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08"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C4E3BC-E8C6-9649-81F8-37E49A26F6A6}" v="114" dt="2024-05-09T20:08:05.8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78" autoAdjust="0"/>
  </p:normalViewPr>
  <p:slideViewPr>
    <p:cSldViewPr>
      <p:cViewPr>
        <p:scale>
          <a:sx n="42" d="100"/>
          <a:sy n="42" d="100"/>
        </p:scale>
        <p:origin x="-5328" y="-331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dn Mole (1801938)" userId="1b21d314-8b0c-4873-bebc-d22c235932ea" providerId="ADAL" clId="{93C4E3BC-E8C6-9649-81F8-37E49A26F6A6}"/>
    <pc:docChg chg="undo custSel modSld">
      <pc:chgData name="Haydn Mole (1801938)" userId="1b21d314-8b0c-4873-bebc-d22c235932ea" providerId="ADAL" clId="{93C4E3BC-E8C6-9649-81F8-37E49A26F6A6}" dt="2024-05-10T09:09:30.241" v="6643" actId="1076"/>
      <pc:docMkLst>
        <pc:docMk/>
      </pc:docMkLst>
      <pc:sldChg chg="addSp delSp modSp mod">
        <pc:chgData name="Haydn Mole (1801938)" userId="1b21d314-8b0c-4873-bebc-d22c235932ea" providerId="ADAL" clId="{93C4E3BC-E8C6-9649-81F8-37E49A26F6A6}" dt="2024-05-10T09:09:30.241" v="6643" actId="1076"/>
        <pc:sldMkLst>
          <pc:docMk/>
          <pc:sldMk cId="0" sldId="256"/>
        </pc:sldMkLst>
        <pc:spChg chg="add del mod">
          <ac:chgData name="Haydn Mole (1801938)" userId="1b21d314-8b0c-4873-bebc-d22c235932ea" providerId="ADAL" clId="{93C4E3BC-E8C6-9649-81F8-37E49A26F6A6}" dt="2024-05-08T20:37:05.724" v="2079"/>
          <ac:spMkLst>
            <pc:docMk/>
            <pc:sldMk cId="0" sldId="256"/>
            <ac:spMk id="3" creationId="{81CAEE45-D034-6A3F-6BA8-A0B69B3024A5}"/>
          </ac:spMkLst>
        </pc:spChg>
        <pc:spChg chg="add del mod">
          <ac:chgData name="Haydn Mole (1801938)" userId="1b21d314-8b0c-4873-bebc-d22c235932ea" providerId="ADAL" clId="{93C4E3BC-E8C6-9649-81F8-37E49A26F6A6}" dt="2024-05-08T20:37:08.791" v="2081" actId="767"/>
          <ac:spMkLst>
            <pc:docMk/>
            <pc:sldMk cId="0" sldId="256"/>
            <ac:spMk id="4" creationId="{93013EE3-3AE2-BF1F-DC5F-25232AA7BDFF}"/>
          </ac:spMkLst>
        </pc:spChg>
        <pc:spChg chg="add mod">
          <ac:chgData name="Haydn Mole (1801938)" userId="1b21d314-8b0c-4873-bebc-d22c235932ea" providerId="ADAL" clId="{93C4E3BC-E8C6-9649-81F8-37E49A26F6A6}" dt="2024-05-10T09:09:04.991" v="6640" actId="1076"/>
          <ac:spMkLst>
            <pc:docMk/>
            <pc:sldMk cId="0" sldId="256"/>
            <ac:spMk id="5" creationId="{71A840D5-C557-7675-1969-B7B3935DCAE7}"/>
          </ac:spMkLst>
        </pc:spChg>
        <pc:spChg chg="add mod">
          <ac:chgData name="Haydn Mole (1801938)" userId="1b21d314-8b0c-4873-bebc-d22c235932ea" providerId="ADAL" clId="{93C4E3BC-E8C6-9649-81F8-37E49A26F6A6}" dt="2024-05-10T09:09:30.241" v="6643" actId="1076"/>
          <ac:spMkLst>
            <pc:docMk/>
            <pc:sldMk cId="0" sldId="256"/>
            <ac:spMk id="6" creationId="{F868AB5F-539F-E0BF-BBCF-F7F02C07F462}"/>
          </ac:spMkLst>
        </pc:spChg>
        <pc:spChg chg="add mod">
          <ac:chgData name="Haydn Mole (1801938)" userId="1b21d314-8b0c-4873-bebc-d22c235932ea" providerId="ADAL" clId="{93C4E3BC-E8C6-9649-81F8-37E49A26F6A6}" dt="2024-05-08T21:12:41.362" v="3858" actId="20577"/>
          <ac:spMkLst>
            <pc:docMk/>
            <pc:sldMk cId="0" sldId="256"/>
            <ac:spMk id="7" creationId="{6EA7CBE0-0349-F734-6B2B-6ADE34655BA0}"/>
          </ac:spMkLst>
        </pc:spChg>
        <pc:spChg chg="add mod">
          <ac:chgData name="Haydn Mole (1801938)" userId="1b21d314-8b0c-4873-bebc-d22c235932ea" providerId="ADAL" clId="{93C4E3BC-E8C6-9649-81F8-37E49A26F6A6}" dt="2024-05-09T19:43:12.968" v="5116" actId="20577"/>
          <ac:spMkLst>
            <pc:docMk/>
            <pc:sldMk cId="0" sldId="256"/>
            <ac:spMk id="8" creationId="{497B2ABA-E1E1-06A5-B3A2-BB81A89E4235}"/>
          </ac:spMkLst>
        </pc:spChg>
        <pc:spChg chg="add mod">
          <ac:chgData name="Haydn Mole (1801938)" userId="1b21d314-8b0c-4873-bebc-d22c235932ea" providerId="ADAL" clId="{93C4E3BC-E8C6-9649-81F8-37E49A26F6A6}" dt="2024-05-09T20:06:58.249" v="6561" actId="20577"/>
          <ac:spMkLst>
            <pc:docMk/>
            <pc:sldMk cId="0" sldId="256"/>
            <ac:spMk id="9" creationId="{6DB02F15-058E-3DD4-8973-43E4737BC243}"/>
          </ac:spMkLst>
        </pc:spChg>
        <pc:spChg chg="add mod">
          <ac:chgData name="Haydn Mole (1801938)" userId="1b21d314-8b0c-4873-bebc-d22c235932ea" providerId="ADAL" clId="{93C4E3BC-E8C6-9649-81F8-37E49A26F6A6}" dt="2024-05-09T20:00:42.553" v="6552" actId="20577"/>
          <ac:spMkLst>
            <pc:docMk/>
            <pc:sldMk cId="0" sldId="256"/>
            <ac:spMk id="10" creationId="{795B104E-4CB0-4BA1-625F-0ACBE9F4C5FB}"/>
          </ac:spMkLst>
        </pc:spChg>
        <pc:spChg chg="add mod">
          <ac:chgData name="Haydn Mole (1801938)" userId="1b21d314-8b0c-4873-bebc-d22c235932ea" providerId="ADAL" clId="{93C4E3BC-E8C6-9649-81F8-37E49A26F6A6}" dt="2024-05-09T20:06:50.769" v="6557" actId="207"/>
          <ac:spMkLst>
            <pc:docMk/>
            <pc:sldMk cId="0" sldId="256"/>
            <ac:spMk id="11" creationId="{902D117D-5EB3-9E3B-9607-937BDEF768E1}"/>
          </ac:spMkLst>
        </pc:spChg>
        <pc:spChg chg="add del mod">
          <ac:chgData name="Haydn Mole (1801938)" userId="1b21d314-8b0c-4873-bebc-d22c235932ea" providerId="ADAL" clId="{93C4E3BC-E8C6-9649-81F8-37E49A26F6A6}" dt="2024-05-08T21:57:51.982" v="4776"/>
          <ac:spMkLst>
            <pc:docMk/>
            <pc:sldMk cId="0" sldId="256"/>
            <ac:spMk id="14" creationId="{C88CF3CE-441D-D38B-D3B1-9D33ADC24DDD}"/>
          </ac:spMkLst>
        </pc:spChg>
        <pc:spChg chg="del mod">
          <ac:chgData name="Haydn Mole (1801938)" userId="1b21d314-8b0c-4873-bebc-d22c235932ea" providerId="ADAL" clId="{93C4E3BC-E8C6-9649-81F8-37E49A26F6A6}" dt="2024-05-08T21:08:08.823" v="3707" actId="478"/>
          <ac:spMkLst>
            <pc:docMk/>
            <pc:sldMk cId="0" sldId="256"/>
            <ac:spMk id="2050" creationId="{B1D83B8E-BBFF-3A27-3D67-D0D79ABCD133}"/>
          </ac:spMkLst>
        </pc:spChg>
        <pc:spChg chg="del mod">
          <ac:chgData name="Haydn Mole (1801938)" userId="1b21d314-8b0c-4873-bebc-d22c235932ea" providerId="ADAL" clId="{93C4E3BC-E8C6-9649-81F8-37E49A26F6A6}" dt="2024-05-08T20:36:42.428" v="2074" actId="478"/>
          <ac:spMkLst>
            <pc:docMk/>
            <pc:sldMk cId="0" sldId="256"/>
            <ac:spMk id="2051" creationId="{43D6534C-00E4-040E-B0CF-84AEFE126548}"/>
          </ac:spMkLst>
        </pc:spChg>
        <pc:spChg chg="del mod">
          <ac:chgData name="Haydn Mole (1801938)" userId="1b21d314-8b0c-4873-bebc-d22c235932ea" providerId="ADAL" clId="{93C4E3BC-E8C6-9649-81F8-37E49A26F6A6}" dt="2024-05-08T21:13:17.831" v="3870" actId="478"/>
          <ac:spMkLst>
            <pc:docMk/>
            <pc:sldMk cId="0" sldId="256"/>
            <ac:spMk id="2052" creationId="{78C8433E-13C8-4EAC-1158-465F96FEF0A3}"/>
          </ac:spMkLst>
        </pc:spChg>
        <pc:spChg chg="del mod">
          <ac:chgData name="Haydn Mole (1801938)" userId="1b21d314-8b0c-4873-bebc-d22c235932ea" providerId="ADAL" clId="{93C4E3BC-E8C6-9649-81F8-37E49A26F6A6}" dt="2024-05-08T21:13:51.572" v="3887" actId="478"/>
          <ac:spMkLst>
            <pc:docMk/>
            <pc:sldMk cId="0" sldId="256"/>
            <ac:spMk id="2053" creationId="{7811C5EA-2336-75B2-3E6A-EADC97BE03E2}"/>
          </ac:spMkLst>
        </pc:spChg>
        <pc:spChg chg="del mod">
          <ac:chgData name="Haydn Mole (1801938)" userId="1b21d314-8b0c-4873-bebc-d22c235932ea" providerId="ADAL" clId="{93C4E3BC-E8C6-9649-81F8-37E49A26F6A6}" dt="2024-05-08T21:14:43.541" v="3920" actId="478"/>
          <ac:spMkLst>
            <pc:docMk/>
            <pc:sldMk cId="0" sldId="256"/>
            <ac:spMk id="2054" creationId="{E64A7953-EC3B-AE56-7197-2D61296A2C51}"/>
          </ac:spMkLst>
        </pc:spChg>
        <pc:spChg chg="del mod">
          <ac:chgData name="Haydn Mole (1801938)" userId="1b21d314-8b0c-4873-bebc-d22c235932ea" providerId="ADAL" clId="{93C4E3BC-E8C6-9649-81F8-37E49A26F6A6}" dt="2024-05-08T21:11:19.379" v="3773" actId="478"/>
          <ac:spMkLst>
            <pc:docMk/>
            <pc:sldMk cId="0" sldId="256"/>
            <ac:spMk id="2055" creationId="{E5FD9769-D028-2327-5B75-CA79084CE796}"/>
          </ac:spMkLst>
        </pc:spChg>
        <pc:graphicFrameChg chg="add del mod modGraphic">
          <ac:chgData name="Haydn Mole (1801938)" userId="1b21d314-8b0c-4873-bebc-d22c235932ea" providerId="ADAL" clId="{93C4E3BC-E8C6-9649-81F8-37E49A26F6A6}" dt="2024-05-07T07:08:14.250" v="368"/>
          <ac:graphicFrameMkLst>
            <pc:docMk/>
            <pc:sldMk cId="0" sldId="256"/>
            <ac:graphicFrameMk id="2" creationId="{94E5ECBD-C0D3-E186-197F-2F82FD269A88}"/>
          </ac:graphicFrameMkLst>
        </pc:graphicFrameChg>
        <pc:picChg chg="add mod">
          <ac:chgData name="Haydn Mole (1801938)" userId="1b21d314-8b0c-4873-bebc-d22c235932ea" providerId="ADAL" clId="{93C4E3BC-E8C6-9649-81F8-37E49A26F6A6}" dt="2024-05-09T10:19:55.463" v="4979" actId="1076"/>
          <ac:picMkLst>
            <pc:docMk/>
            <pc:sldMk cId="0" sldId="256"/>
            <ac:picMk id="13" creationId="{82F4D036-AE6F-3B68-1F91-F506EAEB6831}"/>
          </ac:picMkLst>
        </pc:picChg>
        <pc:picChg chg="add mod">
          <ac:chgData name="Haydn Mole (1801938)" userId="1b21d314-8b0c-4873-bebc-d22c235932ea" providerId="ADAL" clId="{93C4E3BC-E8C6-9649-81F8-37E49A26F6A6}" dt="2024-05-09T10:14:09.634" v="4786" actId="1076"/>
          <ac:picMkLst>
            <pc:docMk/>
            <pc:sldMk cId="0" sldId="256"/>
            <ac:picMk id="15" creationId="{987E0FF0-C0EF-428D-E9F5-B435974A7D3A}"/>
          </ac:picMkLst>
        </pc:picChg>
        <pc:picChg chg="add mod">
          <ac:chgData name="Haydn Mole (1801938)" userId="1b21d314-8b0c-4873-bebc-d22c235932ea" providerId="ADAL" clId="{93C4E3BC-E8C6-9649-81F8-37E49A26F6A6}" dt="2024-05-09T10:19:57.247" v="4980" actId="1076"/>
          <ac:picMkLst>
            <pc:docMk/>
            <pc:sldMk cId="0" sldId="256"/>
            <ac:picMk id="17" creationId="{35F8F595-6783-FD9A-C292-28D06F27E85D}"/>
          </ac:picMkLst>
        </pc:picChg>
        <pc:picChg chg="add mod">
          <ac:chgData name="Haydn Mole (1801938)" userId="1b21d314-8b0c-4873-bebc-d22c235932ea" providerId="ADAL" clId="{93C4E3BC-E8C6-9649-81F8-37E49A26F6A6}" dt="2024-05-09T20:03:40.385" v="6556" actId="1076"/>
          <ac:picMkLst>
            <pc:docMk/>
            <pc:sldMk cId="0" sldId="256"/>
            <ac:picMk id="18" creationId="{090144EB-6318-698E-EDBB-3BAA0F57068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54251" y="2926085"/>
            <a:ext cx="36440132" cy="15361920"/>
          </a:xfrm>
        </p:spPr>
        <p:txBody>
          <a:bodyPr anchor="b">
            <a:normAutofit/>
          </a:bodyPr>
          <a:lstStyle>
            <a:lvl1pPr algn="ctr">
              <a:defRPr sz="2016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7354251" y="18653760"/>
            <a:ext cx="36440132" cy="9144000"/>
          </a:xfrm>
        </p:spPr>
        <p:txBody>
          <a:bodyPr anchor="t">
            <a:normAutofit/>
          </a:bodyPr>
          <a:lstStyle>
            <a:lvl1pPr marL="0" indent="0" algn="ctr">
              <a:buNone/>
              <a:defRPr sz="8820">
                <a:gradFill flip="none" rotWithShape="1">
                  <a:gsLst>
                    <a:gs pos="0">
                      <a:schemeClr val="tx1"/>
                    </a:gs>
                    <a:gs pos="100000">
                      <a:schemeClr val="tx1">
                        <a:lumMod val="75000"/>
                      </a:schemeClr>
                    </a:gs>
                  </a:gsLst>
                  <a:lin ang="5400000" scaled="0"/>
                  <a:tileRect/>
                </a:gradFill>
              </a:defRPr>
            </a:lvl1pPr>
            <a:lvl2pPr marL="1920240" indent="0" algn="ctr">
              <a:buNone/>
              <a:defRPr>
                <a:solidFill>
                  <a:schemeClr val="tx1">
                    <a:tint val="75000"/>
                  </a:schemeClr>
                </a:solidFill>
              </a:defRPr>
            </a:lvl2pPr>
            <a:lvl3pPr marL="3840480" indent="0" algn="ctr">
              <a:buNone/>
              <a:defRPr>
                <a:solidFill>
                  <a:schemeClr val="tx1">
                    <a:tint val="75000"/>
                  </a:schemeClr>
                </a:solidFill>
              </a:defRPr>
            </a:lvl3pPr>
            <a:lvl4pPr marL="5760720" indent="0" algn="ctr">
              <a:buNone/>
              <a:defRPr>
                <a:solidFill>
                  <a:schemeClr val="tx1">
                    <a:tint val="75000"/>
                  </a:schemeClr>
                </a:solidFill>
              </a:defRPr>
            </a:lvl4pPr>
            <a:lvl5pPr marL="7680960" indent="0" algn="ctr">
              <a:buNone/>
              <a:defRPr>
                <a:solidFill>
                  <a:schemeClr val="tx1">
                    <a:tint val="75000"/>
                  </a:schemeClr>
                </a:solidFill>
              </a:defRPr>
            </a:lvl5pPr>
            <a:lvl6pPr marL="9601200" indent="0" algn="ctr">
              <a:buNone/>
              <a:defRPr>
                <a:solidFill>
                  <a:schemeClr val="tx1">
                    <a:tint val="75000"/>
                  </a:schemeClr>
                </a:solidFill>
              </a:defRPr>
            </a:lvl6pPr>
            <a:lvl7pPr marL="11521440" indent="0" algn="ctr">
              <a:buNone/>
              <a:defRPr>
                <a:solidFill>
                  <a:schemeClr val="tx1">
                    <a:tint val="75000"/>
                  </a:schemeClr>
                </a:solidFill>
              </a:defRPr>
            </a:lvl7pPr>
            <a:lvl8pPr marL="13441680" indent="0" algn="ctr">
              <a:buNone/>
              <a:defRPr>
                <a:solidFill>
                  <a:schemeClr val="tx1">
                    <a:tint val="75000"/>
                  </a:schemeClr>
                </a:solidFill>
              </a:defRPr>
            </a:lvl8pPr>
            <a:lvl9pPr marL="1536192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539658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923161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4255" y="15881189"/>
            <a:ext cx="36484560" cy="7050240"/>
          </a:xfrm>
        </p:spPr>
        <p:txBody>
          <a:bodyPr anchor="b"/>
          <a:lstStyle>
            <a:lvl1pPr algn="r">
              <a:defRPr sz="16800" b="0" cap="all"/>
            </a:lvl1pPr>
          </a:lstStyle>
          <a:p>
            <a:r>
              <a:rPr lang="en-GB"/>
              <a:t>Click to edit Master title style</a:t>
            </a:r>
            <a:endParaRPr lang="en-US" dirty="0"/>
          </a:p>
        </p:txBody>
      </p:sp>
      <p:sp>
        <p:nvSpPr>
          <p:cNvPr id="3" name="Text Placeholder 2"/>
          <p:cNvSpPr>
            <a:spLocks noGrp="1"/>
          </p:cNvSpPr>
          <p:nvPr>
            <p:ph type="body" idx="1"/>
          </p:nvPr>
        </p:nvSpPr>
        <p:spPr>
          <a:xfrm>
            <a:off x="7354248" y="22931429"/>
            <a:ext cx="36484564" cy="4129920"/>
          </a:xfrm>
        </p:spPr>
        <p:txBody>
          <a:bodyPr anchor="t">
            <a:normAutofit/>
          </a:bodyPr>
          <a:lstStyle>
            <a:lvl1pPr marL="0" indent="0" algn="r">
              <a:buNone/>
              <a:defRPr sz="8400">
                <a:gradFill flip="none" rotWithShape="1">
                  <a:gsLst>
                    <a:gs pos="0">
                      <a:schemeClr val="tx1"/>
                    </a:gs>
                    <a:gs pos="100000">
                      <a:schemeClr val="tx1">
                        <a:lumMod val="75000"/>
                      </a:schemeClr>
                    </a:gs>
                  </a:gsLst>
                  <a:lin ang="5400000" scaled="0"/>
                  <a:tileRect/>
                </a:gra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1064247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93930" y="12801598"/>
            <a:ext cx="20482560" cy="14996165"/>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5916570" y="12801600"/>
            <a:ext cx="20482560" cy="14996160"/>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292048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02978" y="12760958"/>
            <a:ext cx="19273510" cy="2766058"/>
          </a:xfrm>
        </p:spPr>
        <p:txBody>
          <a:bodyPr anchor="b">
            <a:noAutofit/>
          </a:bodyPr>
          <a:lstStyle>
            <a:lvl1pPr marL="0" indent="0">
              <a:buNone/>
              <a:defRPr sz="1176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4793930" y="15567660"/>
            <a:ext cx="20482560" cy="12230098"/>
          </a:xfrm>
        </p:spPr>
        <p:txBody>
          <a:bodyPr anchor="t">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7061159" y="12801600"/>
            <a:ext cx="19337976" cy="2766058"/>
          </a:xfrm>
        </p:spPr>
        <p:txBody>
          <a:bodyPr anchor="b">
            <a:noAutofit/>
          </a:bodyPr>
          <a:lstStyle>
            <a:lvl1pPr marL="0" indent="0">
              <a:buNone/>
              <a:defRPr sz="1176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6" name="Content Placeholder 5"/>
          <p:cNvSpPr>
            <a:spLocks noGrp="1"/>
          </p:cNvSpPr>
          <p:nvPr>
            <p:ph sz="quarter" idx="4"/>
          </p:nvPr>
        </p:nvSpPr>
        <p:spPr>
          <a:xfrm>
            <a:off x="25916573" y="15567660"/>
            <a:ext cx="20482564" cy="12230098"/>
          </a:xfrm>
        </p:spPr>
        <p:txBody>
          <a:bodyPr anchor="t">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335289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898887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4237053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28" y="7680960"/>
            <a:ext cx="14906308" cy="6583680"/>
          </a:xfrm>
        </p:spPr>
        <p:txBody>
          <a:bodyPr anchor="b">
            <a:normAutofit/>
          </a:bodyPr>
          <a:lstStyle>
            <a:lvl1pPr algn="l">
              <a:defRPr sz="10080" b="0"/>
            </a:lvl1pPr>
          </a:lstStyle>
          <a:p>
            <a:r>
              <a:rPr lang="en-GB"/>
              <a:t>Click to edit Master title style</a:t>
            </a:r>
            <a:endParaRPr lang="en-US" dirty="0"/>
          </a:p>
        </p:txBody>
      </p:sp>
      <p:sp>
        <p:nvSpPr>
          <p:cNvPr id="3" name="Content Placeholder 2"/>
          <p:cNvSpPr>
            <a:spLocks noGrp="1"/>
          </p:cNvSpPr>
          <p:nvPr>
            <p:ph idx="1"/>
          </p:nvPr>
        </p:nvSpPr>
        <p:spPr>
          <a:xfrm>
            <a:off x="21436013" y="2926085"/>
            <a:ext cx="24963124" cy="24871680"/>
          </a:xfrm>
        </p:spPr>
        <p:txBody>
          <a:bodyPr anchor="ctr">
            <a:normAutofit/>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93928" y="14264640"/>
            <a:ext cx="14906308" cy="8778240"/>
          </a:xfrm>
        </p:spPr>
        <p:txBody>
          <a:bodyPr>
            <a:normAutofit/>
          </a:bodyPr>
          <a:lstStyle>
            <a:lvl1pPr marL="0" indent="0">
              <a:buNone/>
              <a:defRPr sz="672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879956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28" y="7680960"/>
            <a:ext cx="22402804" cy="6583680"/>
          </a:xfrm>
        </p:spPr>
        <p:txBody>
          <a:bodyPr anchor="b">
            <a:normAutofit/>
          </a:bodyPr>
          <a:lstStyle>
            <a:lvl1pPr algn="l">
              <a:defRPr sz="1176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31221681" y="-87782"/>
            <a:ext cx="13761716" cy="33137856"/>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4" name="Text Placeholder 3"/>
          <p:cNvSpPr>
            <a:spLocks noGrp="1"/>
          </p:cNvSpPr>
          <p:nvPr>
            <p:ph type="body" sz="half" idx="2"/>
          </p:nvPr>
        </p:nvSpPr>
        <p:spPr>
          <a:xfrm>
            <a:off x="4793928" y="14264640"/>
            <a:ext cx="22402804" cy="8778240"/>
          </a:xfrm>
        </p:spPr>
        <p:txBody>
          <a:bodyPr>
            <a:normAutofit/>
          </a:bodyPr>
          <a:lstStyle>
            <a:lvl1pPr marL="0" indent="0">
              <a:buNone/>
              <a:defRPr sz="756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a:xfrm>
            <a:off x="26876690" y="28239722"/>
            <a:ext cx="3840480" cy="1752600"/>
          </a:xfrm>
        </p:spPr>
        <p:txBody>
          <a:bodyPr/>
          <a:lstStyle/>
          <a:p>
            <a:endParaRPr lang="en-GB" altLang="en-US"/>
          </a:p>
        </p:txBody>
      </p:sp>
      <p:sp>
        <p:nvSpPr>
          <p:cNvPr id="6" name="Footer Placeholder 5"/>
          <p:cNvSpPr>
            <a:spLocks noGrp="1"/>
          </p:cNvSpPr>
          <p:nvPr>
            <p:ph type="ftr" sz="quarter" idx="11"/>
          </p:nvPr>
        </p:nvSpPr>
        <p:spPr>
          <a:xfrm>
            <a:off x="4793930" y="28239722"/>
            <a:ext cx="21442680" cy="1752600"/>
          </a:xfrm>
        </p:spPr>
        <p:txBody>
          <a:bodyPr/>
          <a:lstStyle/>
          <a:p>
            <a:endParaRPr lang="en-GB" altLang="en-US"/>
          </a:p>
        </p:txBody>
      </p:sp>
      <p:sp>
        <p:nvSpPr>
          <p:cNvPr id="7" name="Slide Number Placeholder 6"/>
          <p:cNvSpPr>
            <a:spLocks noGrp="1"/>
          </p:cNvSpPr>
          <p:nvPr>
            <p:ph type="sldNum" sz="quarter" idx="12"/>
          </p:nvPr>
        </p:nvSpPr>
        <p:spPr>
          <a:xfrm>
            <a:off x="45118973" y="28239722"/>
            <a:ext cx="1354781" cy="1752600"/>
          </a:xfrm>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3053443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35" y="22717752"/>
            <a:ext cx="41605200" cy="2720342"/>
          </a:xfrm>
        </p:spPr>
        <p:txBody>
          <a:bodyPr anchor="b">
            <a:normAutofit/>
          </a:bodyPr>
          <a:lstStyle>
            <a:lvl1pPr algn="l">
              <a:defRPr sz="1008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14370" y="4474138"/>
            <a:ext cx="34548965" cy="1519188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4" name="Text Placeholder 3"/>
          <p:cNvSpPr>
            <a:spLocks noGrp="1"/>
          </p:cNvSpPr>
          <p:nvPr>
            <p:ph type="body" sz="half" idx="2"/>
          </p:nvPr>
        </p:nvSpPr>
        <p:spPr>
          <a:xfrm>
            <a:off x="4793935" y="25438094"/>
            <a:ext cx="41605200" cy="2369818"/>
          </a:xfrm>
        </p:spPr>
        <p:txBody>
          <a:bodyPr>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358094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32" y="2926087"/>
            <a:ext cx="41605196" cy="14996155"/>
          </a:xfrm>
        </p:spPr>
        <p:txBody>
          <a:bodyPr anchor="ctr">
            <a:normAutofit/>
          </a:bodyPr>
          <a:lstStyle>
            <a:lvl1pPr algn="l">
              <a:defRPr sz="13440" b="0" cap="all"/>
            </a:lvl1pPr>
          </a:lstStyle>
          <a:p>
            <a:r>
              <a:rPr lang="en-GB"/>
              <a:t>Click to edit Master title style</a:t>
            </a:r>
            <a:endParaRPr lang="en-US" dirty="0"/>
          </a:p>
        </p:txBody>
      </p:sp>
      <p:sp>
        <p:nvSpPr>
          <p:cNvPr id="3" name="Text Placeholder 2"/>
          <p:cNvSpPr>
            <a:spLocks noGrp="1"/>
          </p:cNvSpPr>
          <p:nvPr>
            <p:ph type="body" idx="1"/>
          </p:nvPr>
        </p:nvSpPr>
        <p:spPr>
          <a:xfrm>
            <a:off x="4793926" y="20848320"/>
            <a:ext cx="41605200" cy="6949440"/>
          </a:xfrm>
        </p:spPr>
        <p:txBody>
          <a:bodyPr anchor="ctr">
            <a:normAutofit/>
          </a:bodyPr>
          <a:lstStyle>
            <a:lvl1pPr marL="0" indent="0" algn="l">
              <a:buNone/>
              <a:defRPr sz="8400">
                <a:gradFill flip="none" rotWithShape="1">
                  <a:gsLst>
                    <a:gs pos="0">
                      <a:schemeClr val="tx1"/>
                    </a:gs>
                    <a:gs pos="100000">
                      <a:schemeClr val="tx1">
                        <a:lumMod val="75000"/>
                      </a:schemeClr>
                    </a:gs>
                  </a:gsLst>
                  <a:lin ang="5400000" scaled="0"/>
                  <a:tileRect/>
                </a:gra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846417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3513770" y="3776755"/>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3600" dirty="0">
                <a:solidFill>
                  <a:schemeClr val="accent1"/>
                </a:solidFill>
              </a:rPr>
              <a:t>“</a:t>
            </a:r>
          </a:p>
        </p:txBody>
      </p:sp>
      <p:sp>
        <p:nvSpPr>
          <p:cNvPr id="15" name="TextBox 14"/>
          <p:cNvSpPr txBox="1"/>
          <p:nvPr/>
        </p:nvSpPr>
        <p:spPr>
          <a:xfrm>
            <a:off x="43838810" y="13167360"/>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3600" dirty="0">
                <a:solidFill>
                  <a:schemeClr val="accent1"/>
                </a:solidFill>
              </a:rPr>
              <a:t>”</a:t>
            </a:r>
          </a:p>
        </p:txBody>
      </p:sp>
      <p:sp>
        <p:nvSpPr>
          <p:cNvPr id="2" name="Title 1"/>
          <p:cNvSpPr>
            <a:spLocks noGrp="1"/>
          </p:cNvSpPr>
          <p:nvPr>
            <p:ph type="title"/>
          </p:nvPr>
        </p:nvSpPr>
        <p:spPr>
          <a:xfrm>
            <a:off x="6074094" y="2926087"/>
            <a:ext cx="39044872" cy="13167355"/>
          </a:xfrm>
        </p:spPr>
        <p:txBody>
          <a:bodyPr anchor="ctr">
            <a:normAutofit/>
          </a:bodyPr>
          <a:lstStyle>
            <a:lvl1pPr algn="l">
              <a:defRPr sz="1344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7034211" y="16093440"/>
            <a:ext cx="37124648" cy="1828800"/>
          </a:xfrm>
        </p:spPr>
        <p:txBody>
          <a:bodyPr anchor="ctr"/>
          <a:lstStyle>
            <a:lvl1pPr marL="0" indent="0">
              <a:buFontTx/>
              <a:buNone/>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GB"/>
              <a:t>Click to edit Master text styles</a:t>
            </a:r>
          </a:p>
        </p:txBody>
      </p:sp>
      <p:sp>
        <p:nvSpPr>
          <p:cNvPr id="3" name="Text Placeholder 2"/>
          <p:cNvSpPr>
            <a:spLocks noGrp="1"/>
          </p:cNvSpPr>
          <p:nvPr>
            <p:ph type="body" idx="1"/>
          </p:nvPr>
        </p:nvSpPr>
        <p:spPr>
          <a:xfrm>
            <a:off x="4793926" y="20848320"/>
            <a:ext cx="41605200" cy="6949440"/>
          </a:xfrm>
        </p:spPr>
        <p:txBody>
          <a:bodyPr vert="horz" lIns="91440" tIns="45720" rIns="91440" bIns="45720" rtlCol="0" anchor="ctr">
            <a:normAutofit/>
          </a:bodyPr>
          <a:lstStyle>
            <a:lvl1pPr>
              <a:buNone/>
              <a:defRPr lang="en-US" sz="84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6577816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793930" y="15881189"/>
            <a:ext cx="41605200" cy="7050240"/>
          </a:xfrm>
        </p:spPr>
        <p:txBody>
          <a:bodyPr anchor="b">
            <a:normAutofit/>
          </a:bodyPr>
          <a:lstStyle>
            <a:lvl1pPr algn="l">
              <a:defRPr sz="13440" b="0" cap="all"/>
            </a:lvl1pPr>
          </a:lstStyle>
          <a:p>
            <a:r>
              <a:rPr lang="en-GB"/>
              <a:t>Click to edit Master title style</a:t>
            </a:r>
            <a:endParaRPr lang="en-US" dirty="0"/>
          </a:p>
        </p:txBody>
      </p:sp>
      <p:sp>
        <p:nvSpPr>
          <p:cNvPr id="3" name="Text Placeholder 2"/>
          <p:cNvSpPr>
            <a:spLocks noGrp="1"/>
          </p:cNvSpPr>
          <p:nvPr>
            <p:ph type="body" idx="1"/>
          </p:nvPr>
        </p:nvSpPr>
        <p:spPr>
          <a:xfrm>
            <a:off x="4793924" y="22931429"/>
            <a:ext cx="41605204" cy="4129920"/>
          </a:xfrm>
        </p:spPr>
        <p:txBody>
          <a:bodyPr vert="horz" lIns="91440" tIns="45720" rIns="91440" bIns="45720" rtlCol="0" anchor="t">
            <a:normAutofit/>
          </a:bodyPr>
          <a:lstStyle>
            <a:lvl1pPr>
              <a:defRPr lang="en-US" sz="84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766096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3513770" y="3776755"/>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3600" dirty="0">
                <a:solidFill>
                  <a:schemeClr val="accent1"/>
                </a:solidFill>
              </a:rPr>
              <a:t>“</a:t>
            </a:r>
          </a:p>
        </p:txBody>
      </p:sp>
      <p:sp>
        <p:nvSpPr>
          <p:cNvPr id="15" name="TextBox 14"/>
          <p:cNvSpPr txBox="1"/>
          <p:nvPr/>
        </p:nvSpPr>
        <p:spPr>
          <a:xfrm>
            <a:off x="43838810" y="13167360"/>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3600" dirty="0">
                <a:solidFill>
                  <a:schemeClr val="accent1"/>
                </a:solidFill>
              </a:rPr>
              <a:t>”</a:t>
            </a:r>
          </a:p>
        </p:txBody>
      </p:sp>
      <p:sp>
        <p:nvSpPr>
          <p:cNvPr id="2" name="Title 1"/>
          <p:cNvSpPr>
            <a:spLocks noGrp="1"/>
          </p:cNvSpPr>
          <p:nvPr>
            <p:ph type="title"/>
          </p:nvPr>
        </p:nvSpPr>
        <p:spPr>
          <a:xfrm>
            <a:off x="6074094" y="2926087"/>
            <a:ext cx="39044872" cy="13167355"/>
          </a:xfrm>
        </p:spPr>
        <p:txBody>
          <a:bodyPr anchor="ctr">
            <a:normAutofit/>
          </a:bodyPr>
          <a:lstStyle>
            <a:lvl1pPr algn="l">
              <a:defRPr sz="1344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4793930" y="18653760"/>
            <a:ext cx="41605200" cy="4267200"/>
          </a:xfrm>
        </p:spPr>
        <p:txBody>
          <a:bodyPr vert="horz" lIns="91440" tIns="45720" rIns="91440" bIns="45720" rtlCol="0" anchor="b">
            <a:normAutofit/>
          </a:bodyPr>
          <a:lstStyle>
            <a:lvl1pPr>
              <a:buNone/>
              <a:defRPr lang="en-US" sz="1008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4793926" y="22920960"/>
            <a:ext cx="41605200" cy="4876800"/>
          </a:xfrm>
        </p:spPr>
        <p:txBody>
          <a:bodyPr anchor="t">
            <a:normAutofit/>
          </a:bodyPr>
          <a:lstStyle>
            <a:lvl1pPr marL="0" indent="0" algn="l">
              <a:buNone/>
              <a:defRPr sz="7560">
                <a:gradFill flip="none" rotWithShape="1">
                  <a:gsLst>
                    <a:gs pos="0">
                      <a:schemeClr val="tx1"/>
                    </a:gs>
                    <a:gs pos="100000">
                      <a:schemeClr val="tx1">
                        <a:lumMod val="75000"/>
                      </a:schemeClr>
                    </a:gs>
                  </a:gsLst>
                  <a:lin ang="5400000" scaled="0"/>
                  <a:tileRect/>
                </a:gra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8240829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793932" y="2926087"/>
            <a:ext cx="41605196" cy="1316735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4793930" y="16824960"/>
            <a:ext cx="41605200" cy="4023360"/>
          </a:xfrm>
        </p:spPr>
        <p:txBody>
          <a:bodyPr vert="horz" lIns="91440" tIns="45720" rIns="91440" bIns="45720" rtlCol="0" anchor="b">
            <a:normAutofit/>
          </a:bodyPr>
          <a:lstStyle>
            <a:lvl1pPr>
              <a:buNone/>
              <a:defRPr lang="en-US" sz="1176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4793926" y="20848320"/>
            <a:ext cx="41605200" cy="6949440"/>
          </a:xfrm>
        </p:spPr>
        <p:txBody>
          <a:bodyPr anchor="t">
            <a:normAutofit/>
          </a:bodyPr>
          <a:lstStyle>
            <a:lvl1pPr marL="0" indent="0" algn="l">
              <a:buNone/>
              <a:defRPr sz="7560">
                <a:gradFill flip="none" rotWithShape="1">
                  <a:gsLst>
                    <a:gs pos="0">
                      <a:schemeClr val="tx1"/>
                    </a:gs>
                    <a:gs pos="100000">
                      <a:schemeClr val="tx1">
                        <a:lumMod val="75000"/>
                      </a:schemeClr>
                    </a:gs>
                  </a:gsLst>
                  <a:lin ang="5400000" scaled="0"/>
                  <a:tileRect/>
                </a:gra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76557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4793934" y="2926080"/>
            <a:ext cx="41605192" cy="9144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7779129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14972" y="2926078"/>
            <a:ext cx="9284159" cy="2487168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93930" y="2926080"/>
            <a:ext cx="31683960" cy="248716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690656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93934" y="2926080"/>
            <a:ext cx="41605192" cy="9144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93934" y="12801598"/>
            <a:ext cx="41605192" cy="1499616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7117970" y="28239722"/>
            <a:ext cx="6720840" cy="1752600"/>
          </a:xfrm>
          <a:prstGeom prst="rect">
            <a:avLst/>
          </a:prstGeom>
        </p:spPr>
        <p:txBody>
          <a:bodyPr vert="horz" lIns="91440" tIns="45720" rIns="91440" bIns="45720" rtlCol="0" anchor="ctr"/>
          <a:lstStyle>
            <a:lvl1pPr algn="r">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ltLang="en-US"/>
          </a:p>
        </p:txBody>
      </p:sp>
      <p:sp>
        <p:nvSpPr>
          <p:cNvPr id="5" name="Footer Placeholder 4"/>
          <p:cNvSpPr>
            <a:spLocks noGrp="1"/>
          </p:cNvSpPr>
          <p:nvPr>
            <p:ph type="ftr" sz="quarter" idx="3"/>
          </p:nvPr>
        </p:nvSpPr>
        <p:spPr>
          <a:xfrm>
            <a:off x="4793930" y="28239722"/>
            <a:ext cx="31683960" cy="1752600"/>
          </a:xfrm>
          <a:prstGeom prst="rect">
            <a:avLst/>
          </a:prstGeom>
        </p:spPr>
        <p:txBody>
          <a:bodyPr vert="horz" lIns="91440" tIns="45720" rIns="91440" bIns="45720" rtlCol="0" anchor="ctr"/>
          <a:lstStyle>
            <a:lvl1pPr algn="l">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ltLang="en-US"/>
          </a:p>
        </p:txBody>
      </p:sp>
      <p:sp>
        <p:nvSpPr>
          <p:cNvPr id="6" name="Slide Number Placeholder 5"/>
          <p:cNvSpPr>
            <a:spLocks noGrp="1"/>
          </p:cNvSpPr>
          <p:nvPr>
            <p:ph type="sldNum" sz="quarter" idx="4"/>
          </p:nvPr>
        </p:nvSpPr>
        <p:spPr>
          <a:xfrm>
            <a:off x="44158853" y="28239722"/>
            <a:ext cx="2314901" cy="1752600"/>
          </a:xfrm>
          <a:prstGeom prst="rect">
            <a:avLst/>
          </a:prstGeom>
        </p:spPr>
        <p:txBody>
          <a:bodyPr vert="horz" lIns="91440" tIns="45720" rIns="91440" bIns="45720" rtlCol="0" anchor="ctr"/>
          <a:lstStyle>
            <a:lvl1pPr algn="r">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68535441"/>
      </p:ext>
    </p:extLst>
  </p:cSld>
  <p:clrMap bg1="dk1" tx1="lt1" bg2="dk2" tx2="lt2" accent1="accent1" accent2="accent2" accent3="accent3" accent4="accent4" accent5="accent5" accent6="accent6" hlink="hlink" folHlink="folHlink"/>
  <p:sldLayoutIdLst>
    <p:sldLayoutId id="2147484109" r:id="rId1"/>
    <p:sldLayoutId id="2147484110" r:id="rId2"/>
    <p:sldLayoutId id="2147484111" r:id="rId3"/>
    <p:sldLayoutId id="2147484112" r:id="rId4"/>
    <p:sldLayoutId id="2147484113" r:id="rId5"/>
    <p:sldLayoutId id="2147484114" r:id="rId6"/>
    <p:sldLayoutId id="2147484115" r:id="rId7"/>
    <p:sldLayoutId id="2147484116" r:id="rId8"/>
    <p:sldLayoutId id="2147484117" r:id="rId9"/>
    <p:sldLayoutId id="2147484118" r:id="rId10"/>
    <p:sldLayoutId id="2147484119" r:id="rId11"/>
    <p:sldLayoutId id="2147484120" r:id="rId12"/>
    <p:sldLayoutId id="2147484121" r:id="rId13"/>
    <p:sldLayoutId id="2147484122" r:id="rId14"/>
    <p:sldLayoutId id="2147484123" r:id="rId15"/>
    <p:sldLayoutId id="2147484124" r:id="rId16"/>
    <p:sldLayoutId id="2147484125" r:id="rId17"/>
  </p:sldLayoutIdLst>
  <p:txStyles>
    <p:titleStyle>
      <a:lvl1pPr algn="l" defTabSz="1920240" rtl="0" eaLnBrk="1" latinLnBrk="0" hangingPunct="1">
        <a:spcBef>
          <a:spcPct val="0"/>
        </a:spcBef>
        <a:buNone/>
        <a:defRPr sz="1344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200150" indent="-1200150" algn="l" defTabSz="1920240" rtl="0" eaLnBrk="1" latinLnBrk="0" hangingPunct="1">
        <a:spcBef>
          <a:spcPct val="20000"/>
        </a:spcBef>
        <a:spcAft>
          <a:spcPts val="2520"/>
        </a:spcAft>
        <a:buClr>
          <a:schemeClr val="tx1"/>
        </a:buClr>
        <a:buSzPct val="100000"/>
        <a:buFont typeface="Arial"/>
        <a:buChar char="•"/>
        <a:defRPr sz="8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3120390" indent="-1200150" algn="l" defTabSz="1920240" rtl="0" eaLnBrk="1" latinLnBrk="0" hangingPunct="1">
        <a:spcBef>
          <a:spcPct val="20000"/>
        </a:spcBef>
        <a:spcAft>
          <a:spcPts val="2520"/>
        </a:spcAft>
        <a:buClr>
          <a:schemeClr val="tx1"/>
        </a:buClr>
        <a:buSzPct val="100000"/>
        <a:buFont typeface="Arial"/>
        <a:buChar char="•"/>
        <a:defRPr sz="756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5040630" indent="-1200150" algn="l" defTabSz="1920240" rtl="0" eaLnBrk="1" latinLnBrk="0" hangingPunct="1">
        <a:spcBef>
          <a:spcPct val="20000"/>
        </a:spcBef>
        <a:spcAft>
          <a:spcPts val="2520"/>
        </a:spcAft>
        <a:buClr>
          <a:schemeClr val="tx1"/>
        </a:buClr>
        <a:buSzPct val="100000"/>
        <a:buFont typeface="Arial"/>
        <a:buChar char="•"/>
        <a:defRPr sz="672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6480810" indent="-720090" algn="l" defTabSz="1920240" rtl="0" eaLnBrk="1" latinLnBrk="0" hangingPunct="1">
        <a:spcBef>
          <a:spcPct val="20000"/>
        </a:spcBef>
        <a:spcAft>
          <a:spcPts val="2520"/>
        </a:spcAft>
        <a:buClr>
          <a:schemeClr val="tx1"/>
        </a:buClr>
        <a:buSzPct val="100000"/>
        <a:buFont typeface="Arial"/>
        <a:buChar char="•"/>
        <a:defRPr sz="588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8401050" indent="-720090" algn="l" defTabSz="1920240" rtl="0" eaLnBrk="1" latinLnBrk="0" hangingPunct="1">
        <a:spcBef>
          <a:spcPct val="20000"/>
        </a:spcBef>
        <a:spcAft>
          <a:spcPts val="2520"/>
        </a:spcAft>
        <a:buClr>
          <a:schemeClr val="tx1"/>
        </a:buClr>
        <a:buSzPct val="100000"/>
        <a:buFont typeface="Arial"/>
        <a:buChar char="•"/>
        <a:defRPr sz="588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10561320" indent="-960120" algn="l" defTabSz="1920240" rtl="0" eaLnBrk="1" latinLnBrk="0" hangingPunct="1">
        <a:spcBef>
          <a:spcPct val="20000"/>
        </a:spcBef>
        <a:spcAft>
          <a:spcPts val="2520"/>
        </a:spcAft>
        <a:buClr>
          <a:schemeClr val="tx1"/>
        </a:buClr>
        <a:buSzPct val="100000"/>
        <a:buFont typeface="Arial"/>
        <a:buChar char="•"/>
        <a:defRPr sz="504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12481560" indent="-960120" algn="l" defTabSz="1920240" rtl="0" eaLnBrk="1" latinLnBrk="0" hangingPunct="1">
        <a:spcBef>
          <a:spcPct val="20000"/>
        </a:spcBef>
        <a:spcAft>
          <a:spcPts val="2520"/>
        </a:spcAft>
        <a:buClr>
          <a:schemeClr val="tx1"/>
        </a:buClr>
        <a:buSzPct val="100000"/>
        <a:buFont typeface="Arial"/>
        <a:buChar char="•"/>
        <a:defRPr sz="504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14401800" indent="-960120" algn="l" defTabSz="1920240" rtl="0" eaLnBrk="1" latinLnBrk="0" hangingPunct="1">
        <a:spcBef>
          <a:spcPct val="20000"/>
        </a:spcBef>
        <a:spcAft>
          <a:spcPts val="2520"/>
        </a:spcAft>
        <a:buClr>
          <a:schemeClr val="tx1"/>
        </a:buClr>
        <a:buSzPct val="100000"/>
        <a:buFont typeface="Arial"/>
        <a:buChar char="•"/>
        <a:defRPr sz="504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16322040" indent="-960120" algn="l" defTabSz="1920240" rtl="0" eaLnBrk="1" latinLnBrk="0" hangingPunct="1">
        <a:spcBef>
          <a:spcPct val="20000"/>
        </a:spcBef>
        <a:spcAft>
          <a:spcPts val="2520"/>
        </a:spcAft>
        <a:buClr>
          <a:schemeClr val="tx1"/>
        </a:buClr>
        <a:buSzPct val="100000"/>
        <a:buFont typeface="Arial"/>
        <a:buChar char="•"/>
        <a:defRPr sz="504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1920240" rtl="0" eaLnBrk="1" latinLnBrk="0" hangingPunct="1">
        <a:defRPr sz="7560" kern="1200">
          <a:solidFill>
            <a:schemeClr val="tx1"/>
          </a:solidFill>
          <a:latin typeface="+mn-lt"/>
          <a:ea typeface="+mn-ea"/>
          <a:cs typeface="+mn-cs"/>
        </a:defRPr>
      </a:lvl1pPr>
      <a:lvl2pPr marL="1920240" algn="l" defTabSz="1920240" rtl="0" eaLnBrk="1" latinLnBrk="0" hangingPunct="1">
        <a:defRPr sz="7560" kern="1200">
          <a:solidFill>
            <a:schemeClr val="tx1"/>
          </a:solidFill>
          <a:latin typeface="+mn-lt"/>
          <a:ea typeface="+mn-ea"/>
          <a:cs typeface="+mn-cs"/>
        </a:defRPr>
      </a:lvl2pPr>
      <a:lvl3pPr marL="3840480" algn="l" defTabSz="1920240" rtl="0" eaLnBrk="1" latinLnBrk="0" hangingPunct="1">
        <a:defRPr sz="7560" kern="1200">
          <a:solidFill>
            <a:schemeClr val="tx1"/>
          </a:solidFill>
          <a:latin typeface="+mn-lt"/>
          <a:ea typeface="+mn-ea"/>
          <a:cs typeface="+mn-cs"/>
        </a:defRPr>
      </a:lvl3pPr>
      <a:lvl4pPr marL="5760720" algn="l" defTabSz="1920240" rtl="0" eaLnBrk="1" latinLnBrk="0" hangingPunct="1">
        <a:defRPr sz="7560" kern="1200">
          <a:solidFill>
            <a:schemeClr val="tx1"/>
          </a:solidFill>
          <a:latin typeface="+mn-lt"/>
          <a:ea typeface="+mn-ea"/>
          <a:cs typeface="+mn-cs"/>
        </a:defRPr>
      </a:lvl4pPr>
      <a:lvl5pPr marL="7680960" algn="l" defTabSz="1920240" rtl="0" eaLnBrk="1" latinLnBrk="0" hangingPunct="1">
        <a:defRPr sz="7560" kern="1200">
          <a:solidFill>
            <a:schemeClr val="tx1"/>
          </a:solidFill>
          <a:latin typeface="+mn-lt"/>
          <a:ea typeface="+mn-ea"/>
          <a:cs typeface="+mn-cs"/>
        </a:defRPr>
      </a:lvl5pPr>
      <a:lvl6pPr marL="9601200" algn="l" defTabSz="1920240" rtl="0" eaLnBrk="1" latinLnBrk="0" hangingPunct="1">
        <a:defRPr sz="7560" kern="1200">
          <a:solidFill>
            <a:schemeClr val="tx1"/>
          </a:solidFill>
          <a:latin typeface="+mn-lt"/>
          <a:ea typeface="+mn-ea"/>
          <a:cs typeface="+mn-cs"/>
        </a:defRPr>
      </a:lvl6pPr>
      <a:lvl7pPr marL="11521440" algn="l" defTabSz="1920240" rtl="0" eaLnBrk="1" latinLnBrk="0" hangingPunct="1">
        <a:defRPr sz="7560" kern="1200">
          <a:solidFill>
            <a:schemeClr val="tx1"/>
          </a:solidFill>
          <a:latin typeface="+mn-lt"/>
          <a:ea typeface="+mn-ea"/>
          <a:cs typeface="+mn-cs"/>
        </a:defRPr>
      </a:lvl7pPr>
      <a:lvl8pPr marL="13441680" algn="l" defTabSz="1920240" rtl="0" eaLnBrk="1" latinLnBrk="0" hangingPunct="1">
        <a:defRPr sz="7560" kern="1200">
          <a:solidFill>
            <a:schemeClr val="tx1"/>
          </a:solidFill>
          <a:latin typeface="+mn-lt"/>
          <a:ea typeface="+mn-ea"/>
          <a:cs typeface="+mn-cs"/>
        </a:defRPr>
      </a:lvl8pPr>
      <a:lvl9pPr marL="15361920" algn="l" defTabSz="1920240" rtl="0" eaLnBrk="1" latinLnBrk="0" hangingPunct="1">
        <a:defRPr sz="756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1A840D5-C557-7675-1969-B7B3935DCAE7}"/>
              </a:ext>
            </a:extLst>
          </p:cNvPr>
          <p:cNvSpPr txBox="1"/>
          <p:nvPr/>
        </p:nvSpPr>
        <p:spPr>
          <a:xfrm>
            <a:off x="232550" y="16356184"/>
            <a:ext cx="14978311" cy="16496824"/>
          </a:xfrm>
          <a:prstGeom prst="rect">
            <a:avLst/>
          </a:prstGeom>
          <a:solidFill>
            <a:schemeClr val="accent1"/>
          </a:solidFill>
        </p:spPr>
        <p:txBody>
          <a:bodyPr wrap="square" rtlCol="0">
            <a:spAutoFit/>
          </a:bodyPr>
          <a:lstStyle/>
          <a:p>
            <a:pPr algn="ctr"/>
            <a:r>
              <a:rPr lang="en-US" sz="5400" u="sng" dirty="0">
                <a:latin typeface="Arial" panose="020B0604020202020204" pitchFamily="34" charset="0"/>
              </a:rPr>
              <a:t>Aims and Methods</a:t>
            </a:r>
          </a:p>
          <a:p>
            <a:pPr algn="ctr"/>
            <a:endParaRPr lang="en-US" sz="4000" u="sng" dirty="0">
              <a:latin typeface="Arial" panose="020B0604020202020204" pitchFamily="34" charset="0"/>
            </a:endParaRP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cs typeface="+mn-cs"/>
              </a:rPr>
              <a:t>The aim of this research project was to determine whether strength has an influence on mobility, when comparing leg strength to balance on the star excursion.</a:t>
            </a:r>
          </a:p>
          <a:p>
            <a:pPr marL="571500" indent="-571500">
              <a:buFont typeface="Wingdings" pitchFamily="2" charset="2"/>
              <a:buChar char="q"/>
            </a:pPr>
            <a:r>
              <a:rPr lang="en-US" sz="3600" dirty="0">
                <a:latin typeface="Arial" panose="020B0604020202020204" pitchFamily="34" charset="0"/>
              </a:rPr>
              <a:t>Participants that were involved in testing were students and lecturers </a:t>
            </a:r>
          </a:p>
          <a:p>
            <a:pPr marL="571500" indent="-571500">
              <a:buFont typeface="Wingdings" pitchFamily="2" charset="2"/>
              <a:buChar char="q"/>
            </a:pPr>
            <a:r>
              <a:rPr lang="en-US" sz="3600" dirty="0">
                <a:latin typeface="Arial" panose="020B0604020202020204" pitchFamily="34" charset="0"/>
              </a:rPr>
              <a:t>Healthy participants took part and had no injuries present </a:t>
            </a:r>
          </a:p>
          <a:p>
            <a:pPr marL="571500" indent="-571500">
              <a:buFont typeface="Wingdings" pitchFamily="2" charset="2"/>
              <a:buChar char="q"/>
            </a:pPr>
            <a:r>
              <a:rPr lang="en-US" sz="3600" dirty="0">
                <a:latin typeface="Arial" panose="020B0604020202020204" pitchFamily="34" charset="0"/>
              </a:rPr>
              <a:t>Creating the star excursion board using a board, measuring type of up to 100cm and marker pens.</a:t>
            </a:r>
          </a:p>
          <a:p>
            <a:pPr marL="571500" indent="-571500">
              <a:buFont typeface="Wingdings" pitchFamily="2" charset="2"/>
              <a:buChar char="q"/>
            </a:pPr>
            <a:r>
              <a:rPr lang="en-US" sz="3600" dirty="0">
                <a:latin typeface="Arial" panose="020B0604020202020204" pitchFamily="34" charset="0"/>
              </a:rPr>
              <a:t>Five directions of the star excursion were laid out</a:t>
            </a:r>
            <a:r>
              <a:rPr lang="en-US" sz="4000" dirty="0">
                <a:latin typeface="Arial" panose="020B0604020202020204" pitchFamily="34" charset="0"/>
              </a:rPr>
              <a:t>, due to the board not being able to have all eight directions. This did not stop testing as participants would need to complete a 180 degree turn to measure the last three posterior directions.</a:t>
            </a:r>
          </a:p>
          <a:p>
            <a:pPr marL="571500" indent="-571500">
              <a:buFont typeface="Wingdings" pitchFamily="2" charset="2"/>
              <a:buChar char="q"/>
            </a:pPr>
            <a:r>
              <a:rPr lang="en-US" sz="4000" dirty="0">
                <a:latin typeface="Arial" panose="020B0604020202020204" pitchFamily="34" charset="0"/>
              </a:rPr>
              <a:t>Explanation of what is needed to complete the star excursion was explained. Participants need to keep the ankle firmly planted without raising the heel when attempting to reach in any direction.</a:t>
            </a:r>
          </a:p>
          <a:p>
            <a:pPr marL="571500" indent="-571500">
              <a:buFont typeface="Wingdings" pitchFamily="2" charset="2"/>
              <a:buChar char="q"/>
            </a:pPr>
            <a:r>
              <a:rPr lang="en-US" sz="4000" dirty="0">
                <a:latin typeface="Arial" panose="020B0604020202020204" pitchFamily="34" charset="0"/>
              </a:rPr>
              <a:t>Hands the hips need to be maintained, when attempting to reach the foot cannot be firmly planted.</a:t>
            </a:r>
          </a:p>
          <a:p>
            <a:pPr marL="571500" indent="-571500">
              <a:buFont typeface="Wingdings" pitchFamily="2" charset="2"/>
              <a:buChar char="q"/>
            </a:pPr>
            <a:r>
              <a:rPr lang="en-US" sz="4000" dirty="0">
                <a:latin typeface="Arial" panose="020B0604020202020204" pitchFamily="34" charset="0"/>
              </a:rPr>
              <a:t>If there is a loss of balance, heel raises, or weight is shifted onto the reaching foot a retake is needed. </a:t>
            </a:r>
          </a:p>
          <a:p>
            <a:pPr marL="571500" indent="-571500">
              <a:buFont typeface="Wingdings" pitchFamily="2" charset="2"/>
              <a:buChar char="q"/>
            </a:pPr>
            <a:r>
              <a:rPr lang="en-US" sz="4000" dirty="0">
                <a:latin typeface="Arial" panose="020B0604020202020204" pitchFamily="34" charset="0"/>
              </a:rPr>
              <a:t>Three attempts were taken with the best score used in the data process.</a:t>
            </a:r>
          </a:p>
          <a:p>
            <a:pPr marL="571500" indent="-571500">
              <a:buFont typeface="Wingdings" pitchFamily="2" charset="2"/>
              <a:buChar char="q"/>
            </a:pPr>
            <a:r>
              <a:rPr lang="en-US" sz="4000" dirty="0">
                <a:latin typeface="Arial" panose="020B0604020202020204" pitchFamily="34" charset="0"/>
              </a:rPr>
              <a:t>Leg strength testing was completed with participant using both single legs to complete a 1 max rep in leg curl, leg extension, and leg press. </a:t>
            </a:r>
          </a:p>
          <a:p>
            <a:pPr marL="571500" indent="-571500">
              <a:buFont typeface="Wingdings" pitchFamily="2" charset="2"/>
              <a:buChar char="q"/>
            </a:pPr>
            <a:endParaRPr lang="en-US" sz="4000" dirty="0">
              <a:latin typeface="Arial" panose="020B0604020202020204" pitchFamily="34" charset="0"/>
            </a:endParaRPr>
          </a:p>
        </p:txBody>
      </p:sp>
      <p:sp>
        <p:nvSpPr>
          <p:cNvPr id="6" name="TextBox 5">
            <a:extLst>
              <a:ext uri="{FF2B5EF4-FFF2-40B4-BE49-F238E27FC236}">
                <a16:creationId xmlns:a16="http://schemas.microsoft.com/office/drawing/2014/main" id="{F868AB5F-539F-E0BF-BBCF-F7F02C07F462}"/>
              </a:ext>
            </a:extLst>
          </p:cNvPr>
          <p:cNvSpPr txBox="1"/>
          <p:nvPr/>
        </p:nvSpPr>
        <p:spPr>
          <a:xfrm>
            <a:off x="370920" y="910094"/>
            <a:ext cx="15226321" cy="16989266"/>
          </a:xfrm>
          <a:prstGeom prst="rect">
            <a:avLst/>
          </a:prstGeom>
          <a:noFill/>
        </p:spPr>
        <p:txBody>
          <a:bodyPr wrap="square" rtlCol="0">
            <a:spAutoFit/>
          </a:bodyPr>
          <a:lstStyle/>
          <a:p>
            <a:pPr algn="ctr"/>
            <a:r>
              <a:rPr lang="en-US" sz="5400" u="sng" dirty="0">
                <a:latin typeface="Arial" panose="020B0604020202020204" pitchFamily="34" charset="0"/>
                <a:cs typeface="Arial" panose="020B0604020202020204" pitchFamily="34" charset="0"/>
              </a:rPr>
              <a:t>Introduction</a:t>
            </a:r>
          </a:p>
          <a:p>
            <a:pPr algn="ctr"/>
            <a:endParaRPr lang="en-US" sz="3600" u="sng" dirty="0">
              <a:cs typeface="+mj-cs"/>
            </a:endParaRP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rPr>
              <a:t>The star excursion has the ability to identify if athletes are at a higher risk of lower limb injuries</a:t>
            </a: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rPr>
              <a:t>Participants use one limb to balance while the other performs a reaching motion, this requires strength, proprioception, neuromuscular control, and adequate range of motion from the hip, knee, and ankle. </a:t>
            </a:r>
            <a:r>
              <a:rPr lang="en-GB" sz="3600" dirty="0">
                <a:effectLst/>
                <a:latin typeface="Arial" panose="020B0604020202020204" pitchFamily="34" charset="0"/>
              </a:rPr>
              <a:t> </a:t>
            </a:r>
            <a:endParaRPr lang="en-GB" sz="3600" dirty="0">
              <a:effectLst/>
              <a:latin typeface="Arial" panose="020B0604020202020204" pitchFamily="34" charset="0"/>
              <a:ea typeface="Calibri" panose="020F0502020204030204" pitchFamily="34" charset="0"/>
            </a:endParaRP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rPr>
              <a:t>Balance is a fundamental part of everyday movement as well as it is important for athletic performance</a:t>
            </a:r>
            <a:r>
              <a:rPr lang="en-GB" sz="3600" dirty="0">
                <a:latin typeface="Arial" panose="020B0604020202020204" pitchFamily="34" charset="0"/>
                <a:ea typeface="Calibri" panose="020F0502020204030204" pitchFamily="34" charset="0"/>
              </a:rPr>
              <a:t>, Munro and Herrington (2010).</a:t>
            </a:r>
          </a:p>
          <a:p>
            <a:pPr marL="685800" indent="-685800">
              <a:buFont typeface="Wingdings" pitchFamily="2" charset="2"/>
              <a:buChar char="q"/>
            </a:pPr>
            <a:r>
              <a:rPr lang="en-GB" sz="3600" dirty="0">
                <a:latin typeface="Arial" panose="020B0604020202020204" pitchFamily="34" charset="0"/>
                <a:ea typeface="Calibri" panose="020F0502020204030204" pitchFamily="34" charset="0"/>
              </a:rPr>
              <a:t>Balance and strength are important components of physical fitness across a lifespan, for successful performs in sports, to be able to complete everyday task and lower risk of injuries, Meuhlbauer, T, Gollhofer, A, and Granacher, U (2012).</a:t>
            </a:r>
          </a:p>
          <a:p>
            <a:pPr marL="685800" indent="-685800">
              <a:buFont typeface="Wingdings" pitchFamily="2" charset="2"/>
              <a:buChar char="q"/>
            </a:pPr>
            <a:r>
              <a:rPr lang="en-GB" sz="3600" dirty="0">
                <a:latin typeface="Arial" panose="020B0604020202020204" pitchFamily="34" charset="0"/>
                <a:ea typeface="Calibri" panose="020F0502020204030204" pitchFamily="34" charset="0"/>
              </a:rPr>
              <a:t>Mobility is important for athletes to perform at the highest level, but for older population this has become a setback in life, with risk of falls have increased, Webber, Porter, and Menec (2010).</a:t>
            </a: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rPr>
              <a:t>McCann </a:t>
            </a:r>
            <a:r>
              <a:rPr lang="en-GB" sz="3600" i="1" dirty="0">
                <a:effectLst/>
                <a:latin typeface="Arial" panose="020B0604020202020204" pitchFamily="34" charset="0"/>
                <a:ea typeface="Calibri" panose="020F0502020204030204" pitchFamily="34" charset="0"/>
              </a:rPr>
              <a:t>et al</a:t>
            </a:r>
            <a:r>
              <a:rPr lang="en-GB" sz="3600" dirty="0">
                <a:effectLst/>
                <a:latin typeface="Arial" panose="020B0604020202020204" pitchFamily="34" charset="0"/>
                <a:ea typeface="Calibri" panose="020F0502020204030204" pitchFamily="34" charset="0"/>
              </a:rPr>
              <a:t> (2017) found that common injuries such as lateral ankle sprains and common ankle instability are examples of lower extremity injuries, which can be identified using the star excursion balance test</a:t>
            </a:r>
            <a:r>
              <a:rPr lang="en-GB" sz="3600" dirty="0">
                <a:latin typeface="Arial" panose="020B0604020202020204" pitchFamily="34" charset="0"/>
                <a:ea typeface="Calibri" panose="020F0502020204030204" pitchFamily="34" charset="0"/>
              </a:rPr>
              <a:t>.</a:t>
            </a: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rPr>
              <a:t>According to Coughlan, G.F. </a:t>
            </a:r>
            <a:r>
              <a:rPr lang="en-GB" sz="3600" i="1" dirty="0">
                <a:effectLst/>
                <a:latin typeface="Arial" panose="020B0604020202020204" pitchFamily="34" charset="0"/>
                <a:ea typeface="Calibri" panose="020F0502020204030204" pitchFamily="34" charset="0"/>
              </a:rPr>
              <a:t>et al. </a:t>
            </a:r>
            <a:r>
              <a:rPr lang="en-GB" sz="3600" dirty="0">
                <a:effectLst/>
                <a:latin typeface="Arial" panose="020B0604020202020204" pitchFamily="34" charset="0"/>
                <a:ea typeface="Calibri" panose="020F0502020204030204" pitchFamily="34" charset="0"/>
              </a:rPr>
              <a:t>(2012), using both the star excursion balance test (SEBT) and the Y-balance test (YBT) requires minimal equipment and can be implemented in different settings, which can include athletic preseason screening and occupational screening</a:t>
            </a:r>
            <a:r>
              <a:rPr lang="en-GB" sz="3600" dirty="0">
                <a:effectLst/>
                <a:latin typeface="Arial" panose="020B0604020202020204" pitchFamily="34" charset="0"/>
              </a:rPr>
              <a:t> </a:t>
            </a:r>
            <a:endParaRPr lang="en-GB" sz="3600" dirty="0">
              <a:latin typeface="Arial" panose="020B0604020202020204" pitchFamily="34" charset="0"/>
              <a:ea typeface="Calibri" panose="020F0502020204030204" pitchFamily="34" charset="0"/>
            </a:endParaRP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rPr>
              <a:t>Strength contributing to the star excursion has been researched and experimented on by many clinicians, without postural control there cannot be balance and without balance quality of life and athletic performance can be classified as non-existent</a:t>
            </a:r>
            <a:r>
              <a:rPr lang="en-GB" sz="3600" dirty="0">
                <a:effectLst/>
                <a:latin typeface="Arial" panose="020B0604020202020204" pitchFamily="34" charset="0"/>
              </a:rPr>
              <a:t> </a:t>
            </a:r>
          </a:p>
          <a:p>
            <a:pPr marL="685800" indent="-685800">
              <a:buFont typeface="Wingdings" pitchFamily="2" charset="2"/>
              <a:buChar char="q"/>
            </a:pPr>
            <a:endParaRPr lang="en-GB" sz="3600" dirty="0">
              <a:latin typeface="Arial" panose="020B0604020202020204" pitchFamily="34" charset="0"/>
              <a:ea typeface="Calibri" panose="020F0502020204030204" pitchFamily="34" charset="0"/>
            </a:endParaRPr>
          </a:p>
          <a:p>
            <a:pPr marL="685800" indent="-685800">
              <a:buFont typeface="Wingdings" pitchFamily="2" charset="2"/>
              <a:buChar char="q"/>
            </a:pPr>
            <a:endParaRPr lang="en-GB" sz="3600" dirty="0">
              <a:latin typeface="Arial" panose="020B0604020202020204" pitchFamily="34" charset="0"/>
              <a:ea typeface="Calibri" panose="020F0502020204030204" pitchFamily="34" charset="0"/>
            </a:endParaRPr>
          </a:p>
          <a:p>
            <a:pPr marL="685800" indent="-685800">
              <a:buFont typeface="Wingdings" pitchFamily="2" charset="2"/>
              <a:buChar char="q"/>
            </a:pPr>
            <a:endParaRPr lang="en-GB" sz="3600" dirty="0">
              <a:latin typeface="Arial" panose="020B0604020202020204" pitchFamily="34" charset="0"/>
              <a:ea typeface="Calibri" panose="020F0502020204030204" pitchFamily="34" charset="0"/>
            </a:endParaRPr>
          </a:p>
        </p:txBody>
      </p:sp>
      <p:sp>
        <p:nvSpPr>
          <p:cNvPr id="7" name="TextBox 6">
            <a:extLst>
              <a:ext uri="{FF2B5EF4-FFF2-40B4-BE49-F238E27FC236}">
                <a16:creationId xmlns:a16="http://schemas.microsoft.com/office/drawing/2014/main" id="{6EA7CBE0-0349-F734-6B2B-6ADE34655BA0}"/>
              </a:ext>
            </a:extLst>
          </p:cNvPr>
          <p:cNvSpPr txBox="1"/>
          <p:nvPr/>
        </p:nvSpPr>
        <p:spPr>
          <a:xfrm>
            <a:off x="16940984" y="847860"/>
            <a:ext cx="18022611" cy="1754326"/>
          </a:xfrm>
          <a:prstGeom prst="rect">
            <a:avLst/>
          </a:prstGeom>
          <a:noFill/>
        </p:spPr>
        <p:txBody>
          <a:bodyPr wrap="square" rtlCol="0">
            <a:spAutoFit/>
          </a:bodyPr>
          <a:lstStyle/>
          <a:p>
            <a:pPr algn="ctr"/>
            <a:r>
              <a:rPr lang="en-US" sz="5400" dirty="0">
                <a:latin typeface="Arial" panose="020B0604020202020204" pitchFamily="34" charset="0"/>
              </a:rPr>
              <a:t>Does lower limb strength influence lower limb mobility? </a:t>
            </a:r>
          </a:p>
          <a:p>
            <a:pPr algn="ctr"/>
            <a:r>
              <a:rPr lang="en-US" sz="5400" dirty="0">
                <a:latin typeface="Arial" panose="020B0604020202020204" pitchFamily="34" charset="0"/>
              </a:rPr>
              <a:t>Haydn Mole </a:t>
            </a:r>
          </a:p>
        </p:txBody>
      </p:sp>
      <p:sp>
        <p:nvSpPr>
          <p:cNvPr id="8" name="TextBox 7">
            <a:extLst>
              <a:ext uri="{FF2B5EF4-FFF2-40B4-BE49-F238E27FC236}">
                <a16:creationId xmlns:a16="http://schemas.microsoft.com/office/drawing/2014/main" id="{497B2ABA-E1E1-06A5-B3A2-BB81A89E4235}"/>
              </a:ext>
            </a:extLst>
          </p:cNvPr>
          <p:cNvSpPr txBox="1"/>
          <p:nvPr/>
        </p:nvSpPr>
        <p:spPr>
          <a:xfrm>
            <a:off x="17262493" y="5050040"/>
            <a:ext cx="17076847" cy="21975247"/>
          </a:xfrm>
          <a:prstGeom prst="rect">
            <a:avLst/>
          </a:prstGeom>
          <a:noFill/>
        </p:spPr>
        <p:txBody>
          <a:bodyPr wrap="square" rtlCol="0">
            <a:spAutoFit/>
          </a:bodyPr>
          <a:lstStyle/>
          <a:p>
            <a:pPr algn="ctr"/>
            <a:r>
              <a:rPr lang="en-US" sz="5400" u="sng" dirty="0">
                <a:latin typeface="Arial" panose="020B0604020202020204" pitchFamily="34" charset="0"/>
              </a:rPr>
              <a:t>Results</a:t>
            </a:r>
          </a:p>
          <a:p>
            <a:pPr algn="ctr"/>
            <a:endParaRPr lang="en-US" sz="5400" u="sng" dirty="0">
              <a:latin typeface="Arial" panose="020B0604020202020204" pitchFamily="34" charset="0"/>
            </a:endParaRPr>
          </a:p>
          <a:p>
            <a:pPr algn="ctr"/>
            <a:endParaRPr lang="en-US" sz="5400" u="sng" dirty="0">
              <a:latin typeface="Arial" panose="020B0604020202020204" pitchFamily="34" charset="0"/>
            </a:endParaRPr>
          </a:p>
          <a:p>
            <a:pPr algn="ctr"/>
            <a:endParaRPr lang="en-US" sz="5400" u="sng" dirty="0">
              <a:latin typeface="Arial" panose="020B0604020202020204" pitchFamily="34" charset="0"/>
            </a:endParaRPr>
          </a:p>
          <a:p>
            <a:endParaRPr lang="en-US" sz="3600" dirty="0">
              <a:latin typeface="Arial" panose="020B0604020202020204" pitchFamily="34" charset="0"/>
            </a:endParaRPr>
          </a:p>
          <a:p>
            <a:pPr algn="ctr"/>
            <a:endParaRPr lang="en-US" sz="5400" u="sng" dirty="0">
              <a:latin typeface="Arial" panose="020B0604020202020204" pitchFamily="34" charset="0"/>
            </a:endParaRPr>
          </a:p>
          <a:p>
            <a:r>
              <a:rPr lang="en-US" sz="3600" dirty="0">
                <a:latin typeface="Arial" panose="020B0604020202020204" pitchFamily="34" charset="0"/>
              </a:rPr>
              <a:t>Table 4a is the correlation of the left leg of the star excursion. Posterolateral has a correlation. </a:t>
            </a:r>
          </a:p>
          <a:p>
            <a:endParaRPr lang="en-US" sz="3600" dirty="0">
              <a:latin typeface="Arial" panose="020B0604020202020204" pitchFamily="34" charset="0"/>
            </a:endParaRP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A short summary of the results that has been collected and compared by means of SPSS shows that there is no correlation between strength and star excursion.</a:t>
            </a: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 Strength has no effect on the mobility on star excursion and mobility has no effect on strength. Although there is a significant difference in leg curl strength it has no correlation to performance in the star excursion. </a:t>
            </a: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Posterolateral left leg performance has shown there is a difference when compared to the other directions on the star excursion, but the right leg has no correlation when compared to the other directions. </a:t>
            </a: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Having a good result in anterior directions has no correlations to the posterior and the direction of the standing leg.</a:t>
            </a:r>
          </a:p>
          <a:p>
            <a:endParaRPr lang="en-GB" sz="3600" dirty="0">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endParaRPr lang="en-GB" sz="3600" dirty="0">
              <a:effectLst/>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endParaRPr lang="en-GB" sz="3600" dirty="0">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endParaRPr lang="en-GB" sz="3600" dirty="0">
              <a:effectLst/>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endParaRPr lang="en-GB" sz="3600" dirty="0">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endParaRPr lang="en-GB" sz="3600" dirty="0">
              <a:effectLst/>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endParaRPr lang="en-GB" sz="3600" dirty="0">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endParaRPr lang="en-GB" sz="3600" dirty="0">
              <a:effectLst/>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endParaRPr lang="en-GB" sz="3600" dirty="0">
              <a:latin typeface="Arial" panose="020B0604020202020204" pitchFamily="34" charset="0"/>
              <a:ea typeface="Calibri" panose="020F0502020204030204" pitchFamily="34" charset="0"/>
              <a:cs typeface="Times New Roman" panose="02020603050405020304" pitchFamily="18" charset="0"/>
            </a:endParaRPr>
          </a:p>
          <a:p>
            <a:endParaRPr lang="en-GB" sz="3600" dirty="0">
              <a:effectLst/>
              <a:latin typeface="Arial" panose="020B060402020202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Leg curl had a 3% difference between left and right legs, as well as having a significant difference with P=0.025. </a:t>
            </a: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Leg press and leg extension did not have a significant difference between left and right, with leg press having a 0% difference and a p=1.0, with leg extension having a 0.7% difference with P=.54.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buFont typeface="Wingdings" pitchFamily="2" charset="2"/>
              <a:buChar char="q"/>
            </a:pPr>
            <a:r>
              <a:rPr lang="en-GB" sz="3600" dirty="0">
                <a:latin typeface="Arial" panose="020B0604020202020204" pitchFamily="34" charset="0"/>
                <a:ea typeface="Calibri" panose="020F0502020204030204" pitchFamily="34" charset="0"/>
                <a:cs typeface="Times New Roman" panose="02020603050405020304" pitchFamily="18" charset="0"/>
              </a:rPr>
              <a:t>T</a:t>
            </a:r>
            <a:r>
              <a:rPr lang="en-GB" sz="3600" dirty="0">
                <a:effectLst/>
                <a:latin typeface="Arial" panose="020B0604020202020204" pitchFamily="34" charset="0"/>
                <a:ea typeface="Calibri" panose="020F0502020204030204" pitchFamily="34" charset="0"/>
                <a:cs typeface="Times New Roman" panose="02020603050405020304" pitchFamily="18" charset="0"/>
              </a:rPr>
              <a:t>here is no significant difference in left and right leg when leg strength is compared to star excursion.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3600" dirty="0">
              <a:latin typeface="Arial" panose="020B0604020202020204" pitchFamily="34" charset="0"/>
            </a:endParaRPr>
          </a:p>
        </p:txBody>
      </p:sp>
      <p:sp>
        <p:nvSpPr>
          <p:cNvPr id="9" name="TextBox 8">
            <a:extLst>
              <a:ext uri="{FF2B5EF4-FFF2-40B4-BE49-F238E27FC236}">
                <a16:creationId xmlns:a16="http://schemas.microsoft.com/office/drawing/2014/main" id="{6DB02F15-058E-3DD4-8973-43E4737BC243}"/>
              </a:ext>
            </a:extLst>
          </p:cNvPr>
          <p:cNvSpPr txBox="1"/>
          <p:nvPr/>
        </p:nvSpPr>
        <p:spPr>
          <a:xfrm>
            <a:off x="36626687" y="2731208"/>
            <a:ext cx="14616112" cy="13388280"/>
          </a:xfrm>
          <a:prstGeom prst="rect">
            <a:avLst/>
          </a:prstGeom>
          <a:noFill/>
        </p:spPr>
        <p:txBody>
          <a:bodyPr wrap="square" rtlCol="0">
            <a:spAutoFit/>
          </a:bodyPr>
          <a:lstStyle/>
          <a:p>
            <a:pPr algn="ctr"/>
            <a:r>
              <a:rPr lang="en-US" sz="5400" u="sng" dirty="0">
                <a:latin typeface="Arial" panose="020B0604020202020204" pitchFamily="34" charset="0"/>
              </a:rPr>
              <a:t>Discussion</a:t>
            </a: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rPr>
              <a:t>The outcome of this research project found that strength has no effect on mobility when attempting the star excursion.</a:t>
            </a:r>
          </a:p>
          <a:p>
            <a:pPr marL="571500" indent="-571500">
              <a:buFont typeface="Wingdings" pitchFamily="2" charset="2"/>
              <a:buChar char="q"/>
            </a:pPr>
            <a:r>
              <a:rPr lang="en-GB" sz="3600" dirty="0">
                <a:effectLst/>
                <a:latin typeface="Arial" panose="020B0604020202020204" pitchFamily="34" charset="0"/>
                <a:ea typeface="Calibri" panose="020F0502020204030204" pitchFamily="34" charset="0"/>
              </a:rPr>
              <a:t>Comparing this research project to previous studies, show there is no difference</a:t>
            </a:r>
          </a:p>
          <a:p>
            <a:pPr marL="571500" indent="-571500">
              <a:buFont typeface="Wingdings" pitchFamily="2" charset="2"/>
              <a:buChar char="q"/>
            </a:pPr>
            <a:r>
              <a:rPr lang="en-GB" sz="3600" dirty="0">
                <a:latin typeface="Arial" panose="020B0604020202020204" pitchFamily="34" charset="0"/>
                <a:ea typeface="Calibri" panose="020F0502020204030204" pitchFamily="34" charset="0"/>
              </a:rPr>
              <a:t>R</a:t>
            </a:r>
            <a:r>
              <a:rPr lang="en-GB" sz="3600" dirty="0">
                <a:effectLst/>
                <a:latin typeface="Arial" panose="020B0604020202020204" pitchFamily="34" charset="0"/>
                <a:ea typeface="Calibri" panose="020F0502020204030204" pitchFamily="34" charset="0"/>
              </a:rPr>
              <a:t>esearch shows that individuals have a full eight directions to attempt while the standing foot was placed in one start point, rather than having to turn around to achieve posterior directions,</a:t>
            </a:r>
          </a:p>
          <a:p>
            <a:pPr marL="571500" indent="-571500">
              <a:buFont typeface="Wingdings" pitchFamily="2" charset="2"/>
              <a:buChar char="q"/>
            </a:pPr>
            <a:r>
              <a:rPr lang="en-GB" sz="3600" dirty="0">
                <a:latin typeface="Arial" panose="020B0604020202020204" pitchFamily="34" charset="0"/>
                <a:ea typeface="Calibri" panose="020F0502020204030204" pitchFamily="34" charset="0"/>
              </a:rPr>
              <a:t>B</a:t>
            </a:r>
            <a:r>
              <a:rPr lang="en-GB" sz="3600" dirty="0">
                <a:effectLst/>
                <a:latin typeface="Arial" panose="020B0604020202020204" pitchFamily="34" charset="0"/>
                <a:ea typeface="Calibri" panose="020F0502020204030204" pitchFamily="34" charset="0"/>
              </a:rPr>
              <a:t>ased on how the board has been constructed. Other research has been shown to use three directions of the Y-balance test, which due to research has been found to be the most reliable directions when attempting to use the star excursion.  </a:t>
            </a:r>
          </a:p>
          <a:p>
            <a:pPr marL="571500" indent="-571500">
              <a:buFont typeface="Wingdings" pitchFamily="2" charset="2"/>
              <a:buChar char="q"/>
            </a:pPr>
            <a:r>
              <a:rPr lang="en-GB" sz="3600" dirty="0">
                <a:latin typeface="Arial" panose="020B0604020202020204" pitchFamily="34" charset="0"/>
                <a:ea typeface="Calibri" panose="020F0502020204030204" pitchFamily="34" charset="0"/>
              </a:rPr>
              <a:t>Strengths when conducting this research have been the low cost to create the star excursion on the board, and using the studio gym equipment to conduct strength testing</a:t>
            </a:r>
          </a:p>
          <a:p>
            <a:pPr marL="571500" indent="-571500">
              <a:buFont typeface="Wingdings" pitchFamily="2" charset="2"/>
              <a:buChar char="q"/>
            </a:pPr>
            <a:r>
              <a:rPr lang="en-GB" sz="3600" dirty="0">
                <a:latin typeface="Arial" panose="020B0604020202020204" pitchFamily="34" charset="0"/>
                <a:ea typeface="Calibri" panose="020F0502020204030204" pitchFamily="34" charset="0"/>
              </a:rPr>
              <a:t>Limitations to the project were the time it took to complete the process of the star excursion and retaking unsuccessful trials</a:t>
            </a:r>
          </a:p>
          <a:p>
            <a:pPr marL="571500" indent="-571500">
              <a:buFont typeface="Wingdings" pitchFamily="2" charset="2"/>
              <a:buChar char="q"/>
            </a:pPr>
            <a:r>
              <a:rPr lang="en-GB" sz="3600" dirty="0">
                <a:latin typeface="Arial" panose="020B0604020202020204" pitchFamily="34" charset="0"/>
                <a:ea typeface="Calibri" panose="020F0502020204030204" pitchFamily="34" charset="0"/>
              </a:rPr>
              <a:t>The board had been created with only five directions, which made participants to turn around to complete the last three posterior directions</a:t>
            </a:r>
          </a:p>
          <a:p>
            <a:pPr marL="571500" indent="-571500">
              <a:buFont typeface="Wingdings" pitchFamily="2" charset="2"/>
              <a:buChar char="q"/>
            </a:pPr>
            <a:r>
              <a:rPr lang="en-GB" sz="3600" dirty="0">
                <a:latin typeface="Arial" panose="020B0604020202020204" pitchFamily="34" charset="0"/>
                <a:ea typeface="Calibri" panose="020F0502020204030204" pitchFamily="34" charset="0"/>
              </a:rPr>
              <a:t>Potential future research in testing the posterolateral direction to the more reliable three directions of the Y-balance test</a:t>
            </a:r>
            <a:endParaRPr lang="en-GB" sz="1800" dirty="0">
              <a:effectLst/>
              <a:latin typeface="Arial" panose="020B0604020202020204" pitchFamily="34" charset="0"/>
              <a:ea typeface="Calibri" panose="020F0502020204030204" pitchFamily="34" charset="0"/>
            </a:endParaRPr>
          </a:p>
          <a:p>
            <a:pPr marL="571500" indent="-571500">
              <a:buFont typeface="Wingdings" pitchFamily="2" charset="2"/>
              <a:buChar char="q"/>
            </a:pPr>
            <a:endParaRPr lang="en-US" sz="3600" dirty="0">
              <a:latin typeface="Arial" panose="020B0604020202020204" pitchFamily="34" charset="0"/>
            </a:endParaRPr>
          </a:p>
        </p:txBody>
      </p:sp>
      <p:sp>
        <p:nvSpPr>
          <p:cNvPr id="10" name="TextBox 9">
            <a:extLst>
              <a:ext uri="{FF2B5EF4-FFF2-40B4-BE49-F238E27FC236}">
                <a16:creationId xmlns:a16="http://schemas.microsoft.com/office/drawing/2014/main" id="{795B104E-4CB0-4BA1-625F-0ACBE9F4C5FB}"/>
              </a:ext>
            </a:extLst>
          </p:cNvPr>
          <p:cNvSpPr txBox="1"/>
          <p:nvPr/>
        </p:nvSpPr>
        <p:spPr>
          <a:xfrm>
            <a:off x="36693761" y="15959911"/>
            <a:ext cx="12745416" cy="6463308"/>
          </a:xfrm>
          <a:prstGeom prst="rect">
            <a:avLst/>
          </a:prstGeom>
          <a:noFill/>
        </p:spPr>
        <p:txBody>
          <a:bodyPr wrap="square" rtlCol="0">
            <a:spAutoFit/>
          </a:bodyPr>
          <a:lstStyle/>
          <a:p>
            <a:pPr algn="ctr"/>
            <a:r>
              <a:rPr lang="en-US" sz="5400" u="sng" dirty="0">
                <a:latin typeface="Arial" panose="020B0604020202020204" pitchFamily="34" charset="0"/>
              </a:rPr>
              <a:t>Reflection</a:t>
            </a:r>
          </a:p>
          <a:p>
            <a:pPr marL="571500" indent="-571500">
              <a:buFont typeface="Wingdings" pitchFamily="2" charset="2"/>
              <a:buChar char="q"/>
            </a:pPr>
            <a:r>
              <a:rPr lang="en-US" sz="3600" dirty="0">
                <a:latin typeface="Arial" panose="020B0604020202020204" pitchFamily="34" charset="0"/>
              </a:rPr>
              <a:t>Reflecting on the data process, the comparison between the three directions of the Y-balance test could have been compared to the posterolateral direction, to determine if there was any significance or correlation to support the need for potential future research </a:t>
            </a:r>
          </a:p>
          <a:p>
            <a:pPr marL="571500" indent="-571500">
              <a:buFont typeface="Wingdings" pitchFamily="2" charset="2"/>
              <a:buChar char="q"/>
            </a:pPr>
            <a:r>
              <a:rPr lang="en-US" sz="3600" dirty="0">
                <a:latin typeface="Arial" panose="020B0604020202020204" pitchFamily="34" charset="0"/>
              </a:rPr>
              <a:t>Advice for level 5 students</a:t>
            </a:r>
          </a:p>
          <a:p>
            <a:pPr marL="571500" indent="-571500">
              <a:buFont typeface="Wingdings" pitchFamily="2" charset="2"/>
              <a:buChar char="q"/>
            </a:pPr>
            <a:r>
              <a:rPr lang="en-US" sz="3600" dirty="0">
                <a:latin typeface="Arial" panose="020B0604020202020204" pitchFamily="34" charset="0"/>
              </a:rPr>
              <a:t>Make sure to have an idea early and complete ethics forms soon as possible</a:t>
            </a:r>
          </a:p>
          <a:p>
            <a:pPr marL="571500" indent="-571500">
              <a:buFont typeface="Wingdings" pitchFamily="2" charset="2"/>
              <a:buChar char="q"/>
            </a:pPr>
            <a:r>
              <a:rPr lang="en-US" sz="3600" dirty="0">
                <a:latin typeface="Arial" panose="020B0604020202020204" pitchFamily="34" charset="0"/>
              </a:rPr>
              <a:t>Give yourself small deadlines to complete </a:t>
            </a:r>
          </a:p>
          <a:p>
            <a:pPr marL="571500" indent="-571500">
              <a:buFont typeface="Wingdings" pitchFamily="2" charset="2"/>
              <a:buChar char="q"/>
            </a:pPr>
            <a:r>
              <a:rPr lang="en-US" sz="3600" dirty="0">
                <a:latin typeface="Arial" panose="020B0604020202020204" pitchFamily="34" charset="0"/>
              </a:rPr>
              <a:t>Choose a topic you’ll enjoy </a:t>
            </a:r>
          </a:p>
        </p:txBody>
      </p:sp>
      <p:sp>
        <p:nvSpPr>
          <p:cNvPr id="11" name="TextBox 10">
            <a:extLst>
              <a:ext uri="{FF2B5EF4-FFF2-40B4-BE49-F238E27FC236}">
                <a16:creationId xmlns:a16="http://schemas.microsoft.com/office/drawing/2014/main" id="{902D117D-5EB3-9E3B-9607-937BDEF768E1}"/>
              </a:ext>
            </a:extLst>
          </p:cNvPr>
          <p:cNvSpPr txBox="1"/>
          <p:nvPr/>
        </p:nvSpPr>
        <p:spPr>
          <a:xfrm>
            <a:off x="34945067" y="23515984"/>
            <a:ext cx="16242805" cy="10895290"/>
          </a:xfrm>
          <a:prstGeom prst="rect">
            <a:avLst/>
          </a:prstGeom>
          <a:noFill/>
        </p:spPr>
        <p:txBody>
          <a:bodyPr wrap="square" rtlCol="0">
            <a:spAutoFit/>
          </a:bodyPr>
          <a:lstStyle/>
          <a:p>
            <a:pPr algn="ctr"/>
            <a:r>
              <a:rPr lang="en-US" sz="5400" u="sng" dirty="0">
                <a:latin typeface="Arial" panose="020B0604020202020204" pitchFamily="34" charset="0"/>
              </a:rPr>
              <a:t>References</a:t>
            </a: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Coughlan, G.F., Fullam, K., Delahunt, E., Gissane, C. and Caulfield, B.M., 2012. A comparison between performance on selected directions of the star excursion balance test and the Y balance test. </a:t>
            </a:r>
            <a:r>
              <a:rPr lang="en-GB" sz="3600" i="1" dirty="0">
                <a:effectLst/>
                <a:latin typeface="Arial" panose="020B0604020202020204" pitchFamily="34" charset="0"/>
                <a:ea typeface="Calibri" panose="020F0502020204030204" pitchFamily="34" charset="0"/>
                <a:cs typeface="Times New Roman" panose="02020603050405020304" pitchFamily="18" charset="0"/>
              </a:rPr>
              <a:t>Journal of athletic training</a:t>
            </a:r>
            <a:r>
              <a:rPr lang="en-GB" sz="3600" dirty="0">
                <a:effectLst/>
                <a:latin typeface="Arial" panose="020B0604020202020204" pitchFamily="34" charset="0"/>
                <a:ea typeface="Calibri" panose="020F0502020204030204" pitchFamily="34" charset="0"/>
                <a:cs typeface="Times New Roman" panose="02020603050405020304" pitchFamily="18" charset="0"/>
              </a:rPr>
              <a:t>, </a:t>
            </a:r>
            <a:r>
              <a:rPr lang="en-GB" sz="3600" i="1" dirty="0">
                <a:effectLst/>
                <a:latin typeface="Arial" panose="020B0604020202020204" pitchFamily="34" charset="0"/>
                <a:ea typeface="Calibri" panose="020F0502020204030204" pitchFamily="34" charset="0"/>
                <a:cs typeface="Times New Roman" panose="02020603050405020304" pitchFamily="18" charset="0"/>
              </a:rPr>
              <a:t>47</a:t>
            </a:r>
            <a:r>
              <a:rPr lang="en-GB" sz="3600" dirty="0">
                <a:effectLst/>
                <a:latin typeface="Arial" panose="020B0604020202020204" pitchFamily="34" charset="0"/>
                <a:ea typeface="Calibri" panose="020F0502020204030204" pitchFamily="34" charset="0"/>
                <a:cs typeface="Times New Roman" panose="02020603050405020304" pitchFamily="18" charset="0"/>
              </a:rPr>
              <a:t>(4), pp.366-371.</a:t>
            </a: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Munro, A.G. and Herrington, L.C., 2010. Between-session reliability of the star excursion balance test. </a:t>
            </a:r>
            <a:r>
              <a:rPr lang="en-GB" sz="3600" i="1" dirty="0">
                <a:effectLst/>
                <a:latin typeface="Arial" panose="020B0604020202020204" pitchFamily="34" charset="0"/>
                <a:ea typeface="Calibri" panose="020F0502020204030204" pitchFamily="34" charset="0"/>
                <a:cs typeface="Times New Roman" panose="02020603050405020304" pitchFamily="18" charset="0"/>
              </a:rPr>
              <a:t>Physical Therapy in Sport</a:t>
            </a:r>
            <a:r>
              <a:rPr lang="en-GB" sz="3600" dirty="0">
                <a:effectLst/>
                <a:latin typeface="Arial" panose="020B0604020202020204" pitchFamily="34" charset="0"/>
                <a:ea typeface="Calibri" panose="020F0502020204030204" pitchFamily="34" charset="0"/>
                <a:cs typeface="Times New Roman" panose="02020603050405020304" pitchFamily="18" charset="0"/>
              </a:rPr>
              <a:t>, </a:t>
            </a:r>
            <a:r>
              <a:rPr lang="en-GB" sz="3600" i="1" dirty="0">
                <a:effectLst/>
                <a:latin typeface="Arial" panose="020B0604020202020204" pitchFamily="34" charset="0"/>
                <a:ea typeface="Calibri" panose="020F0502020204030204" pitchFamily="34" charset="0"/>
                <a:cs typeface="Times New Roman" panose="02020603050405020304" pitchFamily="18" charset="0"/>
              </a:rPr>
              <a:t>11</a:t>
            </a:r>
            <a:r>
              <a:rPr lang="en-GB" sz="3600" dirty="0">
                <a:effectLst/>
                <a:latin typeface="Arial" panose="020B0604020202020204" pitchFamily="34" charset="0"/>
                <a:ea typeface="Calibri" panose="020F0502020204030204" pitchFamily="34" charset="0"/>
                <a:cs typeface="Times New Roman" panose="02020603050405020304" pitchFamily="18" charset="0"/>
              </a:rPr>
              <a:t>(4), pp.128-132.</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Muehlbauer, T., Gollhofer, A. and Granacher, U., 2012. Relationship between measures of balance and strength in middle-aged adults. </a:t>
            </a:r>
            <a:r>
              <a:rPr lang="en-GB" sz="3600" i="1" dirty="0">
                <a:effectLst/>
                <a:latin typeface="Arial" panose="020B0604020202020204" pitchFamily="34" charset="0"/>
                <a:ea typeface="Calibri" panose="020F0502020204030204" pitchFamily="34" charset="0"/>
                <a:cs typeface="Times New Roman" panose="02020603050405020304" pitchFamily="18" charset="0"/>
              </a:rPr>
              <a:t>The Journal of Strength &amp; Conditioning Research</a:t>
            </a:r>
            <a:r>
              <a:rPr lang="en-GB" sz="3600" dirty="0">
                <a:effectLst/>
                <a:latin typeface="Arial" panose="020B0604020202020204" pitchFamily="34" charset="0"/>
                <a:ea typeface="Calibri" panose="020F0502020204030204" pitchFamily="34" charset="0"/>
                <a:cs typeface="Times New Roman" panose="02020603050405020304" pitchFamily="18" charset="0"/>
              </a:rPr>
              <a:t>, </a:t>
            </a:r>
            <a:r>
              <a:rPr lang="en-GB" sz="3600" i="1" dirty="0">
                <a:effectLst/>
                <a:latin typeface="Arial" panose="020B0604020202020204" pitchFamily="34" charset="0"/>
                <a:ea typeface="Calibri" panose="020F0502020204030204" pitchFamily="34" charset="0"/>
                <a:cs typeface="Times New Roman" panose="02020603050405020304" pitchFamily="18" charset="0"/>
              </a:rPr>
              <a:t>26</a:t>
            </a:r>
            <a:r>
              <a:rPr lang="en-GB" sz="3600" dirty="0">
                <a:effectLst/>
                <a:latin typeface="Arial" panose="020B0604020202020204" pitchFamily="34" charset="0"/>
                <a:ea typeface="Calibri" panose="020F0502020204030204" pitchFamily="34" charset="0"/>
                <a:cs typeface="Times New Roman" panose="02020603050405020304" pitchFamily="18" charset="0"/>
              </a:rPr>
              <a:t>(9), pp.2401-2407.</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McCann, R.S., Crossett, I.D., Terada, M., Kosik, K.B., Bolding, B.A. and Gribble, P.A., 2017. Hip strength and star excursion balance test deficits of patients with chronic ankle instability. </a:t>
            </a:r>
            <a:r>
              <a:rPr lang="en-GB" sz="3600" i="1" dirty="0">
                <a:effectLst/>
                <a:latin typeface="Arial" panose="020B0604020202020204" pitchFamily="34" charset="0"/>
                <a:ea typeface="Calibri" panose="020F0502020204030204" pitchFamily="34" charset="0"/>
                <a:cs typeface="Times New Roman" panose="02020603050405020304" pitchFamily="18" charset="0"/>
              </a:rPr>
              <a:t>Journal of science and medicine in sport</a:t>
            </a:r>
            <a:r>
              <a:rPr lang="en-GB" sz="3600" dirty="0">
                <a:effectLst/>
                <a:latin typeface="Arial" panose="020B0604020202020204" pitchFamily="34" charset="0"/>
                <a:ea typeface="Calibri" panose="020F0502020204030204" pitchFamily="34" charset="0"/>
                <a:cs typeface="Times New Roman" panose="02020603050405020304" pitchFamily="18" charset="0"/>
              </a:rPr>
              <a:t>, </a:t>
            </a:r>
            <a:r>
              <a:rPr lang="en-GB" sz="3600" i="1" dirty="0">
                <a:effectLst/>
                <a:latin typeface="Arial" panose="020B0604020202020204" pitchFamily="34" charset="0"/>
                <a:ea typeface="Calibri" panose="020F0502020204030204" pitchFamily="34" charset="0"/>
                <a:cs typeface="Times New Roman" panose="02020603050405020304" pitchFamily="18" charset="0"/>
              </a:rPr>
              <a:t>20</a:t>
            </a:r>
            <a:r>
              <a:rPr lang="en-GB" sz="3600" dirty="0">
                <a:effectLst/>
                <a:latin typeface="Arial" panose="020B0604020202020204" pitchFamily="34" charset="0"/>
                <a:ea typeface="Calibri" panose="020F0502020204030204" pitchFamily="34" charset="0"/>
                <a:cs typeface="Times New Roman" panose="02020603050405020304" pitchFamily="18" charset="0"/>
              </a:rPr>
              <a:t>(11), pp.992-996.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685800" indent="-685800">
              <a:buFont typeface="Wingdings" pitchFamily="2" charset="2"/>
              <a:buChar char="q"/>
            </a:pPr>
            <a:r>
              <a:rPr lang="en-GB" sz="3600" dirty="0">
                <a:effectLst/>
                <a:latin typeface="Arial" panose="020B0604020202020204" pitchFamily="34" charset="0"/>
                <a:ea typeface="Calibri" panose="020F0502020204030204" pitchFamily="34" charset="0"/>
                <a:cs typeface="Times New Roman" panose="02020603050405020304" pitchFamily="18" charset="0"/>
              </a:rPr>
              <a:t>Webber, S.C., Porter, M.M. and Menec, V.H., 2010. Mobility in older adults: a comprehensive framework. </a:t>
            </a:r>
            <a:r>
              <a:rPr lang="en-GB" sz="3600" i="1" dirty="0">
                <a:effectLst/>
                <a:latin typeface="Arial" panose="020B0604020202020204" pitchFamily="34" charset="0"/>
                <a:ea typeface="Calibri" panose="020F0502020204030204" pitchFamily="34" charset="0"/>
                <a:cs typeface="Times New Roman" panose="02020603050405020304" pitchFamily="18" charset="0"/>
              </a:rPr>
              <a:t>The gerontologist</a:t>
            </a:r>
            <a:r>
              <a:rPr lang="en-GB" sz="3600" dirty="0">
                <a:effectLst/>
                <a:latin typeface="Arial" panose="020B0604020202020204" pitchFamily="34" charset="0"/>
                <a:ea typeface="Calibri" panose="020F0502020204030204" pitchFamily="34" charset="0"/>
                <a:cs typeface="Times New Roman" panose="02020603050405020304" pitchFamily="18" charset="0"/>
              </a:rPr>
              <a:t>, </a:t>
            </a:r>
            <a:r>
              <a:rPr lang="en-GB" sz="3600" i="1" dirty="0">
                <a:effectLst/>
                <a:latin typeface="Arial" panose="020B0604020202020204" pitchFamily="34" charset="0"/>
                <a:ea typeface="Calibri" panose="020F0502020204030204" pitchFamily="34" charset="0"/>
                <a:cs typeface="Times New Roman" panose="02020603050405020304" pitchFamily="18" charset="0"/>
              </a:rPr>
              <a:t>50</a:t>
            </a:r>
            <a:r>
              <a:rPr lang="en-GB" sz="3600" dirty="0">
                <a:effectLst/>
                <a:latin typeface="Arial" panose="020B0604020202020204" pitchFamily="34" charset="0"/>
                <a:ea typeface="Calibri" panose="020F0502020204030204" pitchFamily="34" charset="0"/>
                <a:cs typeface="Times New Roman" panose="02020603050405020304" pitchFamily="18" charset="0"/>
              </a:rPr>
              <a:t>(4), pp.443-450.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685800" indent="-685800">
              <a:buFont typeface="Wingdings" pitchFamily="2" charset="2"/>
              <a:buChar char="q"/>
            </a:pPr>
            <a:endParaRPr lang="en-US" sz="5400" u="sng" dirty="0">
              <a:latin typeface="Arial" panose="020B0604020202020204" pitchFamily="34" charset="0"/>
            </a:endParaRPr>
          </a:p>
          <a:p>
            <a:endParaRPr lang="en-US" sz="5400" u="sng" dirty="0">
              <a:latin typeface="Arial" panose="020B0604020202020204" pitchFamily="34" charset="0"/>
            </a:endParaRPr>
          </a:p>
        </p:txBody>
      </p:sp>
      <p:pic>
        <p:nvPicPr>
          <p:cNvPr id="13" name="Picture 12" descr="A table with black text&#10;&#10;Description automatically generated">
            <a:extLst>
              <a:ext uri="{FF2B5EF4-FFF2-40B4-BE49-F238E27FC236}">
                <a16:creationId xmlns:a16="http://schemas.microsoft.com/office/drawing/2014/main" id="{82F4D036-AE6F-3B68-1F91-F506EAEB68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65744" y="6447111"/>
            <a:ext cx="13772813" cy="2890927"/>
          </a:xfrm>
          <a:prstGeom prst="rect">
            <a:avLst/>
          </a:prstGeom>
        </p:spPr>
      </p:pic>
      <p:pic>
        <p:nvPicPr>
          <p:cNvPr id="15" name="Picture 14">
            <a:extLst>
              <a:ext uri="{FF2B5EF4-FFF2-40B4-BE49-F238E27FC236}">
                <a16:creationId xmlns:a16="http://schemas.microsoft.com/office/drawing/2014/main" id="{987E0FF0-C0EF-428D-E9F5-B435974A7D3A}"/>
              </a:ext>
            </a:extLst>
          </p:cNvPr>
          <p:cNvPicPr>
            <a:picLocks noChangeAspect="1"/>
          </p:cNvPicPr>
          <p:nvPr/>
        </p:nvPicPr>
        <p:blipFill>
          <a:blip r:embed="rId4"/>
          <a:stretch>
            <a:fillRect/>
          </a:stretch>
        </p:blipFill>
        <p:spPr>
          <a:xfrm>
            <a:off x="44381556" y="257400"/>
            <a:ext cx="6012668" cy="1881985"/>
          </a:xfrm>
          <a:prstGeom prst="rect">
            <a:avLst/>
          </a:prstGeom>
        </p:spPr>
      </p:pic>
      <p:pic>
        <p:nvPicPr>
          <p:cNvPr id="17" name="Picture 16" descr="A white background with black text&#10;&#10;Description automatically generated">
            <a:extLst>
              <a:ext uri="{FF2B5EF4-FFF2-40B4-BE49-F238E27FC236}">
                <a16:creationId xmlns:a16="http://schemas.microsoft.com/office/drawing/2014/main" id="{35F8F595-6783-FD9A-C292-28D06F27E8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390359" y="17899360"/>
            <a:ext cx="15861044" cy="2890926"/>
          </a:xfrm>
          <a:prstGeom prst="rect">
            <a:avLst/>
          </a:prstGeom>
        </p:spPr>
      </p:pic>
      <p:pic>
        <p:nvPicPr>
          <p:cNvPr id="18" name="Picture 17">
            <a:extLst>
              <a:ext uri="{FF2B5EF4-FFF2-40B4-BE49-F238E27FC236}">
                <a16:creationId xmlns:a16="http://schemas.microsoft.com/office/drawing/2014/main" id="{090144EB-6318-698E-EDBB-3BAA0F570688}"/>
              </a:ext>
            </a:extLst>
          </p:cNvPr>
          <p:cNvPicPr>
            <a:picLocks noChangeAspect="1"/>
          </p:cNvPicPr>
          <p:nvPr/>
        </p:nvPicPr>
        <p:blipFill>
          <a:blip r:embed="rId6"/>
          <a:stretch>
            <a:fillRect/>
          </a:stretch>
        </p:blipFill>
        <p:spPr>
          <a:xfrm>
            <a:off x="19338504" y="27288838"/>
            <a:ext cx="11689027" cy="4125539"/>
          </a:xfrm>
          <a:prstGeom prst="rect">
            <a:avLst/>
          </a:prstGeom>
        </p:spPr>
      </p:pic>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{8841783C-CFFA-0C4A-9774-1081090058EF}tf10001063</Template>
  <TotalTime>9252</TotalTime>
  <Pages>1</Pages>
  <Words>1281</Words>
  <Application>Microsoft Macintosh PowerPoint</Application>
  <PresentationFormat>Custom</PresentationFormat>
  <Paragraphs>71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Wingdings</vt:lpstr>
      <vt:lpstr>Mesh</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Haydn Mole (1801938)</cp:lastModifiedBy>
  <cp:revision>155</cp:revision>
  <cp:lastPrinted>2002-10-23T01:36:31Z</cp:lastPrinted>
  <dcterms:created xsi:type="dcterms:W3CDTF">1997-03-12T11:49:38Z</dcterms:created>
  <dcterms:modified xsi:type="dcterms:W3CDTF">2024-05-10T09:09:33Z</dcterms:modified>
  <cp:category/>
</cp:coreProperties>
</file>