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68" r:id="rId3"/>
    <p:sldId id="269" r:id="rId4"/>
    <p:sldId id="261" r:id="rId5"/>
    <p:sldId id="257" r:id="rId6"/>
    <p:sldId id="258" r:id="rId7"/>
    <p:sldId id="262" r:id="rId8"/>
    <p:sldId id="263" r:id="rId9"/>
    <p:sldId id="264" r:id="rId10"/>
    <p:sldId id="265" r:id="rId11"/>
    <p:sldId id="266" r:id="rId12"/>
    <p:sldId id="267" r:id="rId13"/>
    <p:sldId id="272" r:id="rId14"/>
    <p:sldId id="270" r:id="rId15"/>
    <p:sldId id="259" r:id="rId16"/>
    <p:sldId id="26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p:restoredTop sz="84983"/>
  </p:normalViewPr>
  <p:slideViewPr>
    <p:cSldViewPr snapToGrid="0" snapToObjects="1">
      <p:cViewPr varScale="1">
        <p:scale>
          <a:sx n="87" d="100"/>
          <a:sy n="87" d="100"/>
        </p:scale>
        <p:origin x="128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DAD97E-09F3-0C49-903F-6B7B67FC93DB}" type="doc">
      <dgm:prSet loTypeId="urn:microsoft.com/office/officeart/2005/8/layout/vList3" loCatId="" qsTypeId="urn:microsoft.com/office/officeart/2005/8/quickstyle/3D3" qsCatId="3D" csTypeId="urn:microsoft.com/office/officeart/2005/8/colors/colorful2" csCatId="colorful" phldr="1"/>
      <dgm:spPr/>
      <dgm:t>
        <a:bodyPr/>
        <a:lstStyle/>
        <a:p>
          <a:endParaRPr lang="en-US"/>
        </a:p>
      </dgm:t>
    </dgm:pt>
    <dgm:pt modelId="{EBE2A955-D765-9F42-9F67-5561D8C47D19}">
      <dgm:prSet phldrT="[Text]"/>
      <dgm:spPr/>
      <dgm:t>
        <a:bodyPr/>
        <a:lstStyle/>
        <a:p>
          <a:r>
            <a:rPr lang="en-US" dirty="0" smtClean="0"/>
            <a:t>structure</a:t>
          </a:r>
          <a:endParaRPr lang="en-US" dirty="0"/>
        </a:p>
      </dgm:t>
    </dgm:pt>
    <dgm:pt modelId="{BD2137D8-8B2C-A849-B326-C555590CA5F5}" type="parTrans" cxnId="{F9810204-A995-524C-861E-3DFCA3591541}">
      <dgm:prSet/>
      <dgm:spPr/>
      <dgm:t>
        <a:bodyPr/>
        <a:lstStyle/>
        <a:p>
          <a:endParaRPr lang="en-US"/>
        </a:p>
      </dgm:t>
    </dgm:pt>
    <dgm:pt modelId="{C8E86084-045D-AE4B-9265-83B12FE8BFB0}" type="sibTrans" cxnId="{F9810204-A995-524C-861E-3DFCA3591541}">
      <dgm:prSet/>
      <dgm:spPr/>
      <dgm:t>
        <a:bodyPr/>
        <a:lstStyle/>
        <a:p>
          <a:endParaRPr lang="en-US"/>
        </a:p>
      </dgm:t>
    </dgm:pt>
    <dgm:pt modelId="{51630D25-BF3F-8D48-B770-43CF11B41398}">
      <dgm:prSet/>
      <dgm:spPr/>
      <dgm:t>
        <a:bodyPr/>
        <a:lstStyle/>
        <a:p>
          <a:r>
            <a:rPr lang="en-US" dirty="0" smtClean="0"/>
            <a:t>workload</a:t>
          </a:r>
          <a:endParaRPr lang="en-US" dirty="0"/>
        </a:p>
      </dgm:t>
    </dgm:pt>
    <dgm:pt modelId="{D80417B7-C5A6-064B-BB93-322DC7FDD7BC}" type="parTrans" cxnId="{DB899847-BDD7-D443-BC77-64568854E1DE}">
      <dgm:prSet/>
      <dgm:spPr/>
      <dgm:t>
        <a:bodyPr/>
        <a:lstStyle/>
        <a:p>
          <a:endParaRPr lang="en-US"/>
        </a:p>
      </dgm:t>
    </dgm:pt>
    <dgm:pt modelId="{B2F2D192-FC27-D643-AD51-9DBF86F956F1}" type="sibTrans" cxnId="{DB899847-BDD7-D443-BC77-64568854E1DE}">
      <dgm:prSet/>
      <dgm:spPr/>
      <dgm:t>
        <a:bodyPr/>
        <a:lstStyle/>
        <a:p>
          <a:endParaRPr lang="en-US"/>
        </a:p>
      </dgm:t>
    </dgm:pt>
    <dgm:pt modelId="{15B5DCCC-A0D9-3A48-BA40-681095617724}">
      <dgm:prSet/>
      <dgm:spPr/>
      <dgm:t>
        <a:bodyPr/>
        <a:lstStyle/>
        <a:p>
          <a:r>
            <a:rPr lang="en-US" dirty="0" smtClean="0"/>
            <a:t>control</a:t>
          </a:r>
          <a:endParaRPr lang="en-US" dirty="0"/>
        </a:p>
      </dgm:t>
    </dgm:pt>
    <dgm:pt modelId="{CE9804B3-3AE6-8C48-9E71-79A11F459C37}" type="parTrans" cxnId="{A93F7FA3-BA30-CD47-B916-0643A4AACDE0}">
      <dgm:prSet/>
      <dgm:spPr/>
      <dgm:t>
        <a:bodyPr/>
        <a:lstStyle/>
        <a:p>
          <a:endParaRPr lang="en-US"/>
        </a:p>
      </dgm:t>
    </dgm:pt>
    <dgm:pt modelId="{4011DEA1-C192-E84C-8C49-B8FE8BA27EC0}" type="sibTrans" cxnId="{A93F7FA3-BA30-CD47-B916-0643A4AACDE0}">
      <dgm:prSet/>
      <dgm:spPr/>
      <dgm:t>
        <a:bodyPr/>
        <a:lstStyle/>
        <a:p>
          <a:endParaRPr lang="en-US"/>
        </a:p>
      </dgm:t>
    </dgm:pt>
    <dgm:pt modelId="{8B94BC68-9695-0949-AE79-EA969575138D}">
      <dgm:prSet phldrT="[Text]"/>
      <dgm:spPr/>
      <dgm:t>
        <a:bodyPr/>
        <a:lstStyle/>
        <a:p>
          <a:r>
            <a:rPr lang="en-US" dirty="0" smtClean="0"/>
            <a:t>support</a:t>
          </a:r>
          <a:endParaRPr lang="en-US" dirty="0"/>
        </a:p>
      </dgm:t>
    </dgm:pt>
    <dgm:pt modelId="{CCCBD3C7-E7D8-9641-A51B-592217CA0BE3}" type="sibTrans" cxnId="{BFC37063-2F44-364A-9F93-BC98AD76ED91}">
      <dgm:prSet/>
      <dgm:spPr/>
      <dgm:t>
        <a:bodyPr/>
        <a:lstStyle/>
        <a:p>
          <a:endParaRPr lang="en-US"/>
        </a:p>
      </dgm:t>
    </dgm:pt>
    <dgm:pt modelId="{71CAA23C-F3BD-A04D-ABDF-635E8C67AC78}" type="parTrans" cxnId="{BFC37063-2F44-364A-9F93-BC98AD76ED91}">
      <dgm:prSet/>
      <dgm:spPr/>
      <dgm:t>
        <a:bodyPr/>
        <a:lstStyle/>
        <a:p>
          <a:endParaRPr lang="en-US"/>
        </a:p>
      </dgm:t>
    </dgm:pt>
    <dgm:pt modelId="{D7B77FE2-E372-E84E-8023-EB6ADE0C2A13}">
      <dgm:prSet/>
      <dgm:spPr/>
      <dgm:t>
        <a:bodyPr/>
        <a:lstStyle/>
        <a:p>
          <a:r>
            <a:rPr lang="en-US" dirty="0" smtClean="0"/>
            <a:t>relationships</a:t>
          </a:r>
          <a:endParaRPr lang="en-US" dirty="0"/>
        </a:p>
      </dgm:t>
    </dgm:pt>
    <dgm:pt modelId="{9C4DBDB0-DC89-8A47-8F68-EFC1540BA467}" type="parTrans" cxnId="{9BBAC2BC-4CE1-A14F-87F6-E2BE534319AD}">
      <dgm:prSet/>
      <dgm:spPr/>
      <dgm:t>
        <a:bodyPr/>
        <a:lstStyle/>
        <a:p>
          <a:endParaRPr lang="en-US"/>
        </a:p>
      </dgm:t>
    </dgm:pt>
    <dgm:pt modelId="{10F1F34A-4A5F-2545-AA3E-D7698D10097A}" type="sibTrans" cxnId="{9BBAC2BC-4CE1-A14F-87F6-E2BE534319AD}">
      <dgm:prSet/>
      <dgm:spPr/>
      <dgm:t>
        <a:bodyPr/>
        <a:lstStyle/>
        <a:p>
          <a:endParaRPr lang="en-US"/>
        </a:p>
      </dgm:t>
    </dgm:pt>
    <dgm:pt modelId="{CF4137D3-3D97-FE49-9E79-FC63FC4D8CCE}">
      <dgm:prSet/>
      <dgm:spPr/>
      <dgm:t>
        <a:bodyPr/>
        <a:lstStyle/>
        <a:p>
          <a:r>
            <a:rPr lang="en-US" dirty="0" smtClean="0"/>
            <a:t>change</a:t>
          </a:r>
          <a:endParaRPr lang="en-US" dirty="0"/>
        </a:p>
      </dgm:t>
    </dgm:pt>
    <dgm:pt modelId="{193BE1C5-8C74-5C4E-9FFA-BE6DE5AB7F89}" type="parTrans" cxnId="{215A9B45-AE27-F944-8BDB-6B8575E6E76F}">
      <dgm:prSet/>
      <dgm:spPr/>
      <dgm:t>
        <a:bodyPr/>
        <a:lstStyle/>
        <a:p>
          <a:endParaRPr lang="en-US"/>
        </a:p>
      </dgm:t>
    </dgm:pt>
    <dgm:pt modelId="{0B1F5FE6-DCEB-E045-A00A-B3439F2E92F4}" type="sibTrans" cxnId="{215A9B45-AE27-F944-8BDB-6B8575E6E76F}">
      <dgm:prSet/>
      <dgm:spPr/>
      <dgm:t>
        <a:bodyPr/>
        <a:lstStyle/>
        <a:p>
          <a:endParaRPr lang="en-US"/>
        </a:p>
      </dgm:t>
    </dgm:pt>
    <dgm:pt modelId="{C4B3731B-AF42-1249-9A32-2998F589F6D8}" type="pres">
      <dgm:prSet presAssocID="{DADAD97E-09F3-0C49-903F-6B7B67FC93DB}" presName="linearFlow" presStyleCnt="0">
        <dgm:presLayoutVars>
          <dgm:dir/>
          <dgm:resizeHandles val="exact"/>
        </dgm:presLayoutVars>
      </dgm:prSet>
      <dgm:spPr/>
      <dgm:t>
        <a:bodyPr/>
        <a:lstStyle/>
        <a:p>
          <a:endParaRPr lang="en-US"/>
        </a:p>
      </dgm:t>
    </dgm:pt>
    <dgm:pt modelId="{9D64C0BF-60C4-0547-9718-8B54E7E6C03E}" type="pres">
      <dgm:prSet presAssocID="{EBE2A955-D765-9F42-9F67-5561D8C47D19}" presName="composite" presStyleCnt="0"/>
      <dgm:spPr/>
    </dgm:pt>
    <dgm:pt modelId="{D1E0BAC6-3B3D-E04A-BD2A-9FE9BB923322}" type="pres">
      <dgm:prSet presAssocID="{EBE2A955-D765-9F42-9F67-5561D8C47D19}" presName="imgShp" presStyleLbl="fgImgPlace1" presStyleIdx="0" presStyleCnt="6" custLinFactNeighborX="-1413" custLinFactNeighborY="7821"/>
      <dgm:spPr/>
    </dgm:pt>
    <dgm:pt modelId="{E0508E3F-2BBA-9A43-B636-8891CC0331B7}" type="pres">
      <dgm:prSet presAssocID="{EBE2A955-D765-9F42-9F67-5561D8C47D19}" presName="txShp" presStyleLbl="node1" presStyleIdx="0" presStyleCnt="6" custScaleX="99904" custLinFactNeighborX="-802" custLinFactNeighborY="8610">
        <dgm:presLayoutVars>
          <dgm:bulletEnabled val="1"/>
        </dgm:presLayoutVars>
      </dgm:prSet>
      <dgm:spPr/>
      <dgm:t>
        <a:bodyPr/>
        <a:lstStyle/>
        <a:p>
          <a:endParaRPr lang="en-US"/>
        </a:p>
      </dgm:t>
    </dgm:pt>
    <dgm:pt modelId="{C55DB4BE-F5FA-E348-A751-A812A155FF3C}" type="pres">
      <dgm:prSet presAssocID="{C8E86084-045D-AE4B-9265-83B12FE8BFB0}" presName="spacing" presStyleCnt="0"/>
      <dgm:spPr/>
    </dgm:pt>
    <dgm:pt modelId="{B270ADD0-2449-F84A-A567-074020B33110}" type="pres">
      <dgm:prSet presAssocID="{8B94BC68-9695-0949-AE79-EA969575138D}" presName="composite" presStyleCnt="0"/>
      <dgm:spPr/>
    </dgm:pt>
    <dgm:pt modelId="{378BD7CB-57A3-B941-A295-08AE83217E4C}" type="pres">
      <dgm:prSet presAssocID="{8B94BC68-9695-0949-AE79-EA969575138D}" presName="imgShp" presStyleLbl="fgImgPlace1" presStyleIdx="1" presStyleCnt="6"/>
      <dgm:spPr/>
    </dgm:pt>
    <dgm:pt modelId="{E3744C31-8B98-024A-A594-B2F805005B9A}" type="pres">
      <dgm:prSet presAssocID="{8B94BC68-9695-0949-AE79-EA969575138D}" presName="txShp" presStyleLbl="node1" presStyleIdx="1" presStyleCnt="6">
        <dgm:presLayoutVars>
          <dgm:bulletEnabled val="1"/>
        </dgm:presLayoutVars>
      </dgm:prSet>
      <dgm:spPr/>
      <dgm:t>
        <a:bodyPr/>
        <a:lstStyle/>
        <a:p>
          <a:endParaRPr lang="en-US"/>
        </a:p>
      </dgm:t>
    </dgm:pt>
    <dgm:pt modelId="{0E661F05-F5DF-4E4F-BDF0-08346E78BD2C}" type="pres">
      <dgm:prSet presAssocID="{CCCBD3C7-E7D8-9641-A51B-592217CA0BE3}" presName="spacing" presStyleCnt="0"/>
      <dgm:spPr/>
    </dgm:pt>
    <dgm:pt modelId="{0BE9B810-F44A-2445-877B-E21D1A86AEEF}" type="pres">
      <dgm:prSet presAssocID="{51630D25-BF3F-8D48-B770-43CF11B41398}" presName="composite" presStyleCnt="0"/>
      <dgm:spPr/>
    </dgm:pt>
    <dgm:pt modelId="{FC9820C4-2AC9-3144-AFA6-FB1E932E92BE}" type="pres">
      <dgm:prSet presAssocID="{51630D25-BF3F-8D48-B770-43CF11B41398}" presName="imgShp" presStyleLbl="fgImgPlace1" presStyleIdx="2" presStyleCnt="6"/>
      <dgm:spPr/>
    </dgm:pt>
    <dgm:pt modelId="{F8FBB2E3-7D74-1843-B459-55FE7357EDBA}" type="pres">
      <dgm:prSet presAssocID="{51630D25-BF3F-8D48-B770-43CF11B41398}" presName="txShp" presStyleLbl="node1" presStyleIdx="2" presStyleCnt="6">
        <dgm:presLayoutVars>
          <dgm:bulletEnabled val="1"/>
        </dgm:presLayoutVars>
      </dgm:prSet>
      <dgm:spPr/>
      <dgm:t>
        <a:bodyPr/>
        <a:lstStyle/>
        <a:p>
          <a:endParaRPr lang="en-US"/>
        </a:p>
      </dgm:t>
    </dgm:pt>
    <dgm:pt modelId="{F1A62FE7-9F2C-CA4B-863F-27D4D3188E09}" type="pres">
      <dgm:prSet presAssocID="{B2F2D192-FC27-D643-AD51-9DBF86F956F1}" presName="spacing" presStyleCnt="0"/>
      <dgm:spPr/>
    </dgm:pt>
    <dgm:pt modelId="{569F0E95-0483-7540-AB98-37119A51FEFC}" type="pres">
      <dgm:prSet presAssocID="{15B5DCCC-A0D9-3A48-BA40-681095617724}" presName="composite" presStyleCnt="0"/>
      <dgm:spPr/>
    </dgm:pt>
    <dgm:pt modelId="{BB232B0C-6EC8-F844-8869-EF234429A98D}" type="pres">
      <dgm:prSet presAssocID="{15B5DCCC-A0D9-3A48-BA40-681095617724}" presName="imgShp" presStyleLbl="fgImgPlace1" presStyleIdx="3" presStyleCnt="6"/>
      <dgm:spPr/>
    </dgm:pt>
    <dgm:pt modelId="{0772849D-D9DC-064B-91B5-F28ECF607C38}" type="pres">
      <dgm:prSet presAssocID="{15B5DCCC-A0D9-3A48-BA40-681095617724}" presName="txShp" presStyleLbl="node1" presStyleIdx="3" presStyleCnt="6">
        <dgm:presLayoutVars>
          <dgm:bulletEnabled val="1"/>
        </dgm:presLayoutVars>
      </dgm:prSet>
      <dgm:spPr/>
      <dgm:t>
        <a:bodyPr/>
        <a:lstStyle/>
        <a:p>
          <a:endParaRPr lang="en-US"/>
        </a:p>
      </dgm:t>
    </dgm:pt>
    <dgm:pt modelId="{34F19665-AD70-7445-822D-62E6D784D5AE}" type="pres">
      <dgm:prSet presAssocID="{4011DEA1-C192-E84C-8C49-B8FE8BA27EC0}" presName="spacing" presStyleCnt="0"/>
      <dgm:spPr/>
    </dgm:pt>
    <dgm:pt modelId="{3B25C9F2-27F5-D44C-9077-E51F4AFFE25F}" type="pres">
      <dgm:prSet presAssocID="{D7B77FE2-E372-E84E-8023-EB6ADE0C2A13}" presName="composite" presStyleCnt="0"/>
      <dgm:spPr/>
    </dgm:pt>
    <dgm:pt modelId="{E692F97F-3912-434D-8A80-610EB80789EC}" type="pres">
      <dgm:prSet presAssocID="{D7B77FE2-E372-E84E-8023-EB6ADE0C2A13}" presName="imgShp" presStyleLbl="fgImgPlace1" presStyleIdx="4" presStyleCnt="6"/>
      <dgm:spPr/>
    </dgm:pt>
    <dgm:pt modelId="{9D1AB28E-95E7-1445-A0A9-94324C4DD7CF}" type="pres">
      <dgm:prSet presAssocID="{D7B77FE2-E372-E84E-8023-EB6ADE0C2A13}" presName="txShp" presStyleLbl="node1" presStyleIdx="4" presStyleCnt="6">
        <dgm:presLayoutVars>
          <dgm:bulletEnabled val="1"/>
        </dgm:presLayoutVars>
      </dgm:prSet>
      <dgm:spPr/>
      <dgm:t>
        <a:bodyPr/>
        <a:lstStyle/>
        <a:p>
          <a:endParaRPr lang="en-US"/>
        </a:p>
      </dgm:t>
    </dgm:pt>
    <dgm:pt modelId="{8CEF77D1-5CE4-6140-BD6E-8148373AEE60}" type="pres">
      <dgm:prSet presAssocID="{10F1F34A-4A5F-2545-AA3E-D7698D10097A}" presName="spacing" presStyleCnt="0"/>
      <dgm:spPr/>
    </dgm:pt>
    <dgm:pt modelId="{E0D66167-FE6E-484A-8D52-ABCC9F449D81}" type="pres">
      <dgm:prSet presAssocID="{CF4137D3-3D97-FE49-9E79-FC63FC4D8CCE}" presName="composite" presStyleCnt="0"/>
      <dgm:spPr/>
    </dgm:pt>
    <dgm:pt modelId="{603CE281-943D-354F-97F1-D34E8FD9DE4B}" type="pres">
      <dgm:prSet presAssocID="{CF4137D3-3D97-FE49-9E79-FC63FC4D8CCE}" presName="imgShp" presStyleLbl="fgImgPlace1" presStyleIdx="5" presStyleCnt="6"/>
      <dgm:spPr/>
    </dgm:pt>
    <dgm:pt modelId="{1C440596-CA29-A242-B545-4EE79420FD17}" type="pres">
      <dgm:prSet presAssocID="{CF4137D3-3D97-FE49-9E79-FC63FC4D8CCE}" presName="txShp" presStyleLbl="node1" presStyleIdx="5" presStyleCnt="6">
        <dgm:presLayoutVars>
          <dgm:bulletEnabled val="1"/>
        </dgm:presLayoutVars>
      </dgm:prSet>
      <dgm:spPr/>
      <dgm:t>
        <a:bodyPr/>
        <a:lstStyle/>
        <a:p>
          <a:endParaRPr lang="en-US"/>
        </a:p>
      </dgm:t>
    </dgm:pt>
  </dgm:ptLst>
  <dgm:cxnLst>
    <dgm:cxn modelId="{F6C5C61D-92CB-DA4D-8268-77A7EFB95077}" type="presOf" srcId="{8B94BC68-9695-0949-AE79-EA969575138D}" destId="{E3744C31-8B98-024A-A594-B2F805005B9A}" srcOrd="0" destOrd="0" presId="urn:microsoft.com/office/officeart/2005/8/layout/vList3"/>
    <dgm:cxn modelId="{E1150866-54B4-CC4F-920D-9619A4697A9F}" type="presOf" srcId="{CF4137D3-3D97-FE49-9E79-FC63FC4D8CCE}" destId="{1C440596-CA29-A242-B545-4EE79420FD17}" srcOrd="0" destOrd="0" presId="urn:microsoft.com/office/officeart/2005/8/layout/vList3"/>
    <dgm:cxn modelId="{7F941255-6674-614D-96FE-607A9E8D1F08}" type="presOf" srcId="{EBE2A955-D765-9F42-9F67-5561D8C47D19}" destId="{E0508E3F-2BBA-9A43-B636-8891CC0331B7}" srcOrd="0" destOrd="0" presId="urn:microsoft.com/office/officeart/2005/8/layout/vList3"/>
    <dgm:cxn modelId="{A93F7FA3-BA30-CD47-B916-0643A4AACDE0}" srcId="{DADAD97E-09F3-0C49-903F-6B7B67FC93DB}" destId="{15B5DCCC-A0D9-3A48-BA40-681095617724}" srcOrd="3" destOrd="0" parTransId="{CE9804B3-3AE6-8C48-9E71-79A11F459C37}" sibTransId="{4011DEA1-C192-E84C-8C49-B8FE8BA27EC0}"/>
    <dgm:cxn modelId="{3501430A-EE39-864A-B64D-E9245635AF8C}" type="presOf" srcId="{DADAD97E-09F3-0C49-903F-6B7B67FC93DB}" destId="{C4B3731B-AF42-1249-9A32-2998F589F6D8}" srcOrd="0" destOrd="0" presId="urn:microsoft.com/office/officeart/2005/8/layout/vList3"/>
    <dgm:cxn modelId="{DB899847-BDD7-D443-BC77-64568854E1DE}" srcId="{DADAD97E-09F3-0C49-903F-6B7B67FC93DB}" destId="{51630D25-BF3F-8D48-B770-43CF11B41398}" srcOrd="2" destOrd="0" parTransId="{D80417B7-C5A6-064B-BB93-322DC7FDD7BC}" sibTransId="{B2F2D192-FC27-D643-AD51-9DBF86F956F1}"/>
    <dgm:cxn modelId="{215A9B45-AE27-F944-8BDB-6B8575E6E76F}" srcId="{DADAD97E-09F3-0C49-903F-6B7B67FC93DB}" destId="{CF4137D3-3D97-FE49-9E79-FC63FC4D8CCE}" srcOrd="5" destOrd="0" parTransId="{193BE1C5-8C74-5C4E-9FFA-BE6DE5AB7F89}" sibTransId="{0B1F5FE6-DCEB-E045-A00A-B3439F2E92F4}"/>
    <dgm:cxn modelId="{5C8DE691-D216-5B45-B91F-0AC9C8634531}" type="presOf" srcId="{15B5DCCC-A0D9-3A48-BA40-681095617724}" destId="{0772849D-D9DC-064B-91B5-F28ECF607C38}" srcOrd="0" destOrd="0" presId="urn:microsoft.com/office/officeart/2005/8/layout/vList3"/>
    <dgm:cxn modelId="{F9810204-A995-524C-861E-3DFCA3591541}" srcId="{DADAD97E-09F3-0C49-903F-6B7B67FC93DB}" destId="{EBE2A955-D765-9F42-9F67-5561D8C47D19}" srcOrd="0" destOrd="0" parTransId="{BD2137D8-8B2C-A849-B326-C555590CA5F5}" sibTransId="{C8E86084-045D-AE4B-9265-83B12FE8BFB0}"/>
    <dgm:cxn modelId="{BFC37063-2F44-364A-9F93-BC98AD76ED91}" srcId="{DADAD97E-09F3-0C49-903F-6B7B67FC93DB}" destId="{8B94BC68-9695-0949-AE79-EA969575138D}" srcOrd="1" destOrd="0" parTransId="{71CAA23C-F3BD-A04D-ABDF-635E8C67AC78}" sibTransId="{CCCBD3C7-E7D8-9641-A51B-592217CA0BE3}"/>
    <dgm:cxn modelId="{C91548C5-3432-0B4E-8BBC-F13055394DAC}" type="presOf" srcId="{51630D25-BF3F-8D48-B770-43CF11B41398}" destId="{F8FBB2E3-7D74-1843-B459-55FE7357EDBA}" srcOrd="0" destOrd="0" presId="urn:microsoft.com/office/officeart/2005/8/layout/vList3"/>
    <dgm:cxn modelId="{9BBAC2BC-4CE1-A14F-87F6-E2BE534319AD}" srcId="{DADAD97E-09F3-0C49-903F-6B7B67FC93DB}" destId="{D7B77FE2-E372-E84E-8023-EB6ADE0C2A13}" srcOrd="4" destOrd="0" parTransId="{9C4DBDB0-DC89-8A47-8F68-EFC1540BA467}" sibTransId="{10F1F34A-4A5F-2545-AA3E-D7698D10097A}"/>
    <dgm:cxn modelId="{4DA46B2B-54FD-7B42-8E24-7CA0EBFFFAD5}" type="presOf" srcId="{D7B77FE2-E372-E84E-8023-EB6ADE0C2A13}" destId="{9D1AB28E-95E7-1445-A0A9-94324C4DD7CF}" srcOrd="0" destOrd="0" presId="urn:microsoft.com/office/officeart/2005/8/layout/vList3"/>
    <dgm:cxn modelId="{73A105CB-99C8-4543-B920-0F3622D42BD4}" type="presParOf" srcId="{C4B3731B-AF42-1249-9A32-2998F589F6D8}" destId="{9D64C0BF-60C4-0547-9718-8B54E7E6C03E}" srcOrd="0" destOrd="0" presId="urn:microsoft.com/office/officeart/2005/8/layout/vList3"/>
    <dgm:cxn modelId="{E4ABCAB6-B085-CA47-8BE9-4D85B0320723}" type="presParOf" srcId="{9D64C0BF-60C4-0547-9718-8B54E7E6C03E}" destId="{D1E0BAC6-3B3D-E04A-BD2A-9FE9BB923322}" srcOrd="0" destOrd="0" presId="urn:microsoft.com/office/officeart/2005/8/layout/vList3"/>
    <dgm:cxn modelId="{C40F1B8E-2E8A-1D47-B664-448D76FA67A8}" type="presParOf" srcId="{9D64C0BF-60C4-0547-9718-8B54E7E6C03E}" destId="{E0508E3F-2BBA-9A43-B636-8891CC0331B7}" srcOrd="1" destOrd="0" presId="urn:microsoft.com/office/officeart/2005/8/layout/vList3"/>
    <dgm:cxn modelId="{E50A627A-BC40-9545-9DF9-FF262317C1D0}" type="presParOf" srcId="{C4B3731B-AF42-1249-9A32-2998F589F6D8}" destId="{C55DB4BE-F5FA-E348-A751-A812A155FF3C}" srcOrd="1" destOrd="0" presId="urn:microsoft.com/office/officeart/2005/8/layout/vList3"/>
    <dgm:cxn modelId="{D43BA44B-D33F-F443-B9E3-F70F71619E96}" type="presParOf" srcId="{C4B3731B-AF42-1249-9A32-2998F589F6D8}" destId="{B270ADD0-2449-F84A-A567-074020B33110}" srcOrd="2" destOrd="0" presId="urn:microsoft.com/office/officeart/2005/8/layout/vList3"/>
    <dgm:cxn modelId="{3E1FEEB5-BDCB-6747-8095-D813FA28C93B}" type="presParOf" srcId="{B270ADD0-2449-F84A-A567-074020B33110}" destId="{378BD7CB-57A3-B941-A295-08AE83217E4C}" srcOrd="0" destOrd="0" presId="urn:microsoft.com/office/officeart/2005/8/layout/vList3"/>
    <dgm:cxn modelId="{85C2C2CA-4685-0A41-A3B0-9C50878E1C6E}" type="presParOf" srcId="{B270ADD0-2449-F84A-A567-074020B33110}" destId="{E3744C31-8B98-024A-A594-B2F805005B9A}" srcOrd="1" destOrd="0" presId="urn:microsoft.com/office/officeart/2005/8/layout/vList3"/>
    <dgm:cxn modelId="{2A342153-0D2C-304B-9B61-C54741057055}" type="presParOf" srcId="{C4B3731B-AF42-1249-9A32-2998F589F6D8}" destId="{0E661F05-F5DF-4E4F-BDF0-08346E78BD2C}" srcOrd="3" destOrd="0" presId="urn:microsoft.com/office/officeart/2005/8/layout/vList3"/>
    <dgm:cxn modelId="{BDB4FBED-CE82-F44A-A63F-209994745145}" type="presParOf" srcId="{C4B3731B-AF42-1249-9A32-2998F589F6D8}" destId="{0BE9B810-F44A-2445-877B-E21D1A86AEEF}" srcOrd="4" destOrd="0" presId="urn:microsoft.com/office/officeart/2005/8/layout/vList3"/>
    <dgm:cxn modelId="{84DC6E82-7A38-7E43-9356-FA7DA71D35AD}" type="presParOf" srcId="{0BE9B810-F44A-2445-877B-E21D1A86AEEF}" destId="{FC9820C4-2AC9-3144-AFA6-FB1E932E92BE}" srcOrd="0" destOrd="0" presId="urn:microsoft.com/office/officeart/2005/8/layout/vList3"/>
    <dgm:cxn modelId="{43265137-4528-1047-9D1E-166C8ECE319B}" type="presParOf" srcId="{0BE9B810-F44A-2445-877B-E21D1A86AEEF}" destId="{F8FBB2E3-7D74-1843-B459-55FE7357EDBA}" srcOrd="1" destOrd="0" presId="urn:microsoft.com/office/officeart/2005/8/layout/vList3"/>
    <dgm:cxn modelId="{6412FA0F-1CD1-284A-B6C3-C140B89BDE84}" type="presParOf" srcId="{C4B3731B-AF42-1249-9A32-2998F589F6D8}" destId="{F1A62FE7-9F2C-CA4B-863F-27D4D3188E09}" srcOrd="5" destOrd="0" presId="urn:microsoft.com/office/officeart/2005/8/layout/vList3"/>
    <dgm:cxn modelId="{1C8A7483-5C7C-C645-9E5C-6763FA6E903E}" type="presParOf" srcId="{C4B3731B-AF42-1249-9A32-2998F589F6D8}" destId="{569F0E95-0483-7540-AB98-37119A51FEFC}" srcOrd="6" destOrd="0" presId="urn:microsoft.com/office/officeart/2005/8/layout/vList3"/>
    <dgm:cxn modelId="{B18F8E52-69E7-044C-8F8B-A7548219001B}" type="presParOf" srcId="{569F0E95-0483-7540-AB98-37119A51FEFC}" destId="{BB232B0C-6EC8-F844-8869-EF234429A98D}" srcOrd="0" destOrd="0" presId="urn:microsoft.com/office/officeart/2005/8/layout/vList3"/>
    <dgm:cxn modelId="{B16ADA1B-AAA5-C143-BDA8-168B8FBDA170}" type="presParOf" srcId="{569F0E95-0483-7540-AB98-37119A51FEFC}" destId="{0772849D-D9DC-064B-91B5-F28ECF607C38}" srcOrd="1" destOrd="0" presId="urn:microsoft.com/office/officeart/2005/8/layout/vList3"/>
    <dgm:cxn modelId="{29511EBE-72AE-9341-9CAE-C214D527EBAB}" type="presParOf" srcId="{C4B3731B-AF42-1249-9A32-2998F589F6D8}" destId="{34F19665-AD70-7445-822D-62E6D784D5AE}" srcOrd="7" destOrd="0" presId="urn:microsoft.com/office/officeart/2005/8/layout/vList3"/>
    <dgm:cxn modelId="{9077BB32-2680-B044-9A00-CBE2BD913E85}" type="presParOf" srcId="{C4B3731B-AF42-1249-9A32-2998F589F6D8}" destId="{3B25C9F2-27F5-D44C-9077-E51F4AFFE25F}" srcOrd="8" destOrd="0" presId="urn:microsoft.com/office/officeart/2005/8/layout/vList3"/>
    <dgm:cxn modelId="{18929B4C-D43A-9E4D-AE1B-0F437C01961A}" type="presParOf" srcId="{3B25C9F2-27F5-D44C-9077-E51F4AFFE25F}" destId="{E692F97F-3912-434D-8A80-610EB80789EC}" srcOrd="0" destOrd="0" presId="urn:microsoft.com/office/officeart/2005/8/layout/vList3"/>
    <dgm:cxn modelId="{D610EB7A-8A9A-1F4C-AA16-E7BA6BBB9031}" type="presParOf" srcId="{3B25C9F2-27F5-D44C-9077-E51F4AFFE25F}" destId="{9D1AB28E-95E7-1445-A0A9-94324C4DD7CF}" srcOrd="1" destOrd="0" presId="urn:microsoft.com/office/officeart/2005/8/layout/vList3"/>
    <dgm:cxn modelId="{55EAB1FB-29CE-D74A-9B67-D0F26961F759}" type="presParOf" srcId="{C4B3731B-AF42-1249-9A32-2998F589F6D8}" destId="{8CEF77D1-5CE4-6140-BD6E-8148373AEE60}" srcOrd="9" destOrd="0" presId="urn:microsoft.com/office/officeart/2005/8/layout/vList3"/>
    <dgm:cxn modelId="{37B6B8F8-B5EE-7C48-BF30-5AD0C69B9482}" type="presParOf" srcId="{C4B3731B-AF42-1249-9A32-2998F589F6D8}" destId="{E0D66167-FE6E-484A-8D52-ABCC9F449D81}" srcOrd="10" destOrd="0" presId="urn:microsoft.com/office/officeart/2005/8/layout/vList3"/>
    <dgm:cxn modelId="{A64E0474-1278-824B-B829-DF286CED55A2}" type="presParOf" srcId="{E0D66167-FE6E-484A-8D52-ABCC9F449D81}" destId="{603CE281-943D-354F-97F1-D34E8FD9DE4B}" srcOrd="0" destOrd="0" presId="urn:microsoft.com/office/officeart/2005/8/layout/vList3"/>
    <dgm:cxn modelId="{1907D7B8-BAA7-A145-A9E8-8B739AAAA9AA}" type="presParOf" srcId="{E0D66167-FE6E-484A-8D52-ABCC9F449D81}" destId="{1C440596-CA29-A242-B545-4EE79420FD17}" srcOrd="1" destOrd="0" presId="urn:microsoft.com/office/officeart/2005/8/layout/vList3"/>
  </dgm:cxnLst>
  <dgm:bg>
    <a:noFill/>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A5106B-FC8E-8F45-B60A-9ACDC5642403}" type="doc">
      <dgm:prSet loTypeId="urn:microsoft.com/office/officeart/2005/8/layout/process4" loCatId="" qsTypeId="urn:microsoft.com/office/officeart/2005/8/quickstyle/simple4" qsCatId="simple" csTypeId="urn:microsoft.com/office/officeart/2005/8/colors/accent3_2" csCatId="accent3" phldr="1"/>
      <dgm:spPr/>
      <dgm:t>
        <a:bodyPr/>
        <a:lstStyle/>
        <a:p>
          <a:endParaRPr lang="en-US"/>
        </a:p>
      </dgm:t>
    </dgm:pt>
    <dgm:pt modelId="{F5A00E68-B129-7B45-859E-98449C353C05}">
      <dgm:prSet phldrT="[Text]"/>
      <dgm:spPr/>
      <dgm:t>
        <a:bodyPr/>
        <a:lstStyle/>
        <a:p>
          <a:r>
            <a:rPr lang="en-US" dirty="0" smtClean="0"/>
            <a:t>Leaders who support employees and see where they </a:t>
          </a:r>
          <a:r>
            <a:rPr lang="en-US" dirty="0" smtClean="0"/>
            <a:t>fit </a:t>
          </a:r>
          <a:r>
            <a:rPr lang="en-US" dirty="0" smtClean="0"/>
            <a:t>into the bigger organisational picture </a:t>
          </a:r>
          <a:endParaRPr lang="en-US" dirty="0"/>
        </a:p>
      </dgm:t>
    </dgm:pt>
    <dgm:pt modelId="{0360521A-17CC-0640-BE79-B19790BDF503}" type="parTrans" cxnId="{45BEC174-9BCA-3543-A6E1-B39D7E8E2566}">
      <dgm:prSet/>
      <dgm:spPr/>
      <dgm:t>
        <a:bodyPr/>
        <a:lstStyle/>
        <a:p>
          <a:endParaRPr lang="en-US"/>
        </a:p>
      </dgm:t>
    </dgm:pt>
    <dgm:pt modelId="{A700F8C8-FE7F-F14D-9C5C-51D1C42D514D}" type="sibTrans" cxnId="{45BEC174-9BCA-3543-A6E1-B39D7E8E2566}">
      <dgm:prSet/>
      <dgm:spPr/>
      <dgm:t>
        <a:bodyPr/>
        <a:lstStyle/>
        <a:p>
          <a:endParaRPr lang="en-US"/>
        </a:p>
      </dgm:t>
    </dgm:pt>
    <dgm:pt modelId="{5B20E9DB-2D43-E947-9DC2-12B889B5F578}">
      <dgm:prSet phldrT="[Text]"/>
      <dgm:spPr/>
      <dgm:t>
        <a:bodyPr/>
        <a:lstStyle/>
        <a:p>
          <a:r>
            <a:rPr lang="en-US" dirty="0" smtClean="0"/>
            <a:t>Effective line managers who respect, develop and reward their staff </a:t>
          </a:r>
          <a:endParaRPr lang="en-US" dirty="0"/>
        </a:p>
      </dgm:t>
    </dgm:pt>
    <dgm:pt modelId="{24690884-4967-6845-A49E-94D6DB8BC558}" type="parTrans" cxnId="{6966A1A1-2F9F-9D43-8199-9177A2BF52F9}">
      <dgm:prSet/>
      <dgm:spPr/>
      <dgm:t>
        <a:bodyPr/>
        <a:lstStyle/>
        <a:p>
          <a:endParaRPr lang="en-US"/>
        </a:p>
      </dgm:t>
    </dgm:pt>
    <dgm:pt modelId="{4677BD6D-AD8F-F540-9AE4-B96177A311A7}" type="sibTrans" cxnId="{6966A1A1-2F9F-9D43-8199-9177A2BF52F9}">
      <dgm:prSet/>
      <dgm:spPr/>
      <dgm:t>
        <a:bodyPr/>
        <a:lstStyle/>
        <a:p>
          <a:endParaRPr lang="en-US"/>
        </a:p>
      </dgm:t>
    </dgm:pt>
    <dgm:pt modelId="{791F7807-6D51-8640-ABBE-99282C17EDED}">
      <dgm:prSet phldrT="[Text]"/>
      <dgm:spPr/>
      <dgm:t>
        <a:bodyPr/>
        <a:lstStyle/>
        <a:p>
          <a:r>
            <a:rPr lang="en-US" dirty="0" smtClean="0"/>
            <a:t>Concerns and relationships based on trust and shared values </a:t>
          </a:r>
          <a:endParaRPr lang="en-US" dirty="0"/>
        </a:p>
      </dgm:t>
    </dgm:pt>
    <dgm:pt modelId="{70252819-8F43-4A4E-B1B8-ED2EE8E40F11}" type="parTrans" cxnId="{3F243677-B5EF-1646-965A-F1B755994438}">
      <dgm:prSet/>
      <dgm:spPr/>
      <dgm:t>
        <a:bodyPr/>
        <a:lstStyle/>
        <a:p>
          <a:endParaRPr lang="en-US"/>
        </a:p>
      </dgm:t>
    </dgm:pt>
    <dgm:pt modelId="{46048106-75B4-0144-BB8D-BE56F9231655}" type="sibTrans" cxnId="{3F243677-B5EF-1646-965A-F1B755994438}">
      <dgm:prSet/>
      <dgm:spPr/>
      <dgm:t>
        <a:bodyPr/>
        <a:lstStyle/>
        <a:p>
          <a:endParaRPr lang="en-US"/>
        </a:p>
      </dgm:t>
    </dgm:pt>
    <dgm:pt modelId="{C92F301B-031C-CF4F-B78A-68FD078E850A}">
      <dgm:prSet phldrT="[Text]"/>
      <dgm:spPr/>
      <dgm:t>
        <a:bodyPr/>
        <a:lstStyle/>
        <a:p>
          <a:r>
            <a:rPr lang="en-US" dirty="0" smtClean="0"/>
            <a:t>Consultation that values the voice of employees and listens to their views </a:t>
          </a:r>
          <a:endParaRPr lang="en-US" dirty="0"/>
        </a:p>
      </dgm:t>
    </dgm:pt>
    <dgm:pt modelId="{E515E345-A2CB-E949-BE16-A19FFBDAFB4A}" type="parTrans" cxnId="{B5AB8321-F7BA-D54C-AF0D-8E79C4E684CB}">
      <dgm:prSet/>
      <dgm:spPr/>
      <dgm:t>
        <a:bodyPr/>
        <a:lstStyle/>
        <a:p>
          <a:endParaRPr lang="en-US"/>
        </a:p>
      </dgm:t>
    </dgm:pt>
    <dgm:pt modelId="{68E77420-AFE0-C946-BF5A-8C212B1F986B}" type="sibTrans" cxnId="{B5AB8321-F7BA-D54C-AF0D-8E79C4E684CB}">
      <dgm:prSet/>
      <dgm:spPr/>
      <dgm:t>
        <a:bodyPr/>
        <a:lstStyle/>
        <a:p>
          <a:endParaRPr lang="en-US"/>
        </a:p>
      </dgm:t>
    </dgm:pt>
    <dgm:pt modelId="{BE3AE9A7-98DF-1F48-B85C-83223FCF8F23}" type="pres">
      <dgm:prSet presAssocID="{C9A5106B-FC8E-8F45-B60A-9ACDC5642403}" presName="Name0" presStyleCnt="0">
        <dgm:presLayoutVars>
          <dgm:dir/>
          <dgm:animLvl val="lvl"/>
          <dgm:resizeHandles val="exact"/>
        </dgm:presLayoutVars>
      </dgm:prSet>
      <dgm:spPr/>
      <dgm:t>
        <a:bodyPr/>
        <a:lstStyle/>
        <a:p>
          <a:endParaRPr lang="en-US"/>
        </a:p>
      </dgm:t>
    </dgm:pt>
    <dgm:pt modelId="{46E9BD15-86E3-804D-A466-72483B7CC500}" type="pres">
      <dgm:prSet presAssocID="{C92F301B-031C-CF4F-B78A-68FD078E850A}" presName="boxAndChildren" presStyleCnt="0"/>
      <dgm:spPr/>
    </dgm:pt>
    <dgm:pt modelId="{F5E9DD13-84D5-9F49-90B6-F250569DE229}" type="pres">
      <dgm:prSet presAssocID="{C92F301B-031C-CF4F-B78A-68FD078E850A}" presName="parentTextBox" presStyleLbl="node1" presStyleIdx="0" presStyleCnt="4"/>
      <dgm:spPr/>
      <dgm:t>
        <a:bodyPr/>
        <a:lstStyle/>
        <a:p>
          <a:endParaRPr lang="en-US"/>
        </a:p>
      </dgm:t>
    </dgm:pt>
    <dgm:pt modelId="{36C5F7B1-DE9C-BD4C-A491-9C5C3D6B5513}" type="pres">
      <dgm:prSet presAssocID="{46048106-75B4-0144-BB8D-BE56F9231655}" presName="sp" presStyleCnt="0"/>
      <dgm:spPr/>
    </dgm:pt>
    <dgm:pt modelId="{A41DB6E6-5E2F-5A45-8AAB-52FCC1F82BBB}" type="pres">
      <dgm:prSet presAssocID="{791F7807-6D51-8640-ABBE-99282C17EDED}" presName="arrowAndChildren" presStyleCnt="0"/>
      <dgm:spPr/>
    </dgm:pt>
    <dgm:pt modelId="{F234DE3F-A80D-644B-892B-2578F3ABBAA1}" type="pres">
      <dgm:prSet presAssocID="{791F7807-6D51-8640-ABBE-99282C17EDED}" presName="parentTextArrow" presStyleLbl="node1" presStyleIdx="1" presStyleCnt="4"/>
      <dgm:spPr/>
      <dgm:t>
        <a:bodyPr/>
        <a:lstStyle/>
        <a:p>
          <a:endParaRPr lang="en-US"/>
        </a:p>
      </dgm:t>
    </dgm:pt>
    <dgm:pt modelId="{782CC61F-F77E-394A-8A94-B4A0FB545774}" type="pres">
      <dgm:prSet presAssocID="{4677BD6D-AD8F-F540-9AE4-B96177A311A7}" presName="sp" presStyleCnt="0"/>
      <dgm:spPr/>
    </dgm:pt>
    <dgm:pt modelId="{D4874770-6481-8D48-BB1A-CC2FED5C14A5}" type="pres">
      <dgm:prSet presAssocID="{5B20E9DB-2D43-E947-9DC2-12B889B5F578}" presName="arrowAndChildren" presStyleCnt="0"/>
      <dgm:spPr/>
    </dgm:pt>
    <dgm:pt modelId="{53D4E87E-84B4-F443-B967-393371FC3435}" type="pres">
      <dgm:prSet presAssocID="{5B20E9DB-2D43-E947-9DC2-12B889B5F578}" presName="parentTextArrow" presStyleLbl="node1" presStyleIdx="2" presStyleCnt="4"/>
      <dgm:spPr/>
      <dgm:t>
        <a:bodyPr/>
        <a:lstStyle/>
        <a:p>
          <a:endParaRPr lang="en-US"/>
        </a:p>
      </dgm:t>
    </dgm:pt>
    <dgm:pt modelId="{1C0B752C-7AC3-9B41-8F2A-F9252C294ADF}" type="pres">
      <dgm:prSet presAssocID="{A700F8C8-FE7F-F14D-9C5C-51D1C42D514D}" presName="sp" presStyleCnt="0"/>
      <dgm:spPr/>
    </dgm:pt>
    <dgm:pt modelId="{210728B6-9154-FB4B-B14B-37382A7752E1}" type="pres">
      <dgm:prSet presAssocID="{F5A00E68-B129-7B45-859E-98449C353C05}" presName="arrowAndChildren" presStyleCnt="0"/>
      <dgm:spPr/>
    </dgm:pt>
    <dgm:pt modelId="{B28111DC-20A9-8F49-9CCF-0D5A04DC549C}" type="pres">
      <dgm:prSet presAssocID="{F5A00E68-B129-7B45-859E-98449C353C05}" presName="parentTextArrow" presStyleLbl="node1" presStyleIdx="3" presStyleCnt="4"/>
      <dgm:spPr/>
      <dgm:t>
        <a:bodyPr/>
        <a:lstStyle/>
        <a:p>
          <a:endParaRPr lang="en-US"/>
        </a:p>
      </dgm:t>
    </dgm:pt>
  </dgm:ptLst>
  <dgm:cxnLst>
    <dgm:cxn modelId="{77F1B0DC-19A5-974D-A91E-A00B7CD3D204}" type="presOf" srcId="{C9A5106B-FC8E-8F45-B60A-9ACDC5642403}" destId="{BE3AE9A7-98DF-1F48-B85C-83223FCF8F23}" srcOrd="0" destOrd="0" presId="urn:microsoft.com/office/officeart/2005/8/layout/process4"/>
    <dgm:cxn modelId="{0C080E90-7837-9A40-A52A-BC514384376D}" type="presOf" srcId="{F5A00E68-B129-7B45-859E-98449C353C05}" destId="{B28111DC-20A9-8F49-9CCF-0D5A04DC549C}" srcOrd="0" destOrd="0" presId="urn:microsoft.com/office/officeart/2005/8/layout/process4"/>
    <dgm:cxn modelId="{6966A1A1-2F9F-9D43-8199-9177A2BF52F9}" srcId="{C9A5106B-FC8E-8F45-B60A-9ACDC5642403}" destId="{5B20E9DB-2D43-E947-9DC2-12B889B5F578}" srcOrd="1" destOrd="0" parTransId="{24690884-4967-6845-A49E-94D6DB8BC558}" sibTransId="{4677BD6D-AD8F-F540-9AE4-B96177A311A7}"/>
    <dgm:cxn modelId="{BDB91438-0120-B040-94B2-377BB43118D2}" type="presOf" srcId="{791F7807-6D51-8640-ABBE-99282C17EDED}" destId="{F234DE3F-A80D-644B-892B-2578F3ABBAA1}" srcOrd="0" destOrd="0" presId="urn:microsoft.com/office/officeart/2005/8/layout/process4"/>
    <dgm:cxn modelId="{45BEC174-9BCA-3543-A6E1-B39D7E8E2566}" srcId="{C9A5106B-FC8E-8F45-B60A-9ACDC5642403}" destId="{F5A00E68-B129-7B45-859E-98449C353C05}" srcOrd="0" destOrd="0" parTransId="{0360521A-17CC-0640-BE79-B19790BDF503}" sibTransId="{A700F8C8-FE7F-F14D-9C5C-51D1C42D514D}"/>
    <dgm:cxn modelId="{3F243677-B5EF-1646-965A-F1B755994438}" srcId="{C9A5106B-FC8E-8F45-B60A-9ACDC5642403}" destId="{791F7807-6D51-8640-ABBE-99282C17EDED}" srcOrd="2" destOrd="0" parTransId="{70252819-8F43-4A4E-B1B8-ED2EE8E40F11}" sibTransId="{46048106-75B4-0144-BB8D-BE56F9231655}"/>
    <dgm:cxn modelId="{B5AB8321-F7BA-D54C-AF0D-8E79C4E684CB}" srcId="{C9A5106B-FC8E-8F45-B60A-9ACDC5642403}" destId="{C92F301B-031C-CF4F-B78A-68FD078E850A}" srcOrd="3" destOrd="0" parTransId="{E515E345-A2CB-E949-BE16-A19FFBDAFB4A}" sibTransId="{68E77420-AFE0-C946-BF5A-8C212B1F986B}"/>
    <dgm:cxn modelId="{DC466833-4E38-544B-8335-C4519D2714AB}" type="presOf" srcId="{C92F301B-031C-CF4F-B78A-68FD078E850A}" destId="{F5E9DD13-84D5-9F49-90B6-F250569DE229}" srcOrd="0" destOrd="0" presId="urn:microsoft.com/office/officeart/2005/8/layout/process4"/>
    <dgm:cxn modelId="{AC60195E-04FF-FD47-A7AA-5A4ABF1537E2}" type="presOf" srcId="{5B20E9DB-2D43-E947-9DC2-12B889B5F578}" destId="{53D4E87E-84B4-F443-B967-393371FC3435}" srcOrd="0" destOrd="0" presId="urn:microsoft.com/office/officeart/2005/8/layout/process4"/>
    <dgm:cxn modelId="{8C42BC8B-D05D-8B4D-8083-AEFD2AA1F3DF}" type="presParOf" srcId="{BE3AE9A7-98DF-1F48-B85C-83223FCF8F23}" destId="{46E9BD15-86E3-804D-A466-72483B7CC500}" srcOrd="0" destOrd="0" presId="urn:microsoft.com/office/officeart/2005/8/layout/process4"/>
    <dgm:cxn modelId="{C3D8ADF8-AD53-214A-AEF6-35D67C5419EC}" type="presParOf" srcId="{46E9BD15-86E3-804D-A466-72483B7CC500}" destId="{F5E9DD13-84D5-9F49-90B6-F250569DE229}" srcOrd="0" destOrd="0" presId="urn:microsoft.com/office/officeart/2005/8/layout/process4"/>
    <dgm:cxn modelId="{970B5FFF-DD53-394A-8CC2-14C20664E084}" type="presParOf" srcId="{BE3AE9A7-98DF-1F48-B85C-83223FCF8F23}" destId="{36C5F7B1-DE9C-BD4C-A491-9C5C3D6B5513}" srcOrd="1" destOrd="0" presId="urn:microsoft.com/office/officeart/2005/8/layout/process4"/>
    <dgm:cxn modelId="{C19CFC99-2B50-C343-9F5A-3709F7A860E4}" type="presParOf" srcId="{BE3AE9A7-98DF-1F48-B85C-83223FCF8F23}" destId="{A41DB6E6-5E2F-5A45-8AAB-52FCC1F82BBB}" srcOrd="2" destOrd="0" presId="urn:microsoft.com/office/officeart/2005/8/layout/process4"/>
    <dgm:cxn modelId="{5E9EE798-C5A1-4F43-8D58-BEAE41C2F440}" type="presParOf" srcId="{A41DB6E6-5E2F-5A45-8AAB-52FCC1F82BBB}" destId="{F234DE3F-A80D-644B-892B-2578F3ABBAA1}" srcOrd="0" destOrd="0" presId="urn:microsoft.com/office/officeart/2005/8/layout/process4"/>
    <dgm:cxn modelId="{89D75E8C-0A1A-EF46-8F19-3C0A4BAC2C04}" type="presParOf" srcId="{BE3AE9A7-98DF-1F48-B85C-83223FCF8F23}" destId="{782CC61F-F77E-394A-8A94-B4A0FB545774}" srcOrd="3" destOrd="0" presId="urn:microsoft.com/office/officeart/2005/8/layout/process4"/>
    <dgm:cxn modelId="{4B2097A7-1175-274C-8CC7-9F6C9EA71119}" type="presParOf" srcId="{BE3AE9A7-98DF-1F48-B85C-83223FCF8F23}" destId="{D4874770-6481-8D48-BB1A-CC2FED5C14A5}" srcOrd="4" destOrd="0" presId="urn:microsoft.com/office/officeart/2005/8/layout/process4"/>
    <dgm:cxn modelId="{AB783C38-29B3-D64F-8C7A-FAD7806E0425}" type="presParOf" srcId="{D4874770-6481-8D48-BB1A-CC2FED5C14A5}" destId="{53D4E87E-84B4-F443-B967-393371FC3435}" srcOrd="0" destOrd="0" presId="urn:microsoft.com/office/officeart/2005/8/layout/process4"/>
    <dgm:cxn modelId="{3B5BA910-FA81-BF4F-A8BB-DC3084C755E7}" type="presParOf" srcId="{BE3AE9A7-98DF-1F48-B85C-83223FCF8F23}" destId="{1C0B752C-7AC3-9B41-8F2A-F9252C294ADF}" srcOrd="5" destOrd="0" presId="urn:microsoft.com/office/officeart/2005/8/layout/process4"/>
    <dgm:cxn modelId="{C55C156E-7F2A-2D4D-A6BB-311D98169B31}" type="presParOf" srcId="{BE3AE9A7-98DF-1F48-B85C-83223FCF8F23}" destId="{210728B6-9154-FB4B-B14B-37382A7752E1}" srcOrd="6" destOrd="0" presId="urn:microsoft.com/office/officeart/2005/8/layout/process4"/>
    <dgm:cxn modelId="{DC568F51-C693-E343-8E1D-B2AB913C1D6A}" type="presParOf" srcId="{210728B6-9154-FB4B-B14B-37382A7752E1}" destId="{B28111DC-20A9-8F49-9CCF-0D5A04DC549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1E1721-2E9F-BC45-9294-7BB4B41AAC79}" type="doc">
      <dgm:prSet loTypeId="urn:microsoft.com/office/officeart/2005/8/layout/cycle2" loCatId="" qsTypeId="urn:microsoft.com/office/officeart/2005/8/quickstyle/simple4" qsCatId="simple" csTypeId="urn:microsoft.com/office/officeart/2005/8/colors/accent3_4" csCatId="accent3" phldr="1"/>
      <dgm:spPr/>
      <dgm:t>
        <a:bodyPr/>
        <a:lstStyle/>
        <a:p>
          <a:endParaRPr lang="en-US"/>
        </a:p>
      </dgm:t>
    </dgm:pt>
    <dgm:pt modelId="{D17D19C5-7179-D247-90A4-075E1C2094EF}">
      <dgm:prSet phldrT="[Text]"/>
      <dgm:spPr/>
      <dgm:t>
        <a:bodyPr/>
        <a:lstStyle/>
        <a:p>
          <a:r>
            <a:rPr lang="en-US" dirty="0" smtClean="0"/>
            <a:t>connect</a:t>
          </a:r>
          <a:endParaRPr lang="en-US" dirty="0"/>
        </a:p>
      </dgm:t>
    </dgm:pt>
    <dgm:pt modelId="{1D92F274-F046-4245-AECA-56E661D0E2DE}" type="parTrans" cxnId="{8FED4D22-D339-E94D-BFA1-43F522394796}">
      <dgm:prSet/>
      <dgm:spPr/>
      <dgm:t>
        <a:bodyPr/>
        <a:lstStyle/>
        <a:p>
          <a:endParaRPr lang="en-US"/>
        </a:p>
      </dgm:t>
    </dgm:pt>
    <dgm:pt modelId="{86124E23-7AF3-3F45-B3C3-E31E956C3AF0}" type="sibTrans" cxnId="{8FED4D22-D339-E94D-BFA1-43F522394796}">
      <dgm:prSet/>
      <dgm:spPr/>
      <dgm:t>
        <a:bodyPr/>
        <a:lstStyle/>
        <a:p>
          <a:endParaRPr lang="en-US"/>
        </a:p>
      </dgm:t>
    </dgm:pt>
    <dgm:pt modelId="{67EE4428-56C6-FF4A-A35F-D43C370C3BA6}">
      <dgm:prSet phldrT="[Text]"/>
      <dgm:spPr/>
      <dgm:t>
        <a:bodyPr/>
        <a:lstStyle/>
        <a:p>
          <a:r>
            <a:rPr lang="en-US" dirty="0" smtClean="0"/>
            <a:t>be active</a:t>
          </a:r>
          <a:endParaRPr lang="en-US" dirty="0"/>
        </a:p>
      </dgm:t>
    </dgm:pt>
    <dgm:pt modelId="{01D9D21B-1319-F64D-A6AA-2170C3293258}" type="parTrans" cxnId="{EED6DB38-FB32-3041-A790-CC9B7662F394}">
      <dgm:prSet/>
      <dgm:spPr/>
      <dgm:t>
        <a:bodyPr/>
        <a:lstStyle/>
        <a:p>
          <a:endParaRPr lang="en-US"/>
        </a:p>
      </dgm:t>
    </dgm:pt>
    <dgm:pt modelId="{7BE3EFAE-8CEB-324F-919D-050D1922311B}" type="sibTrans" cxnId="{EED6DB38-FB32-3041-A790-CC9B7662F394}">
      <dgm:prSet/>
      <dgm:spPr/>
      <dgm:t>
        <a:bodyPr/>
        <a:lstStyle/>
        <a:p>
          <a:endParaRPr lang="en-US"/>
        </a:p>
      </dgm:t>
    </dgm:pt>
    <dgm:pt modelId="{8BCA205A-1A4E-B241-A801-A71C6AF01969}">
      <dgm:prSet phldrT="[Text]"/>
      <dgm:spPr/>
      <dgm:t>
        <a:bodyPr/>
        <a:lstStyle/>
        <a:p>
          <a:r>
            <a:rPr lang="en-US" dirty="0" smtClean="0"/>
            <a:t>take notice</a:t>
          </a:r>
          <a:endParaRPr lang="en-US" dirty="0"/>
        </a:p>
      </dgm:t>
    </dgm:pt>
    <dgm:pt modelId="{CB06C0BA-D270-E342-B8B7-AC8DAB36C955}" type="parTrans" cxnId="{AC7A0469-7268-BE44-80A9-E5053D95B3F4}">
      <dgm:prSet/>
      <dgm:spPr/>
      <dgm:t>
        <a:bodyPr/>
        <a:lstStyle/>
        <a:p>
          <a:endParaRPr lang="en-US"/>
        </a:p>
      </dgm:t>
    </dgm:pt>
    <dgm:pt modelId="{5B28AFAA-7A48-4E43-AED8-CC6BC60240E9}" type="sibTrans" cxnId="{AC7A0469-7268-BE44-80A9-E5053D95B3F4}">
      <dgm:prSet/>
      <dgm:spPr/>
      <dgm:t>
        <a:bodyPr/>
        <a:lstStyle/>
        <a:p>
          <a:endParaRPr lang="en-US"/>
        </a:p>
      </dgm:t>
    </dgm:pt>
    <dgm:pt modelId="{6E169186-1DE7-0E4E-8018-EE53B0BC3520}">
      <dgm:prSet phldrT="[Text]"/>
      <dgm:spPr/>
      <dgm:t>
        <a:bodyPr/>
        <a:lstStyle/>
        <a:p>
          <a:r>
            <a:rPr lang="en-US" dirty="0" smtClean="0"/>
            <a:t>keep learning</a:t>
          </a:r>
          <a:endParaRPr lang="en-US" dirty="0"/>
        </a:p>
      </dgm:t>
    </dgm:pt>
    <dgm:pt modelId="{B1CCA394-0FF4-F94C-B382-1ECBAF71B3A7}" type="parTrans" cxnId="{3B9E96E8-C6A5-E748-89FF-1A966E8AA0C3}">
      <dgm:prSet/>
      <dgm:spPr/>
      <dgm:t>
        <a:bodyPr/>
        <a:lstStyle/>
        <a:p>
          <a:endParaRPr lang="en-US"/>
        </a:p>
      </dgm:t>
    </dgm:pt>
    <dgm:pt modelId="{67BE5DC6-11E5-9D40-AECC-7CB94E7A5649}" type="sibTrans" cxnId="{3B9E96E8-C6A5-E748-89FF-1A966E8AA0C3}">
      <dgm:prSet/>
      <dgm:spPr/>
      <dgm:t>
        <a:bodyPr/>
        <a:lstStyle/>
        <a:p>
          <a:endParaRPr lang="en-US"/>
        </a:p>
      </dgm:t>
    </dgm:pt>
    <dgm:pt modelId="{1E1EFF97-6C46-6A43-86A4-5CC2ACFFE0E9}">
      <dgm:prSet phldrT="[Text]"/>
      <dgm:spPr/>
      <dgm:t>
        <a:bodyPr/>
        <a:lstStyle/>
        <a:p>
          <a:r>
            <a:rPr lang="en-US" dirty="0" smtClean="0"/>
            <a:t>give</a:t>
          </a:r>
          <a:endParaRPr lang="en-US" dirty="0"/>
        </a:p>
      </dgm:t>
    </dgm:pt>
    <dgm:pt modelId="{799372D4-57F2-2E4C-9B25-1D7DAED6265A}" type="parTrans" cxnId="{18117EF2-695C-034B-B4C2-650945D5C8B2}">
      <dgm:prSet/>
      <dgm:spPr/>
      <dgm:t>
        <a:bodyPr/>
        <a:lstStyle/>
        <a:p>
          <a:endParaRPr lang="en-US"/>
        </a:p>
      </dgm:t>
    </dgm:pt>
    <dgm:pt modelId="{D62DC87C-2679-954B-AB50-9BBFA8699658}" type="sibTrans" cxnId="{18117EF2-695C-034B-B4C2-650945D5C8B2}">
      <dgm:prSet/>
      <dgm:spPr/>
      <dgm:t>
        <a:bodyPr/>
        <a:lstStyle/>
        <a:p>
          <a:endParaRPr lang="en-US"/>
        </a:p>
      </dgm:t>
    </dgm:pt>
    <dgm:pt modelId="{C93C99E0-8E63-114A-9905-0C1008BD4ECC}" type="pres">
      <dgm:prSet presAssocID="{A21E1721-2E9F-BC45-9294-7BB4B41AAC79}" presName="cycle" presStyleCnt="0">
        <dgm:presLayoutVars>
          <dgm:dir/>
          <dgm:resizeHandles val="exact"/>
        </dgm:presLayoutVars>
      </dgm:prSet>
      <dgm:spPr/>
      <dgm:t>
        <a:bodyPr/>
        <a:lstStyle/>
        <a:p>
          <a:endParaRPr lang="en-US"/>
        </a:p>
      </dgm:t>
    </dgm:pt>
    <dgm:pt modelId="{AA983CF9-DEE6-BA46-880A-171A9D082D0D}" type="pres">
      <dgm:prSet presAssocID="{D17D19C5-7179-D247-90A4-075E1C2094EF}" presName="node" presStyleLbl="node1" presStyleIdx="0" presStyleCnt="5">
        <dgm:presLayoutVars>
          <dgm:bulletEnabled val="1"/>
        </dgm:presLayoutVars>
      </dgm:prSet>
      <dgm:spPr/>
      <dgm:t>
        <a:bodyPr/>
        <a:lstStyle/>
        <a:p>
          <a:endParaRPr lang="en-US"/>
        </a:p>
      </dgm:t>
    </dgm:pt>
    <dgm:pt modelId="{96572FA7-13C9-5E4F-9E8C-C971354C08D4}" type="pres">
      <dgm:prSet presAssocID="{86124E23-7AF3-3F45-B3C3-E31E956C3AF0}" presName="sibTrans" presStyleLbl="sibTrans2D1" presStyleIdx="0" presStyleCnt="5"/>
      <dgm:spPr/>
      <dgm:t>
        <a:bodyPr/>
        <a:lstStyle/>
        <a:p>
          <a:endParaRPr lang="en-US"/>
        </a:p>
      </dgm:t>
    </dgm:pt>
    <dgm:pt modelId="{6FF62599-501F-4044-8F1C-086C8DDA6D6E}" type="pres">
      <dgm:prSet presAssocID="{86124E23-7AF3-3F45-B3C3-E31E956C3AF0}" presName="connectorText" presStyleLbl="sibTrans2D1" presStyleIdx="0" presStyleCnt="5"/>
      <dgm:spPr/>
      <dgm:t>
        <a:bodyPr/>
        <a:lstStyle/>
        <a:p>
          <a:endParaRPr lang="en-US"/>
        </a:p>
      </dgm:t>
    </dgm:pt>
    <dgm:pt modelId="{19AF70BA-34D0-0943-93C8-9F60067C28AD}" type="pres">
      <dgm:prSet presAssocID="{67EE4428-56C6-FF4A-A35F-D43C370C3BA6}" presName="node" presStyleLbl="node1" presStyleIdx="1" presStyleCnt="5">
        <dgm:presLayoutVars>
          <dgm:bulletEnabled val="1"/>
        </dgm:presLayoutVars>
      </dgm:prSet>
      <dgm:spPr/>
      <dgm:t>
        <a:bodyPr/>
        <a:lstStyle/>
        <a:p>
          <a:endParaRPr lang="en-US"/>
        </a:p>
      </dgm:t>
    </dgm:pt>
    <dgm:pt modelId="{3BF8F019-78DA-994C-8713-1E4EA565EB32}" type="pres">
      <dgm:prSet presAssocID="{7BE3EFAE-8CEB-324F-919D-050D1922311B}" presName="sibTrans" presStyleLbl="sibTrans2D1" presStyleIdx="1" presStyleCnt="5"/>
      <dgm:spPr/>
      <dgm:t>
        <a:bodyPr/>
        <a:lstStyle/>
        <a:p>
          <a:endParaRPr lang="en-US"/>
        </a:p>
      </dgm:t>
    </dgm:pt>
    <dgm:pt modelId="{A11B3FED-32EC-E240-BF45-B241B48EBA3E}" type="pres">
      <dgm:prSet presAssocID="{7BE3EFAE-8CEB-324F-919D-050D1922311B}" presName="connectorText" presStyleLbl="sibTrans2D1" presStyleIdx="1" presStyleCnt="5"/>
      <dgm:spPr/>
      <dgm:t>
        <a:bodyPr/>
        <a:lstStyle/>
        <a:p>
          <a:endParaRPr lang="en-US"/>
        </a:p>
      </dgm:t>
    </dgm:pt>
    <dgm:pt modelId="{E7B70AF4-7D15-9F47-BE7D-B0AF0535BCDD}" type="pres">
      <dgm:prSet presAssocID="{8BCA205A-1A4E-B241-A801-A71C6AF01969}" presName="node" presStyleLbl="node1" presStyleIdx="2" presStyleCnt="5">
        <dgm:presLayoutVars>
          <dgm:bulletEnabled val="1"/>
        </dgm:presLayoutVars>
      </dgm:prSet>
      <dgm:spPr/>
      <dgm:t>
        <a:bodyPr/>
        <a:lstStyle/>
        <a:p>
          <a:endParaRPr lang="en-US"/>
        </a:p>
      </dgm:t>
    </dgm:pt>
    <dgm:pt modelId="{93E5BBD6-613F-2B4B-81F8-B66650A19E53}" type="pres">
      <dgm:prSet presAssocID="{5B28AFAA-7A48-4E43-AED8-CC6BC60240E9}" presName="sibTrans" presStyleLbl="sibTrans2D1" presStyleIdx="2" presStyleCnt="5"/>
      <dgm:spPr/>
      <dgm:t>
        <a:bodyPr/>
        <a:lstStyle/>
        <a:p>
          <a:endParaRPr lang="en-US"/>
        </a:p>
      </dgm:t>
    </dgm:pt>
    <dgm:pt modelId="{E98C1DA9-E3F7-2249-9576-87EC3D2114E4}" type="pres">
      <dgm:prSet presAssocID="{5B28AFAA-7A48-4E43-AED8-CC6BC60240E9}" presName="connectorText" presStyleLbl="sibTrans2D1" presStyleIdx="2" presStyleCnt="5"/>
      <dgm:spPr/>
      <dgm:t>
        <a:bodyPr/>
        <a:lstStyle/>
        <a:p>
          <a:endParaRPr lang="en-US"/>
        </a:p>
      </dgm:t>
    </dgm:pt>
    <dgm:pt modelId="{BE8247E6-C49D-F34C-8338-4403FA56E5F1}" type="pres">
      <dgm:prSet presAssocID="{6E169186-1DE7-0E4E-8018-EE53B0BC3520}" presName="node" presStyleLbl="node1" presStyleIdx="3" presStyleCnt="5">
        <dgm:presLayoutVars>
          <dgm:bulletEnabled val="1"/>
        </dgm:presLayoutVars>
      </dgm:prSet>
      <dgm:spPr/>
      <dgm:t>
        <a:bodyPr/>
        <a:lstStyle/>
        <a:p>
          <a:endParaRPr lang="en-US"/>
        </a:p>
      </dgm:t>
    </dgm:pt>
    <dgm:pt modelId="{05FFFB12-3B32-F246-8165-24B9A858C297}" type="pres">
      <dgm:prSet presAssocID="{67BE5DC6-11E5-9D40-AECC-7CB94E7A5649}" presName="sibTrans" presStyleLbl="sibTrans2D1" presStyleIdx="3" presStyleCnt="5"/>
      <dgm:spPr/>
      <dgm:t>
        <a:bodyPr/>
        <a:lstStyle/>
        <a:p>
          <a:endParaRPr lang="en-US"/>
        </a:p>
      </dgm:t>
    </dgm:pt>
    <dgm:pt modelId="{95FD61C9-9B19-7A43-BE60-B1604F6CE908}" type="pres">
      <dgm:prSet presAssocID="{67BE5DC6-11E5-9D40-AECC-7CB94E7A5649}" presName="connectorText" presStyleLbl="sibTrans2D1" presStyleIdx="3" presStyleCnt="5"/>
      <dgm:spPr/>
      <dgm:t>
        <a:bodyPr/>
        <a:lstStyle/>
        <a:p>
          <a:endParaRPr lang="en-US"/>
        </a:p>
      </dgm:t>
    </dgm:pt>
    <dgm:pt modelId="{77DCEE2D-D886-BA4D-B7DF-7AC3BC450D17}" type="pres">
      <dgm:prSet presAssocID="{1E1EFF97-6C46-6A43-86A4-5CC2ACFFE0E9}" presName="node" presStyleLbl="node1" presStyleIdx="4" presStyleCnt="5">
        <dgm:presLayoutVars>
          <dgm:bulletEnabled val="1"/>
        </dgm:presLayoutVars>
      </dgm:prSet>
      <dgm:spPr/>
      <dgm:t>
        <a:bodyPr/>
        <a:lstStyle/>
        <a:p>
          <a:endParaRPr lang="en-US"/>
        </a:p>
      </dgm:t>
    </dgm:pt>
    <dgm:pt modelId="{43DD1B9A-B2AE-FA4E-B844-C85855095A35}" type="pres">
      <dgm:prSet presAssocID="{D62DC87C-2679-954B-AB50-9BBFA8699658}" presName="sibTrans" presStyleLbl="sibTrans2D1" presStyleIdx="4" presStyleCnt="5"/>
      <dgm:spPr/>
      <dgm:t>
        <a:bodyPr/>
        <a:lstStyle/>
        <a:p>
          <a:endParaRPr lang="en-US"/>
        </a:p>
      </dgm:t>
    </dgm:pt>
    <dgm:pt modelId="{328172A0-5EA1-3946-9401-CC12A4E3BD32}" type="pres">
      <dgm:prSet presAssocID="{D62DC87C-2679-954B-AB50-9BBFA8699658}" presName="connectorText" presStyleLbl="sibTrans2D1" presStyleIdx="4" presStyleCnt="5"/>
      <dgm:spPr/>
      <dgm:t>
        <a:bodyPr/>
        <a:lstStyle/>
        <a:p>
          <a:endParaRPr lang="en-US"/>
        </a:p>
      </dgm:t>
    </dgm:pt>
  </dgm:ptLst>
  <dgm:cxnLst>
    <dgm:cxn modelId="{C91176BA-83A9-2741-B849-B97DBC51589B}" type="presOf" srcId="{A21E1721-2E9F-BC45-9294-7BB4B41AAC79}" destId="{C93C99E0-8E63-114A-9905-0C1008BD4ECC}" srcOrd="0" destOrd="0" presId="urn:microsoft.com/office/officeart/2005/8/layout/cycle2"/>
    <dgm:cxn modelId="{62CB3E0C-FA8D-1C4D-8E63-6241373F7AAC}" type="presOf" srcId="{86124E23-7AF3-3F45-B3C3-E31E956C3AF0}" destId="{6FF62599-501F-4044-8F1C-086C8DDA6D6E}" srcOrd="1" destOrd="0" presId="urn:microsoft.com/office/officeart/2005/8/layout/cycle2"/>
    <dgm:cxn modelId="{93C88602-759D-B84D-8C3D-130C35793F4C}" type="presOf" srcId="{D17D19C5-7179-D247-90A4-075E1C2094EF}" destId="{AA983CF9-DEE6-BA46-880A-171A9D082D0D}" srcOrd="0" destOrd="0" presId="urn:microsoft.com/office/officeart/2005/8/layout/cycle2"/>
    <dgm:cxn modelId="{3B9E96E8-C6A5-E748-89FF-1A966E8AA0C3}" srcId="{A21E1721-2E9F-BC45-9294-7BB4B41AAC79}" destId="{6E169186-1DE7-0E4E-8018-EE53B0BC3520}" srcOrd="3" destOrd="0" parTransId="{B1CCA394-0FF4-F94C-B382-1ECBAF71B3A7}" sibTransId="{67BE5DC6-11E5-9D40-AECC-7CB94E7A5649}"/>
    <dgm:cxn modelId="{2C589F4A-2D6F-F947-8B65-61055C518DF2}" type="presOf" srcId="{7BE3EFAE-8CEB-324F-919D-050D1922311B}" destId="{3BF8F019-78DA-994C-8713-1E4EA565EB32}" srcOrd="0" destOrd="0" presId="urn:microsoft.com/office/officeart/2005/8/layout/cycle2"/>
    <dgm:cxn modelId="{B93B23D4-A9B0-C748-A6C1-0E08B69D82CF}" type="presOf" srcId="{5B28AFAA-7A48-4E43-AED8-CC6BC60240E9}" destId="{93E5BBD6-613F-2B4B-81F8-B66650A19E53}" srcOrd="0" destOrd="0" presId="urn:microsoft.com/office/officeart/2005/8/layout/cycle2"/>
    <dgm:cxn modelId="{BC26F2DB-C74C-6E41-B948-FE34A2B6D433}" type="presOf" srcId="{86124E23-7AF3-3F45-B3C3-E31E956C3AF0}" destId="{96572FA7-13C9-5E4F-9E8C-C971354C08D4}" srcOrd="0" destOrd="0" presId="urn:microsoft.com/office/officeart/2005/8/layout/cycle2"/>
    <dgm:cxn modelId="{E515AB00-7FD1-E144-A89E-BC2394D6A18B}" type="presOf" srcId="{D62DC87C-2679-954B-AB50-9BBFA8699658}" destId="{328172A0-5EA1-3946-9401-CC12A4E3BD32}" srcOrd="1" destOrd="0" presId="urn:microsoft.com/office/officeart/2005/8/layout/cycle2"/>
    <dgm:cxn modelId="{83EA89E8-8A8F-714C-AF64-3F196D85ED80}" type="presOf" srcId="{67BE5DC6-11E5-9D40-AECC-7CB94E7A5649}" destId="{05FFFB12-3B32-F246-8165-24B9A858C297}" srcOrd="0" destOrd="0" presId="urn:microsoft.com/office/officeart/2005/8/layout/cycle2"/>
    <dgm:cxn modelId="{8066F028-2592-C143-9E50-0EE4FAD9CD71}" type="presOf" srcId="{67EE4428-56C6-FF4A-A35F-D43C370C3BA6}" destId="{19AF70BA-34D0-0943-93C8-9F60067C28AD}" srcOrd="0" destOrd="0" presId="urn:microsoft.com/office/officeart/2005/8/layout/cycle2"/>
    <dgm:cxn modelId="{BDB27AF7-535E-134F-91B9-BA027CCE8452}" type="presOf" srcId="{D62DC87C-2679-954B-AB50-9BBFA8699658}" destId="{43DD1B9A-B2AE-FA4E-B844-C85855095A35}" srcOrd="0" destOrd="0" presId="urn:microsoft.com/office/officeart/2005/8/layout/cycle2"/>
    <dgm:cxn modelId="{A5A266FD-41A4-3749-AC40-AE23538FB0DC}" type="presOf" srcId="{67BE5DC6-11E5-9D40-AECC-7CB94E7A5649}" destId="{95FD61C9-9B19-7A43-BE60-B1604F6CE908}" srcOrd="1" destOrd="0" presId="urn:microsoft.com/office/officeart/2005/8/layout/cycle2"/>
    <dgm:cxn modelId="{AC7A0469-7268-BE44-80A9-E5053D95B3F4}" srcId="{A21E1721-2E9F-BC45-9294-7BB4B41AAC79}" destId="{8BCA205A-1A4E-B241-A801-A71C6AF01969}" srcOrd="2" destOrd="0" parTransId="{CB06C0BA-D270-E342-B8B7-AC8DAB36C955}" sibTransId="{5B28AFAA-7A48-4E43-AED8-CC6BC60240E9}"/>
    <dgm:cxn modelId="{20BC89C0-B13F-5C45-BA88-A67406AE9FE0}" type="presOf" srcId="{5B28AFAA-7A48-4E43-AED8-CC6BC60240E9}" destId="{E98C1DA9-E3F7-2249-9576-87EC3D2114E4}" srcOrd="1" destOrd="0" presId="urn:microsoft.com/office/officeart/2005/8/layout/cycle2"/>
    <dgm:cxn modelId="{8FED4D22-D339-E94D-BFA1-43F522394796}" srcId="{A21E1721-2E9F-BC45-9294-7BB4B41AAC79}" destId="{D17D19C5-7179-D247-90A4-075E1C2094EF}" srcOrd="0" destOrd="0" parTransId="{1D92F274-F046-4245-AECA-56E661D0E2DE}" sibTransId="{86124E23-7AF3-3F45-B3C3-E31E956C3AF0}"/>
    <dgm:cxn modelId="{13C090AF-F67D-4C45-80B5-DE843E977927}" type="presOf" srcId="{1E1EFF97-6C46-6A43-86A4-5CC2ACFFE0E9}" destId="{77DCEE2D-D886-BA4D-B7DF-7AC3BC450D17}" srcOrd="0" destOrd="0" presId="urn:microsoft.com/office/officeart/2005/8/layout/cycle2"/>
    <dgm:cxn modelId="{6FD5FC0D-7E8A-2042-B19A-6A979ED576F4}" type="presOf" srcId="{7BE3EFAE-8CEB-324F-919D-050D1922311B}" destId="{A11B3FED-32EC-E240-BF45-B241B48EBA3E}" srcOrd="1" destOrd="0" presId="urn:microsoft.com/office/officeart/2005/8/layout/cycle2"/>
    <dgm:cxn modelId="{EED6DB38-FB32-3041-A790-CC9B7662F394}" srcId="{A21E1721-2E9F-BC45-9294-7BB4B41AAC79}" destId="{67EE4428-56C6-FF4A-A35F-D43C370C3BA6}" srcOrd="1" destOrd="0" parTransId="{01D9D21B-1319-F64D-A6AA-2170C3293258}" sibTransId="{7BE3EFAE-8CEB-324F-919D-050D1922311B}"/>
    <dgm:cxn modelId="{0712403A-A06A-4A42-893C-A9898D8EAE3D}" type="presOf" srcId="{6E169186-1DE7-0E4E-8018-EE53B0BC3520}" destId="{BE8247E6-C49D-F34C-8338-4403FA56E5F1}" srcOrd="0" destOrd="0" presId="urn:microsoft.com/office/officeart/2005/8/layout/cycle2"/>
    <dgm:cxn modelId="{18117EF2-695C-034B-B4C2-650945D5C8B2}" srcId="{A21E1721-2E9F-BC45-9294-7BB4B41AAC79}" destId="{1E1EFF97-6C46-6A43-86A4-5CC2ACFFE0E9}" srcOrd="4" destOrd="0" parTransId="{799372D4-57F2-2E4C-9B25-1D7DAED6265A}" sibTransId="{D62DC87C-2679-954B-AB50-9BBFA8699658}"/>
    <dgm:cxn modelId="{71732CB9-6724-0F4F-B5BD-5C326CB5BDC0}" type="presOf" srcId="{8BCA205A-1A4E-B241-A801-A71C6AF01969}" destId="{E7B70AF4-7D15-9F47-BE7D-B0AF0535BCDD}" srcOrd="0" destOrd="0" presId="urn:microsoft.com/office/officeart/2005/8/layout/cycle2"/>
    <dgm:cxn modelId="{E923E536-B0B0-BA49-BDAC-5FF85FA9FD23}" type="presParOf" srcId="{C93C99E0-8E63-114A-9905-0C1008BD4ECC}" destId="{AA983CF9-DEE6-BA46-880A-171A9D082D0D}" srcOrd="0" destOrd="0" presId="urn:microsoft.com/office/officeart/2005/8/layout/cycle2"/>
    <dgm:cxn modelId="{54F58D8E-BAB0-E54F-91D1-94F8246D87F2}" type="presParOf" srcId="{C93C99E0-8E63-114A-9905-0C1008BD4ECC}" destId="{96572FA7-13C9-5E4F-9E8C-C971354C08D4}" srcOrd="1" destOrd="0" presId="urn:microsoft.com/office/officeart/2005/8/layout/cycle2"/>
    <dgm:cxn modelId="{2184B583-FC88-5147-B80E-A23A9512F78C}" type="presParOf" srcId="{96572FA7-13C9-5E4F-9E8C-C971354C08D4}" destId="{6FF62599-501F-4044-8F1C-086C8DDA6D6E}" srcOrd="0" destOrd="0" presId="urn:microsoft.com/office/officeart/2005/8/layout/cycle2"/>
    <dgm:cxn modelId="{8DED1C0B-4BFA-FA4D-A167-14E28C505483}" type="presParOf" srcId="{C93C99E0-8E63-114A-9905-0C1008BD4ECC}" destId="{19AF70BA-34D0-0943-93C8-9F60067C28AD}" srcOrd="2" destOrd="0" presId="urn:microsoft.com/office/officeart/2005/8/layout/cycle2"/>
    <dgm:cxn modelId="{A44DE1AE-711F-6748-B2C4-E16F50A5D702}" type="presParOf" srcId="{C93C99E0-8E63-114A-9905-0C1008BD4ECC}" destId="{3BF8F019-78DA-994C-8713-1E4EA565EB32}" srcOrd="3" destOrd="0" presId="urn:microsoft.com/office/officeart/2005/8/layout/cycle2"/>
    <dgm:cxn modelId="{D2BE77A2-E498-294E-BC6C-88110E84834C}" type="presParOf" srcId="{3BF8F019-78DA-994C-8713-1E4EA565EB32}" destId="{A11B3FED-32EC-E240-BF45-B241B48EBA3E}" srcOrd="0" destOrd="0" presId="urn:microsoft.com/office/officeart/2005/8/layout/cycle2"/>
    <dgm:cxn modelId="{1384B801-B0F3-2F4A-89D2-808FD271D565}" type="presParOf" srcId="{C93C99E0-8E63-114A-9905-0C1008BD4ECC}" destId="{E7B70AF4-7D15-9F47-BE7D-B0AF0535BCDD}" srcOrd="4" destOrd="0" presId="urn:microsoft.com/office/officeart/2005/8/layout/cycle2"/>
    <dgm:cxn modelId="{AB583215-5D9C-F849-A25C-46C1EFDD64CB}" type="presParOf" srcId="{C93C99E0-8E63-114A-9905-0C1008BD4ECC}" destId="{93E5BBD6-613F-2B4B-81F8-B66650A19E53}" srcOrd="5" destOrd="0" presId="urn:microsoft.com/office/officeart/2005/8/layout/cycle2"/>
    <dgm:cxn modelId="{6726C307-84A2-A047-BA90-E24A1ABC2021}" type="presParOf" srcId="{93E5BBD6-613F-2B4B-81F8-B66650A19E53}" destId="{E98C1DA9-E3F7-2249-9576-87EC3D2114E4}" srcOrd="0" destOrd="0" presId="urn:microsoft.com/office/officeart/2005/8/layout/cycle2"/>
    <dgm:cxn modelId="{08A2E03E-93D9-2447-A35D-721BA8BC9543}" type="presParOf" srcId="{C93C99E0-8E63-114A-9905-0C1008BD4ECC}" destId="{BE8247E6-C49D-F34C-8338-4403FA56E5F1}" srcOrd="6" destOrd="0" presId="urn:microsoft.com/office/officeart/2005/8/layout/cycle2"/>
    <dgm:cxn modelId="{6C4C255B-7686-E94A-B715-99998D0478DF}" type="presParOf" srcId="{C93C99E0-8E63-114A-9905-0C1008BD4ECC}" destId="{05FFFB12-3B32-F246-8165-24B9A858C297}" srcOrd="7" destOrd="0" presId="urn:microsoft.com/office/officeart/2005/8/layout/cycle2"/>
    <dgm:cxn modelId="{7ADB7738-F003-AB41-B746-E4B87BAC8FEC}" type="presParOf" srcId="{05FFFB12-3B32-F246-8165-24B9A858C297}" destId="{95FD61C9-9B19-7A43-BE60-B1604F6CE908}" srcOrd="0" destOrd="0" presId="urn:microsoft.com/office/officeart/2005/8/layout/cycle2"/>
    <dgm:cxn modelId="{D844EF88-B394-4A45-9A78-925D75FD3492}" type="presParOf" srcId="{C93C99E0-8E63-114A-9905-0C1008BD4ECC}" destId="{77DCEE2D-D886-BA4D-B7DF-7AC3BC450D17}" srcOrd="8" destOrd="0" presId="urn:microsoft.com/office/officeart/2005/8/layout/cycle2"/>
    <dgm:cxn modelId="{0B44D6AA-36C2-0C40-8DA2-405DD2529A1B}" type="presParOf" srcId="{C93C99E0-8E63-114A-9905-0C1008BD4ECC}" destId="{43DD1B9A-B2AE-FA4E-B844-C85855095A35}" srcOrd="9" destOrd="0" presId="urn:microsoft.com/office/officeart/2005/8/layout/cycle2"/>
    <dgm:cxn modelId="{D1A4CA83-AF25-7F46-BAB9-2112954A69BE}" type="presParOf" srcId="{43DD1B9A-B2AE-FA4E-B844-C85855095A35}" destId="{328172A0-5EA1-3946-9401-CC12A4E3BD32}"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508E3F-2BBA-9A43-B636-8891CC0331B7}">
      <dsp:nvSpPr>
        <dsp:cNvPr id="0" name=""/>
        <dsp:cNvSpPr/>
      </dsp:nvSpPr>
      <dsp:spPr>
        <a:xfrm rot="10800000">
          <a:off x="1568843" y="61130"/>
          <a:ext cx="5687563" cy="705776"/>
        </a:xfrm>
        <a:prstGeom prst="homePlat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11228" tIns="125730" rIns="234696" bIns="125730" numCol="1" spcCol="1270" anchor="ctr" anchorCtr="0">
          <a:noAutofit/>
        </a:bodyPr>
        <a:lstStyle/>
        <a:p>
          <a:pPr lvl="0" algn="ctr" defTabSz="1466850">
            <a:lnSpc>
              <a:spcPct val="90000"/>
            </a:lnSpc>
            <a:spcBef>
              <a:spcPct val="0"/>
            </a:spcBef>
            <a:spcAft>
              <a:spcPct val="35000"/>
            </a:spcAft>
          </a:pPr>
          <a:r>
            <a:rPr lang="en-US" sz="3300" kern="1200" dirty="0" smtClean="0"/>
            <a:t>structure</a:t>
          </a:r>
          <a:endParaRPr lang="en-US" sz="3300" kern="1200" dirty="0"/>
        </a:p>
      </dsp:txBody>
      <dsp:txXfrm rot="10800000">
        <a:off x="1745287" y="61130"/>
        <a:ext cx="5511119" cy="705776"/>
      </dsp:txXfrm>
    </dsp:sp>
    <dsp:sp modelId="{D1E0BAC6-3B3D-E04A-BD2A-9FE9BB923322}">
      <dsp:nvSpPr>
        <dsp:cNvPr id="0" name=""/>
        <dsp:cNvSpPr/>
      </dsp:nvSpPr>
      <dsp:spPr>
        <a:xfrm>
          <a:off x="1248908" y="55561"/>
          <a:ext cx="705776" cy="705776"/>
        </a:xfrm>
        <a:prstGeom prst="ellipse">
          <a:avLst/>
        </a:prstGeom>
        <a:solidFill>
          <a:schemeClr val="accent2">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E3744C31-8B98-024A-A594-B2F805005B9A}">
      <dsp:nvSpPr>
        <dsp:cNvPr id="0" name=""/>
        <dsp:cNvSpPr/>
      </dsp:nvSpPr>
      <dsp:spPr>
        <a:xfrm rot="10800000">
          <a:off x="1610402" y="916818"/>
          <a:ext cx="5693029" cy="705776"/>
        </a:xfrm>
        <a:prstGeom prst="homePlate">
          <a:avLst/>
        </a:prstGeom>
        <a:solidFill>
          <a:schemeClr val="accent2">
            <a:hueOff val="-678595"/>
            <a:satOff val="2237"/>
            <a:lumOff val="239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11228" tIns="125730" rIns="234696" bIns="125730" numCol="1" spcCol="1270" anchor="ctr" anchorCtr="0">
          <a:noAutofit/>
        </a:bodyPr>
        <a:lstStyle/>
        <a:p>
          <a:pPr lvl="0" algn="ctr" defTabSz="1466850">
            <a:lnSpc>
              <a:spcPct val="90000"/>
            </a:lnSpc>
            <a:spcBef>
              <a:spcPct val="0"/>
            </a:spcBef>
            <a:spcAft>
              <a:spcPct val="35000"/>
            </a:spcAft>
          </a:pPr>
          <a:r>
            <a:rPr lang="en-US" sz="3300" kern="1200" dirty="0" smtClean="0"/>
            <a:t>support</a:t>
          </a:r>
          <a:endParaRPr lang="en-US" sz="3300" kern="1200" dirty="0"/>
        </a:p>
      </dsp:txBody>
      <dsp:txXfrm rot="10800000">
        <a:off x="1786846" y="916818"/>
        <a:ext cx="5516585" cy="705776"/>
      </dsp:txXfrm>
    </dsp:sp>
    <dsp:sp modelId="{378BD7CB-57A3-B941-A295-08AE83217E4C}">
      <dsp:nvSpPr>
        <dsp:cNvPr id="0" name=""/>
        <dsp:cNvSpPr/>
      </dsp:nvSpPr>
      <dsp:spPr>
        <a:xfrm>
          <a:off x="1257514" y="916818"/>
          <a:ext cx="705776" cy="705776"/>
        </a:xfrm>
        <a:prstGeom prst="ellipse">
          <a:avLst/>
        </a:prstGeom>
        <a:solidFill>
          <a:schemeClr val="accent2">
            <a:tint val="50000"/>
            <a:hueOff val="-826042"/>
            <a:satOff val="3280"/>
            <a:lumOff val="655"/>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F8FBB2E3-7D74-1843-B459-55FE7357EDBA}">
      <dsp:nvSpPr>
        <dsp:cNvPr id="0" name=""/>
        <dsp:cNvSpPr/>
      </dsp:nvSpPr>
      <dsp:spPr>
        <a:xfrm rot="10800000">
          <a:off x="1610402" y="1833274"/>
          <a:ext cx="5693029" cy="705776"/>
        </a:xfrm>
        <a:prstGeom prst="homePlate">
          <a:avLst/>
        </a:prstGeom>
        <a:solidFill>
          <a:schemeClr val="accent2">
            <a:hueOff val="-1357190"/>
            <a:satOff val="4474"/>
            <a:lumOff val="478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11228" tIns="125730" rIns="234696" bIns="125730" numCol="1" spcCol="1270" anchor="ctr" anchorCtr="0">
          <a:noAutofit/>
        </a:bodyPr>
        <a:lstStyle/>
        <a:p>
          <a:pPr lvl="0" algn="ctr" defTabSz="1466850">
            <a:lnSpc>
              <a:spcPct val="90000"/>
            </a:lnSpc>
            <a:spcBef>
              <a:spcPct val="0"/>
            </a:spcBef>
            <a:spcAft>
              <a:spcPct val="35000"/>
            </a:spcAft>
          </a:pPr>
          <a:r>
            <a:rPr lang="en-US" sz="3300" kern="1200" dirty="0" smtClean="0"/>
            <a:t>workload</a:t>
          </a:r>
          <a:endParaRPr lang="en-US" sz="3300" kern="1200" dirty="0"/>
        </a:p>
      </dsp:txBody>
      <dsp:txXfrm rot="10800000">
        <a:off x="1786846" y="1833274"/>
        <a:ext cx="5516585" cy="705776"/>
      </dsp:txXfrm>
    </dsp:sp>
    <dsp:sp modelId="{FC9820C4-2AC9-3144-AFA6-FB1E932E92BE}">
      <dsp:nvSpPr>
        <dsp:cNvPr id="0" name=""/>
        <dsp:cNvSpPr/>
      </dsp:nvSpPr>
      <dsp:spPr>
        <a:xfrm>
          <a:off x="1257514" y="1833274"/>
          <a:ext cx="705776" cy="705776"/>
        </a:xfrm>
        <a:prstGeom prst="ellipse">
          <a:avLst/>
        </a:prstGeom>
        <a:solidFill>
          <a:schemeClr val="accent2">
            <a:tint val="50000"/>
            <a:hueOff val="-1652085"/>
            <a:satOff val="6560"/>
            <a:lumOff val="1309"/>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772849D-D9DC-064B-91B5-F28ECF607C38}">
      <dsp:nvSpPr>
        <dsp:cNvPr id="0" name=""/>
        <dsp:cNvSpPr/>
      </dsp:nvSpPr>
      <dsp:spPr>
        <a:xfrm rot="10800000">
          <a:off x="1610402" y="2749730"/>
          <a:ext cx="5693029" cy="705776"/>
        </a:xfrm>
        <a:prstGeom prst="homePlate">
          <a:avLst/>
        </a:prstGeom>
        <a:solidFill>
          <a:schemeClr val="accent2">
            <a:hueOff val="-2035785"/>
            <a:satOff val="6711"/>
            <a:lumOff val="717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11228" tIns="125730" rIns="234696" bIns="125730" numCol="1" spcCol="1270" anchor="ctr" anchorCtr="0">
          <a:noAutofit/>
        </a:bodyPr>
        <a:lstStyle/>
        <a:p>
          <a:pPr lvl="0" algn="ctr" defTabSz="1466850">
            <a:lnSpc>
              <a:spcPct val="90000"/>
            </a:lnSpc>
            <a:spcBef>
              <a:spcPct val="0"/>
            </a:spcBef>
            <a:spcAft>
              <a:spcPct val="35000"/>
            </a:spcAft>
          </a:pPr>
          <a:r>
            <a:rPr lang="en-US" sz="3300" kern="1200" dirty="0" smtClean="0"/>
            <a:t>control</a:t>
          </a:r>
          <a:endParaRPr lang="en-US" sz="3300" kern="1200" dirty="0"/>
        </a:p>
      </dsp:txBody>
      <dsp:txXfrm rot="10800000">
        <a:off x="1786846" y="2749730"/>
        <a:ext cx="5516585" cy="705776"/>
      </dsp:txXfrm>
    </dsp:sp>
    <dsp:sp modelId="{BB232B0C-6EC8-F844-8869-EF234429A98D}">
      <dsp:nvSpPr>
        <dsp:cNvPr id="0" name=""/>
        <dsp:cNvSpPr/>
      </dsp:nvSpPr>
      <dsp:spPr>
        <a:xfrm>
          <a:off x="1257514" y="2749730"/>
          <a:ext cx="705776" cy="705776"/>
        </a:xfrm>
        <a:prstGeom prst="ellipse">
          <a:avLst/>
        </a:prstGeom>
        <a:solidFill>
          <a:schemeClr val="accent2">
            <a:tint val="50000"/>
            <a:hueOff val="-2478127"/>
            <a:satOff val="9839"/>
            <a:lumOff val="1964"/>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D1AB28E-95E7-1445-A0A9-94324C4DD7CF}">
      <dsp:nvSpPr>
        <dsp:cNvPr id="0" name=""/>
        <dsp:cNvSpPr/>
      </dsp:nvSpPr>
      <dsp:spPr>
        <a:xfrm rot="10800000">
          <a:off x="1610402" y="3666186"/>
          <a:ext cx="5693029" cy="705776"/>
        </a:xfrm>
        <a:prstGeom prst="homePlate">
          <a:avLst/>
        </a:prstGeom>
        <a:solidFill>
          <a:schemeClr val="accent2">
            <a:hueOff val="-2714380"/>
            <a:satOff val="8948"/>
            <a:lumOff val="956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11228" tIns="125730" rIns="234696" bIns="125730" numCol="1" spcCol="1270" anchor="ctr" anchorCtr="0">
          <a:noAutofit/>
        </a:bodyPr>
        <a:lstStyle/>
        <a:p>
          <a:pPr lvl="0" algn="ctr" defTabSz="1466850">
            <a:lnSpc>
              <a:spcPct val="90000"/>
            </a:lnSpc>
            <a:spcBef>
              <a:spcPct val="0"/>
            </a:spcBef>
            <a:spcAft>
              <a:spcPct val="35000"/>
            </a:spcAft>
          </a:pPr>
          <a:r>
            <a:rPr lang="en-US" sz="3300" kern="1200" dirty="0" smtClean="0"/>
            <a:t>relationships</a:t>
          </a:r>
          <a:endParaRPr lang="en-US" sz="3300" kern="1200" dirty="0"/>
        </a:p>
      </dsp:txBody>
      <dsp:txXfrm rot="10800000">
        <a:off x="1786846" y="3666186"/>
        <a:ext cx="5516585" cy="705776"/>
      </dsp:txXfrm>
    </dsp:sp>
    <dsp:sp modelId="{E692F97F-3912-434D-8A80-610EB80789EC}">
      <dsp:nvSpPr>
        <dsp:cNvPr id="0" name=""/>
        <dsp:cNvSpPr/>
      </dsp:nvSpPr>
      <dsp:spPr>
        <a:xfrm>
          <a:off x="1257514" y="3666186"/>
          <a:ext cx="705776" cy="705776"/>
        </a:xfrm>
        <a:prstGeom prst="ellipse">
          <a:avLst/>
        </a:prstGeom>
        <a:solidFill>
          <a:schemeClr val="accent2">
            <a:tint val="50000"/>
            <a:hueOff val="-3304169"/>
            <a:satOff val="13119"/>
            <a:lumOff val="2618"/>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1C440596-CA29-A242-B545-4EE79420FD17}">
      <dsp:nvSpPr>
        <dsp:cNvPr id="0" name=""/>
        <dsp:cNvSpPr/>
      </dsp:nvSpPr>
      <dsp:spPr>
        <a:xfrm rot="10800000">
          <a:off x="1610402" y="4582642"/>
          <a:ext cx="5693029" cy="705776"/>
        </a:xfrm>
        <a:prstGeom prst="homePlate">
          <a:avLst/>
        </a:prstGeom>
        <a:solidFill>
          <a:schemeClr val="accent2">
            <a:hueOff val="-3392975"/>
            <a:satOff val="11185"/>
            <a:lumOff val="1196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11228" tIns="125730" rIns="234696" bIns="125730" numCol="1" spcCol="1270" anchor="ctr" anchorCtr="0">
          <a:noAutofit/>
        </a:bodyPr>
        <a:lstStyle/>
        <a:p>
          <a:pPr lvl="0" algn="ctr" defTabSz="1466850">
            <a:lnSpc>
              <a:spcPct val="90000"/>
            </a:lnSpc>
            <a:spcBef>
              <a:spcPct val="0"/>
            </a:spcBef>
            <a:spcAft>
              <a:spcPct val="35000"/>
            </a:spcAft>
          </a:pPr>
          <a:r>
            <a:rPr lang="en-US" sz="3300" kern="1200" dirty="0" smtClean="0"/>
            <a:t>change</a:t>
          </a:r>
          <a:endParaRPr lang="en-US" sz="3300" kern="1200" dirty="0"/>
        </a:p>
      </dsp:txBody>
      <dsp:txXfrm rot="10800000">
        <a:off x="1786846" y="4582642"/>
        <a:ext cx="5516585" cy="705776"/>
      </dsp:txXfrm>
    </dsp:sp>
    <dsp:sp modelId="{603CE281-943D-354F-97F1-D34E8FD9DE4B}">
      <dsp:nvSpPr>
        <dsp:cNvPr id="0" name=""/>
        <dsp:cNvSpPr/>
      </dsp:nvSpPr>
      <dsp:spPr>
        <a:xfrm>
          <a:off x="1257514" y="4582642"/>
          <a:ext cx="705776" cy="705776"/>
        </a:xfrm>
        <a:prstGeom prst="ellipse">
          <a:avLst/>
        </a:prstGeom>
        <a:solidFill>
          <a:schemeClr val="accent2">
            <a:tint val="50000"/>
            <a:hueOff val="-4130211"/>
            <a:satOff val="16399"/>
            <a:lumOff val="3273"/>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9DD13-84D5-9F49-90B6-F250569DE229}">
      <dsp:nvSpPr>
        <dsp:cNvPr id="0" name=""/>
        <dsp:cNvSpPr/>
      </dsp:nvSpPr>
      <dsp:spPr>
        <a:xfrm>
          <a:off x="0" y="4970613"/>
          <a:ext cx="12192000" cy="1087448"/>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kern="1200" dirty="0" smtClean="0"/>
            <a:t>Consultation that values the voice of employees and listens to their views </a:t>
          </a:r>
          <a:endParaRPr lang="en-US" sz="2600" kern="1200" dirty="0"/>
        </a:p>
      </dsp:txBody>
      <dsp:txXfrm>
        <a:off x="0" y="4970613"/>
        <a:ext cx="12192000" cy="1087448"/>
      </dsp:txXfrm>
    </dsp:sp>
    <dsp:sp modelId="{F234DE3F-A80D-644B-892B-2578F3ABBAA1}">
      <dsp:nvSpPr>
        <dsp:cNvPr id="0" name=""/>
        <dsp:cNvSpPr/>
      </dsp:nvSpPr>
      <dsp:spPr>
        <a:xfrm rot="10800000">
          <a:off x="0" y="3314429"/>
          <a:ext cx="12192000" cy="1672496"/>
        </a:xfrm>
        <a:prstGeom prst="upArrowCallou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kern="1200" dirty="0" smtClean="0"/>
            <a:t>Concerns and relationships based on trust and shared values </a:t>
          </a:r>
          <a:endParaRPr lang="en-US" sz="2600" kern="1200" dirty="0"/>
        </a:p>
      </dsp:txBody>
      <dsp:txXfrm rot="10800000">
        <a:off x="0" y="3314429"/>
        <a:ext cx="12192000" cy="1086738"/>
      </dsp:txXfrm>
    </dsp:sp>
    <dsp:sp modelId="{53D4E87E-84B4-F443-B967-393371FC3435}">
      <dsp:nvSpPr>
        <dsp:cNvPr id="0" name=""/>
        <dsp:cNvSpPr/>
      </dsp:nvSpPr>
      <dsp:spPr>
        <a:xfrm rot="10800000">
          <a:off x="0" y="1658244"/>
          <a:ext cx="12192000" cy="1672496"/>
        </a:xfrm>
        <a:prstGeom prst="upArrowCallou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kern="1200" dirty="0" smtClean="0"/>
            <a:t>Effective line managers who respect, develop and reward their staff </a:t>
          </a:r>
          <a:endParaRPr lang="en-US" sz="2600" kern="1200" dirty="0"/>
        </a:p>
      </dsp:txBody>
      <dsp:txXfrm rot="10800000">
        <a:off x="0" y="1658244"/>
        <a:ext cx="12192000" cy="1086738"/>
      </dsp:txXfrm>
    </dsp:sp>
    <dsp:sp modelId="{B28111DC-20A9-8F49-9CCF-0D5A04DC549C}">
      <dsp:nvSpPr>
        <dsp:cNvPr id="0" name=""/>
        <dsp:cNvSpPr/>
      </dsp:nvSpPr>
      <dsp:spPr>
        <a:xfrm rot="10800000">
          <a:off x="0" y="2060"/>
          <a:ext cx="12192000" cy="1672496"/>
        </a:xfrm>
        <a:prstGeom prst="upArrowCallou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kern="1200" dirty="0" smtClean="0"/>
            <a:t>Leaders who support employees and see where they </a:t>
          </a:r>
          <a:r>
            <a:rPr lang="en-US" sz="2600" kern="1200" dirty="0" smtClean="0"/>
            <a:t>fit </a:t>
          </a:r>
          <a:r>
            <a:rPr lang="en-US" sz="2600" kern="1200" dirty="0" smtClean="0"/>
            <a:t>into the bigger organisational picture </a:t>
          </a:r>
          <a:endParaRPr lang="en-US" sz="2600" kern="1200" dirty="0"/>
        </a:p>
      </dsp:txBody>
      <dsp:txXfrm rot="10800000">
        <a:off x="0" y="2060"/>
        <a:ext cx="12192000" cy="10867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83CF9-DEE6-BA46-880A-171A9D082D0D}">
      <dsp:nvSpPr>
        <dsp:cNvPr id="0" name=""/>
        <dsp:cNvSpPr/>
      </dsp:nvSpPr>
      <dsp:spPr>
        <a:xfrm>
          <a:off x="4737139" y="545"/>
          <a:ext cx="1254680" cy="1254680"/>
        </a:xfrm>
        <a:prstGeom prst="ellipse">
          <a:avLst/>
        </a:prstGeom>
        <a:gradFill rotWithShape="0">
          <a:gsLst>
            <a:gs pos="0">
              <a:schemeClr val="accent3">
                <a:shade val="50000"/>
                <a:hueOff val="0"/>
                <a:satOff val="0"/>
                <a:lumOff val="0"/>
                <a:alphaOff val="0"/>
                <a:tint val="98000"/>
                <a:satMod val="110000"/>
                <a:lumMod val="104000"/>
              </a:schemeClr>
            </a:gs>
            <a:gs pos="69000">
              <a:schemeClr val="accent3">
                <a:shade val="50000"/>
                <a:hueOff val="0"/>
                <a:satOff val="0"/>
                <a:lumOff val="0"/>
                <a:alphaOff val="0"/>
                <a:shade val="88000"/>
                <a:satMod val="130000"/>
                <a:lumMod val="92000"/>
              </a:schemeClr>
            </a:gs>
            <a:gs pos="100000">
              <a:schemeClr val="accent3">
                <a:shade val="5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connect</a:t>
          </a:r>
          <a:endParaRPr lang="en-US" sz="2000" kern="1200" dirty="0"/>
        </a:p>
      </dsp:txBody>
      <dsp:txXfrm>
        <a:off x="4920883" y="184289"/>
        <a:ext cx="887192" cy="887192"/>
      </dsp:txXfrm>
    </dsp:sp>
    <dsp:sp modelId="{96572FA7-13C9-5E4F-9E8C-C971354C08D4}">
      <dsp:nvSpPr>
        <dsp:cNvPr id="0" name=""/>
        <dsp:cNvSpPr/>
      </dsp:nvSpPr>
      <dsp:spPr>
        <a:xfrm rot="2160000">
          <a:off x="5952260" y="964512"/>
          <a:ext cx="333926" cy="423454"/>
        </a:xfrm>
        <a:prstGeom prst="rightArrow">
          <a:avLst>
            <a:gd name="adj1" fmla="val 60000"/>
            <a:gd name="adj2" fmla="val 50000"/>
          </a:avLst>
        </a:prstGeom>
        <a:gradFill rotWithShape="0">
          <a:gsLst>
            <a:gs pos="0">
              <a:schemeClr val="accent3">
                <a:shade val="90000"/>
                <a:hueOff val="0"/>
                <a:satOff val="0"/>
                <a:lumOff val="0"/>
                <a:alphaOff val="0"/>
                <a:tint val="98000"/>
                <a:satMod val="110000"/>
                <a:lumMod val="104000"/>
              </a:schemeClr>
            </a:gs>
            <a:gs pos="69000">
              <a:schemeClr val="accent3">
                <a:shade val="90000"/>
                <a:hueOff val="0"/>
                <a:satOff val="0"/>
                <a:lumOff val="0"/>
                <a:alphaOff val="0"/>
                <a:shade val="88000"/>
                <a:satMod val="130000"/>
                <a:lumMod val="92000"/>
              </a:schemeClr>
            </a:gs>
            <a:gs pos="100000">
              <a:schemeClr val="accent3">
                <a:shade val="9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5961826" y="1019761"/>
        <a:ext cx="233748" cy="254072"/>
      </dsp:txXfrm>
    </dsp:sp>
    <dsp:sp modelId="{19AF70BA-34D0-0943-93C8-9F60067C28AD}">
      <dsp:nvSpPr>
        <dsp:cNvPr id="0" name=""/>
        <dsp:cNvSpPr/>
      </dsp:nvSpPr>
      <dsp:spPr>
        <a:xfrm>
          <a:off x="6261919" y="1108362"/>
          <a:ext cx="1254680" cy="1254680"/>
        </a:xfrm>
        <a:prstGeom prst="ellipse">
          <a:avLst/>
        </a:prstGeom>
        <a:gradFill rotWithShape="0">
          <a:gsLst>
            <a:gs pos="0">
              <a:schemeClr val="accent3">
                <a:shade val="50000"/>
                <a:hueOff val="-104183"/>
                <a:satOff val="15562"/>
                <a:lumOff val="14370"/>
                <a:alphaOff val="0"/>
                <a:tint val="98000"/>
                <a:satMod val="110000"/>
                <a:lumMod val="104000"/>
              </a:schemeClr>
            </a:gs>
            <a:gs pos="69000">
              <a:schemeClr val="accent3">
                <a:shade val="50000"/>
                <a:hueOff val="-104183"/>
                <a:satOff val="15562"/>
                <a:lumOff val="14370"/>
                <a:alphaOff val="0"/>
                <a:shade val="88000"/>
                <a:satMod val="130000"/>
                <a:lumMod val="92000"/>
              </a:schemeClr>
            </a:gs>
            <a:gs pos="100000">
              <a:schemeClr val="accent3">
                <a:shade val="50000"/>
                <a:hueOff val="-104183"/>
                <a:satOff val="15562"/>
                <a:lumOff val="1437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be active</a:t>
          </a:r>
          <a:endParaRPr lang="en-US" sz="2000" kern="1200" dirty="0"/>
        </a:p>
      </dsp:txBody>
      <dsp:txXfrm>
        <a:off x="6445663" y="1292106"/>
        <a:ext cx="887192" cy="887192"/>
      </dsp:txXfrm>
    </dsp:sp>
    <dsp:sp modelId="{3BF8F019-78DA-994C-8713-1E4EA565EB32}">
      <dsp:nvSpPr>
        <dsp:cNvPr id="0" name=""/>
        <dsp:cNvSpPr/>
      </dsp:nvSpPr>
      <dsp:spPr>
        <a:xfrm rot="6480000">
          <a:off x="6434009" y="2411230"/>
          <a:ext cx="333926" cy="423454"/>
        </a:xfrm>
        <a:prstGeom prst="rightArrow">
          <a:avLst>
            <a:gd name="adj1" fmla="val 60000"/>
            <a:gd name="adj2" fmla="val 50000"/>
          </a:avLst>
        </a:prstGeom>
        <a:gradFill rotWithShape="0">
          <a:gsLst>
            <a:gs pos="0">
              <a:schemeClr val="accent3">
                <a:shade val="90000"/>
                <a:hueOff val="-111164"/>
                <a:satOff val="2439"/>
                <a:lumOff val="8711"/>
                <a:alphaOff val="0"/>
                <a:tint val="98000"/>
                <a:satMod val="110000"/>
                <a:lumMod val="104000"/>
              </a:schemeClr>
            </a:gs>
            <a:gs pos="69000">
              <a:schemeClr val="accent3">
                <a:shade val="90000"/>
                <a:hueOff val="-111164"/>
                <a:satOff val="2439"/>
                <a:lumOff val="8711"/>
                <a:alphaOff val="0"/>
                <a:shade val="88000"/>
                <a:satMod val="130000"/>
                <a:lumMod val="92000"/>
              </a:schemeClr>
            </a:gs>
            <a:gs pos="100000">
              <a:schemeClr val="accent3">
                <a:shade val="90000"/>
                <a:hueOff val="-111164"/>
                <a:satOff val="2439"/>
                <a:lumOff val="871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6499576" y="2448284"/>
        <a:ext cx="233748" cy="254072"/>
      </dsp:txXfrm>
    </dsp:sp>
    <dsp:sp modelId="{E7B70AF4-7D15-9F47-BE7D-B0AF0535BCDD}">
      <dsp:nvSpPr>
        <dsp:cNvPr id="0" name=""/>
        <dsp:cNvSpPr/>
      </dsp:nvSpPr>
      <dsp:spPr>
        <a:xfrm>
          <a:off x="5679505" y="2900848"/>
          <a:ext cx="1254680" cy="1254680"/>
        </a:xfrm>
        <a:prstGeom prst="ellipse">
          <a:avLst/>
        </a:prstGeom>
        <a:gradFill rotWithShape="0">
          <a:gsLst>
            <a:gs pos="0">
              <a:schemeClr val="accent3">
                <a:shade val="50000"/>
                <a:hueOff val="-208367"/>
                <a:satOff val="31123"/>
                <a:lumOff val="28741"/>
                <a:alphaOff val="0"/>
                <a:tint val="98000"/>
                <a:satMod val="110000"/>
                <a:lumMod val="104000"/>
              </a:schemeClr>
            </a:gs>
            <a:gs pos="69000">
              <a:schemeClr val="accent3">
                <a:shade val="50000"/>
                <a:hueOff val="-208367"/>
                <a:satOff val="31123"/>
                <a:lumOff val="28741"/>
                <a:alphaOff val="0"/>
                <a:shade val="88000"/>
                <a:satMod val="130000"/>
                <a:lumMod val="92000"/>
              </a:schemeClr>
            </a:gs>
            <a:gs pos="100000">
              <a:schemeClr val="accent3">
                <a:shade val="50000"/>
                <a:hueOff val="-208367"/>
                <a:satOff val="31123"/>
                <a:lumOff val="2874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take notice</a:t>
          </a:r>
          <a:endParaRPr lang="en-US" sz="2000" kern="1200" dirty="0"/>
        </a:p>
      </dsp:txBody>
      <dsp:txXfrm>
        <a:off x="5863249" y="3084592"/>
        <a:ext cx="887192" cy="887192"/>
      </dsp:txXfrm>
    </dsp:sp>
    <dsp:sp modelId="{93E5BBD6-613F-2B4B-81F8-B66650A19E53}">
      <dsp:nvSpPr>
        <dsp:cNvPr id="0" name=""/>
        <dsp:cNvSpPr/>
      </dsp:nvSpPr>
      <dsp:spPr>
        <a:xfrm rot="10800000">
          <a:off x="5206967" y="3316461"/>
          <a:ext cx="333926" cy="423454"/>
        </a:xfrm>
        <a:prstGeom prst="rightArrow">
          <a:avLst>
            <a:gd name="adj1" fmla="val 60000"/>
            <a:gd name="adj2" fmla="val 50000"/>
          </a:avLst>
        </a:prstGeom>
        <a:gradFill rotWithShape="0">
          <a:gsLst>
            <a:gs pos="0">
              <a:schemeClr val="accent3">
                <a:shade val="90000"/>
                <a:hueOff val="-222328"/>
                <a:satOff val="4878"/>
                <a:lumOff val="17422"/>
                <a:alphaOff val="0"/>
                <a:tint val="98000"/>
                <a:satMod val="110000"/>
                <a:lumMod val="104000"/>
              </a:schemeClr>
            </a:gs>
            <a:gs pos="69000">
              <a:schemeClr val="accent3">
                <a:shade val="90000"/>
                <a:hueOff val="-222328"/>
                <a:satOff val="4878"/>
                <a:lumOff val="17422"/>
                <a:alphaOff val="0"/>
                <a:shade val="88000"/>
                <a:satMod val="130000"/>
                <a:lumMod val="92000"/>
              </a:schemeClr>
            </a:gs>
            <a:gs pos="100000">
              <a:schemeClr val="accent3">
                <a:shade val="90000"/>
                <a:hueOff val="-222328"/>
                <a:satOff val="4878"/>
                <a:lumOff val="1742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5307145" y="3401152"/>
        <a:ext cx="233748" cy="254072"/>
      </dsp:txXfrm>
    </dsp:sp>
    <dsp:sp modelId="{BE8247E6-C49D-F34C-8338-4403FA56E5F1}">
      <dsp:nvSpPr>
        <dsp:cNvPr id="0" name=""/>
        <dsp:cNvSpPr/>
      </dsp:nvSpPr>
      <dsp:spPr>
        <a:xfrm>
          <a:off x="3794774" y="2900848"/>
          <a:ext cx="1254680" cy="1254680"/>
        </a:xfrm>
        <a:prstGeom prst="ellipse">
          <a:avLst/>
        </a:prstGeom>
        <a:gradFill rotWithShape="0">
          <a:gsLst>
            <a:gs pos="0">
              <a:schemeClr val="accent3">
                <a:shade val="50000"/>
                <a:hueOff val="-208367"/>
                <a:satOff val="31123"/>
                <a:lumOff val="28741"/>
                <a:alphaOff val="0"/>
                <a:tint val="98000"/>
                <a:satMod val="110000"/>
                <a:lumMod val="104000"/>
              </a:schemeClr>
            </a:gs>
            <a:gs pos="69000">
              <a:schemeClr val="accent3">
                <a:shade val="50000"/>
                <a:hueOff val="-208367"/>
                <a:satOff val="31123"/>
                <a:lumOff val="28741"/>
                <a:alphaOff val="0"/>
                <a:shade val="88000"/>
                <a:satMod val="130000"/>
                <a:lumMod val="92000"/>
              </a:schemeClr>
            </a:gs>
            <a:gs pos="100000">
              <a:schemeClr val="accent3">
                <a:shade val="50000"/>
                <a:hueOff val="-208367"/>
                <a:satOff val="31123"/>
                <a:lumOff val="2874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keep learning</a:t>
          </a:r>
          <a:endParaRPr lang="en-US" sz="2000" kern="1200" dirty="0"/>
        </a:p>
      </dsp:txBody>
      <dsp:txXfrm>
        <a:off x="3978518" y="3084592"/>
        <a:ext cx="887192" cy="887192"/>
      </dsp:txXfrm>
    </dsp:sp>
    <dsp:sp modelId="{05FFFB12-3B32-F246-8165-24B9A858C297}">
      <dsp:nvSpPr>
        <dsp:cNvPr id="0" name=""/>
        <dsp:cNvSpPr/>
      </dsp:nvSpPr>
      <dsp:spPr>
        <a:xfrm rot="15120000">
          <a:off x="3966864" y="2429206"/>
          <a:ext cx="333926" cy="423454"/>
        </a:xfrm>
        <a:prstGeom prst="rightArrow">
          <a:avLst>
            <a:gd name="adj1" fmla="val 60000"/>
            <a:gd name="adj2" fmla="val 50000"/>
          </a:avLst>
        </a:prstGeom>
        <a:gradFill rotWithShape="0">
          <a:gsLst>
            <a:gs pos="0">
              <a:schemeClr val="accent3">
                <a:shade val="90000"/>
                <a:hueOff val="-222328"/>
                <a:satOff val="4878"/>
                <a:lumOff val="17422"/>
                <a:alphaOff val="0"/>
                <a:tint val="98000"/>
                <a:satMod val="110000"/>
                <a:lumMod val="104000"/>
              </a:schemeClr>
            </a:gs>
            <a:gs pos="69000">
              <a:schemeClr val="accent3">
                <a:shade val="90000"/>
                <a:hueOff val="-222328"/>
                <a:satOff val="4878"/>
                <a:lumOff val="17422"/>
                <a:alphaOff val="0"/>
                <a:shade val="88000"/>
                <a:satMod val="130000"/>
                <a:lumMod val="92000"/>
              </a:schemeClr>
            </a:gs>
            <a:gs pos="100000">
              <a:schemeClr val="accent3">
                <a:shade val="90000"/>
                <a:hueOff val="-222328"/>
                <a:satOff val="4878"/>
                <a:lumOff val="1742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4032431" y="2561534"/>
        <a:ext cx="233748" cy="254072"/>
      </dsp:txXfrm>
    </dsp:sp>
    <dsp:sp modelId="{77DCEE2D-D886-BA4D-B7DF-7AC3BC450D17}">
      <dsp:nvSpPr>
        <dsp:cNvPr id="0" name=""/>
        <dsp:cNvSpPr/>
      </dsp:nvSpPr>
      <dsp:spPr>
        <a:xfrm>
          <a:off x="3212360" y="1108362"/>
          <a:ext cx="1254680" cy="1254680"/>
        </a:xfrm>
        <a:prstGeom prst="ellipse">
          <a:avLst/>
        </a:prstGeom>
        <a:gradFill rotWithShape="0">
          <a:gsLst>
            <a:gs pos="0">
              <a:schemeClr val="accent3">
                <a:shade val="50000"/>
                <a:hueOff val="-104183"/>
                <a:satOff val="15562"/>
                <a:lumOff val="14370"/>
                <a:alphaOff val="0"/>
                <a:tint val="98000"/>
                <a:satMod val="110000"/>
                <a:lumMod val="104000"/>
              </a:schemeClr>
            </a:gs>
            <a:gs pos="69000">
              <a:schemeClr val="accent3">
                <a:shade val="50000"/>
                <a:hueOff val="-104183"/>
                <a:satOff val="15562"/>
                <a:lumOff val="14370"/>
                <a:alphaOff val="0"/>
                <a:shade val="88000"/>
                <a:satMod val="130000"/>
                <a:lumMod val="92000"/>
              </a:schemeClr>
            </a:gs>
            <a:gs pos="100000">
              <a:schemeClr val="accent3">
                <a:shade val="50000"/>
                <a:hueOff val="-104183"/>
                <a:satOff val="15562"/>
                <a:lumOff val="1437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give</a:t>
          </a:r>
          <a:endParaRPr lang="en-US" sz="2000" kern="1200" dirty="0"/>
        </a:p>
      </dsp:txBody>
      <dsp:txXfrm>
        <a:off x="3396104" y="1292106"/>
        <a:ext cx="887192" cy="887192"/>
      </dsp:txXfrm>
    </dsp:sp>
    <dsp:sp modelId="{43DD1B9A-B2AE-FA4E-B844-C85855095A35}">
      <dsp:nvSpPr>
        <dsp:cNvPr id="0" name=""/>
        <dsp:cNvSpPr/>
      </dsp:nvSpPr>
      <dsp:spPr>
        <a:xfrm rot="19440000">
          <a:off x="4427480" y="975622"/>
          <a:ext cx="333926" cy="423454"/>
        </a:xfrm>
        <a:prstGeom prst="rightArrow">
          <a:avLst>
            <a:gd name="adj1" fmla="val 60000"/>
            <a:gd name="adj2" fmla="val 50000"/>
          </a:avLst>
        </a:prstGeom>
        <a:gradFill rotWithShape="0">
          <a:gsLst>
            <a:gs pos="0">
              <a:schemeClr val="accent3">
                <a:shade val="90000"/>
                <a:hueOff val="-111164"/>
                <a:satOff val="2439"/>
                <a:lumOff val="8711"/>
                <a:alphaOff val="0"/>
                <a:tint val="98000"/>
                <a:satMod val="110000"/>
                <a:lumMod val="104000"/>
              </a:schemeClr>
            </a:gs>
            <a:gs pos="69000">
              <a:schemeClr val="accent3">
                <a:shade val="90000"/>
                <a:hueOff val="-111164"/>
                <a:satOff val="2439"/>
                <a:lumOff val="8711"/>
                <a:alphaOff val="0"/>
                <a:shade val="88000"/>
                <a:satMod val="130000"/>
                <a:lumMod val="92000"/>
              </a:schemeClr>
            </a:gs>
            <a:gs pos="100000">
              <a:schemeClr val="accent3">
                <a:shade val="90000"/>
                <a:hueOff val="-111164"/>
                <a:satOff val="2439"/>
                <a:lumOff val="871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437046" y="1089755"/>
        <a:ext cx="233748" cy="254072"/>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7063D-0D9B-7F45-8EDA-E52A521D175E}" type="datetimeFigureOut">
              <a:rPr lang="en-US" smtClean="0"/>
              <a:t>1/3/18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36EFFA-05B1-CE4B-A34F-4D3447DEF196}" type="slidenum">
              <a:rPr lang="en-US" smtClean="0"/>
              <a:t>‹#›</a:t>
            </a:fld>
            <a:endParaRPr lang="en-US"/>
          </a:p>
        </p:txBody>
      </p:sp>
    </p:spTree>
    <p:extLst>
      <p:ext uri="{BB962C8B-B14F-4D97-AF65-F5344CB8AC3E}">
        <p14:creationId xmlns:p14="http://schemas.microsoft.com/office/powerpoint/2010/main" val="318626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smtClean="0"/>
              <a:t>Aspects of work that could cause stress </a:t>
            </a:r>
          </a:p>
          <a:p>
            <a:pPr lvl="0"/>
            <a:r>
              <a:rPr lang="en-US" dirty="0" smtClean="0"/>
              <a:t>Structure</a:t>
            </a:r>
          </a:p>
          <a:p>
            <a:pPr lvl="0"/>
            <a:r>
              <a:rPr lang="en-US" dirty="0" smtClean="0"/>
              <a:t>Change support</a:t>
            </a:r>
          </a:p>
          <a:p>
            <a:pPr lvl="0"/>
            <a:r>
              <a:rPr lang="en-US" dirty="0" smtClean="0"/>
              <a:t>workload</a:t>
            </a:r>
          </a:p>
          <a:p>
            <a:pPr lvl="0"/>
            <a:r>
              <a:rPr lang="en-US" dirty="0" smtClean="0"/>
              <a:t>Control</a:t>
            </a:r>
          </a:p>
          <a:p>
            <a:pPr lvl="0"/>
            <a:r>
              <a:rPr lang="en-US" dirty="0" smtClean="0"/>
              <a:t>relationships</a:t>
            </a:r>
          </a:p>
          <a:p>
            <a:pPr lvl="0"/>
            <a:r>
              <a:rPr lang="en-US" dirty="0" smtClean="0"/>
              <a:t>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3B36EFFA-05B1-CE4B-A34F-4D3447DEF196}" type="slidenum">
              <a:rPr lang="en-US" smtClean="0"/>
              <a:t>6</a:t>
            </a:fld>
            <a:endParaRPr lang="en-US"/>
          </a:p>
        </p:txBody>
      </p:sp>
    </p:spTree>
    <p:extLst>
      <p:ext uri="{BB962C8B-B14F-4D97-AF65-F5344CB8AC3E}">
        <p14:creationId xmlns:p14="http://schemas.microsoft.com/office/powerpoint/2010/main" val="14787022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a:t>
            </a:r>
            <a:r>
              <a:rPr lang="en-US" baseline="0" dirty="0" smtClean="0"/>
              <a:t> pairs, write a list of top ten tips to reduce the daily stresses we have discussed </a:t>
            </a:r>
            <a:r>
              <a:rPr lang="mr-IN" baseline="0" dirty="0" smtClean="0"/>
              <a:t>–</a:t>
            </a:r>
            <a:r>
              <a:rPr lang="en-US" baseline="0" dirty="0" smtClean="0"/>
              <a:t> create as a </a:t>
            </a:r>
            <a:r>
              <a:rPr lang="en-US" baseline="0" dirty="0" err="1" smtClean="0"/>
              <a:t>padlet</a:t>
            </a:r>
            <a:r>
              <a:rPr lang="en-US" baseline="0" smtClean="0"/>
              <a:t>/poster</a:t>
            </a:r>
            <a:endParaRPr lang="en-US"/>
          </a:p>
        </p:txBody>
      </p:sp>
      <p:sp>
        <p:nvSpPr>
          <p:cNvPr id="4" name="Slide Number Placeholder 3"/>
          <p:cNvSpPr>
            <a:spLocks noGrp="1"/>
          </p:cNvSpPr>
          <p:nvPr>
            <p:ph type="sldNum" sz="quarter" idx="10"/>
          </p:nvPr>
        </p:nvSpPr>
        <p:spPr/>
        <p:txBody>
          <a:bodyPr/>
          <a:lstStyle/>
          <a:p>
            <a:fld id="{3B36EFFA-05B1-CE4B-A34F-4D3447DEF196}" type="slidenum">
              <a:rPr lang="en-US" smtClean="0"/>
              <a:t>13</a:t>
            </a:fld>
            <a:endParaRPr lang="en-US"/>
          </a:p>
        </p:txBody>
      </p:sp>
    </p:spTree>
    <p:extLst>
      <p:ext uri="{BB962C8B-B14F-4D97-AF65-F5344CB8AC3E}">
        <p14:creationId xmlns:p14="http://schemas.microsoft.com/office/powerpoint/2010/main" val="966055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main factors influencing good quality of work are: </a:t>
            </a:r>
            <a:endParaRPr lang="en-US" dirty="0" smtClean="0"/>
          </a:p>
          <a:p>
            <a:endParaRPr lang="en-US" dirty="0"/>
          </a:p>
        </p:txBody>
      </p:sp>
      <p:sp>
        <p:nvSpPr>
          <p:cNvPr id="4" name="Slide Number Placeholder 3"/>
          <p:cNvSpPr>
            <a:spLocks noGrp="1"/>
          </p:cNvSpPr>
          <p:nvPr>
            <p:ph type="sldNum" sz="quarter" idx="10"/>
          </p:nvPr>
        </p:nvSpPr>
        <p:spPr/>
        <p:txBody>
          <a:bodyPr/>
          <a:lstStyle/>
          <a:p>
            <a:fld id="{3B36EFFA-05B1-CE4B-A34F-4D3447DEF196}" type="slidenum">
              <a:rPr lang="en-US" smtClean="0"/>
              <a:t>15</a:t>
            </a:fld>
            <a:endParaRPr lang="en-US"/>
          </a:p>
        </p:txBody>
      </p:sp>
    </p:spTree>
    <p:extLst>
      <p:ext uri="{BB962C8B-B14F-4D97-AF65-F5344CB8AC3E}">
        <p14:creationId xmlns:p14="http://schemas.microsoft.com/office/powerpoint/2010/main" val="1521652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Connect - </a:t>
            </a:r>
            <a:r>
              <a:rPr lang="en-US" sz="1200" kern="1200" dirty="0" smtClean="0">
                <a:solidFill>
                  <a:schemeClr val="tx1"/>
                </a:solidFill>
                <a:effectLst/>
                <a:latin typeface="+mn-lt"/>
                <a:ea typeface="+mn-ea"/>
                <a:cs typeface="+mn-cs"/>
              </a:rPr>
              <a:t>Social relationships are the most important cornerstones of your life; make sure you build them and invest time and energy to maintain them. </a:t>
            </a:r>
            <a:endParaRPr lang="en-US" dirty="0" smtClean="0"/>
          </a:p>
          <a:p>
            <a:pPr lvl="0"/>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Be active - </a:t>
            </a:r>
            <a:r>
              <a:rPr lang="en-US" sz="1200" kern="1200" dirty="0" smtClean="0">
                <a:solidFill>
                  <a:schemeClr val="tx1"/>
                </a:solidFill>
                <a:effectLst/>
                <a:latin typeface="+mn-lt"/>
                <a:ea typeface="+mn-ea"/>
                <a:cs typeface="+mn-cs"/>
              </a:rPr>
              <a:t>Exercising is the fastest way out of a bad mood. This doesn’t need to be extensive; just taking a short walk outside can help. </a:t>
            </a:r>
            <a:endParaRPr lang="en-US" dirty="0" smtClean="0"/>
          </a:p>
          <a:p>
            <a:pPr lvl="0"/>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Take notice - </a:t>
            </a:r>
            <a:r>
              <a:rPr lang="en-US" sz="1200" kern="1200" dirty="0" smtClean="0">
                <a:solidFill>
                  <a:schemeClr val="tx1"/>
                </a:solidFill>
                <a:effectLst/>
                <a:latin typeface="+mn-lt"/>
                <a:ea typeface="+mn-ea"/>
                <a:cs typeface="+mn-cs"/>
              </a:rPr>
              <a:t>How aware are you of things going on around the world? Make sure you know what’s going on in your environment and with the people around you. </a:t>
            </a:r>
            <a:endParaRPr lang="en-US" dirty="0" smtClean="0"/>
          </a:p>
          <a:p>
            <a:pPr lvl="0"/>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Keep learning - </a:t>
            </a:r>
            <a:r>
              <a:rPr lang="en-US" sz="1200" kern="1200" dirty="0" smtClean="0">
                <a:solidFill>
                  <a:schemeClr val="tx1"/>
                </a:solidFill>
                <a:effectLst/>
                <a:latin typeface="+mn-lt"/>
                <a:ea typeface="+mn-ea"/>
                <a:cs typeface="+mn-cs"/>
              </a:rPr>
              <a:t>Strive to learn throughout your whole life. This doesn’t always have to be education or knowledge-based; just be curious. </a:t>
            </a:r>
            <a:endParaRPr lang="en-US" dirty="0" smtClean="0"/>
          </a:p>
          <a:p>
            <a:pPr lvl="0"/>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Give - </a:t>
            </a:r>
            <a:r>
              <a:rPr lang="en-US" sz="1200" kern="1200" dirty="0" smtClean="0">
                <a:solidFill>
                  <a:schemeClr val="tx1"/>
                </a:solidFill>
                <a:effectLst/>
                <a:latin typeface="+mn-lt"/>
                <a:ea typeface="+mn-ea"/>
                <a:cs typeface="+mn-cs"/>
              </a:rPr>
              <a:t>Our generosity, altruism and compassion are all hardwired to the reward mechanism in our brain; we feel good if we give to others. </a:t>
            </a:r>
            <a:endParaRPr lang="en-US" dirty="0" smtClean="0"/>
          </a:p>
          <a:p>
            <a:pPr lvl="0"/>
            <a:endParaRPr lang="en-US" dirty="0"/>
          </a:p>
        </p:txBody>
      </p:sp>
      <p:sp>
        <p:nvSpPr>
          <p:cNvPr id="4" name="Slide Number Placeholder 3"/>
          <p:cNvSpPr>
            <a:spLocks noGrp="1"/>
          </p:cNvSpPr>
          <p:nvPr>
            <p:ph type="sldNum" sz="quarter" idx="10"/>
          </p:nvPr>
        </p:nvSpPr>
        <p:spPr/>
        <p:txBody>
          <a:bodyPr/>
          <a:lstStyle/>
          <a:p>
            <a:fld id="{3B36EFFA-05B1-CE4B-A34F-4D3447DEF196}" type="slidenum">
              <a:rPr lang="en-US" smtClean="0"/>
              <a:t>16</a:t>
            </a:fld>
            <a:endParaRPr lang="en-US"/>
          </a:p>
        </p:txBody>
      </p:sp>
    </p:spTree>
    <p:extLst>
      <p:ext uri="{BB962C8B-B14F-4D97-AF65-F5344CB8AC3E}">
        <p14:creationId xmlns:p14="http://schemas.microsoft.com/office/powerpoint/2010/main" val="48492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1/3/18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1/3/18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1/3/18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1/3/18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1/3/18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independent.co.uk/voices/teachers-crisis-education-leaving-profession-jobs-market-droves-who-would-be-one-a7591821.htm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Teacher happiness and Wellbeing</a:t>
            </a:r>
            <a:endParaRPr lang="en-US" dirty="0"/>
          </a:p>
        </p:txBody>
      </p:sp>
      <p:sp>
        <p:nvSpPr>
          <p:cNvPr id="3" name="Subtitle 2"/>
          <p:cNvSpPr>
            <a:spLocks noGrp="1"/>
          </p:cNvSpPr>
          <p:nvPr>
            <p:ph type="subTitle" idx="1"/>
          </p:nvPr>
        </p:nvSpPr>
        <p:spPr/>
        <p:txBody>
          <a:bodyPr>
            <a:normAutofit/>
          </a:bodyPr>
          <a:lstStyle/>
          <a:p>
            <a:r>
              <a:rPr lang="en-US" dirty="0" smtClean="0"/>
              <a:t>Gail Parker </a:t>
            </a:r>
            <a:r>
              <a:rPr lang="en-US" dirty="0" smtClean="0"/>
              <a:t>January 2018</a:t>
            </a:r>
            <a:endParaRPr lang="en-US" dirty="0" smtClean="0"/>
          </a:p>
        </p:txBody>
      </p:sp>
    </p:spTree>
    <p:extLst>
      <p:ext uri="{BB962C8B-B14F-4D97-AF65-F5344CB8AC3E}">
        <p14:creationId xmlns:p14="http://schemas.microsoft.com/office/powerpoint/2010/main" val="7231442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440" y="438759"/>
            <a:ext cx="10455677" cy="1049235"/>
          </a:xfrm>
        </p:spPr>
        <p:txBody>
          <a:bodyPr>
            <a:normAutofit/>
          </a:bodyPr>
          <a:lstStyle/>
          <a:p>
            <a:r>
              <a:rPr lang="en-US" dirty="0" smtClean="0"/>
              <a:t>So</a:t>
            </a:r>
            <a:r>
              <a:rPr lang="mr-IN" dirty="0" smtClean="0"/>
              <a:t>…</a:t>
            </a:r>
            <a:r>
              <a:rPr lang="en-US" dirty="0"/>
              <a:t/>
            </a:r>
            <a:br>
              <a:rPr lang="en-US" dirty="0"/>
            </a:br>
            <a:endParaRPr lang="en-US" dirty="0"/>
          </a:p>
        </p:txBody>
      </p:sp>
      <p:sp>
        <p:nvSpPr>
          <p:cNvPr id="3" name="Content Placeholder 2"/>
          <p:cNvSpPr>
            <a:spLocks noGrp="1"/>
          </p:cNvSpPr>
          <p:nvPr>
            <p:ph idx="1"/>
          </p:nvPr>
        </p:nvSpPr>
        <p:spPr>
          <a:xfrm>
            <a:off x="0" y="1875904"/>
            <a:ext cx="12192000" cy="4308765"/>
          </a:xfrm>
          <a:solidFill>
            <a:schemeClr val="accent2">
              <a:lumMod val="40000"/>
              <a:lumOff val="60000"/>
            </a:schemeClr>
          </a:solidFill>
        </p:spPr>
        <p:txBody>
          <a:bodyPr numCol="2">
            <a:normAutofit fontScale="92500" lnSpcReduction="20000"/>
          </a:bodyPr>
          <a:lstStyle/>
          <a:p>
            <a:r>
              <a:rPr lang="en-US" sz="3200" dirty="0" smtClean="0">
                <a:latin typeface="Calibri" charset="0"/>
                <a:ea typeface="Calibri" charset="0"/>
                <a:cs typeface="Calibri" charset="0"/>
              </a:rPr>
              <a:t>Do </a:t>
            </a:r>
            <a:r>
              <a:rPr lang="en-US" sz="3200" dirty="0">
                <a:latin typeface="Calibri" charset="0"/>
                <a:ea typeface="Calibri" charset="0"/>
                <a:cs typeface="Calibri" charset="0"/>
              </a:rPr>
              <a:t>you feel stressed </a:t>
            </a:r>
            <a:r>
              <a:rPr lang="en-US" sz="3200" dirty="0" smtClean="0">
                <a:latin typeface="Calibri" charset="0"/>
                <a:ea typeface="Calibri" charset="0"/>
                <a:cs typeface="Calibri" charset="0"/>
              </a:rPr>
              <a:t>in school? </a:t>
            </a:r>
            <a:endParaRPr lang="en-US" sz="3200" dirty="0">
              <a:latin typeface="Calibri" charset="0"/>
              <a:ea typeface="Calibri" charset="0"/>
              <a:cs typeface="Calibri" charset="0"/>
            </a:endParaRPr>
          </a:p>
          <a:p>
            <a:r>
              <a:rPr lang="en-US" sz="3200" dirty="0" smtClean="0">
                <a:latin typeface="Calibri" charset="0"/>
                <a:ea typeface="Calibri" charset="0"/>
                <a:cs typeface="Calibri" charset="0"/>
              </a:rPr>
              <a:t>Do </a:t>
            </a:r>
            <a:r>
              <a:rPr lang="en-US" sz="3200" dirty="0">
                <a:latin typeface="Calibri" charset="0"/>
                <a:ea typeface="Calibri" charset="0"/>
                <a:cs typeface="Calibri" charset="0"/>
              </a:rPr>
              <a:t>you feel adequately supported at </a:t>
            </a:r>
            <a:r>
              <a:rPr lang="en-US" sz="3200" dirty="0" smtClean="0">
                <a:latin typeface="Calibri" charset="0"/>
                <a:ea typeface="Calibri" charset="0"/>
                <a:cs typeface="Calibri" charset="0"/>
              </a:rPr>
              <a:t>school/</a:t>
            </a:r>
            <a:r>
              <a:rPr lang="en-US" sz="3200" dirty="0" err="1" smtClean="0">
                <a:latin typeface="Calibri" charset="0"/>
                <a:ea typeface="Calibri" charset="0"/>
                <a:cs typeface="Calibri" charset="0"/>
              </a:rPr>
              <a:t>uni</a:t>
            </a:r>
            <a:r>
              <a:rPr lang="en-US" sz="3200" dirty="0" smtClean="0">
                <a:latin typeface="Calibri" charset="0"/>
                <a:ea typeface="Calibri" charset="0"/>
                <a:cs typeface="Calibri" charset="0"/>
              </a:rPr>
              <a:t>? </a:t>
            </a:r>
            <a:endParaRPr lang="en-US" sz="3200" dirty="0">
              <a:latin typeface="Calibri" charset="0"/>
              <a:ea typeface="Calibri" charset="0"/>
              <a:cs typeface="Calibri" charset="0"/>
            </a:endParaRPr>
          </a:p>
          <a:p>
            <a:r>
              <a:rPr lang="en-US" sz="3200" dirty="0" smtClean="0">
                <a:latin typeface="Calibri" charset="0"/>
                <a:ea typeface="Calibri" charset="0"/>
                <a:cs typeface="Calibri" charset="0"/>
              </a:rPr>
              <a:t>Do </a:t>
            </a:r>
            <a:r>
              <a:rPr lang="en-US" sz="3200" dirty="0">
                <a:latin typeface="Calibri" charset="0"/>
                <a:ea typeface="Calibri" charset="0"/>
                <a:cs typeface="Calibri" charset="0"/>
              </a:rPr>
              <a:t>you feel equipped to manage your workload? </a:t>
            </a:r>
          </a:p>
          <a:p>
            <a:r>
              <a:rPr lang="en-US" sz="3200" dirty="0" smtClean="0">
                <a:latin typeface="Calibri" charset="0"/>
                <a:ea typeface="Calibri" charset="0"/>
                <a:cs typeface="Calibri" charset="0"/>
              </a:rPr>
              <a:t>Where/who </a:t>
            </a:r>
            <a:r>
              <a:rPr lang="en-US" sz="3200" dirty="0">
                <a:latin typeface="Calibri" charset="0"/>
                <a:ea typeface="Calibri" charset="0"/>
                <a:cs typeface="Calibri" charset="0"/>
              </a:rPr>
              <a:t>do you turn to if there is something wrong? </a:t>
            </a:r>
            <a:endParaRPr lang="en-US" sz="3200" dirty="0" smtClean="0">
              <a:latin typeface="Calibri" charset="0"/>
              <a:ea typeface="Calibri" charset="0"/>
              <a:cs typeface="Calibri" charset="0"/>
            </a:endParaRPr>
          </a:p>
          <a:p>
            <a:endParaRPr lang="en-US" sz="3200" dirty="0" smtClean="0">
              <a:latin typeface="Calibri" charset="0"/>
              <a:ea typeface="Calibri" charset="0"/>
              <a:cs typeface="Calibri" charset="0"/>
            </a:endParaRPr>
          </a:p>
          <a:p>
            <a:r>
              <a:rPr lang="en-US" sz="3200" dirty="0" smtClean="0">
                <a:latin typeface="Calibri" charset="0"/>
                <a:ea typeface="Calibri" charset="0"/>
                <a:cs typeface="Calibri" charset="0"/>
              </a:rPr>
              <a:t>Would </a:t>
            </a:r>
            <a:r>
              <a:rPr lang="en-US" sz="3200" dirty="0">
                <a:latin typeface="Calibri" charset="0"/>
                <a:ea typeface="Calibri" charset="0"/>
                <a:cs typeface="Calibri" charset="0"/>
              </a:rPr>
              <a:t>you like the opportunity to have counselling? </a:t>
            </a:r>
          </a:p>
          <a:p>
            <a:r>
              <a:rPr lang="en-US" sz="3200" dirty="0" smtClean="0">
                <a:latin typeface="Calibri" charset="0"/>
                <a:ea typeface="Calibri" charset="0"/>
                <a:cs typeface="Calibri" charset="0"/>
              </a:rPr>
              <a:t>What </a:t>
            </a:r>
            <a:r>
              <a:rPr lang="en-US" sz="3200" dirty="0">
                <a:latin typeface="Calibri" charset="0"/>
                <a:ea typeface="Calibri" charset="0"/>
                <a:cs typeface="Calibri" charset="0"/>
              </a:rPr>
              <a:t>do you enjoy </a:t>
            </a:r>
            <a:r>
              <a:rPr lang="en-US" sz="3200" dirty="0" smtClean="0">
                <a:latin typeface="Calibri" charset="0"/>
                <a:ea typeface="Calibri" charset="0"/>
                <a:cs typeface="Calibri" charset="0"/>
              </a:rPr>
              <a:t>about your training?</a:t>
            </a:r>
          </a:p>
          <a:p>
            <a:r>
              <a:rPr lang="en-US" sz="3200" dirty="0" smtClean="0">
                <a:latin typeface="Calibri" charset="0"/>
                <a:ea typeface="Calibri" charset="0"/>
                <a:cs typeface="Calibri" charset="0"/>
              </a:rPr>
              <a:t>What </a:t>
            </a:r>
            <a:r>
              <a:rPr lang="en-US" sz="3200" dirty="0">
                <a:latin typeface="Calibri" charset="0"/>
                <a:ea typeface="Calibri" charset="0"/>
                <a:cs typeface="Calibri" charset="0"/>
              </a:rPr>
              <a:t>do you not </a:t>
            </a:r>
            <a:r>
              <a:rPr lang="en-US" sz="3200" dirty="0" smtClean="0">
                <a:latin typeface="Calibri" charset="0"/>
                <a:ea typeface="Calibri" charset="0"/>
                <a:cs typeface="Calibri" charset="0"/>
              </a:rPr>
              <a:t>like</a:t>
            </a:r>
            <a:r>
              <a:rPr lang="en-US" sz="3200" dirty="0">
                <a:latin typeface="Calibri" charset="0"/>
                <a:ea typeface="Calibri" charset="0"/>
                <a:cs typeface="Calibri" charset="0"/>
              </a:rPr>
              <a:t> </a:t>
            </a:r>
            <a:r>
              <a:rPr lang="en-US" sz="3200" dirty="0" smtClean="0">
                <a:latin typeface="Calibri" charset="0"/>
                <a:ea typeface="Calibri" charset="0"/>
                <a:cs typeface="Calibri" charset="0"/>
              </a:rPr>
              <a:t>about your training?</a:t>
            </a:r>
          </a:p>
          <a:p>
            <a:r>
              <a:rPr lang="en-US" sz="3200" dirty="0" smtClean="0">
                <a:latin typeface="Calibri" charset="0"/>
                <a:ea typeface="Calibri" charset="0"/>
                <a:cs typeface="Calibri" charset="0"/>
              </a:rPr>
              <a:t>What one thing would you like to change?</a:t>
            </a:r>
            <a:endParaRPr lang="en-US" sz="3200" dirty="0">
              <a:latin typeface="Calibri" charset="0"/>
              <a:ea typeface="Calibri" charset="0"/>
              <a:cs typeface="Calibri" charset="0"/>
            </a:endParaRPr>
          </a:p>
          <a:p>
            <a:endParaRPr lang="en-US" dirty="0"/>
          </a:p>
        </p:txBody>
      </p:sp>
    </p:spTree>
    <p:extLst>
      <p:ext uri="{BB962C8B-B14F-4D97-AF65-F5344CB8AC3E}">
        <p14:creationId xmlns:p14="http://schemas.microsoft.com/office/powerpoint/2010/main" val="13245201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9254"/>
            <a:ext cx="12191999" cy="1622797"/>
          </a:xfrm>
        </p:spPr>
        <p:txBody>
          <a:bodyPr>
            <a:normAutofit fontScale="90000"/>
          </a:bodyPr>
          <a:lstStyle/>
          <a:p>
            <a:r>
              <a:rPr lang="en-US" b="1" i="1" dirty="0"/>
              <a:t>Teachers are leaving the profession in their droves – and little wonder. Who would want to be one in modern Britain</a:t>
            </a:r>
            <a:r>
              <a:rPr lang="en-US" b="1" i="1" dirty="0" smtClean="0"/>
              <a:t>?</a:t>
            </a:r>
            <a:br>
              <a:rPr lang="en-US" b="1" i="1" dirty="0" smtClean="0"/>
            </a:br>
            <a:endParaRPr lang="en-US" b="1" i="1" dirty="0"/>
          </a:p>
        </p:txBody>
      </p:sp>
      <p:sp>
        <p:nvSpPr>
          <p:cNvPr id="3" name="Content Placeholder 2"/>
          <p:cNvSpPr>
            <a:spLocks noGrp="1"/>
          </p:cNvSpPr>
          <p:nvPr>
            <p:ph idx="1"/>
          </p:nvPr>
        </p:nvSpPr>
        <p:spPr>
          <a:xfrm>
            <a:off x="0" y="1862051"/>
            <a:ext cx="12191999" cy="4322618"/>
          </a:xfrm>
        </p:spPr>
        <p:txBody>
          <a:bodyPr>
            <a:normAutofit fontScale="77500" lnSpcReduction="20000"/>
          </a:bodyPr>
          <a:lstStyle/>
          <a:p>
            <a:r>
              <a:rPr lang="en-US" sz="2900" dirty="0" smtClean="0"/>
              <a:t>We are shedding </a:t>
            </a:r>
            <a:r>
              <a:rPr lang="en-US" sz="2900" dirty="0"/>
              <a:t>existing teachers from our schools at record rates: 10,000 departed the profession between 2010 and 2015, and the pace of that loss is speeding up as disillusionment </a:t>
            </a:r>
            <a:r>
              <a:rPr lang="en-US" sz="2900" dirty="0" smtClean="0"/>
              <a:t>grows.</a:t>
            </a:r>
          </a:p>
          <a:p>
            <a:pPr fontAlgn="base"/>
            <a:r>
              <a:rPr lang="en-US" sz="2900" dirty="0"/>
              <a:t>Nearly 90% of teachers say they are unable to manage their workload and one in three are considering leaving the profession in the next three years, the most comprehensive ever survey of the profession in Wales reveals today.</a:t>
            </a:r>
          </a:p>
          <a:p>
            <a:pPr fontAlgn="base"/>
            <a:r>
              <a:rPr lang="en-US" sz="2900" dirty="0"/>
              <a:t>The stark results from the survey, the first of its kind in Wales answered by 10,408 teachers, lecturers and support staff, are “a wake up call” to the Welsh Government, one union said, while another said it showed many in the profession are at “breaking point</a:t>
            </a:r>
            <a:r>
              <a:rPr lang="en-US" sz="2900" dirty="0" smtClean="0"/>
              <a:t>”.</a:t>
            </a:r>
            <a:endParaRPr lang="en-US" dirty="0"/>
          </a:p>
          <a:p>
            <a:r>
              <a:rPr lang="en-US" dirty="0" smtClean="0">
                <a:hlinkClick r:id="rId2"/>
              </a:rPr>
              <a:t>http</a:t>
            </a:r>
            <a:r>
              <a:rPr lang="en-US" dirty="0">
                <a:hlinkClick r:id="rId2"/>
              </a:rPr>
              <a:t>://</a:t>
            </a:r>
            <a:r>
              <a:rPr lang="en-US" dirty="0" smtClean="0">
                <a:hlinkClick r:id="rId2"/>
              </a:rPr>
              <a:t>www.independent.co.uk/voices/teachers-crisis-education-leaving-profession-jobs-market-droves-who-would-be-one-a7591821.html</a:t>
            </a:r>
            <a:endParaRPr lang="en-US" dirty="0" smtClean="0"/>
          </a:p>
          <a:p>
            <a:r>
              <a:rPr lang="en-US" dirty="0">
                <a:solidFill>
                  <a:srgbClr val="FF0000"/>
                </a:solidFill>
              </a:rPr>
              <a:t>http://</a:t>
            </a:r>
            <a:r>
              <a:rPr lang="en-US" dirty="0" err="1">
                <a:solidFill>
                  <a:srgbClr val="FF0000"/>
                </a:solidFill>
              </a:rPr>
              <a:t>www.walesonline.co.uk</a:t>
            </a:r>
            <a:r>
              <a:rPr lang="en-US" dirty="0">
                <a:solidFill>
                  <a:srgbClr val="FF0000"/>
                </a:solidFill>
              </a:rPr>
              <a:t>/news/education/teachers-wales-say-cant-cope-12850039</a:t>
            </a:r>
          </a:p>
        </p:txBody>
      </p:sp>
    </p:spTree>
    <p:extLst>
      <p:ext uri="{BB962C8B-B14F-4D97-AF65-F5344CB8AC3E}">
        <p14:creationId xmlns:p14="http://schemas.microsoft.com/office/powerpoint/2010/main" val="915002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US" sz="3600" i="1" dirty="0" smtClean="0">
                <a:latin typeface="Calibri" charset="0"/>
                <a:ea typeface="Calibri" charset="0"/>
                <a:cs typeface="Calibri" charset="0"/>
              </a:rPr>
              <a:t>“If </a:t>
            </a:r>
            <a:r>
              <a:rPr lang="en-US" sz="3600" i="1" dirty="0">
                <a:latin typeface="Calibri" charset="0"/>
                <a:ea typeface="Calibri" charset="0"/>
                <a:cs typeface="Calibri" charset="0"/>
              </a:rPr>
              <a:t>a teacher is not happy, that will reflect poorly in his/her work and it’s the next generation that will suffer. Teacher well-being should be a priority</a:t>
            </a:r>
            <a:r>
              <a:rPr lang="en-US" sz="3600" i="1" dirty="0" smtClean="0">
                <a:latin typeface="Calibri" charset="0"/>
                <a:ea typeface="Calibri" charset="0"/>
                <a:cs typeface="Calibri" charset="0"/>
              </a:rPr>
              <a:t>!”</a:t>
            </a:r>
          </a:p>
          <a:p>
            <a:pPr marL="0" indent="0">
              <a:buNone/>
            </a:pPr>
            <a:endParaRPr lang="en-US" sz="3600" dirty="0">
              <a:latin typeface="Calibri" charset="0"/>
              <a:ea typeface="Calibri" charset="0"/>
              <a:cs typeface="Calibri" charset="0"/>
            </a:endParaRPr>
          </a:p>
          <a:p>
            <a:pPr marL="0" indent="0">
              <a:buNone/>
            </a:pPr>
            <a:r>
              <a:rPr lang="en-US" sz="3600" i="1" dirty="0">
                <a:latin typeface="Calibri" charset="0"/>
                <a:ea typeface="Calibri" charset="0"/>
                <a:cs typeface="Calibri" charset="0"/>
              </a:rPr>
              <a:t>“Staff well-being matters. It is not a peripheral issue – indeed, it should be a moral imperative for all senior leadership teams and their governing bodies”</a:t>
            </a:r>
            <a:endParaRPr lang="en-US" sz="3600" dirty="0">
              <a:latin typeface="Calibri" charset="0"/>
              <a:ea typeface="Calibri" charset="0"/>
              <a:cs typeface="Calibri" charset="0"/>
            </a:endParaRPr>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18615126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207" y="804519"/>
            <a:ext cx="10656647" cy="1049235"/>
          </a:xfrm>
        </p:spPr>
        <p:txBody>
          <a:bodyPr/>
          <a:lstStyle/>
          <a:p>
            <a:r>
              <a:rPr lang="en-US" dirty="0" smtClean="0"/>
              <a:t>Research</a:t>
            </a:r>
            <a:endParaRPr lang="en-US" dirty="0"/>
          </a:p>
        </p:txBody>
      </p:sp>
      <p:sp>
        <p:nvSpPr>
          <p:cNvPr id="3" name="Content Placeholder 2"/>
          <p:cNvSpPr>
            <a:spLocks noGrp="1"/>
          </p:cNvSpPr>
          <p:nvPr>
            <p:ph idx="1"/>
          </p:nvPr>
        </p:nvSpPr>
        <p:spPr>
          <a:xfrm>
            <a:off x="398207" y="2015732"/>
            <a:ext cx="11592232" cy="3450613"/>
          </a:xfrm>
        </p:spPr>
        <p:txBody>
          <a:bodyPr>
            <a:normAutofit fontScale="92500" lnSpcReduction="20000"/>
          </a:bodyPr>
          <a:lstStyle/>
          <a:p>
            <a:r>
              <a:rPr lang="en-US" sz="2800" dirty="0">
                <a:latin typeface="Calibri" charset="0"/>
                <a:ea typeface="Calibri" charset="0"/>
                <a:cs typeface="Calibri" charset="0"/>
              </a:rPr>
              <a:t>How teachers feel on a daily basis is likely to affect their performance and, in turn, the performance of the pupils they teach </a:t>
            </a:r>
            <a:endParaRPr lang="en-US" sz="2800" dirty="0" smtClean="0">
              <a:latin typeface="Calibri" charset="0"/>
              <a:ea typeface="Calibri" charset="0"/>
              <a:cs typeface="Calibri" charset="0"/>
            </a:endParaRPr>
          </a:p>
          <a:p>
            <a:r>
              <a:rPr lang="en-US" sz="2800" dirty="0" smtClean="0">
                <a:latin typeface="Calibri" charset="0"/>
                <a:ea typeface="Calibri" charset="0"/>
                <a:cs typeface="Calibri" charset="0"/>
              </a:rPr>
              <a:t>Happier</a:t>
            </a:r>
            <a:r>
              <a:rPr lang="en-US" sz="2800" dirty="0">
                <a:latin typeface="Calibri" charset="0"/>
                <a:ea typeface="Calibri" charset="0"/>
                <a:cs typeface="Calibri" charset="0"/>
              </a:rPr>
              <a:t>, motivated teachers may make pupils feel happier, motivated and more </a:t>
            </a:r>
            <a:r>
              <a:rPr lang="en-US" sz="2800" dirty="0" smtClean="0">
                <a:latin typeface="Calibri" charset="0"/>
                <a:ea typeface="Calibri" charset="0"/>
                <a:cs typeface="Calibri" charset="0"/>
              </a:rPr>
              <a:t>confident </a:t>
            </a:r>
            <a:endParaRPr lang="en-US" sz="2800" dirty="0">
              <a:latin typeface="Calibri" charset="0"/>
              <a:ea typeface="Calibri" charset="0"/>
              <a:cs typeface="Calibri" charset="0"/>
            </a:endParaRPr>
          </a:p>
          <a:p>
            <a:r>
              <a:rPr lang="en-US" sz="2800" dirty="0">
                <a:latin typeface="Calibri" charset="0"/>
                <a:ea typeface="Calibri" charset="0"/>
                <a:cs typeface="Calibri" charset="0"/>
              </a:rPr>
              <a:t>Happier teachers may also be able to concentrate better on the job of teaching and </a:t>
            </a:r>
            <a:r>
              <a:rPr lang="en-US" sz="2800" dirty="0" smtClean="0">
                <a:latin typeface="Calibri" charset="0"/>
                <a:ea typeface="Calibri" charset="0"/>
                <a:cs typeface="Calibri" charset="0"/>
              </a:rPr>
              <a:t>experience </a:t>
            </a:r>
            <a:r>
              <a:rPr lang="en-US" sz="2800" dirty="0">
                <a:latin typeface="Calibri" charset="0"/>
                <a:ea typeface="Calibri" charset="0"/>
                <a:cs typeface="Calibri" charset="0"/>
              </a:rPr>
              <a:t>more motivation to help pupils in need of special attention </a:t>
            </a:r>
          </a:p>
          <a:p>
            <a:r>
              <a:rPr lang="en-US" sz="2800" b="1" dirty="0" err="1" smtClean="0">
                <a:latin typeface="Calibri" charset="0"/>
                <a:ea typeface="Calibri" charset="0"/>
                <a:cs typeface="Calibri" charset="0"/>
              </a:rPr>
              <a:t>Birkbeck</a:t>
            </a:r>
            <a:r>
              <a:rPr lang="en-US" sz="2800" b="1" dirty="0" smtClean="0">
                <a:latin typeface="Calibri" charset="0"/>
                <a:ea typeface="Calibri" charset="0"/>
                <a:cs typeface="Calibri" charset="0"/>
              </a:rPr>
              <a:t> </a:t>
            </a:r>
            <a:r>
              <a:rPr lang="en-US" sz="2800" b="1" dirty="0">
                <a:latin typeface="Calibri" charset="0"/>
                <a:ea typeface="Calibri" charset="0"/>
                <a:cs typeface="Calibri" charset="0"/>
              </a:rPr>
              <a:t>College in 2007 </a:t>
            </a:r>
            <a:endParaRPr lang="en-US" sz="2800" dirty="0">
              <a:latin typeface="Calibri" charset="0"/>
              <a:ea typeface="Calibri" charset="0"/>
              <a:cs typeface="Calibri" charset="0"/>
            </a:endParaRPr>
          </a:p>
          <a:p>
            <a:endParaRPr lang="en-US" dirty="0"/>
          </a:p>
        </p:txBody>
      </p:sp>
    </p:spTree>
    <p:extLst>
      <p:ext uri="{BB962C8B-B14F-4D97-AF65-F5344CB8AC3E}">
        <p14:creationId xmlns:p14="http://schemas.microsoft.com/office/powerpoint/2010/main" val="12540860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440" y="350519"/>
            <a:ext cx="3185160" cy="5115243"/>
          </a:xfrm>
          <a:solidFill>
            <a:schemeClr val="accent3">
              <a:lumMod val="60000"/>
              <a:lumOff val="40000"/>
            </a:schemeClr>
          </a:solidFill>
        </p:spPr>
        <p:txBody>
          <a:bodyPr>
            <a:normAutofit/>
          </a:bodyPr>
          <a:lstStyle/>
          <a:p>
            <a:pPr algn="ctr"/>
            <a:r>
              <a:rPr lang="en-US" dirty="0" smtClean="0"/>
              <a:t/>
            </a:r>
            <a:br>
              <a:rPr lang="en-US" dirty="0" smtClean="0"/>
            </a:br>
            <a:r>
              <a:rPr lang="en-US" dirty="0"/>
              <a:t/>
            </a:r>
            <a:br>
              <a:rPr lang="en-US" dirty="0"/>
            </a:br>
            <a:r>
              <a:rPr lang="en-US" sz="4800" dirty="0" smtClean="0"/>
              <a:t>Aspects of work that could cause stress</a:t>
            </a:r>
            <a:endParaRPr lang="en-US" sz="4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2906582"/>
              </p:ext>
            </p:extLst>
          </p:nvPr>
        </p:nvGraphicFramePr>
        <p:xfrm>
          <a:off x="3444240" y="176981"/>
          <a:ext cx="8560946" cy="52887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99323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US" dirty="0"/>
              <a:t>structure</a:t>
            </a:r>
            <a:br>
              <a:rPr lang="en-US" dirty="0"/>
            </a:br>
            <a:endParaRPr lang="en-US" dirty="0"/>
          </a:p>
        </p:txBody>
      </p:sp>
      <p:sp>
        <p:nvSpPr>
          <p:cNvPr id="3" name="Content Placeholder 2"/>
          <p:cNvSpPr>
            <a:spLocks noGrp="1"/>
          </p:cNvSpPr>
          <p:nvPr>
            <p:ph idx="1"/>
          </p:nvPr>
        </p:nvSpPr>
        <p:spPr>
          <a:xfrm>
            <a:off x="472440" y="2015732"/>
            <a:ext cx="11186159" cy="3450613"/>
          </a:xfrm>
        </p:spPr>
        <p:txBody>
          <a:bodyPr>
            <a:normAutofit fontScale="92500"/>
          </a:bodyPr>
          <a:lstStyle/>
          <a:p>
            <a:r>
              <a:rPr lang="en-US" sz="3200" dirty="0">
                <a:latin typeface="Calibri" charset="0"/>
                <a:ea typeface="Calibri" charset="0"/>
                <a:cs typeface="Calibri" charset="0"/>
              </a:rPr>
              <a:t>Do </a:t>
            </a:r>
            <a:r>
              <a:rPr lang="en-US" sz="3200" dirty="0" smtClean="0">
                <a:latin typeface="Calibri" charset="0"/>
                <a:ea typeface="Calibri" charset="0"/>
                <a:cs typeface="Calibri" charset="0"/>
              </a:rPr>
              <a:t>staff </a:t>
            </a:r>
            <a:r>
              <a:rPr lang="en-US" sz="3200" dirty="0">
                <a:latin typeface="Calibri" charset="0"/>
                <a:ea typeface="Calibri" charset="0"/>
                <a:cs typeface="Calibri" charset="0"/>
              </a:rPr>
              <a:t>understand their role within the </a:t>
            </a:r>
            <a:r>
              <a:rPr lang="en-US" sz="3200" dirty="0" smtClean="0">
                <a:latin typeface="Calibri" charset="0"/>
                <a:ea typeface="Calibri" charset="0"/>
                <a:cs typeface="Calibri" charset="0"/>
              </a:rPr>
              <a:t>school and </a:t>
            </a:r>
            <a:r>
              <a:rPr lang="en-US" sz="3200" dirty="0">
                <a:latin typeface="Calibri" charset="0"/>
                <a:ea typeface="Calibri" charset="0"/>
                <a:cs typeface="Calibri" charset="0"/>
              </a:rPr>
              <a:t>what is expected of them? </a:t>
            </a:r>
          </a:p>
          <a:p>
            <a:r>
              <a:rPr lang="en-US" sz="3200" dirty="0" smtClean="0">
                <a:latin typeface="Calibri" charset="0"/>
                <a:ea typeface="Calibri" charset="0"/>
                <a:cs typeface="Calibri" charset="0"/>
              </a:rPr>
              <a:t>Are staff </a:t>
            </a:r>
            <a:r>
              <a:rPr lang="en-US" sz="3200" dirty="0">
                <a:latin typeface="Calibri" charset="0"/>
                <a:ea typeface="Calibri" charset="0"/>
                <a:cs typeface="Calibri" charset="0"/>
              </a:rPr>
              <a:t>provided with a revised job description when promoted or moved within the school? </a:t>
            </a:r>
          </a:p>
          <a:p>
            <a:r>
              <a:rPr lang="en-US" sz="3200" dirty="0" smtClean="0">
                <a:latin typeface="Calibri" charset="0"/>
                <a:ea typeface="Calibri" charset="0"/>
                <a:cs typeface="Calibri" charset="0"/>
              </a:rPr>
              <a:t>Is </a:t>
            </a:r>
            <a:r>
              <a:rPr lang="en-US" sz="3200" dirty="0">
                <a:latin typeface="Calibri" charset="0"/>
                <a:ea typeface="Calibri" charset="0"/>
                <a:cs typeface="Calibri" charset="0"/>
              </a:rPr>
              <a:t>there a school handbook that clearly explains the roles of all </a:t>
            </a:r>
            <a:r>
              <a:rPr lang="en-US" sz="3200" dirty="0" smtClean="0">
                <a:latin typeface="Calibri" charset="0"/>
                <a:ea typeface="Calibri" charset="0"/>
                <a:cs typeface="Calibri" charset="0"/>
              </a:rPr>
              <a:t>staff </a:t>
            </a:r>
            <a:r>
              <a:rPr lang="en-US" sz="3200" dirty="0">
                <a:latin typeface="Calibri" charset="0"/>
                <a:ea typeface="Calibri" charset="0"/>
                <a:cs typeface="Calibri" charset="0"/>
              </a:rPr>
              <a:t>? </a:t>
            </a:r>
          </a:p>
          <a:p>
            <a:endParaRPr lang="en-US" dirty="0"/>
          </a:p>
        </p:txBody>
      </p:sp>
    </p:spTree>
    <p:extLst>
      <p:ext uri="{BB962C8B-B14F-4D97-AF65-F5344CB8AC3E}">
        <p14:creationId xmlns:p14="http://schemas.microsoft.com/office/powerpoint/2010/main" val="18951386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support</a:t>
            </a:r>
            <a:endParaRPr lang="en-US" dirty="0"/>
          </a:p>
        </p:txBody>
      </p:sp>
      <p:sp>
        <p:nvSpPr>
          <p:cNvPr id="3" name="Content Placeholder 2"/>
          <p:cNvSpPr>
            <a:spLocks noGrp="1"/>
          </p:cNvSpPr>
          <p:nvPr>
            <p:ph idx="1"/>
          </p:nvPr>
        </p:nvSpPr>
        <p:spPr>
          <a:xfrm>
            <a:off x="228600" y="2015732"/>
            <a:ext cx="11658599" cy="3450613"/>
          </a:xfrm>
        </p:spPr>
        <p:txBody>
          <a:bodyPr>
            <a:normAutofit fontScale="77500" lnSpcReduction="20000"/>
          </a:bodyPr>
          <a:lstStyle/>
          <a:p>
            <a:r>
              <a:rPr lang="en-US" sz="3200" dirty="0" smtClean="0">
                <a:latin typeface="Calibri" charset="0"/>
                <a:ea typeface="Calibri" charset="0"/>
                <a:cs typeface="Calibri" charset="0"/>
              </a:rPr>
              <a:t>Is </a:t>
            </a:r>
            <a:r>
              <a:rPr lang="en-US" sz="3200" dirty="0">
                <a:latin typeface="Calibri" charset="0"/>
                <a:ea typeface="Calibri" charset="0"/>
                <a:cs typeface="Calibri" charset="0"/>
              </a:rPr>
              <a:t>there a better way that good work and </a:t>
            </a:r>
            <a:r>
              <a:rPr lang="en-US" sz="3200" dirty="0" smtClean="0">
                <a:latin typeface="Calibri" charset="0"/>
                <a:ea typeface="Calibri" charset="0"/>
                <a:cs typeface="Calibri" charset="0"/>
              </a:rPr>
              <a:t>effort </a:t>
            </a:r>
            <a:r>
              <a:rPr lang="en-US" sz="3200" dirty="0">
                <a:latin typeface="Calibri" charset="0"/>
                <a:ea typeface="Calibri" charset="0"/>
                <a:cs typeface="Calibri" charset="0"/>
              </a:rPr>
              <a:t>can be acknowledged by </a:t>
            </a:r>
            <a:r>
              <a:rPr lang="en-US" sz="3200" dirty="0" smtClean="0">
                <a:latin typeface="Calibri" charset="0"/>
                <a:ea typeface="Calibri" charset="0"/>
                <a:cs typeface="Calibri" charset="0"/>
              </a:rPr>
              <a:t>all?</a:t>
            </a:r>
          </a:p>
          <a:p>
            <a:r>
              <a:rPr lang="en-US" sz="3200" dirty="0" smtClean="0">
                <a:latin typeface="Calibri" charset="0"/>
                <a:ea typeface="Calibri" charset="0"/>
                <a:cs typeface="Calibri" charset="0"/>
              </a:rPr>
              <a:t>How </a:t>
            </a:r>
            <a:r>
              <a:rPr lang="en-US" sz="3200" dirty="0">
                <a:latin typeface="Calibri" charset="0"/>
                <a:ea typeface="Calibri" charset="0"/>
                <a:cs typeface="Calibri" charset="0"/>
              </a:rPr>
              <a:t>can the practice of lesson observation be improved so it is a positive process? </a:t>
            </a:r>
          </a:p>
          <a:p>
            <a:r>
              <a:rPr lang="en-US" sz="3200" dirty="0" smtClean="0">
                <a:latin typeface="Calibri" charset="0"/>
                <a:ea typeface="Calibri" charset="0"/>
                <a:cs typeface="Calibri" charset="0"/>
              </a:rPr>
              <a:t>Is </a:t>
            </a:r>
            <a:r>
              <a:rPr lang="en-US" sz="3200" dirty="0">
                <a:latin typeface="Calibri" charset="0"/>
                <a:ea typeface="Calibri" charset="0"/>
                <a:cs typeface="Calibri" charset="0"/>
              </a:rPr>
              <a:t>there </a:t>
            </a:r>
            <a:r>
              <a:rPr lang="en-US" sz="3200" dirty="0" smtClean="0">
                <a:latin typeface="Calibri" charset="0"/>
                <a:ea typeface="Calibri" charset="0"/>
                <a:cs typeface="Calibri" charset="0"/>
              </a:rPr>
              <a:t>effective administrative </a:t>
            </a:r>
            <a:r>
              <a:rPr lang="en-US" sz="3200" dirty="0">
                <a:latin typeface="Calibri" charset="0"/>
                <a:ea typeface="Calibri" charset="0"/>
                <a:cs typeface="Calibri" charset="0"/>
              </a:rPr>
              <a:t>or technical support that can be </a:t>
            </a:r>
            <a:r>
              <a:rPr lang="en-US" sz="3200" dirty="0" smtClean="0">
                <a:latin typeface="Calibri" charset="0"/>
                <a:ea typeface="Calibri" charset="0"/>
                <a:cs typeface="Calibri" charset="0"/>
              </a:rPr>
              <a:t>offered</a:t>
            </a:r>
            <a:r>
              <a:rPr lang="en-US" sz="3200" dirty="0">
                <a:latin typeface="Calibri" charset="0"/>
                <a:ea typeface="Calibri" charset="0"/>
                <a:cs typeface="Calibri" charset="0"/>
              </a:rPr>
              <a:t>? </a:t>
            </a:r>
          </a:p>
          <a:p>
            <a:r>
              <a:rPr lang="en-US" sz="3200" dirty="0" smtClean="0">
                <a:latin typeface="Calibri" charset="0"/>
                <a:ea typeface="Calibri" charset="0"/>
                <a:cs typeface="Calibri" charset="0"/>
              </a:rPr>
              <a:t>Is </a:t>
            </a:r>
            <a:r>
              <a:rPr lang="en-US" sz="3200" dirty="0">
                <a:latin typeface="Calibri" charset="0"/>
                <a:ea typeface="Calibri" charset="0"/>
                <a:cs typeface="Calibri" charset="0"/>
              </a:rPr>
              <a:t>there an </a:t>
            </a:r>
            <a:r>
              <a:rPr lang="en-US" sz="3200" dirty="0" smtClean="0">
                <a:latin typeface="Calibri" charset="0"/>
                <a:ea typeface="Calibri" charset="0"/>
                <a:cs typeface="Calibri" charset="0"/>
              </a:rPr>
              <a:t>effective </a:t>
            </a:r>
            <a:r>
              <a:rPr lang="en-US" sz="3200" dirty="0">
                <a:latin typeface="Calibri" charset="0"/>
                <a:ea typeface="Calibri" charset="0"/>
                <a:cs typeface="Calibri" charset="0"/>
              </a:rPr>
              <a:t>induction schedule in place for new and supply </a:t>
            </a:r>
            <a:r>
              <a:rPr lang="en-US" sz="3200" dirty="0" smtClean="0">
                <a:latin typeface="Calibri" charset="0"/>
                <a:ea typeface="Calibri" charset="0"/>
                <a:cs typeface="Calibri" charset="0"/>
              </a:rPr>
              <a:t>staff? </a:t>
            </a:r>
            <a:endParaRPr lang="en-US" sz="3200" dirty="0">
              <a:latin typeface="Calibri" charset="0"/>
              <a:ea typeface="Calibri" charset="0"/>
              <a:cs typeface="Calibri" charset="0"/>
            </a:endParaRPr>
          </a:p>
          <a:p>
            <a:r>
              <a:rPr lang="en-US" sz="3200" dirty="0" smtClean="0">
                <a:latin typeface="Calibri" charset="0"/>
                <a:ea typeface="Calibri" charset="0"/>
                <a:cs typeface="Calibri" charset="0"/>
              </a:rPr>
              <a:t>Are </a:t>
            </a:r>
            <a:r>
              <a:rPr lang="en-US" sz="3200" dirty="0">
                <a:latin typeface="Calibri" charset="0"/>
                <a:ea typeface="Calibri" charset="0"/>
                <a:cs typeface="Calibri" charset="0"/>
              </a:rPr>
              <a:t>there any </a:t>
            </a:r>
            <a:r>
              <a:rPr lang="en-US" sz="3200" dirty="0" smtClean="0">
                <a:latin typeface="Calibri" charset="0"/>
                <a:ea typeface="Calibri" charset="0"/>
                <a:cs typeface="Calibri" charset="0"/>
              </a:rPr>
              <a:t>flexible </a:t>
            </a:r>
            <a:r>
              <a:rPr lang="en-US" sz="3200" dirty="0">
                <a:latin typeface="Calibri" charset="0"/>
                <a:ea typeface="Calibri" charset="0"/>
                <a:cs typeface="Calibri" charset="0"/>
              </a:rPr>
              <a:t>working arrangements that can be put in place, </a:t>
            </a:r>
            <a:r>
              <a:rPr lang="en-US" sz="3200" dirty="0" smtClean="0">
                <a:latin typeface="Calibri" charset="0"/>
                <a:ea typeface="Calibri" charset="0"/>
                <a:cs typeface="Calibri" charset="0"/>
              </a:rPr>
              <a:t>e.g. </a:t>
            </a:r>
            <a:r>
              <a:rPr lang="en-US" sz="3200" dirty="0">
                <a:latin typeface="Calibri" charset="0"/>
                <a:ea typeface="Calibri" charset="0"/>
                <a:cs typeface="Calibri" charset="0"/>
              </a:rPr>
              <a:t>do </a:t>
            </a:r>
            <a:r>
              <a:rPr lang="en-US" sz="3200" dirty="0" smtClean="0">
                <a:latin typeface="Calibri" charset="0"/>
                <a:ea typeface="Calibri" charset="0"/>
                <a:cs typeface="Calibri" charset="0"/>
              </a:rPr>
              <a:t>staff </a:t>
            </a:r>
            <a:r>
              <a:rPr lang="en-US" sz="3200" dirty="0">
                <a:latin typeface="Calibri" charset="0"/>
                <a:ea typeface="Calibri" charset="0"/>
                <a:cs typeface="Calibri" charset="0"/>
              </a:rPr>
              <a:t>know how to ask for time </a:t>
            </a:r>
            <a:r>
              <a:rPr lang="en-US" sz="3200" dirty="0" smtClean="0">
                <a:latin typeface="Calibri" charset="0"/>
                <a:ea typeface="Calibri" charset="0"/>
                <a:cs typeface="Calibri" charset="0"/>
              </a:rPr>
              <a:t>off </a:t>
            </a:r>
            <a:r>
              <a:rPr lang="en-US" sz="3200" dirty="0">
                <a:latin typeface="Calibri" charset="0"/>
                <a:ea typeface="Calibri" charset="0"/>
                <a:cs typeface="Calibri" charset="0"/>
              </a:rPr>
              <a:t>when it is needed? </a:t>
            </a:r>
          </a:p>
          <a:p>
            <a:r>
              <a:rPr lang="en-US" sz="3200" dirty="0" smtClean="0">
                <a:latin typeface="Calibri" charset="0"/>
                <a:ea typeface="Calibri" charset="0"/>
                <a:cs typeface="Calibri" charset="0"/>
              </a:rPr>
              <a:t> </a:t>
            </a:r>
            <a:r>
              <a:rPr lang="en-US" sz="3200" dirty="0">
                <a:latin typeface="Calibri" charset="0"/>
                <a:ea typeface="Calibri" charset="0"/>
                <a:cs typeface="Calibri" charset="0"/>
              </a:rPr>
              <a:t>Are </a:t>
            </a:r>
            <a:r>
              <a:rPr lang="en-US" sz="3200" dirty="0" smtClean="0">
                <a:latin typeface="Calibri" charset="0"/>
                <a:ea typeface="Calibri" charset="0"/>
                <a:cs typeface="Calibri" charset="0"/>
              </a:rPr>
              <a:t>staff </a:t>
            </a:r>
            <a:r>
              <a:rPr lang="en-US" sz="3200" dirty="0">
                <a:latin typeface="Calibri" charset="0"/>
                <a:ea typeface="Calibri" charset="0"/>
                <a:cs typeface="Calibri" charset="0"/>
              </a:rPr>
              <a:t>aware of the health and welfare support that is available? </a:t>
            </a:r>
          </a:p>
          <a:p>
            <a:endParaRPr lang="en-US" dirty="0"/>
          </a:p>
        </p:txBody>
      </p:sp>
    </p:spTree>
    <p:extLst>
      <p:ext uri="{BB962C8B-B14F-4D97-AF65-F5344CB8AC3E}">
        <p14:creationId xmlns:p14="http://schemas.microsoft.com/office/powerpoint/2010/main" val="1174348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workload</a:t>
            </a:r>
            <a:endParaRPr lang="en-US" dirty="0"/>
          </a:p>
        </p:txBody>
      </p:sp>
      <p:sp>
        <p:nvSpPr>
          <p:cNvPr id="3" name="Content Placeholder 2"/>
          <p:cNvSpPr>
            <a:spLocks noGrp="1"/>
          </p:cNvSpPr>
          <p:nvPr>
            <p:ph idx="1"/>
          </p:nvPr>
        </p:nvSpPr>
        <p:spPr>
          <a:xfrm>
            <a:off x="243840" y="2015732"/>
            <a:ext cx="11628119" cy="3450613"/>
          </a:xfrm>
        </p:spPr>
        <p:txBody>
          <a:bodyPr>
            <a:normAutofit fontScale="62500" lnSpcReduction="20000"/>
          </a:bodyPr>
          <a:lstStyle/>
          <a:p>
            <a:r>
              <a:rPr lang="en-US" sz="3500" dirty="0" smtClean="0">
                <a:latin typeface="Calibri" charset="0"/>
                <a:ea typeface="Calibri" charset="0"/>
                <a:cs typeface="Calibri" charset="0"/>
              </a:rPr>
              <a:t>Rescheduling </a:t>
            </a:r>
            <a:r>
              <a:rPr lang="en-US" sz="3500" dirty="0">
                <a:latin typeface="Calibri" charset="0"/>
                <a:ea typeface="Calibri" charset="0"/>
                <a:cs typeface="Calibri" charset="0"/>
              </a:rPr>
              <a:t>activities such as report writing to times that are not already busy </a:t>
            </a:r>
            <a:endParaRPr lang="en-US" sz="3500" dirty="0" smtClean="0">
              <a:latin typeface="Calibri" charset="0"/>
              <a:ea typeface="Calibri" charset="0"/>
              <a:cs typeface="Calibri" charset="0"/>
            </a:endParaRPr>
          </a:p>
          <a:p>
            <a:r>
              <a:rPr lang="en-US" sz="3500" dirty="0" smtClean="0">
                <a:latin typeface="Calibri" charset="0"/>
                <a:ea typeface="Calibri" charset="0"/>
                <a:cs typeface="Calibri" charset="0"/>
              </a:rPr>
              <a:t>Limiting </a:t>
            </a:r>
            <a:r>
              <a:rPr lang="en-US" sz="3500" dirty="0">
                <a:latin typeface="Calibri" charset="0"/>
                <a:ea typeface="Calibri" charset="0"/>
                <a:cs typeface="Calibri" charset="0"/>
              </a:rPr>
              <a:t>after-school </a:t>
            </a:r>
            <a:r>
              <a:rPr lang="en-US" sz="3500" dirty="0" smtClean="0">
                <a:latin typeface="Calibri" charset="0"/>
                <a:ea typeface="Calibri" charset="0"/>
                <a:cs typeface="Calibri" charset="0"/>
              </a:rPr>
              <a:t>meetings</a:t>
            </a:r>
          </a:p>
          <a:p>
            <a:r>
              <a:rPr lang="en-US" sz="3500" dirty="0" smtClean="0">
                <a:latin typeface="Calibri" charset="0"/>
                <a:ea typeface="Calibri" charset="0"/>
                <a:cs typeface="Calibri" charset="0"/>
              </a:rPr>
              <a:t>Hiring </a:t>
            </a:r>
            <a:r>
              <a:rPr lang="en-US" sz="3500" dirty="0">
                <a:latin typeface="Calibri" charset="0"/>
                <a:ea typeface="Calibri" charset="0"/>
                <a:cs typeface="Calibri" charset="0"/>
              </a:rPr>
              <a:t>additional teachers or teaching assistants </a:t>
            </a:r>
            <a:r>
              <a:rPr lang="en-US" sz="3500" dirty="0" smtClean="0">
                <a:latin typeface="Calibri" charset="0"/>
                <a:ea typeface="Calibri" charset="0"/>
                <a:cs typeface="Calibri" charset="0"/>
              </a:rPr>
              <a:t>at peak </a:t>
            </a:r>
            <a:r>
              <a:rPr lang="en-US" sz="3500" dirty="0">
                <a:latin typeface="Calibri" charset="0"/>
                <a:ea typeface="Calibri" charset="0"/>
                <a:cs typeface="Calibri" charset="0"/>
              </a:rPr>
              <a:t>times of the year </a:t>
            </a:r>
          </a:p>
          <a:p>
            <a:r>
              <a:rPr lang="en-US" sz="3500" dirty="0" smtClean="0">
                <a:latin typeface="Calibri" charset="0"/>
                <a:ea typeface="Calibri" charset="0"/>
                <a:cs typeface="Calibri" charset="0"/>
              </a:rPr>
              <a:t>Allow staff </a:t>
            </a:r>
            <a:r>
              <a:rPr lang="en-US" sz="3500" dirty="0">
                <a:latin typeface="Calibri" charset="0"/>
                <a:ea typeface="Calibri" charset="0"/>
                <a:cs typeface="Calibri" charset="0"/>
              </a:rPr>
              <a:t>to take a real break at lunch </a:t>
            </a:r>
            <a:r>
              <a:rPr lang="en-US" sz="3500" dirty="0" smtClean="0">
                <a:latin typeface="Calibri" charset="0"/>
                <a:ea typeface="Calibri" charset="0"/>
                <a:cs typeface="Calibri" charset="0"/>
              </a:rPr>
              <a:t>time</a:t>
            </a:r>
          </a:p>
          <a:p>
            <a:r>
              <a:rPr lang="en-US" sz="3500" dirty="0">
                <a:latin typeface="Calibri" charset="0"/>
                <a:ea typeface="Calibri" charset="0"/>
                <a:cs typeface="Calibri" charset="0"/>
              </a:rPr>
              <a:t>No expectation of an immediate response to emails and a ban on sending emails at the weekends </a:t>
            </a:r>
          </a:p>
          <a:p>
            <a:r>
              <a:rPr lang="en-US" sz="3500" dirty="0" smtClean="0">
                <a:latin typeface="Calibri" charset="0"/>
                <a:ea typeface="Calibri" charset="0"/>
                <a:cs typeface="Calibri" charset="0"/>
              </a:rPr>
              <a:t>Commitment </a:t>
            </a:r>
            <a:r>
              <a:rPr lang="en-US" sz="3500" dirty="0">
                <a:latin typeface="Calibri" charset="0"/>
                <a:ea typeface="Calibri" charset="0"/>
                <a:cs typeface="Calibri" charset="0"/>
              </a:rPr>
              <a:t>to consideration and consultation around workload impact before a new initiative is introduced </a:t>
            </a:r>
          </a:p>
          <a:p>
            <a:endParaRPr lang="en-US" dirty="0"/>
          </a:p>
        </p:txBody>
      </p:sp>
    </p:spTree>
    <p:extLst>
      <p:ext uri="{BB962C8B-B14F-4D97-AF65-F5344CB8AC3E}">
        <p14:creationId xmlns:p14="http://schemas.microsoft.com/office/powerpoint/2010/main" val="1905229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control</a:t>
            </a:r>
            <a:endParaRPr lang="en-US" dirty="0"/>
          </a:p>
        </p:txBody>
      </p:sp>
      <p:sp>
        <p:nvSpPr>
          <p:cNvPr id="3" name="Content Placeholder 2"/>
          <p:cNvSpPr>
            <a:spLocks noGrp="1"/>
          </p:cNvSpPr>
          <p:nvPr>
            <p:ph idx="1"/>
          </p:nvPr>
        </p:nvSpPr>
        <p:spPr>
          <a:xfrm>
            <a:off x="274320" y="2015732"/>
            <a:ext cx="11658599" cy="4095508"/>
          </a:xfrm>
        </p:spPr>
        <p:txBody>
          <a:bodyPr>
            <a:normAutofit fontScale="85000" lnSpcReduction="20000"/>
          </a:bodyPr>
          <a:lstStyle/>
          <a:p>
            <a:r>
              <a:rPr lang="en-US" sz="3600" dirty="0">
                <a:latin typeface="Calibri" charset="0"/>
                <a:ea typeface="Calibri" charset="0"/>
                <a:cs typeface="Calibri" charset="0"/>
              </a:rPr>
              <a:t>All </a:t>
            </a:r>
            <a:r>
              <a:rPr lang="en-US" sz="3600" dirty="0" smtClean="0">
                <a:latin typeface="Calibri" charset="0"/>
                <a:ea typeface="Calibri" charset="0"/>
                <a:cs typeface="Calibri" charset="0"/>
              </a:rPr>
              <a:t>staff </a:t>
            </a:r>
            <a:r>
              <a:rPr lang="en-US" sz="3600" dirty="0">
                <a:latin typeface="Calibri" charset="0"/>
                <a:ea typeface="Calibri" charset="0"/>
                <a:cs typeface="Calibri" charset="0"/>
              </a:rPr>
              <a:t>should be </a:t>
            </a:r>
            <a:r>
              <a:rPr lang="en-US" sz="3600" dirty="0" smtClean="0">
                <a:latin typeface="Calibri" charset="0"/>
                <a:ea typeface="Calibri" charset="0"/>
                <a:cs typeface="Calibri" charset="0"/>
              </a:rPr>
              <a:t>satisfied </a:t>
            </a:r>
            <a:r>
              <a:rPr lang="en-US" sz="3600" dirty="0">
                <a:latin typeface="Calibri" charset="0"/>
                <a:ea typeface="Calibri" charset="0"/>
                <a:cs typeface="Calibri" charset="0"/>
              </a:rPr>
              <a:t>that they have some say in the way that they work. Consider: </a:t>
            </a:r>
          </a:p>
          <a:p>
            <a:r>
              <a:rPr lang="en-US" sz="3600" dirty="0" smtClean="0">
                <a:latin typeface="Calibri" charset="0"/>
                <a:ea typeface="Calibri" charset="0"/>
                <a:cs typeface="Calibri" charset="0"/>
              </a:rPr>
              <a:t>Do staff </a:t>
            </a:r>
            <a:r>
              <a:rPr lang="en-US" sz="3600" dirty="0">
                <a:latin typeface="Calibri" charset="0"/>
                <a:ea typeface="Calibri" charset="0"/>
                <a:cs typeface="Calibri" charset="0"/>
              </a:rPr>
              <a:t>feel that they have autonomy, or do they feel micromanaged? </a:t>
            </a:r>
          </a:p>
          <a:p>
            <a:r>
              <a:rPr lang="en-US" sz="3600" dirty="0" smtClean="0">
                <a:latin typeface="Calibri" charset="0"/>
                <a:ea typeface="Calibri" charset="0"/>
                <a:cs typeface="Calibri" charset="0"/>
              </a:rPr>
              <a:t>Do </a:t>
            </a:r>
            <a:r>
              <a:rPr lang="en-US" sz="3600" dirty="0">
                <a:latin typeface="Calibri" charset="0"/>
                <a:ea typeface="Calibri" charset="0"/>
                <a:cs typeface="Calibri" charset="0"/>
              </a:rPr>
              <a:t>they have control over their own lesson plans? </a:t>
            </a:r>
          </a:p>
          <a:p>
            <a:r>
              <a:rPr lang="en-US" sz="3600" dirty="0" smtClean="0">
                <a:latin typeface="Calibri" charset="0"/>
                <a:ea typeface="Calibri" charset="0"/>
                <a:cs typeface="Calibri" charset="0"/>
              </a:rPr>
              <a:t>Are staff </a:t>
            </a:r>
            <a:r>
              <a:rPr lang="en-US" sz="3600" dirty="0">
                <a:latin typeface="Calibri" charset="0"/>
                <a:ea typeface="Calibri" charset="0"/>
                <a:cs typeface="Calibri" charset="0"/>
              </a:rPr>
              <a:t>encouraged and have opportunities to go on training courses to develop subject knowledge and professional development? </a:t>
            </a:r>
          </a:p>
          <a:p>
            <a:r>
              <a:rPr lang="en-US" sz="3600" dirty="0" smtClean="0">
                <a:latin typeface="Calibri" charset="0"/>
                <a:ea typeface="Calibri" charset="0"/>
                <a:cs typeface="Calibri" charset="0"/>
              </a:rPr>
              <a:t>Can </a:t>
            </a:r>
            <a:r>
              <a:rPr lang="en-US" sz="3600" dirty="0">
                <a:latin typeface="Calibri" charset="0"/>
                <a:ea typeface="Calibri" charset="0"/>
                <a:cs typeface="Calibri" charset="0"/>
              </a:rPr>
              <a:t>they access mentoring and coaching? </a:t>
            </a:r>
          </a:p>
          <a:p>
            <a:endParaRPr lang="en-US" dirty="0"/>
          </a:p>
        </p:txBody>
      </p:sp>
    </p:spTree>
    <p:extLst>
      <p:ext uri="{BB962C8B-B14F-4D97-AF65-F5344CB8AC3E}">
        <p14:creationId xmlns:p14="http://schemas.microsoft.com/office/powerpoint/2010/main" val="221153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relationships</a:t>
            </a:r>
            <a:endParaRPr lang="en-US" dirty="0"/>
          </a:p>
        </p:txBody>
      </p:sp>
      <p:sp>
        <p:nvSpPr>
          <p:cNvPr id="3" name="Content Placeholder 2"/>
          <p:cNvSpPr>
            <a:spLocks noGrp="1"/>
          </p:cNvSpPr>
          <p:nvPr>
            <p:ph idx="1"/>
          </p:nvPr>
        </p:nvSpPr>
        <p:spPr>
          <a:xfrm>
            <a:off x="619433" y="2015732"/>
            <a:ext cx="10435422" cy="3450613"/>
          </a:xfrm>
        </p:spPr>
        <p:txBody>
          <a:bodyPr>
            <a:normAutofit fontScale="40000" lnSpcReduction="20000"/>
          </a:bodyPr>
          <a:lstStyle/>
          <a:p>
            <a:r>
              <a:rPr lang="en-US" sz="5800" dirty="0" smtClean="0">
                <a:latin typeface="Calibri" charset="0"/>
                <a:ea typeface="Calibri" charset="0"/>
                <a:cs typeface="Calibri" charset="0"/>
              </a:rPr>
              <a:t>The </a:t>
            </a:r>
            <a:r>
              <a:rPr lang="en-US" sz="5800" dirty="0">
                <a:latin typeface="Calibri" charset="0"/>
                <a:ea typeface="Calibri" charset="0"/>
                <a:cs typeface="Calibri" charset="0"/>
              </a:rPr>
              <a:t>school </a:t>
            </a:r>
            <a:r>
              <a:rPr lang="en-US" sz="5800" dirty="0" err="1">
                <a:latin typeface="Calibri" charset="0"/>
                <a:ea typeface="Calibri" charset="0"/>
                <a:cs typeface="Calibri" charset="0"/>
              </a:rPr>
              <a:t>behaviour</a:t>
            </a:r>
            <a:r>
              <a:rPr lang="en-US" sz="5800" dirty="0">
                <a:latin typeface="Calibri" charset="0"/>
                <a:ea typeface="Calibri" charset="0"/>
                <a:cs typeface="Calibri" charset="0"/>
              </a:rPr>
              <a:t> policy should be robust and enforced</a:t>
            </a:r>
            <a:r>
              <a:rPr lang="en-US" sz="5800" dirty="0" smtClean="0">
                <a:latin typeface="Calibri" charset="0"/>
                <a:ea typeface="Calibri" charset="0"/>
                <a:cs typeface="Calibri" charset="0"/>
              </a:rPr>
              <a:t>.  </a:t>
            </a:r>
            <a:r>
              <a:rPr lang="en-US" sz="5800" dirty="0">
                <a:latin typeface="Calibri" charset="0"/>
                <a:ea typeface="Calibri" charset="0"/>
                <a:cs typeface="Calibri" charset="0"/>
              </a:rPr>
              <a:t>Are there any concerns? </a:t>
            </a:r>
          </a:p>
          <a:p>
            <a:r>
              <a:rPr lang="en-US" sz="5800" dirty="0" smtClean="0">
                <a:latin typeface="Calibri" charset="0"/>
                <a:ea typeface="Calibri" charset="0"/>
                <a:cs typeface="Calibri" charset="0"/>
              </a:rPr>
              <a:t>Are staff satisfied </a:t>
            </a:r>
            <a:r>
              <a:rPr lang="en-US" sz="5800" dirty="0">
                <a:latin typeface="Calibri" charset="0"/>
                <a:ea typeface="Calibri" charset="0"/>
                <a:cs typeface="Calibri" charset="0"/>
              </a:rPr>
              <a:t>that where bullying or harassment is taking place, management takes steps to stop the </a:t>
            </a:r>
            <a:r>
              <a:rPr lang="en-US" sz="5800" dirty="0" err="1">
                <a:latin typeface="Calibri" charset="0"/>
                <a:ea typeface="Calibri" charset="0"/>
                <a:cs typeface="Calibri" charset="0"/>
              </a:rPr>
              <a:t>behaviour</a:t>
            </a:r>
            <a:r>
              <a:rPr lang="en-US" sz="5800" dirty="0">
                <a:latin typeface="Calibri" charset="0"/>
                <a:ea typeface="Calibri" charset="0"/>
                <a:cs typeface="Calibri" charset="0"/>
              </a:rPr>
              <a:t>? </a:t>
            </a:r>
          </a:p>
          <a:p>
            <a:r>
              <a:rPr lang="en-US" sz="5800" dirty="0" smtClean="0">
                <a:latin typeface="Calibri" charset="0"/>
                <a:ea typeface="Calibri" charset="0"/>
                <a:cs typeface="Calibri" charset="0"/>
              </a:rPr>
              <a:t>Do staff </a:t>
            </a:r>
            <a:r>
              <a:rPr lang="en-US" sz="5800" dirty="0">
                <a:latin typeface="Calibri" charset="0"/>
                <a:ea typeface="Calibri" charset="0"/>
                <a:cs typeface="Calibri" charset="0"/>
              </a:rPr>
              <a:t>feel encouraged to report violent incidents, including verbal abuse, and are victims </a:t>
            </a:r>
            <a:r>
              <a:rPr lang="en-US" sz="5800" dirty="0" smtClean="0">
                <a:latin typeface="Calibri" charset="0"/>
                <a:ea typeface="Calibri" charset="0"/>
                <a:cs typeface="Calibri" charset="0"/>
              </a:rPr>
              <a:t>offered </a:t>
            </a:r>
            <a:r>
              <a:rPr lang="en-US" sz="5800" dirty="0">
                <a:latin typeface="Calibri" charset="0"/>
                <a:ea typeface="Calibri" charset="0"/>
                <a:cs typeface="Calibri" charset="0"/>
              </a:rPr>
              <a:t>support? </a:t>
            </a:r>
          </a:p>
          <a:p>
            <a:r>
              <a:rPr lang="en-US" sz="5800" dirty="0" smtClean="0">
                <a:latin typeface="Calibri" charset="0"/>
                <a:ea typeface="Calibri" charset="0"/>
                <a:cs typeface="Calibri" charset="0"/>
              </a:rPr>
              <a:t>Are </a:t>
            </a:r>
            <a:r>
              <a:rPr lang="en-US" sz="5800" dirty="0">
                <a:latin typeface="Calibri" charset="0"/>
                <a:ea typeface="Calibri" charset="0"/>
                <a:cs typeface="Calibri" charset="0"/>
              </a:rPr>
              <a:t>complaints taken seriously and investigated? </a:t>
            </a:r>
          </a:p>
          <a:p>
            <a:endParaRPr lang="en-US" dirty="0"/>
          </a:p>
        </p:txBody>
      </p:sp>
    </p:spTree>
    <p:extLst>
      <p:ext uri="{BB962C8B-B14F-4D97-AF65-F5344CB8AC3E}">
        <p14:creationId xmlns:p14="http://schemas.microsoft.com/office/powerpoint/2010/main" val="17783836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a:t>
            </a:r>
            <a:endParaRPr lang="en-US" dirty="0"/>
          </a:p>
        </p:txBody>
      </p:sp>
      <p:sp>
        <p:nvSpPr>
          <p:cNvPr id="3" name="Content Placeholder 2"/>
          <p:cNvSpPr>
            <a:spLocks noGrp="1"/>
          </p:cNvSpPr>
          <p:nvPr>
            <p:ph idx="1"/>
          </p:nvPr>
        </p:nvSpPr>
        <p:spPr>
          <a:xfrm>
            <a:off x="518161" y="2015732"/>
            <a:ext cx="10536694" cy="3450613"/>
          </a:xfrm>
        </p:spPr>
        <p:txBody>
          <a:bodyPr>
            <a:normAutofit lnSpcReduction="10000"/>
          </a:bodyPr>
          <a:lstStyle/>
          <a:p>
            <a:r>
              <a:rPr lang="en-US" sz="3200" dirty="0" smtClean="0">
                <a:latin typeface="Calibri" charset="0"/>
                <a:ea typeface="Calibri" charset="0"/>
                <a:cs typeface="Calibri" charset="0"/>
              </a:rPr>
              <a:t>Is there an </a:t>
            </a:r>
            <a:r>
              <a:rPr lang="en-US" sz="3200" dirty="0">
                <a:latin typeface="Calibri" charset="0"/>
                <a:ea typeface="Calibri" charset="0"/>
                <a:cs typeface="Calibri" charset="0"/>
              </a:rPr>
              <a:t>opportunity to consult with </a:t>
            </a:r>
            <a:r>
              <a:rPr lang="en-US" sz="3200" dirty="0" smtClean="0">
                <a:latin typeface="Calibri" charset="0"/>
                <a:ea typeface="Calibri" charset="0"/>
                <a:cs typeface="Calibri" charset="0"/>
              </a:rPr>
              <a:t>staff </a:t>
            </a:r>
            <a:r>
              <a:rPr lang="en-US" sz="3200" dirty="0">
                <a:latin typeface="Calibri" charset="0"/>
                <a:ea typeface="Calibri" charset="0"/>
                <a:cs typeface="Calibri" charset="0"/>
              </a:rPr>
              <a:t>before any organisational change occurs? </a:t>
            </a:r>
          </a:p>
          <a:p>
            <a:r>
              <a:rPr lang="en-US" sz="3200" dirty="0" smtClean="0">
                <a:latin typeface="Calibri" charset="0"/>
                <a:ea typeface="Calibri" charset="0"/>
                <a:cs typeface="Calibri" charset="0"/>
              </a:rPr>
              <a:t>Is training </a:t>
            </a:r>
            <a:r>
              <a:rPr lang="en-US" sz="3200" dirty="0">
                <a:latin typeface="Calibri" charset="0"/>
                <a:ea typeface="Calibri" charset="0"/>
                <a:cs typeface="Calibri" charset="0"/>
              </a:rPr>
              <a:t>and equipment provided to deal with new systems? </a:t>
            </a:r>
            <a:endParaRPr lang="en-US" sz="3200" dirty="0" smtClean="0">
              <a:latin typeface="Calibri" charset="0"/>
              <a:ea typeface="Calibri" charset="0"/>
              <a:cs typeface="Calibri" charset="0"/>
            </a:endParaRPr>
          </a:p>
          <a:p>
            <a:r>
              <a:rPr lang="en-US" sz="3200" dirty="0" smtClean="0">
                <a:latin typeface="Calibri" charset="0"/>
                <a:ea typeface="Calibri" charset="0"/>
                <a:cs typeface="Calibri" charset="0"/>
              </a:rPr>
              <a:t>Are there suitable </a:t>
            </a:r>
            <a:r>
              <a:rPr lang="en-US" sz="3200" dirty="0">
                <a:latin typeface="Calibri" charset="0"/>
                <a:ea typeface="Calibri" charset="0"/>
                <a:cs typeface="Calibri" charset="0"/>
              </a:rPr>
              <a:t>resources to support the change</a:t>
            </a:r>
            <a:r>
              <a:rPr lang="en-US" sz="3200" dirty="0" smtClean="0">
                <a:latin typeface="Calibri" charset="0"/>
                <a:ea typeface="Calibri" charset="0"/>
                <a:cs typeface="Calibri" charset="0"/>
              </a:rPr>
              <a:t>?</a:t>
            </a:r>
            <a:r>
              <a:rPr lang="en-US" dirty="0"/>
              <a:t/>
            </a:r>
            <a:br>
              <a:rPr lang="en-US" dirty="0"/>
            </a:br>
            <a:endParaRPr lang="en-US" dirty="0"/>
          </a:p>
        </p:txBody>
      </p:sp>
    </p:spTree>
    <p:extLst>
      <p:ext uri="{BB962C8B-B14F-4D97-AF65-F5344CB8AC3E}">
        <p14:creationId xmlns:p14="http://schemas.microsoft.com/office/powerpoint/2010/main" val="6165729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a:t>
            </a:r>
            <a:endParaRPr lang="en-US" dirty="0"/>
          </a:p>
        </p:txBody>
      </p:sp>
      <p:pic>
        <p:nvPicPr>
          <p:cNvPr id="4" name="Content Placeholder 3"/>
          <p:cNvPicPr>
            <a:picLocks noGrp="1" noChangeAspect="1"/>
          </p:cNvPicPr>
          <p:nvPr>
            <p:ph idx="1"/>
          </p:nvPr>
        </p:nvPicPr>
        <p:blipFill>
          <a:blip r:embed="rId3"/>
          <a:stretch>
            <a:fillRect/>
          </a:stretch>
        </p:blipFill>
        <p:spPr>
          <a:xfrm>
            <a:off x="3233173" y="2016125"/>
            <a:ext cx="6039979" cy="3449638"/>
          </a:xfrm>
          <a:prstGeom prst="rect">
            <a:avLst/>
          </a:prstGeom>
        </p:spPr>
      </p:pic>
    </p:spTree>
    <p:extLst>
      <p:ext uri="{BB962C8B-B14F-4D97-AF65-F5344CB8AC3E}">
        <p14:creationId xmlns:p14="http://schemas.microsoft.com/office/powerpoint/2010/main" val="1670963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Main factors </a:t>
            </a:r>
            <a:r>
              <a:rPr lang="en-US" dirty="0"/>
              <a:t>influencing good quality of work </a:t>
            </a:r>
            <a:r>
              <a:rPr lang="en-US" dirty="0" smtClean="0"/>
              <a:t>are</a:t>
            </a:r>
            <a:r>
              <a:rPr lang="mr-IN" dirty="0" smtClean="0"/>
              <a:t>…</a:t>
            </a:r>
            <a:endParaRPr lang="en-US" dirty="0"/>
          </a:p>
        </p:txBody>
      </p:sp>
      <p:pic>
        <p:nvPicPr>
          <p:cNvPr id="4" name="Content Placeholder 3"/>
          <p:cNvPicPr>
            <a:picLocks noGrp="1" noChangeAspect="1"/>
          </p:cNvPicPr>
          <p:nvPr>
            <p:ph idx="1"/>
          </p:nvPr>
        </p:nvPicPr>
        <p:blipFill>
          <a:blip r:embed="rId2"/>
          <a:stretch>
            <a:fillRect/>
          </a:stretch>
        </p:blipFill>
        <p:spPr>
          <a:xfrm>
            <a:off x="2781829" y="2016125"/>
            <a:ext cx="6942667" cy="3449638"/>
          </a:xfrm>
          <a:prstGeom prst="rect">
            <a:avLst/>
          </a:prstGeom>
        </p:spPr>
      </p:pic>
    </p:spTree>
    <p:extLst>
      <p:ext uri="{BB962C8B-B14F-4D97-AF65-F5344CB8AC3E}">
        <p14:creationId xmlns:p14="http://schemas.microsoft.com/office/powerpoint/2010/main" val="1676756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75903455"/>
              </p:ext>
            </p:extLst>
          </p:nvPr>
        </p:nvGraphicFramePr>
        <p:xfrm>
          <a:off x="0" y="0"/>
          <a:ext cx="12192000" cy="6060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19516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3459" y="469239"/>
            <a:ext cx="9603275" cy="1049235"/>
          </a:xfrm>
        </p:spPr>
        <p:txBody>
          <a:bodyPr>
            <a:normAutofit fontScale="90000"/>
          </a:bodyPr>
          <a:lstStyle/>
          <a:p>
            <a:r>
              <a:rPr lang="en-US" b="1" dirty="0"/>
              <a:t>5 things you should do every day to be happier </a:t>
            </a:r>
            <a:r>
              <a:rPr lang="en-US" dirty="0"/>
              <a:t/>
            </a:r>
            <a:br>
              <a:rPr lang="en-US"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60058914"/>
              </p:ext>
            </p:extLst>
          </p:nvPr>
        </p:nvGraphicFramePr>
        <p:xfrm>
          <a:off x="929641" y="2016124"/>
          <a:ext cx="10728960" cy="4156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8529975" y="3422747"/>
            <a:ext cx="3893574" cy="1200329"/>
          </a:xfrm>
          <a:prstGeom prst="rect">
            <a:avLst/>
          </a:prstGeom>
          <a:noFill/>
        </p:spPr>
        <p:txBody>
          <a:bodyPr wrap="square" rtlCol="0">
            <a:spAutoFit/>
          </a:bodyPr>
          <a:lstStyle/>
          <a:p>
            <a:r>
              <a:rPr lang="en-US" dirty="0"/>
              <a:t>Exercising is the fastest way out of a bad mood. This doesn’t need to be extensive; just taking a short walk outside can help.</a:t>
            </a:r>
          </a:p>
        </p:txBody>
      </p:sp>
      <p:sp>
        <p:nvSpPr>
          <p:cNvPr id="6" name="TextBox 5"/>
          <p:cNvSpPr txBox="1"/>
          <p:nvPr/>
        </p:nvSpPr>
        <p:spPr>
          <a:xfrm>
            <a:off x="7246374" y="2335161"/>
            <a:ext cx="3893574" cy="589936"/>
          </a:xfrm>
          <a:prstGeom prst="rect">
            <a:avLst/>
          </a:prstGeom>
          <a:noFill/>
        </p:spPr>
        <p:txBody>
          <a:bodyPr wrap="square" rtlCol="0">
            <a:spAutoFit/>
          </a:bodyPr>
          <a:lstStyle/>
          <a:p>
            <a:endParaRPr lang="en-US"/>
          </a:p>
        </p:txBody>
      </p:sp>
      <p:sp>
        <p:nvSpPr>
          <p:cNvPr id="7" name="TextBox 6"/>
          <p:cNvSpPr txBox="1"/>
          <p:nvPr/>
        </p:nvSpPr>
        <p:spPr>
          <a:xfrm>
            <a:off x="707187" y="4941390"/>
            <a:ext cx="4338482" cy="923330"/>
          </a:xfrm>
          <a:prstGeom prst="rect">
            <a:avLst/>
          </a:prstGeom>
          <a:noFill/>
        </p:spPr>
        <p:txBody>
          <a:bodyPr wrap="square" rtlCol="0">
            <a:spAutoFit/>
          </a:bodyPr>
          <a:lstStyle/>
          <a:p>
            <a:pPr lvl="0" defTabSz="914400">
              <a:defRPr/>
            </a:pPr>
            <a:r>
              <a:rPr lang="en-US" dirty="0"/>
              <a:t>Strive to learn throughout your whole life. This doesn’t always have to be education or knowledge-based; just be curious. </a:t>
            </a:r>
          </a:p>
        </p:txBody>
      </p:sp>
      <p:sp>
        <p:nvSpPr>
          <p:cNvPr id="8" name="TextBox 7"/>
          <p:cNvSpPr txBox="1"/>
          <p:nvPr/>
        </p:nvSpPr>
        <p:spPr>
          <a:xfrm>
            <a:off x="707187" y="2468832"/>
            <a:ext cx="3893574" cy="1200329"/>
          </a:xfrm>
          <a:prstGeom prst="rect">
            <a:avLst/>
          </a:prstGeom>
          <a:noFill/>
        </p:spPr>
        <p:txBody>
          <a:bodyPr wrap="square" rtlCol="0">
            <a:spAutoFit/>
          </a:bodyPr>
          <a:lstStyle/>
          <a:p>
            <a:pPr lvl="0" defTabSz="914400">
              <a:defRPr/>
            </a:pPr>
            <a:r>
              <a:rPr lang="en-US"/>
              <a:t>Our generosity, altruism and compassion are all hardwired to the reward mechanism in our brain; we feel good if we give to others. </a:t>
            </a:r>
            <a:endParaRPr lang="en-US" dirty="0"/>
          </a:p>
        </p:txBody>
      </p:sp>
      <p:sp>
        <p:nvSpPr>
          <p:cNvPr id="9" name="TextBox 8"/>
          <p:cNvSpPr txBox="1"/>
          <p:nvPr/>
        </p:nvSpPr>
        <p:spPr>
          <a:xfrm>
            <a:off x="7000017" y="1704515"/>
            <a:ext cx="4658583" cy="1200329"/>
          </a:xfrm>
          <a:prstGeom prst="rect">
            <a:avLst/>
          </a:prstGeom>
          <a:noFill/>
        </p:spPr>
        <p:txBody>
          <a:bodyPr wrap="square" rtlCol="0">
            <a:spAutoFit/>
          </a:bodyPr>
          <a:lstStyle/>
          <a:p>
            <a:r>
              <a:rPr lang="en-US"/>
              <a:t>Social relationships are the most important cornerstones of your life; make sure you build them and invest time and energy to maintain them.</a:t>
            </a:r>
          </a:p>
        </p:txBody>
      </p:sp>
      <p:sp>
        <p:nvSpPr>
          <p:cNvPr id="10" name="TextBox 9"/>
          <p:cNvSpPr txBox="1"/>
          <p:nvPr/>
        </p:nvSpPr>
        <p:spPr>
          <a:xfrm>
            <a:off x="7926274" y="4941390"/>
            <a:ext cx="4114801" cy="1200329"/>
          </a:xfrm>
          <a:prstGeom prst="rect">
            <a:avLst/>
          </a:prstGeom>
          <a:noFill/>
        </p:spPr>
        <p:txBody>
          <a:bodyPr wrap="square" rtlCol="0">
            <a:spAutoFit/>
          </a:bodyPr>
          <a:lstStyle/>
          <a:p>
            <a:r>
              <a:rPr lang="en-US" dirty="0"/>
              <a:t>How aware are you of things going on around the world? Make sure you know what’s going on in your environment and with the people around you.</a:t>
            </a:r>
          </a:p>
        </p:txBody>
      </p:sp>
    </p:spTree>
    <p:extLst>
      <p:ext uri="{BB962C8B-B14F-4D97-AF65-F5344CB8AC3E}">
        <p14:creationId xmlns:p14="http://schemas.microsoft.com/office/powerpoint/2010/main" val="20139325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9696655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1492</TotalTime>
  <Words>1158</Words>
  <Application>Microsoft Macintosh PowerPoint</Application>
  <PresentationFormat>Widescreen</PresentationFormat>
  <Paragraphs>107</Paragraphs>
  <Slides>17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Gill Sans MT</vt:lpstr>
      <vt:lpstr>Mangal</vt:lpstr>
      <vt:lpstr>Arial</vt:lpstr>
      <vt:lpstr>Gallery</vt:lpstr>
      <vt:lpstr>Teacher happiness and Wellbeing</vt:lpstr>
      <vt:lpstr>So… </vt:lpstr>
      <vt:lpstr>Teachers are leaving the profession in their droves – and little wonder. Who would want to be one in modern Britain? </vt:lpstr>
      <vt:lpstr>Impact</vt:lpstr>
      <vt:lpstr>Research</vt:lpstr>
      <vt:lpstr>  Aspects of work that could cause stress</vt:lpstr>
      <vt:lpstr>structure </vt:lpstr>
      <vt:lpstr>support</vt:lpstr>
      <vt:lpstr>workload</vt:lpstr>
      <vt:lpstr>control</vt:lpstr>
      <vt:lpstr>relationships</vt:lpstr>
      <vt:lpstr>change</vt:lpstr>
      <vt:lpstr>Task</vt:lpstr>
      <vt:lpstr>Main factors influencing good quality of work are…</vt:lpstr>
      <vt:lpstr>PowerPoint Presentation</vt:lpstr>
      <vt:lpstr>5 things you should do every day to be happier  </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Teacher happiness and Wellbeing</dc:title>
  <dc:creator>Gail Parker</dc:creator>
  <cp:lastModifiedBy>Gail Parker</cp:lastModifiedBy>
  <cp:revision>17</cp:revision>
  <dcterms:created xsi:type="dcterms:W3CDTF">2017-12-18T11:33:18Z</dcterms:created>
  <dcterms:modified xsi:type="dcterms:W3CDTF">2018-01-03T20:20:38Z</dcterms:modified>
</cp:coreProperties>
</file>