
<file path=[Content_Types].xml><?xml version="1.0" encoding="utf-8"?>
<Types xmlns="http://schemas.openxmlformats.org/package/2006/content-types">
  <Default Extension="jpeg" ContentType="image/jpeg"/>
  <Default Extension="m4a" ContentType="audio/mp4"/>
  <Default Extension="MOV" ContentType="video/quicktime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4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theme/theme5.xml" ContentType="application/vnd.openxmlformats-officedocument.theme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6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4" r:id="rId1"/>
    <p:sldMasterId id="2147483715" r:id="rId2"/>
    <p:sldMasterId id="2147483677" r:id="rId3"/>
    <p:sldMasterId id="2147483699" r:id="rId4"/>
    <p:sldMasterId id="2147483648" r:id="rId5"/>
    <p:sldMasterId id="2147483761" r:id="rId6"/>
  </p:sldMasterIdLst>
  <p:sldIdLst>
    <p:sldId id="309" r:id="rId7"/>
    <p:sldId id="319" r:id="rId8"/>
    <p:sldId id="317" r:id="rId9"/>
    <p:sldId id="318" r:id="rId10"/>
    <p:sldId id="259" r:id="rId11"/>
    <p:sldId id="260" r:id="rId12"/>
    <p:sldId id="265" r:id="rId13"/>
    <p:sldId id="261" r:id="rId14"/>
    <p:sldId id="316" r:id="rId15"/>
    <p:sldId id="267" r:id="rId16"/>
    <p:sldId id="268" r:id="rId17"/>
    <p:sldId id="315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  <p:sldId id="289" r:id="rId39"/>
    <p:sldId id="290" r:id="rId40"/>
    <p:sldId id="291" r:id="rId41"/>
    <p:sldId id="292" r:id="rId42"/>
    <p:sldId id="293" r:id="rId43"/>
    <p:sldId id="294" r:id="rId44"/>
    <p:sldId id="295" r:id="rId45"/>
    <p:sldId id="296" r:id="rId46"/>
    <p:sldId id="297" r:id="rId47"/>
    <p:sldId id="298" r:id="rId48"/>
    <p:sldId id="263" r:id="rId49"/>
    <p:sldId id="529" r:id="rId5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9FF"/>
    <a:srgbClr val="FBFF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2C2580-75EC-E4E7-B578-EA668937BB07}" v="476" dt="2023-01-23T11:12:02.046"/>
    <p1510:client id="{5666B367-0F92-9299-AB9D-BF90631E1CD2}" v="18" dt="2023-01-23T11:14:10.313"/>
    <p1510:client id="{6B3B3656-DFA6-5292-F8CB-1E11CDD745BB}" v="121" dt="2023-01-23T11:20:29.710"/>
    <p1510:client id="{7201C05A-7B77-667D-24DA-7AF249040605}" v="18" dt="2023-01-16T09:53:34.046"/>
    <p1510:client id="{73859076-03AA-4D72-8368-2640ACA78447}" v="1" dt="2023-01-23T11:48:56.138"/>
    <p1510:client id="{8F898CA4-9018-EBB4-FF10-07DBE545F12D}" v="142" dt="2023-01-23T11:44:59.550"/>
    <p1510:client id="{AD82728F-9396-AF28-972C-0AE3F176FA01}" v="256" dt="2023-12-05T15:54:38.049"/>
    <p1510:client id="{C13AEDA1-7C36-A850-0E6E-A6A3BB162FCB}" v="33" dt="2023-01-23T11:48:28.970"/>
    <p1510:client id="{D4BC3FAB-5D34-968E-C953-DE77E12D814C}" v="88" dt="2023-01-16T09:59:50.263"/>
    <p1510:client id="{DA9D485D-DEA2-4756-43DC-C2217BFE8CE1}" v="25" dt="2023-01-23T11:54:33.580"/>
    <p1510:client id="{ED7EE806-A6BB-5E3C-D4CD-7131FBAB8111}" v="162" dt="2024-01-08T10:47:00.420"/>
    <p1510:client id="{FFF9F621-D764-2A1C-2592-C634C8A905E3}" v="43" dt="2023-01-23T11:52:47.62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microsoft.com/office/2016/11/relationships/changesInfo" Target="changesInfos/changesInfo1.xml"/><Relationship Id="rId7" Type="http://schemas.openxmlformats.org/officeDocument/2006/relationships/slide" Target="slides/slid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microsoft.com/office/2015/10/relationships/revisionInfo" Target="revisionInfo.xml"/><Relationship Id="rId8" Type="http://schemas.openxmlformats.org/officeDocument/2006/relationships/slide" Target="slides/slide2.xml"/><Relationship Id="rId51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ED7EE806-A6BB-5E3C-D4CD-7131FBAB8111}"/>
    <pc:docChg chg="modSld">
      <pc:chgData name="" userId="" providerId="" clId="Web-{ED7EE806-A6BB-5E3C-D4CD-7131FBAB8111}" dt="2024-01-08T10:27:05.234" v="0" actId="20577"/>
      <pc:docMkLst>
        <pc:docMk/>
      </pc:docMkLst>
      <pc:sldChg chg="modSp">
        <pc:chgData name="" userId="" providerId="" clId="Web-{ED7EE806-A6BB-5E3C-D4CD-7131FBAB8111}" dt="2024-01-08T10:27:05.234" v="0" actId="20577"/>
        <pc:sldMkLst>
          <pc:docMk/>
          <pc:sldMk cId="2470699789" sldId="309"/>
        </pc:sldMkLst>
        <pc:spChg chg="mod">
          <ac:chgData name="" userId="" providerId="" clId="Web-{ED7EE806-A6BB-5E3C-D4CD-7131FBAB8111}" dt="2024-01-08T10:27:05.234" v="0" actId="20577"/>
          <ac:spMkLst>
            <pc:docMk/>
            <pc:sldMk cId="2470699789" sldId="309"/>
            <ac:spMk id="4" creationId="{5062BA96-231F-369E-477C-F092AC95A812}"/>
          </ac:spMkLst>
        </pc:spChg>
      </pc:sldChg>
    </pc:docChg>
  </pc:docChgLst>
  <pc:docChgLst>
    <pc:chgData name="Mari Powell" userId="S::mari.powell@uwtsd.ac.uk::a1b98dd7-29dc-4131-8e37-1423e6a9ecca" providerId="AD" clId="Web-{C13AEDA1-7C36-A850-0E6E-A6A3BB162FCB}"/>
    <pc:docChg chg="modSld">
      <pc:chgData name="Mari Powell" userId="S::mari.powell@uwtsd.ac.uk::a1b98dd7-29dc-4131-8e37-1423e6a9ecca" providerId="AD" clId="Web-{C13AEDA1-7C36-A850-0E6E-A6A3BB162FCB}" dt="2023-01-23T11:48:28.970" v="29"/>
      <pc:docMkLst>
        <pc:docMk/>
      </pc:docMkLst>
      <pc:sldChg chg="addSp delSp modSp">
        <pc:chgData name="Mari Powell" userId="S::mari.powell@uwtsd.ac.uk::a1b98dd7-29dc-4131-8e37-1423e6a9ecca" providerId="AD" clId="Web-{C13AEDA1-7C36-A850-0E6E-A6A3BB162FCB}" dt="2023-01-23T11:47:45.469" v="24" actId="1076"/>
        <pc:sldMkLst>
          <pc:docMk/>
          <pc:sldMk cId="1726395790" sldId="296"/>
        </pc:sldMkLst>
        <pc:spChg chg="mod">
          <ac:chgData name="Mari Powell" userId="S::mari.powell@uwtsd.ac.uk::a1b98dd7-29dc-4131-8e37-1423e6a9ecca" providerId="AD" clId="Web-{C13AEDA1-7C36-A850-0E6E-A6A3BB162FCB}" dt="2023-01-23T11:47:40.250" v="23" actId="1076"/>
          <ac:spMkLst>
            <pc:docMk/>
            <pc:sldMk cId="1726395790" sldId="296"/>
            <ac:spMk id="13" creationId="{264BA527-9B4C-954C-8FD6-D6549C9316AC}"/>
          </ac:spMkLst>
        </pc:spChg>
        <pc:spChg chg="mod">
          <ac:chgData name="Mari Powell" userId="S::mari.powell@uwtsd.ac.uk::a1b98dd7-29dc-4131-8e37-1423e6a9ecca" providerId="AD" clId="Web-{C13AEDA1-7C36-A850-0E6E-A6A3BB162FCB}" dt="2023-01-23T11:47:28.390" v="21" actId="1076"/>
          <ac:spMkLst>
            <pc:docMk/>
            <pc:sldMk cId="1726395790" sldId="296"/>
            <ac:spMk id="15" creationId="{87B9A706-2EB6-AC45-9E03-CC0174C5D0B9}"/>
          </ac:spMkLst>
        </pc:spChg>
        <pc:spChg chg="mod">
          <ac:chgData name="Mari Powell" userId="S::mari.powell@uwtsd.ac.uk::a1b98dd7-29dc-4131-8e37-1423e6a9ecca" providerId="AD" clId="Web-{C13AEDA1-7C36-A850-0E6E-A6A3BB162FCB}" dt="2023-01-23T11:47:24.296" v="20" actId="1076"/>
          <ac:spMkLst>
            <pc:docMk/>
            <pc:sldMk cId="1726395790" sldId="296"/>
            <ac:spMk id="16" creationId="{75C3DEE1-7FE6-5343-A28E-10EFF6695858}"/>
          </ac:spMkLst>
        </pc:spChg>
        <pc:picChg chg="mod ord">
          <ac:chgData name="Mari Powell" userId="S::mari.powell@uwtsd.ac.uk::a1b98dd7-29dc-4131-8e37-1423e6a9ecca" providerId="AD" clId="Web-{C13AEDA1-7C36-A850-0E6E-A6A3BB162FCB}" dt="2023-01-23T11:47:18.937" v="18" actId="1076"/>
          <ac:picMkLst>
            <pc:docMk/>
            <pc:sldMk cId="1726395790" sldId="296"/>
            <ac:picMk id="2" creationId="{4482C8A2-DDB8-0AB3-7ADF-F9E3307FBB9E}"/>
          </ac:picMkLst>
        </pc:picChg>
        <pc:picChg chg="add mod ord">
          <ac:chgData name="Mari Powell" userId="S::mari.powell@uwtsd.ac.uk::a1b98dd7-29dc-4131-8e37-1423e6a9ecca" providerId="AD" clId="Web-{C13AEDA1-7C36-A850-0E6E-A6A3BB162FCB}" dt="2023-01-23T11:47:45.469" v="24" actId="1076"/>
          <ac:picMkLst>
            <pc:docMk/>
            <pc:sldMk cId="1726395790" sldId="296"/>
            <ac:picMk id="3" creationId="{8BF60FB0-2683-4F53-CACA-15E84BCAC108}"/>
          </ac:picMkLst>
        </pc:picChg>
        <pc:picChg chg="add mod ord">
          <ac:chgData name="Mari Powell" userId="S::mari.powell@uwtsd.ac.uk::a1b98dd7-29dc-4131-8e37-1423e6a9ecca" providerId="AD" clId="Web-{C13AEDA1-7C36-A850-0E6E-A6A3BB162FCB}" dt="2023-01-23T11:47:32.531" v="22" actId="1076"/>
          <ac:picMkLst>
            <pc:docMk/>
            <pc:sldMk cId="1726395790" sldId="296"/>
            <ac:picMk id="5" creationId="{283FA047-86B1-6574-13A2-9C55B56CD711}"/>
          </ac:picMkLst>
        </pc:picChg>
        <pc:picChg chg="del">
          <ac:chgData name="Mari Powell" userId="S::mari.powell@uwtsd.ac.uk::a1b98dd7-29dc-4131-8e37-1423e6a9ecca" providerId="AD" clId="Web-{C13AEDA1-7C36-A850-0E6E-A6A3BB162FCB}" dt="2023-01-23T11:45:22.106" v="0"/>
          <ac:picMkLst>
            <pc:docMk/>
            <pc:sldMk cId="1726395790" sldId="296"/>
            <ac:picMk id="10" creationId="{2988F8E7-B4FD-F344-82BF-87A267BEE00B}"/>
          </ac:picMkLst>
        </pc:picChg>
        <pc:picChg chg="del">
          <ac:chgData name="Mari Powell" userId="S::mari.powell@uwtsd.ac.uk::a1b98dd7-29dc-4131-8e37-1423e6a9ecca" providerId="AD" clId="Web-{C13AEDA1-7C36-A850-0E6E-A6A3BB162FCB}" dt="2023-01-23T11:45:31.200" v="5"/>
          <ac:picMkLst>
            <pc:docMk/>
            <pc:sldMk cId="1726395790" sldId="296"/>
            <ac:picMk id="18" creationId="{728BDBD0-9A50-ED4C-AE93-CBF3006A82B4}"/>
          </ac:picMkLst>
        </pc:picChg>
        <pc:picChg chg="del">
          <ac:chgData name="Mari Powell" userId="S::mari.powell@uwtsd.ac.uk::a1b98dd7-29dc-4131-8e37-1423e6a9ecca" providerId="AD" clId="Web-{C13AEDA1-7C36-A850-0E6E-A6A3BB162FCB}" dt="2023-01-23T11:45:29.841" v="4"/>
          <ac:picMkLst>
            <pc:docMk/>
            <pc:sldMk cId="1726395790" sldId="296"/>
            <ac:picMk id="22" creationId="{6C0809D8-69B1-ED4B-945A-8CCD35371DBE}"/>
          </ac:picMkLst>
        </pc:picChg>
      </pc:sldChg>
      <pc:sldChg chg="addSp delSp mod setBg delAnim">
        <pc:chgData name="Mari Powell" userId="S::mari.powell@uwtsd.ac.uk::a1b98dd7-29dc-4131-8e37-1423e6a9ecca" providerId="AD" clId="Web-{C13AEDA1-7C36-A850-0E6E-A6A3BB162FCB}" dt="2023-01-23T11:48:28.970" v="29"/>
        <pc:sldMkLst>
          <pc:docMk/>
          <pc:sldMk cId="3140638390" sldId="297"/>
        </pc:sldMkLst>
        <pc:picChg chg="add">
          <ac:chgData name="Mari Powell" userId="S::mari.powell@uwtsd.ac.uk::a1b98dd7-29dc-4131-8e37-1423e6a9ecca" providerId="AD" clId="Web-{C13AEDA1-7C36-A850-0E6E-A6A3BB162FCB}" dt="2023-01-23T11:48:28.970" v="29"/>
          <ac:picMkLst>
            <pc:docMk/>
            <pc:sldMk cId="3140638390" sldId="297"/>
            <ac:picMk id="3" creationId="{D1F9EB4C-67AA-45D3-F579-F5B0E4CFBBA3}"/>
          </ac:picMkLst>
        </pc:picChg>
        <pc:picChg chg="del">
          <ac:chgData name="Mari Powell" userId="S::mari.powell@uwtsd.ac.uk::a1b98dd7-29dc-4131-8e37-1423e6a9ecca" providerId="AD" clId="Web-{C13AEDA1-7C36-A850-0E6E-A6A3BB162FCB}" dt="2023-01-23T11:48:20.141" v="28"/>
          <ac:picMkLst>
            <pc:docMk/>
            <pc:sldMk cId="3140638390" sldId="297"/>
            <ac:picMk id="25" creationId="{8818BF19-58A5-4A47-8B5F-C7A55BE0BC50}"/>
          </ac:picMkLst>
        </pc:picChg>
        <pc:picChg chg="del">
          <ac:chgData name="Mari Powell" userId="S::mari.powell@uwtsd.ac.uk::a1b98dd7-29dc-4131-8e37-1423e6a9ecca" providerId="AD" clId="Web-{C13AEDA1-7C36-A850-0E6E-A6A3BB162FCB}" dt="2023-01-23T11:48:18.282" v="27"/>
          <ac:picMkLst>
            <pc:docMk/>
            <pc:sldMk cId="3140638390" sldId="297"/>
            <ac:picMk id="37" creationId="{68D62B05-4002-5848-A3F3-C4A01E2EC087}"/>
          </ac:picMkLst>
        </pc:picChg>
      </pc:sldChg>
    </pc:docChg>
  </pc:docChgLst>
  <pc:docChgLst>
    <pc:chgData name="Mari Powell" userId="S::mari.powell@uwtsd.ac.uk::a1b98dd7-29dc-4131-8e37-1423e6a9ecca" providerId="AD" clId="Web-{382C2580-75EC-E4E7-B578-EA668937BB07}"/>
    <pc:docChg chg="addSld delSld modSld addMainMaster modMainMaster">
      <pc:chgData name="Mari Powell" userId="S::mari.powell@uwtsd.ac.uk::a1b98dd7-29dc-4131-8e37-1423e6a9ecca" providerId="AD" clId="Web-{382C2580-75EC-E4E7-B578-EA668937BB07}" dt="2023-01-23T11:12:02.046" v="330" actId="1076"/>
      <pc:docMkLst>
        <pc:docMk/>
      </pc:docMkLst>
      <pc:sldChg chg="modSp">
        <pc:chgData name="Mari Powell" userId="S::mari.powell@uwtsd.ac.uk::a1b98dd7-29dc-4131-8e37-1423e6a9ecca" providerId="AD" clId="Web-{382C2580-75EC-E4E7-B578-EA668937BB07}" dt="2023-01-23T10:59:08.717" v="115" actId="14100"/>
        <pc:sldMkLst>
          <pc:docMk/>
          <pc:sldMk cId="489796940" sldId="259"/>
        </pc:sldMkLst>
        <pc:spChg chg="mod">
          <ac:chgData name="Mari Powell" userId="S::mari.powell@uwtsd.ac.uk::a1b98dd7-29dc-4131-8e37-1423e6a9ecca" providerId="AD" clId="Web-{382C2580-75EC-E4E7-B578-EA668937BB07}" dt="2023-01-23T10:59:08.717" v="115" actId="14100"/>
          <ac:spMkLst>
            <pc:docMk/>
            <pc:sldMk cId="489796940" sldId="259"/>
            <ac:spMk id="3" creationId="{8F22FA55-2A8D-A5EF-C79E-CE62C8319001}"/>
          </ac:spMkLst>
        </pc:spChg>
      </pc:sldChg>
      <pc:sldChg chg="delSp del">
        <pc:chgData name="Mari Powell" userId="S::mari.powell@uwtsd.ac.uk::a1b98dd7-29dc-4131-8e37-1423e6a9ecca" providerId="AD" clId="Web-{382C2580-75EC-E4E7-B578-EA668937BB07}" dt="2023-01-23T11:10:06.885" v="320"/>
        <pc:sldMkLst>
          <pc:docMk/>
          <pc:sldMk cId="2712688103" sldId="262"/>
        </pc:sldMkLst>
        <pc:graphicFrameChg chg="del">
          <ac:chgData name="Mari Powell" userId="S::mari.powell@uwtsd.ac.uk::a1b98dd7-29dc-4131-8e37-1423e6a9ecca" providerId="AD" clId="Web-{382C2580-75EC-E4E7-B578-EA668937BB07}" dt="2023-01-23T11:06:14.360" v="136"/>
          <ac:graphicFrameMkLst>
            <pc:docMk/>
            <pc:sldMk cId="2712688103" sldId="262"/>
            <ac:graphicFrameMk id="9" creationId="{FDA81B35-FFEA-BFF3-8E72-4B0431155720}"/>
          </ac:graphicFrameMkLst>
        </pc:graphicFrameChg>
        <pc:graphicFrameChg chg="del">
          <ac:chgData name="Mari Powell" userId="S::mari.powell@uwtsd.ac.uk::a1b98dd7-29dc-4131-8e37-1423e6a9ecca" providerId="AD" clId="Web-{382C2580-75EC-E4E7-B578-EA668937BB07}" dt="2023-01-23T11:06:22.610" v="138"/>
          <ac:graphicFrameMkLst>
            <pc:docMk/>
            <pc:sldMk cId="2712688103" sldId="262"/>
            <ac:graphicFrameMk id="11" creationId="{AA414F5D-7F70-CACC-391A-E1489414FA83}"/>
          </ac:graphicFrameMkLst>
        </pc:graphicFrameChg>
        <pc:picChg chg="del">
          <ac:chgData name="Mari Powell" userId="S::mari.powell@uwtsd.ac.uk::a1b98dd7-29dc-4131-8e37-1423e6a9ecca" providerId="AD" clId="Web-{382C2580-75EC-E4E7-B578-EA668937BB07}" dt="2023-01-23T11:05:32.905" v="128"/>
          <ac:picMkLst>
            <pc:docMk/>
            <pc:sldMk cId="2712688103" sldId="262"/>
            <ac:picMk id="7" creationId="{E21C9C98-93F8-50E4-710E-C5C2EE0AE8B3}"/>
          </ac:picMkLst>
        </pc:picChg>
      </pc:sldChg>
      <pc:sldChg chg="modSp add mod setBg">
        <pc:chgData name="Mari Powell" userId="S::mari.powell@uwtsd.ac.uk::a1b98dd7-29dc-4131-8e37-1423e6a9ecca" providerId="AD" clId="Web-{382C2580-75EC-E4E7-B578-EA668937BB07}" dt="2023-01-23T11:01:21.895" v="122"/>
        <pc:sldMkLst>
          <pc:docMk/>
          <pc:sldMk cId="748847467" sldId="265"/>
        </pc:sldMkLst>
        <pc:spChg chg="mod">
          <ac:chgData name="Mari Powell" userId="S::mari.powell@uwtsd.ac.uk::a1b98dd7-29dc-4131-8e37-1423e6a9ecca" providerId="AD" clId="Web-{382C2580-75EC-E4E7-B578-EA668937BB07}" dt="2023-01-23T11:01:16.566" v="121" actId="1076"/>
          <ac:spMkLst>
            <pc:docMk/>
            <pc:sldMk cId="748847467" sldId="265"/>
            <ac:spMk id="7" creationId="{121B5676-A903-2C4D-AF9F-4E97181405E0}"/>
          </ac:spMkLst>
        </pc:spChg>
        <pc:graphicFrameChg chg="modGraphic">
          <ac:chgData name="Mari Powell" userId="S::mari.powell@uwtsd.ac.uk::a1b98dd7-29dc-4131-8e37-1423e6a9ecca" providerId="AD" clId="Web-{382C2580-75EC-E4E7-B578-EA668937BB07}" dt="2023-01-23T11:01:21.895" v="122"/>
          <ac:graphicFrameMkLst>
            <pc:docMk/>
            <pc:sldMk cId="748847467" sldId="265"/>
            <ac:graphicFrameMk id="5" creationId="{D66D546D-7C4C-0746-B11B-C1B49F1A0F27}"/>
          </ac:graphicFrameMkLst>
        </pc:graphicFrameChg>
      </pc:sldChg>
      <pc:sldChg chg="addSp delSp modSp add mod setBg">
        <pc:chgData name="Mari Powell" userId="S::mari.powell@uwtsd.ac.uk::a1b98dd7-29dc-4131-8e37-1423e6a9ecca" providerId="AD" clId="Web-{382C2580-75EC-E4E7-B578-EA668937BB07}" dt="2023-01-23T11:09:58.697" v="319" actId="1076"/>
        <pc:sldMkLst>
          <pc:docMk/>
          <pc:sldMk cId="429337508" sldId="266"/>
        </pc:sldMkLst>
        <pc:spChg chg="mod">
          <ac:chgData name="Mari Powell" userId="S::mari.powell@uwtsd.ac.uk::a1b98dd7-29dc-4131-8e37-1423e6a9ecca" providerId="AD" clId="Web-{382C2580-75EC-E4E7-B578-EA668937BB07}" dt="2023-01-23T11:09:29.617" v="314" actId="1076"/>
          <ac:spMkLst>
            <pc:docMk/>
            <pc:sldMk cId="429337508" sldId="266"/>
            <ac:spMk id="8" creationId="{C74C22E5-678A-8040-ACA6-804384D92BD1}"/>
          </ac:spMkLst>
        </pc:spChg>
        <pc:spChg chg="mod">
          <ac:chgData name="Mari Powell" userId="S::mari.powell@uwtsd.ac.uk::a1b98dd7-29dc-4131-8e37-1423e6a9ecca" providerId="AD" clId="Web-{382C2580-75EC-E4E7-B578-EA668937BB07}" dt="2023-01-23T11:09:42.243" v="316" actId="1076"/>
          <ac:spMkLst>
            <pc:docMk/>
            <pc:sldMk cId="429337508" sldId="266"/>
            <ac:spMk id="9" creationId="{6694B5DE-E70F-AB4E-8983-148FFF0D4BAA}"/>
          </ac:spMkLst>
        </pc:spChg>
        <pc:spChg chg="mod">
          <ac:chgData name="Mari Powell" userId="S::mari.powell@uwtsd.ac.uk::a1b98dd7-29dc-4131-8e37-1423e6a9ecca" providerId="AD" clId="Web-{382C2580-75EC-E4E7-B578-EA668937BB07}" dt="2023-01-23T11:09:58.697" v="319" actId="1076"/>
          <ac:spMkLst>
            <pc:docMk/>
            <pc:sldMk cId="429337508" sldId="266"/>
            <ac:spMk id="11" creationId="{795FF3F4-DFB9-2249-B0AF-06E7EFCFBCD8}"/>
          </ac:spMkLst>
        </pc:spChg>
        <pc:spChg chg="mod">
          <ac:chgData name="Mari Powell" userId="S::mari.powell@uwtsd.ac.uk::a1b98dd7-29dc-4131-8e37-1423e6a9ecca" providerId="AD" clId="Web-{382C2580-75EC-E4E7-B578-EA668937BB07}" dt="2023-01-23T11:09:26.570" v="313" actId="1076"/>
          <ac:spMkLst>
            <pc:docMk/>
            <pc:sldMk cId="429337508" sldId="266"/>
            <ac:spMk id="13" creationId="{C127CE14-56B7-D847-B9FD-CDC67654F0BD}"/>
          </ac:spMkLst>
        </pc:spChg>
        <pc:spChg chg="mod">
          <ac:chgData name="Mari Powell" userId="S::mari.powell@uwtsd.ac.uk::a1b98dd7-29dc-4131-8e37-1423e6a9ecca" providerId="AD" clId="Web-{382C2580-75EC-E4E7-B578-EA668937BB07}" dt="2023-01-23T11:09:34.977" v="315" actId="1076"/>
          <ac:spMkLst>
            <pc:docMk/>
            <pc:sldMk cId="429337508" sldId="266"/>
            <ac:spMk id="16" creationId="{01A6F5D4-9554-164D-BE2D-CADBB7AF1682}"/>
          </ac:spMkLst>
        </pc:spChg>
        <pc:spChg chg="del">
          <ac:chgData name="Mari Powell" userId="S::mari.powell@uwtsd.ac.uk::a1b98dd7-29dc-4131-8e37-1423e6a9ecca" providerId="AD" clId="Web-{382C2580-75EC-E4E7-B578-EA668937BB07}" dt="2023-01-23T11:05:26.155" v="126"/>
          <ac:spMkLst>
            <pc:docMk/>
            <pc:sldMk cId="429337508" sldId="266"/>
            <ac:spMk id="17" creationId="{23F30DFB-E898-E748-81CF-B2008A91B658}"/>
          </ac:spMkLst>
        </pc:spChg>
        <pc:graphicFrameChg chg="add mod modGraphic">
          <ac:chgData name="Mari Powell" userId="S::mari.powell@uwtsd.ac.uk::a1b98dd7-29dc-4131-8e37-1423e6a9ecca" providerId="AD" clId="Web-{382C2580-75EC-E4E7-B578-EA668937BB07}" dt="2023-01-23T11:09:18.976" v="312"/>
          <ac:graphicFrameMkLst>
            <pc:docMk/>
            <pc:sldMk cId="429337508" sldId="266"/>
            <ac:graphicFrameMk id="5" creationId="{27B64704-F113-1446-C472-A8AC326DE184}"/>
          </ac:graphicFrameMkLst>
        </pc:graphicFrameChg>
        <pc:graphicFrameChg chg="add del mod modGraphic">
          <ac:chgData name="Mari Powell" userId="S::mari.powell@uwtsd.ac.uk::a1b98dd7-29dc-4131-8e37-1423e6a9ecca" providerId="AD" clId="Web-{382C2580-75EC-E4E7-B578-EA668937BB07}" dt="2023-01-23T11:07:57.754" v="276"/>
          <ac:graphicFrameMkLst>
            <pc:docMk/>
            <pc:sldMk cId="429337508" sldId="266"/>
            <ac:graphicFrameMk id="7" creationId="{5FFD08D4-2530-A08D-3604-1F54F413EBC7}"/>
          </ac:graphicFrameMkLst>
        </pc:graphicFrameChg>
        <pc:graphicFrameChg chg="del">
          <ac:chgData name="Mari Powell" userId="S::mari.powell@uwtsd.ac.uk::a1b98dd7-29dc-4131-8e37-1423e6a9ecca" providerId="AD" clId="Web-{382C2580-75EC-E4E7-B578-EA668937BB07}" dt="2023-01-23T11:04:44.137" v="124"/>
          <ac:graphicFrameMkLst>
            <pc:docMk/>
            <pc:sldMk cId="429337508" sldId="266"/>
            <ac:graphicFrameMk id="14" creationId="{FCB18E26-8EB6-424E-90FB-8E11CE29ED76}"/>
          </ac:graphicFrameMkLst>
        </pc:graphicFrameChg>
        <pc:graphicFrameChg chg="del">
          <ac:chgData name="Mari Powell" userId="S::mari.powell@uwtsd.ac.uk::a1b98dd7-29dc-4131-8e37-1423e6a9ecca" providerId="AD" clId="Web-{382C2580-75EC-E4E7-B578-EA668937BB07}" dt="2023-01-23T11:06:01.187" v="135"/>
          <ac:graphicFrameMkLst>
            <pc:docMk/>
            <pc:sldMk cId="429337508" sldId="266"/>
            <ac:graphicFrameMk id="15" creationId="{20DB89E7-A558-BD4A-8F0B-CECE234D6A6F}"/>
          </ac:graphicFrameMkLst>
        </pc:graphicFrameChg>
        <pc:picChg chg="add mod ord">
          <ac:chgData name="Mari Powell" userId="S::mari.powell@uwtsd.ac.uk::a1b98dd7-29dc-4131-8e37-1423e6a9ecca" providerId="AD" clId="Web-{382C2580-75EC-E4E7-B578-EA668937BB07}" dt="2023-01-23T11:05:56.031" v="134" actId="14100"/>
          <ac:picMkLst>
            <pc:docMk/>
            <pc:sldMk cId="429337508" sldId="266"/>
            <ac:picMk id="2" creationId="{1DA8A127-8096-1709-95F8-5E1E323B29FE}"/>
          </ac:picMkLst>
        </pc:picChg>
        <pc:picChg chg="del">
          <ac:chgData name="Mari Powell" userId="S::mari.powell@uwtsd.ac.uk::a1b98dd7-29dc-4131-8e37-1423e6a9ecca" providerId="AD" clId="Web-{382C2580-75EC-E4E7-B578-EA668937BB07}" dt="2023-01-23T11:05:28.498" v="127"/>
          <ac:picMkLst>
            <pc:docMk/>
            <pc:sldMk cId="429337508" sldId="266"/>
            <ac:picMk id="4" creationId="{B10F8DFF-A06F-0C4A-BB5F-3648C1BD1200}"/>
          </ac:picMkLst>
        </pc:picChg>
      </pc:sldChg>
      <pc:sldChg chg="addSp delSp modSp add mod setBg">
        <pc:chgData name="Mari Powell" userId="S::mari.powell@uwtsd.ac.uk::a1b98dd7-29dc-4131-8e37-1423e6a9ecca" providerId="AD" clId="Web-{382C2580-75EC-E4E7-B578-EA668937BB07}" dt="2023-01-23T11:12:02.046" v="330" actId="1076"/>
        <pc:sldMkLst>
          <pc:docMk/>
          <pc:sldMk cId="3138460899" sldId="267"/>
        </pc:sldMkLst>
        <pc:spChg chg="mod">
          <ac:chgData name="Mari Powell" userId="S::mari.powell@uwtsd.ac.uk::a1b98dd7-29dc-4131-8e37-1423e6a9ecca" providerId="AD" clId="Web-{382C2580-75EC-E4E7-B578-EA668937BB07}" dt="2023-01-23T11:11:04.762" v="326"/>
          <ac:spMkLst>
            <pc:docMk/>
            <pc:sldMk cId="3138460899" sldId="267"/>
            <ac:spMk id="2" creationId="{C9FADEF5-7EEC-A142-A981-127D12229D39}"/>
          </ac:spMkLst>
        </pc:spChg>
        <pc:spChg chg="mod">
          <ac:chgData name="Mari Powell" userId="S::mari.powell@uwtsd.ac.uk::a1b98dd7-29dc-4131-8e37-1423e6a9ecca" providerId="AD" clId="Web-{382C2580-75EC-E4E7-B578-EA668937BB07}" dt="2023-01-23T11:12:02.046" v="330" actId="1076"/>
          <ac:spMkLst>
            <pc:docMk/>
            <pc:sldMk cId="3138460899" sldId="267"/>
            <ac:spMk id="17" creationId="{585242B9-D2BB-4F41-A1E3-312C8718BAA9}"/>
          </ac:spMkLst>
        </pc:spChg>
        <pc:picChg chg="del">
          <ac:chgData name="Mari Powell" userId="S::mari.powell@uwtsd.ac.uk::a1b98dd7-29dc-4131-8e37-1423e6a9ecca" providerId="AD" clId="Web-{382C2580-75EC-E4E7-B578-EA668937BB07}" dt="2023-01-23T11:10:44.542" v="323"/>
          <ac:picMkLst>
            <pc:docMk/>
            <pc:sldMk cId="3138460899" sldId="267"/>
            <ac:picMk id="4" creationId="{B10F8DFF-A06F-0C4A-BB5F-3648C1BD1200}"/>
          </ac:picMkLst>
        </pc:picChg>
        <pc:picChg chg="add">
          <ac:chgData name="Mari Powell" userId="S::mari.powell@uwtsd.ac.uk::a1b98dd7-29dc-4131-8e37-1423e6a9ecca" providerId="AD" clId="Web-{382C2580-75EC-E4E7-B578-EA668937BB07}" dt="2023-01-23T11:10:51.840" v="324"/>
          <ac:picMkLst>
            <pc:docMk/>
            <pc:sldMk cId="3138460899" sldId="267"/>
            <ac:picMk id="5" creationId="{B0372568-0B32-5DD0-0DE4-62C97BCD83F0}"/>
          </ac:picMkLst>
        </pc:picChg>
        <pc:picChg chg="add mod">
          <ac:chgData name="Mari Powell" userId="S::mari.powell@uwtsd.ac.uk::a1b98dd7-29dc-4131-8e37-1423e6a9ecca" providerId="AD" clId="Web-{382C2580-75EC-E4E7-B578-EA668937BB07}" dt="2023-01-23T11:11:59.733" v="329" actId="1076"/>
          <ac:picMkLst>
            <pc:docMk/>
            <pc:sldMk cId="3138460899" sldId="267"/>
            <ac:picMk id="6" creationId="{F67FE4FC-39AB-EC9A-6B6C-E2316D9443B3}"/>
          </ac:picMkLst>
        </pc:picChg>
        <pc:picChg chg="del">
          <ac:chgData name="Mari Powell" userId="S::mari.powell@uwtsd.ac.uk::a1b98dd7-29dc-4131-8e37-1423e6a9ecca" providerId="AD" clId="Web-{382C2580-75EC-E4E7-B578-EA668937BB07}" dt="2023-01-23T11:11:09.262" v="327"/>
          <ac:picMkLst>
            <pc:docMk/>
            <pc:sldMk cId="3138460899" sldId="267"/>
            <ac:picMk id="19" creationId="{1A4CEDCC-EDCF-434C-AF79-4519AAC1EDC4}"/>
          </ac:picMkLst>
        </pc:picChg>
      </pc:sldChg>
      <pc:sldMasterChg chg="add addSldLayout">
        <pc:chgData name="Mari Powell" userId="S::mari.powell@uwtsd.ac.uk::a1b98dd7-29dc-4131-8e37-1423e6a9ecca" providerId="AD" clId="Web-{382C2580-75EC-E4E7-B578-EA668937BB07}" dt="2023-01-23T11:00:36.518" v="116"/>
        <pc:sldMasterMkLst>
          <pc:docMk/>
          <pc:sldMasterMk cId="1463603263" sldId="2147483648"/>
        </pc:sldMasterMkLst>
        <pc:sldLayoutChg chg="ad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1463603263" sldId="2147483648"/>
            <pc:sldLayoutMk cId="1219618675" sldId="2147483649"/>
          </pc:sldLayoutMkLst>
        </pc:sldLayoutChg>
        <pc:sldLayoutChg chg="ad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1463603263" sldId="2147483648"/>
            <pc:sldLayoutMk cId="4070951524" sldId="2147483650"/>
          </pc:sldLayoutMkLst>
        </pc:sldLayoutChg>
        <pc:sldLayoutChg chg="ad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1463603263" sldId="2147483648"/>
            <pc:sldLayoutMk cId="3275019664" sldId="2147483651"/>
          </pc:sldLayoutMkLst>
        </pc:sldLayoutChg>
        <pc:sldLayoutChg chg="ad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1463603263" sldId="2147483648"/>
            <pc:sldLayoutMk cId="907739129" sldId="2147483652"/>
          </pc:sldLayoutMkLst>
        </pc:sldLayoutChg>
        <pc:sldLayoutChg chg="ad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1463603263" sldId="2147483648"/>
            <pc:sldLayoutMk cId="2108690334" sldId="2147483653"/>
          </pc:sldLayoutMkLst>
        </pc:sldLayoutChg>
        <pc:sldLayoutChg chg="ad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1463603263" sldId="2147483648"/>
            <pc:sldLayoutMk cId="2328038241" sldId="2147483654"/>
          </pc:sldLayoutMkLst>
        </pc:sldLayoutChg>
        <pc:sldLayoutChg chg="ad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1463603263" sldId="2147483648"/>
            <pc:sldLayoutMk cId="4087545471" sldId="2147483655"/>
          </pc:sldLayoutMkLst>
        </pc:sldLayoutChg>
        <pc:sldLayoutChg chg="ad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1463603263" sldId="2147483648"/>
            <pc:sldLayoutMk cId="269340223" sldId="2147483656"/>
          </pc:sldLayoutMkLst>
        </pc:sldLayoutChg>
        <pc:sldLayoutChg chg="ad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1463603263" sldId="2147483648"/>
            <pc:sldLayoutMk cId="771116835" sldId="2147483657"/>
          </pc:sldLayoutMkLst>
        </pc:sldLayoutChg>
        <pc:sldLayoutChg chg="ad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1463603263" sldId="2147483648"/>
            <pc:sldLayoutMk cId="305505066" sldId="2147483658"/>
          </pc:sldLayoutMkLst>
        </pc:sldLayoutChg>
        <pc:sldLayoutChg chg="ad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1463603263" sldId="2147483648"/>
            <pc:sldLayoutMk cId="785127244" sldId="2147483659"/>
          </pc:sldLayoutMkLst>
        </pc:sldLayoutChg>
        <pc:sldLayoutChg chg="ad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1463603263" sldId="2147483648"/>
            <pc:sldLayoutMk cId="1604941710" sldId="2147483660"/>
          </pc:sldLayoutMkLst>
        </pc:sldLayoutChg>
      </pc:sldMasterChg>
      <pc:sldMasterChg chg="replId modSldLayout">
        <pc:chgData name="Mari Powell" userId="S::mari.powell@uwtsd.ac.uk::a1b98dd7-29dc-4131-8e37-1423e6a9ecca" providerId="AD" clId="Web-{382C2580-75EC-E4E7-B578-EA668937BB07}" dt="2023-01-23T11:00:36.518" v="116"/>
        <pc:sldMasterMkLst>
          <pc:docMk/>
          <pc:sldMasterMk cId="57870305" sldId="2147483715"/>
        </pc:sldMasterMkLst>
        <pc:sldLayoutChg chg="replI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57870305" sldId="2147483715"/>
            <pc:sldLayoutMk cId="3706256916" sldId="2147483716"/>
          </pc:sldLayoutMkLst>
        </pc:sldLayoutChg>
        <pc:sldLayoutChg chg="replI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57870305" sldId="2147483715"/>
            <pc:sldLayoutMk cId="2891842087" sldId="2147483717"/>
          </pc:sldLayoutMkLst>
        </pc:sldLayoutChg>
        <pc:sldLayoutChg chg="replI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57870305" sldId="2147483715"/>
            <pc:sldLayoutMk cId="3675070693" sldId="2147483718"/>
          </pc:sldLayoutMkLst>
        </pc:sldLayoutChg>
        <pc:sldLayoutChg chg="replI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57870305" sldId="2147483715"/>
            <pc:sldLayoutMk cId="1254408823" sldId="2147483719"/>
          </pc:sldLayoutMkLst>
        </pc:sldLayoutChg>
        <pc:sldLayoutChg chg="replI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57870305" sldId="2147483715"/>
            <pc:sldLayoutMk cId="1360434855" sldId="2147483720"/>
          </pc:sldLayoutMkLst>
        </pc:sldLayoutChg>
        <pc:sldLayoutChg chg="replI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57870305" sldId="2147483715"/>
            <pc:sldLayoutMk cId="4038777639" sldId="2147483721"/>
          </pc:sldLayoutMkLst>
        </pc:sldLayoutChg>
        <pc:sldLayoutChg chg="replI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57870305" sldId="2147483715"/>
            <pc:sldLayoutMk cId="3458391642" sldId="2147483722"/>
          </pc:sldLayoutMkLst>
        </pc:sldLayoutChg>
        <pc:sldLayoutChg chg="replI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57870305" sldId="2147483715"/>
            <pc:sldLayoutMk cId="3462444126" sldId="2147483723"/>
          </pc:sldLayoutMkLst>
        </pc:sldLayoutChg>
        <pc:sldLayoutChg chg="replI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57870305" sldId="2147483715"/>
            <pc:sldLayoutMk cId="4258657047" sldId="2147483724"/>
          </pc:sldLayoutMkLst>
        </pc:sldLayoutChg>
        <pc:sldLayoutChg chg="replI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57870305" sldId="2147483715"/>
            <pc:sldLayoutMk cId="1657036093" sldId="2147483725"/>
          </pc:sldLayoutMkLst>
        </pc:sldLayoutChg>
        <pc:sldLayoutChg chg="replI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57870305" sldId="2147483715"/>
            <pc:sldLayoutMk cId="2283876327" sldId="2147483726"/>
          </pc:sldLayoutMkLst>
        </pc:sldLayoutChg>
        <pc:sldLayoutChg chg="replId">
          <pc:chgData name="Mari Powell" userId="S::mari.powell@uwtsd.ac.uk::a1b98dd7-29dc-4131-8e37-1423e6a9ecca" providerId="AD" clId="Web-{382C2580-75EC-E4E7-B578-EA668937BB07}" dt="2023-01-23T11:00:36.518" v="116"/>
          <pc:sldLayoutMkLst>
            <pc:docMk/>
            <pc:sldMasterMk cId="57870305" sldId="2147483715"/>
            <pc:sldLayoutMk cId="4147506821" sldId="2147483727"/>
          </pc:sldLayoutMkLst>
        </pc:sldLayoutChg>
      </pc:sldMasterChg>
    </pc:docChg>
  </pc:docChgLst>
  <pc:docChgLst>
    <pc:chgData name="Mari Powell" userId="S::mari.powell@uwtsd.ac.uk::a1b98dd7-29dc-4131-8e37-1423e6a9ecca" providerId="AD" clId="Web-{D4BC3FAB-5D34-968E-C953-DE77E12D814C}"/>
    <pc:docChg chg="addSld modSld addMainMaster modMainMaster">
      <pc:chgData name="Mari Powell" userId="S::mari.powell@uwtsd.ac.uk::a1b98dd7-29dc-4131-8e37-1423e6a9ecca" providerId="AD" clId="Web-{D4BC3FAB-5D34-968E-C953-DE77E12D814C}" dt="2023-01-16T09:59:50.263" v="51" actId="1076"/>
      <pc:docMkLst>
        <pc:docMk/>
      </pc:docMkLst>
      <pc:sldChg chg="modSp add mod setBg">
        <pc:chgData name="Mari Powell" userId="S::mari.powell@uwtsd.ac.uk::a1b98dd7-29dc-4131-8e37-1423e6a9ecca" providerId="AD" clId="Web-{D4BC3FAB-5D34-968E-C953-DE77E12D814C}" dt="2023-01-16T09:58:47.226" v="35" actId="20577"/>
        <pc:sldMkLst>
          <pc:docMk/>
          <pc:sldMk cId="1769104408" sldId="258"/>
        </pc:sldMkLst>
        <pc:spChg chg="mod">
          <ac:chgData name="Mari Powell" userId="S::mari.powell@uwtsd.ac.uk::a1b98dd7-29dc-4131-8e37-1423e6a9ecca" providerId="AD" clId="Web-{D4BC3FAB-5D34-968E-C953-DE77E12D814C}" dt="2023-01-16T09:58:47.226" v="35" actId="20577"/>
          <ac:spMkLst>
            <pc:docMk/>
            <pc:sldMk cId="1769104408" sldId="258"/>
            <ac:spMk id="7" creationId="{121B5676-A903-2C4D-AF9F-4E97181405E0}"/>
          </ac:spMkLst>
        </pc:spChg>
      </pc:sldChg>
      <pc:sldChg chg="modSp add">
        <pc:chgData name="Mari Powell" userId="S::mari.powell@uwtsd.ac.uk::a1b98dd7-29dc-4131-8e37-1423e6a9ecca" providerId="AD" clId="Web-{D4BC3FAB-5D34-968E-C953-DE77E12D814C}" dt="2023-01-16T09:57:17.782" v="25" actId="20577"/>
        <pc:sldMkLst>
          <pc:docMk/>
          <pc:sldMk cId="489796940" sldId="259"/>
        </pc:sldMkLst>
        <pc:spChg chg="mod">
          <ac:chgData name="Mari Powell" userId="S::mari.powell@uwtsd.ac.uk::a1b98dd7-29dc-4131-8e37-1423e6a9ecca" providerId="AD" clId="Web-{D4BC3FAB-5D34-968E-C953-DE77E12D814C}" dt="2023-01-16T09:57:17.782" v="25" actId="20577"/>
          <ac:spMkLst>
            <pc:docMk/>
            <pc:sldMk cId="489796940" sldId="259"/>
            <ac:spMk id="3" creationId="{8F22FA55-2A8D-A5EF-C79E-CE62C8319001}"/>
          </ac:spMkLst>
        </pc:spChg>
      </pc:sldChg>
      <pc:sldChg chg="add">
        <pc:chgData name="Mari Powell" userId="S::mari.powell@uwtsd.ac.uk::a1b98dd7-29dc-4131-8e37-1423e6a9ecca" providerId="AD" clId="Web-{D4BC3FAB-5D34-968E-C953-DE77E12D814C}" dt="2023-01-16T09:57:19.360" v="26"/>
        <pc:sldMkLst>
          <pc:docMk/>
          <pc:sldMk cId="1524626887" sldId="260"/>
        </pc:sldMkLst>
      </pc:sldChg>
      <pc:sldChg chg="add">
        <pc:chgData name="Mari Powell" userId="S::mari.powell@uwtsd.ac.uk::a1b98dd7-29dc-4131-8e37-1423e6a9ecca" providerId="AD" clId="Web-{D4BC3FAB-5D34-968E-C953-DE77E12D814C}" dt="2023-01-16T09:57:34.439" v="27"/>
        <pc:sldMkLst>
          <pc:docMk/>
          <pc:sldMk cId="3117698565" sldId="261"/>
        </pc:sldMkLst>
      </pc:sldChg>
      <pc:sldChg chg="add">
        <pc:chgData name="Mari Powell" userId="S::mari.powell@uwtsd.ac.uk::a1b98dd7-29dc-4131-8e37-1423e6a9ecca" providerId="AD" clId="Web-{D4BC3FAB-5D34-968E-C953-DE77E12D814C}" dt="2023-01-16T09:57:45.503" v="28"/>
        <pc:sldMkLst>
          <pc:docMk/>
          <pc:sldMk cId="2712688103" sldId="262"/>
        </pc:sldMkLst>
      </pc:sldChg>
      <pc:sldChg chg="add">
        <pc:chgData name="Mari Powell" userId="S::mari.powell@uwtsd.ac.uk::a1b98dd7-29dc-4131-8e37-1423e6a9ecca" providerId="AD" clId="Web-{D4BC3FAB-5D34-968E-C953-DE77E12D814C}" dt="2023-01-16T09:59:06.322" v="36"/>
        <pc:sldMkLst>
          <pc:docMk/>
          <pc:sldMk cId="2322729236" sldId="263"/>
        </pc:sldMkLst>
      </pc:sldChg>
      <pc:sldChg chg="modSp add">
        <pc:chgData name="Mari Powell" userId="S::mari.powell@uwtsd.ac.uk::a1b98dd7-29dc-4131-8e37-1423e6a9ecca" providerId="AD" clId="Web-{D4BC3FAB-5D34-968E-C953-DE77E12D814C}" dt="2023-01-16T09:59:50.263" v="51" actId="1076"/>
        <pc:sldMkLst>
          <pc:docMk/>
          <pc:sldMk cId="2235074442" sldId="264"/>
        </pc:sldMkLst>
        <pc:spChg chg="mod ord">
          <ac:chgData name="Mari Powell" userId="S::mari.powell@uwtsd.ac.uk::a1b98dd7-29dc-4131-8e37-1423e6a9ecca" providerId="AD" clId="Web-{D4BC3FAB-5D34-968E-C953-DE77E12D814C}" dt="2023-01-16T09:59:45.637" v="50" actId="14100"/>
          <ac:spMkLst>
            <pc:docMk/>
            <pc:sldMk cId="2235074442" sldId="264"/>
            <ac:spMk id="8" creationId="{BB9738B8-5480-5B4C-8CF6-8C2225BA5B0B}"/>
          </ac:spMkLst>
        </pc:spChg>
        <pc:picChg chg="mod">
          <ac:chgData name="Mari Powell" userId="S::mari.powell@uwtsd.ac.uk::a1b98dd7-29dc-4131-8e37-1423e6a9ecca" providerId="AD" clId="Web-{D4BC3FAB-5D34-968E-C953-DE77E12D814C}" dt="2023-01-16T09:59:50.263" v="51" actId="1076"/>
          <ac:picMkLst>
            <pc:docMk/>
            <pc:sldMk cId="2235074442" sldId="264"/>
            <ac:picMk id="3" creationId="{5F690DBD-CFA8-31C8-7877-002438B5F1AF}"/>
          </ac:picMkLst>
        </pc:picChg>
      </pc:sldChg>
      <pc:sldMasterChg chg="add addSldLayout">
        <pc:chgData name="Mari Powell" userId="S::mari.powell@uwtsd.ac.uk::a1b98dd7-29dc-4131-8e37-1423e6a9ecca" providerId="AD" clId="Web-{D4BC3FAB-5D34-968E-C953-DE77E12D814C}" dt="2023-01-16T09:57:19.360" v="26"/>
        <pc:sldMasterMkLst>
          <pc:docMk/>
          <pc:sldMasterMk cId="1319827304" sldId="2147483677"/>
        </pc:sldMasterMkLst>
        <pc:sldLayoutChg chg="ad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1319827304" sldId="2147483677"/>
            <pc:sldLayoutMk cId="738033404" sldId="2147483678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1319827304" sldId="2147483677"/>
            <pc:sldLayoutMk cId="3835819906" sldId="2147483679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1319827304" sldId="2147483677"/>
            <pc:sldLayoutMk cId="4209035393" sldId="2147483680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1319827304" sldId="2147483677"/>
            <pc:sldLayoutMk cId="2721682362" sldId="2147483681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1319827304" sldId="2147483677"/>
            <pc:sldLayoutMk cId="3771136689" sldId="2147483682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1319827304" sldId="2147483677"/>
            <pc:sldLayoutMk cId="250503065" sldId="2147483683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1319827304" sldId="2147483677"/>
            <pc:sldLayoutMk cId="3066241340" sldId="2147483684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1319827304" sldId="2147483677"/>
            <pc:sldLayoutMk cId="1301803185" sldId="2147483685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1319827304" sldId="2147483677"/>
            <pc:sldLayoutMk cId="665086643" sldId="2147483686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1319827304" sldId="2147483677"/>
            <pc:sldLayoutMk cId="1843052897" sldId="2147483687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1319827304" sldId="2147483677"/>
            <pc:sldLayoutMk cId="4197973155" sldId="2147483688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1319827304" sldId="2147483677"/>
            <pc:sldLayoutMk cId="1794023351" sldId="2147483689"/>
          </pc:sldLayoutMkLst>
        </pc:sldLayoutChg>
      </pc:sldMasterChg>
      <pc:sldMasterChg chg="add addSldLayout">
        <pc:chgData name="Mari Powell" userId="S::mari.powell@uwtsd.ac.uk::a1b98dd7-29dc-4131-8e37-1423e6a9ecca" providerId="AD" clId="Web-{D4BC3FAB-5D34-968E-C953-DE77E12D814C}" dt="2023-01-16T09:59:15.651" v="37"/>
        <pc:sldMasterMkLst>
          <pc:docMk/>
          <pc:sldMasterMk cId="3380097178" sldId="2147483699"/>
        </pc:sldMasterMkLst>
        <pc:sldLayoutChg chg="add">
          <pc:chgData name="Mari Powell" userId="S::mari.powell@uwtsd.ac.uk::a1b98dd7-29dc-4131-8e37-1423e6a9ecca" providerId="AD" clId="Web-{D4BC3FAB-5D34-968E-C953-DE77E12D814C}" dt="2023-01-16T09:59:15.651" v="37"/>
          <pc:sldLayoutMkLst>
            <pc:docMk/>
            <pc:sldMasterMk cId="3380097178" sldId="2147483699"/>
            <pc:sldLayoutMk cId="816939048" sldId="2147483700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9:15.651" v="37"/>
          <pc:sldLayoutMkLst>
            <pc:docMk/>
            <pc:sldMasterMk cId="3380097178" sldId="2147483699"/>
            <pc:sldLayoutMk cId="4011034508" sldId="2147483701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9:15.651" v="37"/>
          <pc:sldLayoutMkLst>
            <pc:docMk/>
            <pc:sldMasterMk cId="3380097178" sldId="2147483699"/>
            <pc:sldLayoutMk cId="3100326391" sldId="2147483702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9:15.651" v="37"/>
          <pc:sldLayoutMkLst>
            <pc:docMk/>
            <pc:sldMasterMk cId="3380097178" sldId="2147483699"/>
            <pc:sldLayoutMk cId="2349023629" sldId="2147483703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9:15.651" v="37"/>
          <pc:sldLayoutMkLst>
            <pc:docMk/>
            <pc:sldMasterMk cId="3380097178" sldId="2147483699"/>
            <pc:sldLayoutMk cId="2075266710" sldId="2147483704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9:15.651" v="37"/>
          <pc:sldLayoutMkLst>
            <pc:docMk/>
            <pc:sldMasterMk cId="3380097178" sldId="2147483699"/>
            <pc:sldLayoutMk cId="3703782030" sldId="2147483705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9:15.651" v="37"/>
          <pc:sldLayoutMkLst>
            <pc:docMk/>
            <pc:sldMasterMk cId="3380097178" sldId="2147483699"/>
            <pc:sldLayoutMk cId="2277813558" sldId="2147483706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9:15.651" v="37"/>
          <pc:sldLayoutMkLst>
            <pc:docMk/>
            <pc:sldMasterMk cId="3380097178" sldId="2147483699"/>
            <pc:sldLayoutMk cId="1604025997" sldId="2147483707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9:15.651" v="37"/>
          <pc:sldLayoutMkLst>
            <pc:docMk/>
            <pc:sldMasterMk cId="3380097178" sldId="2147483699"/>
            <pc:sldLayoutMk cId="2439007637" sldId="2147483708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9:15.651" v="37"/>
          <pc:sldLayoutMkLst>
            <pc:docMk/>
            <pc:sldMasterMk cId="3380097178" sldId="2147483699"/>
            <pc:sldLayoutMk cId="2002041824" sldId="2147483709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9:15.651" v="37"/>
          <pc:sldLayoutMkLst>
            <pc:docMk/>
            <pc:sldMasterMk cId="3380097178" sldId="2147483699"/>
            <pc:sldLayoutMk cId="2304949575" sldId="2147483710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9:15.651" v="37"/>
          <pc:sldLayoutMkLst>
            <pc:docMk/>
            <pc:sldMasterMk cId="3380097178" sldId="2147483699"/>
            <pc:sldLayoutMk cId="2424575089" sldId="2147483711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9:15.651" v="37"/>
          <pc:sldLayoutMkLst>
            <pc:docMk/>
            <pc:sldMasterMk cId="3380097178" sldId="2147483699"/>
            <pc:sldLayoutMk cId="1188414653" sldId="2147483712"/>
          </pc:sldLayoutMkLst>
        </pc:sldLayoutChg>
      </pc:sldMasterChg>
      <pc:sldMasterChg chg="replId modSldLayout">
        <pc:chgData name="Mari Powell" userId="S::mari.powell@uwtsd.ac.uk::a1b98dd7-29dc-4131-8e37-1423e6a9ecca" providerId="AD" clId="Web-{D4BC3FAB-5D34-968E-C953-DE77E12D814C}" dt="2023-01-16T09:59:15.651" v="37"/>
        <pc:sldMasterMkLst>
          <pc:docMk/>
          <pc:sldMasterMk cId="2460954070" sldId="2147483713"/>
        </pc:sldMasterMkLst>
        <pc:sldLayoutChg chg="replI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2460954070" sldId="2147483713"/>
            <pc:sldLayoutMk cId="1203092039" sldId="2147483690"/>
          </pc:sldLayoutMkLst>
        </pc:sldLayoutChg>
        <pc:sldLayoutChg chg="replI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2460954070" sldId="2147483713"/>
            <pc:sldLayoutMk cId="3733172339" sldId="2147483691"/>
          </pc:sldLayoutMkLst>
        </pc:sldLayoutChg>
        <pc:sldLayoutChg chg="replI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2460954070" sldId="2147483713"/>
            <pc:sldLayoutMk cId="3210312558" sldId="2147483692"/>
          </pc:sldLayoutMkLst>
        </pc:sldLayoutChg>
        <pc:sldLayoutChg chg="replI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2460954070" sldId="2147483713"/>
            <pc:sldLayoutMk cId="3146388984" sldId="2147483693"/>
          </pc:sldLayoutMkLst>
        </pc:sldLayoutChg>
        <pc:sldLayoutChg chg="replI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2460954070" sldId="2147483713"/>
            <pc:sldLayoutMk cId="3171841454" sldId="2147483694"/>
          </pc:sldLayoutMkLst>
        </pc:sldLayoutChg>
        <pc:sldLayoutChg chg="replI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2460954070" sldId="2147483713"/>
            <pc:sldLayoutMk cId="1718958274" sldId="2147483695"/>
          </pc:sldLayoutMkLst>
        </pc:sldLayoutChg>
        <pc:sldLayoutChg chg="replI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2460954070" sldId="2147483713"/>
            <pc:sldLayoutMk cId="2202905451" sldId="2147483696"/>
          </pc:sldLayoutMkLst>
        </pc:sldLayoutChg>
        <pc:sldLayoutChg chg="replI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2460954070" sldId="2147483713"/>
            <pc:sldLayoutMk cId="3479445657" sldId="2147483697"/>
          </pc:sldLayoutMkLst>
        </pc:sldLayoutChg>
        <pc:sldLayoutChg chg="replId">
          <pc:chgData name="Mari Powell" userId="S::mari.powell@uwtsd.ac.uk::a1b98dd7-29dc-4131-8e37-1423e6a9ecca" providerId="AD" clId="Web-{D4BC3FAB-5D34-968E-C953-DE77E12D814C}" dt="2023-01-16T09:57:19.360" v="26"/>
          <pc:sldLayoutMkLst>
            <pc:docMk/>
            <pc:sldMasterMk cId="2460954070" sldId="2147483713"/>
            <pc:sldLayoutMk cId="2591524520" sldId="2147483698"/>
          </pc:sldLayoutMkLst>
        </pc:sldLayoutChg>
        <pc:sldLayoutChg chg="replId">
          <pc:chgData name="Mari Powell" userId="S::mari.powell@uwtsd.ac.uk::a1b98dd7-29dc-4131-8e37-1423e6a9ecca" providerId="AD" clId="Web-{D4BC3FAB-5D34-968E-C953-DE77E12D814C}" dt="2023-01-16T09:59:15.651" v="37"/>
          <pc:sldLayoutMkLst>
            <pc:docMk/>
            <pc:sldMasterMk cId="2460954070" sldId="2147483713"/>
            <pc:sldLayoutMk cId="2385387890" sldId="2147483714"/>
          </pc:sldLayoutMkLst>
        </pc:sldLayoutChg>
      </pc:sldMasterChg>
      <pc:sldMasterChg chg="add addSldLayout">
        <pc:chgData name="Mari Powell" userId="S::mari.powell@uwtsd.ac.uk::a1b98dd7-29dc-4131-8e37-1423e6a9ecca" providerId="AD" clId="Web-{D4BC3FAB-5D34-968E-C953-DE77E12D814C}" dt="2023-01-16T09:56:11.011" v="0"/>
        <pc:sldMasterMkLst>
          <pc:docMk/>
          <pc:sldMasterMk cId="57870305" sldId="2147483715"/>
        </pc:sldMasterMkLst>
        <pc:sldLayoutChg chg="add">
          <pc:chgData name="Mari Powell" userId="S::mari.powell@uwtsd.ac.uk::a1b98dd7-29dc-4131-8e37-1423e6a9ecca" providerId="AD" clId="Web-{D4BC3FAB-5D34-968E-C953-DE77E12D814C}" dt="2023-01-16T09:56:11.011" v="0"/>
          <pc:sldLayoutMkLst>
            <pc:docMk/>
            <pc:sldMasterMk cId="57870305" sldId="2147483715"/>
            <pc:sldLayoutMk cId="1902727576" sldId="2147483661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6:11.011" v="0"/>
          <pc:sldLayoutMkLst>
            <pc:docMk/>
            <pc:sldMasterMk cId="57870305" sldId="2147483715"/>
            <pc:sldLayoutMk cId="3706256916" sldId="2147483716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6:11.011" v="0"/>
          <pc:sldLayoutMkLst>
            <pc:docMk/>
            <pc:sldMasterMk cId="57870305" sldId="2147483715"/>
            <pc:sldLayoutMk cId="2891842087" sldId="2147483717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6:11.011" v="0"/>
          <pc:sldLayoutMkLst>
            <pc:docMk/>
            <pc:sldMasterMk cId="57870305" sldId="2147483715"/>
            <pc:sldLayoutMk cId="3675070693" sldId="2147483718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6:11.011" v="0"/>
          <pc:sldLayoutMkLst>
            <pc:docMk/>
            <pc:sldMasterMk cId="57870305" sldId="2147483715"/>
            <pc:sldLayoutMk cId="1254408823" sldId="2147483719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6:11.011" v="0"/>
          <pc:sldLayoutMkLst>
            <pc:docMk/>
            <pc:sldMasterMk cId="57870305" sldId="2147483715"/>
            <pc:sldLayoutMk cId="1360434855" sldId="2147483720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6:11.011" v="0"/>
          <pc:sldLayoutMkLst>
            <pc:docMk/>
            <pc:sldMasterMk cId="57870305" sldId="2147483715"/>
            <pc:sldLayoutMk cId="4038777639" sldId="2147483721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6:11.011" v="0"/>
          <pc:sldLayoutMkLst>
            <pc:docMk/>
            <pc:sldMasterMk cId="57870305" sldId="2147483715"/>
            <pc:sldLayoutMk cId="3458391642" sldId="2147483722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6:11.011" v="0"/>
          <pc:sldLayoutMkLst>
            <pc:docMk/>
            <pc:sldMasterMk cId="57870305" sldId="2147483715"/>
            <pc:sldLayoutMk cId="3462444126" sldId="2147483723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6:11.011" v="0"/>
          <pc:sldLayoutMkLst>
            <pc:docMk/>
            <pc:sldMasterMk cId="57870305" sldId="2147483715"/>
            <pc:sldLayoutMk cId="4258657047" sldId="2147483724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6:11.011" v="0"/>
          <pc:sldLayoutMkLst>
            <pc:docMk/>
            <pc:sldMasterMk cId="57870305" sldId="2147483715"/>
            <pc:sldLayoutMk cId="1657036093" sldId="2147483725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6:11.011" v="0"/>
          <pc:sldLayoutMkLst>
            <pc:docMk/>
            <pc:sldMasterMk cId="57870305" sldId="2147483715"/>
            <pc:sldLayoutMk cId="2283876327" sldId="2147483726"/>
          </pc:sldLayoutMkLst>
        </pc:sldLayoutChg>
        <pc:sldLayoutChg chg="add">
          <pc:chgData name="Mari Powell" userId="S::mari.powell@uwtsd.ac.uk::a1b98dd7-29dc-4131-8e37-1423e6a9ecca" providerId="AD" clId="Web-{D4BC3FAB-5D34-968E-C953-DE77E12D814C}" dt="2023-01-16T09:56:11.011" v="0"/>
          <pc:sldLayoutMkLst>
            <pc:docMk/>
            <pc:sldMasterMk cId="57870305" sldId="2147483715"/>
            <pc:sldLayoutMk cId="4147506821" sldId="2147483727"/>
          </pc:sldLayoutMkLst>
        </pc:sldLayoutChg>
      </pc:sldMasterChg>
    </pc:docChg>
  </pc:docChgLst>
  <pc:docChgLst>
    <pc:chgData name="Mari Powell" userId="S::mari.powell@uwtsd.ac.uk::a1b98dd7-29dc-4131-8e37-1423e6a9ecca" providerId="AD" clId="Web-{7201C05A-7B77-667D-24DA-7AF249040605}"/>
    <pc:docChg chg="addSld delSld modSld addMainMaster modMainMaster">
      <pc:chgData name="Mari Powell" userId="S::mari.powell@uwtsd.ac.uk::a1b98dd7-29dc-4131-8e37-1423e6a9ecca" providerId="AD" clId="Web-{7201C05A-7B77-667D-24DA-7AF249040605}" dt="2023-01-16T09:53:34.046" v="12" actId="20577"/>
      <pc:docMkLst>
        <pc:docMk/>
      </pc:docMkLst>
      <pc:sldChg chg="del">
        <pc:chgData name="Mari Powell" userId="S::mari.powell@uwtsd.ac.uk::a1b98dd7-29dc-4131-8e37-1423e6a9ecca" providerId="AD" clId="Web-{7201C05A-7B77-667D-24DA-7AF249040605}" dt="2023-01-16T09:52:43.792" v="1"/>
        <pc:sldMkLst>
          <pc:docMk/>
          <pc:sldMk cId="109857222" sldId="256"/>
        </pc:sldMkLst>
      </pc:sldChg>
      <pc:sldChg chg="modSp add">
        <pc:chgData name="Mari Powell" userId="S::mari.powell@uwtsd.ac.uk::a1b98dd7-29dc-4131-8e37-1423e6a9ecca" providerId="AD" clId="Web-{7201C05A-7B77-667D-24DA-7AF249040605}" dt="2023-01-16T09:53:34.046" v="12" actId="20577"/>
        <pc:sldMkLst>
          <pc:docMk/>
          <pc:sldMk cId="1485840536" sldId="257"/>
        </pc:sldMkLst>
        <pc:spChg chg="mod">
          <ac:chgData name="Mari Powell" userId="S::mari.powell@uwtsd.ac.uk::a1b98dd7-29dc-4131-8e37-1423e6a9ecca" providerId="AD" clId="Web-{7201C05A-7B77-667D-24DA-7AF249040605}" dt="2023-01-16T09:53:34.046" v="12" actId="20577"/>
          <ac:spMkLst>
            <pc:docMk/>
            <pc:sldMk cId="1485840536" sldId="257"/>
            <ac:spMk id="5" creationId="{8F8274FD-B322-CC42-B45E-BB2D212C9444}"/>
          </ac:spMkLst>
        </pc:spChg>
      </pc:sldChg>
      <pc:sldMasterChg chg="add addSldLayout">
        <pc:chgData name="Mari Powell" userId="S::mari.powell@uwtsd.ac.uk::a1b98dd7-29dc-4131-8e37-1423e6a9ecca" providerId="AD" clId="Web-{7201C05A-7B77-667D-24DA-7AF249040605}" dt="2023-01-16T09:52:39.636" v="0"/>
        <pc:sldMasterMkLst>
          <pc:docMk/>
          <pc:sldMasterMk cId="3380097178" sldId="2147483664"/>
        </pc:sldMasterMkLst>
        <pc:sldLayoutChg chg="ad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3380097178" sldId="2147483664"/>
            <pc:sldLayoutMk cId="1188414653" sldId="2147483663"/>
          </pc:sldLayoutMkLst>
        </pc:sldLayoutChg>
        <pc:sldLayoutChg chg="ad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3380097178" sldId="2147483664"/>
            <pc:sldLayoutMk cId="816939048" sldId="2147483665"/>
          </pc:sldLayoutMkLst>
        </pc:sldLayoutChg>
        <pc:sldLayoutChg chg="ad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3380097178" sldId="2147483664"/>
            <pc:sldLayoutMk cId="4011034508" sldId="2147483666"/>
          </pc:sldLayoutMkLst>
        </pc:sldLayoutChg>
        <pc:sldLayoutChg chg="ad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3380097178" sldId="2147483664"/>
            <pc:sldLayoutMk cId="3100326391" sldId="2147483667"/>
          </pc:sldLayoutMkLst>
        </pc:sldLayoutChg>
        <pc:sldLayoutChg chg="ad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3380097178" sldId="2147483664"/>
            <pc:sldLayoutMk cId="2349023629" sldId="2147483668"/>
          </pc:sldLayoutMkLst>
        </pc:sldLayoutChg>
        <pc:sldLayoutChg chg="ad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3380097178" sldId="2147483664"/>
            <pc:sldLayoutMk cId="2075266710" sldId="2147483669"/>
          </pc:sldLayoutMkLst>
        </pc:sldLayoutChg>
        <pc:sldLayoutChg chg="ad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3380097178" sldId="2147483664"/>
            <pc:sldLayoutMk cId="3703782030" sldId="2147483670"/>
          </pc:sldLayoutMkLst>
        </pc:sldLayoutChg>
        <pc:sldLayoutChg chg="ad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3380097178" sldId="2147483664"/>
            <pc:sldLayoutMk cId="2277813558" sldId="2147483671"/>
          </pc:sldLayoutMkLst>
        </pc:sldLayoutChg>
        <pc:sldLayoutChg chg="ad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3380097178" sldId="2147483664"/>
            <pc:sldLayoutMk cId="1604025997" sldId="2147483672"/>
          </pc:sldLayoutMkLst>
        </pc:sldLayoutChg>
        <pc:sldLayoutChg chg="ad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3380097178" sldId="2147483664"/>
            <pc:sldLayoutMk cId="2439007637" sldId="2147483673"/>
          </pc:sldLayoutMkLst>
        </pc:sldLayoutChg>
        <pc:sldLayoutChg chg="ad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3380097178" sldId="2147483664"/>
            <pc:sldLayoutMk cId="2002041824" sldId="2147483674"/>
          </pc:sldLayoutMkLst>
        </pc:sldLayoutChg>
        <pc:sldLayoutChg chg="ad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3380097178" sldId="2147483664"/>
            <pc:sldLayoutMk cId="2304949575" sldId="2147483675"/>
          </pc:sldLayoutMkLst>
        </pc:sldLayoutChg>
        <pc:sldLayoutChg chg="ad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3380097178" sldId="2147483664"/>
            <pc:sldLayoutMk cId="2424575089" sldId="2147483676"/>
          </pc:sldLayoutMkLst>
        </pc:sldLayoutChg>
      </pc:sldMasterChg>
      <pc:sldMasterChg chg="modSldLayout">
        <pc:chgData name="Mari Powell" userId="S::mari.powell@uwtsd.ac.uk::a1b98dd7-29dc-4131-8e37-1423e6a9ecca" providerId="AD" clId="Web-{7201C05A-7B77-667D-24DA-7AF249040605}" dt="2023-01-16T09:52:39.636" v="0"/>
        <pc:sldMasterMkLst>
          <pc:docMk/>
          <pc:sldMasterMk cId="2460954070" sldId="2147483713"/>
        </pc:sldMasterMkLst>
        <pc:sldLayoutChg chg="replI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2460954070" sldId="2147483713"/>
            <pc:sldLayoutMk cId="1203092039" sldId="2147483690"/>
          </pc:sldLayoutMkLst>
        </pc:sldLayoutChg>
        <pc:sldLayoutChg chg="replI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2460954070" sldId="2147483713"/>
            <pc:sldLayoutMk cId="3733172339" sldId="2147483691"/>
          </pc:sldLayoutMkLst>
        </pc:sldLayoutChg>
        <pc:sldLayoutChg chg="replI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2460954070" sldId="2147483713"/>
            <pc:sldLayoutMk cId="3210312558" sldId="2147483692"/>
          </pc:sldLayoutMkLst>
        </pc:sldLayoutChg>
        <pc:sldLayoutChg chg="replI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2460954070" sldId="2147483713"/>
            <pc:sldLayoutMk cId="3146388984" sldId="2147483693"/>
          </pc:sldLayoutMkLst>
        </pc:sldLayoutChg>
        <pc:sldLayoutChg chg="replI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2460954070" sldId="2147483713"/>
            <pc:sldLayoutMk cId="3171841454" sldId="2147483694"/>
          </pc:sldLayoutMkLst>
        </pc:sldLayoutChg>
        <pc:sldLayoutChg chg="replI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2460954070" sldId="2147483713"/>
            <pc:sldLayoutMk cId="1718958274" sldId="2147483695"/>
          </pc:sldLayoutMkLst>
        </pc:sldLayoutChg>
        <pc:sldLayoutChg chg="replI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2460954070" sldId="2147483713"/>
            <pc:sldLayoutMk cId="2202905451" sldId="2147483696"/>
          </pc:sldLayoutMkLst>
        </pc:sldLayoutChg>
        <pc:sldLayoutChg chg="replI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2460954070" sldId="2147483713"/>
            <pc:sldLayoutMk cId="3479445657" sldId="2147483697"/>
          </pc:sldLayoutMkLst>
        </pc:sldLayoutChg>
        <pc:sldLayoutChg chg="replId">
          <pc:chgData name="Mari Powell" userId="S::mari.powell@uwtsd.ac.uk::a1b98dd7-29dc-4131-8e37-1423e6a9ecca" providerId="AD" clId="Web-{7201C05A-7B77-667D-24DA-7AF249040605}" dt="2023-01-16T09:52:39.636" v="0"/>
          <pc:sldLayoutMkLst>
            <pc:docMk/>
            <pc:sldMasterMk cId="2460954070" sldId="2147483713"/>
            <pc:sldLayoutMk cId="2591524520" sldId="2147483698"/>
          </pc:sldLayoutMkLst>
        </pc:sldLayoutChg>
      </pc:sldMasterChg>
    </pc:docChg>
  </pc:docChgLst>
  <pc:docChgLst>
    <pc:chgData name="Mari Powell" userId="S::mari.powell@uwtsd.ac.uk::a1b98dd7-29dc-4131-8e37-1423e6a9ecca" providerId="AD" clId="Web-{DA9D485D-DEA2-4756-43DC-C2217BFE8CE1}"/>
    <pc:docChg chg="modSld">
      <pc:chgData name="Mari Powell" userId="S::mari.powell@uwtsd.ac.uk::a1b98dd7-29dc-4131-8e37-1423e6a9ecca" providerId="AD" clId="Web-{DA9D485D-DEA2-4756-43DC-C2217BFE8CE1}" dt="2023-01-23T11:54:33.580" v="16" actId="1076"/>
      <pc:docMkLst>
        <pc:docMk/>
      </pc:docMkLst>
      <pc:sldChg chg="modSp">
        <pc:chgData name="Mari Powell" userId="S::mari.powell@uwtsd.ac.uk::a1b98dd7-29dc-4131-8e37-1423e6a9ecca" providerId="AD" clId="Web-{DA9D485D-DEA2-4756-43DC-C2217BFE8CE1}" dt="2023-01-23T11:54:33.580" v="16" actId="1076"/>
        <pc:sldMkLst>
          <pc:docMk/>
          <pc:sldMk cId="2235074442" sldId="264"/>
        </pc:sldMkLst>
        <pc:spChg chg="mod">
          <ac:chgData name="Mari Powell" userId="S::mari.powell@uwtsd.ac.uk::a1b98dd7-29dc-4131-8e37-1423e6a9ecca" providerId="AD" clId="Web-{DA9D485D-DEA2-4756-43DC-C2217BFE8CE1}" dt="2023-01-23T11:54:33.580" v="16" actId="1076"/>
          <ac:spMkLst>
            <pc:docMk/>
            <pc:sldMk cId="2235074442" sldId="264"/>
            <ac:spMk id="8" creationId="{BB9738B8-5480-5B4C-8CF6-8C2225BA5B0B}"/>
          </ac:spMkLst>
        </pc:spChg>
      </pc:sldChg>
      <pc:sldChg chg="modSp mod setBg">
        <pc:chgData name="Mari Powell" userId="S::mari.powell@uwtsd.ac.uk::a1b98dd7-29dc-4131-8e37-1423e6a9ecca" providerId="AD" clId="Web-{DA9D485D-DEA2-4756-43DC-C2217BFE8CE1}" dt="2023-01-23T11:54:11.625" v="7" actId="1076"/>
        <pc:sldMkLst>
          <pc:docMk/>
          <pc:sldMk cId="3490252367" sldId="298"/>
        </pc:sldMkLst>
        <pc:spChg chg="mod">
          <ac:chgData name="Mari Powell" userId="S::mari.powell@uwtsd.ac.uk::a1b98dd7-29dc-4131-8e37-1423e6a9ecca" providerId="AD" clId="Web-{DA9D485D-DEA2-4756-43DC-C2217BFE8CE1}" dt="2023-01-23T11:53:34.310" v="2"/>
          <ac:spMkLst>
            <pc:docMk/>
            <pc:sldMk cId="3490252367" sldId="298"/>
            <ac:spMk id="9" creationId="{DE3149E6-6491-FB44-8587-23F15C290414}"/>
          </ac:spMkLst>
        </pc:spChg>
        <pc:spChg chg="mod">
          <ac:chgData name="Mari Powell" userId="S::mari.powell@uwtsd.ac.uk::a1b98dd7-29dc-4131-8e37-1423e6a9ecca" providerId="AD" clId="Web-{DA9D485D-DEA2-4756-43DC-C2217BFE8CE1}" dt="2023-01-23T11:54:11.625" v="7" actId="1076"/>
          <ac:spMkLst>
            <pc:docMk/>
            <pc:sldMk cId="3490252367" sldId="298"/>
            <ac:spMk id="11" creationId="{5AC1D28B-8B7A-BB48-B8E5-9F13EE891447}"/>
          </ac:spMkLst>
        </pc:spChg>
        <pc:picChg chg="mod">
          <ac:chgData name="Mari Powell" userId="S::mari.powell@uwtsd.ac.uk::a1b98dd7-29dc-4131-8e37-1423e6a9ecca" providerId="AD" clId="Web-{DA9D485D-DEA2-4756-43DC-C2217BFE8CE1}" dt="2023-01-23T11:54:07.687" v="6" actId="1076"/>
          <ac:picMkLst>
            <pc:docMk/>
            <pc:sldMk cId="3490252367" sldId="298"/>
            <ac:picMk id="5" creationId="{33BD3E2E-A43A-C748-8F4E-2F2E922F998E}"/>
          </ac:picMkLst>
        </pc:picChg>
        <pc:picChg chg="mod">
          <ac:chgData name="Mari Powell" userId="S::mari.powell@uwtsd.ac.uk::a1b98dd7-29dc-4131-8e37-1423e6a9ecca" providerId="AD" clId="Web-{DA9D485D-DEA2-4756-43DC-C2217BFE8CE1}" dt="2023-01-23T11:53:55.561" v="4" actId="1076"/>
          <ac:picMkLst>
            <pc:docMk/>
            <pc:sldMk cId="3490252367" sldId="298"/>
            <ac:picMk id="7" creationId="{1A318C27-7E50-B34C-8934-8312E4D0B38B}"/>
          </ac:picMkLst>
        </pc:picChg>
        <pc:picChg chg="mod">
          <ac:chgData name="Mari Powell" userId="S::mari.powell@uwtsd.ac.uk::a1b98dd7-29dc-4131-8e37-1423e6a9ecca" providerId="AD" clId="Web-{DA9D485D-DEA2-4756-43DC-C2217BFE8CE1}" dt="2023-01-23T11:54:01.359" v="5" actId="1076"/>
          <ac:picMkLst>
            <pc:docMk/>
            <pc:sldMk cId="3490252367" sldId="298"/>
            <ac:picMk id="10" creationId="{095B8377-DE13-5546-AF72-4EF22F5176A2}"/>
          </ac:picMkLst>
        </pc:picChg>
      </pc:sldChg>
    </pc:docChg>
  </pc:docChgLst>
  <pc:docChgLst>
    <pc:chgData name="Mari Powell" userId="S::mari.powell@uwtsd.ac.uk::a1b98dd7-29dc-4131-8e37-1423e6a9ecca" providerId="AD" clId="Web-{8F898CA4-9018-EBB4-FF10-07DBE545F12D}"/>
    <pc:docChg chg="addSld modSld">
      <pc:chgData name="Mari Powell" userId="S::mari.powell@uwtsd.ac.uk::a1b98dd7-29dc-4131-8e37-1423e6a9ecca" providerId="AD" clId="Web-{8F898CA4-9018-EBB4-FF10-07DBE545F12D}" dt="2023-01-23T11:44:59.550" v="121" actId="1076"/>
      <pc:docMkLst>
        <pc:docMk/>
      </pc:docMkLst>
      <pc:sldChg chg="modSp">
        <pc:chgData name="Mari Powell" userId="S::mari.powell@uwtsd.ac.uk::a1b98dd7-29dc-4131-8e37-1423e6a9ecca" providerId="AD" clId="Web-{8F898CA4-9018-EBB4-FF10-07DBE545F12D}" dt="2023-01-23T11:26:02.205" v="21" actId="20577"/>
        <pc:sldMkLst>
          <pc:docMk/>
          <pc:sldMk cId="3981627319" sldId="270"/>
        </pc:sldMkLst>
        <pc:spChg chg="mod">
          <ac:chgData name="Mari Powell" userId="S::mari.powell@uwtsd.ac.uk::a1b98dd7-29dc-4131-8e37-1423e6a9ecca" providerId="AD" clId="Web-{8F898CA4-9018-EBB4-FF10-07DBE545F12D}" dt="2023-01-23T11:26:02.205" v="21" actId="20577"/>
          <ac:spMkLst>
            <pc:docMk/>
            <pc:sldMk cId="3981627319" sldId="270"/>
            <ac:spMk id="6" creationId="{C8E4D72B-C8E8-A046-86EF-6F10FEA77974}"/>
          </ac:spMkLst>
        </pc:spChg>
      </pc:sldChg>
      <pc:sldChg chg="addSp delSp modSp">
        <pc:chgData name="Mari Powell" userId="S::mari.powell@uwtsd.ac.uk::a1b98dd7-29dc-4131-8e37-1423e6a9ecca" providerId="AD" clId="Web-{8F898CA4-9018-EBB4-FF10-07DBE545F12D}" dt="2023-01-23T11:23:53.826" v="11"/>
        <pc:sldMkLst>
          <pc:docMk/>
          <pc:sldMk cId="1574278272" sldId="276"/>
        </pc:sldMkLst>
        <pc:picChg chg="add del mod">
          <ac:chgData name="Mari Powell" userId="S::mari.powell@uwtsd.ac.uk::a1b98dd7-29dc-4131-8e37-1423e6a9ecca" providerId="AD" clId="Web-{8F898CA4-9018-EBB4-FF10-07DBE545F12D}" dt="2023-01-23T11:23:53.826" v="11"/>
          <ac:picMkLst>
            <pc:docMk/>
            <pc:sldMk cId="1574278272" sldId="276"/>
            <ac:picMk id="2" creationId="{DDD911D3-F78F-5555-767C-B58D6D899E4B}"/>
          </ac:picMkLst>
        </pc:picChg>
      </pc:sldChg>
      <pc:sldChg chg="add">
        <pc:chgData name="Mari Powell" userId="S::mari.powell@uwtsd.ac.uk::a1b98dd7-29dc-4131-8e37-1423e6a9ecca" providerId="AD" clId="Web-{8F898CA4-9018-EBB4-FF10-07DBE545F12D}" dt="2023-01-23T11:22:01.292" v="0"/>
        <pc:sldMkLst>
          <pc:docMk/>
          <pc:sldMk cId="3537671642" sldId="281"/>
        </pc:sldMkLst>
      </pc:sldChg>
      <pc:sldChg chg="add">
        <pc:chgData name="Mari Powell" userId="S::mari.powell@uwtsd.ac.uk::a1b98dd7-29dc-4131-8e37-1423e6a9ecca" providerId="AD" clId="Web-{8F898CA4-9018-EBB4-FF10-07DBE545F12D}" dt="2023-01-23T11:22:10.169" v="1"/>
        <pc:sldMkLst>
          <pc:docMk/>
          <pc:sldMk cId="474819512" sldId="282"/>
        </pc:sldMkLst>
      </pc:sldChg>
      <pc:sldChg chg="add">
        <pc:chgData name="Mari Powell" userId="S::mari.powell@uwtsd.ac.uk::a1b98dd7-29dc-4131-8e37-1423e6a9ecca" providerId="AD" clId="Web-{8F898CA4-9018-EBB4-FF10-07DBE545F12D}" dt="2023-01-23T11:22:19.699" v="2"/>
        <pc:sldMkLst>
          <pc:docMk/>
          <pc:sldMk cId="2609058237" sldId="283"/>
        </pc:sldMkLst>
      </pc:sldChg>
      <pc:sldChg chg="add">
        <pc:chgData name="Mari Powell" userId="S::mari.powell@uwtsd.ac.uk::a1b98dd7-29dc-4131-8e37-1423e6a9ecca" providerId="AD" clId="Web-{8F898CA4-9018-EBB4-FF10-07DBE545F12D}" dt="2023-01-23T11:22:29.730" v="3"/>
        <pc:sldMkLst>
          <pc:docMk/>
          <pc:sldMk cId="74856921" sldId="284"/>
        </pc:sldMkLst>
      </pc:sldChg>
      <pc:sldChg chg="add">
        <pc:chgData name="Mari Powell" userId="S::mari.powell@uwtsd.ac.uk::a1b98dd7-29dc-4131-8e37-1423e6a9ecca" providerId="AD" clId="Web-{8F898CA4-9018-EBB4-FF10-07DBE545F12D}" dt="2023-01-23T11:22:37.746" v="4"/>
        <pc:sldMkLst>
          <pc:docMk/>
          <pc:sldMk cId="15364836" sldId="285"/>
        </pc:sldMkLst>
      </pc:sldChg>
      <pc:sldChg chg="add">
        <pc:chgData name="Mari Powell" userId="S::mari.powell@uwtsd.ac.uk::a1b98dd7-29dc-4131-8e37-1423e6a9ecca" providerId="AD" clId="Web-{8F898CA4-9018-EBB4-FF10-07DBE545F12D}" dt="2023-01-23T11:26:04.939" v="22"/>
        <pc:sldMkLst>
          <pc:docMk/>
          <pc:sldMk cId="403012990" sldId="286"/>
        </pc:sldMkLst>
      </pc:sldChg>
      <pc:sldChg chg="add mod setBg">
        <pc:chgData name="Mari Powell" userId="S::mari.powell@uwtsd.ac.uk::a1b98dd7-29dc-4131-8e37-1423e6a9ecca" providerId="AD" clId="Web-{8F898CA4-9018-EBB4-FF10-07DBE545F12D}" dt="2023-01-23T11:27:57.926" v="24"/>
        <pc:sldMkLst>
          <pc:docMk/>
          <pc:sldMk cId="3962132792" sldId="287"/>
        </pc:sldMkLst>
      </pc:sldChg>
      <pc:sldChg chg="addSp delSp modSp add mod setBg">
        <pc:chgData name="Mari Powell" userId="S::mari.powell@uwtsd.ac.uk::a1b98dd7-29dc-4131-8e37-1423e6a9ecca" providerId="AD" clId="Web-{8F898CA4-9018-EBB4-FF10-07DBE545F12D}" dt="2023-01-23T11:33:15.623" v="65" actId="20577"/>
        <pc:sldMkLst>
          <pc:docMk/>
          <pc:sldMk cId="3697180644" sldId="288"/>
        </pc:sldMkLst>
        <pc:spChg chg="add del mod">
          <ac:chgData name="Mari Powell" userId="S::mari.powell@uwtsd.ac.uk::a1b98dd7-29dc-4131-8e37-1423e6a9ecca" providerId="AD" clId="Web-{8F898CA4-9018-EBB4-FF10-07DBE545F12D}" dt="2023-01-23T11:32:48.700" v="52"/>
          <ac:spMkLst>
            <pc:docMk/>
            <pc:sldMk cId="3697180644" sldId="288"/>
            <ac:spMk id="3" creationId="{FC1A5EC0-B711-9BA6-2EDF-931ADA0BE9F3}"/>
          </ac:spMkLst>
        </pc:spChg>
        <pc:spChg chg="mod">
          <ac:chgData name="Mari Powell" userId="S::mari.powell@uwtsd.ac.uk::a1b98dd7-29dc-4131-8e37-1423e6a9ecca" providerId="AD" clId="Web-{8F898CA4-9018-EBB4-FF10-07DBE545F12D}" dt="2023-01-23T11:32:01.089" v="48" actId="1076"/>
          <ac:spMkLst>
            <pc:docMk/>
            <pc:sldMk cId="3697180644" sldId="288"/>
            <ac:spMk id="33794" creationId="{7B9EB3DE-CCFF-634F-B024-A440AAA1AB69}"/>
          </ac:spMkLst>
        </pc:spChg>
        <pc:spChg chg="mod">
          <ac:chgData name="Mari Powell" userId="S::mari.powell@uwtsd.ac.uk::a1b98dd7-29dc-4131-8e37-1423e6a9ecca" providerId="AD" clId="Web-{8F898CA4-9018-EBB4-FF10-07DBE545F12D}" dt="2023-01-23T11:33:15.623" v="65" actId="20577"/>
          <ac:spMkLst>
            <pc:docMk/>
            <pc:sldMk cId="3697180644" sldId="288"/>
            <ac:spMk id="33795" creationId="{623374B9-2B5E-3148-BBB1-A0E33A861FC3}"/>
          </ac:spMkLst>
        </pc:spChg>
        <pc:picChg chg="add mod">
          <ac:chgData name="Mari Powell" userId="S::mari.powell@uwtsd.ac.uk::a1b98dd7-29dc-4131-8e37-1423e6a9ecca" providerId="AD" clId="Web-{8F898CA4-9018-EBB4-FF10-07DBE545F12D}" dt="2023-01-23T11:32:54.185" v="53" actId="1076"/>
          <ac:picMkLst>
            <pc:docMk/>
            <pc:sldMk cId="3697180644" sldId="288"/>
            <ac:picMk id="4" creationId="{720DF41A-05AF-95F7-BA10-B173A94C8FE3}"/>
          </ac:picMkLst>
        </pc:picChg>
        <pc:picChg chg="del">
          <ac:chgData name="Mari Powell" userId="S::mari.powell@uwtsd.ac.uk::a1b98dd7-29dc-4131-8e37-1423e6a9ecca" providerId="AD" clId="Web-{8F898CA4-9018-EBB4-FF10-07DBE545F12D}" dt="2023-01-23T11:32:05.152" v="49"/>
          <ac:picMkLst>
            <pc:docMk/>
            <pc:sldMk cId="3697180644" sldId="288"/>
            <ac:picMk id="9" creationId="{C2740BD5-3D68-F14C-B373-62C3762CAF3A}"/>
          </ac:picMkLst>
        </pc:picChg>
      </pc:sldChg>
      <pc:sldChg chg="addSp delSp modSp add mod setBg">
        <pc:chgData name="Mari Powell" userId="S::mari.powell@uwtsd.ac.uk::a1b98dd7-29dc-4131-8e37-1423e6a9ecca" providerId="AD" clId="Web-{8F898CA4-9018-EBB4-FF10-07DBE545F12D}" dt="2023-01-23T11:31:49.823" v="47" actId="1076"/>
        <pc:sldMkLst>
          <pc:docMk/>
          <pc:sldMk cId="179217979" sldId="289"/>
        </pc:sldMkLst>
        <pc:spChg chg="add del mod">
          <ac:chgData name="Mari Powell" userId="S::mari.powell@uwtsd.ac.uk::a1b98dd7-29dc-4131-8e37-1423e6a9ecca" providerId="AD" clId="Web-{8F898CA4-9018-EBB4-FF10-07DBE545F12D}" dt="2023-01-23T11:31:30.901" v="42"/>
          <ac:spMkLst>
            <pc:docMk/>
            <pc:sldMk cId="179217979" sldId="289"/>
            <ac:spMk id="3" creationId="{4AB8B159-135A-6510-9D4F-68C5740BA3E6}"/>
          </ac:spMkLst>
        </pc:spChg>
        <pc:spChg chg="mod">
          <ac:chgData name="Mari Powell" userId="S::mari.powell@uwtsd.ac.uk::a1b98dd7-29dc-4131-8e37-1423e6a9ecca" providerId="AD" clId="Web-{8F898CA4-9018-EBB4-FF10-07DBE545F12D}" dt="2023-01-23T11:31:49.823" v="47" actId="1076"/>
          <ac:spMkLst>
            <pc:docMk/>
            <pc:sldMk cId="179217979" sldId="289"/>
            <ac:spMk id="37890" creationId="{FE83DE2C-9878-F54F-AFEA-446F8CF14207}"/>
          </ac:spMkLst>
        </pc:spChg>
        <pc:picChg chg="add mod">
          <ac:chgData name="Mari Powell" userId="S::mari.powell@uwtsd.ac.uk::a1b98dd7-29dc-4131-8e37-1423e6a9ecca" providerId="AD" clId="Web-{8F898CA4-9018-EBB4-FF10-07DBE545F12D}" dt="2023-01-23T11:31:43.870" v="46" actId="1076"/>
          <ac:picMkLst>
            <pc:docMk/>
            <pc:sldMk cId="179217979" sldId="289"/>
            <ac:picMk id="4" creationId="{26BB0B86-C47C-C8B4-D765-5B924E87761E}"/>
          </ac:picMkLst>
        </pc:picChg>
        <pc:picChg chg="del">
          <ac:chgData name="Mari Powell" userId="S::mari.powell@uwtsd.ac.uk::a1b98dd7-29dc-4131-8e37-1423e6a9ecca" providerId="AD" clId="Web-{8F898CA4-9018-EBB4-FF10-07DBE545F12D}" dt="2023-01-23T11:31:02.010" v="41"/>
          <ac:picMkLst>
            <pc:docMk/>
            <pc:sldMk cId="179217979" sldId="289"/>
            <ac:picMk id="11" creationId="{7BA05881-3C0C-A344-A7B6-811A7CF02544}"/>
          </ac:picMkLst>
        </pc:picChg>
      </pc:sldChg>
      <pc:sldChg chg="addSp delSp modSp add mod setBg">
        <pc:chgData name="Mari Powell" userId="S::mari.powell@uwtsd.ac.uk::a1b98dd7-29dc-4131-8e37-1423e6a9ecca" providerId="AD" clId="Web-{8F898CA4-9018-EBB4-FF10-07DBE545F12D}" dt="2023-01-23T11:30:50.978" v="39" actId="20577"/>
        <pc:sldMkLst>
          <pc:docMk/>
          <pc:sldMk cId="2970062879" sldId="290"/>
        </pc:sldMkLst>
        <pc:spChg chg="add del mod">
          <ac:chgData name="Mari Powell" userId="S::mari.powell@uwtsd.ac.uk::a1b98dd7-29dc-4131-8e37-1423e6a9ecca" providerId="AD" clId="Web-{8F898CA4-9018-EBB4-FF10-07DBE545F12D}" dt="2023-01-23T11:30:32.228" v="35"/>
          <ac:spMkLst>
            <pc:docMk/>
            <pc:sldMk cId="2970062879" sldId="290"/>
            <ac:spMk id="3" creationId="{289AC57C-AE3C-3624-9DFD-C5C04A5E63A5}"/>
          </ac:spMkLst>
        </pc:spChg>
        <pc:spChg chg="mod">
          <ac:chgData name="Mari Powell" userId="S::mari.powell@uwtsd.ac.uk::a1b98dd7-29dc-4131-8e37-1423e6a9ecca" providerId="AD" clId="Web-{8F898CA4-9018-EBB4-FF10-07DBE545F12D}" dt="2023-01-23T11:30:39.962" v="37" actId="1076"/>
          <ac:spMkLst>
            <pc:docMk/>
            <pc:sldMk cId="2970062879" sldId="290"/>
            <ac:spMk id="37890" creationId="{FE83DE2C-9878-F54F-AFEA-446F8CF14207}"/>
          </ac:spMkLst>
        </pc:spChg>
        <pc:spChg chg="mod">
          <ac:chgData name="Mari Powell" userId="S::mari.powell@uwtsd.ac.uk::a1b98dd7-29dc-4131-8e37-1423e6a9ecca" providerId="AD" clId="Web-{8F898CA4-9018-EBB4-FF10-07DBE545F12D}" dt="2023-01-23T11:30:50.978" v="39" actId="20577"/>
          <ac:spMkLst>
            <pc:docMk/>
            <pc:sldMk cId="2970062879" sldId="290"/>
            <ac:spMk id="37891" creationId="{F1F478BF-B573-CB41-AC81-5E405EF89512}"/>
          </ac:spMkLst>
        </pc:spChg>
        <pc:picChg chg="add del">
          <ac:chgData name="Mari Powell" userId="S::mari.powell@uwtsd.ac.uk::a1b98dd7-29dc-4131-8e37-1423e6a9ecca" providerId="AD" clId="Web-{8F898CA4-9018-EBB4-FF10-07DBE545F12D}" dt="2023-01-23T11:29:33.554" v="33"/>
          <ac:picMkLst>
            <pc:docMk/>
            <pc:sldMk cId="2970062879" sldId="290"/>
            <ac:picMk id="6" creationId="{9A36D61B-5CF4-DF64-79EB-D1A5B400E797}"/>
          </ac:picMkLst>
        </pc:picChg>
        <pc:picChg chg="add mod">
          <ac:chgData name="Mari Powell" userId="S::mari.powell@uwtsd.ac.uk::a1b98dd7-29dc-4131-8e37-1423e6a9ecca" providerId="AD" clId="Web-{8F898CA4-9018-EBB4-FF10-07DBE545F12D}" dt="2023-01-23T11:30:44.353" v="38" actId="1076"/>
          <ac:picMkLst>
            <pc:docMk/>
            <pc:sldMk cId="2970062879" sldId="290"/>
            <ac:picMk id="7" creationId="{ED84979D-DAC6-1EA9-FC29-C7A30EF10D6C}"/>
          </ac:picMkLst>
        </pc:picChg>
        <pc:picChg chg="del">
          <ac:chgData name="Mari Powell" userId="S::mari.powell@uwtsd.ac.uk::a1b98dd7-29dc-4131-8e37-1423e6a9ecca" providerId="AD" clId="Web-{8F898CA4-9018-EBB4-FF10-07DBE545F12D}" dt="2023-01-23T11:29:22.773" v="31"/>
          <ac:picMkLst>
            <pc:docMk/>
            <pc:sldMk cId="2970062879" sldId="290"/>
            <ac:picMk id="8" creationId="{BF97929E-2723-7745-8438-8E11540D630F}"/>
          </ac:picMkLst>
        </pc:picChg>
      </pc:sldChg>
      <pc:sldChg chg="addSp delSp modSp add mod setBg">
        <pc:chgData name="Mari Powell" userId="S::mari.powell@uwtsd.ac.uk::a1b98dd7-29dc-4131-8e37-1423e6a9ecca" providerId="AD" clId="Web-{8F898CA4-9018-EBB4-FF10-07DBE545F12D}" dt="2023-01-23T11:37:55.036" v="84" actId="14100"/>
        <pc:sldMkLst>
          <pc:docMk/>
          <pc:sldMk cId="3188791799" sldId="291"/>
        </pc:sldMkLst>
        <pc:spChg chg="mod">
          <ac:chgData name="Mari Powell" userId="S::mari.powell@uwtsd.ac.uk::a1b98dd7-29dc-4131-8e37-1423e6a9ecca" providerId="AD" clId="Web-{8F898CA4-9018-EBB4-FF10-07DBE545F12D}" dt="2023-01-23T11:36:15.831" v="76" actId="1076"/>
          <ac:spMkLst>
            <pc:docMk/>
            <pc:sldMk cId="3188791799" sldId="291"/>
            <ac:spMk id="4" creationId="{BAE49A80-0C79-3D4C-AA26-0B41971513AC}"/>
          </ac:spMkLst>
        </pc:spChg>
        <pc:graphicFrameChg chg="mod">
          <ac:chgData name="Mari Powell" userId="S::mari.powell@uwtsd.ac.uk::a1b98dd7-29dc-4131-8e37-1423e6a9ecca" providerId="AD" clId="Web-{8F898CA4-9018-EBB4-FF10-07DBE545F12D}" dt="2023-01-23T11:37:50.255" v="82" actId="1076"/>
          <ac:graphicFrameMkLst>
            <pc:docMk/>
            <pc:sldMk cId="3188791799" sldId="291"/>
            <ac:graphicFrameMk id="3" creationId="{83A41F73-DCB3-A742-8131-A471394DA41F}"/>
          </ac:graphicFrameMkLst>
        </pc:graphicFrameChg>
        <pc:picChg chg="add mod">
          <ac:chgData name="Mari Powell" userId="S::mari.powell@uwtsd.ac.uk::a1b98dd7-29dc-4131-8e37-1423e6a9ecca" providerId="AD" clId="Web-{8F898CA4-9018-EBB4-FF10-07DBE545F12D}" dt="2023-01-23T11:37:55.036" v="84" actId="14100"/>
          <ac:picMkLst>
            <pc:docMk/>
            <pc:sldMk cId="3188791799" sldId="291"/>
            <ac:picMk id="2" creationId="{EE527DA4-2482-1407-1A96-2159CCDF2CE1}"/>
          </ac:picMkLst>
        </pc:picChg>
        <pc:picChg chg="del">
          <ac:chgData name="Mari Powell" userId="S::mari.powell@uwtsd.ac.uk::a1b98dd7-29dc-4131-8e37-1423e6a9ecca" providerId="AD" clId="Web-{8F898CA4-9018-EBB4-FF10-07DBE545F12D}" dt="2023-01-23T11:36:36.831" v="78"/>
          <ac:picMkLst>
            <pc:docMk/>
            <pc:sldMk cId="3188791799" sldId="291"/>
            <ac:picMk id="12" creationId="{6AB16278-E566-744E-95BB-71DECB59F5D0}"/>
          </ac:picMkLst>
        </pc:picChg>
      </pc:sldChg>
      <pc:sldChg chg="modSp add mod setBg">
        <pc:chgData name="Mari Powell" userId="S::mari.powell@uwtsd.ac.uk::a1b98dd7-29dc-4131-8e37-1423e6a9ecca" providerId="AD" clId="Web-{8F898CA4-9018-EBB4-FF10-07DBE545F12D}" dt="2023-01-23T11:38:25.412" v="88"/>
        <pc:sldMkLst>
          <pc:docMk/>
          <pc:sldMk cId="2702654186" sldId="292"/>
        </pc:sldMkLst>
        <pc:spChg chg="mod">
          <ac:chgData name="Mari Powell" userId="S::mari.powell@uwtsd.ac.uk::a1b98dd7-29dc-4131-8e37-1423e6a9ecca" providerId="AD" clId="Web-{8F898CA4-9018-EBB4-FF10-07DBE545F12D}" dt="2023-01-23T11:38:13.756" v="87"/>
          <ac:spMkLst>
            <pc:docMk/>
            <pc:sldMk cId="2702654186" sldId="292"/>
            <ac:spMk id="7" creationId="{C5CD436C-EBA4-4E4E-B51D-01571685CC74}"/>
          </ac:spMkLst>
        </pc:spChg>
        <pc:spChg chg="mod">
          <ac:chgData name="Mari Powell" userId="S::mari.powell@uwtsd.ac.uk::a1b98dd7-29dc-4131-8e37-1423e6a9ecca" providerId="AD" clId="Web-{8F898CA4-9018-EBB4-FF10-07DBE545F12D}" dt="2023-01-23T11:38:25.412" v="88"/>
          <ac:spMkLst>
            <pc:docMk/>
            <pc:sldMk cId="2702654186" sldId="292"/>
            <ac:spMk id="10" creationId="{D5DDE188-6781-1D46-B1ED-9F302A264ED5}"/>
          </ac:spMkLst>
        </pc:spChg>
      </pc:sldChg>
      <pc:sldChg chg="addSp delSp modSp add mod setBg">
        <pc:chgData name="Mari Powell" userId="S::mari.powell@uwtsd.ac.uk::a1b98dd7-29dc-4131-8e37-1423e6a9ecca" providerId="AD" clId="Web-{8F898CA4-9018-EBB4-FF10-07DBE545F12D}" dt="2023-01-23T11:40:42.650" v="98" actId="14100"/>
        <pc:sldMkLst>
          <pc:docMk/>
          <pc:sldMk cId="4129944857" sldId="293"/>
        </pc:sldMkLst>
        <pc:spChg chg="mod">
          <ac:chgData name="Mari Powell" userId="S::mari.powell@uwtsd.ac.uk::a1b98dd7-29dc-4131-8e37-1423e6a9ecca" providerId="AD" clId="Web-{8F898CA4-9018-EBB4-FF10-07DBE545F12D}" dt="2023-01-23T11:38:52.304" v="91"/>
          <ac:spMkLst>
            <pc:docMk/>
            <pc:sldMk cId="4129944857" sldId="293"/>
            <ac:spMk id="9" creationId="{777F7620-9931-0647-A167-409EFD38F218}"/>
          </ac:spMkLst>
        </pc:spChg>
        <pc:graphicFrameChg chg="mod modGraphic">
          <ac:chgData name="Mari Powell" userId="S::mari.powell@uwtsd.ac.uk::a1b98dd7-29dc-4131-8e37-1423e6a9ecca" providerId="AD" clId="Web-{8F898CA4-9018-EBB4-FF10-07DBE545F12D}" dt="2023-01-23T11:39:06.632" v="95" actId="1076"/>
          <ac:graphicFrameMkLst>
            <pc:docMk/>
            <pc:sldMk cId="4129944857" sldId="293"/>
            <ac:graphicFrameMk id="10" creationId="{4FED6211-08F5-9B4F-8DF8-AD1E842AEDF6}"/>
          </ac:graphicFrameMkLst>
        </pc:graphicFrameChg>
        <pc:picChg chg="add mod">
          <ac:chgData name="Mari Powell" userId="S::mari.powell@uwtsd.ac.uk::a1b98dd7-29dc-4131-8e37-1423e6a9ecca" providerId="AD" clId="Web-{8F898CA4-9018-EBB4-FF10-07DBE545F12D}" dt="2023-01-23T11:40:42.650" v="98" actId="14100"/>
          <ac:picMkLst>
            <pc:docMk/>
            <pc:sldMk cId="4129944857" sldId="293"/>
            <ac:picMk id="2" creationId="{DD2CF6EB-2964-F568-5EBD-E1318CFC88FD}"/>
          </ac:picMkLst>
        </pc:picChg>
        <pc:picChg chg="del">
          <ac:chgData name="Mari Powell" userId="S::mari.powell@uwtsd.ac.uk::a1b98dd7-29dc-4131-8e37-1423e6a9ecca" providerId="AD" clId="Web-{8F898CA4-9018-EBB4-FF10-07DBE545F12D}" dt="2023-01-23T11:38:53.960" v="92"/>
          <ac:picMkLst>
            <pc:docMk/>
            <pc:sldMk cId="4129944857" sldId="293"/>
            <ac:picMk id="12" creationId="{CE42F2DD-B941-BA4D-BC4B-2C2EF630D1A5}"/>
          </ac:picMkLst>
        </pc:picChg>
      </pc:sldChg>
      <pc:sldChg chg="modSp add mod setBg">
        <pc:chgData name="Mari Powell" userId="S::mari.powell@uwtsd.ac.uk::a1b98dd7-29dc-4131-8e37-1423e6a9ecca" providerId="AD" clId="Web-{8F898CA4-9018-EBB4-FF10-07DBE545F12D}" dt="2023-01-23T11:41:12.589" v="101"/>
        <pc:sldMkLst>
          <pc:docMk/>
          <pc:sldMk cId="287889465" sldId="294"/>
        </pc:sldMkLst>
        <pc:spChg chg="mod">
          <ac:chgData name="Mari Powell" userId="S::mari.powell@uwtsd.ac.uk::a1b98dd7-29dc-4131-8e37-1423e6a9ecca" providerId="AD" clId="Web-{8F898CA4-9018-EBB4-FF10-07DBE545F12D}" dt="2023-01-23T11:41:03.917" v="100"/>
          <ac:spMkLst>
            <pc:docMk/>
            <pc:sldMk cId="287889465" sldId="294"/>
            <ac:spMk id="16" creationId="{4314D5B5-3860-C943-B52F-557685DBAF97}"/>
          </ac:spMkLst>
        </pc:spChg>
      </pc:sldChg>
      <pc:sldChg chg="addSp delSp modSp add mod setBg">
        <pc:chgData name="Mari Powell" userId="S::mari.powell@uwtsd.ac.uk::a1b98dd7-29dc-4131-8e37-1423e6a9ecca" providerId="AD" clId="Web-{8F898CA4-9018-EBB4-FF10-07DBE545F12D}" dt="2023-01-23T11:42:27.903" v="111"/>
        <pc:sldMkLst>
          <pc:docMk/>
          <pc:sldMk cId="4054261837" sldId="295"/>
        </pc:sldMkLst>
        <pc:spChg chg="mod">
          <ac:chgData name="Mari Powell" userId="S::mari.powell@uwtsd.ac.uk::a1b98dd7-29dc-4131-8e37-1423e6a9ecca" providerId="AD" clId="Web-{8F898CA4-9018-EBB4-FF10-07DBE545F12D}" dt="2023-01-23T11:41:38.167" v="105" actId="1076"/>
          <ac:spMkLst>
            <pc:docMk/>
            <pc:sldMk cId="4054261837" sldId="295"/>
            <ac:spMk id="16" creationId="{4314D5B5-3860-C943-B52F-557685DBAF97}"/>
          </ac:spMkLst>
        </pc:spChg>
        <pc:picChg chg="add mod ord">
          <ac:chgData name="Mari Powell" userId="S::mari.powell@uwtsd.ac.uk::a1b98dd7-29dc-4131-8e37-1423e6a9ecca" providerId="AD" clId="Web-{8F898CA4-9018-EBB4-FF10-07DBE545F12D}" dt="2023-01-23T11:42:27.903" v="111"/>
          <ac:picMkLst>
            <pc:docMk/>
            <pc:sldMk cId="4054261837" sldId="295"/>
            <ac:picMk id="2" creationId="{14CB4185-A364-E72D-A4FF-D5D6CF0F19DF}"/>
          </ac:picMkLst>
        </pc:picChg>
        <pc:picChg chg="del">
          <ac:chgData name="Mari Powell" userId="S::mari.powell@uwtsd.ac.uk::a1b98dd7-29dc-4131-8e37-1423e6a9ecca" providerId="AD" clId="Web-{8F898CA4-9018-EBB4-FF10-07DBE545F12D}" dt="2023-01-23T11:41:38.652" v="106"/>
          <ac:picMkLst>
            <pc:docMk/>
            <pc:sldMk cId="4054261837" sldId="295"/>
            <ac:picMk id="6" creationId="{8A8B9091-F377-6543-B655-81E2AFF541DB}"/>
          </ac:picMkLst>
        </pc:picChg>
      </pc:sldChg>
      <pc:sldChg chg="addSp modSp add mod setBg">
        <pc:chgData name="Mari Powell" userId="S::mari.powell@uwtsd.ac.uk::a1b98dd7-29dc-4131-8e37-1423e6a9ecca" providerId="AD" clId="Web-{8F898CA4-9018-EBB4-FF10-07DBE545F12D}" dt="2023-01-23T11:44:59.550" v="121" actId="1076"/>
        <pc:sldMkLst>
          <pc:docMk/>
          <pc:sldMk cId="1726395790" sldId="296"/>
        </pc:sldMkLst>
        <pc:spChg chg="mod">
          <ac:chgData name="Mari Powell" userId="S::mari.powell@uwtsd.ac.uk::a1b98dd7-29dc-4131-8e37-1423e6a9ecca" providerId="AD" clId="Web-{8F898CA4-9018-EBB4-FF10-07DBE545F12D}" dt="2023-01-23T11:43:13.373" v="116"/>
          <ac:spMkLst>
            <pc:docMk/>
            <pc:sldMk cId="1726395790" sldId="296"/>
            <ac:spMk id="9" creationId="{EBA1972C-59C4-B344-A2A8-43A3DD80FE06}"/>
          </ac:spMkLst>
        </pc:spChg>
        <pc:spChg chg="mod">
          <ac:chgData name="Mari Powell" userId="S::mari.powell@uwtsd.ac.uk::a1b98dd7-29dc-4131-8e37-1423e6a9ecca" providerId="AD" clId="Web-{8F898CA4-9018-EBB4-FF10-07DBE545F12D}" dt="2023-01-23T11:44:09.859" v="118"/>
          <ac:spMkLst>
            <pc:docMk/>
            <pc:sldMk cId="1726395790" sldId="296"/>
            <ac:spMk id="13" creationId="{264BA527-9B4C-954C-8FD6-D6549C9316AC}"/>
          </ac:spMkLst>
        </pc:spChg>
        <pc:spChg chg="mod">
          <ac:chgData name="Mari Powell" userId="S::mari.powell@uwtsd.ac.uk::a1b98dd7-29dc-4131-8e37-1423e6a9ecca" providerId="AD" clId="Web-{8F898CA4-9018-EBB4-FF10-07DBE545F12D}" dt="2023-01-23T11:43:02.513" v="115" actId="1076"/>
          <ac:spMkLst>
            <pc:docMk/>
            <pc:sldMk cId="1726395790" sldId="296"/>
            <ac:spMk id="14" creationId="{BAEC8DB9-8FA8-9D4C-AD34-6616EF290871}"/>
          </ac:spMkLst>
        </pc:spChg>
        <pc:picChg chg="add mod">
          <ac:chgData name="Mari Powell" userId="S::mari.powell@uwtsd.ac.uk::a1b98dd7-29dc-4131-8e37-1423e6a9ecca" providerId="AD" clId="Web-{8F898CA4-9018-EBB4-FF10-07DBE545F12D}" dt="2023-01-23T11:44:50.704" v="119"/>
          <ac:picMkLst>
            <pc:docMk/>
            <pc:sldMk cId="1726395790" sldId="296"/>
            <ac:picMk id="2" creationId="{4482C8A2-DDB8-0AB3-7ADF-F9E3307FBB9E}"/>
          </ac:picMkLst>
        </pc:picChg>
        <pc:picChg chg="mod">
          <ac:chgData name="Mari Powell" userId="S::mari.powell@uwtsd.ac.uk::a1b98dd7-29dc-4131-8e37-1423e6a9ecca" providerId="AD" clId="Web-{8F898CA4-9018-EBB4-FF10-07DBE545F12D}" dt="2023-01-23T11:44:59.550" v="121" actId="1076"/>
          <ac:picMkLst>
            <pc:docMk/>
            <pc:sldMk cId="1726395790" sldId="296"/>
            <ac:picMk id="10" creationId="{2988F8E7-B4FD-F344-82BF-87A267BEE00B}"/>
          </ac:picMkLst>
        </pc:picChg>
      </pc:sldChg>
      <pc:sldChg chg="add">
        <pc:chgData name="Mari Powell" userId="S::mari.powell@uwtsd.ac.uk::a1b98dd7-29dc-4131-8e37-1423e6a9ecca" providerId="AD" clId="Web-{8F898CA4-9018-EBB4-FF10-07DBE545F12D}" dt="2023-01-23T11:34:51.360" v="72"/>
        <pc:sldMkLst>
          <pc:docMk/>
          <pc:sldMk cId="3140638390" sldId="297"/>
        </pc:sldMkLst>
      </pc:sldChg>
      <pc:sldChg chg="add">
        <pc:chgData name="Mari Powell" userId="S::mari.powell@uwtsd.ac.uk::a1b98dd7-29dc-4131-8e37-1423e6a9ecca" providerId="AD" clId="Web-{8F898CA4-9018-EBB4-FF10-07DBE545F12D}" dt="2023-01-23T11:35:02.375" v="73"/>
        <pc:sldMkLst>
          <pc:docMk/>
          <pc:sldMk cId="3490252367" sldId="298"/>
        </pc:sldMkLst>
      </pc:sldChg>
    </pc:docChg>
  </pc:docChgLst>
  <pc:docChgLst>
    <pc:chgData name="Mari Powell" userId="S::mari.powell@uwtsd.ac.uk::a1b98dd7-29dc-4131-8e37-1423e6a9ecca" providerId="AD" clId="Web-{ED7EE806-A6BB-5E3C-D4CD-7131FBAB8111}"/>
    <pc:docChg chg="addSld delSld modSld sldOrd">
      <pc:chgData name="Mari Powell" userId="S::mari.powell@uwtsd.ac.uk::a1b98dd7-29dc-4131-8e37-1423e6a9ecca" providerId="AD" clId="Web-{ED7EE806-A6BB-5E3C-D4CD-7131FBAB8111}" dt="2024-01-08T10:47:00.420" v="109" actId="14100"/>
      <pc:docMkLst>
        <pc:docMk/>
      </pc:docMkLst>
      <pc:sldChg chg="del">
        <pc:chgData name="Mari Powell" userId="S::mari.powell@uwtsd.ac.uk::a1b98dd7-29dc-4131-8e37-1423e6a9ecca" providerId="AD" clId="Web-{ED7EE806-A6BB-5E3C-D4CD-7131FBAB8111}" dt="2024-01-08T10:41:31.396" v="76"/>
        <pc:sldMkLst>
          <pc:docMk/>
          <pc:sldMk cId="468497159" sldId="262"/>
        </pc:sldMkLst>
      </pc:sldChg>
      <pc:sldChg chg="modSp">
        <pc:chgData name="Mari Powell" userId="S::mari.powell@uwtsd.ac.uk::a1b98dd7-29dc-4131-8e37-1423e6a9ecca" providerId="AD" clId="Web-{ED7EE806-A6BB-5E3C-D4CD-7131FBAB8111}" dt="2024-01-08T10:27:17.859" v="7" actId="20577"/>
        <pc:sldMkLst>
          <pc:docMk/>
          <pc:sldMk cId="2470699789" sldId="309"/>
        </pc:sldMkLst>
        <pc:spChg chg="mod">
          <ac:chgData name="Mari Powell" userId="S::mari.powell@uwtsd.ac.uk::a1b98dd7-29dc-4131-8e37-1423e6a9ecca" providerId="AD" clId="Web-{ED7EE806-A6BB-5E3C-D4CD-7131FBAB8111}" dt="2024-01-08T10:27:17.859" v="7" actId="20577"/>
          <ac:spMkLst>
            <pc:docMk/>
            <pc:sldMk cId="2470699789" sldId="309"/>
            <ac:spMk id="4" creationId="{5062BA96-231F-369E-477C-F092AC95A812}"/>
          </ac:spMkLst>
        </pc:spChg>
      </pc:sldChg>
      <pc:sldChg chg="modSp add mod setBg">
        <pc:chgData name="Mari Powell" userId="S::mari.powell@uwtsd.ac.uk::a1b98dd7-29dc-4131-8e37-1423e6a9ecca" providerId="AD" clId="Web-{ED7EE806-A6BB-5E3C-D4CD-7131FBAB8111}" dt="2024-01-08T10:47:00.420" v="109" actId="14100"/>
        <pc:sldMkLst>
          <pc:docMk/>
          <pc:sldMk cId="2331355400" sldId="315"/>
        </pc:sldMkLst>
        <pc:spChg chg="mod">
          <ac:chgData name="Mari Powell" userId="S::mari.powell@uwtsd.ac.uk::a1b98dd7-29dc-4131-8e37-1423e6a9ecca" providerId="AD" clId="Web-{ED7EE806-A6BB-5E3C-D4CD-7131FBAB8111}" dt="2024-01-08T10:47:00.420" v="109" actId="14100"/>
          <ac:spMkLst>
            <pc:docMk/>
            <pc:sldMk cId="2331355400" sldId="315"/>
            <ac:spMk id="5" creationId="{9836355E-2D7B-B874-3225-E5F53AD0A163}"/>
          </ac:spMkLst>
        </pc:spChg>
      </pc:sldChg>
      <pc:sldChg chg="add ord">
        <pc:chgData name="Mari Powell" userId="S::mari.powell@uwtsd.ac.uk::a1b98dd7-29dc-4131-8e37-1423e6a9ecca" providerId="AD" clId="Web-{ED7EE806-A6BB-5E3C-D4CD-7131FBAB8111}" dt="2024-01-08T10:41:07.223" v="74"/>
        <pc:sldMkLst>
          <pc:docMk/>
          <pc:sldMk cId="1145361730" sldId="317"/>
        </pc:sldMkLst>
      </pc:sldChg>
      <pc:sldChg chg="modSp add ord">
        <pc:chgData name="Mari Powell" userId="S::mari.powell@uwtsd.ac.uk::a1b98dd7-29dc-4131-8e37-1423e6a9ecca" providerId="AD" clId="Web-{ED7EE806-A6BB-5E3C-D4CD-7131FBAB8111}" dt="2024-01-08T10:41:10.036" v="75"/>
        <pc:sldMkLst>
          <pc:docMk/>
          <pc:sldMk cId="2764653218" sldId="318"/>
        </pc:sldMkLst>
        <pc:spChg chg="mod">
          <ac:chgData name="Mari Powell" userId="S::mari.powell@uwtsd.ac.uk::a1b98dd7-29dc-4131-8e37-1423e6a9ecca" providerId="AD" clId="Web-{ED7EE806-A6BB-5E3C-D4CD-7131FBAB8111}" dt="2024-01-08T10:33:02.149" v="11" actId="20577"/>
          <ac:spMkLst>
            <pc:docMk/>
            <pc:sldMk cId="2764653218" sldId="318"/>
            <ac:spMk id="13" creationId="{961AEFC1-70D7-B846-BE90-C12593E60B06}"/>
          </ac:spMkLst>
        </pc:spChg>
        <pc:graphicFrameChg chg="mod modGraphic">
          <ac:chgData name="Mari Powell" userId="S::mari.powell@uwtsd.ac.uk::a1b98dd7-29dc-4131-8e37-1423e6a9ecca" providerId="AD" clId="Web-{ED7EE806-A6BB-5E3C-D4CD-7131FBAB8111}" dt="2024-01-08T10:33:12.852" v="14" actId="1076"/>
          <ac:graphicFrameMkLst>
            <pc:docMk/>
            <pc:sldMk cId="2764653218" sldId="318"/>
            <ac:graphicFrameMk id="16" creationId="{32977868-7DC3-5640-9E49-0521665B7CB0}"/>
          </ac:graphicFrameMkLst>
        </pc:graphicFrameChg>
      </pc:sldChg>
      <pc:sldChg chg="addSp delSp modSp new del mod setBg">
        <pc:chgData name="Mari Powell" userId="S::mari.powell@uwtsd.ac.uk::a1b98dd7-29dc-4131-8e37-1423e6a9ecca" providerId="AD" clId="Web-{ED7EE806-A6BB-5E3C-D4CD-7131FBAB8111}" dt="2024-01-08T10:38:53.767" v="51"/>
        <pc:sldMkLst>
          <pc:docMk/>
          <pc:sldMk cId="1785300656" sldId="319"/>
        </pc:sldMkLst>
        <pc:spChg chg="del mod ord">
          <ac:chgData name="Mari Powell" userId="S::mari.powell@uwtsd.ac.uk::a1b98dd7-29dc-4131-8e37-1423e6a9ecca" providerId="AD" clId="Web-{ED7EE806-A6BB-5E3C-D4CD-7131FBAB8111}" dt="2024-01-08T10:38:39.939" v="50"/>
          <ac:spMkLst>
            <pc:docMk/>
            <pc:sldMk cId="1785300656" sldId="319"/>
            <ac:spMk id="2" creationId="{53C93115-073D-295C-9B5D-3E17222910B8}"/>
          </ac:spMkLst>
        </pc:spChg>
        <pc:spChg chg="del">
          <ac:chgData name="Mari Powell" userId="S::mari.powell@uwtsd.ac.uk::a1b98dd7-29dc-4131-8e37-1423e6a9ecca" providerId="AD" clId="Web-{ED7EE806-A6BB-5E3C-D4CD-7131FBAB8111}" dt="2024-01-08T10:36:52.577" v="20"/>
          <ac:spMkLst>
            <pc:docMk/>
            <pc:sldMk cId="1785300656" sldId="319"/>
            <ac:spMk id="3" creationId="{AD5CED35-9CA6-F68A-5730-B2AFB7C1DA6D}"/>
          </ac:spMkLst>
        </pc:spChg>
        <pc:spChg chg="add del mod">
          <ac:chgData name="Mari Powell" userId="S::mari.powell@uwtsd.ac.uk::a1b98dd7-29dc-4131-8e37-1423e6a9ecca" providerId="AD" clId="Web-{ED7EE806-A6BB-5E3C-D4CD-7131FBAB8111}" dt="2024-01-08T10:38:11.250" v="48"/>
          <ac:spMkLst>
            <pc:docMk/>
            <pc:sldMk cId="1785300656" sldId="319"/>
            <ac:spMk id="5" creationId="{5B7145B8-417F-C07F-21C4-DF4FA1FFF898}"/>
          </ac:spMkLst>
        </pc:spChg>
        <pc:spChg chg="add">
          <ac:chgData name="Mari Powell" userId="S::mari.powell@uwtsd.ac.uk::a1b98dd7-29dc-4131-8e37-1423e6a9ecca" providerId="AD" clId="Web-{ED7EE806-A6BB-5E3C-D4CD-7131FBAB8111}" dt="2024-01-08T10:37:18.218" v="37"/>
          <ac:spMkLst>
            <pc:docMk/>
            <pc:sldMk cId="1785300656" sldId="319"/>
            <ac:spMk id="10" creationId="{522A94E1-AEBD-4286-BFF8-0711E4CD3E3B}"/>
          </ac:spMkLst>
        </pc:spChg>
        <pc:picChg chg="add mod ord">
          <ac:chgData name="Mari Powell" userId="S::mari.powell@uwtsd.ac.uk::a1b98dd7-29dc-4131-8e37-1423e6a9ecca" providerId="AD" clId="Web-{ED7EE806-A6BB-5E3C-D4CD-7131FBAB8111}" dt="2024-01-08T10:37:18.218" v="37"/>
          <ac:picMkLst>
            <pc:docMk/>
            <pc:sldMk cId="1785300656" sldId="319"/>
            <ac:picMk id="4" creationId="{13AAE308-1D66-86C1-C4E6-46B368B7E179}"/>
          </ac:picMkLst>
        </pc:picChg>
      </pc:sldChg>
      <pc:sldChg chg="addSp delSp modSp new del mod setBg">
        <pc:chgData name="Mari Powell" userId="S::mari.powell@uwtsd.ac.uk::a1b98dd7-29dc-4131-8e37-1423e6a9ecca" providerId="AD" clId="Web-{ED7EE806-A6BB-5E3C-D4CD-7131FBAB8111}" dt="2024-01-08T10:36:01.841" v="18"/>
        <pc:sldMkLst>
          <pc:docMk/>
          <pc:sldMk cId="2392137695" sldId="319"/>
        </pc:sldMkLst>
        <pc:spChg chg="mod">
          <ac:chgData name="Mari Powell" userId="S::mari.powell@uwtsd.ac.uk::a1b98dd7-29dc-4131-8e37-1423e6a9ecca" providerId="AD" clId="Web-{ED7EE806-A6BB-5E3C-D4CD-7131FBAB8111}" dt="2024-01-08T10:35:48.216" v="17"/>
          <ac:spMkLst>
            <pc:docMk/>
            <pc:sldMk cId="2392137695" sldId="319"/>
            <ac:spMk id="2" creationId="{67722672-6C8C-61C9-B2FC-1383F045748E}"/>
          </ac:spMkLst>
        </pc:spChg>
        <pc:spChg chg="del">
          <ac:chgData name="Mari Powell" userId="S::mari.powell@uwtsd.ac.uk::a1b98dd7-29dc-4131-8e37-1423e6a9ecca" providerId="AD" clId="Web-{ED7EE806-A6BB-5E3C-D4CD-7131FBAB8111}" dt="2024-01-08T10:35:38.043" v="16"/>
          <ac:spMkLst>
            <pc:docMk/>
            <pc:sldMk cId="2392137695" sldId="319"/>
            <ac:spMk id="3" creationId="{942C5083-55D9-F036-3514-B90F3BA4C510}"/>
          </ac:spMkLst>
        </pc:spChg>
        <pc:spChg chg="add">
          <ac:chgData name="Mari Powell" userId="S::mari.powell@uwtsd.ac.uk::a1b98dd7-29dc-4131-8e37-1423e6a9ecca" providerId="AD" clId="Web-{ED7EE806-A6BB-5E3C-D4CD-7131FBAB8111}" dt="2024-01-08T10:35:48.216" v="17"/>
          <ac:spMkLst>
            <pc:docMk/>
            <pc:sldMk cId="2392137695" sldId="319"/>
            <ac:spMk id="9" creationId="{16C5FA50-8D52-4617-AF91-5C7B1C8352F1}"/>
          </ac:spMkLst>
        </pc:spChg>
        <pc:spChg chg="add">
          <ac:chgData name="Mari Powell" userId="S::mari.powell@uwtsd.ac.uk::a1b98dd7-29dc-4131-8e37-1423e6a9ecca" providerId="AD" clId="Web-{ED7EE806-A6BB-5E3C-D4CD-7131FBAB8111}" dt="2024-01-08T10:35:48.216" v="17"/>
          <ac:spMkLst>
            <pc:docMk/>
            <pc:sldMk cId="2392137695" sldId="319"/>
            <ac:spMk id="11" creationId="{E223798C-12AD-4B0C-A50C-D676347D67CF}"/>
          </ac:spMkLst>
        </pc:spChg>
        <pc:picChg chg="add mod ord">
          <ac:chgData name="Mari Powell" userId="S::mari.powell@uwtsd.ac.uk::a1b98dd7-29dc-4131-8e37-1423e6a9ecca" providerId="AD" clId="Web-{ED7EE806-A6BB-5E3C-D4CD-7131FBAB8111}" dt="2024-01-08T10:35:48.216" v="17"/>
          <ac:picMkLst>
            <pc:docMk/>
            <pc:sldMk cId="2392137695" sldId="319"/>
            <ac:picMk id="4" creationId="{C1D721DF-E0AD-E7AC-8591-EA70F5A7E7AD}"/>
          </ac:picMkLst>
        </pc:picChg>
      </pc:sldChg>
      <pc:sldChg chg="addSp delSp modSp new mod ord setBg setClrOvrMap">
        <pc:chgData name="Mari Powell" userId="S::mari.powell@uwtsd.ac.uk::a1b98dd7-29dc-4131-8e37-1423e6a9ecca" providerId="AD" clId="Web-{ED7EE806-A6BB-5E3C-D4CD-7131FBAB8111}" dt="2024-01-08T10:41:02.692" v="73"/>
        <pc:sldMkLst>
          <pc:docMk/>
          <pc:sldMk cId="4079392344" sldId="319"/>
        </pc:sldMkLst>
        <pc:spChg chg="del">
          <ac:chgData name="Mari Powell" userId="S::mari.powell@uwtsd.ac.uk::a1b98dd7-29dc-4131-8e37-1423e6a9ecca" providerId="AD" clId="Web-{ED7EE806-A6BB-5E3C-D4CD-7131FBAB8111}" dt="2024-01-08T10:39:06.080" v="53"/>
          <ac:spMkLst>
            <pc:docMk/>
            <pc:sldMk cId="4079392344" sldId="319"/>
            <ac:spMk id="2" creationId="{56C62DC3-7A41-69EC-5A28-8607D8AFF92B}"/>
          </ac:spMkLst>
        </pc:spChg>
        <pc:spChg chg="del">
          <ac:chgData name="Mari Powell" userId="S::mari.powell@uwtsd.ac.uk::a1b98dd7-29dc-4131-8e37-1423e6a9ecca" providerId="AD" clId="Web-{ED7EE806-A6BB-5E3C-D4CD-7131FBAB8111}" dt="2024-01-08T10:39:09.142" v="54"/>
          <ac:spMkLst>
            <pc:docMk/>
            <pc:sldMk cId="4079392344" sldId="319"/>
            <ac:spMk id="3" creationId="{DE7E38E9-032F-553C-1FA6-B91A4954E128}"/>
          </ac:spMkLst>
        </pc:spChg>
        <pc:spChg chg="add mod ord">
          <ac:chgData name="Mari Powell" userId="S::mari.powell@uwtsd.ac.uk::a1b98dd7-29dc-4131-8e37-1423e6a9ecca" providerId="AD" clId="Web-{ED7EE806-A6BB-5E3C-D4CD-7131FBAB8111}" dt="2024-01-08T10:40:28.191" v="70" actId="1076"/>
          <ac:spMkLst>
            <pc:docMk/>
            <pc:sldMk cId="4079392344" sldId="319"/>
            <ac:spMk id="4" creationId="{171F233F-D955-2803-D849-9F9F846F5066}"/>
          </ac:spMkLst>
        </pc:spChg>
        <pc:spChg chg="add del mod">
          <ac:chgData name="Mari Powell" userId="S::mari.powell@uwtsd.ac.uk::a1b98dd7-29dc-4131-8e37-1423e6a9ecca" providerId="AD" clId="Web-{ED7EE806-A6BB-5E3C-D4CD-7131FBAB8111}" dt="2024-01-08T10:40:34.488" v="72"/>
          <ac:spMkLst>
            <pc:docMk/>
            <pc:sldMk cId="4079392344" sldId="319"/>
            <ac:spMk id="6" creationId="{21CA60B9-2156-8DFA-2FEC-140610C0DA19}"/>
          </ac:spMkLst>
        </pc:spChg>
        <pc:spChg chg="add">
          <ac:chgData name="Mari Powell" userId="S::mari.powell@uwtsd.ac.uk::a1b98dd7-29dc-4131-8e37-1423e6a9ecca" providerId="AD" clId="Web-{ED7EE806-A6BB-5E3C-D4CD-7131FBAB8111}" dt="2024-01-08T10:39:57.612" v="66"/>
          <ac:spMkLst>
            <pc:docMk/>
            <pc:sldMk cId="4079392344" sldId="319"/>
            <ac:spMk id="11" creationId="{71B2258F-86CA-4D4D-8270-BC05FCDEBFB3}"/>
          </ac:spMkLst>
        </pc:spChg>
        <pc:picChg chg="add mod">
          <ac:chgData name="Mari Powell" userId="S::mari.powell@uwtsd.ac.uk::a1b98dd7-29dc-4131-8e37-1423e6a9ecca" providerId="AD" clId="Web-{ED7EE806-A6BB-5E3C-D4CD-7131FBAB8111}" dt="2024-01-08T10:39:57.612" v="66"/>
          <ac:picMkLst>
            <pc:docMk/>
            <pc:sldMk cId="4079392344" sldId="319"/>
            <ac:picMk id="5" creationId="{33043F39-1100-878D-BFD4-3AB7311299E0}"/>
          </ac:picMkLst>
        </pc:picChg>
      </pc:sldChg>
      <pc:sldChg chg="add">
        <pc:chgData name="Mari Powell" userId="S::mari.powell@uwtsd.ac.uk::a1b98dd7-29dc-4131-8e37-1423e6a9ecca" providerId="AD" clId="Web-{ED7EE806-A6BB-5E3C-D4CD-7131FBAB8111}" dt="2024-01-08T10:42:15.147" v="77"/>
        <pc:sldMkLst>
          <pc:docMk/>
          <pc:sldMk cId="4241098829" sldId="529"/>
        </pc:sldMkLst>
      </pc:sldChg>
      <pc:sldMasterChg chg="addSldLayout">
        <pc:chgData name="Mari Powell" userId="S::mari.powell@uwtsd.ac.uk::a1b98dd7-29dc-4131-8e37-1423e6a9ecca" providerId="AD" clId="Web-{ED7EE806-A6BB-5E3C-D4CD-7131FBAB8111}" dt="2024-01-08T10:32:19.445" v="8"/>
        <pc:sldMasterMkLst>
          <pc:docMk/>
          <pc:sldMasterMk cId="3380097178" sldId="2147483664"/>
        </pc:sldMasterMkLst>
        <pc:sldLayoutChg chg="add replId">
          <pc:chgData name="Mari Powell" userId="S::mari.powell@uwtsd.ac.uk::a1b98dd7-29dc-4131-8e37-1423e6a9ecca" providerId="AD" clId="Web-{ED7EE806-A6BB-5E3C-D4CD-7131FBAB8111}" dt="2024-01-08T10:32:19.445" v="8"/>
          <pc:sldLayoutMkLst>
            <pc:docMk/>
            <pc:sldMasterMk cId="3380097178" sldId="2147483664"/>
            <pc:sldLayoutMk cId="758911469" sldId="2147483774"/>
          </pc:sldLayoutMkLst>
        </pc:sldLayoutChg>
      </pc:sldMasterChg>
    </pc:docChg>
  </pc:docChgLst>
  <pc:docChgLst>
    <pc:chgData name="Mari Powell" userId="S::mari.powell@uwtsd.ac.uk::a1b98dd7-29dc-4131-8e37-1423e6a9ecca" providerId="AD" clId="Web-{6B3B3656-DFA6-5292-F8CB-1E11CDD745BB}"/>
    <pc:docChg chg="addSld modSld addMainMaster">
      <pc:chgData name="Mari Powell" userId="S::mari.powell@uwtsd.ac.uk::a1b98dd7-29dc-4131-8e37-1423e6a9ecca" providerId="AD" clId="Web-{6B3B3656-DFA6-5292-F8CB-1E11CDD745BB}" dt="2023-01-23T11:20:29.710" v="90"/>
      <pc:docMkLst>
        <pc:docMk/>
      </pc:docMkLst>
      <pc:sldChg chg="modSp">
        <pc:chgData name="Mari Powell" userId="S::mari.powell@uwtsd.ac.uk::a1b98dd7-29dc-4131-8e37-1423e6a9ecca" providerId="AD" clId="Web-{6B3B3656-DFA6-5292-F8CB-1E11CDD745BB}" dt="2023-01-23T11:16:10.320" v="20" actId="1076"/>
        <pc:sldMkLst>
          <pc:docMk/>
          <pc:sldMk cId="3848607349" sldId="268"/>
        </pc:sldMkLst>
        <pc:spChg chg="mod">
          <ac:chgData name="Mari Powell" userId="S::mari.powell@uwtsd.ac.uk::a1b98dd7-29dc-4131-8e37-1423e6a9ecca" providerId="AD" clId="Web-{6B3B3656-DFA6-5292-F8CB-1E11CDD745BB}" dt="2023-01-23T11:16:01.257" v="19" actId="1076"/>
          <ac:spMkLst>
            <pc:docMk/>
            <pc:sldMk cId="3848607349" sldId="268"/>
            <ac:spMk id="9" creationId="{6694B5DE-E70F-AB4E-8983-148FFF0D4BAA}"/>
          </ac:spMkLst>
        </pc:spChg>
        <pc:spChg chg="mod">
          <ac:chgData name="Mari Powell" userId="S::mari.powell@uwtsd.ac.uk::a1b98dd7-29dc-4131-8e37-1423e6a9ecca" providerId="AD" clId="Web-{6B3B3656-DFA6-5292-F8CB-1E11CDD745BB}" dt="2023-01-23T11:14:33.423" v="1" actId="1076"/>
          <ac:spMkLst>
            <pc:docMk/>
            <pc:sldMk cId="3848607349" sldId="268"/>
            <ac:spMk id="11" creationId="{795FF3F4-DFB9-2249-B0AF-06E7EFCFBCD8}"/>
          </ac:spMkLst>
        </pc:spChg>
        <pc:spChg chg="mod">
          <ac:chgData name="Mari Powell" userId="S::mari.powell@uwtsd.ac.uk::a1b98dd7-29dc-4131-8e37-1423e6a9ecca" providerId="AD" clId="Web-{6B3B3656-DFA6-5292-F8CB-1E11CDD745BB}" dt="2023-01-23T11:14:31.361" v="0" actId="1076"/>
          <ac:spMkLst>
            <pc:docMk/>
            <pc:sldMk cId="3848607349" sldId="268"/>
            <ac:spMk id="13" creationId="{C127CE14-56B7-D847-B9FD-CDC67654F0BD}"/>
          </ac:spMkLst>
        </pc:spChg>
        <pc:spChg chg="mod">
          <ac:chgData name="Mari Powell" userId="S::mari.powell@uwtsd.ac.uk::a1b98dd7-29dc-4131-8e37-1423e6a9ecca" providerId="AD" clId="Web-{6B3B3656-DFA6-5292-F8CB-1E11CDD745BB}" dt="2023-01-23T11:16:10.320" v="20" actId="1076"/>
          <ac:spMkLst>
            <pc:docMk/>
            <pc:sldMk cId="3848607349" sldId="268"/>
            <ac:spMk id="17" creationId="{585242B9-D2BB-4F41-A1E3-312C8718BAA9}"/>
          </ac:spMkLst>
        </pc:spChg>
        <pc:spChg chg="mod">
          <ac:chgData name="Mari Powell" userId="S::mari.powell@uwtsd.ac.uk::a1b98dd7-29dc-4131-8e37-1423e6a9ecca" providerId="AD" clId="Web-{6B3B3656-DFA6-5292-F8CB-1E11CDD745BB}" dt="2023-01-23T11:15:17.754" v="11" actId="1076"/>
          <ac:spMkLst>
            <pc:docMk/>
            <pc:sldMk cId="3848607349" sldId="268"/>
            <ac:spMk id="18" creationId="{7EC59DDE-D16B-6446-A84D-94391A83DBFF}"/>
          </ac:spMkLst>
        </pc:spChg>
        <pc:spChg chg="mod">
          <ac:chgData name="Mari Powell" userId="S::mari.powell@uwtsd.ac.uk::a1b98dd7-29dc-4131-8e37-1423e6a9ecca" providerId="AD" clId="Web-{6B3B3656-DFA6-5292-F8CB-1E11CDD745BB}" dt="2023-01-23T11:14:36.220" v="2" actId="1076"/>
          <ac:spMkLst>
            <pc:docMk/>
            <pc:sldMk cId="3848607349" sldId="268"/>
            <ac:spMk id="20" creationId="{1973B0B5-41B3-1443-9E27-2D06AE548764}"/>
          </ac:spMkLst>
        </pc:spChg>
        <pc:picChg chg="mod ord">
          <ac:chgData name="Mari Powell" userId="S::mari.powell@uwtsd.ac.uk::a1b98dd7-29dc-4131-8e37-1423e6a9ecca" providerId="AD" clId="Web-{6B3B3656-DFA6-5292-F8CB-1E11CDD745BB}" dt="2023-01-23T11:15:11.660" v="10" actId="1076"/>
          <ac:picMkLst>
            <pc:docMk/>
            <pc:sldMk cId="3848607349" sldId="268"/>
            <ac:picMk id="3" creationId="{A3488835-A401-7C8E-6BC2-00E3C0E56FBD}"/>
          </ac:picMkLst>
        </pc:picChg>
        <pc:picChg chg="mod modCrop">
          <ac:chgData name="Mari Powell" userId="S::mari.powell@uwtsd.ac.uk::a1b98dd7-29dc-4131-8e37-1423e6a9ecca" providerId="AD" clId="Web-{6B3B3656-DFA6-5292-F8CB-1E11CDD745BB}" dt="2023-01-23T11:15:42.631" v="14" actId="1076"/>
          <ac:picMkLst>
            <pc:docMk/>
            <pc:sldMk cId="3848607349" sldId="268"/>
            <ac:picMk id="6" creationId="{A6398BFE-266D-1B11-9148-9D9D046A9684}"/>
          </ac:picMkLst>
        </pc:picChg>
      </pc:sldChg>
      <pc:sldChg chg="addSp delSp modSp add replId">
        <pc:chgData name="Mari Powell" userId="S::mari.powell@uwtsd.ac.uk::a1b98dd7-29dc-4131-8e37-1423e6a9ecca" providerId="AD" clId="Web-{6B3B3656-DFA6-5292-F8CB-1E11CDD745BB}" dt="2023-01-23T11:18:28.015" v="80" actId="20577"/>
        <pc:sldMkLst>
          <pc:docMk/>
          <pc:sldMk cId="4283712785" sldId="269"/>
        </pc:sldMkLst>
        <pc:spChg chg="add del mod">
          <ac:chgData name="Mari Powell" userId="S::mari.powell@uwtsd.ac.uk::a1b98dd7-29dc-4131-8e37-1423e6a9ecca" providerId="AD" clId="Web-{6B3B3656-DFA6-5292-F8CB-1E11CDD745BB}" dt="2023-01-23T11:18:28.015" v="80" actId="20577"/>
          <ac:spMkLst>
            <pc:docMk/>
            <pc:sldMk cId="4283712785" sldId="269"/>
            <ac:spMk id="3" creationId="{5937BB17-5B48-3DBB-17BA-C9089CD2ED15}"/>
          </ac:spMkLst>
        </pc:spChg>
      </pc:sldChg>
      <pc:sldChg chg="add">
        <pc:chgData name="Mari Powell" userId="S::mari.powell@uwtsd.ac.uk::a1b98dd7-29dc-4131-8e37-1423e6a9ecca" providerId="AD" clId="Web-{6B3B3656-DFA6-5292-F8CB-1E11CDD745BB}" dt="2023-01-23T11:17:46.560" v="49"/>
        <pc:sldMkLst>
          <pc:docMk/>
          <pc:sldMk cId="3981627319" sldId="270"/>
        </pc:sldMkLst>
      </pc:sldChg>
      <pc:sldChg chg="add">
        <pc:chgData name="Mari Powell" userId="S::mari.powell@uwtsd.ac.uk::a1b98dd7-29dc-4131-8e37-1423e6a9ecca" providerId="AD" clId="Web-{6B3B3656-DFA6-5292-F8CB-1E11CDD745BB}" dt="2023-01-23T11:18:40.750" v="81"/>
        <pc:sldMkLst>
          <pc:docMk/>
          <pc:sldMk cId="1037974843" sldId="271"/>
        </pc:sldMkLst>
      </pc:sldChg>
      <pc:sldChg chg="add">
        <pc:chgData name="Mari Powell" userId="S::mari.powell@uwtsd.ac.uk::a1b98dd7-29dc-4131-8e37-1423e6a9ecca" providerId="AD" clId="Web-{6B3B3656-DFA6-5292-F8CB-1E11CDD745BB}" dt="2023-01-23T11:18:59.189" v="82"/>
        <pc:sldMkLst>
          <pc:docMk/>
          <pc:sldMk cId="40782795" sldId="272"/>
        </pc:sldMkLst>
      </pc:sldChg>
      <pc:sldChg chg="add">
        <pc:chgData name="Mari Powell" userId="S::mari.powell@uwtsd.ac.uk::a1b98dd7-29dc-4131-8e37-1423e6a9ecca" providerId="AD" clId="Web-{6B3B3656-DFA6-5292-F8CB-1E11CDD745BB}" dt="2023-01-23T11:19:08.486" v="83"/>
        <pc:sldMkLst>
          <pc:docMk/>
          <pc:sldMk cId="2471988020" sldId="273"/>
        </pc:sldMkLst>
      </pc:sldChg>
      <pc:sldChg chg="add">
        <pc:chgData name="Mari Powell" userId="S::mari.powell@uwtsd.ac.uk::a1b98dd7-29dc-4131-8e37-1423e6a9ecca" providerId="AD" clId="Web-{6B3B3656-DFA6-5292-F8CB-1E11CDD745BB}" dt="2023-01-23T11:19:16.831" v="84"/>
        <pc:sldMkLst>
          <pc:docMk/>
          <pc:sldMk cId="2620558491" sldId="274"/>
        </pc:sldMkLst>
      </pc:sldChg>
      <pc:sldChg chg="add">
        <pc:chgData name="Mari Powell" userId="S::mari.powell@uwtsd.ac.uk::a1b98dd7-29dc-4131-8e37-1423e6a9ecca" providerId="AD" clId="Web-{6B3B3656-DFA6-5292-F8CB-1E11CDD745BB}" dt="2023-01-23T11:19:25.222" v="85"/>
        <pc:sldMkLst>
          <pc:docMk/>
          <pc:sldMk cId="408338908" sldId="275"/>
        </pc:sldMkLst>
      </pc:sldChg>
      <pc:sldChg chg="add">
        <pc:chgData name="Mari Powell" userId="S::mari.powell@uwtsd.ac.uk::a1b98dd7-29dc-4131-8e37-1423e6a9ecca" providerId="AD" clId="Web-{6B3B3656-DFA6-5292-F8CB-1E11CDD745BB}" dt="2023-01-23T11:19:33.066" v="86"/>
        <pc:sldMkLst>
          <pc:docMk/>
          <pc:sldMk cId="1574278272" sldId="276"/>
        </pc:sldMkLst>
      </pc:sldChg>
      <pc:sldChg chg="add">
        <pc:chgData name="Mari Powell" userId="S::mari.powell@uwtsd.ac.uk::a1b98dd7-29dc-4131-8e37-1423e6a9ecca" providerId="AD" clId="Web-{6B3B3656-DFA6-5292-F8CB-1E11CDD745BB}" dt="2023-01-23T11:20:03.224" v="87"/>
        <pc:sldMkLst>
          <pc:docMk/>
          <pc:sldMk cId="1667939038" sldId="277"/>
        </pc:sldMkLst>
      </pc:sldChg>
      <pc:sldChg chg="add">
        <pc:chgData name="Mari Powell" userId="S::mari.powell@uwtsd.ac.uk::a1b98dd7-29dc-4131-8e37-1423e6a9ecca" providerId="AD" clId="Web-{6B3B3656-DFA6-5292-F8CB-1E11CDD745BB}" dt="2023-01-23T11:20:11.709" v="88"/>
        <pc:sldMkLst>
          <pc:docMk/>
          <pc:sldMk cId="3018521978" sldId="278"/>
        </pc:sldMkLst>
      </pc:sldChg>
      <pc:sldChg chg="add">
        <pc:chgData name="Mari Powell" userId="S::mari.powell@uwtsd.ac.uk::a1b98dd7-29dc-4131-8e37-1423e6a9ecca" providerId="AD" clId="Web-{6B3B3656-DFA6-5292-F8CB-1E11CDD745BB}" dt="2023-01-23T11:20:21.616" v="89"/>
        <pc:sldMkLst>
          <pc:docMk/>
          <pc:sldMk cId="470901960" sldId="279"/>
        </pc:sldMkLst>
      </pc:sldChg>
      <pc:sldChg chg="add">
        <pc:chgData name="Mari Powell" userId="S::mari.powell@uwtsd.ac.uk::a1b98dd7-29dc-4131-8e37-1423e6a9ecca" providerId="AD" clId="Web-{6B3B3656-DFA6-5292-F8CB-1E11CDD745BB}" dt="2023-01-23T11:20:29.710" v="90"/>
        <pc:sldMkLst>
          <pc:docMk/>
          <pc:sldMk cId="2803685199" sldId="280"/>
        </pc:sldMkLst>
      </pc:sldChg>
      <pc:sldMasterChg chg="add addSldLayout">
        <pc:chgData name="Mari Powell" userId="S::mari.powell@uwtsd.ac.uk::a1b98dd7-29dc-4131-8e37-1423e6a9ecca" providerId="AD" clId="Web-{6B3B3656-DFA6-5292-F8CB-1E11CDD745BB}" dt="2023-01-23T11:17:46.560" v="49"/>
        <pc:sldMasterMkLst>
          <pc:docMk/>
          <pc:sldMasterMk cId="3101509124" sldId="2147483761"/>
        </pc:sldMasterMkLst>
        <pc:sldLayoutChg chg="add">
          <pc:chgData name="Mari Powell" userId="S::mari.powell@uwtsd.ac.uk::a1b98dd7-29dc-4131-8e37-1423e6a9ecca" providerId="AD" clId="Web-{6B3B3656-DFA6-5292-F8CB-1E11CDD745BB}" dt="2023-01-23T11:17:46.560" v="49"/>
          <pc:sldLayoutMkLst>
            <pc:docMk/>
            <pc:sldMasterMk cId="3101509124" sldId="2147483761"/>
            <pc:sldLayoutMk cId="1936783936" sldId="2147483762"/>
          </pc:sldLayoutMkLst>
        </pc:sldLayoutChg>
        <pc:sldLayoutChg chg="add">
          <pc:chgData name="Mari Powell" userId="S::mari.powell@uwtsd.ac.uk::a1b98dd7-29dc-4131-8e37-1423e6a9ecca" providerId="AD" clId="Web-{6B3B3656-DFA6-5292-F8CB-1E11CDD745BB}" dt="2023-01-23T11:17:46.560" v="49"/>
          <pc:sldLayoutMkLst>
            <pc:docMk/>
            <pc:sldMasterMk cId="3101509124" sldId="2147483761"/>
            <pc:sldLayoutMk cId="3150516976" sldId="2147483763"/>
          </pc:sldLayoutMkLst>
        </pc:sldLayoutChg>
        <pc:sldLayoutChg chg="add">
          <pc:chgData name="Mari Powell" userId="S::mari.powell@uwtsd.ac.uk::a1b98dd7-29dc-4131-8e37-1423e6a9ecca" providerId="AD" clId="Web-{6B3B3656-DFA6-5292-F8CB-1E11CDD745BB}" dt="2023-01-23T11:17:46.560" v="49"/>
          <pc:sldLayoutMkLst>
            <pc:docMk/>
            <pc:sldMasterMk cId="3101509124" sldId="2147483761"/>
            <pc:sldLayoutMk cId="3860854799" sldId="2147483764"/>
          </pc:sldLayoutMkLst>
        </pc:sldLayoutChg>
        <pc:sldLayoutChg chg="add">
          <pc:chgData name="Mari Powell" userId="S::mari.powell@uwtsd.ac.uk::a1b98dd7-29dc-4131-8e37-1423e6a9ecca" providerId="AD" clId="Web-{6B3B3656-DFA6-5292-F8CB-1E11CDD745BB}" dt="2023-01-23T11:17:46.560" v="49"/>
          <pc:sldLayoutMkLst>
            <pc:docMk/>
            <pc:sldMasterMk cId="3101509124" sldId="2147483761"/>
            <pc:sldLayoutMk cId="12498437" sldId="2147483765"/>
          </pc:sldLayoutMkLst>
        </pc:sldLayoutChg>
        <pc:sldLayoutChg chg="add">
          <pc:chgData name="Mari Powell" userId="S::mari.powell@uwtsd.ac.uk::a1b98dd7-29dc-4131-8e37-1423e6a9ecca" providerId="AD" clId="Web-{6B3B3656-DFA6-5292-F8CB-1E11CDD745BB}" dt="2023-01-23T11:17:46.560" v="49"/>
          <pc:sldLayoutMkLst>
            <pc:docMk/>
            <pc:sldMasterMk cId="3101509124" sldId="2147483761"/>
            <pc:sldLayoutMk cId="1897432268" sldId="2147483766"/>
          </pc:sldLayoutMkLst>
        </pc:sldLayoutChg>
        <pc:sldLayoutChg chg="add">
          <pc:chgData name="Mari Powell" userId="S::mari.powell@uwtsd.ac.uk::a1b98dd7-29dc-4131-8e37-1423e6a9ecca" providerId="AD" clId="Web-{6B3B3656-DFA6-5292-F8CB-1E11CDD745BB}" dt="2023-01-23T11:17:46.560" v="49"/>
          <pc:sldLayoutMkLst>
            <pc:docMk/>
            <pc:sldMasterMk cId="3101509124" sldId="2147483761"/>
            <pc:sldLayoutMk cId="909710549" sldId="2147483767"/>
          </pc:sldLayoutMkLst>
        </pc:sldLayoutChg>
        <pc:sldLayoutChg chg="add">
          <pc:chgData name="Mari Powell" userId="S::mari.powell@uwtsd.ac.uk::a1b98dd7-29dc-4131-8e37-1423e6a9ecca" providerId="AD" clId="Web-{6B3B3656-DFA6-5292-F8CB-1E11CDD745BB}" dt="2023-01-23T11:17:46.560" v="49"/>
          <pc:sldLayoutMkLst>
            <pc:docMk/>
            <pc:sldMasterMk cId="3101509124" sldId="2147483761"/>
            <pc:sldLayoutMk cId="3070581987" sldId="2147483768"/>
          </pc:sldLayoutMkLst>
        </pc:sldLayoutChg>
        <pc:sldLayoutChg chg="add">
          <pc:chgData name="Mari Powell" userId="S::mari.powell@uwtsd.ac.uk::a1b98dd7-29dc-4131-8e37-1423e6a9ecca" providerId="AD" clId="Web-{6B3B3656-DFA6-5292-F8CB-1E11CDD745BB}" dt="2023-01-23T11:17:46.560" v="49"/>
          <pc:sldLayoutMkLst>
            <pc:docMk/>
            <pc:sldMasterMk cId="3101509124" sldId="2147483761"/>
            <pc:sldLayoutMk cId="3121213432" sldId="2147483769"/>
          </pc:sldLayoutMkLst>
        </pc:sldLayoutChg>
        <pc:sldLayoutChg chg="add">
          <pc:chgData name="Mari Powell" userId="S::mari.powell@uwtsd.ac.uk::a1b98dd7-29dc-4131-8e37-1423e6a9ecca" providerId="AD" clId="Web-{6B3B3656-DFA6-5292-F8CB-1E11CDD745BB}" dt="2023-01-23T11:17:46.560" v="49"/>
          <pc:sldLayoutMkLst>
            <pc:docMk/>
            <pc:sldMasterMk cId="3101509124" sldId="2147483761"/>
            <pc:sldLayoutMk cId="431869179" sldId="2147483770"/>
          </pc:sldLayoutMkLst>
        </pc:sldLayoutChg>
        <pc:sldLayoutChg chg="add">
          <pc:chgData name="Mari Powell" userId="S::mari.powell@uwtsd.ac.uk::a1b98dd7-29dc-4131-8e37-1423e6a9ecca" providerId="AD" clId="Web-{6B3B3656-DFA6-5292-F8CB-1E11CDD745BB}" dt="2023-01-23T11:17:46.560" v="49"/>
          <pc:sldLayoutMkLst>
            <pc:docMk/>
            <pc:sldMasterMk cId="3101509124" sldId="2147483761"/>
            <pc:sldLayoutMk cId="294025237" sldId="2147483771"/>
          </pc:sldLayoutMkLst>
        </pc:sldLayoutChg>
        <pc:sldLayoutChg chg="add">
          <pc:chgData name="Mari Powell" userId="S::mari.powell@uwtsd.ac.uk::a1b98dd7-29dc-4131-8e37-1423e6a9ecca" providerId="AD" clId="Web-{6B3B3656-DFA6-5292-F8CB-1E11CDD745BB}" dt="2023-01-23T11:17:46.560" v="49"/>
          <pc:sldLayoutMkLst>
            <pc:docMk/>
            <pc:sldMasterMk cId="3101509124" sldId="2147483761"/>
            <pc:sldLayoutMk cId="3797622867" sldId="2147483772"/>
          </pc:sldLayoutMkLst>
        </pc:sldLayoutChg>
        <pc:sldLayoutChg chg="add">
          <pc:chgData name="Mari Powell" userId="S::mari.powell@uwtsd.ac.uk::a1b98dd7-29dc-4131-8e37-1423e6a9ecca" providerId="AD" clId="Web-{6B3B3656-DFA6-5292-F8CB-1E11CDD745BB}" dt="2023-01-23T11:17:46.560" v="49"/>
          <pc:sldLayoutMkLst>
            <pc:docMk/>
            <pc:sldMasterMk cId="3101509124" sldId="2147483761"/>
            <pc:sldLayoutMk cId="2198172456" sldId="2147483773"/>
          </pc:sldLayoutMkLst>
        </pc:sldLayoutChg>
      </pc:sldMasterChg>
    </pc:docChg>
  </pc:docChgLst>
  <pc:docChgLst>
    <pc:chgData name="Mari Powell" userId="S::mari.powell@uwtsd.ac.uk::a1b98dd7-29dc-4131-8e37-1423e6a9ecca" providerId="AD" clId="Web-{73859076-03AA-4D72-8368-2640ACA78447}"/>
    <pc:docChg chg="sldOrd">
      <pc:chgData name="Mari Powell" userId="S::mari.powell@uwtsd.ac.uk::a1b98dd7-29dc-4131-8e37-1423e6a9ecca" providerId="AD" clId="Web-{73859076-03AA-4D72-8368-2640ACA78447}" dt="2023-01-23T11:48:56.138" v="0"/>
      <pc:docMkLst>
        <pc:docMk/>
      </pc:docMkLst>
      <pc:sldChg chg="ord">
        <pc:chgData name="Mari Powell" userId="S::mari.powell@uwtsd.ac.uk::a1b98dd7-29dc-4131-8e37-1423e6a9ecca" providerId="AD" clId="Web-{73859076-03AA-4D72-8368-2640ACA78447}" dt="2023-01-23T11:48:56.138" v="0"/>
        <pc:sldMkLst>
          <pc:docMk/>
          <pc:sldMk cId="2322729236" sldId="263"/>
        </pc:sldMkLst>
      </pc:sldChg>
    </pc:docChg>
  </pc:docChgLst>
  <pc:docChgLst>
    <pc:chgData name="Mari Powell" userId="S::mari.powell@uwtsd.ac.uk::a1b98dd7-29dc-4131-8e37-1423e6a9ecca" providerId="AD" clId="Web-{FFF9F621-D764-2A1C-2592-C634C8A905E3}"/>
    <pc:docChg chg="modSld sldOrd">
      <pc:chgData name="Mari Powell" userId="S::mari.powell@uwtsd.ac.uk::a1b98dd7-29dc-4131-8e37-1423e6a9ecca" providerId="AD" clId="Web-{FFF9F621-D764-2A1C-2592-C634C8A905E3}" dt="2023-01-23T11:52:47.625" v="41" actId="1076"/>
      <pc:docMkLst>
        <pc:docMk/>
      </pc:docMkLst>
      <pc:sldChg chg="ord">
        <pc:chgData name="Mari Powell" userId="S::mari.powell@uwtsd.ac.uk::a1b98dd7-29dc-4131-8e37-1423e6a9ecca" providerId="AD" clId="Web-{FFF9F621-D764-2A1C-2592-C634C8A905E3}" dt="2023-01-23T11:51:38.544" v="29"/>
        <pc:sldMkLst>
          <pc:docMk/>
          <pc:sldMk cId="2322729236" sldId="263"/>
        </pc:sldMkLst>
      </pc:sldChg>
      <pc:sldChg chg="addSp delSp modSp delAnim">
        <pc:chgData name="Mari Powell" userId="S::mari.powell@uwtsd.ac.uk::a1b98dd7-29dc-4131-8e37-1423e6a9ecca" providerId="AD" clId="Web-{FFF9F621-D764-2A1C-2592-C634C8A905E3}" dt="2023-01-23T11:52:47.625" v="41" actId="1076"/>
        <pc:sldMkLst>
          <pc:docMk/>
          <pc:sldMk cId="3140638390" sldId="297"/>
        </pc:sldMkLst>
        <pc:spChg chg="mod">
          <ac:chgData name="Mari Powell" userId="S::mari.powell@uwtsd.ac.uk::a1b98dd7-29dc-4131-8e37-1423e6a9ecca" providerId="AD" clId="Web-{FFF9F621-D764-2A1C-2592-C634C8A905E3}" dt="2023-01-23T11:50:56.684" v="20" actId="1076"/>
          <ac:spMkLst>
            <pc:docMk/>
            <pc:sldMk cId="3140638390" sldId="297"/>
            <ac:spMk id="9" creationId="{3ABB40AF-4A5A-7440-8EB7-8BF9F73791CC}"/>
          </ac:spMkLst>
        </pc:spChg>
        <pc:spChg chg="mod">
          <ac:chgData name="Mari Powell" userId="S::mari.powell@uwtsd.ac.uk::a1b98dd7-29dc-4131-8e37-1423e6a9ecca" providerId="AD" clId="Web-{FFF9F621-D764-2A1C-2592-C634C8A905E3}" dt="2023-01-23T11:51:24.560" v="25" actId="1076"/>
          <ac:spMkLst>
            <pc:docMk/>
            <pc:sldMk cId="3140638390" sldId="297"/>
            <ac:spMk id="24" creationId="{1CDFBE35-BC69-B349-8BA2-9E913CD21CC9}"/>
          </ac:spMkLst>
        </pc:spChg>
        <pc:spChg chg="mod">
          <ac:chgData name="Mari Powell" userId="S::mari.powell@uwtsd.ac.uk::a1b98dd7-29dc-4131-8e37-1423e6a9ecca" providerId="AD" clId="Web-{FFF9F621-D764-2A1C-2592-C634C8A905E3}" dt="2023-01-23T11:49:35.650" v="4" actId="1076"/>
          <ac:spMkLst>
            <pc:docMk/>
            <pc:sldMk cId="3140638390" sldId="297"/>
            <ac:spMk id="26" creationId="{748FE593-2E26-9B47-80DA-81B98DDE6D3C}"/>
          </ac:spMkLst>
        </pc:spChg>
        <pc:spChg chg="mod">
          <ac:chgData name="Mari Powell" userId="S::mari.powell@uwtsd.ac.uk::a1b98dd7-29dc-4131-8e37-1423e6a9ecca" providerId="AD" clId="Web-{FFF9F621-D764-2A1C-2592-C634C8A905E3}" dt="2023-01-23T11:52:04.873" v="33" actId="1076"/>
          <ac:spMkLst>
            <pc:docMk/>
            <pc:sldMk cId="3140638390" sldId="297"/>
            <ac:spMk id="29" creationId="{926AD3C7-D980-CC4A-96DC-38799F1C0535}"/>
          </ac:spMkLst>
        </pc:spChg>
        <pc:spChg chg="mod">
          <ac:chgData name="Mari Powell" userId="S::mari.powell@uwtsd.ac.uk::a1b98dd7-29dc-4131-8e37-1423e6a9ecca" providerId="AD" clId="Web-{FFF9F621-D764-2A1C-2592-C634C8A905E3}" dt="2023-01-23T11:52:47.625" v="41" actId="1076"/>
          <ac:spMkLst>
            <pc:docMk/>
            <pc:sldMk cId="3140638390" sldId="297"/>
            <ac:spMk id="31" creationId="{D13183A9-FDC5-6F4C-B7D6-CEFDEB7908D1}"/>
          </ac:spMkLst>
        </pc:spChg>
        <pc:spChg chg="mod">
          <ac:chgData name="Mari Powell" userId="S::mari.powell@uwtsd.ac.uk::a1b98dd7-29dc-4131-8e37-1423e6a9ecca" providerId="AD" clId="Web-{FFF9F621-D764-2A1C-2592-C634C8A905E3}" dt="2023-01-23T11:52:20.577" v="36" actId="1076"/>
          <ac:spMkLst>
            <pc:docMk/>
            <pc:sldMk cId="3140638390" sldId="297"/>
            <ac:spMk id="35" creationId="{6A0D689A-EC68-2645-9796-67773FE7C296}"/>
          </ac:spMkLst>
        </pc:spChg>
        <pc:spChg chg="mod">
          <ac:chgData name="Mari Powell" userId="S::mari.powell@uwtsd.ac.uk::a1b98dd7-29dc-4131-8e37-1423e6a9ecca" providerId="AD" clId="Web-{FFF9F621-D764-2A1C-2592-C634C8A905E3}" dt="2023-01-23T11:50:05.541" v="12" actId="1076"/>
          <ac:spMkLst>
            <pc:docMk/>
            <pc:sldMk cId="3140638390" sldId="297"/>
            <ac:spMk id="38" creationId="{702D60DE-19E1-BC42-9BEB-BE27C0FA5A0C}"/>
          </ac:spMkLst>
        </pc:spChg>
        <pc:picChg chg="add mod">
          <ac:chgData name="Mari Powell" userId="S::mari.powell@uwtsd.ac.uk::a1b98dd7-29dc-4131-8e37-1423e6a9ecca" providerId="AD" clId="Web-{FFF9F621-D764-2A1C-2592-C634C8A905E3}" dt="2023-01-23T11:50:02.729" v="11" actId="1076"/>
          <ac:picMkLst>
            <pc:docMk/>
            <pc:sldMk cId="3140638390" sldId="297"/>
            <ac:picMk id="2" creationId="{671E12A4-97A3-B709-E831-D35472155CB1}"/>
          </ac:picMkLst>
        </pc:picChg>
        <pc:picChg chg="mod">
          <ac:chgData name="Mari Powell" userId="S::mari.powell@uwtsd.ac.uk::a1b98dd7-29dc-4131-8e37-1423e6a9ecca" providerId="AD" clId="Web-{FFF9F621-D764-2A1C-2592-C634C8A905E3}" dt="2023-01-23T11:49:37.712" v="5" actId="1076"/>
          <ac:picMkLst>
            <pc:docMk/>
            <pc:sldMk cId="3140638390" sldId="297"/>
            <ac:picMk id="3" creationId="{D1F9EB4C-67AA-45D3-F579-F5B0E4CFBBA3}"/>
          </ac:picMkLst>
        </pc:picChg>
        <pc:picChg chg="add mod">
          <ac:chgData name="Mari Powell" userId="S::mari.powell@uwtsd.ac.uk::a1b98dd7-29dc-4131-8e37-1423e6a9ecca" providerId="AD" clId="Web-{FFF9F621-D764-2A1C-2592-C634C8A905E3}" dt="2023-01-23T11:50:51.887" v="19" actId="1076"/>
          <ac:picMkLst>
            <pc:docMk/>
            <pc:sldMk cId="3140638390" sldId="297"/>
            <ac:picMk id="5" creationId="{49629F8C-B27C-EFC1-04B3-0742573CF8D9}"/>
          </ac:picMkLst>
        </pc:picChg>
        <pc:picChg chg="add mod ord">
          <ac:chgData name="Mari Powell" userId="S::mari.powell@uwtsd.ac.uk::a1b98dd7-29dc-4131-8e37-1423e6a9ecca" providerId="AD" clId="Web-{FFF9F621-D764-2A1C-2592-C634C8A905E3}" dt="2023-01-23T11:51:18.653" v="24"/>
          <ac:picMkLst>
            <pc:docMk/>
            <pc:sldMk cId="3140638390" sldId="297"/>
            <ac:picMk id="6" creationId="{6D2D669C-3461-3810-A634-F332590EA135}"/>
          </ac:picMkLst>
        </pc:picChg>
        <pc:picChg chg="del">
          <ac:chgData name="Mari Powell" userId="S::mari.powell@uwtsd.ac.uk::a1b98dd7-29dc-4131-8e37-1423e6a9ecca" providerId="AD" clId="Web-{FFF9F621-D764-2A1C-2592-C634C8A905E3}" dt="2023-01-23T11:50:10.167" v="13"/>
          <ac:picMkLst>
            <pc:docMk/>
            <pc:sldMk cId="3140638390" sldId="297"/>
            <ac:picMk id="8" creationId="{5FCE3E67-E6BE-7743-ABBF-8DB4EA50F220}"/>
          </ac:picMkLst>
        </pc:picChg>
        <pc:picChg chg="add mod">
          <ac:chgData name="Mari Powell" userId="S::mari.powell@uwtsd.ac.uk::a1b98dd7-29dc-4131-8e37-1423e6a9ecca" providerId="AD" clId="Web-{FFF9F621-D764-2A1C-2592-C634C8A905E3}" dt="2023-01-23T11:52:00.014" v="32" actId="1076"/>
          <ac:picMkLst>
            <pc:docMk/>
            <pc:sldMk cId="3140638390" sldId="297"/>
            <ac:picMk id="10" creationId="{841C91C0-B40F-465C-8CE0-C62A4DBF84DA}"/>
          </ac:picMkLst>
        </pc:picChg>
        <pc:picChg chg="add mod">
          <ac:chgData name="Mari Powell" userId="S::mari.powell@uwtsd.ac.uk::a1b98dd7-29dc-4131-8e37-1423e6a9ecca" providerId="AD" clId="Web-{FFF9F621-D764-2A1C-2592-C634C8A905E3}" dt="2023-01-23T11:52:14.530" v="35" actId="1076"/>
          <ac:picMkLst>
            <pc:docMk/>
            <pc:sldMk cId="3140638390" sldId="297"/>
            <ac:picMk id="11" creationId="{736F12B7-6A6F-AA2C-F254-89D0F0B96674}"/>
          </ac:picMkLst>
        </pc:picChg>
        <pc:picChg chg="add mod">
          <ac:chgData name="Mari Powell" userId="S::mari.powell@uwtsd.ac.uk::a1b98dd7-29dc-4131-8e37-1423e6a9ecca" providerId="AD" clId="Web-{FFF9F621-D764-2A1C-2592-C634C8A905E3}" dt="2023-01-23T11:52:34.671" v="40" actId="1076"/>
          <ac:picMkLst>
            <pc:docMk/>
            <pc:sldMk cId="3140638390" sldId="297"/>
            <ac:picMk id="12" creationId="{7480CCDA-A794-D9F2-53FD-0F279F38B24F}"/>
          </ac:picMkLst>
        </pc:picChg>
        <pc:picChg chg="del">
          <ac:chgData name="Mari Powell" userId="S::mari.powell@uwtsd.ac.uk::a1b98dd7-29dc-4131-8e37-1423e6a9ecca" providerId="AD" clId="Web-{FFF9F621-D764-2A1C-2592-C634C8A905E3}" dt="2023-01-23T11:51:32.700" v="28"/>
          <ac:picMkLst>
            <pc:docMk/>
            <pc:sldMk cId="3140638390" sldId="297"/>
            <ac:picMk id="28" creationId="{2270A09B-2A6B-2B4D-9594-705A27D2B340}"/>
          </ac:picMkLst>
        </pc:picChg>
        <pc:picChg chg="del">
          <ac:chgData name="Mari Powell" userId="S::mari.powell@uwtsd.ac.uk::a1b98dd7-29dc-4131-8e37-1423e6a9ecca" providerId="AD" clId="Web-{FFF9F621-D764-2A1C-2592-C634C8A905E3}" dt="2023-01-23T11:51:27.122" v="26"/>
          <ac:picMkLst>
            <pc:docMk/>
            <pc:sldMk cId="3140638390" sldId="297"/>
            <ac:picMk id="30" creationId="{7224DB0E-E95F-C441-BFD7-56B272CF7749}"/>
          </ac:picMkLst>
        </pc:picChg>
        <pc:picChg chg="del">
          <ac:chgData name="Mari Powell" userId="S::mari.powell@uwtsd.ac.uk::a1b98dd7-29dc-4131-8e37-1423e6a9ecca" providerId="AD" clId="Web-{FFF9F621-D764-2A1C-2592-C634C8A905E3}" dt="2023-01-23T11:51:31.075" v="27"/>
          <ac:picMkLst>
            <pc:docMk/>
            <pc:sldMk cId="3140638390" sldId="297"/>
            <ac:picMk id="34" creationId="{1025E4E0-C480-104F-AA58-B94639101804}"/>
          </ac:picMkLst>
        </pc:picChg>
        <pc:picChg chg="del">
          <ac:chgData name="Mari Powell" userId="S::mari.powell@uwtsd.ac.uk::a1b98dd7-29dc-4131-8e37-1423e6a9ecca" providerId="AD" clId="Web-{FFF9F621-D764-2A1C-2592-C634C8A905E3}" dt="2023-01-23T11:50:12.448" v="14"/>
          <ac:picMkLst>
            <pc:docMk/>
            <pc:sldMk cId="3140638390" sldId="297"/>
            <ac:picMk id="40" creationId="{5147D1E5-A0BE-014F-A88E-8C68EC76A017}"/>
          </ac:picMkLst>
        </pc:picChg>
      </pc:sldChg>
    </pc:docChg>
  </pc:docChgLst>
  <pc:docChgLst>
    <pc:chgData name="Mari Powell" userId="S::mari.powell@uwtsd.ac.uk::a1b98dd7-29dc-4131-8e37-1423e6a9ecca" providerId="AD" clId="Web-{5666B367-0F92-9299-AB9D-BF90631E1CD2}"/>
    <pc:docChg chg="addSld modSld">
      <pc:chgData name="Mari Powell" userId="S::mari.powell@uwtsd.ac.uk::a1b98dd7-29dc-4131-8e37-1423e6a9ecca" providerId="AD" clId="Web-{5666B367-0F92-9299-AB9D-BF90631E1CD2}" dt="2023-01-23T11:14:10.313" v="15" actId="1076"/>
      <pc:docMkLst>
        <pc:docMk/>
      </pc:docMkLst>
      <pc:sldChg chg="modSp">
        <pc:chgData name="Mari Powell" userId="S::mari.powell@uwtsd.ac.uk::a1b98dd7-29dc-4131-8e37-1423e6a9ecca" providerId="AD" clId="Web-{5666B367-0F92-9299-AB9D-BF90631E1CD2}" dt="2023-01-23T11:12:29.810" v="2" actId="1076"/>
        <pc:sldMkLst>
          <pc:docMk/>
          <pc:sldMk cId="3138460899" sldId="267"/>
        </pc:sldMkLst>
        <pc:spChg chg="mod">
          <ac:chgData name="Mari Powell" userId="S::mari.powell@uwtsd.ac.uk::a1b98dd7-29dc-4131-8e37-1423e6a9ecca" providerId="AD" clId="Web-{5666B367-0F92-9299-AB9D-BF90631E1CD2}" dt="2023-01-23T11:12:27.373" v="1" actId="1076"/>
          <ac:spMkLst>
            <pc:docMk/>
            <pc:sldMk cId="3138460899" sldId="267"/>
            <ac:spMk id="9" creationId="{6694B5DE-E70F-AB4E-8983-148FFF0D4BAA}"/>
          </ac:spMkLst>
        </pc:spChg>
        <pc:spChg chg="mod">
          <ac:chgData name="Mari Powell" userId="S::mari.powell@uwtsd.ac.uk::a1b98dd7-29dc-4131-8e37-1423e6a9ecca" providerId="AD" clId="Web-{5666B367-0F92-9299-AB9D-BF90631E1CD2}" dt="2023-01-23T11:12:29.810" v="2" actId="1076"/>
          <ac:spMkLst>
            <pc:docMk/>
            <pc:sldMk cId="3138460899" sldId="267"/>
            <ac:spMk id="17" creationId="{585242B9-D2BB-4F41-A1E3-312C8718BAA9}"/>
          </ac:spMkLst>
        </pc:spChg>
        <pc:picChg chg="ord">
          <ac:chgData name="Mari Powell" userId="S::mari.powell@uwtsd.ac.uk::a1b98dd7-29dc-4131-8e37-1423e6a9ecca" providerId="AD" clId="Web-{5666B367-0F92-9299-AB9D-BF90631E1CD2}" dt="2023-01-23T11:12:23.294" v="0"/>
          <ac:picMkLst>
            <pc:docMk/>
            <pc:sldMk cId="3138460899" sldId="267"/>
            <ac:picMk id="5" creationId="{B0372568-0B32-5DD0-0DE4-62C97BCD83F0}"/>
          </ac:picMkLst>
        </pc:picChg>
      </pc:sldChg>
      <pc:sldChg chg="addSp delSp modSp add mod setBg">
        <pc:chgData name="Mari Powell" userId="S::mari.powell@uwtsd.ac.uk::a1b98dd7-29dc-4131-8e37-1423e6a9ecca" providerId="AD" clId="Web-{5666B367-0F92-9299-AB9D-BF90631E1CD2}" dt="2023-01-23T11:14:10.313" v="15" actId="1076"/>
        <pc:sldMkLst>
          <pc:docMk/>
          <pc:sldMk cId="3848607349" sldId="268"/>
        </pc:sldMkLst>
        <pc:spChg chg="mod">
          <ac:chgData name="Mari Powell" userId="S::mari.powell@uwtsd.ac.uk::a1b98dd7-29dc-4131-8e37-1423e6a9ecca" providerId="AD" clId="Web-{5666B367-0F92-9299-AB9D-BF90631E1CD2}" dt="2023-01-23T11:13:11.655" v="6"/>
          <ac:spMkLst>
            <pc:docMk/>
            <pc:sldMk cId="3848607349" sldId="268"/>
            <ac:spMk id="2" creationId="{C9FADEF5-7EEC-A142-A981-127D12229D39}"/>
          </ac:spMkLst>
        </pc:spChg>
        <pc:spChg chg="mod">
          <ac:chgData name="Mari Powell" userId="S::mari.powell@uwtsd.ac.uk::a1b98dd7-29dc-4131-8e37-1423e6a9ecca" providerId="AD" clId="Web-{5666B367-0F92-9299-AB9D-BF90631E1CD2}" dt="2023-01-23T11:14:03.125" v="13" actId="1076"/>
          <ac:spMkLst>
            <pc:docMk/>
            <pc:sldMk cId="3848607349" sldId="268"/>
            <ac:spMk id="9" creationId="{6694B5DE-E70F-AB4E-8983-148FFF0D4BAA}"/>
          </ac:spMkLst>
        </pc:spChg>
        <pc:spChg chg="mod">
          <ac:chgData name="Mari Powell" userId="S::mari.powell@uwtsd.ac.uk::a1b98dd7-29dc-4131-8e37-1423e6a9ecca" providerId="AD" clId="Web-{5666B367-0F92-9299-AB9D-BF90631E1CD2}" dt="2023-01-23T11:14:07" v="14" actId="1076"/>
          <ac:spMkLst>
            <pc:docMk/>
            <pc:sldMk cId="3848607349" sldId="268"/>
            <ac:spMk id="17" creationId="{585242B9-D2BB-4F41-A1E3-312C8718BAA9}"/>
          </ac:spMkLst>
        </pc:spChg>
        <pc:spChg chg="mod">
          <ac:chgData name="Mari Powell" userId="S::mari.powell@uwtsd.ac.uk::a1b98dd7-29dc-4131-8e37-1423e6a9ecca" providerId="AD" clId="Web-{5666B367-0F92-9299-AB9D-BF90631E1CD2}" dt="2023-01-23T11:14:10.313" v="15" actId="1076"/>
          <ac:spMkLst>
            <pc:docMk/>
            <pc:sldMk cId="3848607349" sldId="268"/>
            <ac:spMk id="18" creationId="{7EC59DDE-D16B-6446-A84D-94391A83DBFF}"/>
          </ac:spMkLst>
        </pc:spChg>
        <pc:picChg chg="add mod">
          <ac:chgData name="Mari Powell" userId="S::mari.powell@uwtsd.ac.uk::a1b98dd7-29dc-4131-8e37-1423e6a9ecca" providerId="AD" clId="Web-{5666B367-0F92-9299-AB9D-BF90631E1CD2}" dt="2023-01-23T11:13:41.937" v="10" actId="1076"/>
          <ac:picMkLst>
            <pc:docMk/>
            <pc:sldMk cId="3848607349" sldId="268"/>
            <ac:picMk id="3" creationId="{A3488835-A401-7C8E-6BC2-00E3C0E56FBD}"/>
          </ac:picMkLst>
        </pc:picChg>
        <pc:picChg chg="del">
          <ac:chgData name="Mari Powell" userId="S::mari.powell@uwtsd.ac.uk::a1b98dd7-29dc-4131-8e37-1423e6a9ecca" providerId="AD" clId="Web-{5666B367-0F92-9299-AB9D-BF90631E1CD2}" dt="2023-01-23T11:12:55.639" v="4"/>
          <ac:picMkLst>
            <pc:docMk/>
            <pc:sldMk cId="3848607349" sldId="268"/>
            <ac:picMk id="4" creationId="{B10F8DFF-A06F-0C4A-BB5F-3648C1BD1200}"/>
          </ac:picMkLst>
        </pc:picChg>
        <pc:picChg chg="add ord">
          <ac:chgData name="Mari Powell" userId="S::mari.powell@uwtsd.ac.uk::a1b98dd7-29dc-4131-8e37-1423e6a9ecca" providerId="AD" clId="Web-{5666B367-0F92-9299-AB9D-BF90631E1CD2}" dt="2023-01-23T11:13:57.109" v="12"/>
          <ac:picMkLst>
            <pc:docMk/>
            <pc:sldMk cId="3848607349" sldId="268"/>
            <ac:picMk id="6" creationId="{A6398BFE-266D-1B11-9148-9D9D046A9684}"/>
          </ac:picMkLst>
        </pc:picChg>
        <pc:picChg chg="del">
          <ac:chgData name="Mari Powell" userId="S::mari.powell@uwtsd.ac.uk::a1b98dd7-29dc-4131-8e37-1423e6a9ecca" providerId="AD" clId="Web-{5666B367-0F92-9299-AB9D-BF90631E1CD2}" dt="2023-01-23T11:13:22.421" v="8"/>
          <ac:picMkLst>
            <pc:docMk/>
            <pc:sldMk cId="3848607349" sldId="268"/>
            <ac:picMk id="14" creationId="{E748A22F-7A8C-714D-8C45-AA41699BE784}"/>
          </ac:picMkLst>
        </pc:picChg>
      </pc:sldChg>
    </pc:docChg>
  </pc:docChgLst>
  <pc:docChgLst>
    <pc:chgData name="Mari Powell" userId="S::mari.powell@uwtsd.ac.uk::a1b98dd7-29dc-4131-8e37-1423e6a9ecca" providerId="AD" clId="Web-{AD82728F-9396-AF28-972C-0AE3F176FA01}"/>
    <pc:docChg chg="addSld delSld modSld">
      <pc:chgData name="Mari Powell" userId="S::mari.powell@uwtsd.ac.uk::a1b98dd7-29dc-4131-8e37-1423e6a9ecca" providerId="AD" clId="Web-{AD82728F-9396-AF28-972C-0AE3F176FA01}" dt="2023-12-05T15:54:38.049" v="188" actId="14100"/>
      <pc:docMkLst>
        <pc:docMk/>
      </pc:docMkLst>
      <pc:sldChg chg="del">
        <pc:chgData name="Mari Powell" userId="S::mari.powell@uwtsd.ac.uk::a1b98dd7-29dc-4131-8e37-1423e6a9ecca" providerId="AD" clId="Web-{AD82728F-9396-AF28-972C-0AE3F176FA01}" dt="2023-12-05T15:43:10.900" v="1"/>
        <pc:sldMkLst>
          <pc:docMk/>
          <pc:sldMk cId="1485840536" sldId="257"/>
        </pc:sldMkLst>
      </pc:sldChg>
      <pc:sldChg chg="del">
        <pc:chgData name="Mari Powell" userId="S::mari.powell@uwtsd.ac.uk::a1b98dd7-29dc-4131-8e37-1423e6a9ecca" providerId="AD" clId="Web-{AD82728F-9396-AF28-972C-0AE3F176FA01}" dt="2023-12-05T15:46:20.219" v="18"/>
        <pc:sldMkLst>
          <pc:docMk/>
          <pc:sldMk cId="1769104408" sldId="258"/>
        </pc:sldMkLst>
      </pc:sldChg>
      <pc:sldChg chg="addSp delSp modSp add">
        <pc:chgData name="Mari Powell" userId="S::mari.powell@uwtsd.ac.uk::a1b98dd7-29dc-4131-8e37-1423e6a9ecca" providerId="AD" clId="Web-{AD82728F-9396-AF28-972C-0AE3F176FA01}" dt="2023-12-05T15:46:02.984" v="17" actId="1076"/>
        <pc:sldMkLst>
          <pc:docMk/>
          <pc:sldMk cId="468497159" sldId="262"/>
        </pc:sldMkLst>
        <pc:spChg chg="mod">
          <ac:chgData name="Mari Powell" userId="S::mari.powell@uwtsd.ac.uk::a1b98dd7-29dc-4131-8e37-1423e6a9ecca" providerId="AD" clId="Web-{AD82728F-9396-AF28-972C-0AE3F176FA01}" dt="2023-12-05T15:46:02.984" v="17" actId="1076"/>
          <ac:spMkLst>
            <pc:docMk/>
            <pc:sldMk cId="468497159" sldId="262"/>
            <ac:spMk id="6" creationId="{04A3418F-0B84-84CA-1967-5E13EEE8006A}"/>
          </ac:spMkLst>
        </pc:spChg>
        <pc:picChg chg="del">
          <ac:chgData name="Mari Powell" userId="S::mari.powell@uwtsd.ac.uk::a1b98dd7-29dc-4131-8e37-1423e6a9ecca" providerId="AD" clId="Web-{AD82728F-9396-AF28-972C-0AE3F176FA01}" dt="2023-12-05T15:45:33.218" v="9"/>
          <ac:picMkLst>
            <pc:docMk/>
            <pc:sldMk cId="468497159" sldId="262"/>
            <ac:picMk id="2" creationId="{35E517B5-A5A9-F5D7-BE50-BD2F9A83D34C}"/>
          </ac:picMkLst>
        </pc:picChg>
        <pc:picChg chg="add mod">
          <ac:chgData name="Mari Powell" userId="S::mari.powell@uwtsd.ac.uk::a1b98dd7-29dc-4131-8e37-1423e6a9ecca" providerId="AD" clId="Web-{AD82728F-9396-AF28-972C-0AE3F176FA01}" dt="2023-12-05T15:45:47.046" v="12" actId="14100"/>
          <ac:picMkLst>
            <pc:docMk/>
            <pc:sldMk cId="468497159" sldId="262"/>
            <ac:picMk id="3" creationId="{2CA05FF1-9FE2-CAFC-3B09-DBB089391FF7}"/>
          </ac:picMkLst>
        </pc:picChg>
        <pc:picChg chg="mod">
          <ac:chgData name="Mari Powell" userId="S::mari.powell@uwtsd.ac.uk::a1b98dd7-29dc-4131-8e37-1423e6a9ecca" providerId="AD" clId="Web-{AD82728F-9396-AF28-972C-0AE3F176FA01}" dt="2023-12-05T15:45:58.250" v="16" actId="1076"/>
          <ac:picMkLst>
            <pc:docMk/>
            <pc:sldMk cId="468497159" sldId="262"/>
            <ac:picMk id="5" creationId="{8C33C8FA-D212-FAC4-1C70-E1F0AB557FA7}"/>
          </ac:picMkLst>
        </pc:picChg>
      </pc:sldChg>
      <pc:sldChg chg="del">
        <pc:chgData name="Mari Powell" userId="S::mari.powell@uwtsd.ac.uk::a1b98dd7-29dc-4131-8e37-1423e6a9ecca" providerId="AD" clId="Web-{AD82728F-9396-AF28-972C-0AE3F176FA01}" dt="2023-12-05T15:43:46.558" v="7"/>
        <pc:sldMkLst>
          <pc:docMk/>
          <pc:sldMk cId="2235074442" sldId="264"/>
        </pc:sldMkLst>
      </pc:sldChg>
      <pc:sldChg chg="del">
        <pc:chgData name="Mari Powell" userId="S::mari.powell@uwtsd.ac.uk::a1b98dd7-29dc-4131-8e37-1423e6a9ecca" providerId="AD" clId="Web-{AD82728F-9396-AF28-972C-0AE3F176FA01}" dt="2023-12-05T15:49:05.100" v="72"/>
        <pc:sldMkLst>
          <pc:docMk/>
          <pc:sldMk cId="429337508" sldId="266"/>
        </pc:sldMkLst>
      </pc:sldChg>
      <pc:sldChg chg="modSp">
        <pc:chgData name="Mari Powell" userId="S::mari.powell@uwtsd.ac.uk::a1b98dd7-29dc-4131-8e37-1423e6a9ecca" providerId="AD" clId="Web-{AD82728F-9396-AF28-972C-0AE3F176FA01}" dt="2023-12-05T15:50:20.759" v="92" actId="20577"/>
        <pc:sldMkLst>
          <pc:docMk/>
          <pc:sldMk cId="3138460899" sldId="267"/>
        </pc:sldMkLst>
        <pc:spChg chg="mod">
          <ac:chgData name="Mari Powell" userId="S::mari.powell@uwtsd.ac.uk::a1b98dd7-29dc-4131-8e37-1423e6a9ecca" providerId="AD" clId="Web-{AD82728F-9396-AF28-972C-0AE3F176FA01}" dt="2023-12-05T15:49:35.195" v="73" actId="1076"/>
          <ac:spMkLst>
            <pc:docMk/>
            <pc:sldMk cId="3138460899" sldId="267"/>
            <ac:spMk id="2" creationId="{C9FADEF5-7EEC-A142-A981-127D12229D39}"/>
          </ac:spMkLst>
        </pc:spChg>
        <pc:spChg chg="mod">
          <ac:chgData name="Mari Powell" userId="S::mari.powell@uwtsd.ac.uk::a1b98dd7-29dc-4131-8e37-1423e6a9ecca" providerId="AD" clId="Web-{AD82728F-9396-AF28-972C-0AE3F176FA01}" dt="2023-12-05T15:50:20.759" v="92" actId="20577"/>
          <ac:spMkLst>
            <pc:docMk/>
            <pc:sldMk cId="3138460899" sldId="267"/>
            <ac:spMk id="11" creationId="{795FF3F4-DFB9-2249-B0AF-06E7EFCFBCD8}"/>
          </ac:spMkLst>
        </pc:spChg>
        <pc:picChg chg="mod">
          <ac:chgData name="Mari Powell" userId="S::mari.powell@uwtsd.ac.uk::a1b98dd7-29dc-4131-8e37-1423e6a9ecca" providerId="AD" clId="Web-{AD82728F-9396-AF28-972C-0AE3F176FA01}" dt="2023-12-05T15:50:15.790" v="90" actId="1076"/>
          <ac:picMkLst>
            <pc:docMk/>
            <pc:sldMk cId="3138460899" sldId="267"/>
            <ac:picMk id="6" creationId="{F67FE4FC-39AB-EC9A-6B6C-E2316D9443B3}"/>
          </ac:picMkLst>
        </pc:picChg>
      </pc:sldChg>
      <pc:sldChg chg="modSp">
        <pc:chgData name="Mari Powell" userId="S::mari.powell@uwtsd.ac.uk::a1b98dd7-29dc-4131-8e37-1423e6a9ecca" providerId="AD" clId="Web-{AD82728F-9396-AF28-972C-0AE3F176FA01}" dt="2023-12-05T15:50:55.619" v="93" actId="1076"/>
        <pc:sldMkLst>
          <pc:docMk/>
          <pc:sldMk cId="3848607349" sldId="268"/>
        </pc:sldMkLst>
        <pc:spChg chg="mod">
          <ac:chgData name="Mari Powell" userId="S::mari.powell@uwtsd.ac.uk::a1b98dd7-29dc-4131-8e37-1423e6a9ecca" providerId="AD" clId="Web-{AD82728F-9396-AF28-972C-0AE3F176FA01}" dt="2023-12-05T15:50:55.619" v="93" actId="1076"/>
          <ac:spMkLst>
            <pc:docMk/>
            <pc:sldMk cId="3848607349" sldId="268"/>
            <ac:spMk id="2" creationId="{C9FADEF5-7EEC-A142-A981-127D12229D39}"/>
          </ac:spMkLst>
        </pc:spChg>
      </pc:sldChg>
      <pc:sldChg chg="mod setBg">
        <pc:chgData name="Mari Powell" userId="S::mari.powell@uwtsd.ac.uk::a1b98dd7-29dc-4131-8e37-1423e6a9ecca" providerId="AD" clId="Web-{AD82728F-9396-AF28-972C-0AE3F176FA01}" dt="2023-12-05T15:51:18.698" v="94"/>
        <pc:sldMkLst>
          <pc:docMk/>
          <pc:sldMk cId="4283712785" sldId="269"/>
        </pc:sldMkLst>
      </pc:sldChg>
      <pc:sldChg chg="mod setBg">
        <pc:chgData name="Mari Powell" userId="S::mari.powell@uwtsd.ac.uk::a1b98dd7-29dc-4131-8e37-1423e6a9ecca" providerId="AD" clId="Web-{AD82728F-9396-AF28-972C-0AE3F176FA01}" dt="2023-12-05T15:51:22.167" v="95"/>
        <pc:sldMkLst>
          <pc:docMk/>
          <pc:sldMk cId="3981627319" sldId="270"/>
        </pc:sldMkLst>
      </pc:sldChg>
      <pc:sldChg chg="mod setBg">
        <pc:chgData name="Mari Powell" userId="S::mari.powell@uwtsd.ac.uk::a1b98dd7-29dc-4131-8e37-1423e6a9ecca" providerId="AD" clId="Web-{AD82728F-9396-AF28-972C-0AE3F176FA01}" dt="2023-12-05T15:51:26.152" v="96"/>
        <pc:sldMkLst>
          <pc:docMk/>
          <pc:sldMk cId="1037974843" sldId="271"/>
        </pc:sldMkLst>
      </pc:sldChg>
      <pc:sldChg chg="mod setBg">
        <pc:chgData name="Mari Powell" userId="S::mari.powell@uwtsd.ac.uk::a1b98dd7-29dc-4131-8e37-1423e6a9ecca" providerId="AD" clId="Web-{AD82728F-9396-AF28-972C-0AE3F176FA01}" dt="2023-12-05T15:51:29.574" v="97"/>
        <pc:sldMkLst>
          <pc:docMk/>
          <pc:sldMk cId="40782795" sldId="272"/>
        </pc:sldMkLst>
      </pc:sldChg>
      <pc:sldChg chg="mod setBg">
        <pc:chgData name="Mari Powell" userId="S::mari.powell@uwtsd.ac.uk::a1b98dd7-29dc-4131-8e37-1423e6a9ecca" providerId="AD" clId="Web-{AD82728F-9396-AF28-972C-0AE3F176FA01}" dt="2023-12-05T15:51:33.105" v="98"/>
        <pc:sldMkLst>
          <pc:docMk/>
          <pc:sldMk cId="2471988020" sldId="273"/>
        </pc:sldMkLst>
      </pc:sldChg>
      <pc:sldChg chg="mod setBg">
        <pc:chgData name="Mari Powell" userId="S::mari.powell@uwtsd.ac.uk::a1b98dd7-29dc-4131-8e37-1423e6a9ecca" providerId="AD" clId="Web-{AD82728F-9396-AF28-972C-0AE3F176FA01}" dt="2023-12-05T15:51:36.605" v="99"/>
        <pc:sldMkLst>
          <pc:docMk/>
          <pc:sldMk cId="2620558491" sldId="274"/>
        </pc:sldMkLst>
      </pc:sldChg>
      <pc:sldChg chg="mod setBg">
        <pc:chgData name="Mari Powell" userId="S::mari.powell@uwtsd.ac.uk::a1b98dd7-29dc-4131-8e37-1423e6a9ecca" providerId="AD" clId="Web-{AD82728F-9396-AF28-972C-0AE3F176FA01}" dt="2023-12-05T15:51:40.214" v="100"/>
        <pc:sldMkLst>
          <pc:docMk/>
          <pc:sldMk cId="408338908" sldId="275"/>
        </pc:sldMkLst>
      </pc:sldChg>
      <pc:sldChg chg="mod setBg">
        <pc:chgData name="Mari Powell" userId="S::mari.powell@uwtsd.ac.uk::a1b98dd7-29dc-4131-8e37-1423e6a9ecca" providerId="AD" clId="Web-{AD82728F-9396-AF28-972C-0AE3F176FA01}" dt="2023-12-05T15:51:44.683" v="101"/>
        <pc:sldMkLst>
          <pc:docMk/>
          <pc:sldMk cId="1574278272" sldId="276"/>
        </pc:sldMkLst>
      </pc:sldChg>
      <pc:sldChg chg="mod setBg">
        <pc:chgData name="Mari Powell" userId="S::mari.powell@uwtsd.ac.uk::a1b98dd7-29dc-4131-8e37-1423e6a9ecca" providerId="AD" clId="Web-{AD82728F-9396-AF28-972C-0AE3F176FA01}" dt="2023-12-05T15:51:47.637" v="102"/>
        <pc:sldMkLst>
          <pc:docMk/>
          <pc:sldMk cId="1667939038" sldId="277"/>
        </pc:sldMkLst>
      </pc:sldChg>
      <pc:sldChg chg="mod setBg">
        <pc:chgData name="Mari Powell" userId="S::mari.powell@uwtsd.ac.uk::a1b98dd7-29dc-4131-8e37-1423e6a9ecca" providerId="AD" clId="Web-{AD82728F-9396-AF28-972C-0AE3F176FA01}" dt="2023-12-05T15:51:50.949" v="103"/>
        <pc:sldMkLst>
          <pc:docMk/>
          <pc:sldMk cId="3018521978" sldId="278"/>
        </pc:sldMkLst>
      </pc:sldChg>
      <pc:sldChg chg="mod setBg">
        <pc:chgData name="Mari Powell" userId="S::mari.powell@uwtsd.ac.uk::a1b98dd7-29dc-4131-8e37-1423e6a9ecca" providerId="AD" clId="Web-{AD82728F-9396-AF28-972C-0AE3F176FA01}" dt="2023-12-05T15:51:53.949" v="104"/>
        <pc:sldMkLst>
          <pc:docMk/>
          <pc:sldMk cId="470901960" sldId="279"/>
        </pc:sldMkLst>
      </pc:sldChg>
      <pc:sldChg chg="mod setBg">
        <pc:chgData name="Mari Powell" userId="S::mari.powell@uwtsd.ac.uk::a1b98dd7-29dc-4131-8e37-1423e6a9ecca" providerId="AD" clId="Web-{AD82728F-9396-AF28-972C-0AE3F176FA01}" dt="2023-12-05T15:51:57.074" v="105"/>
        <pc:sldMkLst>
          <pc:docMk/>
          <pc:sldMk cId="2803685199" sldId="280"/>
        </pc:sldMkLst>
      </pc:sldChg>
      <pc:sldChg chg="mod setBg">
        <pc:chgData name="Mari Powell" userId="S::mari.powell@uwtsd.ac.uk::a1b98dd7-29dc-4131-8e37-1423e6a9ecca" providerId="AD" clId="Web-{AD82728F-9396-AF28-972C-0AE3F176FA01}" dt="2023-12-05T15:52:01.387" v="106"/>
        <pc:sldMkLst>
          <pc:docMk/>
          <pc:sldMk cId="3537671642" sldId="281"/>
        </pc:sldMkLst>
      </pc:sldChg>
      <pc:sldChg chg="mod setBg">
        <pc:chgData name="Mari Powell" userId="S::mari.powell@uwtsd.ac.uk::a1b98dd7-29dc-4131-8e37-1423e6a9ecca" providerId="AD" clId="Web-{AD82728F-9396-AF28-972C-0AE3F176FA01}" dt="2023-12-05T15:52:04.215" v="107"/>
        <pc:sldMkLst>
          <pc:docMk/>
          <pc:sldMk cId="474819512" sldId="282"/>
        </pc:sldMkLst>
      </pc:sldChg>
      <pc:sldChg chg="mod setBg">
        <pc:chgData name="Mari Powell" userId="S::mari.powell@uwtsd.ac.uk::a1b98dd7-29dc-4131-8e37-1423e6a9ecca" providerId="AD" clId="Web-{AD82728F-9396-AF28-972C-0AE3F176FA01}" dt="2023-12-05T15:52:07.090" v="108"/>
        <pc:sldMkLst>
          <pc:docMk/>
          <pc:sldMk cId="2609058237" sldId="283"/>
        </pc:sldMkLst>
      </pc:sldChg>
      <pc:sldChg chg="mod setBg">
        <pc:chgData name="Mari Powell" userId="S::mari.powell@uwtsd.ac.uk::a1b98dd7-29dc-4131-8e37-1423e6a9ecca" providerId="AD" clId="Web-{AD82728F-9396-AF28-972C-0AE3F176FA01}" dt="2023-12-05T15:52:09.731" v="109"/>
        <pc:sldMkLst>
          <pc:docMk/>
          <pc:sldMk cId="74856921" sldId="284"/>
        </pc:sldMkLst>
      </pc:sldChg>
      <pc:sldChg chg="mod setBg">
        <pc:chgData name="Mari Powell" userId="S::mari.powell@uwtsd.ac.uk::a1b98dd7-29dc-4131-8e37-1423e6a9ecca" providerId="AD" clId="Web-{AD82728F-9396-AF28-972C-0AE3F176FA01}" dt="2023-12-05T15:52:12.247" v="110"/>
        <pc:sldMkLst>
          <pc:docMk/>
          <pc:sldMk cId="15364836" sldId="285"/>
        </pc:sldMkLst>
      </pc:sldChg>
      <pc:sldChg chg="modSp">
        <pc:chgData name="Mari Powell" userId="S::mari.powell@uwtsd.ac.uk::a1b98dd7-29dc-4131-8e37-1423e6a9ecca" providerId="AD" clId="Web-{AD82728F-9396-AF28-972C-0AE3F176FA01}" dt="2023-12-05T15:53:30.781" v="169" actId="20577"/>
        <pc:sldMkLst>
          <pc:docMk/>
          <pc:sldMk cId="3188791799" sldId="291"/>
        </pc:sldMkLst>
        <pc:spChg chg="mod">
          <ac:chgData name="Mari Powell" userId="S::mari.powell@uwtsd.ac.uk::a1b98dd7-29dc-4131-8e37-1423e6a9ecca" providerId="AD" clId="Web-{AD82728F-9396-AF28-972C-0AE3F176FA01}" dt="2023-12-05T15:53:30.781" v="169" actId="20577"/>
          <ac:spMkLst>
            <pc:docMk/>
            <pc:sldMk cId="3188791799" sldId="291"/>
            <ac:spMk id="4" creationId="{BAE49A80-0C79-3D4C-AA26-0B41971513AC}"/>
          </ac:spMkLst>
        </pc:spChg>
        <pc:graphicFrameChg chg="mod modGraphic">
          <ac:chgData name="Mari Powell" userId="S::mari.powell@uwtsd.ac.uk::a1b98dd7-29dc-4131-8e37-1423e6a9ecca" providerId="AD" clId="Web-{AD82728F-9396-AF28-972C-0AE3F176FA01}" dt="2023-12-05T15:52:38.888" v="122"/>
          <ac:graphicFrameMkLst>
            <pc:docMk/>
            <pc:sldMk cId="3188791799" sldId="291"/>
            <ac:graphicFrameMk id="3" creationId="{83A41F73-DCB3-A742-8131-A471394DA41F}"/>
          </ac:graphicFrameMkLst>
        </pc:graphicFrameChg>
      </pc:sldChg>
      <pc:sldChg chg="modSp">
        <pc:chgData name="Mari Powell" userId="S::mari.powell@uwtsd.ac.uk::a1b98dd7-29dc-4131-8e37-1423e6a9ecca" providerId="AD" clId="Web-{AD82728F-9396-AF28-972C-0AE3F176FA01}" dt="2023-12-05T15:53:00.623" v="126" actId="1076"/>
        <pc:sldMkLst>
          <pc:docMk/>
          <pc:sldMk cId="2702654186" sldId="292"/>
        </pc:sldMkLst>
        <pc:spChg chg="mod">
          <ac:chgData name="Mari Powell" userId="S::mari.powell@uwtsd.ac.uk::a1b98dd7-29dc-4131-8e37-1423e6a9ecca" providerId="AD" clId="Web-{AD82728F-9396-AF28-972C-0AE3F176FA01}" dt="2023-12-05T15:53:00.623" v="126" actId="1076"/>
          <ac:spMkLst>
            <pc:docMk/>
            <pc:sldMk cId="2702654186" sldId="292"/>
            <ac:spMk id="7" creationId="{C5CD436C-EBA4-4E4E-B51D-01571685CC74}"/>
          </ac:spMkLst>
        </pc:spChg>
      </pc:sldChg>
      <pc:sldChg chg="modSp">
        <pc:chgData name="Mari Powell" userId="S::mari.powell@uwtsd.ac.uk::a1b98dd7-29dc-4131-8e37-1423e6a9ecca" providerId="AD" clId="Web-{AD82728F-9396-AF28-972C-0AE3F176FA01}" dt="2023-12-05T15:53:22.390" v="153" actId="20577"/>
        <pc:sldMkLst>
          <pc:docMk/>
          <pc:sldMk cId="4129944857" sldId="293"/>
        </pc:sldMkLst>
        <pc:spChg chg="mod">
          <ac:chgData name="Mari Powell" userId="S::mari.powell@uwtsd.ac.uk::a1b98dd7-29dc-4131-8e37-1423e6a9ecca" providerId="AD" clId="Web-{AD82728F-9396-AF28-972C-0AE3F176FA01}" dt="2023-12-05T15:53:22.390" v="153" actId="20577"/>
          <ac:spMkLst>
            <pc:docMk/>
            <pc:sldMk cId="4129944857" sldId="293"/>
            <ac:spMk id="9" creationId="{777F7620-9931-0647-A167-409EFD38F218}"/>
          </ac:spMkLst>
        </pc:spChg>
      </pc:sldChg>
      <pc:sldChg chg="modSp">
        <pc:chgData name="Mari Powell" userId="S::mari.powell@uwtsd.ac.uk::a1b98dd7-29dc-4131-8e37-1423e6a9ecca" providerId="AD" clId="Web-{AD82728F-9396-AF28-972C-0AE3F176FA01}" dt="2023-12-05T15:53:49.219" v="173" actId="1076"/>
        <pc:sldMkLst>
          <pc:docMk/>
          <pc:sldMk cId="287889465" sldId="294"/>
        </pc:sldMkLst>
        <pc:spChg chg="mod">
          <ac:chgData name="Mari Powell" userId="S::mari.powell@uwtsd.ac.uk::a1b98dd7-29dc-4131-8e37-1423e6a9ecca" providerId="AD" clId="Web-{AD82728F-9396-AF28-972C-0AE3F176FA01}" dt="2023-12-05T15:53:46.500" v="172" actId="1076"/>
          <ac:spMkLst>
            <pc:docMk/>
            <pc:sldMk cId="287889465" sldId="294"/>
            <ac:spMk id="7" creationId="{D7FB81E4-B20C-044C-9135-64446E647B77}"/>
          </ac:spMkLst>
        </pc:spChg>
        <pc:spChg chg="mod">
          <ac:chgData name="Mari Powell" userId="S::mari.powell@uwtsd.ac.uk::a1b98dd7-29dc-4131-8e37-1423e6a9ecca" providerId="AD" clId="Web-{AD82728F-9396-AF28-972C-0AE3F176FA01}" dt="2023-12-05T15:53:49.219" v="173" actId="1076"/>
          <ac:spMkLst>
            <pc:docMk/>
            <pc:sldMk cId="287889465" sldId="294"/>
            <ac:spMk id="16" creationId="{4314D5B5-3860-C943-B52F-557685DBAF97}"/>
          </ac:spMkLst>
        </pc:spChg>
        <pc:picChg chg="mod">
          <ac:chgData name="Mari Powell" userId="S::mari.powell@uwtsd.ac.uk::a1b98dd7-29dc-4131-8e37-1423e6a9ecca" providerId="AD" clId="Web-{AD82728F-9396-AF28-972C-0AE3F176FA01}" dt="2023-12-05T15:53:42.515" v="171" actId="1076"/>
          <ac:picMkLst>
            <pc:docMk/>
            <pc:sldMk cId="287889465" sldId="294"/>
            <ac:picMk id="2" creationId="{DD9B4FFE-FF40-C04E-8E55-C0B88D80C61E}"/>
          </ac:picMkLst>
        </pc:picChg>
      </pc:sldChg>
      <pc:sldChg chg="modSp">
        <pc:chgData name="Mari Powell" userId="S::mari.powell@uwtsd.ac.uk::a1b98dd7-29dc-4131-8e37-1423e6a9ecca" providerId="AD" clId="Web-{AD82728F-9396-AF28-972C-0AE3F176FA01}" dt="2023-12-05T15:54:21.064" v="186" actId="20577"/>
        <pc:sldMkLst>
          <pc:docMk/>
          <pc:sldMk cId="4054261837" sldId="295"/>
        </pc:sldMkLst>
        <pc:spChg chg="mod">
          <ac:chgData name="Mari Powell" userId="S::mari.powell@uwtsd.ac.uk::a1b98dd7-29dc-4131-8e37-1423e6a9ecca" providerId="AD" clId="Web-{AD82728F-9396-AF28-972C-0AE3F176FA01}" dt="2023-12-05T15:54:21.064" v="186" actId="20577"/>
          <ac:spMkLst>
            <pc:docMk/>
            <pc:sldMk cId="4054261837" sldId="295"/>
            <ac:spMk id="13" creationId="{A8A76EF1-C094-AD49-999D-D62340A8BEA1}"/>
          </ac:spMkLst>
        </pc:spChg>
      </pc:sldChg>
      <pc:sldChg chg="modSp">
        <pc:chgData name="Mari Powell" userId="S::mari.powell@uwtsd.ac.uk::a1b98dd7-29dc-4131-8e37-1423e6a9ecca" providerId="AD" clId="Web-{AD82728F-9396-AF28-972C-0AE3F176FA01}" dt="2023-12-05T15:54:30.189" v="187" actId="1076"/>
        <pc:sldMkLst>
          <pc:docMk/>
          <pc:sldMk cId="1726395790" sldId="296"/>
        </pc:sldMkLst>
        <pc:spChg chg="mod">
          <ac:chgData name="Mari Powell" userId="S::mari.powell@uwtsd.ac.uk::a1b98dd7-29dc-4131-8e37-1423e6a9ecca" providerId="AD" clId="Web-{AD82728F-9396-AF28-972C-0AE3F176FA01}" dt="2023-12-05T15:54:30.189" v="187" actId="1076"/>
          <ac:spMkLst>
            <pc:docMk/>
            <pc:sldMk cId="1726395790" sldId="296"/>
            <ac:spMk id="14" creationId="{BAEC8DB9-8FA8-9D4C-AD34-6616EF290871}"/>
          </ac:spMkLst>
        </pc:spChg>
      </pc:sldChg>
      <pc:sldChg chg="modSp">
        <pc:chgData name="Mari Powell" userId="S::mari.powell@uwtsd.ac.uk::a1b98dd7-29dc-4131-8e37-1423e6a9ecca" providerId="AD" clId="Web-{AD82728F-9396-AF28-972C-0AE3F176FA01}" dt="2023-12-05T15:54:38.049" v="188" actId="14100"/>
        <pc:sldMkLst>
          <pc:docMk/>
          <pc:sldMk cId="3140638390" sldId="297"/>
        </pc:sldMkLst>
        <pc:spChg chg="mod">
          <ac:chgData name="Mari Powell" userId="S::mari.powell@uwtsd.ac.uk::a1b98dd7-29dc-4131-8e37-1423e6a9ecca" providerId="AD" clId="Web-{AD82728F-9396-AF28-972C-0AE3F176FA01}" dt="2023-12-05T15:54:38.049" v="188" actId="14100"/>
          <ac:spMkLst>
            <pc:docMk/>
            <pc:sldMk cId="3140638390" sldId="297"/>
            <ac:spMk id="19" creationId="{504278FD-00FC-1D4B-989A-63D6AEEBD9C9}"/>
          </ac:spMkLst>
        </pc:spChg>
      </pc:sldChg>
      <pc:sldChg chg="modSp add">
        <pc:chgData name="Mari Powell" userId="S::mari.powell@uwtsd.ac.uk::a1b98dd7-29dc-4131-8e37-1423e6a9ecca" providerId="AD" clId="Web-{AD82728F-9396-AF28-972C-0AE3F176FA01}" dt="2023-12-05T15:43:41.745" v="6" actId="20577"/>
        <pc:sldMkLst>
          <pc:docMk/>
          <pc:sldMk cId="2470699789" sldId="309"/>
        </pc:sldMkLst>
        <pc:spChg chg="mod">
          <ac:chgData name="Mari Powell" userId="S::mari.powell@uwtsd.ac.uk::a1b98dd7-29dc-4131-8e37-1423e6a9ecca" providerId="AD" clId="Web-{AD82728F-9396-AF28-972C-0AE3F176FA01}" dt="2023-12-05T15:43:41.745" v="6" actId="20577"/>
          <ac:spMkLst>
            <pc:docMk/>
            <pc:sldMk cId="2470699789" sldId="309"/>
            <ac:spMk id="4" creationId="{5062BA96-231F-369E-477C-F092AC95A812}"/>
          </ac:spMkLst>
        </pc:spChg>
      </pc:sldChg>
      <pc:sldChg chg="addSp modSp add">
        <pc:chgData name="Mari Powell" userId="S::mari.powell@uwtsd.ac.uk::a1b98dd7-29dc-4131-8e37-1423e6a9ecca" providerId="AD" clId="Web-{AD82728F-9396-AF28-972C-0AE3F176FA01}" dt="2023-12-05T15:48:56.662" v="71" actId="1076"/>
        <pc:sldMkLst>
          <pc:docMk/>
          <pc:sldMk cId="3484815784" sldId="316"/>
        </pc:sldMkLst>
        <pc:spChg chg="mod">
          <ac:chgData name="Mari Powell" userId="S::mari.powell@uwtsd.ac.uk::a1b98dd7-29dc-4131-8e37-1423e6a9ecca" providerId="AD" clId="Web-{AD82728F-9396-AF28-972C-0AE3F176FA01}" dt="2023-12-05T15:47:53.629" v="42" actId="20577"/>
          <ac:spMkLst>
            <pc:docMk/>
            <pc:sldMk cId="3484815784" sldId="316"/>
            <ac:spMk id="2" creationId="{D9E7E18F-76E0-415D-77EB-F40E97C65706}"/>
          </ac:spMkLst>
        </pc:spChg>
        <pc:spChg chg="mod">
          <ac:chgData name="Mari Powell" userId="S::mari.powell@uwtsd.ac.uk::a1b98dd7-29dc-4131-8e37-1423e6a9ecca" providerId="AD" clId="Web-{AD82728F-9396-AF28-972C-0AE3F176FA01}" dt="2023-12-05T15:48:47.334" v="69" actId="1076"/>
          <ac:spMkLst>
            <pc:docMk/>
            <pc:sldMk cId="3484815784" sldId="316"/>
            <ac:spMk id="3" creationId="{9548AEE5-FA25-2EFD-EB87-A68B8EA00DEE}"/>
          </ac:spMkLst>
        </pc:spChg>
        <pc:spChg chg="mod">
          <ac:chgData name="Mari Powell" userId="S::mari.powell@uwtsd.ac.uk::a1b98dd7-29dc-4131-8e37-1423e6a9ecca" providerId="AD" clId="Web-{AD82728F-9396-AF28-972C-0AE3F176FA01}" dt="2023-12-05T15:47:55.691" v="43" actId="1076"/>
          <ac:spMkLst>
            <pc:docMk/>
            <pc:sldMk cId="3484815784" sldId="316"/>
            <ac:spMk id="4" creationId="{CE0ADEAF-F0BA-1AD5-9AC4-97ABEB225618}"/>
          </ac:spMkLst>
        </pc:spChg>
        <pc:spChg chg="mod">
          <ac:chgData name="Mari Powell" userId="S::mari.powell@uwtsd.ac.uk::a1b98dd7-29dc-4131-8e37-1423e6a9ecca" providerId="AD" clId="Web-{AD82728F-9396-AF28-972C-0AE3F176FA01}" dt="2023-12-05T15:48:56.662" v="71" actId="1076"/>
          <ac:spMkLst>
            <pc:docMk/>
            <pc:sldMk cId="3484815784" sldId="316"/>
            <ac:spMk id="5" creationId="{9CE4C412-FB79-5EB7-4A4B-E285CF92F6D3}"/>
          </ac:spMkLst>
        </pc:spChg>
        <pc:spChg chg="mod">
          <ac:chgData name="Mari Powell" userId="S::mari.powell@uwtsd.ac.uk::a1b98dd7-29dc-4131-8e37-1423e6a9ecca" providerId="AD" clId="Web-{AD82728F-9396-AF28-972C-0AE3F176FA01}" dt="2023-12-05T15:47:40.722" v="31" actId="1076"/>
          <ac:spMkLst>
            <pc:docMk/>
            <pc:sldMk cId="3484815784" sldId="316"/>
            <ac:spMk id="6" creationId="{8435D5B4-8A89-AA9D-5654-DD52D64654EE}"/>
          </ac:spMkLst>
        </pc:spChg>
        <pc:spChg chg="mod">
          <ac:chgData name="Mari Powell" userId="S::mari.powell@uwtsd.ac.uk::a1b98dd7-29dc-4131-8e37-1423e6a9ecca" providerId="AD" clId="Web-{AD82728F-9396-AF28-972C-0AE3F176FA01}" dt="2023-12-05T15:48:50.490" v="70" actId="1076"/>
          <ac:spMkLst>
            <pc:docMk/>
            <pc:sldMk cId="3484815784" sldId="316"/>
            <ac:spMk id="7" creationId="{25B38F10-8771-C405-0E54-56E8AEE8E501}"/>
          </ac:spMkLst>
        </pc:spChg>
        <pc:spChg chg="add mod">
          <ac:chgData name="Mari Powell" userId="S::mari.powell@uwtsd.ac.uk::a1b98dd7-29dc-4131-8e37-1423e6a9ecca" providerId="AD" clId="Web-{AD82728F-9396-AF28-972C-0AE3F176FA01}" dt="2023-12-05T15:48:38.990" v="67" actId="14100"/>
          <ac:spMkLst>
            <pc:docMk/>
            <pc:sldMk cId="3484815784" sldId="316"/>
            <ac:spMk id="8" creationId="{BB1DEB2F-F3E3-F32A-67EF-F258170C53F0}"/>
          </ac:spMkLst>
        </pc:spChg>
        <pc:spChg chg="mod">
          <ac:chgData name="Mari Powell" userId="S::mari.powell@uwtsd.ac.uk::a1b98dd7-29dc-4131-8e37-1423e6a9ecca" providerId="AD" clId="Web-{AD82728F-9396-AF28-972C-0AE3F176FA01}" dt="2023-12-05T15:47:44.347" v="32" actId="1076"/>
          <ac:spMkLst>
            <pc:docMk/>
            <pc:sldMk cId="3484815784" sldId="316"/>
            <ac:spMk id="12" creationId="{ACF28CC0-56FB-3F16-18FA-5BE35C24836E}"/>
          </ac:spMkLst>
        </pc:spChg>
        <pc:spChg chg="mod">
          <ac:chgData name="Mari Powell" userId="S::mari.powell@uwtsd.ac.uk::a1b98dd7-29dc-4131-8e37-1423e6a9ecca" providerId="AD" clId="Web-{AD82728F-9396-AF28-972C-0AE3F176FA01}" dt="2023-12-05T15:48:45.287" v="68" actId="1076"/>
          <ac:spMkLst>
            <pc:docMk/>
            <pc:sldMk cId="3484815784" sldId="316"/>
            <ac:spMk id="13" creationId="{0ED310D2-4F32-8158-6810-8C5306077E6F}"/>
          </ac:spMkLst>
        </pc:spChg>
        <pc:picChg chg="mod">
          <ac:chgData name="Mari Powell" userId="S::mari.powell@uwtsd.ac.uk::a1b98dd7-29dc-4131-8e37-1423e6a9ecca" providerId="AD" clId="Web-{AD82728F-9396-AF28-972C-0AE3F176FA01}" dt="2023-12-05T15:47:10.752" v="22" actId="14100"/>
          <ac:picMkLst>
            <pc:docMk/>
            <pc:sldMk cId="3484815784" sldId="316"/>
            <ac:picMk id="9" creationId="{D64F854B-B02C-E0E4-71BD-4443F5C8792D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491C-A66E-F245-8BAA-7A49407C41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6AC6C8-A94D-4C44-B275-D030039D23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0B5A9-9638-4844-8AAF-41D2E7421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23637-61C8-584F-B050-A25E34164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DB1B9-C477-204A-B528-442611B59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390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515E-5DFF-424D-94A4-D5190819F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18EBB-7AFC-7542-BA17-2EE162538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FD5E9-CC1E-7D43-B714-3B133C753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99D4A-D859-4E47-BCA9-290EDF527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00A40-904E-1B44-8D19-A978E461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0345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D7F25-B61A-4D47-8515-E9C71A269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57AA7-9527-A742-B08E-175C34181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A7A8D-73E4-DD4C-BB51-73A21255B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D0409-B91F-EF4C-96D8-FF009129D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6988A-75FE-9D45-9AF2-965EC0C72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3263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28D8F-B697-FA42-AE47-A43FB333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1BA54-2445-0641-B9AF-152AC803A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7B0F6-FC65-3749-828D-C83A98175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72FFF-1819-4C44-9F72-4A33FC88F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A720F-8914-C546-BE4E-6E26996B1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D2EE4D-BBA7-404A-9CB5-83565C039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023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3F58E-A11D-B741-B0E5-9B6B60235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77888B-865C-244E-B1C0-F18415E288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2040B-7E07-3749-B19C-5A5ABD7748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365093-1EDB-ED49-B060-845977DEBE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1DDE93-652E-7C45-B89D-941C4CC042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64B90D-7524-2042-BF47-0236FB47D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5BD4B2-051F-9D49-8F78-18EA36C19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B16DE5-9746-5E46-ACD6-8D5E5606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2667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BD27D-1066-F449-AD86-B3AAF60C2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95E49-5C74-BD44-BC37-F0D5894A3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514934-6888-7F49-9143-F1CE5EEC1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717C9-11E5-B244-82A4-E9A86A371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7820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62D232-7050-614A-9D70-9DDF54C60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D571D6-1240-B144-9CBC-632E5A7DD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92286-3F96-2245-817E-D74E8322B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135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59F71-ED8C-6043-8E1C-A04C5207C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1F98B-F51B-B54D-AD29-87EA886C6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CB15B-1787-1F42-BDE2-BA504A172D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FEE05-DA5E-8C4C-B0D2-C998DD7B5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6403E-4B92-A84F-AE1C-18ABE77BD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74F24-4A19-C943-ABAD-A15CBA471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025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0B640-BB55-B046-A837-D4053DE9B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447717-512A-B347-A492-E7C7BACF9F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8AABB-86D9-2E4E-896F-104F5EEED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2D019-4E94-4642-AEC0-241A737BF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39404C-BB7C-FA4A-81A2-DBF661D1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41BD9-3F34-A543-8E34-2D74148EF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0076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BA83B-D677-3D46-B647-D3559F52A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2142-7170-0044-9A9B-BA96C0326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7AAE8-B484-BC4F-956A-E350959A5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66B26-F9BB-D442-870D-0C2838B97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84345-948F-4045-8C5D-2D5D8035B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0418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34E23-2A2E-E842-97CB-8F7633A178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5A4E1-D8E9-3640-87C3-3118CA32F8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15005-7A3B-974F-8716-B2BD9406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46D69-5D24-634D-875D-4F76F2EFB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1A992-E0EA-9B41-BF1F-A4F8D57A0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9495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5750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4146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589114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37332-71EA-C74B-A799-9533E0FBD3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DB777E-6DF8-734D-98A1-DBAFF456F6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A44B2F-5A66-8B4B-AD99-8E5470018C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1B67E7-D98D-4B4B-B9AE-61B6BE66E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E2FF6-0B28-4340-BFA4-98BBFBF46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62569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89E98-A96C-E341-A3ED-8250D2F41B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CCEFA9-C688-B948-A33D-B7572E1D59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DA5482-248B-B642-A6C0-3AC567954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60FA5C-1FD7-7D49-8440-C0949ED400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A56A6E-7693-764E-BA3E-C22F872A97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84208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ED829-73EE-6247-95DB-22A2FCEB5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32ECB5-9B95-4B42-BF3E-43CB2FF9D2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47A2D6-FCFD-3747-80F6-8F19E8FAC8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BBE442-A1F3-AD47-B690-B654464C66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A161AF-B587-D34E-987A-895CC40D79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507069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7DE31-8B99-FA45-AF27-4A04E056A6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84EF41-7135-E648-BB29-42442510F8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7891DA-7295-7E4A-8EB1-38B9C79CB1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6CF966-A911-484F-84FE-FD7C0DAABA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12B750-8039-E049-B2EB-E9F2971E55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369065-1F57-B34F-9E23-6E803C8E39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40882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D6FD8-2B0A-634C-A8A1-FCF1666379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740EFA-3C87-C743-920F-FC3F3F32E5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060101-AF13-2842-8567-C0C67D8DA8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7E152B8-5F3C-C246-BBF9-D2444057117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2FB9166-B0B7-E143-8D7A-B63745A4BA9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323C92-AF2F-FD4F-8FF2-3C321B71C6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931131-D994-9A48-A058-D1A72C547C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9A8DD0D-99B5-D540-A135-C48D874E55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43485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E1F72-A5C0-AF47-AAFF-BBD8863E7F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A9321C-426E-CD40-BC24-A9AA74484B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A98CF3-5C88-D749-9DD9-402998BE16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14EECA-7FF8-1B46-8BAE-C626CDB4AF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877763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28CEFFD-5BFC-1F45-8C13-9B3A181BBD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24358A-A9AC-B34E-85EC-13B75423DF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9BA377-283F-D14B-906C-2880924FE6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83916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7C223-B8B8-EC4C-BB8F-C38AA887A9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8BB79-6364-1245-BF4C-BB307A58D1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1B4637-ADC8-2142-AE4F-8A7BBD0015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420943-8955-2942-8C89-F02DE21261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813A0F-C311-934E-81EA-93AC29CB0A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AC8599-A147-5542-8FC2-3170F748B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44412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268060-294D-044A-B090-A93E92436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6D16975-2394-5E4D-A018-10FD9FF1A67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809D6D-7C07-8449-8A22-3C1BDDE7E5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32885C-712A-B641-B5C3-427C2C29D0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8C5F4D-D061-354F-B725-09EB9322A7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9B0526-9298-E948-8D63-74DAB9FB2F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865704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CB1AA-0538-7B48-9EF7-21342C64B0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309A94-8EC7-3441-A38C-609430FFA2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6F8F7B-A115-664C-B7DC-DE3ED17906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B8BB01-F5D7-C542-8860-D5AF619609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FA3512-05A3-DF42-AB96-F5B84AD2E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703609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FD4A131-770F-2041-9289-7BB237FC6EA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5CEC93-AA24-D84F-86BE-1BA3D8BFC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AE0A4-6C7C-8645-ACD2-37977E2342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F98F16-6BBE-9B44-B838-EA2A6D19D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2CA339-D30F-294D-A6C3-CB19728D42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387632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4750682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/>
              <a:t>Place Your Picture Here</a:t>
            </a:r>
            <a:endParaRPr lang="ko-KR" altLang="en-US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/>
              <a:t>Place Your Picture Here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90272757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21E36-258A-744F-8E28-C4DD2CA3C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9A85FE-D81F-8140-8B43-5141B4A74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4714F-DA55-AD42-847C-1E4933E3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7A646-DE7D-1E48-A00B-9000A170C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5AB11-7EB1-4A45-9004-98A13448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03340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5122-F529-3145-8377-8C08F19E8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0C7A8-5A77-6643-8BBD-DACC79917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D4DA1-D58F-FD4F-96E0-5F1AF65FE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13FBC-33EF-B642-9A6B-5D2C11517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6070B-099A-5942-92F0-0927E7002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8199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183F-8258-014D-9FE1-44FEA1958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49B7-02E2-BA42-B892-BF6F60DD5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7B5DB-B2F3-6E44-9D8D-4499547D5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8DCB9-522C-AF44-BF1C-8BF5D4E14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A909F-EA31-D146-9919-1C6397AAC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3539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2AF4-5DB0-3843-9CCE-08A7FF10B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B4563-EAA1-2A48-AC00-1618C41451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93AFB-ECCD-264B-8901-755211C6F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20309-3E9C-3549-8E2A-D4B882918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5D2C6-854F-6141-9FBB-0D9EA3B9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4EB76-D6CB-5046-B7A7-F73B9757A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8236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5E4F6-2BBF-0040-8937-E43FC2319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BF7AE7-5690-BA40-8F85-081C2411C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D53F8-F20D-6648-94DB-24F2D6B04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F48BE-840A-354E-985B-938872C87D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4E1F12-06CE-3E4D-B04B-6878E45E4C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7A50B-B9A9-FD42-8016-9FE416F5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90A23E-FFAA-404F-9362-7A7466544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B14D4E-8EBC-184B-8696-B6AF76D9C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13668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6243-FDC9-3A4D-B9A2-00F2539F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9F033B-45B6-DD45-9A63-FC9CA6C24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6885AE-0AAF-BD4D-9CA4-E86457DB5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8F9E4-E40D-C34E-B4CD-719337ECA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306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21345E-474B-7D4C-B1DC-6DC1254F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8C1116-5F6C-3247-9AF7-C0320B6A2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2D4F7-2E1B-4847-8F56-804EED9C5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24134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CC18-93DB-B04D-8429-36C2A7C05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7C249-118A-2F4C-8132-C37971770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23D43A-544E-7944-B147-285D07648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82439-CE70-0A49-A938-12781137C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06E82-9DDE-7C48-9025-A5A36C21A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D3BE1-AF1F-BC43-9203-58D884B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0318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FCB3-3B1D-EB48-8DBD-903BE432B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1D476E-CF00-4B48-8AD8-84DD16AFC7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9E796-C39F-8142-A4BF-D6DE356E3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190995-14ED-4B4D-907C-C48D42717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CBA58-E2A7-AB4D-8819-A8EC2085F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1AC2EC-5960-A443-BE28-ABE2F55D6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8664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7B370-DCE1-A347-A9D3-E8A12A10E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632AC-95D8-F04F-B625-F80AF5684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CC9E9-2045-B940-9CF2-61AB648FC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8CF72-C0E8-0940-BD3A-AB58DA88C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6F6DA-6A00-D945-8F23-FF48C6E49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5289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EC7C48-30D0-4A41-8832-735370DFF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F9292-0858-324A-ABB0-04732F07A2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66580-C556-B042-8E77-0A250A958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2E853-2A34-D14F-BEF6-27718F264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4D078-8130-F840-BAD2-59F401613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97315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79402335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491C-A66E-F245-8BAA-7A49407C41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6AC6C8-A94D-4C44-B275-D030039D23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0B5A9-9638-4844-8AAF-41D2E7421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23637-61C8-584F-B050-A25E34164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DB1B9-C477-204A-B528-442611B59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3904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515E-5DFF-424D-94A4-D5190819F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18EBB-7AFC-7542-BA17-2EE162538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FD5E9-CC1E-7D43-B714-3B133C753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99D4A-D859-4E47-BCA9-290EDF527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00A40-904E-1B44-8D19-A978E461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03450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D7F25-B61A-4D47-8515-E9C71A269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57AA7-9527-A742-B08E-175C34181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A7A8D-73E4-DD4C-BB51-73A21255B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D0409-B91F-EF4C-96D8-FF009129D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6988A-75FE-9D45-9AF2-965EC0C72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32639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28D8F-B697-FA42-AE47-A43FB333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1BA54-2445-0641-B9AF-152AC803A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7B0F6-FC65-3749-828D-C83A98175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72FFF-1819-4C44-9F72-4A33FC88F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A720F-8914-C546-BE4E-6E26996B1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D2EE4D-BBA7-404A-9CB5-83565C039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02362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3F58E-A11D-B741-B0E5-9B6B60235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77888B-865C-244E-B1C0-F18415E288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2040B-7E07-3749-B19C-5A5ABD7748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365093-1EDB-ED49-B060-845977DEBE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1DDE93-652E-7C45-B89D-941C4CC042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64B90D-7524-2042-BF47-0236FB47D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5BD4B2-051F-9D49-8F78-18EA36C19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B16DE5-9746-5E46-ACD6-8D5E5606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26671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BD27D-1066-F449-AD86-B3AAF60C2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95E49-5C74-BD44-BC37-F0D5894A3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514934-6888-7F49-9143-F1CE5EEC1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717C9-11E5-B244-82A4-E9A86A371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78203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62D232-7050-614A-9D70-9DDF54C60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D571D6-1240-B144-9CBC-632E5A7DD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92286-3F96-2245-817E-D74E8322B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1355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59F71-ED8C-6043-8E1C-A04C5207C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1F98B-F51B-B54D-AD29-87EA886C6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CB15B-1787-1F42-BDE2-BA504A172D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FEE05-DA5E-8C4C-B0D2-C998DD7B5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6403E-4B92-A84F-AE1C-18ABE77BD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74F24-4A19-C943-ABAD-A15CBA471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02599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0B640-BB55-B046-A837-D4053DE9B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447717-512A-B347-A492-E7C7BACF9F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8AABB-86D9-2E4E-896F-104F5EEED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2D019-4E94-4642-AEC0-241A737BF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39404C-BB7C-FA4A-81A2-DBF661D1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41BD9-3F34-A543-8E34-2D74148EF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00763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BA83B-D677-3D46-B647-D3559F52A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2142-7170-0044-9A9B-BA96C0326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7AAE8-B484-BC4F-956A-E350959A5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66B26-F9BB-D442-870D-0C2838B97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84345-948F-4045-8C5D-2D5D8035B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04182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34E23-2A2E-E842-97CB-8F7633A178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5A4E1-D8E9-3640-87C3-3118CA32F8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15005-7A3B-974F-8716-B2BD9406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46D69-5D24-634D-875D-4F76F2EFB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1A992-E0EA-9B41-BF1F-A4F8D57A0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949575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57508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414653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C1EC3-98B9-2742-94B8-C009AB53BD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C2F7FF-725A-A848-AC74-B6CC6BB082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1DBB0-4563-EC4E-96CA-DF83A811F4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215162-3E11-A141-B4BF-A36632D57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D83FD0-B75F-1B4D-AB14-12CA0E01C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61867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C4A62-335B-5941-A197-447F3EB92C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D9C97-7340-574A-89E8-9BF4B0B5FC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2D49CC-CCB6-6245-BCD8-12A1059E3A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152EF0-3290-F44E-B666-394D3239CE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6BB724-0E82-3640-B40A-469704FA47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095152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4C31B-FE7E-464F-B8E7-C035F6CF0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89E12E-84E4-924E-BD27-BE7AEDEECD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BCDFB7-A8B0-6C4A-96F9-3E6BD98B5D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EEE48-BDB0-0B49-9FFF-64F96CF05B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08245F-263B-4E42-888C-0AB248ED9E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01966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53A28-38E2-7448-92B7-1AD1E5ABE9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98C043-EB7F-344D-B836-818885B72D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8A28C4-B1A6-0042-891D-B49F62773C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05B772-C938-9240-BEEE-3A293CF8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8E9F0F-21E1-8E45-A8A7-7872F8540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556437-6BE2-EF46-831E-2CBC9B0D62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73912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AAE5A-C856-7C41-A70D-893138E10B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DFAA43-51C6-C344-A171-665BBC534A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16826C-2695-D246-AFE2-5C73B79684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DCA39A-BC97-5F4D-840D-5A1BF1D6E8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C993AB-E82F-834D-8D3F-D79ACF0AF1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9496E7-8F49-1241-A918-0AC39D1735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AE0973-E990-2140-88AF-5465D2282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F02C2C-E9F2-AB40-8E92-8D36C281D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690334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35826-2062-0646-B96C-613ABBBF18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2162FC1-F186-0C47-9F9D-2A4E2A0468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F252BC-602A-D548-98E4-61039E2531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113F4D-232A-1340-91E5-F65E48397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038241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FC1CD6-8471-A24B-8A3A-F344BB337B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D90305-7A08-4647-9294-29AF123799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D6A3AD-EA67-554B-ACD9-A51272157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7545471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96987-2313-F14D-A8BD-C4B9D0626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F7CA91-3FAD-4F44-AF16-5AB5A56A82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576465-7C24-0543-9578-90E1DCC6D0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895F0B-C3E3-0044-BE3C-E983C616C5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0E8D65-8242-E148-AF45-0A4B05FEC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43FD6D-0175-B047-BAD1-34F98BDBB8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4022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69F22-86F3-654D-A457-A6A68AC8F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1A0A8B0-9680-6F40-BD3F-D162A86181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FB6141-3CA6-5449-842A-CD1B152FF0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ED9B57-0F89-B548-92FC-9C756D8524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DCB5B1-CB25-174D-9047-731C1EB90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54721-018F-2742-BF5A-8D6AD427E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1116835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A58B9-D775-0E4A-863A-984687A37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BEF9E-4134-D145-8A75-836248AC4D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D50D4C-84A0-BE40-9248-82B35FCE95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D75B04-EBCF-D74B-A527-0B2EF41216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355201-F8DE-1241-8542-2DF689CC7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505066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C97883-6BEF-9741-9884-8007B55C3D5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978E95-7EA6-104C-938B-993E2FA3D4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1EBCC-7875-DE4C-857E-24A4560CF9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FC2B39-46B9-B64F-A148-00C4A80FB1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C9EDF3-956C-444B-8A3B-1B9D39F5D8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512724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chartAndTx">
  <p:cSld name="Title, Ch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hart Placeholder 2"/>
          <p:cNvSpPr>
            <a:spLocks noGrp="1"/>
          </p:cNvSpPr>
          <p:nvPr>
            <p:ph type="chart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1C42DD3-2C2E-E042-B0A4-1F778059D4A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B5AB3C-205C-0146-9348-53B465F065F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A4BD234-4CD7-574D-A5DC-85D4B28D7E7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1FC5EF-34E1-1E40-9E4F-E70031C3C3A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4941710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1/8/2024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1724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slideLayout" Target="../slideLayouts/slideLayout27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slideLayout" Target="../slideLayouts/slideLayout26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4.xml"/><Relationship Id="rId12" Type="http://schemas.openxmlformats.org/officeDocument/2006/relationships/slideLayout" Target="../slideLayouts/slideLayout39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8.xml"/><Relationship Id="rId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37.xml"/><Relationship Id="rId4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6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13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12" Type="http://schemas.openxmlformats.org/officeDocument/2006/relationships/slideLayout" Target="../slideLayouts/slideLayout51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11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8.xml"/><Relationship Id="rId1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2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67.xml"/><Relationship Id="rId7" Type="http://schemas.openxmlformats.org/officeDocument/2006/relationships/slideLayout" Target="../slideLayouts/slideLayout71.xml"/><Relationship Id="rId12" Type="http://schemas.openxmlformats.org/officeDocument/2006/relationships/slideLayout" Target="../slideLayouts/slideLayout76.xml"/><Relationship Id="rId2" Type="http://schemas.openxmlformats.org/officeDocument/2006/relationships/slideLayout" Target="../slideLayouts/slideLayout66.xml"/><Relationship Id="rId1" Type="http://schemas.openxmlformats.org/officeDocument/2006/relationships/slideLayout" Target="../slideLayouts/slideLayout65.xml"/><Relationship Id="rId6" Type="http://schemas.openxmlformats.org/officeDocument/2006/relationships/slideLayout" Target="../slideLayouts/slideLayout70.xml"/><Relationship Id="rId11" Type="http://schemas.openxmlformats.org/officeDocument/2006/relationships/slideLayout" Target="../slideLayouts/slideLayout75.xml"/><Relationship Id="rId5" Type="http://schemas.openxmlformats.org/officeDocument/2006/relationships/slideLayout" Target="../slideLayouts/slideLayout69.xml"/><Relationship Id="rId10" Type="http://schemas.openxmlformats.org/officeDocument/2006/relationships/slideLayout" Target="../slideLayouts/slideLayout74.xml"/><Relationship Id="rId4" Type="http://schemas.openxmlformats.org/officeDocument/2006/relationships/slideLayout" Target="../slideLayouts/slideLayout68.xml"/><Relationship Id="rId9" Type="http://schemas.openxmlformats.org/officeDocument/2006/relationships/slideLayout" Target="../slideLayouts/slideLayout7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78FBBC-A5C3-0643-83F1-4FF45A422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138BD-40F1-FB43-85F0-793EDF1EC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83070-A2B3-F647-8A3B-611739201E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6347F-A5C9-7442-8238-E1D634B479D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1D7C5-44CB-E145-B065-8C4BF53725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57E9B-4793-C74C-914C-51CDAD651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09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  <p:sldLayoutId id="2147483676" r:id="rId12"/>
    <p:sldLayoutId id="2147483663" r:id="rId13"/>
    <p:sldLayoutId id="2147483774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10D4040-9B4B-8F4C-B200-75A51BABB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920AB5-439D-B24F-865B-9549F65FC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DBB356-8674-EF40-BE76-8837B12BE6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17F6F8-D29D-944F-9ADB-8B7323906491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BDC38-2013-7F44-BB92-59F63FBA88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C18572-1937-3744-9786-45486877C13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70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21" r:id="rId6"/>
    <p:sldLayoutId id="2147483722" r:id="rId7"/>
    <p:sldLayoutId id="2147483723" r:id="rId8"/>
    <p:sldLayoutId id="2147483724" r:id="rId9"/>
    <p:sldLayoutId id="2147483725" r:id="rId10"/>
    <p:sldLayoutId id="2147483726" r:id="rId11"/>
    <p:sldLayoutId id="2147483727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9ADC0F-DE53-F44F-AC8C-2063EF3D4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206BB-A73C-D24B-8626-7287FD41E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078E7-A428-B849-BD99-38E389C5F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7EA71-8E3E-D345-AC07-8659220743B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41326-34A7-934C-9037-F78B8AE78D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C39CF-0EDC-CA40-8AD9-DB3D7BB27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82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78FBBC-A5C3-0643-83F1-4FF45A422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138BD-40F1-FB43-85F0-793EDF1EC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83070-A2B3-F647-8A3B-611739201E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6347F-A5C9-7442-8238-E1D634B479D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1D7C5-44CB-E145-B065-8C4BF53725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57E9B-4793-C74C-914C-51CDAD651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09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  <p:sldLayoutId id="2147483712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24D6E73-B390-1D4B-B2FE-61520931D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FEE84E-D613-E24D-ABE3-20802F98DE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A94169-866F-4C47-BEEA-566B626A8A8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B66771-B1DF-8D46-AA9B-8C1EBF10295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22BF4-1DC3-3D4A-AD7F-706BA5C0B10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7F1CAA-89AD-9D47-8721-82E9266103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6032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bs.wikipedia.org/wiki/datoteka:bratislava_new_year_fireworks.jp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hyperlink" Target="https://www.youtube.com/watch?v=bSWcOhLJ7K0" TargetMode="Externa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image" Target="../media/image7.png"/><Relationship Id="rId5" Type="http://schemas.openxmlformats.org/officeDocument/2006/relationships/image" Target="../media/image6.tiff"/><Relationship Id="rId4" Type="http://schemas.openxmlformats.org/officeDocument/2006/relationships/image" Target="../media/image5.tif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9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slideLayout" Target="../slideLayouts/slideLayout64.xml"/><Relationship Id="rId1" Type="http://schemas.openxmlformats.org/officeDocument/2006/relationships/tags" Target="../tags/tag1.xml"/><Relationship Id="rId4" Type="http://schemas.openxmlformats.org/officeDocument/2006/relationships/image" Target="../media/image30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slideLayout" Target="../slideLayouts/slideLayout64.xml"/><Relationship Id="rId1" Type="http://schemas.openxmlformats.org/officeDocument/2006/relationships/tags" Target="../tags/tag2.xml"/><Relationship Id="rId4" Type="http://schemas.openxmlformats.org/officeDocument/2006/relationships/image" Target="../media/image31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slideLayout" Target="../slideLayouts/slideLayout64.xml"/><Relationship Id="rId1" Type="http://schemas.openxmlformats.org/officeDocument/2006/relationships/tags" Target="../tags/tag3.xml"/><Relationship Id="rId4" Type="http://schemas.openxmlformats.org/officeDocument/2006/relationships/image" Target="../media/image32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59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9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59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9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35.pn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59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59.xml"/><Relationship Id="rId4" Type="http://schemas.openxmlformats.org/officeDocument/2006/relationships/image" Target="../media/image39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59.xml"/><Relationship Id="rId4" Type="http://schemas.openxmlformats.org/officeDocument/2006/relationships/image" Target="../media/image39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s://wordwall.net/resource/23166167" TargetMode="External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54.xml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44.sv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091" y="133357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6120" y="1152851"/>
            <a:ext cx="8561872" cy="19951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62BA96-231F-369E-477C-F092AC95A812}"/>
              </a:ext>
            </a:extLst>
          </p:cNvPr>
          <p:cNvSpPr txBox="1"/>
          <p:nvPr/>
        </p:nvSpPr>
        <p:spPr>
          <a:xfrm>
            <a:off x="1841340" y="3111467"/>
            <a:ext cx="8505380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b="1" dirty="0" err="1">
                <a:solidFill>
                  <a:srgbClr val="EB1064"/>
                </a:solidFill>
                <a:ea typeface="+mn-lt"/>
                <a:cs typeface="+mn-lt"/>
              </a:rPr>
              <a:t>Llwybr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dirty="0" err="1">
                <a:solidFill>
                  <a:srgbClr val="EB1064"/>
                </a:solidFill>
                <a:ea typeface="+mn-lt"/>
                <a:cs typeface="+mn-lt"/>
              </a:rPr>
              <a:t>Datblygu’r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dirty="0" err="1">
                <a:solidFill>
                  <a:srgbClr val="EB1064"/>
                </a:solidFill>
                <a:ea typeface="+mn-lt"/>
                <a:cs typeface="+mn-lt"/>
              </a:rPr>
              <a:t>Gymraeg</a:t>
            </a:r>
            <a:endParaRPr lang="en-US" sz="5400" dirty="0" err="1">
              <a:solidFill>
                <a:srgbClr val="EB1064"/>
              </a:solidFill>
              <a:ea typeface="+mn-lt"/>
              <a:cs typeface="+mn-lt"/>
            </a:endParaRPr>
          </a:p>
          <a:p>
            <a:pPr algn="ctr"/>
            <a:r>
              <a:rPr lang="en-US" sz="3200" i="1" dirty="0">
                <a:solidFill>
                  <a:srgbClr val="EB1064"/>
                </a:solidFill>
                <a:ea typeface="+mn-lt"/>
                <a:cs typeface="+mn-lt"/>
              </a:rPr>
              <a:t>Welsh Language Development Pathway</a:t>
            </a:r>
          </a:p>
          <a:p>
            <a:pPr algn="ctr"/>
            <a:endParaRPr lang="en-US" sz="3200" i="1">
              <a:solidFill>
                <a:srgbClr val="EB1064"/>
              </a:solidFill>
              <a:ea typeface="Calibri"/>
              <a:cs typeface="Calibri"/>
            </a:endParaRPr>
          </a:p>
          <a:p>
            <a:pPr algn="ctr"/>
            <a:r>
              <a:rPr lang="en-US" sz="3200" dirty="0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BA1 – </a:t>
            </a:r>
            <a:r>
              <a:rPr lang="en-US" sz="3200" dirty="0" err="1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Darlith</a:t>
            </a:r>
            <a:r>
              <a:rPr lang="en-US" sz="3200" dirty="0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 7</a:t>
            </a:r>
          </a:p>
          <a:p>
            <a:pPr algn="ctr"/>
            <a:endParaRPr lang="en-US" sz="2400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  <a:ea typeface="Calibri"/>
                <a:cs typeface="Calibri"/>
              </a:rPr>
              <a:t>Ionawr</a:t>
            </a:r>
            <a:r>
              <a:rPr lang="en-US" sz="2400" dirty="0">
                <a:solidFill>
                  <a:schemeClr val="bg1"/>
                </a:solidFill>
                <a:ea typeface="Calibri"/>
                <a:cs typeface="Calibri"/>
              </a:rPr>
              <a:t> 9fed 2024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06997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Fireworks in the sky&#10;&#10;Description automatically generated">
            <a:extLst>
              <a:ext uri="{FF2B5EF4-FFF2-40B4-BE49-F238E27FC236}">
                <a16:creationId xmlns:a16="http://schemas.microsoft.com/office/drawing/2014/main" id="{33043F39-1100-878D-BFD4-3AB7311299E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715" b="18285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71F233F-D955-2803-D849-9F9F846F5066}"/>
              </a:ext>
            </a:extLst>
          </p:cNvPr>
          <p:cNvSpPr txBox="1"/>
          <p:nvPr/>
        </p:nvSpPr>
        <p:spPr>
          <a:xfrm>
            <a:off x="985345" y="1976328"/>
            <a:ext cx="10221310" cy="290051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FFFFFF"/>
                </a:solidFill>
                <a:latin typeface="Cavolini"/>
                <a:ea typeface="+mj-ea"/>
                <a:cs typeface="Cavolini"/>
              </a:rPr>
              <a:t>Blwyddyn</a:t>
            </a:r>
            <a:r>
              <a:rPr lang="en-US" sz="8000" b="1" dirty="0">
                <a:solidFill>
                  <a:srgbClr val="FFFFFF"/>
                </a:solidFill>
                <a:latin typeface="Cavolini"/>
                <a:ea typeface="+mj-ea"/>
                <a:cs typeface="Cavolini"/>
              </a:rPr>
              <a:t> Newydd </a:t>
            </a:r>
            <a:r>
              <a:rPr lang="en-US" sz="8000" b="1" err="1">
                <a:solidFill>
                  <a:srgbClr val="FFFFFF"/>
                </a:solidFill>
                <a:latin typeface="Cavolini"/>
                <a:ea typeface="+mj-ea"/>
                <a:cs typeface="Cavolini"/>
              </a:rPr>
              <a:t>Dda</a:t>
            </a:r>
            <a:r>
              <a:rPr lang="en-US" sz="8000" b="1" dirty="0">
                <a:solidFill>
                  <a:srgbClr val="FFFFFF"/>
                </a:solidFill>
                <a:latin typeface="Cavolini"/>
                <a:ea typeface="+mj-ea"/>
                <a:cs typeface="Cavolini"/>
              </a:rPr>
              <a:t>!</a:t>
            </a:r>
            <a:endParaRPr lang="en-US" sz="8000">
              <a:solidFill>
                <a:srgbClr val="FFFFFF"/>
              </a:solidFill>
              <a:latin typeface="Cavolini"/>
              <a:ea typeface="+mj-ea"/>
              <a:cs typeface="Cavolini"/>
            </a:endParaRPr>
          </a:p>
        </p:txBody>
      </p:sp>
    </p:spTree>
    <p:extLst>
      <p:ext uri="{BB962C8B-B14F-4D97-AF65-F5344CB8AC3E}">
        <p14:creationId xmlns:p14="http://schemas.microsoft.com/office/powerpoint/2010/main" val="40793923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3BADDDFA-74AA-CB4A-AABB-CC0BFCF37842}"/>
              </a:ext>
            </a:extLst>
          </p:cNvPr>
          <p:cNvSpPr txBox="1">
            <a:spLocks/>
          </p:cNvSpPr>
          <p:nvPr/>
        </p:nvSpPr>
        <p:spPr>
          <a:xfrm>
            <a:off x="5340662" y="3174163"/>
            <a:ext cx="6481843" cy="3108960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Dyma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fideo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sy’n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dysgu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cân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draddodiadol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Gymraeg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- ”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Blwyddyn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Newydd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Dda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”.  Mae plant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yn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canu’r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gân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yma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ar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Ionawr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y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cyntaf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b="1" dirty="0">
              <a:solidFill>
                <a:srgbClr val="002060"/>
              </a:solidFill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i="1" dirty="0">
                <a:solidFill>
                  <a:srgbClr val="002060"/>
                </a:solidFill>
                <a:cs typeface="Cavolini" panose="03000502040302020204" pitchFamily="66" charset="0"/>
              </a:rPr>
              <a:t>This video teaches the traditional Welsh song sung by children as they go around houses wishing everyone a Happy New Year on January 1</a:t>
            </a:r>
            <a:r>
              <a:rPr lang="en-US" sz="2000" i="1" baseline="30000" dirty="0">
                <a:solidFill>
                  <a:srgbClr val="002060"/>
                </a:solidFill>
                <a:cs typeface="Cavolini" panose="03000502040302020204" pitchFamily="66" charset="0"/>
              </a:rPr>
              <a:t>st</a:t>
            </a:r>
            <a:r>
              <a:rPr lang="en-US" sz="2000" i="1" dirty="0">
                <a:solidFill>
                  <a:srgbClr val="002060"/>
                </a:solidFill>
                <a:cs typeface="Cavolini" panose="03000502040302020204" pitchFamily="66" charset="0"/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i="1" dirty="0">
                <a:solidFill>
                  <a:srgbClr val="002060"/>
                </a:solidFill>
                <a:cs typeface="Cavolini" panose="03000502040302020204" pitchFamily="66" charset="0"/>
              </a:rPr>
              <a:t>We call this tradition “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Canu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Calennig</a:t>
            </a:r>
            <a:r>
              <a:rPr lang="en-US" sz="2000" i="1" dirty="0">
                <a:solidFill>
                  <a:srgbClr val="002060"/>
                </a:solidFill>
                <a:cs typeface="Cavolini" panose="03000502040302020204" pitchFamily="66" charset="0"/>
              </a:rPr>
              <a:t>”.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solidFill>
                <a:srgbClr val="002060"/>
              </a:solidFill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b="1" dirty="0">
                <a:solidFill>
                  <a:srgbClr val="7030A0"/>
                </a:solidFill>
                <a:cs typeface="Cavolini" panose="03000502040302020204" pitchFamily="66" charset="0"/>
              </a:rPr>
              <a:t>There are some very good examples of language teaching methodology in this clip.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b="1" dirty="0">
                <a:solidFill>
                  <a:srgbClr val="7030A0"/>
                </a:solidFill>
                <a:cs typeface="Cavolini" panose="03000502040302020204" pitchFamily="66" charset="0"/>
              </a:rPr>
              <a:t>Watch carefully and make notes of the examples you see and hear. </a:t>
            </a:r>
          </a:p>
        </p:txBody>
      </p:sp>
      <p:pic>
        <p:nvPicPr>
          <p:cNvPr id="9" name="Picture 8">
            <a:hlinkClick r:id="rId2"/>
            <a:extLst>
              <a:ext uri="{FF2B5EF4-FFF2-40B4-BE49-F238E27FC236}">
                <a16:creationId xmlns:a16="http://schemas.microsoft.com/office/drawing/2014/main" id="{33F47C8F-262E-9D40-81A5-45D65EFE14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593" y="1396862"/>
            <a:ext cx="4132485" cy="4132485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graphicFrame>
        <p:nvGraphicFramePr>
          <p:cNvPr id="10" name="Table 4">
            <a:extLst>
              <a:ext uri="{FF2B5EF4-FFF2-40B4-BE49-F238E27FC236}">
                <a16:creationId xmlns:a16="http://schemas.microsoft.com/office/drawing/2014/main" id="{66285A57-0AB8-9540-A204-FA33E4977BA0}"/>
              </a:ext>
            </a:extLst>
          </p:cNvPr>
          <p:cNvGraphicFramePr>
            <a:graphicFrameLocks noGrp="1"/>
          </p:cNvGraphicFramePr>
          <p:nvPr/>
        </p:nvGraphicFramePr>
        <p:xfrm>
          <a:off x="5746944" y="574877"/>
          <a:ext cx="5669280" cy="2042160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5669280">
                  <a:extLst>
                    <a:ext uri="{9D8B030D-6E8A-4147-A177-3AD203B41FA5}">
                      <a16:colId xmlns:a16="http://schemas.microsoft.com/office/drawing/2014/main" val="1748365981"/>
                    </a:ext>
                  </a:extLst>
                </a:gridCol>
              </a:tblGrid>
              <a:tr h="211965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“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Blwyddyn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newydd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dda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i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chi,</a:t>
                      </a:r>
                    </a:p>
                    <a:p>
                      <a:pPr algn="ctr"/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Ac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i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bawb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sydd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yn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y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tŷ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.</a:t>
                      </a:r>
                    </a:p>
                    <a:p>
                      <a:pPr algn="ctr"/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Dyna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ein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dymuniad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ni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,</a:t>
                      </a:r>
                    </a:p>
                    <a:p>
                      <a:pPr algn="ctr"/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Blwyddyn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newydd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dda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i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chi!”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47367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53617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3BADDDFA-74AA-CB4A-AABB-CC0BFCF37842}"/>
              </a:ext>
            </a:extLst>
          </p:cNvPr>
          <p:cNvSpPr txBox="1">
            <a:spLocks/>
          </p:cNvSpPr>
          <p:nvPr/>
        </p:nvSpPr>
        <p:spPr>
          <a:xfrm>
            <a:off x="3482046" y="1585000"/>
            <a:ext cx="5227905" cy="2468058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800" b="1" dirty="0">
                <a:solidFill>
                  <a:srgbClr val="002060"/>
                </a:solidFill>
                <a:cs typeface="Cavolini" panose="03000502040302020204" pitchFamily="66" charset="0"/>
              </a:rPr>
              <a:t>Beth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mae’r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plant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yn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wneud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solidFill>
                <a:srgbClr val="002060"/>
              </a:solidFill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800" b="1" dirty="0" err="1">
                <a:solidFill>
                  <a:srgbClr val="002060"/>
                </a:solidFill>
                <a:cs typeface="Cavolini" panose="03000502040302020204" pitchFamily="66" charset="0"/>
              </a:rPr>
              <a:t>Pryd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mae’r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plant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yn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canu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calennig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solidFill>
                <a:srgbClr val="002060"/>
              </a:solidFill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Ydych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chi’n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hoffi’r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gân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? </a:t>
            </a:r>
            <a:r>
              <a:rPr lang="en-US" sz="2800" b="1" dirty="0">
                <a:solidFill>
                  <a:srgbClr val="002060"/>
                </a:solidFill>
                <a:cs typeface="Cavolini" panose="03000502040302020204" pitchFamily="66" charset="0"/>
              </a:rPr>
              <a:t>Pam?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solidFill>
                <a:srgbClr val="002060"/>
              </a:solidFill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800" b="1" dirty="0">
                <a:solidFill>
                  <a:srgbClr val="002060"/>
                </a:solidFill>
                <a:cs typeface="Cavolini" panose="03000502040302020204" pitchFamily="66" charset="0"/>
              </a:rPr>
              <a:t>Beth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ydych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chi’n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wneud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ar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ddydd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Calan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D1A1E24-8069-FF40-BB29-A2E4982730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67618" y="2973982"/>
            <a:ext cx="2981662" cy="1669731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8D560CE-B69C-8344-BE41-C4A340B871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38033" y="613346"/>
            <a:ext cx="2440833" cy="2012617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pic>
        <p:nvPicPr>
          <p:cNvPr id="12" name="IMG_8335">
            <a:hlinkClick r:id="" action="ppaction://media"/>
            <a:extLst>
              <a:ext uri="{FF2B5EF4-FFF2-40B4-BE49-F238E27FC236}">
                <a16:creationId xmlns:a16="http://schemas.microsoft.com/office/drawing/2014/main" id="{F40CE849-4623-1843-8C7C-1ABFC635A4E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31874" y="370704"/>
            <a:ext cx="2074031" cy="3687166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sp>
        <p:nvSpPr>
          <p:cNvPr id="13" name="Content Placeholder 8">
            <a:extLst>
              <a:ext uri="{FF2B5EF4-FFF2-40B4-BE49-F238E27FC236}">
                <a16:creationId xmlns:a16="http://schemas.microsoft.com/office/drawing/2014/main" id="{961AEFC1-70D7-B846-BE90-C12593E60B06}"/>
              </a:ext>
            </a:extLst>
          </p:cNvPr>
          <p:cNvSpPr txBox="1">
            <a:spLocks/>
          </p:cNvSpPr>
          <p:nvPr/>
        </p:nvSpPr>
        <p:spPr>
          <a:xfrm>
            <a:off x="725984" y="4448275"/>
            <a:ext cx="4594101" cy="2106189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lIns="91440" tIns="45720" rIns="91440" bIns="4572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600" b="1" dirty="0">
                <a:solidFill>
                  <a:srgbClr val="FF0000"/>
                </a:solidFill>
                <a:cs typeface="Cavolini"/>
              </a:rPr>
              <a:t>Help </a:t>
            </a:r>
            <a:r>
              <a:rPr lang="en-US" sz="3600" b="1" err="1">
                <a:solidFill>
                  <a:srgbClr val="FF0000"/>
                </a:solidFill>
                <a:cs typeface="Cavolini"/>
              </a:rPr>
              <a:t>llaw</a:t>
            </a:r>
            <a:r>
              <a:rPr lang="en-US" sz="3600" b="1" dirty="0">
                <a:solidFill>
                  <a:srgbClr val="FF0000"/>
                </a:solidFill>
                <a:cs typeface="Cavolini"/>
              </a:rPr>
              <a:t>!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600" b="1" dirty="0">
              <a:solidFill>
                <a:srgbClr val="FF0000"/>
              </a:solidFill>
              <a:cs typeface="Cavolini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600" dirty="0" err="1">
                <a:solidFill>
                  <a:srgbClr val="002060"/>
                </a:solidFill>
                <a:cs typeface="Cavolini" panose="03000502040302020204" pitchFamily="66" charset="0"/>
              </a:rPr>
              <a:t>Mae’r</a:t>
            </a:r>
            <a:r>
              <a:rPr lang="en-US" sz="2600" dirty="0">
                <a:solidFill>
                  <a:srgbClr val="002060"/>
                </a:solidFill>
                <a:cs typeface="Cavolini" panose="03000502040302020204" pitchFamily="66" charset="0"/>
              </a:rPr>
              <a:t> plant </a:t>
            </a:r>
            <a:r>
              <a:rPr lang="en-US" sz="2600" dirty="0" err="1">
                <a:solidFill>
                  <a:srgbClr val="002060"/>
                </a:solidFill>
                <a:cs typeface="Cavolini" panose="03000502040302020204" pitchFamily="66" charset="0"/>
              </a:rPr>
              <a:t>yn</a:t>
            </a:r>
            <a:r>
              <a:rPr lang="en-US" sz="2600" dirty="0">
                <a:solidFill>
                  <a:srgbClr val="002060"/>
                </a:solidFill>
                <a:cs typeface="Cavolini" panose="03000502040302020204" pitchFamily="66" charset="0"/>
              </a:rPr>
              <a:t> …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600" dirty="0" err="1">
                <a:solidFill>
                  <a:srgbClr val="002060"/>
                </a:solidFill>
                <a:cs typeface="Cavolini" panose="03000502040302020204" pitchFamily="66" charset="0"/>
              </a:rPr>
              <a:t>Mae’r</a:t>
            </a:r>
            <a:r>
              <a:rPr lang="en-US" sz="2600" dirty="0">
                <a:solidFill>
                  <a:srgbClr val="002060"/>
                </a:solidFill>
                <a:cs typeface="Cavolini" panose="03000502040302020204" pitchFamily="66" charset="0"/>
              </a:rPr>
              <a:t> plant </a:t>
            </a:r>
            <a:r>
              <a:rPr lang="en-US" sz="2600" dirty="0" err="1">
                <a:solidFill>
                  <a:srgbClr val="002060"/>
                </a:solidFill>
                <a:cs typeface="Cavolini" panose="03000502040302020204" pitchFamily="66" charset="0"/>
              </a:rPr>
              <a:t>yn</a:t>
            </a:r>
            <a:r>
              <a:rPr lang="en-US" sz="26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 panose="03000502040302020204" pitchFamily="66" charset="0"/>
              </a:rPr>
              <a:t>canu</a:t>
            </a:r>
            <a:r>
              <a:rPr lang="en-US" sz="26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 panose="03000502040302020204" pitchFamily="66" charset="0"/>
              </a:rPr>
              <a:t>calennig</a:t>
            </a:r>
            <a:r>
              <a:rPr lang="en-US" sz="26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 panose="03000502040302020204" pitchFamily="66" charset="0"/>
              </a:rPr>
              <a:t>ar</a:t>
            </a:r>
            <a:r>
              <a:rPr lang="en-US" sz="2600" dirty="0">
                <a:solidFill>
                  <a:srgbClr val="002060"/>
                </a:solidFill>
                <a:cs typeface="Cavolini" panose="03000502040302020204" pitchFamily="66" charset="0"/>
              </a:rPr>
              <a:t>…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600" dirty="0">
                <a:solidFill>
                  <a:srgbClr val="002060"/>
                </a:solidFill>
                <a:cs typeface="Cavolini"/>
              </a:rPr>
              <a:t>Dw </a:t>
            </a:r>
            <a:r>
              <a:rPr lang="en-US" sz="2600" dirty="0" err="1">
                <a:solidFill>
                  <a:srgbClr val="002060"/>
                </a:solidFill>
                <a:cs typeface="Cavolini"/>
              </a:rPr>
              <a:t>i’n</a:t>
            </a:r>
            <a:r>
              <a:rPr lang="en-US" sz="2600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/>
              </a:rPr>
              <a:t>hoffi’r</a:t>
            </a:r>
            <a:r>
              <a:rPr lang="en-US" sz="2600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/>
              </a:rPr>
              <a:t>gân</a:t>
            </a:r>
            <a:r>
              <a:rPr lang="en-US" sz="2600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/>
              </a:rPr>
              <a:t>achos</a:t>
            </a:r>
            <a:r>
              <a:rPr lang="en-US" sz="2600" dirty="0">
                <a:solidFill>
                  <a:srgbClr val="002060"/>
                </a:solidFill>
                <a:cs typeface="Cavolini"/>
              </a:rPr>
              <a:t>…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600" dirty="0">
                <a:solidFill>
                  <a:srgbClr val="002060"/>
                </a:solidFill>
                <a:cs typeface="Cavolini"/>
              </a:rPr>
              <a:t>Dw </a:t>
            </a:r>
            <a:r>
              <a:rPr lang="en-US" sz="2600" dirty="0" err="1">
                <a:solidFill>
                  <a:srgbClr val="002060"/>
                </a:solidFill>
                <a:cs typeface="Cavolini"/>
              </a:rPr>
              <a:t>i</a:t>
            </a:r>
            <a:r>
              <a:rPr lang="en-US" sz="2600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/>
              </a:rPr>
              <a:t>ddim</a:t>
            </a:r>
            <a:r>
              <a:rPr lang="en-US" sz="2600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/>
              </a:rPr>
              <a:t>yn</a:t>
            </a:r>
            <a:r>
              <a:rPr lang="en-US" sz="2600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/>
              </a:rPr>
              <a:t>hoffi’r</a:t>
            </a:r>
            <a:r>
              <a:rPr lang="en-US" sz="2600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/>
              </a:rPr>
              <a:t>gân</a:t>
            </a:r>
            <a:r>
              <a:rPr lang="en-US" sz="2600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/>
              </a:rPr>
              <a:t>achos</a:t>
            </a:r>
            <a:r>
              <a:rPr lang="en-US" sz="2600" dirty="0">
                <a:solidFill>
                  <a:srgbClr val="002060"/>
                </a:solidFill>
                <a:cs typeface="Cavolini"/>
              </a:rPr>
              <a:t>…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600" dirty="0" err="1">
                <a:solidFill>
                  <a:srgbClr val="002060"/>
                </a:solidFill>
                <a:cs typeface="Cavolini"/>
              </a:rPr>
              <a:t>Ar</a:t>
            </a:r>
            <a:r>
              <a:rPr lang="en-US" sz="2600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/>
              </a:rPr>
              <a:t>ddydd</a:t>
            </a:r>
            <a:r>
              <a:rPr lang="en-US" sz="2600" dirty="0">
                <a:solidFill>
                  <a:srgbClr val="002060"/>
                </a:solidFill>
                <a:cs typeface="Cavolini"/>
              </a:rPr>
              <a:t> Calan, </a:t>
            </a:r>
            <a:r>
              <a:rPr lang="en-US" sz="2600" dirty="0" err="1">
                <a:solidFill>
                  <a:srgbClr val="002060"/>
                </a:solidFill>
                <a:cs typeface="Cavolini"/>
              </a:rPr>
              <a:t>dw</a:t>
            </a:r>
            <a:r>
              <a:rPr lang="en-US" sz="2600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/>
              </a:rPr>
              <a:t>i’n</a:t>
            </a:r>
            <a:r>
              <a:rPr lang="en-US" sz="2600" dirty="0">
                <a:solidFill>
                  <a:srgbClr val="002060"/>
                </a:solidFill>
                <a:cs typeface="Cavolini"/>
              </a:rPr>
              <a:t>…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12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graphicFrame>
        <p:nvGraphicFramePr>
          <p:cNvPr id="15" name="Table 4">
            <a:extLst>
              <a:ext uri="{FF2B5EF4-FFF2-40B4-BE49-F238E27FC236}">
                <a16:creationId xmlns:a16="http://schemas.microsoft.com/office/drawing/2014/main" id="{E44F16E7-BEF5-2A46-A109-106C5E0B7D25}"/>
              </a:ext>
            </a:extLst>
          </p:cNvPr>
          <p:cNvGraphicFramePr>
            <a:graphicFrameLocks noGrp="1"/>
          </p:cNvGraphicFramePr>
          <p:nvPr/>
        </p:nvGraphicFramePr>
        <p:xfrm>
          <a:off x="6871915" y="4999984"/>
          <a:ext cx="4594101" cy="1554480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4594101">
                  <a:extLst>
                    <a:ext uri="{9D8B030D-6E8A-4147-A177-3AD203B41FA5}">
                      <a16:colId xmlns:a16="http://schemas.microsoft.com/office/drawing/2014/main" val="1748365981"/>
                    </a:ext>
                  </a:extLst>
                </a:gridCol>
              </a:tblGrid>
              <a:tr h="211965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“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Blwyddyn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newydd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dda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chi,</a:t>
                      </a:r>
                    </a:p>
                    <a:p>
                      <a:pPr algn="ctr"/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Ac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bawb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sydd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y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tŷ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.</a:t>
                      </a:r>
                    </a:p>
                    <a:p>
                      <a:pPr algn="ctr"/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Dyna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ein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dymuniad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ni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,</a:t>
                      </a:r>
                    </a:p>
                    <a:p>
                      <a:pPr algn="ctr"/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Blwyddyn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newydd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dda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chi!”</a:t>
                      </a: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4736711"/>
                  </a:ext>
                </a:extLst>
              </a:tr>
            </a:tbl>
          </a:graphicData>
        </a:graphic>
      </p:graphicFrame>
      <p:graphicFrame>
        <p:nvGraphicFramePr>
          <p:cNvPr id="16" name="Table 4">
            <a:extLst>
              <a:ext uri="{FF2B5EF4-FFF2-40B4-BE49-F238E27FC236}">
                <a16:creationId xmlns:a16="http://schemas.microsoft.com/office/drawing/2014/main" id="{32977868-7DC3-5640-9E49-0521665B7CB0}"/>
              </a:ext>
            </a:extLst>
          </p:cNvPr>
          <p:cNvGraphicFramePr>
            <a:graphicFrameLocks noGrp="1"/>
          </p:cNvGraphicFramePr>
          <p:nvPr>
            <p:ph type="pic" idx="14"/>
            <p:extLst>
              <p:ext uri="{D42A27DB-BD31-4B8C-83A1-F6EECF244321}">
                <p14:modId xmlns:p14="http://schemas.microsoft.com/office/powerpoint/2010/main" val="3826225257"/>
              </p:ext>
            </p:extLst>
          </p:nvPr>
        </p:nvGraphicFramePr>
        <p:xfrm>
          <a:off x="3637543" y="115344"/>
          <a:ext cx="4931785" cy="1005840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4931785">
                  <a:extLst>
                    <a:ext uri="{9D8B030D-6E8A-4147-A177-3AD203B41FA5}">
                      <a16:colId xmlns:a16="http://schemas.microsoft.com/office/drawing/2014/main" val="1748365981"/>
                    </a:ext>
                  </a:extLst>
                </a:gridCol>
              </a:tblGrid>
              <a:tr h="211965">
                <a:tc>
                  <a:txBody>
                    <a:bodyPr/>
                    <a:lstStyle/>
                    <a:p>
                      <a:pPr algn="ctr"/>
                      <a:r>
                        <a:rPr lang="en-US" sz="6000" b="1" dirty="0">
                          <a:solidFill>
                            <a:srgbClr val="002060"/>
                          </a:solidFill>
                          <a:latin typeface="+mn-lt"/>
                        </a:rPr>
                        <a:t>Canu </a:t>
                      </a:r>
                      <a:r>
                        <a:rPr lang="en-US" sz="6000" b="1" err="1">
                          <a:solidFill>
                            <a:srgbClr val="002060"/>
                          </a:solidFill>
                          <a:latin typeface="+mn-lt"/>
                        </a:rPr>
                        <a:t>Calennig</a:t>
                      </a:r>
                      <a:endParaRPr lang="en-US" sz="6000" b="1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>
                    <a:lnL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247367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64653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993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495BA640-BDE2-F442-994E-7EC451F4E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263" y="2950"/>
            <a:ext cx="7866991" cy="685209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426456" y="402809"/>
            <a:ext cx="3933038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Nod Ac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Amcanion</a:t>
            </a:r>
            <a:br>
              <a:rPr lang="en-US" sz="3600" b="1">
                <a:latin typeface="Calibri"/>
              </a:rPr>
            </a:b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00" i="1">
                <a:solidFill>
                  <a:srgbClr val="002060"/>
                </a:solidFill>
                <a:latin typeface="Calibri"/>
                <a:cs typeface="Calibri"/>
              </a:rPr>
              <a:t>Aims and Objectives 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8F22FA55-2A8D-A5EF-C79E-CE62C8319001}"/>
              </a:ext>
            </a:extLst>
          </p:cNvPr>
          <p:cNvSpPr txBox="1"/>
          <p:nvPr/>
        </p:nvSpPr>
        <p:spPr>
          <a:xfrm>
            <a:off x="9105546" y="2461242"/>
            <a:ext cx="3085876" cy="386105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/>
              <a:buChar char="•"/>
            </a:pP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Adolygu</a:t>
            </a:r>
            <a:endParaRPr lang="en-US" sz="3200" b="1" err="1">
              <a:solidFill>
                <a:srgbClr val="002060"/>
              </a:solidFill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000" i="1">
                <a:solidFill>
                  <a:srgbClr val="002060"/>
                </a:solidFill>
                <a:ea typeface="+mn-lt"/>
                <a:cs typeface="+mn-lt"/>
              </a:rPr>
              <a:t>        Revision</a:t>
            </a:r>
            <a:endParaRPr lang="en-US" sz="3200" b="1">
              <a:solidFill>
                <a:srgbClr val="002060"/>
              </a:solidFill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endParaRPr lang="en-US" sz="2000" i="1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,Sans-Serif" panose="020B0604020202020204" pitchFamily="34" charset="0"/>
              <a:buChar char="•"/>
            </a:pPr>
            <a:r>
              <a:rPr lang="en-US" sz="3200" b="1">
                <a:solidFill>
                  <a:srgbClr val="002060"/>
                </a:solidFill>
                <a:cs typeface="Calibri" panose="020F0502020204030204"/>
              </a:rPr>
              <a:t> </a:t>
            </a:r>
            <a:r>
              <a:rPr lang="en-US" sz="3200" b="1" err="1">
                <a:solidFill>
                  <a:srgbClr val="002060"/>
                </a:solidFill>
                <a:cs typeface="Calibri" panose="020F0502020204030204"/>
              </a:rPr>
              <a:t>Geirfa</a:t>
            </a:r>
            <a:r>
              <a:rPr lang="en-US" sz="3200" b="1">
                <a:solidFill>
                  <a:srgbClr val="002060"/>
                </a:solidFill>
                <a:cs typeface="Calibri" panose="020F0502020204030204"/>
              </a:rPr>
              <a:t> a</a:t>
            </a:r>
          </a:p>
          <a:p>
            <a:r>
              <a:rPr lang="en-US" sz="3200" b="1">
                <a:solidFill>
                  <a:srgbClr val="002060"/>
                </a:solidFill>
                <a:cs typeface="Calibri" panose="020F0502020204030204"/>
              </a:rPr>
              <a:t>     </a:t>
            </a:r>
            <a:r>
              <a:rPr lang="en-US" sz="3200" b="1" err="1">
                <a:solidFill>
                  <a:srgbClr val="002060"/>
                </a:solidFill>
                <a:cs typeface="Calibri" panose="020F0502020204030204"/>
              </a:rPr>
              <a:t>phatrymau'r</a:t>
            </a:r>
            <a:endParaRPr lang="en-US" sz="3200" b="1">
              <a:solidFill>
                <a:srgbClr val="002060"/>
              </a:solidFill>
              <a:cs typeface="Calibri" panose="020F0502020204030204"/>
            </a:endParaRPr>
          </a:p>
          <a:p>
            <a:r>
              <a:rPr lang="en-US" sz="3200" b="1">
                <a:solidFill>
                  <a:srgbClr val="002060"/>
                </a:solidFill>
                <a:cs typeface="Calibri" panose="020F0502020204030204"/>
              </a:rPr>
              <a:t>     </a:t>
            </a:r>
            <a:r>
              <a:rPr lang="en-US" sz="3200" b="1" err="1">
                <a:solidFill>
                  <a:srgbClr val="002060"/>
                </a:solidFill>
                <a:cs typeface="Calibri" panose="020F0502020204030204"/>
              </a:rPr>
              <a:t>ysgol</a:t>
            </a:r>
            <a:endParaRPr lang="en-US" err="1"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000" i="1">
                <a:solidFill>
                  <a:srgbClr val="002060"/>
                </a:solidFill>
                <a:ea typeface="+mn-lt"/>
                <a:cs typeface="+mn-lt"/>
              </a:rPr>
              <a:t>        School vocabulary and </a:t>
            </a:r>
          </a:p>
          <a:p>
            <a:pPr>
              <a:lnSpc>
                <a:spcPct val="150000"/>
              </a:lnSpc>
            </a:pPr>
            <a:r>
              <a:rPr lang="en-US" sz="2000" i="1">
                <a:solidFill>
                  <a:srgbClr val="002060"/>
                </a:solidFill>
                <a:ea typeface="+mn-lt"/>
                <a:cs typeface="+mn-lt"/>
              </a:rPr>
              <a:t>        useful patterns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7969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5044622" y="5257800"/>
            <a:ext cx="2102755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rgbClr val="002060"/>
                </a:solidFill>
              </a:rPr>
              <a:t>Adolygu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Revision</a:t>
            </a:r>
          </a:p>
        </p:txBody>
      </p:sp>
    </p:spTree>
    <p:extLst>
      <p:ext uri="{BB962C8B-B14F-4D97-AF65-F5344CB8AC3E}">
        <p14:creationId xmlns:p14="http://schemas.microsoft.com/office/powerpoint/2010/main" val="15246268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2CFE2E3-1ADE-3A49-B21C-22D31031194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4769517"/>
              </p:ext>
            </p:extLst>
          </p:nvPr>
        </p:nvGraphicFramePr>
        <p:xfrm>
          <a:off x="137650" y="415849"/>
          <a:ext cx="5858036" cy="4632960"/>
        </p:xfrm>
        <a:graphic>
          <a:graphicData uri="http://schemas.openxmlformats.org/drawingml/2006/table">
            <a:tbl>
              <a:tblPr firstRow="1" firstCol="1" bandRow="1"/>
              <a:tblGrid>
                <a:gridCol w="3091687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  <a:gridCol w="2766349">
                  <a:extLst>
                    <a:ext uri="{9D8B030D-6E8A-4147-A177-3AD203B41FA5}">
                      <a16:colId xmlns:a16="http://schemas.microsoft.com/office/drawing/2014/main" val="237964784"/>
                    </a:ext>
                  </a:extLst>
                </a:gridCol>
              </a:tblGrid>
              <a:tr h="465134">
                <a:tc>
                  <a:txBody>
                    <a:bodyPr/>
                    <a:lstStyle/>
                    <a:p>
                      <a:endParaRPr lang="en-GB" sz="800" b="1">
                        <a:solidFill>
                          <a:srgbClr val="002060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kern="120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000" b="1" kern="1200" err="1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Eisiau</a:t>
                      </a:r>
                      <a:endParaRPr lang="en-GB" sz="2000" b="1">
                        <a:solidFill>
                          <a:schemeClr val="bg1"/>
                        </a:solidFill>
                      </a:endParaRPr>
                    </a:p>
                    <a:p>
                      <a:endParaRPr lang="en-GB" sz="800" b="1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i="1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1600" b="0" i="1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0" i="1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To want</a:t>
                      </a:r>
                    </a:p>
                    <a:p>
                      <a:endParaRPr lang="en-GB" sz="800" i="1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21921"/>
                  </a:ext>
                </a:extLst>
              </a:tr>
              <a:tr h="3927796">
                <a:tc>
                  <a:txBody>
                    <a:bodyPr/>
                    <a:lstStyle/>
                    <a:p>
                      <a:endParaRPr lang="en-GB" sz="800" b="1" kern="120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b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rydych chi eisiau?</a:t>
                      </a:r>
                    </a:p>
                    <a:p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rwyt ti eisiau?</a:t>
                      </a:r>
                    </a:p>
                    <a:p>
                      <a:endParaRPr lang="cy-GB" sz="18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rydych chi eisiau wneud?</a:t>
                      </a:r>
                    </a:p>
                    <a:p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rwyt ti eisiau wneud?</a:t>
                      </a:r>
                    </a:p>
                    <a:p>
                      <a:endParaRPr lang="cy-GB" sz="18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mae Tom eisiau i ginio?</a:t>
                      </a:r>
                    </a:p>
                    <a:p>
                      <a:endParaRPr lang="cy-GB" sz="18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cy-GB" sz="18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mae </a:t>
                      </a:r>
                      <a:r>
                        <a:rPr lang="cy-GB" sz="1800" b="1" u="sng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e</a:t>
                      </a:r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eisiau amser </a:t>
                      </a:r>
                    </a:p>
                    <a:p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snac?</a:t>
                      </a:r>
                    </a:p>
                    <a:p>
                      <a:endParaRPr lang="cy-GB" sz="18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mae </a:t>
                      </a:r>
                      <a:r>
                        <a:rPr lang="cy-GB" sz="1800" b="1" u="sng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hi</a:t>
                      </a:r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eisiau i </a:t>
                      </a:r>
                    </a:p>
                    <a:p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frecwast?</a:t>
                      </a:r>
                    </a:p>
                    <a:p>
                      <a:endParaRPr lang="en-GB" sz="800" b="1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i="1" kern="120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What do you want?</a:t>
                      </a:r>
                    </a:p>
                    <a:p>
                      <a:endParaRPr lang="en-GB" sz="1800" i="1" kern="120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800" i="1" kern="120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What do you want to do?</a:t>
                      </a:r>
                    </a:p>
                    <a:p>
                      <a:endParaRPr lang="en-GB" sz="1800" i="1" kern="120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What does Tom want for </a:t>
                      </a: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lunch?</a:t>
                      </a:r>
                    </a:p>
                    <a:p>
                      <a:endParaRPr lang="en-GB" sz="1800" i="1" kern="120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What does </a:t>
                      </a:r>
                      <a:r>
                        <a:rPr lang="en-GB" sz="1800" i="1" u="sng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he</a:t>
                      </a:r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want at </a:t>
                      </a: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snack time?</a:t>
                      </a:r>
                    </a:p>
                    <a:p>
                      <a:endParaRPr lang="en-GB" sz="1800" i="1" kern="120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What does </a:t>
                      </a:r>
                      <a:r>
                        <a:rPr lang="en-GB" sz="1800" i="1" u="sng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she</a:t>
                      </a:r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want for </a:t>
                      </a: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breakfast?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66D546D-7C4C-0746-B11B-C1B49F1A0F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9501177"/>
              </p:ext>
            </p:extLst>
          </p:nvPr>
        </p:nvGraphicFramePr>
        <p:xfrm>
          <a:off x="6096000" y="415849"/>
          <a:ext cx="5958350" cy="4511040"/>
        </p:xfrm>
        <a:graphic>
          <a:graphicData uri="http://schemas.openxmlformats.org/drawingml/2006/table">
            <a:tbl>
              <a:tblPr firstRow="1" firstCol="1" bandRow="1"/>
              <a:tblGrid>
                <a:gridCol w="3147061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  <a:gridCol w="2811289">
                  <a:extLst>
                    <a:ext uri="{9D8B030D-6E8A-4147-A177-3AD203B41FA5}">
                      <a16:colId xmlns:a16="http://schemas.microsoft.com/office/drawing/2014/main" val="237964784"/>
                    </a:ext>
                  </a:extLst>
                </a:gridCol>
              </a:tblGrid>
              <a:tr h="542502">
                <a:tc>
                  <a:txBody>
                    <a:bodyPr/>
                    <a:lstStyle/>
                    <a:p>
                      <a:endParaRPr lang="en-GB" sz="800" b="1">
                        <a:solidFill>
                          <a:srgbClr val="002060"/>
                        </a:solidFill>
                      </a:endParaRPr>
                    </a:p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2000" b="1" kern="120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Ateb</a:t>
                      </a:r>
                      <a:endParaRPr lang="en-GB" sz="2000" b="1">
                        <a:solidFill>
                          <a:schemeClr val="bg1"/>
                        </a:solidFill>
                      </a:endParaRPr>
                    </a:p>
                    <a:p>
                      <a:endParaRPr lang="en-GB" sz="800" b="1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i="1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b="0" i="1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Answer</a:t>
                      </a:r>
                      <a:endParaRPr lang="en-GB" sz="800" i="1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21921"/>
                  </a:ext>
                </a:extLst>
              </a:tr>
              <a:tr h="3911061">
                <a:tc>
                  <a:txBody>
                    <a:bodyPr/>
                    <a:lstStyle/>
                    <a:p>
                      <a:endParaRPr lang="en-GB" sz="800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y-GB" sz="180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 eisiau...  chwarae rygbi.</a:t>
                      </a:r>
                    </a:p>
                    <a:p>
                      <a:r>
                        <a:rPr lang="cy-GB" sz="18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gwylio’r teledu.</a:t>
                      </a:r>
                    </a:p>
                    <a:p>
                      <a:r>
                        <a:rPr lang="cy-GB" sz="18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mynd am dro.</a:t>
                      </a:r>
                    </a:p>
                    <a:p>
                      <a:r>
                        <a:rPr lang="cy-GB" sz="18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paentio.</a:t>
                      </a:r>
                    </a:p>
                    <a:p>
                      <a:r>
                        <a:rPr lang="cy-GB" sz="18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adeiladu Lego.</a:t>
                      </a:r>
                    </a:p>
                    <a:p>
                      <a:endParaRPr lang="cy-GB" sz="1800" b="1" i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Mae Tom eisiau...  brechdanau.</a:t>
                      </a:r>
                    </a:p>
                    <a:p>
                      <a:r>
                        <a:rPr lang="cy-GB" sz="18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pysgod.</a:t>
                      </a:r>
                    </a:p>
                    <a:p>
                      <a:r>
                        <a:rPr lang="cy-GB" sz="18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 pitsa.</a:t>
                      </a:r>
                    </a:p>
                    <a:p>
                      <a:r>
                        <a:rPr lang="cy-GB" sz="18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Mae </a:t>
                      </a:r>
                      <a:r>
                        <a:rPr lang="cy-GB" sz="1800" b="1" i="0" u="sng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e</a:t>
                      </a:r>
                      <a:r>
                        <a:rPr lang="cy-GB" sz="18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eisiau...                      afal.</a:t>
                      </a:r>
                    </a:p>
                    <a:p>
                      <a:r>
                        <a:rPr lang="cy-GB" sz="18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banana.</a:t>
                      </a:r>
                    </a:p>
                    <a:p>
                      <a:r>
                        <a:rPr lang="cy-GB" sz="18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llaeth.</a:t>
                      </a:r>
                    </a:p>
                    <a:p>
                      <a:r>
                        <a:rPr lang="cy-GB" sz="18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Mae </a:t>
                      </a:r>
                      <a:r>
                        <a:rPr lang="cy-GB" sz="1800" b="1" i="0" u="sng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hi</a:t>
                      </a:r>
                      <a:r>
                        <a:rPr lang="cy-GB" sz="18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eisiau...                    tost.</a:t>
                      </a:r>
                    </a:p>
                    <a:p>
                      <a:r>
                        <a:rPr lang="cy-GB" sz="18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  uwd.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i="1" kern="120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 want…           to play rugby.</a:t>
                      </a: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 to watch TV.</a:t>
                      </a: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to go for a walk.</a:t>
                      </a: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         to paint.</a:t>
                      </a: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to build Lego.</a:t>
                      </a:r>
                    </a:p>
                    <a:p>
                      <a:endParaRPr lang="en-GB" sz="1800" i="1" kern="120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Tom wants…      sandwiches.</a:t>
                      </a: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                fish.</a:t>
                      </a: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              pizza.</a:t>
                      </a: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He wants…              an apple.</a:t>
                      </a: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      a banana.</a:t>
                      </a: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               milk.</a:t>
                      </a: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She wants…                  toast.</a:t>
                      </a:r>
                    </a:p>
                    <a:p>
                      <a:r>
                        <a:rPr lang="en-GB" sz="1800" i="1" kern="120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       porridge.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121B5676-A903-2C4D-AF9F-4E97181405E0}"/>
              </a:ext>
            </a:extLst>
          </p:cNvPr>
          <p:cNvSpPr txBox="1"/>
          <p:nvPr/>
        </p:nvSpPr>
        <p:spPr>
          <a:xfrm>
            <a:off x="3120751" y="5353838"/>
            <a:ext cx="6239532" cy="169277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</a:rPr>
              <a:t>Does dim </a:t>
            </a:r>
            <a:r>
              <a:rPr lang="en-US" sz="3200" b="1" err="1">
                <a:solidFill>
                  <a:srgbClr val="FF0000"/>
                </a:solidFill>
              </a:rPr>
              <a:t>yn</a:t>
            </a:r>
            <a:r>
              <a:rPr lang="en-US" sz="3200" b="1">
                <a:solidFill>
                  <a:srgbClr val="002060"/>
                </a:solidFill>
              </a:rPr>
              <a:t> neu </a:t>
            </a:r>
            <a:r>
              <a:rPr lang="en-US" sz="3200" b="1">
                <a:solidFill>
                  <a:srgbClr val="FF0000"/>
                </a:solidFill>
              </a:rPr>
              <a:t>‘n</a:t>
            </a:r>
            <a:r>
              <a:rPr lang="en-US" sz="3200" b="1">
                <a:solidFill>
                  <a:srgbClr val="002060"/>
                </a:solidFill>
              </a:rPr>
              <a:t> o </a:t>
            </a:r>
            <a:r>
              <a:rPr lang="en-US" sz="3200" b="1" err="1">
                <a:solidFill>
                  <a:srgbClr val="002060"/>
                </a:solidFill>
              </a:rPr>
              <a:t>flaen</a:t>
            </a:r>
            <a:r>
              <a:rPr lang="en-US" sz="3200" b="1">
                <a:solidFill>
                  <a:srgbClr val="002060"/>
                </a:solidFill>
              </a:rPr>
              <a:t> ‘</a:t>
            </a:r>
            <a:r>
              <a:rPr lang="en-US" sz="3200" b="1" err="1">
                <a:solidFill>
                  <a:srgbClr val="002060"/>
                </a:solidFill>
              </a:rPr>
              <a:t>eisiau</a:t>
            </a:r>
            <a:r>
              <a:rPr lang="en-US" sz="3200" b="1">
                <a:solidFill>
                  <a:srgbClr val="002060"/>
                </a:solidFill>
              </a:rPr>
              <a:t>’.</a:t>
            </a:r>
            <a:endParaRPr lang="en-US" sz="32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2400" b="1">
              <a:solidFill>
                <a:srgbClr val="002060"/>
              </a:solidFill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</a:rPr>
              <a:t>There is no </a:t>
            </a:r>
            <a:r>
              <a:rPr lang="en-US" sz="2400" i="1" err="1">
                <a:solidFill>
                  <a:srgbClr val="FF0000"/>
                </a:solidFill>
              </a:rPr>
              <a:t>yn</a:t>
            </a:r>
            <a:r>
              <a:rPr lang="en-US" sz="2400" i="1">
                <a:solidFill>
                  <a:srgbClr val="002060"/>
                </a:solidFill>
              </a:rPr>
              <a:t> or </a:t>
            </a:r>
            <a:r>
              <a:rPr lang="en-US" sz="2400" i="1">
                <a:solidFill>
                  <a:srgbClr val="FF0000"/>
                </a:solidFill>
              </a:rPr>
              <a:t>‘n</a:t>
            </a:r>
            <a:r>
              <a:rPr lang="en-US" sz="2400" i="1">
                <a:solidFill>
                  <a:srgbClr val="002060"/>
                </a:solidFill>
              </a:rPr>
              <a:t> before ‘</a:t>
            </a:r>
            <a:r>
              <a:rPr lang="en-US" sz="2400" i="1" err="1">
                <a:solidFill>
                  <a:srgbClr val="002060"/>
                </a:solidFill>
              </a:rPr>
              <a:t>eisiau</a:t>
            </a:r>
            <a:r>
              <a:rPr lang="en-US" sz="2400" i="1">
                <a:solidFill>
                  <a:srgbClr val="002060"/>
                </a:solidFill>
              </a:rPr>
              <a:t>’.</a:t>
            </a:r>
          </a:p>
          <a:p>
            <a:pPr algn="ctr"/>
            <a:endParaRPr lang="en-US" sz="2400" i="1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88474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157949" y="5171536"/>
            <a:ext cx="3962367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</a:rPr>
              <a:t>Amser </a:t>
            </a:r>
            <a:r>
              <a:rPr lang="en-US" sz="4400" b="1" err="1">
                <a:solidFill>
                  <a:srgbClr val="002060"/>
                </a:solidFill>
              </a:rPr>
              <a:t>Cofrestru</a:t>
            </a:r>
            <a:endParaRPr lang="en-US" sz="4400" b="1" err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Registration Time</a:t>
            </a:r>
            <a:endParaRPr lang="en-US" sz="28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176985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9E7E18F-76E0-415D-77EB-F40E97C65706}"/>
              </a:ext>
            </a:extLst>
          </p:cNvPr>
          <p:cNvSpPr txBox="1"/>
          <p:nvPr/>
        </p:nvSpPr>
        <p:spPr>
          <a:xfrm>
            <a:off x="325424" y="240399"/>
            <a:ext cx="6680364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SASSOON PRIMARY"/>
                <a:cs typeface="Segoe UI"/>
              </a:rPr>
              <a:t> </a:t>
            </a:r>
            <a:r>
              <a:rPr lang="en-US" sz="4400" b="1" dirty="0">
                <a:solidFill>
                  <a:srgbClr val="002060"/>
                </a:solidFill>
                <a:cs typeface="Segoe UI"/>
              </a:rPr>
              <a:t>Mae </a:t>
            </a:r>
            <a:r>
              <a:rPr lang="en-US" sz="4400" b="1" dirty="0" err="1">
                <a:solidFill>
                  <a:srgbClr val="002060"/>
                </a:solidFill>
                <a:cs typeface="Segoe UI"/>
              </a:rPr>
              <a:t>hi’n</a:t>
            </a:r>
            <a:r>
              <a:rPr lang="en-US" sz="4400" b="1" dirty="0">
                <a:solidFill>
                  <a:srgbClr val="002060"/>
                </a:solidFill>
                <a:cs typeface="Segoe UI"/>
              </a:rPr>
              <a:t> </a:t>
            </a:r>
            <a:r>
              <a:rPr lang="en-US" sz="4400" b="1" dirty="0" err="1">
                <a:solidFill>
                  <a:srgbClr val="002060"/>
                </a:solidFill>
                <a:cs typeface="Segoe UI"/>
              </a:rPr>
              <a:t>amser</a:t>
            </a:r>
            <a:r>
              <a:rPr lang="en-US" sz="4400" b="1" dirty="0">
                <a:solidFill>
                  <a:srgbClr val="002060"/>
                </a:solidFill>
                <a:cs typeface="Segoe UI"/>
              </a:rPr>
              <a:t> </a:t>
            </a:r>
            <a:r>
              <a:rPr lang="en-US" sz="4400" b="1" dirty="0" err="1">
                <a:solidFill>
                  <a:srgbClr val="002060"/>
                </a:solidFill>
                <a:cs typeface="Segoe UI"/>
              </a:rPr>
              <a:t>cofrestru</a:t>
            </a:r>
            <a:r>
              <a:rPr lang="en-US" sz="4400" b="1" dirty="0">
                <a:solidFill>
                  <a:srgbClr val="002060"/>
                </a:solidFill>
                <a:cs typeface="Segoe UI"/>
              </a:rPr>
              <a:t>!</a:t>
            </a:r>
            <a:r>
              <a:rPr lang="en-US" sz="4400" dirty="0">
                <a:cs typeface="Segoe UI"/>
              </a:rPr>
              <a:t>​</a:t>
            </a:r>
            <a:endParaRPr lang="en-US" sz="4400" dirty="0">
              <a:ea typeface="Calibri"/>
              <a:cs typeface="Segoe UI"/>
            </a:endParaRPr>
          </a:p>
        </p:txBody>
      </p:sp>
      <p:sp>
        <p:nvSpPr>
          <p:cNvPr id="5" name="Oval Callout 8">
            <a:extLst>
              <a:ext uri="{FF2B5EF4-FFF2-40B4-BE49-F238E27FC236}">
                <a16:creationId xmlns:a16="http://schemas.microsoft.com/office/drawing/2014/main" id="{9CE4C412-FB79-5EB7-4A4B-E285CF92F6D3}"/>
              </a:ext>
            </a:extLst>
          </p:cNvPr>
          <p:cNvSpPr/>
          <p:nvPr/>
        </p:nvSpPr>
        <p:spPr>
          <a:xfrm>
            <a:off x="7082010" y="52876"/>
            <a:ext cx="3450120" cy="1016112"/>
          </a:xfrm>
          <a:prstGeom prst="wedgeEllipseCallout">
            <a:avLst>
              <a:gd name="adj1" fmla="val -44248"/>
              <a:gd name="adj2" fmla="val 5750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dirty="0">
                <a:solidFill>
                  <a:srgbClr val="002060"/>
                </a:solidFill>
              </a:rPr>
              <a:t>Bore da, </a:t>
            </a:r>
            <a:r>
              <a:rPr lang="en-US" sz="2800" b="1" dirty="0" err="1">
                <a:solidFill>
                  <a:srgbClr val="002060"/>
                </a:solidFill>
              </a:rPr>
              <a:t>bawb</a:t>
            </a:r>
            <a:r>
              <a:rPr lang="en-US" sz="2800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6" name="Oval Callout 7">
            <a:extLst>
              <a:ext uri="{FF2B5EF4-FFF2-40B4-BE49-F238E27FC236}">
                <a16:creationId xmlns:a16="http://schemas.microsoft.com/office/drawing/2014/main" id="{8435D5B4-8A89-AA9D-5654-DD52D64654EE}"/>
              </a:ext>
            </a:extLst>
          </p:cNvPr>
          <p:cNvSpPr/>
          <p:nvPr/>
        </p:nvSpPr>
        <p:spPr>
          <a:xfrm>
            <a:off x="7566935" y="1214655"/>
            <a:ext cx="4520309" cy="1002974"/>
          </a:xfrm>
          <a:prstGeom prst="wedgeEllipseCallout">
            <a:avLst>
              <a:gd name="adj1" fmla="val -44227"/>
              <a:gd name="adj2" fmla="val 53929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Prynhawn</a:t>
            </a:r>
            <a:r>
              <a:rPr lang="en-US" sz="2800" b="1" dirty="0">
                <a:solidFill>
                  <a:srgbClr val="002060"/>
                </a:solidFill>
              </a:rPr>
              <a:t> da, </a:t>
            </a:r>
            <a:r>
              <a:rPr lang="en-US" sz="2800" b="1" dirty="0" err="1">
                <a:solidFill>
                  <a:srgbClr val="002060"/>
                </a:solidFill>
              </a:rPr>
              <a:t>blant</a:t>
            </a:r>
            <a:r>
              <a:rPr lang="en-US" sz="2800" b="1" dirty="0">
                <a:solidFill>
                  <a:srgbClr val="002060"/>
                </a:solidFill>
              </a:rPr>
              <a:t>!</a:t>
            </a:r>
          </a:p>
        </p:txBody>
      </p:sp>
      <p:pic>
        <p:nvPicPr>
          <p:cNvPr id="9" name="Picture 9">
            <a:extLst>
              <a:ext uri="{FF2B5EF4-FFF2-40B4-BE49-F238E27FC236}">
                <a16:creationId xmlns:a16="http://schemas.microsoft.com/office/drawing/2014/main" id="{D64F854B-B02C-E0E4-71BD-4443F5C879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2380455"/>
            <a:ext cx="3674258" cy="4482244"/>
          </a:xfrm>
          <a:prstGeom prst="rect">
            <a:avLst/>
          </a:prstGeom>
        </p:spPr>
      </p:pic>
      <p:sp>
        <p:nvSpPr>
          <p:cNvPr id="4" name="Oval Callout 4">
            <a:extLst>
              <a:ext uri="{FF2B5EF4-FFF2-40B4-BE49-F238E27FC236}">
                <a16:creationId xmlns:a16="http://schemas.microsoft.com/office/drawing/2014/main" id="{CE0ADEAF-F0BA-1AD5-9AC4-97ABEB225618}"/>
              </a:ext>
            </a:extLst>
          </p:cNvPr>
          <p:cNvSpPr/>
          <p:nvPr/>
        </p:nvSpPr>
        <p:spPr>
          <a:xfrm>
            <a:off x="2160386" y="1267827"/>
            <a:ext cx="4398379" cy="1016112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 … </a:t>
            </a:r>
            <a:r>
              <a:rPr lang="en-US" sz="2800" b="1" dirty="0" err="1">
                <a:solidFill>
                  <a:srgbClr val="002060"/>
                </a:solidFill>
              </a:rPr>
              <a:t>yma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  <a:endParaRPr lang="en-US" dirty="0"/>
          </a:p>
        </p:txBody>
      </p:sp>
      <p:sp>
        <p:nvSpPr>
          <p:cNvPr id="3" name="Oval Callout 8">
            <a:extLst>
              <a:ext uri="{FF2B5EF4-FFF2-40B4-BE49-F238E27FC236}">
                <a16:creationId xmlns:a16="http://schemas.microsoft.com/office/drawing/2014/main" id="{9548AEE5-FA25-2EFD-EB87-A68B8EA00DEE}"/>
              </a:ext>
            </a:extLst>
          </p:cNvPr>
          <p:cNvSpPr/>
          <p:nvPr/>
        </p:nvSpPr>
        <p:spPr>
          <a:xfrm>
            <a:off x="3547906" y="2378288"/>
            <a:ext cx="4198982" cy="1016112"/>
          </a:xfrm>
          <a:prstGeom prst="wedgeEllipseCallout">
            <a:avLst>
              <a:gd name="adj1" fmla="val -44248"/>
              <a:gd name="adj2" fmla="val 5750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dirty="0">
                <a:solidFill>
                  <a:srgbClr val="002060"/>
                </a:solidFill>
              </a:rPr>
              <a:t>Sut </a:t>
            </a:r>
            <a:r>
              <a:rPr lang="en-US" sz="2800" b="1" dirty="0" err="1">
                <a:solidFill>
                  <a:srgbClr val="002060"/>
                </a:solidFill>
              </a:rPr>
              <a:t>wyt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ti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2" name="Oval Callout 7">
            <a:extLst>
              <a:ext uri="{FF2B5EF4-FFF2-40B4-BE49-F238E27FC236}">
                <a16:creationId xmlns:a16="http://schemas.microsoft.com/office/drawing/2014/main" id="{ACF28CC0-56FB-3F16-18FA-5BE35C24836E}"/>
              </a:ext>
            </a:extLst>
          </p:cNvPr>
          <p:cNvSpPr/>
          <p:nvPr/>
        </p:nvSpPr>
        <p:spPr>
          <a:xfrm>
            <a:off x="7908522" y="2502172"/>
            <a:ext cx="4086758" cy="1002974"/>
          </a:xfrm>
          <a:prstGeom prst="wedgeEllipseCallout">
            <a:avLst>
              <a:gd name="adj1" fmla="val -44227"/>
              <a:gd name="adj2" fmla="val 53929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dirty="0">
                <a:solidFill>
                  <a:srgbClr val="002060"/>
                </a:solidFill>
                <a:cs typeface="Calibri"/>
              </a:rPr>
              <a:t>Ble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rwyt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ti'n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byw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?</a:t>
            </a:r>
          </a:p>
        </p:txBody>
      </p:sp>
      <p:sp>
        <p:nvSpPr>
          <p:cNvPr id="13" name="Oval Callout 7">
            <a:extLst>
              <a:ext uri="{FF2B5EF4-FFF2-40B4-BE49-F238E27FC236}">
                <a16:creationId xmlns:a16="http://schemas.microsoft.com/office/drawing/2014/main" id="{0ED310D2-4F32-8158-6810-8C5306077E6F}"/>
              </a:ext>
            </a:extLst>
          </p:cNvPr>
          <p:cNvSpPr/>
          <p:nvPr/>
        </p:nvSpPr>
        <p:spPr>
          <a:xfrm>
            <a:off x="3664969" y="3605758"/>
            <a:ext cx="4651689" cy="1002974"/>
          </a:xfrm>
          <a:prstGeom prst="wedgeEllipseCallout">
            <a:avLst>
              <a:gd name="adj1" fmla="val -44227"/>
              <a:gd name="adj2" fmla="val 53929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dirty="0">
                <a:solidFill>
                  <a:srgbClr val="002060"/>
                </a:solidFill>
                <a:cs typeface="Calibri"/>
              </a:rPr>
              <a:t>Beth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rwyt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ti'n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?</a:t>
            </a:r>
          </a:p>
        </p:txBody>
      </p:sp>
      <p:sp>
        <p:nvSpPr>
          <p:cNvPr id="7" name="Oval Callout 7">
            <a:extLst>
              <a:ext uri="{FF2B5EF4-FFF2-40B4-BE49-F238E27FC236}">
                <a16:creationId xmlns:a16="http://schemas.microsoft.com/office/drawing/2014/main" id="{25B38F10-8771-C405-0E54-56E8AEE8E501}"/>
              </a:ext>
            </a:extLst>
          </p:cNvPr>
          <p:cNvSpPr/>
          <p:nvPr/>
        </p:nvSpPr>
        <p:spPr>
          <a:xfrm>
            <a:off x="6804935" y="4485998"/>
            <a:ext cx="5282308" cy="1002974"/>
          </a:xfrm>
          <a:prstGeom prst="wedgeEllipseCallout">
            <a:avLst>
              <a:gd name="adj1" fmla="val -44227"/>
              <a:gd name="adj2" fmla="val 53929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dirty="0">
                <a:solidFill>
                  <a:srgbClr val="002060"/>
                </a:solidFill>
                <a:cs typeface="Calibri"/>
              </a:rPr>
              <a:t>Beth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dy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hoff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 ..… di?</a:t>
            </a: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BB1DEB2F-F3E3-F32A-67EF-F258170C53F0}"/>
              </a:ext>
            </a:extLst>
          </p:cNvPr>
          <p:cNvSpPr/>
          <p:nvPr/>
        </p:nvSpPr>
        <p:spPr>
          <a:xfrm>
            <a:off x="2889831" y="5655274"/>
            <a:ext cx="7568308" cy="1002974"/>
          </a:xfrm>
          <a:prstGeom prst="wedgeEllipseCallout">
            <a:avLst>
              <a:gd name="adj1" fmla="val -44227"/>
              <a:gd name="adj2" fmla="val 53929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dirty="0">
                <a:solidFill>
                  <a:srgbClr val="002060"/>
                </a:solidFill>
                <a:cs typeface="Calibri"/>
              </a:rPr>
              <a:t>Beth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rwyt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ti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eisiau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wneud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heddiw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4848157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B0372568-0B32-5DD0-0DE4-62C97BCD83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1713904"/>
            <a:ext cx="4188371" cy="513812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9FADEF5-7EEC-A142-A981-127D12229D39}"/>
              </a:ext>
            </a:extLst>
          </p:cNvPr>
          <p:cNvSpPr txBox="1"/>
          <p:nvPr/>
        </p:nvSpPr>
        <p:spPr>
          <a:xfrm>
            <a:off x="125166" y="63711"/>
            <a:ext cx="5852594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Cinio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ysgol</a:t>
            </a:r>
            <a:r>
              <a:rPr lang="en-US" sz="3600" b="1">
                <a:solidFill>
                  <a:srgbClr val="002060"/>
                </a:solidFill>
              </a:rPr>
              <a:t> neu </a:t>
            </a:r>
            <a:r>
              <a:rPr lang="en-US" sz="3600" b="1" err="1">
                <a:solidFill>
                  <a:srgbClr val="002060"/>
                </a:solidFill>
              </a:rPr>
              <a:t>Frechdanau</a:t>
            </a:r>
            <a:r>
              <a:rPr lang="en-US" sz="3600" b="1">
                <a:solidFill>
                  <a:srgbClr val="002060"/>
                </a:solidFill>
              </a:rPr>
              <a:t>?</a:t>
            </a:r>
          </a:p>
          <a:p>
            <a:r>
              <a:rPr lang="en-US" sz="3600" b="1" i="1">
                <a:solidFill>
                  <a:srgbClr val="002060"/>
                </a:solidFill>
              </a:rPr>
              <a:t>  </a:t>
            </a:r>
            <a:r>
              <a:rPr lang="en-US" sz="2400" i="1">
                <a:solidFill>
                  <a:srgbClr val="002060"/>
                </a:solidFill>
              </a:rPr>
              <a:t>School dinner or Packed lunch?</a:t>
            </a: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6694B5DE-E70F-AB4E-8983-148FFF0D4BAA}"/>
              </a:ext>
            </a:extLst>
          </p:cNvPr>
          <p:cNvSpPr/>
          <p:nvPr/>
        </p:nvSpPr>
        <p:spPr>
          <a:xfrm>
            <a:off x="3509233" y="1647393"/>
            <a:ext cx="3444990" cy="1775308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Cinio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ysgol</a:t>
            </a:r>
            <a:r>
              <a:rPr lang="en-US" sz="2800" b="1">
                <a:solidFill>
                  <a:srgbClr val="002060"/>
                </a:solidFill>
              </a:rPr>
              <a:t> neu </a:t>
            </a:r>
            <a:r>
              <a:rPr lang="en-US" sz="2800" b="1" err="1">
                <a:solidFill>
                  <a:srgbClr val="002060"/>
                </a:solidFill>
              </a:rPr>
              <a:t>frechdanau</a:t>
            </a:r>
            <a:r>
              <a:rPr lang="en-US" sz="2800" b="1">
                <a:solidFill>
                  <a:srgbClr val="002060"/>
                </a:solidFill>
              </a:rPr>
              <a:t>?</a:t>
            </a:r>
          </a:p>
          <a:p>
            <a:pPr algn="ctr"/>
            <a:r>
              <a:rPr lang="en-US" i="1">
                <a:solidFill>
                  <a:srgbClr val="002060"/>
                </a:solidFill>
              </a:rPr>
              <a:t>School dinner or a packed lunch?</a:t>
            </a:r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C127CE14-56B7-D847-B9FD-CDC67654F0BD}"/>
              </a:ext>
            </a:extLst>
          </p:cNvPr>
          <p:cNvSpPr/>
          <p:nvPr/>
        </p:nvSpPr>
        <p:spPr>
          <a:xfrm flipH="1">
            <a:off x="7981946" y="266233"/>
            <a:ext cx="4008360" cy="1128599"/>
          </a:xfrm>
          <a:prstGeom prst="wedgeEllipseCallout">
            <a:avLst>
              <a:gd name="adj1" fmla="val -33408"/>
              <a:gd name="adj2" fmla="val 93596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Cinio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os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gwelwch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dda</a:t>
            </a:r>
            <a:r>
              <a:rPr lang="en-US" sz="2800" b="1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17" name="Oval Callout 16">
            <a:extLst>
              <a:ext uri="{FF2B5EF4-FFF2-40B4-BE49-F238E27FC236}">
                <a16:creationId xmlns:a16="http://schemas.microsoft.com/office/drawing/2014/main" id="{585242B9-D2BB-4F41-A1E3-312C8718BAA9}"/>
              </a:ext>
            </a:extLst>
          </p:cNvPr>
          <p:cNvSpPr/>
          <p:nvPr/>
        </p:nvSpPr>
        <p:spPr>
          <a:xfrm>
            <a:off x="3952013" y="3798027"/>
            <a:ext cx="5038557" cy="1775308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err="1">
                <a:solidFill>
                  <a:srgbClr val="FF0000"/>
                </a:solidFill>
              </a:rPr>
              <a:t>Wyt</a:t>
            </a:r>
            <a:r>
              <a:rPr lang="en-US" sz="2800" b="1">
                <a:solidFill>
                  <a:srgbClr val="FF000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ti</a:t>
            </a:r>
            <a:r>
              <a:rPr lang="en-US" sz="2800" b="1">
                <a:solidFill>
                  <a:srgbClr val="FF000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eisiau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cinio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ysgol</a:t>
            </a:r>
            <a:r>
              <a:rPr lang="en-US" sz="2800" b="1">
                <a:solidFill>
                  <a:srgbClr val="002060"/>
                </a:solidFill>
              </a:rPr>
              <a:t> neu </a:t>
            </a:r>
            <a:r>
              <a:rPr lang="en-US" sz="2800" b="1" err="1">
                <a:solidFill>
                  <a:srgbClr val="002060"/>
                </a:solidFill>
              </a:rPr>
              <a:t>frechdanau</a:t>
            </a:r>
            <a:r>
              <a:rPr lang="en-US" sz="2800" b="1">
                <a:solidFill>
                  <a:srgbClr val="002060"/>
                </a:solidFill>
              </a:rPr>
              <a:t>?</a:t>
            </a:r>
          </a:p>
          <a:p>
            <a:pPr algn="ctr"/>
            <a:r>
              <a:rPr lang="en-US" i="1">
                <a:solidFill>
                  <a:srgbClr val="FF0000"/>
                </a:solidFill>
              </a:rPr>
              <a:t>Do you want </a:t>
            </a:r>
            <a:r>
              <a:rPr lang="en-US" i="1">
                <a:solidFill>
                  <a:srgbClr val="002060"/>
                </a:solidFill>
              </a:rPr>
              <a:t>school dinner or a packed lunch?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795FF3F4-DFB9-2249-B0AF-06E7EFCFBCD8}"/>
              </a:ext>
            </a:extLst>
          </p:cNvPr>
          <p:cNvSpPr/>
          <p:nvPr/>
        </p:nvSpPr>
        <p:spPr>
          <a:xfrm>
            <a:off x="7141261" y="1649236"/>
            <a:ext cx="3522258" cy="1916873"/>
          </a:xfrm>
          <a:prstGeom prst="wedgeEllipseCallout">
            <a:avLst>
              <a:gd name="adj1" fmla="val 50008"/>
              <a:gd name="adj2" fmla="val 60416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FF0000"/>
                </a:solidFill>
              </a:rPr>
              <a:t>Dw </a:t>
            </a:r>
            <a:r>
              <a:rPr lang="en-US" sz="2800" b="1" err="1">
                <a:solidFill>
                  <a:srgbClr val="FF0000"/>
                </a:solidFill>
              </a:rPr>
              <a:t>i</a:t>
            </a:r>
            <a:r>
              <a:rPr lang="en-US" sz="2800" b="1" dirty="0">
                <a:solidFill>
                  <a:srgbClr val="FF0000"/>
                </a:solidFill>
              </a:rPr>
              <a:t> </a:t>
            </a:r>
            <a:r>
              <a:rPr lang="en-US" sz="2800" b="1" err="1">
                <a:solidFill>
                  <a:srgbClr val="FF0000"/>
                </a:solidFill>
              </a:rPr>
              <a:t>eisiau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brechdanau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os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gwelwch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dda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6" name="Picture 6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F67FE4FC-39AB-EC9A-6B6C-E2316D9443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42256" y="3857624"/>
            <a:ext cx="2419350" cy="2952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4608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A picture containing text, vector graphics, toy&#10;&#10;Description automatically generated">
            <a:extLst>
              <a:ext uri="{FF2B5EF4-FFF2-40B4-BE49-F238E27FC236}">
                <a16:creationId xmlns:a16="http://schemas.microsoft.com/office/drawing/2014/main" id="{A3488835-A401-7C8E-6BC2-00E3C0E56F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97814" y="4765127"/>
            <a:ext cx="2020614" cy="2096814"/>
          </a:xfrm>
          <a:prstGeom prst="rect">
            <a:avLst/>
          </a:prstGeom>
        </p:spPr>
      </p:pic>
      <p:pic>
        <p:nvPicPr>
          <p:cNvPr id="6" name="Picture 2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A6398BFE-266D-1B11-9148-9D9D046A968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952" b="-139"/>
          <a:stretch/>
        </p:blipFill>
        <p:spPr>
          <a:xfrm>
            <a:off x="59476" y="1713904"/>
            <a:ext cx="3939088" cy="514529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9FADEF5-7EEC-A142-A981-127D12229D39}"/>
              </a:ext>
            </a:extLst>
          </p:cNvPr>
          <p:cNvSpPr txBox="1"/>
          <p:nvPr/>
        </p:nvSpPr>
        <p:spPr>
          <a:xfrm>
            <a:off x="230269" y="89986"/>
            <a:ext cx="2661839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Pwy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sy’n</a:t>
            </a:r>
            <a:r>
              <a:rPr lang="en-US" sz="3600" b="1">
                <a:solidFill>
                  <a:srgbClr val="002060"/>
                </a:solidFill>
              </a:rPr>
              <a:t>…?</a:t>
            </a:r>
          </a:p>
          <a:p>
            <a:r>
              <a:rPr lang="en-US" sz="3600" b="1">
                <a:solidFill>
                  <a:srgbClr val="002060"/>
                </a:solidFill>
              </a:rPr>
              <a:t>  </a:t>
            </a:r>
            <a:r>
              <a:rPr lang="en-US" sz="2400" i="1">
                <a:solidFill>
                  <a:srgbClr val="002060"/>
                </a:solidFill>
              </a:rPr>
              <a:t>Who is…?</a:t>
            </a:r>
            <a:endParaRPr lang="en-US" sz="3600" b="1">
              <a:solidFill>
                <a:srgbClr val="002060"/>
              </a:solidFill>
            </a:endParaRP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6694B5DE-E70F-AB4E-8983-148FFF0D4BAA}"/>
              </a:ext>
            </a:extLst>
          </p:cNvPr>
          <p:cNvSpPr/>
          <p:nvPr/>
        </p:nvSpPr>
        <p:spPr>
          <a:xfrm>
            <a:off x="3114694" y="244419"/>
            <a:ext cx="4145425" cy="1775308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Pwy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sy’n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absennol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?</a:t>
            </a:r>
          </a:p>
          <a:p>
            <a:pPr algn="ctr"/>
            <a:r>
              <a:rPr lang="en-US" i="1">
                <a:solidFill>
                  <a:srgbClr val="002060"/>
                </a:solidFill>
              </a:rPr>
              <a:t>Who is absent today?</a:t>
            </a:r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C127CE14-56B7-D847-B9FD-CDC67654F0BD}"/>
              </a:ext>
            </a:extLst>
          </p:cNvPr>
          <p:cNvSpPr/>
          <p:nvPr/>
        </p:nvSpPr>
        <p:spPr>
          <a:xfrm flipH="1">
            <a:off x="8263861" y="178654"/>
            <a:ext cx="3542629" cy="1323439"/>
          </a:xfrm>
          <a:prstGeom prst="wedgeEllipseCallout">
            <a:avLst>
              <a:gd name="adj1" fmla="val -30795"/>
              <a:gd name="adj2" fmla="val 76104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Rhys </a:t>
            </a:r>
            <a:r>
              <a:rPr lang="en-US" sz="2400" b="1" err="1">
                <a:solidFill>
                  <a:srgbClr val="002060"/>
                </a:solidFill>
              </a:rPr>
              <a:t>sy’n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absennol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17" name="Oval Callout 16">
            <a:extLst>
              <a:ext uri="{FF2B5EF4-FFF2-40B4-BE49-F238E27FC236}">
                <a16:creationId xmlns:a16="http://schemas.microsoft.com/office/drawing/2014/main" id="{585242B9-D2BB-4F41-A1E3-312C8718BAA9}"/>
              </a:ext>
            </a:extLst>
          </p:cNvPr>
          <p:cNvSpPr/>
          <p:nvPr/>
        </p:nvSpPr>
        <p:spPr>
          <a:xfrm>
            <a:off x="3994279" y="2469408"/>
            <a:ext cx="3450428" cy="1775308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Pwy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sy’n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cael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cinio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?</a:t>
            </a:r>
          </a:p>
          <a:p>
            <a:pPr algn="ctr"/>
            <a:r>
              <a:rPr lang="en-US" i="1">
                <a:solidFill>
                  <a:srgbClr val="002060"/>
                </a:solidFill>
              </a:rPr>
              <a:t>Who is having dinners today?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795FF3F4-DFB9-2249-B0AF-06E7EFCFBCD8}"/>
              </a:ext>
            </a:extLst>
          </p:cNvPr>
          <p:cNvSpPr/>
          <p:nvPr/>
        </p:nvSpPr>
        <p:spPr>
          <a:xfrm>
            <a:off x="7589224" y="1888273"/>
            <a:ext cx="4289942" cy="1323439"/>
          </a:xfrm>
          <a:prstGeom prst="wedgeEllipseCallout">
            <a:avLst>
              <a:gd name="adj1" fmla="val 32152"/>
              <a:gd name="adj2" fmla="val 85064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Tom, Rhian a Bethan </a:t>
            </a:r>
            <a:r>
              <a:rPr lang="en-US" sz="2400" b="1" err="1">
                <a:solidFill>
                  <a:srgbClr val="002060"/>
                </a:solidFill>
              </a:rPr>
              <a:t>sy’n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cael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cinio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18" name="Oval Callout 17">
            <a:extLst>
              <a:ext uri="{FF2B5EF4-FFF2-40B4-BE49-F238E27FC236}">
                <a16:creationId xmlns:a16="http://schemas.microsoft.com/office/drawing/2014/main" id="{7EC59DDE-D16B-6446-A84D-94391A83DBFF}"/>
              </a:ext>
            </a:extLst>
          </p:cNvPr>
          <p:cNvSpPr/>
          <p:nvPr/>
        </p:nvSpPr>
        <p:spPr>
          <a:xfrm>
            <a:off x="3263660" y="4710383"/>
            <a:ext cx="4653147" cy="1775308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Pwy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sy’n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cael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brechdanau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?</a:t>
            </a:r>
          </a:p>
          <a:p>
            <a:pPr algn="ctr"/>
            <a:r>
              <a:rPr lang="en-US" i="1">
                <a:solidFill>
                  <a:srgbClr val="002060"/>
                </a:solidFill>
              </a:rPr>
              <a:t>Who is having a packed lunch today?</a:t>
            </a:r>
          </a:p>
        </p:txBody>
      </p:sp>
      <p:sp>
        <p:nvSpPr>
          <p:cNvPr id="20" name="Oval Callout 19">
            <a:extLst>
              <a:ext uri="{FF2B5EF4-FFF2-40B4-BE49-F238E27FC236}">
                <a16:creationId xmlns:a16="http://schemas.microsoft.com/office/drawing/2014/main" id="{1973B0B5-41B3-1443-9E27-2D06AE548764}"/>
              </a:ext>
            </a:extLst>
          </p:cNvPr>
          <p:cNvSpPr/>
          <p:nvPr/>
        </p:nvSpPr>
        <p:spPr>
          <a:xfrm>
            <a:off x="7032740" y="3628248"/>
            <a:ext cx="4386349" cy="1323439"/>
          </a:xfrm>
          <a:prstGeom prst="wedgeEllipseCallout">
            <a:avLst>
              <a:gd name="adj1" fmla="val 34252"/>
              <a:gd name="adj2" fmla="val 71644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Dylan a </a:t>
            </a:r>
            <a:r>
              <a:rPr lang="en-US" sz="2400" b="1" err="1">
                <a:solidFill>
                  <a:srgbClr val="002060"/>
                </a:solidFill>
              </a:rPr>
              <a:t>Carys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sy’n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cael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brechdanau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486073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8583B7B9-3B7A-5104-6E21-1BB20011FC75}"/>
              </a:ext>
            </a:extLst>
          </p:cNvPr>
          <p:cNvSpPr txBox="1"/>
          <p:nvPr/>
        </p:nvSpPr>
        <p:spPr>
          <a:xfrm>
            <a:off x="331076" y="116684"/>
            <a:ext cx="5629866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Pwy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sy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yma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  <a:endParaRPr lang="en-US" sz="4400" b="1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r>
              <a:rPr lang="en-US" sz="3600" b="1" i="1" dirty="0">
                <a:solidFill>
                  <a:srgbClr val="002060"/>
                </a:solidFill>
              </a:rPr>
              <a:t>  </a:t>
            </a:r>
            <a:r>
              <a:rPr lang="en-US" sz="2800" i="1" dirty="0">
                <a:solidFill>
                  <a:srgbClr val="002060"/>
                </a:solidFill>
              </a:rPr>
              <a:t>Who is here today?</a:t>
            </a:r>
            <a:endParaRPr lang="en-US" sz="2400" i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7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21C9C98-93F8-50E4-710E-C5C2EE0AE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1907490"/>
            <a:ext cx="4094671" cy="4955209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DA81B35-FFEA-BFF3-8E72-4B0431155720}"/>
              </a:ext>
            </a:extLst>
          </p:cNvPr>
          <p:cNvGraphicFramePr>
            <a:graphicFrameLocks noGrp="1"/>
          </p:cNvGraphicFramePr>
          <p:nvPr/>
        </p:nvGraphicFramePr>
        <p:xfrm>
          <a:off x="4598274" y="1497726"/>
          <a:ext cx="2989493" cy="51511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923888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065605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34158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Alex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2​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Amelia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3880338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3​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Amy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4​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Beau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5​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Cara 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6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Chelsie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78549574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7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Dominic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8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Emily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66554190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9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Hannah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7643715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10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Hazel</a:t>
                      </a:r>
                    </a:p>
                  </a:txBody>
                  <a:tcPr marL="45720" marR="4572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1962622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11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Isobel</a:t>
                      </a:r>
                    </a:p>
                  </a:txBody>
                  <a:tcPr marL="45720" marR="4572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1948653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12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Jacob</a:t>
                      </a:r>
                    </a:p>
                  </a:txBody>
                  <a:tcPr marL="45720" marR="4572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2207101"/>
                  </a:ext>
                </a:extLst>
              </a:tr>
            </a:tbl>
          </a:graphicData>
        </a:graphic>
      </p:graphicFrame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CD9899E-8B3F-0097-3CF0-1C1BAB3ECE11}"/>
              </a:ext>
            </a:extLst>
          </p:cNvPr>
          <p:cNvGraphicFramePr>
            <a:graphicFrameLocks noGrp="1"/>
          </p:cNvGraphicFramePr>
          <p:nvPr/>
        </p:nvGraphicFramePr>
        <p:xfrm>
          <a:off x="8342584" y="2680138"/>
          <a:ext cx="2989493" cy="396240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923888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065605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13​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Josh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14​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Lara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15​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Kelly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16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Marli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78549574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17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Polly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18</a:t>
                      </a:r>
                    </a:p>
                  </a:txBody>
                  <a:tcPr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Storm</a:t>
                      </a:r>
                    </a:p>
                  </a:txBody>
                  <a:tcPr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51434111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19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Tia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7643715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20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Tilly</a:t>
                      </a:r>
                    </a:p>
                  </a:txBody>
                  <a:tcPr marL="45720" marR="45720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1962622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21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Zoe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5848127"/>
                  </a:ext>
                </a:extLst>
              </a:tr>
            </a:tbl>
          </a:graphicData>
        </a:graphic>
      </p:graphicFrame>
      <p:sp>
        <p:nvSpPr>
          <p:cNvPr id="5" name="TextBox 1">
            <a:extLst>
              <a:ext uri="{FF2B5EF4-FFF2-40B4-BE49-F238E27FC236}">
                <a16:creationId xmlns:a16="http://schemas.microsoft.com/office/drawing/2014/main" id="{9836355E-2D7B-B874-3225-E5F53AD0A163}"/>
              </a:ext>
            </a:extLst>
          </p:cNvPr>
          <p:cNvSpPr txBox="1"/>
          <p:nvPr/>
        </p:nvSpPr>
        <p:spPr>
          <a:xfrm>
            <a:off x="8805512" y="117167"/>
            <a:ext cx="3384331" cy="230832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AutoNum type="arabicPeriod"/>
            </a:pPr>
            <a:r>
              <a:rPr lang="en-GB" b="1" i="1" dirty="0">
                <a:solidFill>
                  <a:srgbClr val="002060"/>
                </a:solidFill>
                <a:effectLst/>
              </a:rPr>
              <a:t>Greeting.</a:t>
            </a:r>
            <a:endParaRPr lang="en-GB" b="1" i="1" dirty="0">
              <a:solidFill>
                <a:srgbClr val="002060"/>
              </a:solidFill>
              <a:effectLst/>
              <a:cs typeface="Calibri"/>
            </a:endParaRPr>
          </a:p>
          <a:p>
            <a:pPr marL="342900" indent="-342900">
              <a:buAutoNum type="arabicPeriod"/>
            </a:pPr>
            <a:r>
              <a:rPr lang="en-GB" b="1" i="1" dirty="0">
                <a:solidFill>
                  <a:srgbClr val="002060"/>
                </a:solidFill>
              </a:rPr>
              <a:t>Take </a:t>
            </a:r>
            <a:r>
              <a:rPr lang="en-GB" b="1" i="1" dirty="0">
                <a:solidFill>
                  <a:srgbClr val="002060"/>
                </a:solidFill>
                <a:effectLst/>
              </a:rPr>
              <a:t>the register.</a:t>
            </a:r>
            <a:r>
              <a:rPr lang="en-GB" b="1" i="1" dirty="0">
                <a:solidFill>
                  <a:srgbClr val="002060"/>
                </a:solidFill>
              </a:rPr>
              <a:t> </a:t>
            </a:r>
            <a:endParaRPr lang="en-GB" b="1" i="1" dirty="0">
              <a:solidFill>
                <a:srgbClr val="002060"/>
              </a:solidFill>
              <a:cs typeface="Calibri"/>
            </a:endParaRPr>
          </a:p>
          <a:p>
            <a:pPr marL="342900" indent="-342900">
              <a:buAutoNum type="arabicPeriod"/>
            </a:pPr>
            <a:r>
              <a:rPr lang="en-GB" b="1" i="1" dirty="0">
                <a:solidFill>
                  <a:srgbClr val="002060"/>
                </a:solidFill>
                <a:effectLst/>
              </a:rPr>
              <a:t>How are you</a:t>
            </a:r>
            <a:r>
              <a:rPr lang="en-GB" b="1" i="1" dirty="0">
                <a:solidFill>
                  <a:srgbClr val="002060"/>
                </a:solidFill>
              </a:rPr>
              <a:t>?</a:t>
            </a:r>
            <a:endParaRPr lang="en-GB" b="1" i="1" dirty="0">
              <a:solidFill>
                <a:srgbClr val="002060"/>
              </a:solidFill>
              <a:cs typeface="Calibri"/>
            </a:endParaRPr>
          </a:p>
          <a:p>
            <a:pPr marL="342900" indent="-342900">
              <a:buAutoNum type="arabicPeriod"/>
            </a:pPr>
            <a:r>
              <a:rPr lang="en-GB" b="1" i="1" dirty="0">
                <a:solidFill>
                  <a:srgbClr val="002060"/>
                </a:solidFill>
                <a:effectLst/>
              </a:rPr>
              <a:t>Where do you live?</a:t>
            </a:r>
            <a:r>
              <a:rPr lang="en-GB" b="1" i="1" dirty="0">
                <a:solidFill>
                  <a:srgbClr val="002060"/>
                </a:solidFill>
              </a:rPr>
              <a:t> </a:t>
            </a:r>
            <a:endParaRPr lang="en-GB" b="1" i="1" dirty="0">
              <a:solidFill>
                <a:srgbClr val="002060"/>
              </a:solidFill>
              <a:cs typeface="Calibri"/>
            </a:endParaRPr>
          </a:p>
          <a:p>
            <a:pPr marL="342900" indent="-342900">
              <a:buAutoNum type="arabicPeriod"/>
            </a:pPr>
            <a:r>
              <a:rPr lang="en-GB" b="1" i="1" dirty="0">
                <a:solidFill>
                  <a:srgbClr val="002060"/>
                </a:solidFill>
                <a:cs typeface="Calibri"/>
              </a:rPr>
              <a:t>What do you like?</a:t>
            </a:r>
          </a:p>
          <a:p>
            <a:pPr marL="342900" indent="-342900">
              <a:buAutoNum type="arabicPeriod"/>
            </a:pPr>
            <a:r>
              <a:rPr lang="en-GB" b="1" i="1" dirty="0">
                <a:solidFill>
                  <a:srgbClr val="002060"/>
                </a:solidFill>
                <a:cs typeface="Calibri"/>
              </a:rPr>
              <a:t>What is your favourite …..?</a:t>
            </a:r>
          </a:p>
          <a:p>
            <a:pPr marL="342900" indent="-342900">
              <a:buAutoNum type="arabicPeriod"/>
            </a:pPr>
            <a:r>
              <a:rPr lang="en-GB" b="1" i="1" dirty="0">
                <a:solidFill>
                  <a:srgbClr val="002060"/>
                </a:solidFill>
                <a:cs typeface="Calibri"/>
              </a:rPr>
              <a:t>What do you want to do?</a:t>
            </a:r>
          </a:p>
          <a:p>
            <a:pPr marL="342900" indent="-342900">
              <a:buAutoNum type="arabicPeriod"/>
            </a:pPr>
            <a:r>
              <a:rPr lang="en-GB" b="1" i="1" dirty="0">
                <a:solidFill>
                  <a:srgbClr val="002060"/>
                </a:solidFill>
                <a:cs typeface="Calibri"/>
              </a:rPr>
              <a:t>Who is …?</a:t>
            </a:r>
          </a:p>
        </p:txBody>
      </p:sp>
    </p:spTree>
    <p:extLst>
      <p:ext uri="{BB962C8B-B14F-4D97-AF65-F5344CB8AC3E}">
        <p14:creationId xmlns:p14="http://schemas.microsoft.com/office/powerpoint/2010/main" val="23313554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5131834" y="5171536"/>
            <a:ext cx="201459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rgbClr val="002060"/>
                </a:solidFill>
                <a:cs typeface="Calibri"/>
              </a:rPr>
              <a:t>Pynciau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Subjects</a:t>
            </a:r>
          </a:p>
        </p:txBody>
      </p:sp>
    </p:spTree>
    <p:extLst>
      <p:ext uri="{BB962C8B-B14F-4D97-AF65-F5344CB8AC3E}">
        <p14:creationId xmlns:p14="http://schemas.microsoft.com/office/powerpoint/2010/main" val="42837127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Cymraeg</a:t>
            </a:r>
          </a:p>
        </p:txBody>
      </p:sp>
      <p:pic>
        <p:nvPicPr>
          <p:cNvPr id="3" name="Picture 3" descr="Logo&#10;&#10;Description automatically generated">
            <a:extLst>
              <a:ext uri="{FF2B5EF4-FFF2-40B4-BE49-F238E27FC236}">
                <a16:creationId xmlns:a16="http://schemas.microsoft.com/office/drawing/2014/main" id="{E66178B5-944F-31BF-B62E-E98D6F751B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8382" b="14140"/>
          <a:stretch/>
        </p:blipFill>
        <p:spPr>
          <a:xfrm>
            <a:off x="20" y="10"/>
            <a:ext cx="7579183" cy="6861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1627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Saesneg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Logo&#10;&#10;Description automatically generated">
            <a:extLst>
              <a:ext uri="{FF2B5EF4-FFF2-40B4-BE49-F238E27FC236}">
                <a16:creationId xmlns:a16="http://schemas.microsoft.com/office/drawing/2014/main" id="{679CFAF0-2768-0418-0120-4FCA9E5FE6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89" r="4833" b="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7974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67269" y="1715654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Llythrennedd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i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Literacy</a:t>
            </a:r>
          </a:p>
        </p:txBody>
      </p:sp>
      <p:pic>
        <p:nvPicPr>
          <p:cNvPr id="2" name="Picture 2" descr="Logo&#10;&#10;Description automatically generated">
            <a:extLst>
              <a:ext uri="{FF2B5EF4-FFF2-40B4-BE49-F238E27FC236}">
                <a16:creationId xmlns:a16="http://schemas.microsoft.com/office/drawing/2014/main" id="{679CFAF0-2768-0418-0120-4FCA9E5FE6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89" r="4833" b="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82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Mathemateg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62877881-2963-B497-087B-2C36835966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81" r="-1" b="-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988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1531723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Rhifedd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i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Numeracy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62877881-2963-B497-087B-2C36835966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81" r="-1" b="-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0558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4504063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Gwyddoniaeth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3" name="Picture 3" descr="Icon&#10;&#10;Description automatically generated">
            <a:extLst>
              <a:ext uri="{FF2B5EF4-FFF2-40B4-BE49-F238E27FC236}">
                <a16:creationId xmlns:a16="http://schemas.microsoft.com/office/drawing/2014/main" id="{69DD3797-76C0-8A9D-33D6-0DC2ADBA74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26" r="4929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338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4490456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Daearyddiaeth</a:t>
            </a:r>
          </a:p>
        </p:txBody>
      </p:sp>
      <p:pic>
        <p:nvPicPr>
          <p:cNvPr id="4" name="Picture 4" descr="A picture containing logo&#10;&#10;Description automatically generated">
            <a:extLst>
              <a:ext uri="{FF2B5EF4-FFF2-40B4-BE49-F238E27FC236}">
                <a16:creationId xmlns:a16="http://schemas.microsoft.com/office/drawing/2014/main" id="{BCD52FEA-00E0-1485-8E28-5E836B363C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6" r="5407" b="-2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4278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Hanes</a:t>
            </a:r>
          </a:p>
        </p:txBody>
      </p:sp>
      <p:pic>
        <p:nvPicPr>
          <p:cNvPr id="2" name="Picture 2" descr="A picture containing logo&#10;&#10;Description automatically generated">
            <a:extLst>
              <a:ext uri="{FF2B5EF4-FFF2-40B4-BE49-F238E27FC236}">
                <a16:creationId xmlns:a16="http://schemas.microsoft.com/office/drawing/2014/main" id="{76BAD993-AC13-8685-740B-59A8DF2DE3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09" r="4376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7939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Cerddoriaeth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Logo&#10;&#10;Description automatically generated">
            <a:extLst>
              <a:ext uri="{FF2B5EF4-FFF2-40B4-BE49-F238E27FC236}">
                <a16:creationId xmlns:a16="http://schemas.microsoft.com/office/drawing/2014/main" id="{5D04C9DF-AAE7-B20A-F9E2-EFF8953A14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37" r="1137" b="-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8521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Celf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DC7B70C7-E92D-F8E3-AE8A-7C5393FD30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14" r="2707" b="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0901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Addysg</a:t>
            </a:r>
            <a:r>
              <a:rPr lang="en-US" sz="5200" b="1">
                <a:latin typeface="+mj-lt"/>
                <a:ea typeface="+mj-ea"/>
                <a:cs typeface="+mj-cs"/>
              </a:rPr>
              <a:t> </a:t>
            </a: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Gorfforol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099E870D-4F25-52C7-D49E-99411B2FE9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27" t="-198" r="3454" b="198"/>
          <a:stretch/>
        </p:blipFill>
        <p:spPr>
          <a:xfrm>
            <a:off x="-163266" y="10"/>
            <a:ext cx="7324578" cy="6858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3685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625336" y="770661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Addysg</a:t>
            </a:r>
            <a:r>
              <a:rPr lang="en-US" sz="5200" b="1">
                <a:latin typeface="+mj-lt"/>
                <a:ea typeface="+mj-ea"/>
                <a:cs typeface="+mj-cs"/>
              </a:rPr>
              <a:t> </a:t>
            </a: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Grefyddol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D18E2735-E966-A67E-B8D1-A0EF6B11A4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293" r="5203" b="-199"/>
          <a:stretch/>
        </p:blipFill>
        <p:spPr>
          <a:xfrm>
            <a:off x="20" y="-13597"/>
            <a:ext cx="7256640" cy="6871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7671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761407" y="757054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Technoleg</a:t>
            </a:r>
            <a:r>
              <a:rPr lang="en-US" sz="5200" b="1">
                <a:latin typeface="+mj-lt"/>
                <a:ea typeface="+mj-ea"/>
                <a:cs typeface="+mj-cs"/>
              </a:rPr>
              <a:t> </a:t>
            </a: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Gwybodaeth</a:t>
            </a:r>
            <a:endParaRPr lang="en-US" sz="5200" b="1" err="1">
              <a:solidFill>
                <a:srgbClr val="002060"/>
              </a:solidFill>
              <a:latin typeface="Calibri Light" panose="020F0302020204030204"/>
              <a:ea typeface="+mj-ea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85EC4109-A0E7-E337-7D8F-B497C21E1E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338" r="2218" b="-199"/>
          <a:stretch/>
        </p:blipFill>
        <p:spPr>
          <a:xfrm>
            <a:off x="20" y="10"/>
            <a:ext cx="7266747" cy="6858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4819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Ffrangeg</a:t>
            </a:r>
          </a:p>
        </p:txBody>
      </p:sp>
      <p:pic>
        <p:nvPicPr>
          <p:cNvPr id="3" name="Picture 3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F71E51CB-11C9-D417-359C-E960D9A117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85" b="2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9058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659147" y="1521732"/>
            <a:ext cx="3952071" cy="55303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Sbaeneg</a:t>
            </a:r>
            <a:endParaRPr lang="en-US" sz="5200" b="1" err="1">
              <a:solidFill>
                <a:srgbClr val="002060"/>
              </a:solidFill>
              <a:latin typeface="Calibri Light" panose="020F0302020204030204"/>
              <a:ea typeface="+mj-ea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1D280406-9EF3-66BE-5010-8B001D3B8E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879"/>
          <a:stretch/>
        </p:blipFill>
        <p:spPr>
          <a:xfrm>
            <a:off x="20" y="10"/>
            <a:ext cx="718857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856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Almaeneg</a:t>
            </a:r>
            <a:endParaRPr lang="en-US" sz="5200" b="1" err="1">
              <a:solidFill>
                <a:srgbClr val="002060"/>
              </a:solidFill>
              <a:latin typeface="Calibri Light" panose="020F0302020204030204"/>
              <a:ea typeface="+mj-ea"/>
              <a:cs typeface="Calibri Light"/>
            </a:endParaRPr>
          </a:p>
        </p:txBody>
      </p:sp>
      <p:pic>
        <p:nvPicPr>
          <p:cNvPr id="2" name="Picture 2" descr="A picture containing text, gear&#10;&#10;Description automatically generated">
            <a:extLst>
              <a:ext uri="{FF2B5EF4-FFF2-40B4-BE49-F238E27FC236}">
                <a16:creationId xmlns:a16="http://schemas.microsoft.com/office/drawing/2014/main" id="{AFCADEC8-B3A4-8314-39B1-222ED2DCD7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71" r="3254" b="-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64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application&#10;&#10;Description automatically generated">
            <a:extLst>
              <a:ext uri="{FF2B5EF4-FFF2-40B4-BE49-F238E27FC236}">
                <a16:creationId xmlns:a16="http://schemas.microsoft.com/office/drawing/2014/main" id="{4B882DCB-1B17-9849-A53B-E74CC03E1A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3435" y="1528953"/>
            <a:ext cx="8485130" cy="5065235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4036FF9-6537-2E41-ADE8-13588EDD3109}"/>
              </a:ext>
            </a:extLst>
          </p:cNvPr>
          <p:cNvSpPr txBox="1"/>
          <p:nvPr/>
        </p:nvSpPr>
        <p:spPr>
          <a:xfrm>
            <a:off x="372194" y="263812"/>
            <a:ext cx="6064797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>
                <a:solidFill>
                  <a:srgbClr val="002060"/>
                </a:solidFill>
              </a:rPr>
              <a:t>Maes </a:t>
            </a:r>
            <a:r>
              <a:rPr lang="en-US" sz="3600" b="1" err="1">
                <a:solidFill>
                  <a:srgbClr val="002060"/>
                </a:solidFill>
              </a:rPr>
              <a:t>Dysgu</a:t>
            </a:r>
            <a:r>
              <a:rPr lang="en-US" sz="3600" b="1">
                <a:solidFill>
                  <a:srgbClr val="002060"/>
                </a:solidFill>
              </a:rPr>
              <a:t> a </a:t>
            </a:r>
            <a:r>
              <a:rPr lang="en-US" sz="3600" b="1" err="1">
                <a:solidFill>
                  <a:srgbClr val="002060"/>
                </a:solidFill>
              </a:rPr>
              <a:t>Phrofiad</a:t>
            </a:r>
            <a:endParaRPr lang="en-US" sz="3600" b="1">
              <a:solidFill>
                <a:srgbClr val="002060"/>
              </a:solidFill>
            </a:endParaRPr>
          </a:p>
          <a:p>
            <a:r>
              <a:rPr lang="en-US" sz="2400" i="1">
                <a:solidFill>
                  <a:srgbClr val="002060"/>
                </a:solidFill>
              </a:rPr>
              <a:t>Areas of Learning and Experience</a:t>
            </a:r>
            <a:endParaRPr lang="en-US" sz="24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301299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E7180D4-310F-DC41-8B18-9A00CA8854E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1564424"/>
              </p:ext>
            </p:extLst>
          </p:nvPr>
        </p:nvGraphicFramePr>
        <p:xfrm>
          <a:off x="1617306" y="301670"/>
          <a:ext cx="8957387" cy="35661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456613">
                  <a:extLst>
                    <a:ext uri="{9D8B030D-6E8A-4147-A177-3AD203B41FA5}">
                      <a16:colId xmlns:a16="http://schemas.microsoft.com/office/drawing/2014/main" val="895600766"/>
                    </a:ext>
                  </a:extLst>
                </a:gridCol>
                <a:gridCol w="4500774">
                  <a:extLst>
                    <a:ext uri="{9D8B030D-6E8A-4147-A177-3AD203B41FA5}">
                      <a16:colId xmlns:a16="http://schemas.microsoft.com/office/drawing/2014/main" val="245997387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Addysg grefyddol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Addysg gorfforol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Celf a dylunio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Cerddoriaeth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Cymraeg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Daearyddiaeth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Dylunio a thechnoleg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Gwyddoniaeth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Hanes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Mathemateg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Saesneg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Technoleg gwybodaeth a chyfathrebu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pob pwnc</a:t>
                      </a:r>
                      <a:endParaRPr lang="cy-GB" sz="18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R.E.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P.E.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Art and design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Music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Welsh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Geography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Design and technology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Science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History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Maths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English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ICT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every subject</a:t>
                      </a:r>
                      <a:endParaRPr lang="cy-GB" sz="1800" b="0" i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4594196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92221B0-672F-8247-939D-79679EBA2D0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2297581"/>
              </p:ext>
            </p:extLst>
          </p:nvPr>
        </p:nvGraphicFramePr>
        <p:xfrm>
          <a:off x="1617305" y="4056813"/>
          <a:ext cx="8957388" cy="8229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456614">
                  <a:extLst>
                    <a:ext uri="{9D8B030D-6E8A-4147-A177-3AD203B41FA5}">
                      <a16:colId xmlns:a16="http://schemas.microsoft.com/office/drawing/2014/main" val="220476040"/>
                    </a:ext>
                  </a:extLst>
                </a:gridCol>
                <a:gridCol w="4500774">
                  <a:extLst>
                    <a:ext uri="{9D8B030D-6E8A-4147-A177-3AD203B41FA5}">
                      <a16:colId xmlns:a16="http://schemas.microsoft.com/office/drawing/2014/main" val="92640043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>
                          <a:solidFill>
                            <a:srgbClr val="002060"/>
                          </a:solidFill>
                          <a:effectLst/>
                          <a:latin typeface="Century Gothic" panose="020B0502020202020204" pitchFamily="34" charset="0"/>
                        </a:rPr>
                        <a:t>Llyt</a:t>
                      </a:r>
                      <a:r>
                        <a:rPr lang="cy-GB" sz="180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hrennedd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Rhifedd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Cymhwysedd digidol</a:t>
                      </a:r>
                      <a:endParaRPr lang="cy-GB" sz="180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Literacy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Numeracy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Digital literacy</a:t>
                      </a:r>
                      <a:endParaRPr lang="cy-GB" sz="1800" b="0" i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6543191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B343B07-D48C-ED43-AA3D-2AA3C80A724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3287336"/>
              </p:ext>
            </p:extLst>
          </p:nvPr>
        </p:nvGraphicFramePr>
        <p:xfrm>
          <a:off x="1617305" y="5068756"/>
          <a:ext cx="8957388" cy="16459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473852">
                  <a:extLst>
                    <a:ext uri="{9D8B030D-6E8A-4147-A177-3AD203B41FA5}">
                      <a16:colId xmlns:a16="http://schemas.microsoft.com/office/drawing/2014/main" val="888671173"/>
                    </a:ext>
                  </a:extLst>
                </a:gridCol>
                <a:gridCol w="4483536">
                  <a:extLst>
                    <a:ext uri="{9D8B030D-6E8A-4147-A177-3AD203B41FA5}">
                      <a16:colId xmlns:a16="http://schemas.microsoft.com/office/drawing/2014/main" val="252986419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Y Celfyddydau Mynegiannol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Iechyd a Lles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Dyniaethau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Ieithoedd, Llythrennedd a Chyfathrebu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Mathemateg a Rhifedd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Gwyddoniaeth a Thechnoleg</a:t>
                      </a:r>
                      <a:endParaRPr lang="cy-GB" sz="180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The Expressive Arts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Health and Well-being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Humanities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Languages, Literacy and Communication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Mathematics and Numeracy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Science and Technology</a:t>
                      </a:r>
                      <a:endParaRPr lang="cy-GB" sz="1800" b="0" i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9234643"/>
                  </a:ext>
                </a:extLst>
              </a:tr>
            </a:tbl>
          </a:graphicData>
        </a:graphic>
      </p:graphicFrame>
      <p:sp>
        <p:nvSpPr>
          <p:cNvPr id="6" name="Rectangle 1">
            <a:extLst>
              <a:ext uri="{FF2B5EF4-FFF2-40B4-BE49-F238E27FC236}">
                <a16:creationId xmlns:a16="http://schemas.microsoft.com/office/drawing/2014/main" id="{F082A374-56A4-A14C-BBD0-A0760D1D6D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86163" y="3544888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6213279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7B9EB3DE-CCFF-634F-B024-A440AAA1AB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37550" y="289900"/>
            <a:ext cx="4572000" cy="1143000"/>
          </a:xfrm>
        </p:spPr>
        <p:txBody>
          <a:bodyPr/>
          <a:lstStyle/>
          <a:p>
            <a:pPr eaLnBrk="1" hangingPunct="1"/>
            <a:r>
              <a:rPr lang="en-GB" altLang="en-US" b="1">
                <a:solidFill>
                  <a:srgbClr val="002060"/>
                </a:solidFill>
                <a:latin typeface="+mn-lt"/>
              </a:rPr>
              <a:t>Pa </a:t>
            </a:r>
            <a:r>
              <a:rPr lang="en-GB" altLang="en-US" b="1" err="1">
                <a:solidFill>
                  <a:srgbClr val="002060"/>
                </a:solidFill>
                <a:latin typeface="+mn-lt"/>
              </a:rPr>
              <a:t>bwnc</a:t>
            </a:r>
            <a:r>
              <a:rPr lang="en-GB" altLang="en-US" b="1">
                <a:solidFill>
                  <a:srgbClr val="002060"/>
                </a:solidFill>
                <a:latin typeface="+mn-lt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+mn-lt"/>
              </a:rPr>
              <a:t>ydy</a:t>
            </a:r>
            <a:r>
              <a:rPr lang="en-GB" altLang="en-US" b="1">
                <a:solidFill>
                  <a:srgbClr val="002060"/>
                </a:solidFill>
                <a:latin typeface="+mn-lt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+mn-lt"/>
              </a:rPr>
              <a:t>hwn</a:t>
            </a:r>
            <a:r>
              <a:rPr lang="en-GB" altLang="en-US" b="1">
                <a:solidFill>
                  <a:srgbClr val="002060"/>
                </a:solidFill>
                <a:latin typeface="+mn-lt"/>
              </a:rPr>
              <a:t>?</a:t>
            </a:r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623374B9-2B5E-3148-BBB1-A0E33A861FC3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5904798" y="1853879"/>
            <a:ext cx="5068002" cy="4114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eaLnBrk="1" hangingPunct="1">
              <a:buNone/>
            </a:pPr>
            <a:r>
              <a:rPr lang="en-GB" altLang="en-US" sz="3700" err="1">
                <a:solidFill>
                  <a:srgbClr val="002060"/>
                </a:solidFill>
              </a:rPr>
              <a:t>Cerddoriaeth</a:t>
            </a:r>
            <a:r>
              <a:rPr lang="en-GB" altLang="en-US" sz="3700">
                <a:solidFill>
                  <a:srgbClr val="002060"/>
                </a:solidFill>
              </a:rPr>
              <a:t>?</a:t>
            </a:r>
          </a:p>
          <a:p>
            <a:pPr eaLnBrk="1" hangingPunct="1"/>
            <a:endParaRPr lang="en-GB" altLang="en-US" sz="3700">
              <a:solidFill>
                <a:srgbClr val="002060"/>
              </a:solidFill>
            </a:endParaRPr>
          </a:p>
          <a:p>
            <a:pPr marL="0" indent="0" eaLnBrk="1" hangingPunct="1">
              <a:buNone/>
            </a:pPr>
            <a:r>
              <a:rPr lang="en-GB" altLang="en-US" sz="3700" err="1">
                <a:solidFill>
                  <a:srgbClr val="002060"/>
                </a:solidFill>
              </a:rPr>
              <a:t>Daearyddiaeth</a:t>
            </a:r>
            <a:r>
              <a:rPr lang="en-GB" altLang="en-US" sz="3700">
                <a:solidFill>
                  <a:srgbClr val="002060"/>
                </a:solidFill>
              </a:rPr>
              <a:t>?</a:t>
            </a:r>
          </a:p>
          <a:p>
            <a:pPr eaLnBrk="1" hangingPunct="1"/>
            <a:endParaRPr lang="en-GB" altLang="en-US" sz="370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altLang="en-US" sz="3700">
                <a:solidFill>
                  <a:srgbClr val="002060"/>
                </a:solidFill>
              </a:rPr>
              <a:t>T</a:t>
            </a:r>
            <a:r>
              <a:rPr lang="cy-GB" sz="3700">
                <a:solidFill>
                  <a:srgbClr val="002060"/>
                </a:solidFill>
                <a:effectLst/>
              </a:rPr>
              <a:t>echnoleg gwybodaeth</a:t>
            </a:r>
            <a:r>
              <a:rPr lang="cy-GB" sz="3700">
                <a:solidFill>
                  <a:srgbClr val="002060"/>
                </a:solidFill>
              </a:rPr>
              <a:t> </a:t>
            </a:r>
            <a:r>
              <a:rPr lang="cy-GB" sz="3700">
                <a:solidFill>
                  <a:srgbClr val="002060"/>
                </a:solidFill>
                <a:effectLst/>
              </a:rPr>
              <a:t>(</a:t>
            </a:r>
            <a:r>
              <a:rPr lang="cy-GB" sz="3700">
                <a:solidFill>
                  <a:srgbClr val="002060"/>
                </a:solidFill>
              </a:rPr>
              <a:t>TG</a:t>
            </a:r>
            <a:r>
              <a:rPr lang="cy-GB" sz="3700">
                <a:solidFill>
                  <a:srgbClr val="002060"/>
                </a:solidFill>
                <a:effectLst/>
              </a:rPr>
              <a:t>)?</a:t>
            </a:r>
            <a:r>
              <a:rPr lang="cy-GB" sz="3700">
                <a:solidFill>
                  <a:srgbClr val="002060"/>
                </a:solidFill>
              </a:rPr>
              <a:t> </a:t>
            </a:r>
            <a:endParaRPr lang="cy-GB" sz="3700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5" name="Picture 6" descr="http://upload.wikimedia.org/wikipedia/en/e/e4/Green_tick.png">
            <a:extLst>
              <a:ext uri="{FF2B5EF4-FFF2-40B4-BE49-F238E27FC236}">
                <a16:creationId xmlns:a16="http://schemas.microsoft.com/office/drawing/2014/main" id="{2999FFBC-038E-5E45-BB6C-44CB67A39D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85425" y="4688833"/>
            <a:ext cx="1174750" cy="1152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5" descr="A picture containing text, electronics, computer&#10;&#10;Description automatically generated">
            <a:extLst>
              <a:ext uri="{FF2B5EF4-FFF2-40B4-BE49-F238E27FC236}">
                <a16:creationId xmlns:a16="http://schemas.microsoft.com/office/drawing/2014/main" id="{720DF41A-05AF-95F7-BA10-B173A94C8F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3765" y="1731579"/>
            <a:ext cx="4165961" cy="4114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97180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603"/>
    </mc:Choice>
    <mc:Fallback xmlns="">
      <p:transition spd="slow" advTm="296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4" grpId="0" autoUpdateAnimBg="0"/>
      <p:bldP spid="33795" grpId="0" uiExpand="1" build="p" autoUpdateAnimBg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FE83DE2C-9878-F54F-AFEA-446F8CF142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45779" y="281152"/>
            <a:ext cx="10363200" cy="1143000"/>
          </a:xfrm>
        </p:spPr>
        <p:txBody>
          <a:bodyPr/>
          <a:lstStyle/>
          <a:p>
            <a:pPr eaLnBrk="1" hangingPunct="1"/>
            <a:r>
              <a:rPr lang="en-GB" altLang="en-US" b="1">
                <a:solidFill>
                  <a:srgbClr val="002060"/>
                </a:solidFill>
                <a:latin typeface="+mn-lt"/>
              </a:rPr>
              <a:t>Pa </a:t>
            </a:r>
            <a:r>
              <a:rPr lang="en-GB" altLang="en-US" b="1" err="1">
                <a:solidFill>
                  <a:srgbClr val="002060"/>
                </a:solidFill>
                <a:latin typeface="+mn-lt"/>
              </a:rPr>
              <a:t>bwnc</a:t>
            </a:r>
            <a:r>
              <a:rPr lang="en-GB" altLang="en-US" b="1">
                <a:solidFill>
                  <a:srgbClr val="002060"/>
                </a:solidFill>
                <a:latin typeface="+mn-lt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+mn-lt"/>
              </a:rPr>
              <a:t>ydy</a:t>
            </a:r>
            <a:r>
              <a:rPr lang="en-GB" altLang="en-US" b="1">
                <a:solidFill>
                  <a:srgbClr val="002060"/>
                </a:solidFill>
                <a:latin typeface="+mn-lt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+mn-lt"/>
              </a:rPr>
              <a:t>hwn</a:t>
            </a:r>
            <a:r>
              <a:rPr lang="en-GB" altLang="en-US" b="1">
                <a:solidFill>
                  <a:srgbClr val="002060"/>
                </a:solidFill>
                <a:latin typeface="+mn-lt"/>
              </a:rPr>
              <a:t>?</a:t>
            </a: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F1F478BF-B573-CB41-AC81-5E405EF89512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6553200" y="1981200"/>
            <a:ext cx="4724400" cy="411480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sz="3700" err="1">
                <a:solidFill>
                  <a:srgbClr val="002060"/>
                </a:solidFill>
              </a:rPr>
              <a:t>Saesneg</a:t>
            </a:r>
            <a:r>
              <a:rPr lang="en-GB" altLang="en-US" sz="3700">
                <a:solidFill>
                  <a:srgbClr val="002060"/>
                </a:solidFill>
              </a:rPr>
              <a:t>?</a:t>
            </a:r>
          </a:p>
          <a:p>
            <a:pPr marL="0" indent="0" eaLnBrk="1" hangingPunct="1">
              <a:buNone/>
            </a:pPr>
            <a:endParaRPr lang="en-GB" altLang="en-US" sz="3700">
              <a:solidFill>
                <a:srgbClr val="002060"/>
              </a:solidFill>
            </a:endParaRPr>
          </a:p>
          <a:p>
            <a:pPr marL="0" indent="0" eaLnBrk="1" hangingPunct="1">
              <a:buNone/>
            </a:pPr>
            <a:r>
              <a:rPr lang="en-GB" altLang="en-US" sz="3700" err="1">
                <a:solidFill>
                  <a:srgbClr val="002060"/>
                </a:solidFill>
              </a:rPr>
              <a:t>Mathemateg</a:t>
            </a:r>
            <a:r>
              <a:rPr lang="en-GB" altLang="en-US" sz="3700">
                <a:solidFill>
                  <a:srgbClr val="002060"/>
                </a:solidFill>
              </a:rPr>
              <a:t>?</a:t>
            </a:r>
          </a:p>
          <a:p>
            <a:pPr eaLnBrk="1" hangingPunct="1"/>
            <a:endParaRPr lang="en-GB" altLang="en-US" sz="3700">
              <a:solidFill>
                <a:srgbClr val="002060"/>
              </a:solidFill>
            </a:endParaRPr>
          </a:p>
          <a:p>
            <a:pPr marL="0" indent="0" eaLnBrk="1" hangingPunct="1">
              <a:buNone/>
            </a:pPr>
            <a:r>
              <a:rPr lang="en-GB" altLang="en-US" sz="3700" err="1">
                <a:solidFill>
                  <a:srgbClr val="002060"/>
                </a:solidFill>
              </a:rPr>
              <a:t>Addysg</a:t>
            </a:r>
            <a:r>
              <a:rPr lang="en-GB" altLang="en-US" sz="3700">
                <a:solidFill>
                  <a:srgbClr val="002060"/>
                </a:solidFill>
              </a:rPr>
              <a:t> </a:t>
            </a:r>
            <a:r>
              <a:rPr lang="en-GB" altLang="en-US" sz="3700" err="1">
                <a:solidFill>
                  <a:srgbClr val="002060"/>
                </a:solidFill>
              </a:rPr>
              <a:t>Grefyddol</a:t>
            </a:r>
            <a:r>
              <a:rPr lang="en-GB" altLang="en-US" sz="370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5" name="Picture 6" descr="http://upload.wikimedia.org/wikipedia/en/e/e4/Green_tick.png">
            <a:extLst>
              <a:ext uri="{FF2B5EF4-FFF2-40B4-BE49-F238E27FC236}">
                <a16:creationId xmlns:a16="http://schemas.microsoft.com/office/drawing/2014/main" id="{911108FB-D5AE-C845-8CD7-0EC41F4606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3800" y="2680483"/>
            <a:ext cx="1173162" cy="1150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5" descr="A picture containing text, clock&#10;&#10;Description automatically generated">
            <a:extLst>
              <a:ext uri="{FF2B5EF4-FFF2-40B4-BE49-F238E27FC236}">
                <a16:creationId xmlns:a16="http://schemas.microsoft.com/office/drawing/2014/main" id="{26BB0B86-C47C-C8B4-D765-5B924E8776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7853" y="1792065"/>
            <a:ext cx="4359165" cy="406933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9217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314"/>
    </mc:Choice>
    <mc:Fallback xmlns="">
      <p:transition spd="slow" advTm="343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0" grpId="0" autoUpdateAnimBg="0"/>
      <p:bldP spid="37891" grpId="0" build="p" autoUpdateAnimBg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FE83DE2C-9878-F54F-AFEA-446F8CF142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19503" y="241738"/>
            <a:ext cx="10363200" cy="1143000"/>
          </a:xfrm>
        </p:spPr>
        <p:txBody>
          <a:bodyPr/>
          <a:lstStyle/>
          <a:p>
            <a:pPr eaLnBrk="1" hangingPunct="1"/>
            <a:r>
              <a:rPr lang="en-GB" altLang="en-US" b="1">
                <a:solidFill>
                  <a:srgbClr val="002060"/>
                </a:solidFill>
                <a:latin typeface="+mn-lt"/>
              </a:rPr>
              <a:t>Pa </a:t>
            </a:r>
            <a:r>
              <a:rPr lang="en-GB" altLang="en-US" b="1" err="1">
                <a:solidFill>
                  <a:srgbClr val="002060"/>
                </a:solidFill>
                <a:latin typeface="+mn-lt"/>
              </a:rPr>
              <a:t>bwnc</a:t>
            </a:r>
            <a:r>
              <a:rPr lang="en-GB" altLang="en-US" b="1">
                <a:solidFill>
                  <a:srgbClr val="002060"/>
                </a:solidFill>
                <a:latin typeface="+mn-lt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+mn-lt"/>
              </a:rPr>
              <a:t>ydy</a:t>
            </a:r>
            <a:r>
              <a:rPr lang="en-GB" altLang="en-US" b="1">
                <a:solidFill>
                  <a:srgbClr val="002060"/>
                </a:solidFill>
                <a:latin typeface="+mn-lt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+mn-lt"/>
              </a:rPr>
              <a:t>hwn</a:t>
            </a:r>
            <a:r>
              <a:rPr lang="en-GB" altLang="en-US" b="1">
                <a:solidFill>
                  <a:srgbClr val="002060"/>
                </a:solidFill>
                <a:latin typeface="+mn-lt"/>
              </a:rPr>
              <a:t>?</a:t>
            </a: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F1F478BF-B573-CB41-AC81-5E405EF89512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6553200" y="1981200"/>
            <a:ext cx="4724400" cy="4114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eaLnBrk="1" hangingPunct="1">
              <a:buNone/>
            </a:pPr>
            <a:r>
              <a:rPr lang="en-GB" altLang="en-US" sz="3700">
                <a:solidFill>
                  <a:srgbClr val="002060"/>
                </a:solidFill>
              </a:rPr>
              <a:t>Hanes?</a:t>
            </a:r>
          </a:p>
          <a:p>
            <a:pPr marL="0" indent="0" eaLnBrk="1" hangingPunct="1">
              <a:buNone/>
            </a:pPr>
            <a:endParaRPr lang="en-GB" altLang="en-US" sz="3700">
              <a:solidFill>
                <a:srgbClr val="002060"/>
              </a:solidFill>
            </a:endParaRPr>
          </a:p>
          <a:p>
            <a:pPr marL="0" indent="0" eaLnBrk="1" hangingPunct="1">
              <a:buNone/>
            </a:pPr>
            <a:r>
              <a:rPr lang="en-GB" altLang="en-US" sz="3700">
                <a:solidFill>
                  <a:srgbClr val="002060"/>
                </a:solidFill>
              </a:rPr>
              <a:t>Celf?</a:t>
            </a:r>
            <a:endParaRPr lang="en-GB" altLang="en-US" sz="3700">
              <a:solidFill>
                <a:srgbClr val="002060"/>
              </a:solidFill>
              <a:cs typeface="Calibri"/>
            </a:endParaRPr>
          </a:p>
          <a:p>
            <a:pPr eaLnBrk="1" hangingPunct="1"/>
            <a:endParaRPr lang="en-GB" altLang="en-US" sz="3700">
              <a:solidFill>
                <a:srgbClr val="002060"/>
              </a:solidFill>
            </a:endParaRPr>
          </a:p>
          <a:p>
            <a:pPr marL="0" indent="0" eaLnBrk="1" hangingPunct="1">
              <a:buNone/>
            </a:pPr>
            <a:r>
              <a:rPr lang="en-GB" altLang="en-US" sz="3700" err="1">
                <a:solidFill>
                  <a:srgbClr val="002060"/>
                </a:solidFill>
              </a:rPr>
              <a:t>Addysg</a:t>
            </a:r>
            <a:r>
              <a:rPr lang="en-GB" altLang="en-US" sz="3700">
                <a:solidFill>
                  <a:srgbClr val="002060"/>
                </a:solidFill>
              </a:rPr>
              <a:t> </a:t>
            </a:r>
            <a:r>
              <a:rPr lang="en-GB" altLang="en-US" sz="3700" err="1">
                <a:solidFill>
                  <a:srgbClr val="002060"/>
                </a:solidFill>
              </a:rPr>
              <a:t>Gorfforol</a:t>
            </a:r>
            <a:r>
              <a:rPr lang="en-GB" altLang="en-US" sz="370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5" name="Picture 6" descr="http://upload.wikimedia.org/wikipedia/en/e/e4/Green_tick.png">
            <a:extLst>
              <a:ext uri="{FF2B5EF4-FFF2-40B4-BE49-F238E27FC236}">
                <a16:creationId xmlns:a16="http://schemas.microsoft.com/office/drawing/2014/main" id="{911108FB-D5AE-C845-8CD7-0EC41F4606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3800" y="2680483"/>
            <a:ext cx="1173162" cy="1150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8" descr="Logo, icon&#10;&#10;Description automatically generated">
            <a:extLst>
              <a:ext uri="{FF2B5EF4-FFF2-40B4-BE49-F238E27FC236}">
                <a16:creationId xmlns:a16="http://schemas.microsoft.com/office/drawing/2014/main" id="{ED84979D-DAC6-1EA9-FC29-C7A30EF10D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4206" y="1784131"/>
            <a:ext cx="4286250" cy="4114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970062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314"/>
    </mc:Choice>
    <mc:Fallback xmlns="">
      <p:transition spd="slow" advTm="343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0" grpId="0" autoUpdateAnimBg="0"/>
      <p:bldP spid="37891" grpId="0" build="p" autoUpdateAnimBg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83A41F73-DCB3-A742-8131-A471394DA4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5728390"/>
              </p:ext>
            </p:extLst>
          </p:nvPr>
        </p:nvGraphicFramePr>
        <p:xfrm>
          <a:off x="226241" y="2957524"/>
          <a:ext cx="11713241" cy="3718560"/>
        </p:xfrm>
        <a:graphic>
          <a:graphicData uri="http://schemas.openxmlformats.org/drawingml/2006/table">
            <a:tbl>
              <a:tblPr firstRow="1" firstCol="1" bandRow="1"/>
              <a:tblGrid>
                <a:gridCol w="5866364">
                  <a:extLst>
                    <a:ext uri="{9D8B030D-6E8A-4147-A177-3AD203B41FA5}">
                      <a16:colId xmlns:a16="http://schemas.microsoft.com/office/drawing/2014/main" val="3739966731"/>
                    </a:ext>
                  </a:extLst>
                </a:gridCol>
                <a:gridCol w="5846877">
                  <a:extLst>
                    <a:ext uri="{9D8B030D-6E8A-4147-A177-3AD203B41FA5}">
                      <a16:colId xmlns:a16="http://schemas.microsoft.com/office/drawing/2014/main" val="920358207"/>
                    </a:ext>
                  </a:extLst>
                </a:gridCol>
              </a:tblGrid>
              <a:tr h="72341">
                <a:tc>
                  <a:txBody>
                    <a:bodyPr/>
                    <a:lstStyle/>
                    <a:p>
                      <a:endParaRPr lang="cy-GB" sz="1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Ydych chi’n dysgu...                              Mathemateg?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Wyt ti’n dysgu...                                    Hanes?</a:t>
                      </a:r>
                      <a:endParaRPr lang="cy-GB" sz="18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cy-GB" sz="18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Do </a:t>
                      </a:r>
                      <a:r>
                        <a:rPr lang="cy-GB" sz="1800" i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you</a:t>
                      </a:r>
                      <a:r>
                        <a:rPr lang="cy-GB" sz="18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y-GB" sz="1800" i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teach</a:t>
                      </a:r>
                      <a:r>
                        <a:rPr lang="cy-GB" sz="18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...?</a:t>
                      </a:r>
                      <a:r>
                        <a:rPr lang="en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                                            </a:t>
                      </a:r>
                      <a:r>
                        <a:rPr lang="en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Cymraeg?</a:t>
                      </a:r>
                    </a:p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                                                                  </a:t>
                      </a:r>
                      <a:r>
                        <a:rPr lang="en-GB" sz="2000" b="1" i="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Cerddoriaeth</a:t>
                      </a:r>
                      <a:r>
                        <a:rPr lang="en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                                                                  </a:t>
                      </a:r>
                      <a:r>
                        <a:rPr lang="en-GB" sz="2000" b="1" i="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pob</a:t>
                      </a:r>
                      <a:r>
                        <a:rPr lang="en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i="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pwnc</a:t>
                      </a:r>
                      <a:r>
                        <a:rPr lang="en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sz="1000" i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Ydw.</a:t>
                      </a: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Ydw, dw i’n dysgu ......</a:t>
                      </a:r>
                    </a:p>
                    <a:p>
                      <a:endParaRPr lang="cy-GB" sz="1200" i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Nac ydw.</a:t>
                      </a: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Nac ydw, dw i ddim yn dysgu ..... ond rydw i’n dysgu .....</a:t>
                      </a:r>
                    </a:p>
                    <a:p>
                      <a:endParaRPr lang="cy-GB" sz="1000" i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8378910"/>
                  </a:ext>
                </a:extLst>
              </a:tr>
              <a:tr h="7234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Ydych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chi’n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gyfrifol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am…                      </a:t>
                      </a:r>
                      <a:r>
                        <a:rPr lang="cy-GB" sz="2000" b="1" i="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L</a:t>
                      </a:r>
                      <a:r>
                        <a:rPr lang="cy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ythrennedd?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Wyt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ti’n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gyfrifol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am…                            </a:t>
                      </a:r>
                      <a:r>
                        <a:rPr lang="en-GB" sz="2000" b="1" dirty="0" err="1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athemateg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Are you responsible for…?                            </a:t>
                      </a:r>
                      <a:r>
                        <a:rPr lang="en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Wyddoniaeth? </a:t>
                      </a:r>
                    </a:p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                                                                   </a:t>
                      </a:r>
                      <a:r>
                        <a:rPr lang="en-GB" sz="2000" b="1" i="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Addysg</a:t>
                      </a:r>
                      <a:r>
                        <a:rPr lang="en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i="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gorfforol</a:t>
                      </a:r>
                      <a:r>
                        <a:rPr lang="en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                                                                   </a:t>
                      </a:r>
                      <a:r>
                        <a:rPr lang="en-GB" sz="2000" b="1" i="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Saesneg</a:t>
                      </a:r>
                      <a:r>
                        <a:rPr lang="en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b="0" i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sz="1000" i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Ydw.</a:t>
                      </a: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Ydw, dw i’n gyfrifol am...</a:t>
                      </a:r>
                    </a:p>
                    <a:p>
                      <a:endParaRPr lang="cy-GB" sz="1200" i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Nac ydw.</a:t>
                      </a: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Nac ydw, dw i ddim yn gyfrifol am ..... ond rydw i’n gyfrifol am .....</a:t>
                      </a:r>
                    </a:p>
                    <a:p>
                      <a:endParaRPr lang="cy-GB" sz="1000" i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14814240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AE49A80-0C79-3D4C-AA26-0B41971513AC}"/>
              </a:ext>
            </a:extLst>
          </p:cNvPr>
          <p:cNvSpPr txBox="1"/>
          <p:nvPr/>
        </p:nvSpPr>
        <p:spPr>
          <a:xfrm>
            <a:off x="243407" y="186342"/>
            <a:ext cx="4461664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3600" b="1" dirty="0">
                <a:solidFill>
                  <a:srgbClr val="002060"/>
                </a:solidFill>
              </a:rPr>
              <a:t>Wyt </a:t>
            </a:r>
            <a:r>
              <a:rPr lang="en-US" sz="3600" b="1" dirty="0" err="1">
                <a:solidFill>
                  <a:srgbClr val="002060"/>
                </a:solidFill>
              </a:rPr>
              <a:t>ti’n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dysgu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  <a:endParaRPr lang="en-US" sz="3600" b="1">
              <a:solidFill>
                <a:srgbClr val="002060"/>
              </a:solidFill>
              <a:cs typeface="Calibri"/>
            </a:endParaRPr>
          </a:p>
          <a:p>
            <a:r>
              <a:rPr lang="en-US" sz="3600" dirty="0">
                <a:solidFill>
                  <a:srgbClr val="002060"/>
                </a:solidFill>
              </a:rPr>
              <a:t>  </a:t>
            </a:r>
            <a:r>
              <a:rPr lang="en-US" sz="2400" i="1" dirty="0">
                <a:solidFill>
                  <a:srgbClr val="002060"/>
                </a:solidFill>
              </a:rPr>
              <a:t>Do you teach?</a:t>
            </a:r>
            <a:endParaRPr lang="en-US" sz="2400" i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4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E527DA4-2482-1407-1A96-2159CCDF2C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02521" y="104619"/>
            <a:ext cx="2819712" cy="2838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79179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C5CD436C-EBA4-4E4E-B51D-01571685CC74}"/>
              </a:ext>
            </a:extLst>
          </p:cNvPr>
          <p:cNvSpPr txBox="1"/>
          <p:nvPr/>
        </p:nvSpPr>
        <p:spPr>
          <a:xfrm>
            <a:off x="4592062" y="127836"/>
            <a:ext cx="2997504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3600" b="1">
                <a:solidFill>
                  <a:srgbClr val="002060"/>
                </a:solidFill>
              </a:rPr>
              <a:t>Pa </a:t>
            </a:r>
            <a:r>
              <a:rPr lang="en-US" sz="3600" b="1" err="1">
                <a:solidFill>
                  <a:srgbClr val="002060"/>
                </a:solidFill>
              </a:rPr>
              <a:t>flwyddyn</a:t>
            </a:r>
            <a:r>
              <a:rPr lang="en-US" sz="3600" b="1">
                <a:solidFill>
                  <a:srgbClr val="002060"/>
                </a:solidFill>
              </a:rPr>
              <a:t>?</a:t>
            </a:r>
            <a:endParaRPr lang="en-US"/>
          </a:p>
          <a:p>
            <a:pPr algn="ctr"/>
            <a:r>
              <a:rPr lang="en-US" sz="3600" i="1" dirty="0">
                <a:solidFill>
                  <a:srgbClr val="002060"/>
                </a:solidFill>
              </a:rPr>
              <a:t>  </a:t>
            </a:r>
            <a:r>
              <a:rPr lang="en-US" sz="2400" i="1">
                <a:solidFill>
                  <a:srgbClr val="002060"/>
                </a:solidFill>
              </a:rPr>
              <a:t>What year?</a:t>
            </a:r>
            <a:endParaRPr lang="en-US" sz="2400" i="1">
              <a:solidFill>
                <a:srgbClr val="002060"/>
              </a:solidFill>
              <a:cs typeface="Calibri" panose="020F0502020204030204"/>
            </a:endParaRP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C6B471E0-030D-6B46-AA34-2D5C560E9F2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4626961"/>
              </p:ext>
            </p:extLst>
          </p:nvPr>
        </p:nvGraphicFramePr>
        <p:xfrm>
          <a:off x="243407" y="1704014"/>
          <a:ext cx="11713241" cy="3009184"/>
        </p:xfrm>
        <a:graphic>
          <a:graphicData uri="http://schemas.openxmlformats.org/drawingml/2006/table">
            <a:tbl>
              <a:tblPr firstRow="1" firstCol="1" bandRow="1"/>
              <a:tblGrid>
                <a:gridCol w="4008530">
                  <a:extLst>
                    <a:ext uri="{9D8B030D-6E8A-4147-A177-3AD203B41FA5}">
                      <a16:colId xmlns:a16="http://schemas.microsoft.com/office/drawing/2014/main" val="3739966731"/>
                    </a:ext>
                  </a:extLst>
                </a:gridCol>
                <a:gridCol w="7704711">
                  <a:extLst>
                    <a:ext uri="{9D8B030D-6E8A-4147-A177-3AD203B41FA5}">
                      <a16:colId xmlns:a16="http://schemas.microsoft.com/office/drawing/2014/main" val="920358207"/>
                    </a:ext>
                  </a:extLst>
                </a:gridCol>
              </a:tblGrid>
              <a:tr h="3009184">
                <a:tc>
                  <a:txBody>
                    <a:bodyPr/>
                    <a:lstStyle/>
                    <a:p>
                      <a:endParaRPr lang="cy-GB" sz="8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Pa flwyddyn rydych chi’n dysgu?</a:t>
                      </a:r>
                    </a:p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Pa flwyddyn rwyt ti’n dysgu?</a:t>
                      </a:r>
                    </a:p>
                    <a:p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What year do you teach?</a:t>
                      </a:r>
                      <a:endParaRPr lang="en-GB" sz="1800" b="0" i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sz="800" i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i’n dysgu         ’r Dosbarth Meithrin        yn Ysgol y Parc.</a:t>
                      </a:r>
                    </a:p>
                    <a:p>
                      <a:r>
                        <a:rPr lang="cy-GB" sz="2000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’r Dosbarth Derbyn          yn Ysgol Gynradd Aberaeron.</a:t>
                      </a:r>
                    </a:p>
                    <a:p>
                      <a:r>
                        <a:rPr lang="cy-GB" sz="2000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Blwyddyn 1</a:t>
                      </a:r>
                    </a:p>
                    <a:p>
                      <a:r>
                        <a:rPr lang="cy-GB" sz="2000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Blwyddyn 2</a:t>
                      </a:r>
                    </a:p>
                    <a:p>
                      <a:r>
                        <a:rPr lang="cy-GB" sz="2000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Blwyddyn 3</a:t>
                      </a:r>
                    </a:p>
                    <a:p>
                      <a:r>
                        <a:rPr lang="cy-GB" sz="2000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Blwyddyn 4</a:t>
                      </a:r>
                    </a:p>
                    <a:p>
                      <a:endParaRPr lang="cy-GB" sz="2000" i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i’n athro          Blwyddyn 5            mewn ysgol gynradd.</a:t>
                      </a:r>
                    </a:p>
                    <a:p>
                      <a:r>
                        <a:rPr lang="cy-GB" sz="2000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i’n athrawes   Blwyddyn 6            mewn ysgol gynradd yn Aberaeron.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8378910"/>
                  </a:ext>
                </a:extLst>
              </a:tr>
            </a:tbl>
          </a:graphicData>
        </a:graphic>
      </p:graphicFrame>
      <p:sp>
        <p:nvSpPr>
          <p:cNvPr id="10" name="Rectangle 9">
            <a:extLst>
              <a:ext uri="{FF2B5EF4-FFF2-40B4-BE49-F238E27FC236}">
                <a16:creationId xmlns:a16="http://schemas.microsoft.com/office/drawing/2014/main" id="{D5DDE188-6781-1D46-B1ED-9F302A264ED5}"/>
              </a:ext>
            </a:extLst>
          </p:cNvPr>
          <p:cNvSpPr/>
          <p:nvPr/>
        </p:nvSpPr>
        <p:spPr>
          <a:xfrm>
            <a:off x="3292219" y="4913385"/>
            <a:ext cx="5607562" cy="1785104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r>
              <a:rPr lang="cy-GB" b="1">
                <a:solidFill>
                  <a:srgbClr val="FF0000"/>
                </a:solidFill>
                <a:ea typeface="Times New Roman" panose="02020603050405020304" pitchFamily="18" charset="0"/>
              </a:rPr>
              <a:t>Mewn</a:t>
            </a:r>
            <a:r>
              <a:rPr lang="cy-GB">
                <a:ea typeface="Times New Roman" panose="02020603050405020304" pitchFamily="18" charset="0"/>
              </a:rPr>
              <a:t> </a:t>
            </a:r>
            <a:r>
              <a:rPr lang="cy-GB">
                <a:solidFill>
                  <a:srgbClr val="002060"/>
                </a:solidFill>
                <a:ea typeface="Times New Roman" panose="02020603050405020304" pitchFamily="18" charset="0"/>
              </a:rPr>
              <a:t>usually means </a:t>
            </a:r>
            <a:r>
              <a:rPr lang="cy-GB" i="1">
                <a:solidFill>
                  <a:srgbClr val="002060"/>
                </a:solidFill>
                <a:ea typeface="Times New Roman" panose="02020603050405020304" pitchFamily="18" charset="0"/>
              </a:rPr>
              <a:t>‘in a‘</a:t>
            </a:r>
            <a:r>
              <a:rPr lang="cy-GB">
                <a:solidFill>
                  <a:srgbClr val="002060"/>
                </a:solidFill>
                <a:ea typeface="Times New Roman" panose="02020603050405020304" pitchFamily="18" charset="0"/>
              </a:rPr>
              <a:t>  and is </a:t>
            </a:r>
            <a:r>
              <a:rPr lang="cy-GB" b="1">
                <a:solidFill>
                  <a:srgbClr val="002060"/>
                </a:solidFill>
                <a:ea typeface="Times New Roman" panose="02020603050405020304" pitchFamily="18" charset="0"/>
              </a:rPr>
              <a:t>indefinite</a:t>
            </a:r>
            <a:r>
              <a:rPr lang="cy-GB">
                <a:solidFill>
                  <a:srgbClr val="002060"/>
                </a:solidFill>
                <a:ea typeface="Times New Roman" panose="02020603050405020304" pitchFamily="18" charset="0"/>
              </a:rPr>
              <a:t>, </a:t>
            </a:r>
          </a:p>
          <a:p>
            <a:r>
              <a:rPr lang="cy-GB">
                <a:solidFill>
                  <a:srgbClr val="002060"/>
                </a:solidFill>
                <a:ea typeface="Times New Roman" panose="02020603050405020304" pitchFamily="18" charset="0"/>
              </a:rPr>
              <a:t>e.g.</a:t>
            </a:r>
            <a:r>
              <a:rPr lang="en-GB" sz="2800">
                <a:solidFill>
                  <a:srgbClr val="002060"/>
                </a:solidFill>
                <a:ea typeface="Times New Roman" panose="02020603050405020304" pitchFamily="18" charset="0"/>
              </a:rPr>
              <a:t> </a:t>
            </a:r>
            <a:r>
              <a:rPr lang="cy-GB">
                <a:solidFill>
                  <a:srgbClr val="002060"/>
                </a:solidFill>
                <a:ea typeface="Times New Roman" panose="02020603050405020304" pitchFamily="18" charset="0"/>
              </a:rPr>
              <a:t>Rydw i’n gweithio </a:t>
            </a:r>
            <a:r>
              <a:rPr lang="cy-GB">
                <a:solidFill>
                  <a:srgbClr val="FF0000"/>
                </a:solidFill>
                <a:ea typeface="Times New Roman" panose="02020603050405020304" pitchFamily="18" charset="0"/>
              </a:rPr>
              <a:t>mewn</a:t>
            </a:r>
            <a:r>
              <a:rPr lang="cy-GB">
                <a:ea typeface="Times New Roman" panose="02020603050405020304" pitchFamily="18" charset="0"/>
              </a:rPr>
              <a:t> </a:t>
            </a:r>
            <a:r>
              <a:rPr lang="cy-GB">
                <a:solidFill>
                  <a:srgbClr val="002060"/>
                </a:solidFill>
                <a:ea typeface="Times New Roman" panose="02020603050405020304" pitchFamily="18" charset="0"/>
              </a:rPr>
              <a:t>ysgol gynradd yn Abertawe.</a:t>
            </a:r>
            <a:endParaRPr lang="en-GB" sz="2800">
              <a:ea typeface="Times New Roman" panose="02020603050405020304" pitchFamily="18" charset="0"/>
            </a:endParaRPr>
          </a:p>
          <a:p>
            <a:endParaRPr lang="cy-GB" b="1">
              <a:solidFill>
                <a:srgbClr val="FF0000"/>
              </a:solidFill>
              <a:ea typeface="Times New Roman" panose="02020603050405020304" pitchFamily="18" charset="0"/>
            </a:endParaRPr>
          </a:p>
          <a:p>
            <a:r>
              <a:rPr lang="cy-GB" b="1">
                <a:solidFill>
                  <a:srgbClr val="FF0000"/>
                </a:solidFill>
                <a:ea typeface="Times New Roman" panose="02020603050405020304" pitchFamily="18" charset="0"/>
              </a:rPr>
              <a:t>Yn</a:t>
            </a:r>
            <a:r>
              <a:rPr lang="cy-GB" b="1">
                <a:ea typeface="Times New Roman" panose="02020603050405020304" pitchFamily="18" charset="0"/>
              </a:rPr>
              <a:t> </a:t>
            </a:r>
            <a:r>
              <a:rPr lang="cy-GB">
                <a:solidFill>
                  <a:srgbClr val="002060"/>
                </a:solidFill>
                <a:ea typeface="Times New Roman" panose="02020603050405020304" pitchFamily="18" charset="0"/>
              </a:rPr>
              <a:t>refers to a </a:t>
            </a:r>
            <a:r>
              <a:rPr lang="cy-GB" b="1">
                <a:solidFill>
                  <a:srgbClr val="002060"/>
                </a:solidFill>
                <a:ea typeface="Times New Roman" panose="02020603050405020304" pitchFamily="18" charset="0"/>
              </a:rPr>
              <a:t>definite</a:t>
            </a:r>
            <a:r>
              <a:rPr lang="cy-GB">
                <a:solidFill>
                  <a:srgbClr val="002060"/>
                </a:solidFill>
                <a:ea typeface="Times New Roman" panose="02020603050405020304" pitchFamily="18" charset="0"/>
              </a:rPr>
              <a:t> place, </a:t>
            </a:r>
          </a:p>
          <a:p>
            <a:r>
              <a:rPr lang="cy-GB">
                <a:solidFill>
                  <a:srgbClr val="002060"/>
                </a:solidFill>
                <a:ea typeface="Times New Roman" panose="02020603050405020304" pitchFamily="18" charset="0"/>
              </a:rPr>
              <a:t>e.g.</a:t>
            </a:r>
            <a:r>
              <a:rPr lang="en-GB" sz="2800">
                <a:solidFill>
                  <a:srgbClr val="002060"/>
                </a:solidFill>
                <a:ea typeface="Times New Roman" panose="02020603050405020304" pitchFamily="18" charset="0"/>
              </a:rPr>
              <a:t> </a:t>
            </a:r>
            <a:r>
              <a:rPr lang="cy-GB">
                <a:solidFill>
                  <a:srgbClr val="002060"/>
                </a:solidFill>
                <a:ea typeface="Times New Roman" panose="02020603050405020304" pitchFamily="18" charset="0"/>
              </a:rPr>
              <a:t>Rydw i’n gweithio</a:t>
            </a:r>
            <a:r>
              <a:rPr lang="cy-GB">
                <a:ea typeface="Times New Roman" panose="02020603050405020304" pitchFamily="18" charset="0"/>
              </a:rPr>
              <a:t> </a:t>
            </a:r>
            <a:r>
              <a:rPr lang="cy-GB">
                <a:solidFill>
                  <a:srgbClr val="FF0000"/>
                </a:solidFill>
                <a:ea typeface="Times New Roman" panose="02020603050405020304" pitchFamily="18" charset="0"/>
              </a:rPr>
              <a:t>yn</a:t>
            </a:r>
            <a:r>
              <a:rPr lang="cy-GB">
                <a:ea typeface="Times New Roman" panose="02020603050405020304" pitchFamily="18" charset="0"/>
              </a:rPr>
              <a:t> </a:t>
            </a:r>
            <a:r>
              <a:rPr lang="cy-GB">
                <a:solidFill>
                  <a:srgbClr val="002060"/>
                </a:solidFill>
                <a:ea typeface="Times New Roman" panose="02020603050405020304" pitchFamily="18" charset="0"/>
              </a:rPr>
              <a:t>Ysgol Gynradd Abbey.</a:t>
            </a:r>
            <a:endParaRPr lang="en-GB" sz="2800">
              <a:solidFill>
                <a:srgbClr val="002060"/>
              </a:solidFill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265418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777F7620-9931-0647-A167-409EFD38F218}"/>
              </a:ext>
            </a:extLst>
          </p:cNvPr>
          <p:cNvSpPr txBox="1"/>
          <p:nvPr/>
        </p:nvSpPr>
        <p:spPr>
          <a:xfrm>
            <a:off x="203992" y="173204"/>
            <a:ext cx="5416613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3600" b="1" dirty="0">
                <a:solidFill>
                  <a:srgbClr val="002060"/>
                </a:solidFill>
              </a:rPr>
              <a:t>Beth </a:t>
            </a:r>
            <a:r>
              <a:rPr lang="en-US" sz="3600" b="1" dirty="0" err="1">
                <a:solidFill>
                  <a:srgbClr val="002060"/>
                </a:solidFill>
              </a:rPr>
              <a:t>rwyt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ti’n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wneud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  <a:endParaRPr lang="en-US" sz="3600" b="1">
              <a:solidFill>
                <a:srgbClr val="002060"/>
              </a:solidFill>
              <a:cs typeface="Calibri"/>
            </a:endParaRPr>
          </a:p>
          <a:p>
            <a:r>
              <a:rPr lang="en-US" sz="3600" dirty="0">
                <a:solidFill>
                  <a:srgbClr val="002060"/>
                </a:solidFill>
              </a:rPr>
              <a:t>  </a:t>
            </a:r>
            <a:r>
              <a:rPr lang="en-US" sz="2400" i="1" dirty="0">
                <a:solidFill>
                  <a:srgbClr val="002060"/>
                </a:solidFill>
              </a:rPr>
              <a:t>What do you do?</a:t>
            </a:r>
            <a:endParaRPr lang="en-US" sz="2400" i="1" dirty="0">
              <a:solidFill>
                <a:srgbClr val="002060"/>
              </a:solidFill>
              <a:cs typeface="Calibri"/>
            </a:endParaRP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4FED6211-08F5-9B4F-8DF8-AD1E842AED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9219204"/>
              </p:ext>
            </p:extLst>
          </p:nvPr>
        </p:nvGraphicFramePr>
        <p:xfrm>
          <a:off x="276854" y="3325381"/>
          <a:ext cx="11713241" cy="3102016"/>
        </p:xfrm>
        <a:graphic>
          <a:graphicData uri="http://schemas.openxmlformats.org/drawingml/2006/table">
            <a:tbl>
              <a:tblPr firstRow="1" firstCol="1" bandRow="1"/>
              <a:tblGrid>
                <a:gridCol w="4008530">
                  <a:extLst>
                    <a:ext uri="{9D8B030D-6E8A-4147-A177-3AD203B41FA5}">
                      <a16:colId xmlns:a16="http://schemas.microsoft.com/office/drawing/2014/main" val="3739966731"/>
                    </a:ext>
                  </a:extLst>
                </a:gridCol>
                <a:gridCol w="7704711">
                  <a:extLst>
                    <a:ext uri="{9D8B030D-6E8A-4147-A177-3AD203B41FA5}">
                      <a16:colId xmlns:a16="http://schemas.microsoft.com/office/drawing/2014/main" val="920358207"/>
                    </a:ext>
                  </a:extLst>
                </a:gridCol>
              </a:tblGrid>
              <a:tr h="3102016">
                <a:tc>
                  <a:txBody>
                    <a:bodyPr/>
                    <a:lstStyle/>
                    <a:p>
                      <a:endParaRPr lang="cy-GB" sz="8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rydych chi’n wneud?</a:t>
                      </a:r>
                    </a:p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rwyt ti’n wneud?</a:t>
                      </a:r>
                    </a:p>
                    <a:p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What do you do?</a:t>
                      </a:r>
                      <a:endParaRPr lang="en-GB" sz="1800" b="0" i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sz="800" i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i’n dysgu...            Cymraeg i Flwyddyn 1.            </a:t>
                      </a:r>
                      <a:endParaRPr lang="cy-GB" sz="1800" b="1" i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I teach</a:t>
                      </a:r>
                      <a:r>
                        <a:rPr lang="cy-GB" sz="20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...                             Cymraeg ar draws yr ysgol</a:t>
                      </a:r>
                      <a:r>
                        <a:rPr lang="cy-GB" sz="2000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        </a:t>
                      </a:r>
                      <a:r>
                        <a:rPr lang="cy-GB" sz="1800" i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(across the school)</a:t>
                      </a:r>
                    </a:p>
                    <a:p>
                      <a:endParaRPr lang="cy-GB" sz="1800" i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cy-GB" sz="2000" i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i’n gyfrifol am      y Cyfnod Sylfaen (CS)</a:t>
                      </a:r>
                      <a:r>
                        <a:rPr lang="cy-GB" sz="2000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                 </a:t>
                      </a:r>
                      <a:r>
                        <a:rPr lang="cy-GB" sz="1800" i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Foundation Phase</a:t>
                      </a:r>
                      <a:endParaRPr lang="cy-GB" sz="2000" i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i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I am responsible for            </a:t>
                      </a:r>
                      <a:r>
                        <a:rPr lang="cy-GB" sz="20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 Meithrin.                                    </a:t>
                      </a:r>
                      <a:r>
                        <a:rPr lang="cy-GB" sz="1800" b="0" i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Nursery</a:t>
                      </a:r>
                      <a:endParaRPr lang="cy-GB" sz="2000" b="1" i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</a:t>
                      </a:r>
                      <a:r>
                        <a:rPr lang="cy-GB" sz="20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Flwyddyn 6.                                  </a:t>
                      </a:r>
                    </a:p>
                    <a:p>
                      <a:r>
                        <a:rPr lang="cy-GB" sz="1800" i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 </a:t>
                      </a:r>
                      <a:r>
                        <a:rPr lang="cy-GB" sz="20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Gyfnod Allweddol 1 (CA1)</a:t>
                      </a:r>
                      <a:r>
                        <a:rPr lang="cy-GB" sz="2000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     </a:t>
                      </a:r>
                      <a:r>
                        <a:rPr lang="cy-GB" sz="1800" i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Key Stage 1 (KS1)</a:t>
                      </a:r>
                      <a:endParaRPr lang="cy-GB" sz="2000" i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i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 </a:t>
                      </a:r>
                      <a:r>
                        <a:rPr lang="cy-GB" sz="2000" b="1" i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Gyfnod Allweddol 2 (CA2).        </a:t>
                      </a:r>
                      <a:r>
                        <a:rPr lang="cy-GB" sz="1800" i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Key Stage 2 (KS2)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8378910"/>
                  </a:ext>
                </a:extLst>
              </a:tr>
            </a:tbl>
          </a:graphicData>
        </a:graphic>
      </p:graphicFrame>
      <p:pic>
        <p:nvPicPr>
          <p:cNvPr id="2" name="Picture 2" descr="A picture containing toy, mask, doll&#10;&#10;Description automatically generated">
            <a:extLst>
              <a:ext uri="{FF2B5EF4-FFF2-40B4-BE49-F238E27FC236}">
                <a16:creationId xmlns:a16="http://schemas.microsoft.com/office/drawing/2014/main" id="{DD2CF6EB-2964-F568-5EBD-E1318CFC88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9577" y="396147"/>
            <a:ext cx="3161206" cy="2930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994485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udio 2">
            <a:hlinkClick r:id="" action="ppaction://media"/>
            <a:extLst>
              <a:ext uri="{FF2B5EF4-FFF2-40B4-BE49-F238E27FC236}">
                <a16:creationId xmlns:a16="http://schemas.microsoft.com/office/drawing/2014/main" id="{DD9B4FFE-FF40-C04E-8E55-C0B88D80C6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734098" y="199920"/>
            <a:ext cx="1193138" cy="1193138"/>
          </a:xfrm>
          <a:prstGeom prst="rect">
            <a:avLst/>
          </a:prstGeom>
        </p:spPr>
      </p:pic>
      <p:sp>
        <p:nvSpPr>
          <p:cNvPr id="7" name="Speech Bubble: Rectangle with Corners Rounded 4">
            <a:extLst>
              <a:ext uri="{FF2B5EF4-FFF2-40B4-BE49-F238E27FC236}">
                <a16:creationId xmlns:a16="http://schemas.microsoft.com/office/drawing/2014/main" id="{D7FB81E4-B20C-044C-9135-64446E647B77}"/>
              </a:ext>
            </a:extLst>
          </p:cNvPr>
          <p:cNvSpPr/>
          <p:nvPr/>
        </p:nvSpPr>
        <p:spPr>
          <a:xfrm>
            <a:off x="2780164" y="1069686"/>
            <a:ext cx="8150251" cy="1205111"/>
          </a:xfrm>
          <a:prstGeom prst="wedgeRoundRectCallout">
            <a:avLst>
              <a:gd name="adj1" fmla="val -49563"/>
              <a:gd name="adj2" fmla="val -20200"/>
              <a:gd name="adj3" fmla="val 16667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sz="1600" b="1" err="1">
                <a:solidFill>
                  <a:srgbClr val="002060"/>
                </a:solidFill>
                <a:cs typeface="Cavolini" panose="03000502040302020204" pitchFamily="66" charset="0"/>
              </a:rPr>
              <a:t>Gwrandewch</a:t>
            </a:r>
            <a:r>
              <a:rPr lang="en-GB" sz="1600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GB" sz="1600" b="1" err="1">
                <a:solidFill>
                  <a:srgbClr val="002060"/>
                </a:solidFill>
                <a:cs typeface="Cavolini" panose="03000502040302020204" pitchFamily="66" charset="0"/>
              </a:rPr>
              <a:t>ar</a:t>
            </a:r>
            <a:r>
              <a:rPr lang="en-GB" sz="1600" b="1">
                <a:solidFill>
                  <a:srgbClr val="002060"/>
                </a:solidFill>
                <a:cs typeface="Cavolini" panose="03000502040302020204" pitchFamily="66" charset="0"/>
              </a:rPr>
              <a:t> y </a:t>
            </a:r>
            <a:r>
              <a:rPr lang="en-GB" sz="1600" b="1" err="1">
                <a:solidFill>
                  <a:srgbClr val="002060"/>
                </a:solidFill>
                <a:cs typeface="Cavolini" panose="03000502040302020204" pitchFamily="66" charset="0"/>
              </a:rPr>
              <a:t>sgwrs</a:t>
            </a:r>
            <a:r>
              <a:rPr lang="en-GB" sz="1600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GB" sz="1600" b="1" err="1">
                <a:solidFill>
                  <a:srgbClr val="002060"/>
                </a:solidFill>
                <a:cs typeface="Cavolini" panose="03000502040302020204" pitchFamily="66" charset="0"/>
              </a:rPr>
              <a:t>yma</a:t>
            </a:r>
            <a:r>
              <a:rPr lang="en-GB" sz="1600" b="1">
                <a:solidFill>
                  <a:srgbClr val="002060"/>
                </a:solidFill>
                <a:cs typeface="Cavolini" panose="03000502040302020204" pitchFamily="66" charset="0"/>
              </a:rPr>
              <a:t>, a </a:t>
            </a:r>
            <a:r>
              <a:rPr lang="en-GB" sz="1600" b="1" err="1">
                <a:solidFill>
                  <a:srgbClr val="002060"/>
                </a:solidFill>
                <a:cs typeface="Cavolini" panose="03000502040302020204" pitchFamily="66" charset="0"/>
              </a:rPr>
              <a:t>llenwch</a:t>
            </a:r>
            <a:r>
              <a:rPr lang="en-GB" sz="1600" b="1">
                <a:solidFill>
                  <a:srgbClr val="002060"/>
                </a:solidFill>
                <a:cs typeface="Cavolini" panose="03000502040302020204" pitchFamily="66" charset="0"/>
              </a:rPr>
              <a:t> y </a:t>
            </a:r>
            <a:r>
              <a:rPr lang="en-GB" sz="1600" b="1" err="1">
                <a:solidFill>
                  <a:srgbClr val="002060"/>
                </a:solidFill>
                <a:cs typeface="Cavolini" panose="03000502040302020204" pitchFamily="66" charset="0"/>
              </a:rPr>
              <a:t>bylchau</a:t>
            </a:r>
            <a:r>
              <a:rPr lang="en-GB" sz="1600" b="1">
                <a:solidFill>
                  <a:srgbClr val="002060"/>
                </a:solidFill>
                <a:cs typeface="Cavolini" panose="03000502040302020204" pitchFamily="66" charset="0"/>
              </a:rPr>
              <a:t>. </a:t>
            </a:r>
            <a:r>
              <a:rPr lang="en-GB" sz="1600" b="1" err="1">
                <a:solidFill>
                  <a:srgbClr val="002060"/>
                </a:solidFill>
                <a:cs typeface="Cavolini" panose="03000502040302020204" pitchFamily="66" charset="0"/>
              </a:rPr>
              <a:t>Mae’r</a:t>
            </a:r>
            <a:r>
              <a:rPr lang="en-GB" sz="1600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GB" sz="1600" b="1" err="1">
                <a:solidFill>
                  <a:srgbClr val="002060"/>
                </a:solidFill>
                <a:cs typeface="Cavolini" panose="03000502040302020204" pitchFamily="66" charset="0"/>
              </a:rPr>
              <a:t>atebion</a:t>
            </a:r>
            <a:r>
              <a:rPr lang="en-GB" sz="1600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GB" sz="1600" b="1" err="1">
                <a:solidFill>
                  <a:srgbClr val="002060"/>
                </a:solidFill>
                <a:cs typeface="Cavolini" panose="03000502040302020204" pitchFamily="66" charset="0"/>
              </a:rPr>
              <a:t>ar</a:t>
            </a:r>
            <a:r>
              <a:rPr lang="en-GB" sz="1600" b="1">
                <a:solidFill>
                  <a:srgbClr val="002060"/>
                </a:solidFill>
                <a:cs typeface="Cavolini" panose="03000502040302020204" pitchFamily="66" charset="0"/>
              </a:rPr>
              <a:t> y </a:t>
            </a:r>
            <a:r>
              <a:rPr lang="en-GB" sz="1600" b="1" err="1">
                <a:solidFill>
                  <a:srgbClr val="002060"/>
                </a:solidFill>
                <a:cs typeface="Cavolini" panose="03000502040302020204" pitchFamily="66" charset="0"/>
              </a:rPr>
              <a:t>sleid</a:t>
            </a:r>
            <a:r>
              <a:rPr lang="en-GB" sz="1600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GB" sz="1600" b="1" err="1">
                <a:solidFill>
                  <a:srgbClr val="002060"/>
                </a:solidFill>
                <a:cs typeface="Cavolini" panose="03000502040302020204" pitchFamily="66" charset="0"/>
              </a:rPr>
              <a:t>nesaf</a:t>
            </a:r>
            <a:r>
              <a:rPr lang="en-GB" sz="1600" b="1">
                <a:solidFill>
                  <a:srgbClr val="002060"/>
                </a:solidFill>
                <a:cs typeface="Cavolini" panose="03000502040302020204" pitchFamily="66" charset="0"/>
              </a:rPr>
              <a:t>. </a:t>
            </a:r>
          </a:p>
          <a:p>
            <a:pPr lvl="0" algn="ctr">
              <a:defRPr/>
            </a:pPr>
            <a:endParaRPr lang="en-GB" sz="1600">
              <a:solidFill>
                <a:srgbClr val="002060"/>
              </a:solidFill>
              <a:cs typeface="Cavolini" panose="03000502040302020204" pitchFamily="66" charset="0"/>
            </a:endParaRPr>
          </a:p>
          <a:p>
            <a:pPr lvl="0" algn="ctr">
              <a:defRPr/>
            </a:pPr>
            <a:r>
              <a:rPr lang="en-GB" sz="1600" i="1">
                <a:solidFill>
                  <a:srgbClr val="002060"/>
                </a:solidFill>
                <a:cs typeface="Cavolini" panose="03000502040302020204" pitchFamily="66" charset="0"/>
              </a:rPr>
              <a:t>Listen to the dialogue and fill in the gaps. The answers are on the next slide.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314D5B5-3860-C943-B52F-557685DBAF97}"/>
              </a:ext>
            </a:extLst>
          </p:cNvPr>
          <p:cNvSpPr txBox="1"/>
          <p:nvPr/>
        </p:nvSpPr>
        <p:spPr>
          <a:xfrm>
            <a:off x="264764" y="130614"/>
            <a:ext cx="2923309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Tasg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Wrando</a:t>
            </a:r>
            <a:endParaRPr lang="en-US" sz="3600" b="1">
              <a:solidFill>
                <a:srgbClr val="002060"/>
              </a:solidFill>
            </a:endParaRPr>
          </a:p>
          <a:p>
            <a:r>
              <a:rPr lang="en-US" sz="3600" b="1" i="1">
                <a:solidFill>
                  <a:srgbClr val="002060"/>
                </a:solidFill>
              </a:rPr>
              <a:t>  </a:t>
            </a:r>
            <a:r>
              <a:rPr lang="en-US" sz="2800" i="1">
                <a:solidFill>
                  <a:srgbClr val="002060"/>
                </a:solidFill>
              </a:rPr>
              <a:t>Listening Task</a:t>
            </a:r>
            <a:endParaRPr lang="en-US" sz="2400" i="1">
              <a:solidFill>
                <a:srgbClr val="00206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8A76EF1-C094-AD49-999D-D62340A8BEA1}"/>
              </a:ext>
            </a:extLst>
          </p:cNvPr>
          <p:cNvSpPr txBox="1"/>
          <p:nvPr/>
        </p:nvSpPr>
        <p:spPr>
          <a:xfrm>
            <a:off x="1678023" y="2273299"/>
            <a:ext cx="8835953" cy="4093428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endParaRPr lang="en-US" sz="1000" i="1">
              <a:solidFill>
                <a:srgbClr val="002060"/>
              </a:solidFill>
            </a:endParaRPr>
          </a:p>
          <a:p>
            <a:r>
              <a:rPr lang="en-US" sz="2400" i="1">
                <a:solidFill>
                  <a:srgbClr val="002060"/>
                </a:solidFill>
              </a:rPr>
              <a:t>Mari:</a:t>
            </a:r>
            <a:r>
              <a:rPr lang="en-US" sz="2400">
                <a:solidFill>
                  <a:srgbClr val="002060"/>
                </a:solidFill>
              </a:rPr>
              <a:t>           </a:t>
            </a:r>
            <a:r>
              <a:rPr lang="en-US" sz="2400" b="1" err="1">
                <a:solidFill>
                  <a:srgbClr val="002060"/>
                </a:solidFill>
              </a:rPr>
              <a:t>Prynhawn</a:t>
            </a:r>
            <a:r>
              <a:rPr lang="en-US" sz="2400" b="1">
                <a:solidFill>
                  <a:srgbClr val="002060"/>
                </a:solidFill>
              </a:rPr>
              <a:t> da.</a:t>
            </a:r>
          </a:p>
          <a:p>
            <a:r>
              <a:rPr lang="en-US" sz="2400" i="1" err="1">
                <a:solidFill>
                  <a:srgbClr val="002060"/>
                </a:solidFill>
              </a:rPr>
              <a:t>Dafydd</a:t>
            </a:r>
            <a:r>
              <a:rPr lang="en-US" sz="2400" i="1">
                <a:solidFill>
                  <a:srgbClr val="002060"/>
                </a:solidFill>
              </a:rPr>
              <a:t>:</a:t>
            </a:r>
            <a:r>
              <a:rPr lang="en-US" sz="2400">
                <a:solidFill>
                  <a:srgbClr val="002060"/>
                </a:solidFill>
              </a:rPr>
              <a:t>       </a:t>
            </a:r>
            <a:r>
              <a:rPr lang="en-US" sz="2400" b="1" err="1">
                <a:solidFill>
                  <a:srgbClr val="002060"/>
                </a:solidFill>
              </a:rPr>
              <a:t>Prynhawn</a:t>
            </a:r>
            <a:r>
              <a:rPr lang="en-US" sz="2400" b="1">
                <a:solidFill>
                  <a:srgbClr val="002060"/>
                </a:solidFill>
              </a:rPr>
              <a:t> da.</a:t>
            </a:r>
          </a:p>
          <a:p>
            <a:r>
              <a:rPr lang="en-US" sz="2400" i="1">
                <a:solidFill>
                  <a:srgbClr val="002060"/>
                </a:solidFill>
              </a:rPr>
              <a:t>Mari:</a:t>
            </a:r>
            <a:r>
              <a:rPr lang="en-US" sz="2400">
                <a:solidFill>
                  <a:srgbClr val="002060"/>
                </a:solidFill>
              </a:rPr>
              <a:t>           </a:t>
            </a:r>
            <a:r>
              <a:rPr lang="en-US" sz="2400" b="1">
                <a:solidFill>
                  <a:srgbClr val="002060"/>
                </a:solidFill>
              </a:rPr>
              <a:t>Mari </a:t>
            </a:r>
            <a:r>
              <a:rPr lang="en-US" sz="2400" b="1">
                <a:solidFill>
                  <a:srgbClr val="FF0000"/>
                </a:solidFill>
              </a:rPr>
              <a:t>___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i</a:t>
            </a:r>
            <a:r>
              <a:rPr lang="en-US" sz="2400" b="1">
                <a:solidFill>
                  <a:srgbClr val="002060"/>
                </a:solidFill>
              </a:rPr>
              <a:t>.</a:t>
            </a:r>
          </a:p>
          <a:p>
            <a:r>
              <a:rPr lang="en-US" sz="2400" i="1" err="1">
                <a:solidFill>
                  <a:srgbClr val="002060"/>
                </a:solidFill>
              </a:rPr>
              <a:t>Dafydd</a:t>
            </a:r>
            <a:r>
              <a:rPr lang="en-US" sz="2400" i="1">
                <a:solidFill>
                  <a:srgbClr val="002060"/>
                </a:solidFill>
              </a:rPr>
              <a:t>:</a:t>
            </a:r>
            <a:r>
              <a:rPr lang="en-US" sz="2400">
                <a:solidFill>
                  <a:srgbClr val="002060"/>
                </a:solidFill>
              </a:rPr>
              <a:t>       </a:t>
            </a:r>
            <a:r>
              <a:rPr lang="en-US" sz="2400" b="1" err="1">
                <a:solidFill>
                  <a:srgbClr val="002060"/>
                </a:solidFill>
              </a:rPr>
              <a:t>Helo</a:t>
            </a:r>
            <a:r>
              <a:rPr lang="en-US" sz="2400" b="1">
                <a:solidFill>
                  <a:srgbClr val="002060"/>
                </a:solidFill>
              </a:rPr>
              <a:t>, Mari. </a:t>
            </a:r>
            <a:r>
              <a:rPr lang="en-US" sz="2400" b="1" err="1">
                <a:solidFill>
                  <a:srgbClr val="002060"/>
                </a:solidFill>
              </a:rPr>
              <a:t>Dafydd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ydw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i</a:t>
            </a:r>
            <a:r>
              <a:rPr lang="en-US" sz="2400" b="1">
                <a:solidFill>
                  <a:srgbClr val="002060"/>
                </a:solidFill>
              </a:rPr>
              <a:t>.</a:t>
            </a:r>
          </a:p>
          <a:p>
            <a:r>
              <a:rPr lang="en-US" sz="2400" i="1">
                <a:solidFill>
                  <a:srgbClr val="002060"/>
                </a:solidFill>
              </a:rPr>
              <a:t>Mari:</a:t>
            </a:r>
            <a:r>
              <a:rPr lang="en-US" sz="2400">
                <a:solidFill>
                  <a:srgbClr val="002060"/>
                </a:solidFill>
              </a:rPr>
              <a:t>           </a:t>
            </a:r>
            <a:r>
              <a:rPr lang="en-US" sz="2400" b="1" err="1">
                <a:solidFill>
                  <a:srgbClr val="002060"/>
                </a:solidFill>
              </a:rPr>
              <a:t>Ble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rwyt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ti’n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>
                <a:solidFill>
                  <a:srgbClr val="FF0000"/>
                </a:solidFill>
              </a:rPr>
              <a:t>_____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Dafydd</a:t>
            </a:r>
            <a:r>
              <a:rPr lang="en-US" sz="2400" b="1">
                <a:solidFill>
                  <a:srgbClr val="002060"/>
                </a:solidFill>
              </a:rPr>
              <a:t>?</a:t>
            </a:r>
          </a:p>
          <a:p>
            <a:r>
              <a:rPr lang="en-US" sz="2400" i="1" err="1">
                <a:solidFill>
                  <a:srgbClr val="002060"/>
                </a:solidFill>
              </a:rPr>
              <a:t>Dafydd</a:t>
            </a:r>
            <a:r>
              <a:rPr lang="en-US" sz="2400" i="1">
                <a:solidFill>
                  <a:srgbClr val="002060"/>
                </a:solidFill>
              </a:rPr>
              <a:t>:</a:t>
            </a:r>
            <a:r>
              <a:rPr lang="en-US" sz="2400">
                <a:solidFill>
                  <a:srgbClr val="002060"/>
                </a:solidFill>
              </a:rPr>
              <a:t>       </a:t>
            </a:r>
            <a:r>
              <a:rPr lang="en-US" sz="2400" b="1">
                <a:solidFill>
                  <a:srgbClr val="FF0000"/>
                </a:solidFill>
              </a:rPr>
              <a:t>____</a:t>
            </a:r>
            <a:r>
              <a:rPr lang="en-US" sz="2400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i’n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dysgu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ym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Mhort</a:t>
            </a:r>
            <a:r>
              <a:rPr lang="en-US" sz="2400" b="1">
                <a:solidFill>
                  <a:srgbClr val="002060"/>
                </a:solidFill>
              </a:rPr>
              <a:t> Talbot </a:t>
            </a:r>
            <a:r>
              <a:rPr lang="en-US" sz="2400" b="1" err="1">
                <a:solidFill>
                  <a:srgbClr val="002060"/>
                </a:solidFill>
              </a:rPr>
              <a:t>mewn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ysgol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>
                <a:solidFill>
                  <a:srgbClr val="FF0000"/>
                </a:solidFill>
              </a:rPr>
              <a:t>_______</a:t>
            </a:r>
            <a:r>
              <a:rPr lang="en-US" sz="2400" b="1">
                <a:solidFill>
                  <a:srgbClr val="002060"/>
                </a:solidFill>
              </a:rPr>
              <a:t> . </a:t>
            </a:r>
          </a:p>
          <a:p>
            <a:r>
              <a:rPr lang="en-US" sz="2400" b="1">
                <a:solidFill>
                  <a:srgbClr val="002060"/>
                </a:solidFill>
              </a:rPr>
              <a:t>                     </a:t>
            </a:r>
            <a:r>
              <a:rPr lang="en-US" sz="2400" b="1" err="1">
                <a:solidFill>
                  <a:srgbClr val="002060"/>
                </a:solidFill>
              </a:rPr>
              <a:t>Ble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rwyt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ti’n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dysgu</a:t>
            </a:r>
            <a:r>
              <a:rPr lang="en-US" sz="2400" b="1">
                <a:solidFill>
                  <a:srgbClr val="002060"/>
                </a:solidFill>
              </a:rPr>
              <a:t>?</a:t>
            </a:r>
          </a:p>
          <a:p>
            <a:r>
              <a:rPr lang="en-US" sz="2400" i="1">
                <a:solidFill>
                  <a:srgbClr val="002060"/>
                </a:solidFill>
              </a:rPr>
              <a:t>Mari:</a:t>
            </a:r>
            <a:r>
              <a:rPr lang="en-US" sz="2400">
                <a:solidFill>
                  <a:srgbClr val="002060"/>
                </a:solidFill>
              </a:rPr>
              <a:t>           </a:t>
            </a:r>
            <a:r>
              <a:rPr lang="en-US" sz="2400" b="1" err="1">
                <a:solidFill>
                  <a:srgbClr val="002060"/>
                </a:solidFill>
              </a:rPr>
              <a:t>Rydw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i’n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dysgu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yn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>
                <a:solidFill>
                  <a:srgbClr val="FF0000"/>
                </a:solidFill>
              </a:rPr>
              <a:t>_____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Cae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Derwen</a:t>
            </a:r>
            <a:r>
              <a:rPr lang="en-US" sz="2400" b="1">
                <a:solidFill>
                  <a:srgbClr val="002060"/>
                </a:solidFill>
              </a:rPr>
              <a:t> . </a:t>
            </a:r>
            <a:r>
              <a:rPr lang="en-US" sz="2400" b="1" err="1">
                <a:solidFill>
                  <a:srgbClr val="002060"/>
                </a:solidFill>
              </a:rPr>
              <a:t>Rydw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i’n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dysgu</a:t>
            </a:r>
            <a:r>
              <a:rPr lang="en-US" sz="2400" b="1">
                <a:solidFill>
                  <a:srgbClr val="002060"/>
                </a:solidFill>
              </a:rPr>
              <a:t> </a:t>
            </a:r>
          </a:p>
          <a:p>
            <a:r>
              <a:rPr lang="en-US" sz="2400" b="1">
                <a:solidFill>
                  <a:srgbClr val="002060"/>
                </a:solidFill>
              </a:rPr>
              <a:t>                     </a:t>
            </a:r>
            <a:r>
              <a:rPr lang="en-US" sz="2400" b="1" err="1">
                <a:solidFill>
                  <a:srgbClr val="002060"/>
                </a:solidFill>
              </a:rPr>
              <a:t>Blwyddyn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>
                <a:solidFill>
                  <a:srgbClr val="FF0000"/>
                </a:solidFill>
              </a:rPr>
              <a:t>___</a:t>
            </a:r>
            <a:r>
              <a:rPr lang="en-US" sz="2400" b="1">
                <a:solidFill>
                  <a:srgbClr val="002060"/>
                </a:solidFill>
              </a:rPr>
              <a:t> a </a:t>
            </a:r>
            <a:r>
              <a:rPr lang="en-US" sz="2400" b="1" err="1">
                <a:solidFill>
                  <a:srgbClr val="002060"/>
                </a:solidFill>
              </a:rPr>
              <a:t>Phedwar</a:t>
            </a:r>
            <a:r>
              <a:rPr lang="en-US" sz="2400" b="1">
                <a:solidFill>
                  <a:srgbClr val="002060"/>
                </a:solidFill>
              </a:rPr>
              <a:t>. Pa </a:t>
            </a:r>
            <a:r>
              <a:rPr lang="en-US" sz="2400" b="1">
                <a:solidFill>
                  <a:srgbClr val="FF0000"/>
                </a:solidFill>
              </a:rPr>
              <a:t>________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rwyt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ti’n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dysgu</a:t>
            </a:r>
            <a:r>
              <a:rPr lang="en-US" sz="2400" b="1">
                <a:solidFill>
                  <a:srgbClr val="002060"/>
                </a:solidFill>
              </a:rPr>
              <a:t>?</a:t>
            </a:r>
          </a:p>
          <a:p>
            <a:r>
              <a:rPr lang="en-US" sz="2400" i="1" err="1">
                <a:solidFill>
                  <a:srgbClr val="002060"/>
                </a:solidFill>
              </a:rPr>
              <a:t>Dafydd</a:t>
            </a:r>
            <a:r>
              <a:rPr lang="en-US" sz="2400" i="1">
                <a:solidFill>
                  <a:srgbClr val="002060"/>
                </a:solidFill>
              </a:rPr>
              <a:t>:</a:t>
            </a:r>
            <a:r>
              <a:rPr lang="en-US" sz="2400">
                <a:solidFill>
                  <a:srgbClr val="002060"/>
                </a:solidFill>
              </a:rPr>
              <a:t>       </a:t>
            </a:r>
            <a:r>
              <a:rPr lang="en-US" sz="2400" b="1" err="1">
                <a:solidFill>
                  <a:srgbClr val="002060"/>
                </a:solidFill>
              </a:rPr>
              <a:t>Rydw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i’n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dysgu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Blwyddyn</a:t>
            </a:r>
            <a:r>
              <a:rPr lang="en-US" sz="2400" b="1">
                <a:solidFill>
                  <a:srgbClr val="002060"/>
                </a:solidFill>
              </a:rPr>
              <a:t> Tri a </a:t>
            </a:r>
            <a:r>
              <a:rPr lang="en-US" sz="2400" b="1" err="1">
                <a:solidFill>
                  <a:srgbClr val="002060"/>
                </a:solidFill>
              </a:rPr>
              <a:t>Phedwar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>
                <a:solidFill>
                  <a:srgbClr val="FF0000"/>
                </a:solidFill>
              </a:rPr>
              <a:t>_____</a:t>
            </a:r>
            <a:r>
              <a:rPr lang="en-US" sz="2400" b="1">
                <a:solidFill>
                  <a:srgbClr val="002060"/>
                </a:solidFill>
              </a:rPr>
              <a:t> .</a:t>
            </a:r>
          </a:p>
          <a:p>
            <a:endParaRPr lang="en-US" sz="1000" b="1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889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14CB4185-A364-E72D-A4FF-D5D6CF0F19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4" y="2314506"/>
            <a:ext cx="3742544" cy="453997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4314D5B5-3860-C943-B52F-557685DBAF97}"/>
              </a:ext>
            </a:extLst>
          </p:cNvPr>
          <p:cNvSpPr txBox="1"/>
          <p:nvPr/>
        </p:nvSpPr>
        <p:spPr>
          <a:xfrm>
            <a:off x="536832" y="267348"/>
            <a:ext cx="1992300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Atebion</a:t>
            </a:r>
            <a:endParaRPr lang="en-US" sz="3600" b="1">
              <a:solidFill>
                <a:srgbClr val="00206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8A76EF1-C094-AD49-999D-D62340A8BEA1}"/>
              </a:ext>
            </a:extLst>
          </p:cNvPr>
          <p:cNvSpPr txBox="1"/>
          <p:nvPr/>
        </p:nvSpPr>
        <p:spPr>
          <a:xfrm>
            <a:off x="3707756" y="267348"/>
            <a:ext cx="8353063" cy="4832092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000" i="1">
              <a:solidFill>
                <a:srgbClr val="002060"/>
              </a:solidFill>
            </a:endParaRPr>
          </a:p>
          <a:p>
            <a:r>
              <a:rPr lang="en-US" sz="2400" i="1" dirty="0">
                <a:solidFill>
                  <a:srgbClr val="002060"/>
                </a:solidFill>
              </a:rPr>
              <a:t>Mari:</a:t>
            </a:r>
            <a:r>
              <a:rPr lang="en-US" sz="2400" dirty="0">
                <a:solidFill>
                  <a:srgbClr val="002060"/>
                </a:solidFill>
              </a:rPr>
              <a:t>         </a:t>
            </a:r>
            <a:r>
              <a:rPr lang="en-US" sz="2400" b="1" dirty="0" err="1">
                <a:solidFill>
                  <a:srgbClr val="002060"/>
                </a:solidFill>
              </a:rPr>
              <a:t>Prynhawn</a:t>
            </a:r>
            <a:r>
              <a:rPr lang="en-US" sz="2400" b="1" dirty="0">
                <a:solidFill>
                  <a:srgbClr val="002060"/>
                </a:solidFill>
              </a:rPr>
              <a:t> da.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  <a:p>
            <a:r>
              <a:rPr lang="en-US" sz="2400" i="1" dirty="0">
                <a:solidFill>
                  <a:srgbClr val="002060"/>
                </a:solidFill>
              </a:rPr>
              <a:t>Dafydd:</a:t>
            </a:r>
            <a:r>
              <a:rPr lang="en-US" sz="2400" dirty="0">
                <a:solidFill>
                  <a:srgbClr val="002060"/>
                </a:solidFill>
              </a:rPr>
              <a:t>     </a:t>
            </a:r>
            <a:r>
              <a:rPr lang="en-US" sz="2400" b="1" dirty="0" err="1">
                <a:solidFill>
                  <a:srgbClr val="002060"/>
                </a:solidFill>
              </a:rPr>
              <a:t>Prynhawn</a:t>
            </a:r>
            <a:r>
              <a:rPr lang="en-US" sz="2400" b="1" dirty="0">
                <a:solidFill>
                  <a:srgbClr val="002060"/>
                </a:solidFill>
              </a:rPr>
              <a:t> da.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  <a:p>
            <a:r>
              <a:rPr lang="en-US" sz="2400" i="1" dirty="0">
                <a:solidFill>
                  <a:srgbClr val="002060"/>
                </a:solidFill>
              </a:rPr>
              <a:t>Mari:</a:t>
            </a:r>
            <a:r>
              <a:rPr lang="en-US" sz="2400" dirty="0">
                <a:solidFill>
                  <a:srgbClr val="002060"/>
                </a:solidFill>
              </a:rPr>
              <a:t>         </a:t>
            </a:r>
            <a:r>
              <a:rPr lang="en-US" sz="2400" b="1" dirty="0">
                <a:solidFill>
                  <a:srgbClr val="002060"/>
                </a:solidFill>
              </a:rPr>
              <a:t>Mari </a:t>
            </a:r>
            <a:r>
              <a:rPr lang="en-US" sz="2400" b="1" dirty="0" err="1">
                <a:solidFill>
                  <a:srgbClr val="FF0000"/>
                </a:solidFill>
              </a:rPr>
              <a:t>ydw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i</a:t>
            </a:r>
            <a:r>
              <a:rPr lang="en-US" sz="2400" b="1" dirty="0">
                <a:solidFill>
                  <a:srgbClr val="002060"/>
                </a:solidFill>
              </a:rPr>
              <a:t>.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  <a:p>
            <a:r>
              <a:rPr lang="en-US" sz="2400" i="1" dirty="0">
                <a:solidFill>
                  <a:srgbClr val="002060"/>
                </a:solidFill>
              </a:rPr>
              <a:t>Dafydd:</a:t>
            </a:r>
            <a:r>
              <a:rPr lang="en-US" sz="2400" dirty="0">
                <a:solidFill>
                  <a:srgbClr val="002060"/>
                </a:solidFill>
              </a:rPr>
              <a:t>     </a:t>
            </a:r>
            <a:r>
              <a:rPr lang="en-US" sz="2400" b="1" dirty="0">
                <a:solidFill>
                  <a:srgbClr val="002060"/>
                </a:solidFill>
              </a:rPr>
              <a:t>Helo, Mari. Dafydd </a:t>
            </a:r>
            <a:r>
              <a:rPr lang="en-US" sz="2400" b="1" dirty="0" err="1">
                <a:solidFill>
                  <a:srgbClr val="002060"/>
                </a:solidFill>
              </a:rPr>
              <a:t>ydw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i</a:t>
            </a:r>
            <a:r>
              <a:rPr lang="en-US" sz="2400" b="1" dirty="0">
                <a:solidFill>
                  <a:srgbClr val="002060"/>
                </a:solidFill>
              </a:rPr>
              <a:t>.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  <a:p>
            <a:r>
              <a:rPr lang="en-US" sz="2400" i="1" dirty="0">
                <a:solidFill>
                  <a:srgbClr val="002060"/>
                </a:solidFill>
              </a:rPr>
              <a:t>Mari:</a:t>
            </a:r>
            <a:r>
              <a:rPr lang="en-US" sz="2400" dirty="0">
                <a:solidFill>
                  <a:srgbClr val="002060"/>
                </a:solidFill>
              </a:rPr>
              <a:t>         </a:t>
            </a:r>
            <a:r>
              <a:rPr lang="en-US" sz="2400" b="1" dirty="0">
                <a:solidFill>
                  <a:srgbClr val="002060"/>
                </a:solidFill>
              </a:rPr>
              <a:t>Ble </a:t>
            </a:r>
            <a:r>
              <a:rPr lang="en-US" sz="2400" b="1" dirty="0" err="1">
                <a:solidFill>
                  <a:srgbClr val="002060"/>
                </a:solidFill>
              </a:rPr>
              <a:t>rwyt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ti’n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dysgu</a:t>
            </a:r>
            <a:r>
              <a:rPr lang="en-US" sz="2400" b="1" dirty="0">
                <a:solidFill>
                  <a:srgbClr val="002060"/>
                </a:solidFill>
              </a:rPr>
              <a:t> Dafydd?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  <a:p>
            <a:r>
              <a:rPr lang="en-US" sz="2400" i="1" dirty="0">
                <a:solidFill>
                  <a:srgbClr val="002060"/>
                </a:solidFill>
              </a:rPr>
              <a:t>Dafydd:</a:t>
            </a:r>
            <a:r>
              <a:rPr lang="en-US" sz="2400" dirty="0">
                <a:solidFill>
                  <a:srgbClr val="002060"/>
                </a:solidFill>
              </a:rPr>
              <a:t>     </a:t>
            </a:r>
            <a:r>
              <a:rPr lang="en-US" sz="2400" b="1" dirty="0" err="1">
                <a:solidFill>
                  <a:srgbClr val="FF0000"/>
                </a:solidFill>
              </a:rPr>
              <a:t>Rydw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i’n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dysgu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ym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Mhort</a:t>
            </a:r>
            <a:r>
              <a:rPr lang="en-US" sz="2400" b="1" dirty="0">
                <a:solidFill>
                  <a:srgbClr val="002060"/>
                </a:solidFill>
              </a:rPr>
              <a:t> Talbot </a:t>
            </a:r>
            <a:r>
              <a:rPr lang="en-US" sz="2400" b="1" dirty="0" err="1">
                <a:solidFill>
                  <a:srgbClr val="002060"/>
                </a:solidFill>
              </a:rPr>
              <a:t>mewn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ysgol</a:t>
            </a:r>
            <a:r>
              <a:rPr lang="en-US" sz="2400" b="1" dirty="0">
                <a:solidFill>
                  <a:srgbClr val="002060"/>
                </a:solidFill>
              </a:rPr>
              <a:t> 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  <a:p>
            <a:r>
              <a:rPr lang="en-US" sz="2400" b="1" dirty="0">
                <a:solidFill>
                  <a:srgbClr val="FF0000"/>
                </a:solidFill>
              </a:rPr>
              <a:t>                   </a:t>
            </a:r>
            <a:r>
              <a:rPr lang="en-US" sz="2400" b="1" dirty="0" err="1">
                <a:solidFill>
                  <a:srgbClr val="FF0000"/>
                </a:solidFill>
              </a:rPr>
              <a:t>gynradd</a:t>
            </a:r>
            <a:r>
              <a:rPr lang="en-US" sz="2400" b="1" dirty="0">
                <a:solidFill>
                  <a:srgbClr val="002060"/>
                </a:solidFill>
              </a:rPr>
              <a:t>. 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</a:rPr>
              <a:t>                   Ble </a:t>
            </a:r>
            <a:r>
              <a:rPr lang="en-US" sz="2400" b="1" dirty="0" err="1">
                <a:solidFill>
                  <a:srgbClr val="002060"/>
                </a:solidFill>
              </a:rPr>
              <a:t>rwyt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ti’n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dysgu</a:t>
            </a:r>
            <a:r>
              <a:rPr lang="en-US" sz="2400" b="1" dirty="0">
                <a:solidFill>
                  <a:srgbClr val="002060"/>
                </a:solidFill>
              </a:rPr>
              <a:t>?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  <a:p>
            <a:r>
              <a:rPr lang="en-US" sz="2400" i="1" dirty="0">
                <a:solidFill>
                  <a:srgbClr val="002060"/>
                </a:solidFill>
              </a:rPr>
              <a:t>Mari:</a:t>
            </a:r>
            <a:r>
              <a:rPr lang="en-US" sz="2400" dirty="0">
                <a:solidFill>
                  <a:srgbClr val="002060"/>
                </a:solidFill>
              </a:rPr>
              <a:t>         </a:t>
            </a:r>
            <a:r>
              <a:rPr lang="en-US" sz="2400" b="1" dirty="0" err="1">
                <a:solidFill>
                  <a:srgbClr val="002060"/>
                </a:solidFill>
              </a:rPr>
              <a:t>Rydw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i’n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dysgu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yn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>
                <a:solidFill>
                  <a:srgbClr val="FF0000"/>
                </a:solidFill>
              </a:rPr>
              <a:t>Ysgol</a:t>
            </a:r>
            <a:r>
              <a:rPr lang="en-US" sz="2400" b="1" dirty="0">
                <a:solidFill>
                  <a:srgbClr val="002060"/>
                </a:solidFill>
              </a:rPr>
              <a:t> Cae Derwen . </a:t>
            </a:r>
            <a:r>
              <a:rPr lang="en-US" sz="2400" b="1" dirty="0" err="1">
                <a:solidFill>
                  <a:srgbClr val="002060"/>
                </a:solidFill>
              </a:rPr>
              <a:t>Rydw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i’n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dysgu</a:t>
            </a:r>
            <a:r>
              <a:rPr lang="en-US" sz="2400" b="1" dirty="0">
                <a:solidFill>
                  <a:srgbClr val="002060"/>
                </a:solidFill>
              </a:rPr>
              <a:t> 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</a:rPr>
              <a:t>                   </a:t>
            </a:r>
            <a:r>
              <a:rPr lang="en-US" sz="2400" b="1" dirty="0" err="1">
                <a:solidFill>
                  <a:srgbClr val="002060"/>
                </a:solidFill>
              </a:rPr>
              <a:t>Blwyddyn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>
                <a:solidFill>
                  <a:srgbClr val="FF0000"/>
                </a:solidFill>
              </a:rPr>
              <a:t>Tri</a:t>
            </a:r>
            <a:r>
              <a:rPr lang="en-US" sz="2400" b="1" dirty="0">
                <a:solidFill>
                  <a:srgbClr val="002060"/>
                </a:solidFill>
              </a:rPr>
              <a:t> a </a:t>
            </a:r>
            <a:r>
              <a:rPr lang="en-US" sz="2400" b="1" dirty="0" err="1">
                <a:solidFill>
                  <a:srgbClr val="002060"/>
                </a:solidFill>
              </a:rPr>
              <a:t>Phedwar</a:t>
            </a:r>
            <a:r>
              <a:rPr lang="en-US" sz="2400" b="1" dirty="0">
                <a:solidFill>
                  <a:srgbClr val="002060"/>
                </a:solidFill>
              </a:rPr>
              <a:t>. Pa </a:t>
            </a:r>
            <a:r>
              <a:rPr lang="en-US" sz="2400" b="1" dirty="0" err="1">
                <a:solidFill>
                  <a:srgbClr val="FF0000"/>
                </a:solidFill>
              </a:rPr>
              <a:t>flwyddyn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rwyt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ti’n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dysgu</a:t>
            </a:r>
            <a:r>
              <a:rPr lang="en-US" sz="2400" b="1" dirty="0">
                <a:solidFill>
                  <a:srgbClr val="002060"/>
                </a:solidFill>
              </a:rPr>
              <a:t>?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  <a:p>
            <a:r>
              <a:rPr lang="en-US" sz="2400" i="1" dirty="0">
                <a:solidFill>
                  <a:srgbClr val="002060"/>
                </a:solidFill>
              </a:rPr>
              <a:t>Dafydd:</a:t>
            </a:r>
            <a:r>
              <a:rPr lang="en-US" sz="2400" dirty="0">
                <a:solidFill>
                  <a:srgbClr val="002060"/>
                </a:solidFill>
              </a:rPr>
              <a:t>     </a:t>
            </a:r>
            <a:r>
              <a:rPr lang="en-US" sz="2400" b="1" err="1">
                <a:solidFill>
                  <a:srgbClr val="002060"/>
                </a:solidFill>
              </a:rPr>
              <a:t>Rydw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i’n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dysgu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Blwyddyn</a:t>
            </a:r>
            <a:r>
              <a:rPr lang="en-US" sz="2400" b="1" dirty="0">
                <a:solidFill>
                  <a:srgbClr val="002060"/>
                </a:solidFill>
              </a:rPr>
              <a:t> Tri a </a:t>
            </a:r>
            <a:r>
              <a:rPr lang="en-US" sz="2400" b="1" err="1">
                <a:solidFill>
                  <a:srgbClr val="002060"/>
                </a:solidFill>
              </a:rPr>
              <a:t>Phedwar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FF0000"/>
                </a:solidFill>
              </a:rPr>
              <a:t>hefyd</a:t>
            </a:r>
            <a:r>
              <a:rPr lang="en-US" sz="2400" b="1" dirty="0">
                <a:solidFill>
                  <a:srgbClr val="002060"/>
                </a:solidFill>
              </a:rPr>
              <a:t> .</a:t>
            </a:r>
          </a:p>
          <a:p>
            <a:endParaRPr lang="en-US" sz="2400" b="1" dirty="0">
              <a:solidFill>
                <a:srgbClr val="002060"/>
              </a:solidFill>
              <a:cs typeface="Calibri"/>
            </a:endParaRPr>
          </a:p>
          <a:p>
            <a:endParaRPr lang="en-US" sz="1000" b="1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426183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4482C8A2-DDB8-0AB3-7ADF-F9E3307FBB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733" y="1716769"/>
            <a:ext cx="1258862" cy="2003842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283FA047-86B1-6574-13A2-9C55B56CD7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3020" y="4681584"/>
            <a:ext cx="2441028" cy="2171936"/>
          </a:xfrm>
          <a:prstGeom prst="rect">
            <a:avLst/>
          </a:prstGeom>
        </p:spPr>
      </p:pic>
      <p:pic>
        <p:nvPicPr>
          <p:cNvPr id="3" name="Picture 4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8BF60FB0-2683-4F53-CACA-15E84BCAC1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37885" y="2289284"/>
            <a:ext cx="1835369" cy="2174328"/>
          </a:xfrm>
          <a:prstGeom prst="rect">
            <a:avLst/>
          </a:prstGeom>
        </p:spPr>
      </p:pic>
      <p:sp>
        <p:nvSpPr>
          <p:cNvPr id="4" name="Speech Bubble: Rectangle with Corners Rounded 4">
            <a:extLst>
              <a:ext uri="{FF2B5EF4-FFF2-40B4-BE49-F238E27FC236}">
                <a16:creationId xmlns:a16="http://schemas.microsoft.com/office/drawing/2014/main" id="{7A067DFD-1D83-734D-B142-F332B9EAD3DE}"/>
              </a:ext>
            </a:extLst>
          </p:cNvPr>
          <p:cNvSpPr/>
          <p:nvPr/>
        </p:nvSpPr>
        <p:spPr>
          <a:xfrm>
            <a:off x="4104409" y="132775"/>
            <a:ext cx="7751618" cy="1831107"/>
          </a:xfrm>
          <a:prstGeom prst="wedgeRoundRectCallout">
            <a:avLst>
              <a:gd name="adj1" fmla="val -49563"/>
              <a:gd name="adj2" fmla="val -20200"/>
              <a:gd name="adj3" fmla="val 16667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b="1" err="1">
                <a:solidFill>
                  <a:srgbClr val="002060"/>
                </a:solidFill>
                <a:cs typeface="Cavolini" panose="03000502040302020204" pitchFamily="66" charset="0"/>
              </a:rPr>
              <a:t>Darllenwch</a:t>
            </a:r>
            <a:r>
              <a:rPr lang="en-GB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GB" b="1" err="1">
                <a:solidFill>
                  <a:srgbClr val="002060"/>
                </a:solidFill>
                <a:cs typeface="Cavolini" panose="03000502040302020204" pitchFamily="66" charset="0"/>
              </a:rPr>
              <a:t>ddisgrifiadau’r</a:t>
            </a:r>
            <a:r>
              <a:rPr lang="en-GB" b="1">
                <a:solidFill>
                  <a:srgbClr val="002060"/>
                </a:solidFill>
                <a:cs typeface="Cavolini" panose="03000502040302020204" pitchFamily="66" charset="0"/>
              </a:rPr>
              <a:t> tri </a:t>
            </a:r>
            <a:r>
              <a:rPr lang="en-GB" b="1" err="1">
                <a:solidFill>
                  <a:srgbClr val="002060"/>
                </a:solidFill>
                <a:cs typeface="Cavolini" panose="03000502040302020204" pitchFamily="66" charset="0"/>
              </a:rPr>
              <a:t>pherson</a:t>
            </a:r>
            <a:r>
              <a:rPr lang="en-GB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GB" b="1" err="1">
                <a:solidFill>
                  <a:srgbClr val="002060"/>
                </a:solidFill>
                <a:cs typeface="Cavolini" panose="03000502040302020204" pitchFamily="66" charset="0"/>
              </a:rPr>
              <a:t>yma</a:t>
            </a:r>
            <a:r>
              <a:rPr lang="en-GB" b="1">
                <a:solidFill>
                  <a:srgbClr val="002060"/>
                </a:solidFill>
                <a:cs typeface="Cavolini" panose="03000502040302020204" pitchFamily="66" charset="0"/>
              </a:rPr>
              <a:t>. </a:t>
            </a:r>
            <a:r>
              <a:rPr lang="en-GB" b="1" err="1">
                <a:solidFill>
                  <a:srgbClr val="002060"/>
                </a:solidFill>
                <a:cs typeface="Cavolini" panose="03000502040302020204" pitchFamily="66" charset="0"/>
              </a:rPr>
              <a:t>Yna</a:t>
            </a:r>
            <a:r>
              <a:rPr lang="en-GB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GB" b="1" err="1">
                <a:solidFill>
                  <a:srgbClr val="002060"/>
                </a:solidFill>
                <a:cs typeface="Cavolini" panose="03000502040302020204" pitchFamily="66" charset="0"/>
              </a:rPr>
              <a:t>edrychwch</a:t>
            </a:r>
            <a:r>
              <a:rPr lang="en-GB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GB" b="1" err="1">
                <a:solidFill>
                  <a:srgbClr val="002060"/>
                </a:solidFill>
                <a:cs typeface="Cavolini" panose="03000502040302020204" pitchFamily="66" charset="0"/>
              </a:rPr>
              <a:t>ar</a:t>
            </a:r>
            <a:r>
              <a:rPr lang="en-GB" b="1">
                <a:solidFill>
                  <a:srgbClr val="002060"/>
                </a:solidFill>
                <a:cs typeface="Cavolini" panose="03000502040302020204" pitchFamily="66" charset="0"/>
              </a:rPr>
              <a:t> y </a:t>
            </a:r>
            <a:r>
              <a:rPr lang="en-GB" b="1" err="1">
                <a:solidFill>
                  <a:srgbClr val="002060"/>
                </a:solidFill>
                <a:cs typeface="Cavolini" panose="03000502040302020204" pitchFamily="66" charset="0"/>
              </a:rPr>
              <a:t>sleid</a:t>
            </a:r>
            <a:r>
              <a:rPr lang="en-GB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GB" b="1" err="1">
                <a:solidFill>
                  <a:srgbClr val="002060"/>
                </a:solidFill>
                <a:cs typeface="Cavolini" panose="03000502040302020204" pitchFamily="66" charset="0"/>
              </a:rPr>
              <a:t>nesaf</a:t>
            </a:r>
            <a:r>
              <a:rPr lang="en-GB" b="1">
                <a:solidFill>
                  <a:srgbClr val="002060"/>
                </a:solidFill>
                <a:cs typeface="Cavolini" panose="03000502040302020204" pitchFamily="66" charset="0"/>
              </a:rPr>
              <a:t>. Am </a:t>
            </a:r>
            <a:r>
              <a:rPr lang="en-GB" b="1" err="1">
                <a:solidFill>
                  <a:srgbClr val="002060"/>
                </a:solidFill>
                <a:cs typeface="Cavolini" panose="03000502040302020204" pitchFamily="66" charset="0"/>
              </a:rPr>
              <a:t>bwy</a:t>
            </a:r>
            <a:r>
              <a:rPr lang="en-GB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GB" b="1" err="1">
                <a:solidFill>
                  <a:srgbClr val="002060"/>
                </a:solidFill>
                <a:cs typeface="Cavolini" panose="03000502040302020204" pitchFamily="66" charset="0"/>
              </a:rPr>
              <a:t>mae’r</a:t>
            </a:r>
            <a:r>
              <a:rPr lang="en-GB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GB" b="1" err="1">
                <a:solidFill>
                  <a:srgbClr val="002060"/>
                </a:solidFill>
                <a:cs typeface="Cavolini" panose="03000502040302020204" pitchFamily="66" charset="0"/>
              </a:rPr>
              <a:t>brawddegau’n</a:t>
            </a:r>
            <a:r>
              <a:rPr lang="en-GB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GB" b="1" err="1">
                <a:solidFill>
                  <a:srgbClr val="002060"/>
                </a:solidFill>
                <a:cs typeface="Cavolini" panose="03000502040302020204" pitchFamily="66" charset="0"/>
              </a:rPr>
              <a:t>wir</a:t>
            </a:r>
            <a:r>
              <a:rPr lang="en-GB" b="1">
                <a:solidFill>
                  <a:srgbClr val="002060"/>
                </a:solidFill>
                <a:cs typeface="Cavolini" panose="03000502040302020204" pitchFamily="66" charset="0"/>
              </a:rPr>
              <a:t>? </a:t>
            </a:r>
          </a:p>
          <a:p>
            <a:pPr lvl="0" algn="ctr">
              <a:defRPr/>
            </a:pPr>
            <a:endParaRPr lang="en-GB" i="1">
              <a:solidFill>
                <a:srgbClr val="002060"/>
              </a:solidFill>
              <a:cs typeface="Cavolini" panose="03000502040302020204" pitchFamily="66" charset="0"/>
            </a:endParaRPr>
          </a:p>
          <a:p>
            <a:pPr lvl="0" algn="ctr">
              <a:defRPr/>
            </a:pPr>
            <a:r>
              <a:rPr lang="en-GB" i="1">
                <a:solidFill>
                  <a:srgbClr val="002060"/>
                </a:solidFill>
                <a:cs typeface="Cavolini" panose="03000502040302020204" pitchFamily="66" charset="0"/>
              </a:rPr>
              <a:t>Read the descriptions of these 3 people’s jobs.  Then look at the next slide. </a:t>
            </a:r>
          </a:p>
          <a:p>
            <a:pPr lvl="0" algn="ctr">
              <a:defRPr/>
            </a:pPr>
            <a:r>
              <a:rPr lang="en-GB" i="1">
                <a:solidFill>
                  <a:srgbClr val="002060"/>
                </a:solidFill>
                <a:cs typeface="Cavolini" panose="03000502040302020204" pitchFamily="66" charset="0"/>
              </a:rPr>
              <a:t>Who is each fact about? </a:t>
            </a:r>
          </a:p>
        </p:txBody>
      </p:sp>
      <p:sp>
        <p:nvSpPr>
          <p:cNvPr id="8" name="Speech Bubble: Rectangle with Corners Rounded 8">
            <a:extLst>
              <a:ext uri="{FF2B5EF4-FFF2-40B4-BE49-F238E27FC236}">
                <a16:creationId xmlns:a16="http://schemas.microsoft.com/office/drawing/2014/main" id="{1A056FF4-E77A-2647-8A9F-1EFC045C05A4}"/>
              </a:ext>
            </a:extLst>
          </p:cNvPr>
          <p:cNvSpPr/>
          <p:nvPr/>
        </p:nvSpPr>
        <p:spPr>
          <a:xfrm>
            <a:off x="2859256" y="2187173"/>
            <a:ext cx="6633999" cy="1318012"/>
          </a:xfrm>
          <a:prstGeom prst="wedgeRoundRectCallout">
            <a:avLst>
              <a:gd name="adj1" fmla="val -65293"/>
              <a:gd name="adj2" fmla="val -31"/>
              <a:gd name="adj3" fmla="val 16667"/>
            </a:avLst>
          </a:prstGeom>
          <a:solidFill>
            <a:srgbClr val="FFFF00">
              <a:tint val="66000"/>
              <a:satMod val="160000"/>
            </a:srgb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br>
              <a:rPr lang="en-GB" altLang="en-US" sz="2600">
                <a:latin typeface="Century Gothic" panose="020B0502020202020204" pitchFamily="34" charset="0"/>
              </a:rPr>
            </a:br>
            <a:endParaRPr lang="cy-GB" altLang="en-US" sz="2600">
              <a:latin typeface="Century Gothic" panose="020B0502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BA1972C-59C4-B344-A2A8-43A3DD80FE06}"/>
              </a:ext>
            </a:extLst>
          </p:cNvPr>
          <p:cNvSpPr txBox="1"/>
          <p:nvPr/>
        </p:nvSpPr>
        <p:spPr>
          <a:xfrm>
            <a:off x="3178812" y="2242223"/>
            <a:ext cx="6153932" cy="1200329"/>
          </a:xfrm>
          <a:prstGeom prst="rect">
            <a:avLst/>
          </a:prstGeom>
          <a:solidFill>
            <a:srgbClr val="FBFF88"/>
          </a:solidFill>
        </p:spPr>
        <p:txBody>
          <a:bodyPr wrap="square" rtlCol="0">
            <a:spAutoFit/>
          </a:bodyPr>
          <a:lstStyle/>
          <a:p>
            <a:r>
              <a:rPr lang="cy-GB" b="1">
                <a:solidFill>
                  <a:srgbClr val="002060"/>
                </a:solidFill>
              </a:rPr>
              <a:t>Mr Davies ydw i.  Rydw i’n ddirprwy-bennaeth yn Ysgol y Llan.  Mae 80 o blant yn yr ysgol.  Rydw i’n dysgu Blwyddyn 6.  Rydw i’n gyfrifol am Gyfnod Allweddol 2 ar draws yr ysgol.  Rydw i’n hoffi’r swydd yn fawr iawn.  </a:t>
            </a:r>
          </a:p>
        </p:txBody>
      </p:sp>
      <p:sp>
        <p:nvSpPr>
          <p:cNvPr id="13" name="Speech Bubble: Rectangle with Corners Rounded 8">
            <a:extLst>
              <a:ext uri="{FF2B5EF4-FFF2-40B4-BE49-F238E27FC236}">
                <a16:creationId xmlns:a16="http://schemas.microsoft.com/office/drawing/2014/main" id="{264BA527-9B4C-954C-8FD6-D6549C9316AC}"/>
              </a:ext>
            </a:extLst>
          </p:cNvPr>
          <p:cNvSpPr/>
          <p:nvPr/>
        </p:nvSpPr>
        <p:spPr>
          <a:xfrm>
            <a:off x="2497194" y="3802523"/>
            <a:ext cx="6633999" cy="1063970"/>
          </a:xfrm>
          <a:prstGeom prst="wedgeRoundRectCallout">
            <a:avLst>
              <a:gd name="adj1" fmla="val 67010"/>
              <a:gd name="adj2" fmla="val -64672"/>
              <a:gd name="adj3" fmla="val 16667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Mrs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Jones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ydw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i. 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Rydw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i’n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Bennaeth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mewn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ysgol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gynradd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. 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Ysgol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yr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Hafod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ydy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enw’r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ysgol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.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Rydw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i’n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dysgu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rhifedd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i’r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Cyfnod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Sylfaen a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Chymraeg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i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Gyfnod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Allweddol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2. 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Mae’n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swydd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ddiddorol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err="1">
                <a:solidFill>
                  <a:srgbClr val="002060"/>
                </a:solidFill>
                <a:latin typeface="+mn-lt"/>
                <a:cs typeface="+mn-cs"/>
              </a:rPr>
              <a:t>iawn</a:t>
            </a:r>
            <a:r>
              <a:rPr lang="en-US" altLang="en-US" b="1">
                <a:solidFill>
                  <a:srgbClr val="002060"/>
                </a:solidFill>
                <a:latin typeface="+mn-lt"/>
                <a:cs typeface="+mn-cs"/>
              </a:rPr>
              <a:t>!</a:t>
            </a:r>
          </a:p>
        </p:txBody>
      </p:sp>
      <p:sp>
        <p:nvSpPr>
          <p:cNvPr id="16" name="Speech Bubble: Rectangle with Corners Rounded 8">
            <a:extLst>
              <a:ext uri="{FF2B5EF4-FFF2-40B4-BE49-F238E27FC236}">
                <a16:creationId xmlns:a16="http://schemas.microsoft.com/office/drawing/2014/main" id="{75C3DEE1-7FE6-5343-A28E-10EFF6695858}"/>
              </a:ext>
            </a:extLst>
          </p:cNvPr>
          <p:cNvSpPr/>
          <p:nvPr/>
        </p:nvSpPr>
        <p:spPr>
          <a:xfrm>
            <a:off x="3968642" y="5172791"/>
            <a:ext cx="6633999" cy="1318012"/>
          </a:xfrm>
          <a:prstGeom prst="wedgeRoundRectCallout">
            <a:avLst>
              <a:gd name="adj1" fmla="val -61771"/>
              <a:gd name="adj2" fmla="val -1249"/>
              <a:gd name="adj3" fmla="val 16667"/>
            </a:avLst>
          </a:prstGeom>
          <a:solidFill>
            <a:srgbClr val="0070C0">
              <a:tint val="66000"/>
              <a:satMod val="160000"/>
              <a:tint val="66000"/>
              <a:satMod val="160000"/>
            </a:srgb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br>
              <a:rPr lang="en-GB" altLang="en-US" sz="2600">
                <a:latin typeface="Century Gothic" panose="020B0502020202020204" pitchFamily="34" charset="0"/>
              </a:rPr>
            </a:br>
            <a:endParaRPr lang="cy-GB" altLang="en-US" sz="2600">
              <a:latin typeface="Century Gothic" panose="020B0502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7B9A706-2EB6-AC45-9E03-CC0174C5D0B9}"/>
              </a:ext>
            </a:extLst>
          </p:cNvPr>
          <p:cNvSpPr txBox="1"/>
          <p:nvPr/>
        </p:nvSpPr>
        <p:spPr>
          <a:xfrm>
            <a:off x="4277467" y="5284357"/>
            <a:ext cx="62726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>
                <a:solidFill>
                  <a:srgbClr val="002060"/>
                </a:solidFill>
              </a:rPr>
              <a:t>Miss Parry ydw i</a:t>
            </a:r>
            <a:r>
              <a:rPr lang="cy-GB" altLang="en-US" b="1">
                <a:solidFill>
                  <a:srgbClr val="002060"/>
                </a:solidFill>
              </a:rPr>
              <a:t>.  Rydw i’n gweithio yn Ysgol y Parc ac rydw i’n dysgu’r dosbarth Meithrin.  Rydw i’n dysgu pob pwnc ac rydw i’n gyfrifol am Addysg Gorfforol ar draws yr ysgol.  Rydw i wrth fy modd yn dysgu’r plant – maen nhw’n annwyl iawn.</a:t>
            </a:r>
            <a:endParaRPr lang="cy-GB" b="1">
              <a:solidFill>
                <a:srgbClr val="00206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AEC8DB9-8FA8-9D4C-AD34-6616EF290871}"/>
              </a:ext>
            </a:extLst>
          </p:cNvPr>
          <p:cNvSpPr txBox="1"/>
          <p:nvPr/>
        </p:nvSpPr>
        <p:spPr>
          <a:xfrm>
            <a:off x="158584" y="133844"/>
            <a:ext cx="2923309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Tasg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Ddarllen</a:t>
            </a:r>
            <a:endParaRPr lang="en-US" sz="3600" b="1">
              <a:solidFill>
                <a:srgbClr val="002060"/>
              </a:solidFill>
            </a:endParaRPr>
          </a:p>
          <a:p>
            <a:r>
              <a:rPr lang="en-US" sz="3600" b="1" i="1">
                <a:solidFill>
                  <a:srgbClr val="002060"/>
                </a:solidFill>
              </a:rPr>
              <a:t>  </a:t>
            </a:r>
            <a:r>
              <a:rPr lang="en-US" sz="2800" i="1">
                <a:solidFill>
                  <a:srgbClr val="002060"/>
                </a:solidFill>
              </a:rPr>
              <a:t>Reading Task</a:t>
            </a:r>
            <a:endParaRPr lang="en-US" sz="2400" i="1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639579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6D2D669C-3461-3810-A634-F332590EA1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0916" y="2014583"/>
            <a:ext cx="1324305" cy="1226006"/>
          </a:xfrm>
          <a:prstGeom prst="rect">
            <a:avLst/>
          </a:prstGeom>
        </p:spPr>
      </p:pic>
      <p:sp>
        <p:nvSpPr>
          <p:cNvPr id="16" name="AutoShape 2">
            <a:extLst>
              <a:ext uri="{FF2B5EF4-FFF2-40B4-BE49-F238E27FC236}">
                <a16:creationId xmlns:a16="http://schemas.microsoft.com/office/drawing/2014/main" id="{AF92D466-8409-B441-B147-CD7EAC816A96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612197" y="498109"/>
            <a:ext cx="3009566" cy="705957"/>
          </a:xfrm>
          <a:prstGeom prst="wedgeRectCallout">
            <a:avLst>
              <a:gd name="adj1" fmla="val 1045"/>
              <a:gd name="adj2" fmla="val 99603"/>
            </a:avLst>
          </a:prstGeom>
          <a:solidFill>
            <a:srgbClr val="FFFFFF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Rydw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i’n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gweithio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yn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Ysgol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y Parc. </a:t>
            </a:r>
            <a:endParaRPr lang="en-GB" sz="2000" b="1">
              <a:solidFill>
                <a:srgbClr val="002060"/>
              </a:solidFill>
              <a:effectLst/>
              <a:ea typeface="Noteworthy Light" panose="02000400000000000000" pitchFamily="2" charset="77"/>
            </a:endParaRPr>
          </a:p>
        </p:txBody>
      </p:sp>
      <p:sp>
        <p:nvSpPr>
          <p:cNvPr id="17" name="AutoShape 2">
            <a:extLst>
              <a:ext uri="{FF2B5EF4-FFF2-40B4-BE49-F238E27FC236}">
                <a16:creationId xmlns:a16="http://schemas.microsoft.com/office/drawing/2014/main" id="{430467F7-7600-3044-9B90-5E574F18219F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4591217" y="758408"/>
            <a:ext cx="3009566" cy="1025622"/>
          </a:xfrm>
          <a:prstGeom prst="wedgeRectCallout">
            <a:avLst>
              <a:gd name="adj1" fmla="val -4724"/>
              <a:gd name="adj2" fmla="val 79289"/>
            </a:avLst>
          </a:prstGeom>
          <a:solidFill>
            <a:srgbClr val="FFFFFF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Rydw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i’n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gyfrifol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am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Addysg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Gorfforol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ar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draws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yr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ysgol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. </a:t>
            </a:r>
            <a:endParaRPr lang="en-GB" sz="2000" b="1">
              <a:solidFill>
                <a:srgbClr val="002060"/>
              </a:solidFill>
              <a:effectLst/>
              <a:ea typeface="Noteworthy Light" panose="02000400000000000000" pitchFamily="2" charset="77"/>
            </a:endParaRPr>
          </a:p>
        </p:txBody>
      </p:sp>
      <p:sp>
        <p:nvSpPr>
          <p:cNvPr id="18" name="AutoShape 2">
            <a:extLst>
              <a:ext uri="{FF2B5EF4-FFF2-40B4-BE49-F238E27FC236}">
                <a16:creationId xmlns:a16="http://schemas.microsoft.com/office/drawing/2014/main" id="{9D5F3B9D-A0BE-9D41-9755-2171CDC26223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9073805" y="498109"/>
            <a:ext cx="2511759" cy="702618"/>
          </a:xfrm>
          <a:prstGeom prst="wedgeRectCallout">
            <a:avLst>
              <a:gd name="adj1" fmla="val -337"/>
              <a:gd name="adj2" fmla="val 86424"/>
            </a:avLst>
          </a:prstGeom>
          <a:solidFill>
            <a:srgbClr val="FFFFFF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Mae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wyth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deg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o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blant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yn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yr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ysgol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. </a:t>
            </a:r>
            <a:endParaRPr lang="en-GB" sz="2000" b="1">
              <a:solidFill>
                <a:srgbClr val="002060"/>
              </a:solidFill>
              <a:effectLst/>
              <a:ea typeface="Noteworthy Light" panose="02000400000000000000" pitchFamily="2" charset="77"/>
            </a:endParaRPr>
          </a:p>
        </p:txBody>
      </p:sp>
      <p:sp>
        <p:nvSpPr>
          <p:cNvPr id="19" name="AutoShape 2">
            <a:extLst>
              <a:ext uri="{FF2B5EF4-FFF2-40B4-BE49-F238E27FC236}">
                <a16:creationId xmlns:a16="http://schemas.microsoft.com/office/drawing/2014/main" id="{504278FD-00FC-1D4B-989A-63D6AEEBD9C9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6281655" y="4868338"/>
            <a:ext cx="3436224" cy="702618"/>
          </a:xfrm>
          <a:prstGeom prst="wedgeRectCallout">
            <a:avLst>
              <a:gd name="adj1" fmla="val -1368"/>
              <a:gd name="adj2" fmla="val 91366"/>
            </a:avLst>
          </a:prstGeom>
          <a:solidFill>
            <a:srgbClr val="FFFFFF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Rydw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i’n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gyfrifol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am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Gyfnod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Allweddol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2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ar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draws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yr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ysgol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. </a:t>
            </a:r>
            <a:endParaRPr lang="en-GB" sz="2000" b="1">
              <a:solidFill>
                <a:srgbClr val="002060"/>
              </a:solidFill>
              <a:effectLst/>
              <a:ea typeface="Noteworthy Light" panose="02000400000000000000" pitchFamily="2" charset="77"/>
            </a:endParaRPr>
          </a:p>
        </p:txBody>
      </p:sp>
      <p:sp>
        <p:nvSpPr>
          <p:cNvPr id="20" name="AutoShape 2">
            <a:extLst>
              <a:ext uri="{FF2B5EF4-FFF2-40B4-BE49-F238E27FC236}">
                <a16:creationId xmlns:a16="http://schemas.microsoft.com/office/drawing/2014/main" id="{DEB5896A-2AEB-5C41-8B08-2E597DB434C6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1938565" y="2468773"/>
            <a:ext cx="2867870" cy="705957"/>
          </a:xfrm>
          <a:prstGeom prst="wedgeRectCallout">
            <a:avLst>
              <a:gd name="adj1" fmla="val 2198"/>
              <a:gd name="adj2" fmla="val 100656"/>
            </a:avLst>
          </a:prstGeom>
          <a:solidFill>
            <a:srgbClr val="FFFFFF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Rydw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i’n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dysgu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rhifedd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i’r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Cyfnod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Sylfaen. </a:t>
            </a:r>
            <a:endParaRPr lang="en-GB" sz="2000" b="1">
              <a:solidFill>
                <a:srgbClr val="002060"/>
              </a:solidFill>
              <a:effectLst/>
              <a:ea typeface="Noteworthy Light" panose="02000400000000000000" pitchFamily="2" charset="77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ABB40AF-4A5A-7440-8EB7-8BF9F73791CC}"/>
              </a:ext>
            </a:extLst>
          </p:cNvPr>
          <p:cNvSpPr txBox="1"/>
          <p:nvPr/>
        </p:nvSpPr>
        <p:spPr>
          <a:xfrm>
            <a:off x="2013623" y="1711608"/>
            <a:ext cx="1157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>
                <a:solidFill>
                  <a:srgbClr val="002060"/>
                </a:solidFill>
              </a:rPr>
              <a:t>Miss Parry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CDFBE35-BC69-B349-8BA2-9E913CD21CC9}"/>
              </a:ext>
            </a:extLst>
          </p:cNvPr>
          <p:cNvSpPr txBox="1"/>
          <p:nvPr/>
        </p:nvSpPr>
        <p:spPr>
          <a:xfrm>
            <a:off x="5793341" y="3172038"/>
            <a:ext cx="1157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>
                <a:solidFill>
                  <a:srgbClr val="002060"/>
                </a:solidFill>
              </a:rPr>
              <a:t>Miss Parry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48FE593-2E26-9B47-80DA-81B98DDE6D3C}"/>
              </a:ext>
            </a:extLst>
          </p:cNvPr>
          <p:cNvSpPr txBox="1"/>
          <p:nvPr/>
        </p:nvSpPr>
        <p:spPr>
          <a:xfrm>
            <a:off x="10156525" y="1719286"/>
            <a:ext cx="11265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err="1">
                <a:solidFill>
                  <a:srgbClr val="002060"/>
                </a:solidFill>
              </a:rPr>
              <a:t>Mr</a:t>
            </a:r>
            <a:r>
              <a:rPr lang="en-US" i="1">
                <a:solidFill>
                  <a:srgbClr val="002060"/>
                </a:solidFill>
              </a:rPr>
              <a:t> Davies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926AD3C7-D980-CC4A-96DC-38799F1C0535}"/>
              </a:ext>
            </a:extLst>
          </p:cNvPr>
          <p:cNvSpPr txBox="1"/>
          <p:nvPr/>
        </p:nvSpPr>
        <p:spPr>
          <a:xfrm>
            <a:off x="1368118" y="3756917"/>
            <a:ext cx="1123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err="1">
                <a:solidFill>
                  <a:srgbClr val="002060"/>
                </a:solidFill>
              </a:rPr>
              <a:t>Mrs</a:t>
            </a:r>
            <a:r>
              <a:rPr lang="en-US" i="1">
                <a:solidFill>
                  <a:srgbClr val="002060"/>
                </a:solidFill>
              </a:rPr>
              <a:t> Jones</a:t>
            </a:r>
          </a:p>
        </p:txBody>
      </p:sp>
      <p:sp>
        <p:nvSpPr>
          <p:cNvPr id="22" name="AutoShape 2">
            <a:extLst>
              <a:ext uri="{FF2B5EF4-FFF2-40B4-BE49-F238E27FC236}">
                <a16:creationId xmlns:a16="http://schemas.microsoft.com/office/drawing/2014/main" id="{C2EE3952-AE05-D848-B8A4-67AB111D0AD5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7264063" y="2477948"/>
            <a:ext cx="2690284" cy="705957"/>
          </a:xfrm>
          <a:prstGeom prst="wedgeRectCallout">
            <a:avLst>
              <a:gd name="adj1" fmla="val -2125"/>
              <a:gd name="adj2" fmla="val 85607"/>
            </a:avLst>
          </a:prstGeom>
          <a:solidFill>
            <a:srgbClr val="FFFFFF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Mae’n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swydd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ddiddorol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iawn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. </a:t>
            </a:r>
            <a:endParaRPr lang="en-GB" sz="2000" b="1">
              <a:solidFill>
                <a:srgbClr val="002060"/>
              </a:solidFill>
              <a:effectLst/>
              <a:ea typeface="Noteworthy Light" panose="02000400000000000000" pitchFamily="2" charset="77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D13183A9-FDC5-6F4C-B7D6-CEFDEB7908D1}"/>
              </a:ext>
            </a:extLst>
          </p:cNvPr>
          <p:cNvSpPr txBox="1"/>
          <p:nvPr/>
        </p:nvSpPr>
        <p:spPr>
          <a:xfrm>
            <a:off x="9673377" y="3672587"/>
            <a:ext cx="1123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err="1">
                <a:solidFill>
                  <a:srgbClr val="002060"/>
                </a:solidFill>
              </a:rPr>
              <a:t>Mrs</a:t>
            </a:r>
            <a:r>
              <a:rPr lang="en-US" i="1">
                <a:solidFill>
                  <a:srgbClr val="002060"/>
                </a:solidFill>
              </a:rPr>
              <a:t> Jones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6A0D689A-EC68-2645-9796-67773FE7C296}"/>
              </a:ext>
            </a:extLst>
          </p:cNvPr>
          <p:cNvSpPr txBox="1"/>
          <p:nvPr/>
        </p:nvSpPr>
        <p:spPr>
          <a:xfrm>
            <a:off x="2433175" y="6070856"/>
            <a:ext cx="1123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err="1">
                <a:solidFill>
                  <a:srgbClr val="002060"/>
                </a:solidFill>
              </a:rPr>
              <a:t>Mrs</a:t>
            </a:r>
            <a:r>
              <a:rPr lang="en-US" i="1">
                <a:solidFill>
                  <a:srgbClr val="002060"/>
                </a:solidFill>
              </a:rPr>
              <a:t> Jones</a:t>
            </a:r>
          </a:p>
        </p:txBody>
      </p:sp>
      <p:sp>
        <p:nvSpPr>
          <p:cNvPr id="21" name="AutoShape 2">
            <a:extLst>
              <a:ext uri="{FF2B5EF4-FFF2-40B4-BE49-F238E27FC236}">
                <a16:creationId xmlns:a16="http://schemas.microsoft.com/office/drawing/2014/main" id="{85A6FE02-DB08-8E47-A48F-CFAE4251E648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2900781" y="4870303"/>
            <a:ext cx="3009566" cy="705958"/>
          </a:xfrm>
          <a:prstGeom prst="wedgeRectCallout">
            <a:avLst>
              <a:gd name="adj1" fmla="val 1815"/>
              <a:gd name="adj2" fmla="val 91405"/>
            </a:avLst>
          </a:prstGeom>
          <a:solidFill>
            <a:srgbClr val="FFFFFF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Rydw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i’n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dysgu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Cymraeg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i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Gyfnod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Allweddol</a:t>
            </a:r>
            <a:r>
              <a:rPr lang="en-US" altLang="en-US" sz="2000" b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2. </a:t>
            </a:r>
            <a:endParaRPr lang="en-GB" sz="2000" b="1">
              <a:solidFill>
                <a:srgbClr val="002060"/>
              </a:solidFill>
              <a:effectLst/>
              <a:ea typeface="Noteworthy Light" panose="02000400000000000000" pitchFamily="2" charset="77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702D60DE-19E1-BC42-9BEB-BE27C0FA5A0C}"/>
              </a:ext>
            </a:extLst>
          </p:cNvPr>
          <p:cNvSpPr txBox="1"/>
          <p:nvPr/>
        </p:nvSpPr>
        <p:spPr>
          <a:xfrm>
            <a:off x="8985412" y="6031324"/>
            <a:ext cx="11265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err="1">
                <a:solidFill>
                  <a:srgbClr val="002060"/>
                </a:solidFill>
              </a:rPr>
              <a:t>Mr</a:t>
            </a:r>
            <a:r>
              <a:rPr lang="en-US" i="1">
                <a:solidFill>
                  <a:srgbClr val="002060"/>
                </a:solidFill>
              </a:rPr>
              <a:t> Davies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1F9EB4C-67AA-45D3-F579-F5B0E4CFBB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07631" y="1230665"/>
            <a:ext cx="759621" cy="120243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671E12A4-97A3-B709-E831-D35472155C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5320" y="5618734"/>
            <a:ext cx="759621" cy="1202430"/>
          </a:xfrm>
          <a:prstGeom prst="rect">
            <a:avLst/>
          </a:prstGeom>
        </p:spPr>
      </p:pic>
      <p:pic>
        <p:nvPicPr>
          <p:cNvPr id="5" name="Picture 5" descr="Icon&#10;&#10;Description automatically generated">
            <a:extLst>
              <a:ext uri="{FF2B5EF4-FFF2-40B4-BE49-F238E27FC236}">
                <a16:creationId xmlns:a16="http://schemas.microsoft.com/office/drawing/2014/main" id="{49629F8C-B27C-EFC1-04B3-0742573CF8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744" y="1239445"/>
            <a:ext cx="1324305" cy="1226006"/>
          </a:xfrm>
          <a:prstGeom prst="rect">
            <a:avLst/>
          </a:prstGeom>
        </p:spPr>
      </p:pic>
      <p:pic>
        <p:nvPicPr>
          <p:cNvPr id="10" name="Picture 4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841C91C0-B40F-465C-8CE0-C62A4DBF84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73367" y="3248352"/>
            <a:ext cx="1007681" cy="1215260"/>
          </a:xfrm>
          <a:prstGeom prst="rect">
            <a:avLst/>
          </a:prstGeom>
        </p:spPr>
      </p:pic>
      <p:pic>
        <p:nvPicPr>
          <p:cNvPr id="11" name="Picture 4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736F12B7-6A6F-AA2C-F254-89D0F0B966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1263" y="5613179"/>
            <a:ext cx="1007681" cy="1215260"/>
          </a:xfrm>
          <a:prstGeom prst="rect">
            <a:avLst/>
          </a:prstGeom>
        </p:spPr>
      </p:pic>
      <p:pic>
        <p:nvPicPr>
          <p:cNvPr id="12" name="Picture 4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7480CCDA-A794-D9F2-53FD-0F279F38B2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9573" y="3248351"/>
            <a:ext cx="1007681" cy="1215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0638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4" grpId="0"/>
      <p:bldP spid="26" grpId="0"/>
      <p:bldP spid="29" grpId="0"/>
      <p:bldP spid="31" grpId="0"/>
      <p:bldP spid="35" grpId="0"/>
      <p:bldP spid="38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3BD3E2E-A43A-C748-8F4E-2F2E922F99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367" t="19628" r="15713" b="9328"/>
          <a:stretch/>
        </p:blipFill>
        <p:spPr>
          <a:xfrm>
            <a:off x="8118084" y="346753"/>
            <a:ext cx="2230118" cy="2195466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7" name="Picture 6">
            <a:hlinkClick r:id="rId3"/>
            <a:extLst>
              <a:ext uri="{FF2B5EF4-FFF2-40B4-BE49-F238E27FC236}">
                <a16:creationId xmlns:a16="http://schemas.microsoft.com/office/drawing/2014/main" id="{1A318C27-7E50-B34C-8934-8312E4D0B3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574" y="1901716"/>
            <a:ext cx="5559807" cy="3587578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5AC1D28B-8B7A-BB48-B8E5-9F13EE891447}"/>
              </a:ext>
            </a:extLst>
          </p:cNvPr>
          <p:cNvSpPr/>
          <p:nvPr/>
        </p:nvSpPr>
        <p:spPr>
          <a:xfrm>
            <a:off x="6594084" y="3310759"/>
            <a:ext cx="5275682" cy="2725838"/>
          </a:xfrm>
          <a:prstGeom prst="roundRect">
            <a:avLst/>
          </a:prstGeom>
          <a:solidFill>
            <a:srgbClr val="CCF9FF"/>
          </a:solidFill>
          <a:ln w="19050">
            <a:solidFill>
              <a:srgbClr val="00206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b="1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000" b="1" err="1">
                <a:solidFill>
                  <a:srgbClr val="002060"/>
                </a:solidFill>
                <a:cs typeface="Cavolini" panose="03000502040302020204" pitchFamily="66" charset="0"/>
              </a:rPr>
              <a:t>Pwy</a:t>
            </a:r>
            <a:r>
              <a:rPr lang="en-US" sz="2000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err="1">
                <a:solidFill>
                  <a:srgbClr val="002060"/>
                </a:solidFill>
                <a:cs typeface="Cavolini" panose="03000502040302020204" pitchFamily="66" charset="0"/>
              </a:rPr>
              <a:t>sy’n</a:t>
            </a:r>
            <a:r>
              <a:rPr lang="en-US" sz="2000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err="1">
                <a:solidFill>
                  <a:srgbClr val="002060"/>
                </a:solidFill>
                <a:cs typeface="Cavolini" panose="03000502040302020204" pitchFamily="66" charset="0"/>
              </a:rPr>
              <a:t>gallu</a:t>
            </a:r>
            <a:r>
              <a:rPr lang="en-US" sz="2000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err="1">
                <a:solidFill>
                  <a:srgbClr val="002060"/>
                </a:solidFill>
                <a:cs typeface="Cavolini" panose="03000502040302020204" pitchFamily="66" charset="0"/>
              </a:rPr>
              <a:t>cyflawni’r</a:t>
            </a:r>
            <a:r>
              <a:rPr lang="en-US" sz="2000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err="1">
                <a:solidFill>
                  <a:srgbClr val="002060"/>
                </a:solidFill>
                <a:cs typeface="Cavolini" panose="03000502040302020204" pitchFamily="66" charset="0"/>
              </a:rPr>
              <a:t>dasg</a:t>
            </a:r>
            <a:r>
              <a:rPr lang="en-US" sz="2000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err="1">
                <a:solidFill>
                  <a:srgbClr val="002060"/>
                </a:solidFill>
                <a:cs typeface="Cavolini" panose="03000502040302020204" pitchFamily="66" charset="0"/>
              </a:rPr>
              <a:t>yn</a:t>
            </a:r>
            <a:r>
              <a:rPr lang="en-US" sz="2000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err="1">
                <a:solidFill>
                  <a:srgbClr val="002060"/>
                </a:solidFill>
                <a:cs typeface="Cavolini" panose="03000502040302020204" pitchFamily="66" charset="0"/>
              </a:rPr>
              <a:t>yr</a:t>
            </a:r>
            <a:r>
              <a:rPr lang="en-US" sz="2000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err="1">
                <a:solidFill>
                  <a:srgbClr val="002060"/>
                </a:solidFill>
                <a:cs typeface="Cavolini" panose="03000502040302020204" pitchFamily="66" charset="0"/>
              </a:rPr>
              <a:t>amser</a:t>
            </a:r>
            <a:r>
              <a:rPr lang="en-US" sz="2000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err="1">
                <a:solidFill>
                  <a:srgbClr val="002060"/>
                </a:solidFill>
                <a:cs typeface="Cavolini" panose="03000502040302020204" pitchFamily="66" charset="0"/>
              </a:rPr>
              <a:t>byrraf</a:t>
            </a:r>
            <a:r>
              <a:rPr lang="en-US" sz="2000" b="1">
                <a:solidFill>
                  <a:srgbClr val="002060"/>
                </a:solidFill>
                <a:cs typeface="Cavolini" panose="03000502040302020204" pitchFamily="66" charset="0"/>
              </a:rPr>
              <a:t>? </a:t>
            </a:r>
            <a:r>
              <a:rPr lang="en-US" sz="2000" b="1" err="1">
                <a:solidFill>
                  <a:srgbClr val="002060"/>
                </a:solidFill>
                <a:cs typeface="Cavolini" panose="03000502040302020204" pitchFamily="66" charset="0"/>
              </a:rPr>
              <a:t>Cliciwch</a:t>
            </a:r>
            <a:r>
              <a:rPr lang="en-US" sz="2000" b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err="1">
                <a:solidFill>
                  <a:srgbClr val="002060"/>
                </a:solidFill>
                <a:cs typeface="Cavolini" panose="03000502040302020204" pitchFamily="66" charset="0"/>
              </a:rPr>
              <a:t>ar</a:t>
            </a:r>
            <a:r>
              <a:rPr lang="en-US" sz="2000" b="1">
                <a:solidFill>
                  <a:srgbClr val="002060"/>
                </a:solidFill>
                <a:cs typeface="Cavolini" panose="03000502040302020204" pitchFamily="66" charset="0"/>
              </a:rPr>
              <a:t> y </a:t>
            </a:r>
            <a:r>
              <a:rPr lang="en-US" sz="2000" b="1" err="1">
                <a:solidFill>
                  <a:srgbClr val="002060"/>
                </a:solidFill>
                <a:cs typeface="Cavolini" panose="03000502040302020204" pitchFamily="66" charset="0"/>
              </a:rPr>
              <a:t>llun</a:t>
            </a:r>
            <a:r>
              <a:rPr lang="en-US" sz="2000" b="1">
                <a:solidFill>
                  <a:srgbClr val="002060"/>
                </a:solidFill>
                <a:cs typeface="Cavolini" panose="03000502040302020204" pitchFamily="66" charset="0"/>
              </a:rPr>
              <a:t> neu </a:t>
            </a:r>
            <a:r>
              <a:rPr lang="en-US" sz="2000" b="1" err="1">
                <a:solidFill>
                  <a:srgbClr val="002060"/>
                </a:solidFill>
                <a:cs typeface="Cavolini" panose="03000502040302020204" pitchFamily="66" charset="0"/>
              </a:rPr>
              <a:t>sganiwch</a:t>
            </a:r>
            <a:r>
              <a:rPr lang="en-US" sz="2000" b="1">
                <a:solidFill>
                  <a:srgbClr val="002060"/>
                </a:solidFill>
                <a:cs typeface="Cavolini" panose="03000502040302020204" pitchFamily="66" charset="0"/>
              </a:rPr>
              <a:t> y </a:t>
            </a:r>
            <a:r>
              <a:rPr lang="en-US" sz="2000" b="1" err="1">
                <a:solidFill>
                  <a:srgbClr val="002060"/>
                </a:solidFill>
                <a:cs typeface="Cavolini" panose="03000502040302020204" pitchFamily="66" charset="0"/>
              </a:rPr>
              <a:t>côd</a:t>
            </a:r>
            <a:r>
              <a:rPr lang="en-US" sz="2000" b="1">
                <a:solidFill>
                  <a:srgbClr val="002060"/>
                </a:solidFill>
                <a:cs typeface="Cavolini" panose="03000502040302020204" pitchFamily="66" charset="0"/>
              </a:rPr>
              <a:t>.</a:t>
            </a: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000" b="1">
              <a:solidFill>
                <a:srgbClr val="002060"/>
              </a:solidFill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000" i="1">
                <a:solidFill>
                  <a:srgbClr val="002060"/>
                </a:solidFill>
                <a:cs typeface="Cavolini" panose="03000502040302020204" pitchFamily="66" charset="0"/>
              </a:rPr>
              <a:t>Who can complete the task in the shortest time? Click on the picture or scan the QR code to be taken to the activity. </a:t>
            </a: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10" name="Picture 9">
            <a:hlinkClick r:id="rId3"/>
            <a:extLst>
              <a:ext uri="{FF2B5EF4-FFF2-40B4-BE49-F238E27FC236}">
                <a16:creationId xmlns:a16="http://schemas.microsoft.com/office/drawing/2014/main" id="{095B8377-DE13-5546-AF72-4EF22F5176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80632" y="5747653"/>
            <a:ext cx="2776410" cy="790856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E3149E6-6491-FB44-8587-23F15C290414}"/>
              </a:ext>
            </a:extLst>
          </p:cNvPr>
          <p:cNvSpPr txBox="1"/>
          <p:nvPr/>
        </p:nvSpPr>
        <p:spPr>
          <a:xfrm>
            <a:off x="243406" y="168814"/>
            <a:ext cx="3830883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Geirfa’r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Dosbarth</a:t>
            </a:r>
            <a:endParaRPr lang="en-US" sz="3600" b="1">
              <a:solidFill>
                <a:srgbClr val="002060"/>
              </a:solidFill>
            </a:endParaRPr>
          </a:p>
          <a:p>
            <a:r>
              <a:rPr lang="en-US" sz="3600">
                <a:solidFill>
                  <a:srgbClr val="002060"/>
                </a:solidFill>
              </a:rPr>
              <a:t>  </a:t>
            </a:r>
            <a:r>
              <a:rPr lang="en-US" sz="2400" i="1">
                <a:solidFill>
                  <a:srgbClr val="002060"/>
                </a:solidFill>
              </a:rPr>
              <a:t>Classroom Vocabulary</a:t>
            </a:r>
          </a:p>
        </p:txBody>
      </p:sp>
    </p:spTree>
    <p:extLst>
      <p:ext uri="{BB962C8B-B14F-4D97-AF65-F5344CB8AC3E}">
        <p14:creationId xmlns:p14="http://schemas.microsoft.com/office/powerpoint/2010/main" val="349025236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259374" y="5214668"/>
            <a:ext cx="367325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Oes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cwestiwn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Any questions?</a:t>
            </a:r>
          </a:p>
        </p:txBody>
      </p:sp>
      <p:pic>
        <p:nvPicPr>
          <p:cNvPr id="4" name="Graphic 4" descr="Badge Question Mark with solid fill">
            <a:extLst>
              <a:ext uri="{FF2B5EF4-FFF2-40B4-BE49-F238E27FC236}">
                <a16:creationId xmlns:a16="http://schemas.microsoft.com/office/drawing/2014/main" id="{A2F07784-7C90-FCBA-FFBA-CF3149D842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11064" y="1620329"/>
            <a:ext cx="2467154" cy="2452777"/>
          </a:xfrm>
          <a:prstGeom prst="rect">
            <a:avLst/>
          </a:prstGeom>
        </p:spPr>
      </p:pic>
      <p:pic>
        <p:nvPicPr>
          <p:cNvPr id="5" name="Graphic 4" descr="Badge Question Mark with solid fill">
            <a:extLst>
              <a:ext uri="{FF2B5EF4-FFF2-40B4-BE49-F238E27FC236}">
                <a16:creationId xmlns:a16="http://schemas.microsoft.com/office/drawing/2014/main" id="{4DE9BD05-C9E8-5CB4-6D08-1332C51BC9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8573" y="125083"/>
            <a:ext cx="2467154" cy="2452777"/>
          </a:xfrm>
          <a:prstGeom prst="rect">
            <a:avLst/>
          </a:prstGeom>
        </p:spPr>
      </p:pic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F1407BF4-1BF0-FC21-F78E-F368B92D7A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80761" y="3920704"/>
            <a:ext cx="1949570" cy="1906439"/>
          </a:xfrm>
          <a:prstGeom prst="rect">
            <a:avLst/>
          </a:prstGeom>
        </p:spPr>
      </p:pic>
      <p:pic>
        <p:nvPicPr>
          <p:cNvPr id="7" name="Graphic 6" descr="Badge Question Mark with solid fill">
            <a:extLst>
              <a:ext uri="{FF2B5EF4-FFF2-40B4-BE49-F238E27FC236}">
                <a16:creationId xmlns:a16="http://schemas.microsoft.com/office/drawing/2014/main" id="{119605BD-5C11-D65E-14C6-07C511D555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03251" y="2166666"/>
            <a:ext cx="1949570" cy="1906439"/>
          </a:xfrm>
          <a:prstGeom prst="rect">
            <a:avLst/>
          </a:prstGeom>
        </p:spPr>
      </p:pic>
      <p:pic>
        <p:nvPicPr>
          <p:cNvPr id="8" name="Graphic 7" descr="Badge Question Mark with solid fill">
            <a:extLst>
              <a:ext uri="{FF2B5EF4-FFF2-40B4-BE49-F238E27FC236}">
                <a16:creationId xmlns:a16="http://schemas.microsoft.com/office/drawing/2014/main" id="{0D72DA85-7FDD-8024-8417-9DE46BA610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65742" y="168213"/>
            <a:ext cx="1949570" cy="1906439"/>
          </a:xfrm>
          <a:prstGeom prst="rect">
            <a:avLst/>
          </a:prstGeom>
        </p:spPr>
      </p:pic>
      <p:pic>
        <p:nvPicPr>
          <p:cNvPr id="9" name="Graphic 8" descr="Badge Question Mark with solid fill">
            <a:extLst>
              <a:ext uri="{FF2B5EF4-FFF2-40B4-BE49-F238E27FC236}">
                <a16:creationId xmlns:a16="http://schemas.microsoft.com/office/drawing/2014/main" id="{843BD4C6-C91A-B7BE-72CC-8F9ED6DCBB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006" y="4265762"/>
            <a:ext cx="2467154" cy="2452777"/>
          </a:xfrm>
          <a:prstGeom prst="rect">
            <a:avLst/>
          </a:prstGeom>
        </p:spPr>
      </p:pic>
      <p:pic>
        <p:nvPicPr>
          <p:cNvPr id="10" name="Graphic 9" descr="Badge Question Mark with solid fill">
            <a:extLst>
              <a:ext uri="{FF2B5EF4-FFF2-40B4-BE49-F238E27FC236}">
                <a16:creationId xmlns:a16="http://schemas.microsoft.com/office/drawing/2014/main" id="{482450BD-3B86-9B26-9EED-5D41572AA9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82196" y="355120"/>
            <a:ext cx="1302588" cy="1273834"/>
          </a:xfrm>
          <a:prstGeom prst="rect">
            <a:avLst/>
          </a:prstGeom>
        </p:spPr>
      </p:pic>
      <p:pic>
        <p:nvPicPr>
          <p:cNvPr id="11" name="Graphic 10" descr="Badge Question Mark with solid fill">
            <a:extLst>
              <a:ext uri="{FF2B5EF4-FFF2-40B4-BE49-F238E27FC236}">
                <a16:creationId xmlns:a16="http://schemas.microsoft.com/office/drawing/2014/main" id="{0C51584A-0AE3-2D27-CBF3-AA3D94D70F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3554" y="3086818"/>
            <a:ext cx="1302588" cy="1273834"/>
          </a:xfrm>
          <a:prstGeom prst="rect">
            <a:avLst/>
          </a:prstGeom>
        </p:spPr>
      </p:pic>
      <p:pic>
        <p:nvPicPr>
          <p:cNvPr id="12" name="Graphic 11" descr="Badge Question Mark with solid fill">
            <a:extLst>
              <a:ext uri="{FF2B5EF4-FFF2-40B4-BE49-F238E27FC236}">
                <a16:creationId xmlns:a16="http://schemas.microsoft.com/office/drawing/2014/main" id="{D053E3B9-4F25-F640-432B-DF98B5EF9B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6045" y="168214"/>
            <a:ext cx="1302588" cy="1273834"/>
          </a:xfrm>
          <a:prstGeom prst="rect">
            <a:avLst/>
          </a:prstGeom>
        </p:spPr>
      </p:pic>
      <p:pic>
        <p:nvPicPr>
          <p:cNvPr id="13" name="Graphic 12" descr="Badge Question Mark with solid fill">
            <a:extLst>
              <a:ext uri="{FF2B5EF4-FFF2-40B4-BE49-F238E27FC236}">
                <a16:creationId xmlns:a16="http://schemas.microsoft.com/office/drawing/2014/main" id="{4ADA113B-504F-3445-2E75-F532352228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99629" y="2569233"/>
            <a:ext cx="1302588" cy="1273834"/>
          </a:xfrm>
          <a:prstGeom prst="rect">
            <a:avLst/>
          </a:prstGeom>
        </p:spPr>
      </p:pic>
      <p:pic>
        <p:nvPicPr>
          <p:cNvPr id="14" name="Graphic 13" descr="Badge Question Mark with solid fill">
            <a:extLst>
              <a:ext uri="{FF2B5EF4-FFF2-40B4-BE49-F238E27FC236}">
                <a16:creationId xmlns:a16="http://schemas.microsoft.com/office/drawing/2014/main" id="{CEF6A9A0-7B14-5E6F-3ECA-A5303B70EA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47516" y="5487837"/>
            <a:ext cx="1302588" cy="127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272923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865807" y="1713332"/>
            <a:ext cx="6020609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Bendigedig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Hwyl fawr!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710" y="112326"/>
            <a:ext cx="4871544" cy="5661141"/>
          </a:xfrm>
          <a:prstGeom prst="rect">
            <a:avLst/>
          </a:prstGeom>
        </p:spPr>
      </p:pic>
      <p:pic>
        <p:nvPicPr>
          <p:cNvPr id="4" name="Picture 3" descr="A blue and white logo&#10;&#10;Description automatically generated">
            <a:extLst>
              <a:ext uri="{FF2B5EF4-FFF2-40B4-BE49-F238E27FC236}">
                <a16:creationId xmlns:a16="http://schemas.microsoft.com/office/drawing/2014/main" id="{3B535B46-659E-55C8-58EF-67AB211A4B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751" y="5619940"/>
            <a:ext cx="12202510" cy="1243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109882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2|3|2.4|5.8|8.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8|14|1.7|4.4|3.2|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8|14|1.7|4.4|3.2|5"/>
</p:tagLst>
</file>

<file path=ppt/theme/theme1.xml><?xml version="1.0" encoding="utf-8"?>
<a:theme xmlns:a="http://schemas.openxmlformats.org/drawingml/2006/main" name="Office Theme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44</Slides>
  <Notes>0</Notes>
  <HiddenSlides>0</HiddenSlides>
  <ScaleCrop>false</ScaleCrop>
  <HeadingPairs>
    <vt:vector size="4" baseType="variant">
      <vt:variant>
        <vt:lpstr>Theme</vt:lpstr>
      </vt:variant>
      <vt:variant>
        <vt:i4>6</vt:i4>
      </vt:variant>
      <vt:variant>
        <vt:lpstr>Slide Titles</vt:lpstr>
      </vt:variant>
      <vt:variant>
        <vt:i4>44</vt:i4>
      </vt:variant>
    </vt:vector>
  </HeadingPairs>
  <TitlesOfParts>
    <vt:vector size="50" baseType="lpstr">
      <vt:lpstr>Office Theme</vt:lpstr>
      <vt:lpstr>Office Theme</vt:lpstr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Pa bwnc ydy hwn?</vt:lpstr>
      <vt:lpstr>Pa bwnc ydy hwn?</vt:lpstr>
      <vt:lpstr>Pa bwnc ydy hwn?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123</cp:revision>
  <dcterms:created xsi:type="dcterms:W3CDTF">2023-01-16T09:52:24Z</dcterms:created>
  <dcterms:modified xsi:type="dcterms:W3CDTF">2024-01-08T10:47:31Z</dcterms:modified>
</cp:coreProperties>
</file>