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561" r:id="rId2"/>
    <p:sldId id="485" r:id="rId3"/>
    <p:sldId id="50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03A9B3AA-12EC-44E1-BDF7-A160B1E31175}"/>
    <pc:docChg chg="modSld">
      <pc:chgData name="Vasilios Tavlaridis" userId="cf0f3e73-e183-4ecf-9d20-cf90aae84965" providerId="ADAL" clId="{03A9B3AA-12EC-44E1-BDF7-A160B1E31175}" dt="2024-05-13T08:39:38.998" v="56" actId="20577"/>
      <pc:docMkLst>
        <pc:docMk/>
      </pc:docMkLst>
      <pc:sldChg chg="modSp">
        <pc:chgData name="Vasilios Tavlaridis" userId="cf0f3e73-e183-4ecf-9d20-cf90aae84965" providerId="ADAL" clId="{03A9B3AA-12EC-44E1-BDF7-A160B1E31175}" dt="2024-05-13T08:39:38.998" v="56" actId="20577"/>
        <pc:sldMkLst>
          <pc:docMk/>
          <pc:sldMk cId="3259404093" sldId="500"/>
        </pc:sldMkLst>
        <pc:spChg chg="mod">
          <ac:chgData name="Vasilios Tavlaridis" userId="cf0f3e73-e183-4ecf-9d20-cf90aae84965" providerId="ADAL" clId="{03A9B3AA-12EC-44E1-BDF7-A160B1E31175}" dt="2024-05-13T08:39:38.998" v="56" actId="20577"/>
          <ac:spMkLst>
            <pc:docMk/>
            <pc:sldMk cId="3259404093" sldId="500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03A9B3AA-12EC-44E1-BDF7-A160B1E31175}" dt="2024-05-13T08:21:02.930" v="0"/>
        <pc:sldMkLst>
          <pc:docMk/>
          <pc:sldMk cId="787300860" sldId="561"/>
        </pc:sldMkLst>
        <pc:spChg chg="mod">
          <ac:chgData name="Vasilios Tavlaridis" userId="cf0f3e73-e183-4ecf-9d20-cf90aae84965" providerId="ADAL" clId="{03A9B3AA-12EC-44E1-BDF7-A160B1E31175}" dt="2024-05-13T08:21:02.930" v="0"/>
          <ac:spMkLst>
            <pc:docMk/>
            <pc:sldMk cId="787300860" sldId="561"/>
            <ac:spMk id="4" creationId="{DBCF296B-BB79-4206-A198-2F41806854BB}"/>
          </ac:spMkLst>
        </pc:spChg>
      </pc:sldChg>
    </pc:docChg>
  </pc:docChgLst>
  <pc:docChgLst>
    <pc:chgData name="Vasilios Tavlaridis" userId="cf0f3e73-e183-4ecf-9d20-cf90aae84965" providerId="ADAL" clId="{19851C0C-C743-4007-BA4D-5F9AD856C54E}"/>
    <pc:docChg chg="custSel modSld">
      <pc:chgData name="Vasilios Tavlaridis" userId="cf0f3e73-e183-4ecf-9d20-cf90aae84965" providerId="ADAL" clId="{19851C0C-C743-4007-BA4D-5F9AD856C54E}" dt="2024-01-16T03:29:53.907" v="2" actId="1076"/>
      <pc:docMkLst>
        <pc:docMk/>
      </pc:docMkLst>
      <pc:sldChg chg="addSp delSp modSp mod">
        <pc:chgData name="Vasilios Tavlaridis" userId="cf0f3e73-e183-4ecf-9d20-cf90aae84965" providerId="ADAL" clId="{19851C0C-C743-4007-BA4D-5F9AD856C54E}" dt="2024-01-16T03:29:53.907" v="2" actId="1076"/>
        <pc:sldMkLst>
          <pc:docMk/>
          <pc:sldMk cId="787300860" sldId="561"/>
        </pc:sldMkLst>
        <pc:spChg chg="del">
          <ac:chgData name="Vasilios Tavlaridis" userId="cf0f3e73-e183-4ecf-9d20-cf90aae84965" providerId="ADAL" clId="{19851C0C-C743-4007-BA4D-5F9AD856C54E}" dt="2024-01-16T03:29:48.914" v="0" actId="478"/>
          <ac:spMkLst>
            <pc:docMk/>
            <pc:sldMk cId="787300860" sldId="561"/>
            <ac:spMk id="2" creationId="{117AA189-1949-D9E7-2565-1A002B5670AD}"/>
          </ac:spMkLst>
        </pc:spChg>
        <pc:spChg chg="add mod">
          <ac:chgData name="Vasilios Tavlaridis" userId="cf0f3e73-e183-4ecf-9d20-cf90aae84965" providerId="ADAL" clId="{19851C0C-C743-4007-BA4D-5F9AD856C54E}" dt="2024-01-16T03:29:53.907" v="2" actId="1076"/>
          <ac:spMkLst>
            <pc:docMk/>
            <pc:sldMk cId="787300860" sldId="561"/>
            <ac:spMk id="4" creationId="{DBCF296B-BB79-4206-A198-2F41806854BB}"/>
          </ac:spMkLst>
        </pc:spChg>
      </pc:sldChg>
    </pc:docChg>
  </pc:docChgLst>
  <pc:docChgLst>
    <pc:chgData name="Vasilios Tavlaridis" userId="cf0f3e73-e183-4ecf-9d20-cf90aae84965" providerId="ADAL" clId="{07423611-20F9-47C2-8CE1-3F093165C5CB}"/>
    <pc:docChg chg="modSld">
      <pc:chgData name="Vasilios Tavlaridis" userId="cf0f3e73-e183-4ecf-9d20-cf90aae84965" providerId="ADAL" clId="{07423611-20F9-47C2-8CE1-3F093165C5CB}" dt="2024-09-23T15:23:59.140" v="0"/>
      <pc:docMkLst>
        <pc:docMk/>
      </pc:docMkLst>
      <pc:sldChg chg="modSp mod">
        <pc:chgData name="Vasilios Tavlaridis" userId="cf0f3e73-e183-4ecf-9d20-cf90aae84965" providerId="ADAL" clId="{07423611-20F9-47C2-8CE1-3F093165C5CB}" dt="2024-09-23T15:23:59.140" v="0"/>
        <pc:sldMkLst>
          <pc:docMk/>
          <pc:sldMk cId="787300860" sldId="561"/>
        </pc:sldMkLst>
        <pc:spChg chg="mod">
          <ac:chgData name="Vasilios Tavlaridis" userId="cf0f3e73-e183-4ecf-9d20-cf90aae84965" providerId="ADAL" clId="{07423611-20F9-47C2-8CE1-3F093165C5CB}" dt="2024-09-23T15:23:59.140" v="0"/>
          <ac:spMkLst>
            <pc:docMk/>
            <pc:sldMk cId="787300860" sldId="561"/>
            <ac:spMk id="4" creationId="{DBCF296B-BB79-4206-A198-2F41806854BB}"/>
          </ac:spMkLst>
        </pc:spChg>
      </pc:sldChg>
    </pc:docChg>
  </pc:docChgLst>
  <pc:docChgLst>
    <pc:chgData name="Vasilios Tavlaridis" userId="cf0f3e73-e183-4ecf-9d20-cf90aae84965" providerId="ADAL" clId="{76E57D76-4DBD-4AEB-9BDE-B7EB8EC49CA2}"/>
    <pc:docChg chg="modSld">
      <pc:chgData name="Vasilios Tavlaridis" userId="cf0f3e73-e183-4ecf-9d20-cf90aae84965" providerId="ADAL" clId="{76E57D76-4DBD-4AEB-9BDE-B7EB8EC49CA2}" dt="2025-01-13T02:58:18.161" v="2" actId="1076"/>
      <pc:docMkLst>
        <pc:docMk/>
      </pc:docMkLst>
      <pc:sldChg chg="modSp mod">
        <pc:chgData name="Vasilios Tavlaridis" userId="cf0f3e73-e183-4ecf-9d20-cf90aae84965" providerId="ADAL" clId="{76E57D76-4DBD-4AEB-9BDE-B7EB8EC49CA2}" dt="2025-01-13T02:58:18.161" v="2" actId="1076"/>
        <pc:sldMkLst>
          <pc:docMk/>
          <pc:sldMk cId="787300860" sldId="561"/>
        </pc:sldMkLst>
        <pc:spChg chg="mod">
          <ac:chgData name="Vasilios Tavlaridis" userId="cf0f3e73-e183-4ecf-9d20-cf90aae84965" providerId="ADAL" clId="{76E57D76-4DBD-4AEB-9BDE-B7EB8EC49CA2}" dt="2025-01-13T02:58:09.451" v="0" actId="1076"/>
          <ac:spMkLst>
            <pc:docMk/>
            <pc:sldMk cId="787300860" sldId="561"/>
            <ac:spMk id="3" creationId="{69AA8BA0-5108-9234-90BF-060A90C6B9A3}"/>
          </ac:spMkLst>
        </pc:spChg>
        <pc:spChg chg="mod">
          <ac:chgData name="Vasilios Tavlaridis" userId="cf0f3e73-e183-4ecf-9d20-cf90aae84965" providerId="ADAL" clId="{76E57D76-4DBD-4AEB-9BDE-B7EB8EC49CA2}" dt="2025-01-13T02:58:18.161" v="2" actId="1076"/>
          <ac:spMkLst>
            <pc:docMk/>
            <pc:sldMk cId="787300860" sldId="561"/>
            <ac:spMk id="4" creationId="{DBCF296B-BB79-4206-A198-2F41806854B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63923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607675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7009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940316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118605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517888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019867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57823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520691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7136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762746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42701" y="1"/>
            <a:ext cx="749300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623392" y="152400"/>
            <a:ext cx="109728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06454836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13/01/2025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661" y="5913368"/>
            <a:ext cx="864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02581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1991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LCLM4006: </a:t>
            </a:r>
          </a:p>
          <a:p>
            <a:pPr algn="ctr"/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Enterprise and Entrepreneurship</a:t>
            </a:r>
            <a:endParaRPr lang="en-US" sz="3200" dirty="0">
              <a:solidFill>
                <a:prstClr val="black"/>
              </a:solidFill>
              <a:highlight>
                <a:srgbClr val="FFFF00"/>
              </a:highlight>
              <a:latin typeface="Myriad Pro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2613979" y="2117834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prstClr val="white"/>
                </a:solidFill>
                <a:latin typeface="-apple-system"/>
              </a:rPr>
              <a:t>Assessment Workshop</a:t>
            </a:r>
            <a:endParaRPr lang="en-US" sz="1400" dirty="0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4410792" y="3014049"/>
            <a:ext cx="5080665" cy="3139321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Dennis Pepple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Ejike Udeogu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Aderemi Ojebode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Patrick Yeboah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Liz Tilly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David Oyebisi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1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the different finance options for SMEs/Startups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Applied theory to practice by looking at your funding choices.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Worked on your Cash Flow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1981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LCLM4006: Enterprise &amp; Entrepreneurship</a:t>
            </a:r>
            <a:endParaRPr lang="en-GB" sz="14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970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Recap of previous session….</a:t>
            </a:r>
            <a:endParaRPr lang="en-GB" sz="3600" b="1" dirty="0">
              <a:solidFill>
                <a:prstClr val="black"/>
              </a:solidFill>
              <a:highlight>
                <a:srgbClr val="FFFF00"/>
              </a:highlight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Explore, answer any </a:t>
            </a:r>
            <a:r>
              <a:rPr lang="en-GB" sz="2800"/>
              <a:t>questions and support </a:t>
            </a:r>
            <a:r>
              <a:rPr lang="en-GB" sz="2800" dirty="0"/>
              <a:t>you with the assessments for </a:t>
            </a:r>
            <a:r>
              <a:rPr lang="en-GB" sz="2800"/>
              <a:t>this module</a:t>
            </a: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1981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LCLM4006: Enterprise &amp; Entrepreneurship</a:t>
            </a:r>
            <a:endParaRPr lang="en-GB" sz="14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970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In today’s session….</a:t>
            </a:r>
            <a:endParaRPr lang="en-GB" sz="3600" b="1" dirty="0">
              <a:solidFill>
                <a:prstClr val="black"/>
              </a:solidFill>
              <a:highlight>
                <a:srgbClr val="FFFF00"/>
              </a:highlight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</Words>
  <Application>Microsoft Office PowerPoint</Application>
  <PresentationFormat>Widescreen</PresentationFormat>
  <Paragraphs>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-apple-system</vt:lpstr>
      <vt:lpstr>Myriad Pro</vt:lpstr>
      <vt:lpstr>Arial</vt:lpstr>
      <vt:lpstr>Wingdings</vt:lpstr>
      <vt:lpstr>20140311PresentationUWTSDTemplate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 T</dc:creator>
  <cp:lastModifiedBy>Vasilios Tavlaridis</cp:lastModifiedBy>
  <cp:revision>1</cp:revision>
  <dcterms:created xsi:type="dcterms:W3CDTF">2024-01-14T23:37:38Z</dcterms:created>
  <dcterms:modified xsi:type="dcterms:W3CDTF">2025-01-13T02:58:18Z</dcterms:modified>
</cp:coreProperties>
</file>