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4B64-6059-056C-FBC6-F7531DB9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77680F-8B8B-B68B-CBBD-C73B88AD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06C7-B726-471D-A746-FF18650352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653AFB-BBC4-8122-3073-E9CDFDAE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4A967-A4B1-2F0F-389D-E3234FF9C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19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4B760F-D564-1D19-45E9-3DA501B99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0E485-49D0-4BAC-CBAE-2FD8EA5CD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921CA-834E-2C77-0EA3-47FC6B356C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D06C7-B726-471D-A746-FF186503526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9A846-89D8-03D5-F9C5-E4AC9607D6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F8A73-008B-4C82-8E95-3C2B5B18F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1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7384F-7C01-4504-7F24-A2E34B3DD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D1CBE0-6F6A-FFA5-8FBF-0E46CF1F2E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297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9D4B33-266D-DFBE-A47C-2DC66DC0A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2CD98B-C863-C463-C9AB-5D40264774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33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69CE42-279D-3A62-7C6B-06FE9C3AE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4DB760-3C2C-D775-AB0C-5864F2FC7F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610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robson</dc:creator>
  <cp:lastModifiedBy>andrew robson</cp:lastModifiedBy>
  <cp:revision>1</cp:revision>
  <dcterms:created xsi:type="dcterms:W3CDTF">2022-06-17T14:18:30Z</dcterms:created>
  <dcterms:modified xsi:type="dcterms:W3CDTF">2022-06-17T14:18:30Z</dcterms:modified>
</cp:coreProperties>
</file>