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6858000" cx="12192000"/>
  <p:notesSz cx="6858000" cy="9144000"/>
  <p:embeddedFontLst>
    <p:embeddedFont>
      <p:font typeface="Corbel"/>
      <p:regular r:id="rId30"/>
      <p:bold r:id="rId31"/>
      <p:italic r:id="rId32"/>
      <p:boldItalic r:id="rId3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34" roundtripDataSignature="AMtx7mh71wZXIp7alxYoQHYPIxMzJZszx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90D27797-B20B-48D7-8BE6-9226B05E6798}">
  <a:tblStyle styleId="{90D27797-B20B-48D7-8BE6-9226B05E6798}" styleName="Table_0">
    <a:wholeTbl>
      <a:tcTxStyle b="off" i="off">
        <a:font>
          <a:latin typeface="Corbel"/>
          <a:ea typeface="Corbel"/>
          <a:cs typeface="Corbel"/>
        </a:font>
        <a:schemeClr val="dk1"/>
      </a:tcTxStyle>
      <a:tcStyle>
        <a:tcBdr>
          <a:left>
            <a:ln cap="flat" cmpd="sng" w="9525">
              <a:solidFill>
                <a:srgbClr val="000000">
                  <a:alpha val="0"/>
                </a:srgbClr>
              </a:solidFill>
              <a:prstDash val="solid"/>
              <a:round/>
              <a:headEnd len="sm" w="sm" type="none"/>
              <a:tailEnd len="sm" w="sm" type="none"/>
            </a:ln>
          </a:left>
          <a:right>
            <a:ln cap="flat" cmpd="sng" w="9525">
              <a:solidFill>
                <a:srgbClr val="000000">
                  <a:alpha val="0"/>
                </a:srgbClr>
              </a:solidFill>
              <a:prstDash val="solid"/>
              <a:round/>
              <a:headEnd len="sm" w="sm" type="none"/>
              <a:tailEnd len="sm" w="sm" type="none"/>
            </a:ln>
          </a:right>
          <a:top>
            <a:ln cap="flat" cmpd="sng" w="9525">
              <a:solidFill>
                <a:srgbClr val="000000">
                  <a:alpha val="0"/>
                </a:srgbClr>
              </a:solidFill>
              <a:prstDash val="solid"/>
              <a:round/>
              <a:headEnd len="sm" w="sm" type="none"/>
              <a:tailEnd len="sm" w="sm" type="none"/>
            </a:ln>
          </a:top>
          <a:bottom>
            <a:ln cap="flat" cmpd="sng" w="9525">
              <a:solidFill>
                <a:srgbClr val="000000">
                  <a:alpha val="0"/>
                </a:srgbClr>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Corbel-bold.fntdata"/><Relationship Id="rId30" Type="http://schemas.openxmlformats.org/officeDocument/2006/relationships/font" Target="fonts/Corbel-regular.fntdata"/><Relationship Id="rId11" Type="http://schemas.openxmlformats.org/officeDocument/2006/relationships/slide" Target="slides/slide6.xml"/><Relationship Id="rId33" Type="http://schemas.openxmlformats.org/officeDocument/2006/relationships/font" Target="fonts/Corbel-boldItalic.fntdata"/><Relationship Id="rId10" Type="http://schemas.openxmlformats.org/officeDocument/2006/relationships/slide" Target="slides/slide5.xml"/><Relationship Id="rId32" Type="http://schemas.openxmlformats.org/officeDocument/2006/relationships/font" Target="fonts/Corbel-italic.fntdata"/><Relationship Id="rId13" Type="http://schemas.openxmlformats.org/officeDocument/2006/relationships/slide" Target="slides/slide8.xml"/><Relationship Id="rId12" Type="http://schemas.openxmlformats.org/officeDocument/2006/relationships/slide" Target="slides/slide7.xml"/><Relationship Id="rId34" Type="http://customschemas.google.com/relationships/presentationmetadata" Target="metadata"/><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2" name="Google Shape;9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1" name="Google Shape;10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2" name="Google Shape;11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8" name="Google Shape;118;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Nationwide is a British multinational financial institution which was founded in 1846. In this institution is the largest corporative building society in the world with over 15 million active members (Ica.coop, 2021). It belongs to the banking and Financial service industry in the UK. Currently, the corporation is headquartered in Swindon, England. Among the plethora of financial services, it offers retail banking, insurance, current accounts, credit cards, bank loans and mortgages to its customers and members.           </a:t>
            </a:r>
            <a:endParaRPr/>
          </a:p>
        </p:txBody>
      </p:sp>
      <p:sp>
        <p:nvSpPr>
          <p:cNvPr id="119" name="Google Shape;119;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financial corporation had a merger with Anglia building society back in 1987. It also went through a similar arrangement with Portman building society in 2007. In terms of household savings and mortgages, nationwide holds the second position in United Kingdom with a market share of 7.7%. The corporation has a huge number of workforce, currently 18,333 employed members. The corporation is headed bye David Roberts. Joe Garner serves the position of chief executive officer (Nationwide.co.uk, 2021).       </a:t>
            </a:r>
            <a:endParaRPr/>
          </a:p>
        </p:txBody>
      </p:sp>
      <p:sp>
        <p:nvSpPr>
          <p:cNvPr id="139" name="Google Shape;139;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1" name="Google Shape;151;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7" name="Google Shape;157;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Before the widespread application of modern technologies to its various sectors of financial operations, nationwide would suffer from the similar hiccups in terms of streamlining financial operations and services like any other financial intermediaries at that time. </a:t>
            </a:r>
            <a:endParaRPr/>
          </a:p>
          <a:p>
            <a:pPr indent="0" lvl="0" marL="0" rtl="0" algn="l">
              <a:spcBef>
                <a:spcPts val="0"/>
              </a:spcBef>
              <a:spcAft>
                <a:spcPts val="0"/>
              </a:spcAft>
              <a:buNone/>
            </a:pPr>
            <a:r>
              <a:rPr lang="en-US"/>
              <a:t>Nationwide would face challenge from the lack of streamlined services and practices some 20 years ago. There was less integration among the portfolio services like retail banking, online banking, loan instalment and mortgage repayment. The financial models and tools applied by nationwide would suffer from shortsightedness and could not deliver sustainable outcomes.</a:t>
            </a:r>
            <a:endParaRPr/>
          </a:p>
          <a:p>
            <a:pPr indent="0" lvl="0" marL="0" rtl="0" algn="l">
              <a:spcBef>
                <a:spcPts val="0"/>
              </a:spcBef>
              <a:spcAft>
                <a:spcPts val="0"/>
              </a:spcAft>
              <a:buNone/>
            </a:pPr>
            <a:r>
              <a:rPr lang="en-US"/>
              <a:t>During the period when market information was acute and more prone to rumour and falsification, nationwide saw the capital market being dominated by some privileged financial corporations. The market information would not be readily available and would accompany a high price-tag (</a:t>
            </a:r>
            <a:r>
              <a:rPr b="0" i="0" lang="en-US">
                <a:solidFill>
                  <a:srgbClr val="222222"/>
                </a:solidFill>
                <a:latin typeface="Arial"/>
                <a:ea typeface="Arial"/>
                <a:cs typeface="Arial"/>
                <a:sym typeface="Arial"/>
              </a:rPr>
              <a:t>Chishti and Barberis, 2016)</a:t>
            </a:r>
            <a:r>
              <a:rPr lang="en-US"/>
              <a:t>. Any financial intermediary would also have to bear the risk of accuracy and relevance of the information.</a:t>
            </a:r>
            <a:endParaRPr/>
          </a:p>
        </p:txBody>
      </p:sp>
      <p:sp>
        <p:nvSpPr>
          <p:cNvPr id="158" name="Google Shape;158;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Customer services were more traditional and thereof lacked personalisation. A customer would have to settle for an investment scheme that did not go with his choices. More problems arose as customers would stop availing financial services due to the lack off inclusiveness and ease of access.</a:t>
            </a:r>
            <a:endParaRPr/>
          </a:p>
          <a:p>
            <a:pPr indent="0" lvl="0" marL="0" rtl="0" algn="l">
              <a:spcBef>
                <a:spcPts val="0"/>
              </a:spcBef>
              <a:spcAft>
                <a:spcPts val="0"/>
              </a:spcAft>
              <a:buNone/>
            </a:pPr>
            <a:r>
              <a:rPr lang="en-US"/>
              <a:t>In absence of breakthrough technologies, data management system was not still mature. Such inefficient management system would incur extra operational costs to nationwide (Goodhue, 2002).</a:t>
            </a:r>
            <a:endParaRPr/>
          </a:p>
        </p:txBody>
      </p:sp>
      <p:sp>
        <p:nvSpPr>
          <p:cNvPr id="168" name="Google Shape;168;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8" name="Google Shape;17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Predicting the behaviour of the market was not as accurate as today’s time. The data related to user and market would only offer small-scale application. There was no provision for conducting stress test of a new product. This has ultimately led to the downfall of economic structure in the housing industry in 2007.   </a:t>
            </a:r>
            <a:endParaRPr/>
          </a:p>
          <a:p>
            <a:pPr indent="0" lvl="0" marL="0" rtl="0" algn="l">
              <a:spcBef>
                <a:spcPts val="0"/>
              </a:spcBef>
              <a:spcAft>
                <a:spcPts val="0"/>
              </a:spcAft>
              <a:buNone/>
            </a:pPr>
            <a:r>
              <a:rPr lang="en-US"/>
              <a:t>Management of risk related to user information validation would also pose many financial risks. As there were no integrated database software for every financial institution, nationwide was required to manually generate information about the client (Raghavan, 2003).   </a:t>
            </a:r>
            <a:endParaRPr/>
          </a:p>
        </p:txBody>
      </p:sp>
      <p:sp>
        <p:nvSpPr>
          <p:cNvPr id="179" name="Google Shape;179;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1" name="Google Shape;19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7" name="Google Shape;197;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start of the millennium saw a huge proportion of disruptive technology taking place in the mainstream business and financial institutions. Artificial intelligence is the application of machine learning algorithms to credit data models that provide results with maximum accuracy. Artificial intelligence and machine learning algorithms have made it possible to detect fraud in financial transactions with much more ease. It can also check compliances of teams and employees with procedures. Artificial intelligence can also compile credit scoring for the organisation along with management of portfolios and wealth (Tadapaneni, 2020).</a:t>
            </a:r>
            <a:endParaRPr/>
          </a:p>
        </p:txBody>
      </p:sp>
      <p:sp>
        <p:nvSpPr>
          <p:cNvPr id="198" name="Google Shape;198;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8" name="Google Shape;208;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Big data and data analytics is another disruptive technology that has changed the dynamics of financial transactions to a great extent. By employing data analytics software, an organisation like nationwide can get access to a highly valued and classified user data and Make inferences from the dataset in regards to preference, expenditure and investment habits to make more personalised market strategies to better compete with other industrial rivals </a:t>
            </a:r>
            <a:r>
              <a:rPr lang="en-US" sz="1200"/>
              <a:t>(Kambtla et al, 2014)</a:t>
            </a:r>
            <a:r>
              <a:rPr lang="en-US"/>
              <a:t>.</a:t>
            </a:r>
            <a:endParaRPr/>
          </a:p>
        </p:txBody>
      </p:sp>
      <p:sp>
        <p:nvSpPr>
          <p:cNvPr id="209" name="Google Shape;209;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6" name="Google Shape;236;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Blockchain is a concept that was theorized only a decade ago. Blockchain is a safe and secure digital library of financial transactions that ensure end to end user encryption </a:t>
            </a:r>
            <a:r>
              <a:rPr lang="en-US" sz="1200"/>
              <a:t>(Nofer et al., 2017).</a:t>
            </a:r>
            <a:r>
              <a:rPr lang="en-US"/>
              <a:t> Many financial organisations have leaned towards blockchain data system in order to keep cyber attacks at bay. Blockchain technology also allows transfer of cryptocurrencies and digital assets without even giving a trace of the transaction.  </a:t>
            </a:r>
            <a:endParaRPr/>
          </a:p>
        </p:txBody>
      </p:sp>
      <p:sp>
        <p:nvSpPr>
          <p:cNvPr id="237" name="Google Shape;237;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3" name="Google Shape;253;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Along with other breakthrough technologies, crowdfunding platforms have been greatly beneficiary to all the small-time investors who owed previously find it too difficult to make an investment </a:t>
            </a:r>
            <a:r>
              <a:rPr lang="en-US" sz="1200"/>
              <a:t>(Belleflamme et al., 2015)</a:t>
            </a:r>
            <a:r>
              <a:rPr lang="en-US"/>
              <a:t>. Crowdfunding platforms are managed by mobile and web apps That offers portfolio and account management tools to 8 users. The widespread popularity of crowdfunding has been gradually replacing traditional borrowing and lending.</a:t>
            </a:r>
            <a:endParaRPr/>
          </a:p>
        </p:txBody>
      </p:sp>
      <p:sp>
        <p:nvSpPr>
          <p:cNvPr id="254" name="Google Shape;254;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4" name="Shape 264"/>
        <p:cNvGrpSpPr/>
        <p:nvPr/>
      </p:nvGrpSpPr>
      <p:grpSpPr>
        <a:xfrm>
          <a:off x="0" y="0"/>
          <a:ext cx="0" cy="0"/>
          <a:chOff x="0" y="0"/>
          <a:chExt cx="0" cy="0"/>
        </a:xfrm>
      </p:grpSpPr>
      <p:sp>
        <p:nvSpPr>
          <p:cNvPr id="265" name="Google Shape;265;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6" name="Google Shape;266;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 name="Shape 270"/>
        <p:cNvGrpSpPr/>
        <p:nvPr/>
      </p:nvGrpSpPr>
      <p:grpSpPr>
        <a:xfrm>
          <a:off x="0" y="0"/>
          <a:ext cx="0" cy="0"/>
          <a:chOff x="0" y="0"/>
          <a:chExt cx="0" cy="0"/>
        </a:xfrm>
      </p:grpSpPr>
      <p:sp>
        <p:nvSpPr>
          <p:cNvPr id="271" name="Google Shape;271;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2" name="Google Shape;272;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impact of modern technology on the financial services and operations of Nationwide can be identified from the surface level. Nationwide has not been late to the adoption of disruptive technologies. Nationwide has recently injected cloud financing system with the help of speed clear technology. This technology is essentially a set of cloud networks which aims at data accuracy. Since it’s inception, speed layer technology has been ramping up the productivity level of Nationwide services. </a:t>
            </a:r>
            <a:endParaRPr/>
          </a:p>
        </p:txBody>
      </p:sp>
      <p:sp>
        <p:nvSpPr>
          <p:cNvPr id="273" name="Google Shape;273;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4" name="Shape 284"/>
        <p:cNvGrpSpPr/>
        <p:nvPr/>
      </p:nvGrpSpPr>
      <p:grpSpPr>
        <a:xfrm>
          <a:off x="0" y="0"/>
          <a:ext cx="0" cy="0"/>
          <a:chOff x="0" y="0"/>
          <a:chExt cx="0" cy="0"/>
        </a:xfrm>
      </p:grpSpPr>
      <p:sp>
        <p:nvSpPr>
          <p:cNvPr id="285" name="Google Shape;285;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6" name="Google Shape;286;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PRISM platform is a part of nationwide is long-term strategic vision towards achieving a truly technology infused future. Prison platform is a single point integration system that can access and deliver necessary information at any time. With the introduction of prison platform, employees at nationwide Can process a customer requests within 15 seconds. It also has reduced physical service and authentication and facilitates mortgage applications thereby.    </a:t>
            </a:r>
            <a:endParaRPr/>
          </a:p>
        </p:txBody>
      </p:sp>
      <p:sp>
        <p:nvSpPr>
          <p:cNvPr id="287" name="Google Shape;287;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7" name="Shape 297"/>
        <p:cNvGrpSpPr/>
        <p:nvPr/>
      </p:nvGrpSpPr>
      <p:grpSpPr>
        <a:xfrm>
          <a:off x="0" y="0"/>
          <a:ext cx="0" cy="0"/>
          <a:chOff x="0" y="0"/>
          <a:chExt cx="0" cy="0"/>
        </a:xfrm>
      </p:grpSpPr>
      <p:sp>
        <p:nvSpPr>
          <p:cNvPr id="298" name="Google Shape;298;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9" name="Google Shape;299;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Application programming interface is a software that allows more than to 3rd parties to communicate and share valuable in tales with each other. This has significantly reduced the risk management proportions of nationwide in regards to client information and data validation.</a:t>
            </a:r>
            <a:endParaRPr/>
          </a:p>
        </p:txBody>
      </p:sp>
      <p:sp>
        <p:nvSpPr>
          <p:cNvPr id="300" name="Google Shape;300;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0" name="Google Shape;310;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Fintech is the future of financial services and the adoption of such long-term strategies has already let nationwide reap the benefits of the harvest of mobile banking. The number of contactless payment has increased five times from 2016. Nationwide customers wait mobile payment accounts have been making 1.4 million transactions per month. Fintech has also allowed the application of biometrics in order to process user authentication. </a:t>
            </a:r>
            <a:endParaRPr/>
          </a:p>
        </p:txBody>
      </p:sp>
      <p:sp>
        <p:nvSpPr>
          <p:cNvPr id="311" name="Google Shape;311;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9" name="Shape 319"/>
        <p:cNvGrpSpPr/>
        <p:nvPr/>
      </p:nvGrpSpPr>
      <p:grpSpPr>
        <a:xfrm>
          <a:off x="0" y="0"/>
          <a:ext cx="0" cy="0"/>
          <a:chOff x="0" y="0"/>
          <a:chExt cx="0" cy="0"/>
        </a:xfrm>
      </p:grpSpPr>
      <p:sp>
        <p:nvSpPr>
          <p:cNvPr id="320" name="Google Shape;320;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1" name="Google Shape;32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5" name="Shape 325"/>
        <p:cNvGrpSpPr/>
        <p:nvPr/>
      </p:nvGrpSpPr>
      <p:grpSpPr>
        <a:xfrm>
          <a:off x="0" y="0"/>
          <a:ext cx="0" cy="0"/>
          <a:chOff x="0" y="0"/>
          <a:chExt cx="0" cy="0"/>
        </a:xfrm>
      </p:grpSpPr>
      <p:sp>
        <p:nvSpPr>
          <p:cNvPr id="326" name="Google Shape;326;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7" name="Google Shape;327;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overall case study has only indicated to the importance of modern technologies in emphasising financial service operations especially in the last 20 years. One of the key contributions of such technologies has been he ubiquitous inclusion of financial account users to the mainstream economy. </a:t>
            </a:r>
            <a:endParaRPr/>
          </a:p>
        </p:txBody>
      </p:sp>
      <p:sp>
        <p:nvSpPr>
          <p:cNvPr id="328" name="Google Shape;328;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2" name="Shape 332"/>
        <p:cNvGrpSpPr/>
        <p:nvPr/>
      </p:nvGrpSpPr>
      <p:grpSpPr>
        <a:xfrm>
          <a:off x="0" y="0"/>
          <a:ext cx="0" cy="0"/>
          <a:chOff x="0" y="0"/>
          <a:chExt cx="0" cy="0"/>
        </a:xfrm>
      </p:grpSpPr>
      <p:sp>
        <p:nvSpPr>
          <p:cNvPr id="333" name="Google Shape;333;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4" name="Google Shape;334;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case of nationwide has put forward the indispensable importance of adoption to modern financial technologies. The difference between the two side of the coin, in this case modern technology, shows the visible difference in Nationwide's operational efficiency. The corporation recognises that more in-person financial services should be designed and appropriate technologies must be developed to manage those services accordingly.         </a:t>
            </a:r>
            <a:endParaRPr/>
          </a:p>
        </p:txBody>
      </p:sp>
      <p:sp>
        <p:nvSpPr>
          <p:cNvPr id="335" name="Google Shape;335;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1" name="Google Shape;341;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2" name="Google Shape;342;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2" name="Shape 352"/>
        <p:cNvGrpSpPr/>
        <p:nvPr/>
      </p:nvGrpSpPr>
      <p:grpSpPr>
        <a:xfrm>
          <a:off x="0" y="0"/>
          <a:ext cx="0" cy="0"/>
          <a:chOff x="0" y="0"/>
          <a:chExt cx="0" cy="0"/>
        </a:xfrm>
      </p:grpSpPr>
      <p:sp>
        <p:nvSpPr>
          <p:cNvPr id="353" name="Google Shape;353;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4" name="Google Shape;354;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5" name="Google Shape;355;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7" name="Shape 17"/>
        <p:cNvGrpSpPr/>
        <p:nvPr/>
      </p:nvGrpSpPr>
      <p:grpSpPr>
        <a:xfrm>
          <a:off x="0" y="0"/>
          <a:ext cx="0" cy="0"/>
          <a:chOff x="0" y="0"/>
          <a:chExt cx="0" cy="0"/>
        </a:xfrm>
      </p:grpSpPr>
      <p:sp>
        <p:nvSpPr>
          <p:cNvPr id="18" name="Google Shape;18;p26"/>
          <p:cNvSpPr/>
          <p:nvPr/>
        </p:nvSpPr>
        <p:spPr>
          <a:xfrm>
            <a:off x="0" y="761999"/>
            <a:ext cx="9141619" cy="5334001"/>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 name="Google Shape;19;p26"/>
          <p:cNvSpPr/>
          <p:nvPr/>
        </p:nvSpPr>
        <p:spPr>
          <a:xfrm>
            <a:off x="9270263" y="761999"/>
            <a:ext cx="2925318" cy="5334001"/>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6"/>
          <p:cNvSpPr txBox="1"/>
          <p:nvPr>
            <p:ph type="ctrTitle"/>
          </p:nvPr>
        </p:nvSpPr>
        <p:spPr>
          <a:xfrm>
            <a:off x="1069848" y="1298448"/>
            <a:ext cx="7315200" cy="3255264"/>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FFFFFF"/>
              </a:buClr>
              <a:buSzPts val="5900"/>
              <a:buFont typeface="Corbel"/>
              <a:buNone/>
              <a:defRPr sz="590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 name="Google Shape;21;p26"/>
          <p:cNvSpPr txBox="1"/>
          <p:nvPr>
            <p:ph idx="1" type="subTitle"/>
          </p:nvPr>
        </p:nvSpPr>
        <p:spPr>
          <a:xfrm>
            <a:off x="1100015" y="4670246"/>
            <a:ext cx="7315200" cy="914400"/>
          </a:xfrm>
          <a:prstGeom prst="rect">
            <a:avLst/>
          </a:prstGeom>
          <a:noFill/>
          <a:ln>
            <a:noFill/>
          </a:ln>
        </p:spPr>
        <p:txBody>
          <a:bodyPr anchorCtr="0" anchor="t" bIns="45700" lIns="91425" spcFirstLastPara="1" rIns="91425" wrap="square" tIns="45700">
            <a:normAutofit/>
          </a:bodyPr>
          <a:lstStyle>
            <a:lvl1pPr lvl="0" algn="l">
              <a:lnSpc>
                <a:spcPct val="90000"/>
              </a:lnSpc>
              <a:spcBef>
                <a:spcPts val="1200"/>
              </a:spcBef>
              <a:spcAft>
                <a:spcPts val="0"/>
              </a:spcAft>
              <a:buSzPts val="2200"/>
              <a:buNone/>
              <a:defRPr sz="2200" cap="none">
                <a:solidFill>
                  <a:srgbClr val="BFE4FF"/>
                </a:solidFill>
              </a:defRPr>
            </a:lvl1pPr>
            <a:lvl2pPr lvl="1" algn="ctr">
              <a:lnSpc>
                <a:spcPct val="90000"/>
              </a:lnSpc>
              <a:spcBef>
                <a:spcPts val="250"/>
              </a:spcBef>
              <a:spcAft>
                <a:spcPts val="0"/>
              </a:spcAft>
              <a:buSzPts val="2200"/>
              <a:buNone/>
              <a:defRPr sz="2200"/>
            </a:lvl2pPr>
            <a:lvl3pPr lvl="2" algn="ctr">
              <a:lnSpc>
                <a:spcPct val="90000"/>
              </a:lnSpc>
              <a:spcBef>
                <a:spcPts val="250"/>
              </a:spcBef>
              <a:spcAft>
                <a:spcPts val="0"/>
              </a:spcAft>
              <a:buSzPts val="2200"/>
              <a:buNone/>
              <a:defRPr sz="2200"/>
            </a:lvl3pPr>
            <a:lvl4pPr lvl="3" algn="ctr">
              <a:lnSpc>
                <a:spcPct val="90000"/>
              </a:lnSpc>
              <a:spcBef>
                <a:spcPts val="250"/>
              </a:spcBef>
              <a:spcAft>
                <a:spcPts val="0"/>
              </a:spcAft>
              <a:buSzPts val="2000"/>
              <a:buNone/>
              <a:defRPr sz="2000"/>
            </a:lvl4pPr>
            <a:lvl5pPr lvl="4" algn="ctr">
              <a:lnSpc>
                <a:spcPct val="90000"/>
              </a:lnSpc>
              <a:spcBef>
                <a:spcPts val="250"/>
              </a:spcBef>
              <a:spcAft>
                <a:spcPts val="0"/>
              </a:spcAft>
              <a:buSzPts val="2000"/>
              <a:buNone/>
              <a:defRPr sz="2000"/>
            </a:lvl5pPr>
            <a:lvl6pPr lvl="5" algn="ctr">
              <a:lnSpc>
                <a:spcPct val="90000"/>
              </a:lnSpc>
              <a:spcBef>
                <a:spcPts val="250"/>
              </a:spcBef>
              <a:spcAft>
                <a:spcPts val="0"/>
              </a:spcAft>
              <a:buSzPts val="2000"/>
              <a:buNone/>
              <a:defRPr sz="2000"/>
            </a:lvl6pPr>
            <a:lvl7pPr lvl="6" algn="ctr">
              <a:lnSpc>
                <a:spcPct val="90000"/>
              </a:lnSpc>
              <a:spcBef>
                <a:spcPts val="250"/>
              </a:spcBef>
              <a:spcAft>
                <a:spcPts val="0"/>
              </a:spcAft>
              <a:buSzPts val="2000"/>
              <a:buNone/>
              <a:defRPr sz="2000"/>
            </a:lvl7pPr>
            <a:lvl8pPr lvl="7" algn="ctr">
              <a:lnSpc>
                <a:spcPct val="90000"/>
              </a:lnSpc>
              <a:spcBef>
                <a:spcPts val="250"/>
              </a:spcBef>
              <a:spcAft>
                <a:spcPts val="0"/>
              </a:spcAft>
              <a:buSzPts val="2000"/>
              <a:buNone/>
              <a:defRPr sz="2000"/>
            </a:lvl8pPr>
            <a:lvl9pPr lvl="8" algn="ctr">
              <a:lnSpc>
                <a:spcPct val="90000"/>
              </a:lnSpc>
              <a:spcBef>
                <a:spcPts val="250"/>
              </a:spcBef>
              <a:spcAft>
                <a:spcPts val="250"/>
              </a:spcAft>
              <a:buSzPts val="2000"/>
              <a:buNone/>
              <a:defRPr sz="2000"/>
            </a:lvl9pPr>
          </a:lstStyle>
          <a:p/>
        </p:txBody>
      </p:sp>
      <p:sp>
        <p:nvSpPr>
          <p:cNvPr id="22" name="Google Shape;22;p26"/>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6"/>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26"/>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p:cSld name="Title and Content">
    <p:spTree>
      <p:nvGrpSpPr>
        <p:cNvPr id="25" name="Shape 25"/>
        <p:cNvGrpSpPr/>
        <p:nvPr/>
      </p:nvGrpSpPr>
      <p:grpSpPr>
        <a:xfrm>
          <a:off x="0" y="0"/>
          <a:ext cx="0" cy="0"/>
          <a:chOff x="0" y="0"/>
          <a:chExt cx="0" cy="0"/>
        </a:xfrm>
      </p:grpSpPr>
      <p:sp>
        <p:nvSpPr>
          <p:cNvPr id="26" name="Google Shape;26;p27"/>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27"/>
          <p:cNvSpPr txBox="1"/>
          <p:nvPr>
            <p:ph idx="1" type="body"/>
          </p:nvPr>
        </p:nvSpPr>
        <p:spPr>
          <a:xfrm>
            <a:off x="3869268" y="864108"/>
            <a:ext cx="7315200" cy="5120640"/>
          </a:xfrm>
          <a:prstGeom prst="rect">
            <a:avLst/>
          </a:prstGeom>
          <a:noFill/>
          <a:ln>
            <a:noFill/>
          </a:ln>
        </p:spPr>
        <p:txBody>
          <a:bodyPr anchorCtr="0" anchor="ctr"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50"/>
              </a:spcBef>
              <a:spcAft>
                <a:spcPts val="0"/>
              </a:spcAft>
              <a:buSzPts val="1800"/>
              <a:buChar char="●"/>
              <a:defRPr/>
            </a:lvl2pPr>
            <a:lvl3pPr indent="-342900" lvl="2" marL="1371600" algn="l">
              <a:lnSpc>
                <a:spcPct val="90000"/>
              </a:lnSpc>
              <a:spcBef>
                <a:spcPts val="250"/>
              </a:spcBef>
              <a:spcAft>
                <a:spcPts val="0"/>
              </a:spcAft>
              <a:buSzPts val="1800"/>
              <a:buChar char="●"/>
              <a:defRPr/>
            </a:lvl3pPr>
            <a:lvl4pPr indent="-342900" lvl="3" marL="1828800" algn="l">
              <a:lnSpc>
                <a:spcPct val="90000"/>
              </a:lnSpc>
              <a:spcBef>
                <a:spcPts val="250"/>
              </a:spcBef>
              <a:spcAft>
                <a:spcPts val="0"/>
              </a:spcAft>
              <a:buSzPts val="1800"/>
              <a:buChar char="●"/>
              <a:defRPr/>
            </a:lvl4pPr>
            <a:lvl5pPr indent="-342900" lvl="4" marL="2286000" algn="l">
              <a:lnSpc>
                <a:spcPct val="90000"/>
              </a:lnSpc>
              <a:spcBef>
                <a:spcPts val="250"/>
              </a:spcBef>
              <a:spcAft>
                <a:spcPts val="0"/>
              </a:spcAft>
              <a:buSzPts val="1800"/>
              <a:buChar char="●"/>
              <a:defRPr/>
            </a:lvl5pPr>
            <a:lvl6pPr indent="-342900" lvl="5" marL="2743200" algn="l">
              <a:lnSpc>
                <a:spcPct val="90000"/>
              </a:lnSpc>
              <a:spcBef>
                <a:spcPts val="250"/>
              </a:spcBef>
              <a:spcAft>
                <a:spcPts val="0"/>
              </a:spcAft>
              <a:buSzPts val="1800"/>
              <a:buChar char="●"/>
              <a:defRPr/>
            </a:lvl6pPr>
            <a:lvl7pPr indent="-342900" lvl="6" marL="3200400" algn="l">
              <a:lnSpc>
                <a:spcPct val="90000"/>
              </a:lnSpc>
              <a:spcBef>
                <a:spcPts val="250"/>
              </a:spcBef>
              <a:spcAft>
                <a:spcPts val="0"/>
              </a:spcAft>
              <a:buSzPts val="1800"/>
              <a:buChar char="●"/>
              <a:defRPr/>
            </a:lvl7pPr>
            <a:lvl8pPr indent="-342900" lvl="7" marL="3657600" algn="l">
              <a:lnSpc>
                <a:spcPct val="90000"/>
              </a:lnSpc>
              <a:spcBef>
                <a:spcPts val="250"/>
              </a:spcBef>
              <a:spcAft>
                <a:spcPts val="0"/>
              </a:spcAft>
              <a:buSzPts val="1800"/>
              <a:buChar char="●"/>
              <a:defRPr/>
            </a:lvl8pPr>
            <a:lvl9pPr indent="-342900" lvl="8" marL="4114800" algn="l">
              <a:lnSpc>
                <a:spcPct val="90000"/>
              </a:lnSpc>
              <a:spcBef>
                <a:spcPts val="250"/>
              </a:spcBef>
              <a:spcAft>
                <a:spcPts val="250"/>
              </a:spcAft>
              <a:buSzPts val="1800"/>
              <a:buChar char="●"/>
              <a:defRPr/>
            </a:lvl9pPr>
          </a:lstStyle>
          <a:p/>
        </p:txBody>
      </p:sp>
      <p:sp>
        <p:nvSpPr>
          <p:cNvPr id="28" name="Google Shape;28;p27"/>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27"/>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27"/>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31" name="Google Shape;31;p27"/>
          <p:cNvSpPr/>
          <p:nvPr>
            <p:ph idx="2" type="pic"/>
          </p:nvPr>
        </p:nvSpPr>
        <p:spPr>
          <a:xfrm>
            <a:off x="262465" y="1132979"/>
            <a:ext cx="2947482" cy="1131755"/>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1200"/>
              </a:spcBef>
              <a:spcAft>
                <a:spcPts val="0"/>
              </a:spcAft>
              <a:buClr>
                <a:schemeClr val="accent1"/>
              </a:buClr>
              <a:buSzPts val="2000"/>
              <a:buFont typeface="Noto Sans Symbols"/>
              <a:buChar char="●"/>
              <a:defRPr b="0" i="0" sz="2000" u="none" cap="none" strike="noStrike">
                <a:solidFill>
                  <a:srgbClr val="595959"/>
                </a:solidFill>
                <a:latin typeface="Corbel"/>
                <a:ea typeface="Corbel"/>
                <a:cs typeface="Corbel"/>
                <a:sym typeface="Corbel"/>
              </a:defRPr>
            </a:lvl1pPr>
            <a:lvl2pPr lvl="1" marR="0" rtl="0" algn="l">
              <a:lnSpc>
                <a:spcPct val="90000"/>
              </a:lnSpc>
              <a:spcBef>
                <a:spcPts val="250"/>
              </a:spcBef>
              <a:spcAft>
                <a:spcPts val="0"/>
              </a:spcAft>
              <a:buClr>
                <a:schemeClr val="accent1"/>
              </a:buClr>
              <a:buSzPts val="1800"/>
              <a:buFont typeface="Noto Sans Symbols"/>
              <a:buChar char="●"/>
              <a:defRPr b="0" i="0" sz="1800" u="none" cap="none" strike="noStrike">
                <a:solidFill>
                  <a:srgbClr val="595959"/>
                </a:solidFill>
                <a:latin typeface="Corbel"/>
                <a:ea typeface="Corbel"/>
                <a:cs typeface="Corbel"/>
                <a:sym typeface="Corbel"/>
              </a:defRPr>
            </a:lvl2pPr>
            <a:lvl3pPr lvl="2" marR="0" rtl="0" algn="l">
              <a:lnSpc>
                <a:spcPct val="90000"/>
              </a:lnSpc>
              <a:spcBef>
                <a:spcPts val="250"/>
              </a:spcBef>
              <a:spcAft>
                <a:spcPts val="0"/>
              </a:spcAft>
              <a:buClr>
                <a:schemeClr val="accent1"/>
              </a:buClr>
              <a:buSzPts val="1600"/>
              <a:buFont typeface="Noto Sans Symbols"/>
              <a:buChar char="●"/>
              <a:defRPr b="0" i="0" sz="1600" u="none" cap="none" strike="noStrike">
                <a:solidFill>
                  <a:srgbClr val="595959"/>
                </a:solidFill>
                <a:latin typeface="Corbel"/>
                <a:ea typeface="Corbel"/>
                <a:cs typeface="Corbel"/>
                <a:sym typeface="Corbel"/>
              </a:defRPr>
            </a:lvl3pPr>
            <a:lvl4pPr lvl="3" marR="0" rtl="0" algn="l">
              <a:lnSpc>
                <a:spcPct val="90000"/>
              </a:lnSpc>
              <a:spcBef>
                <a:spcPts val="250"/>
              </a:spcBef>
              <a:spcAft>
                <a:spcPts val="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4pPr>
            <a:lvl5pPr lvl="4" marR="0" rtl="0" algn="l">
              <a:lnSpc>
                <a:spcPct val="90000"/>
              </a:lnSpc>
              <a:spcBef>
                <a:spcPts val="250"/>
              </a:spcBef>
              <a:spcAft>
                <a:spcPts val="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5pPr>
            <a:lvl6pPr lvl="5" marR="0" rtl="0" algn="l">
              <a:lnSpc>
                <a:spcPct val="90000"/>
              </a:lnSpc>
              <a:spcBef>
                <a:spcPts val="250"/>
              </a:spcBef>
              <a:spcAft>
                <a:spcPts val="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6pPr>
            <a:lvl7pPr lvl="6" marR="0" rtl="0" algn="l">
              <a:lnSpc>
                <a:spcPct val="90000"/>
              </a:lnSpc>
              <a:spcBef>
                <a:spcPts val="250"/>
              </a:spcBef>
              <a:spcAft>
                <a:spcPts val="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7pPr>
            <a:lvl8pPr lvl="7" marR="0" rtl="0" algn="l">
              <a:lnSpc>
                <a:spcPct val="90000"/>
              </a:lnSpc>
              <a:spcBef>
                <a:spcPts val="250"/>
              </a:spcBef>
              <a:spcAft>
                <a:spcPts val="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8pPr>
            <a:lvl9pPr lvl="8" marR="0" rtl="0" algn="l">
              <a:lnSpc>
                <a:spcPct val="90000"/>
              </a:lnSpc>
              <a:spcBef>
                <a:spcPts val="250"/>
              </a:spcBef>
              <a:spcAft>
                <a:spcPts val="25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9pPr>
          </a:lstStyle>
          <a:p/>
        </p:txBody>
      </p:sp>
      <p:pic>
        <p:nvPicPr>
          <p:cNvPr descr="Graphical user interface, text, application&#10;&#10;Description automatically generated" id="32" name="Google Shape;32;p27"/>
          <p:cNvPicPr preferRelativeResize="0"/>
          <p:nvPr/>
        </p:nvPicPr>
        <p:blipFill rotWithShape="1">
          <a:blip r:embed="rId2">
            <a:alphaModFix/>
          </a:blip>
          <a:srcRect b="0" l="0" r="0" t="0"/>
          <a:stretch/>
        </p:blipFill>
        <p:spPr>
          <a:xfrm>
            <a:off x="462071" y="1165777"/>
            <a:ext cx="2548270" cy="1024617"/>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28"/>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28"/>
          <p:cNvSpPr txBox="1"/>
          <p:nvPr>
            <p:ph idx="1" type="body"/>
          </p:nvPr>
        </p:nvSpPr>
        <p:spPr>
          <a:xfrm>
            <a:off x="3867912" y="868680"/>
            <a:ext cx="3474720" cy="5120640"/>
          </a:xfrm>
          <a:prstGeom prst="rect">
            <a:avLst/>
          </a:prstGeom>
          <a:noFill/>
          <a:ln>
            <a:noFill/>
          </a:ln>
        </p:spPr>
        <p:txBody>
          <a:bodyPr anchorCtr="0" anchor="ctr" bIns="45700" lIns="91425" spcFirstLastPara="1" rIns="91425" wrap="square" tIns="45700">
            <a:normAutofit/>
          </a:bodyPr>
          <a:lstStyle>
            <a:lvl1pPr indent="-355600" lvl="0" marL="457200" algn="l">
              <a:lnSpc>
                <a:spcPct val="90000"/>
              </a:lnSpc>
              <a:spcBef>
                <a:spcPts val="1200"/>
              </a:spcBef>
              <a:spcAft>
                <a:spcPts val="0"/>
              </a:spcAft>
              <a:buSzPts val="2000"/>
              <a:buChar char="●"/>
              <a:defRPr sz="2000"/>
            </a:lvl1pPr>
            <a:lvl2pPr indent="-342900" lvl="1" marL="914400" algn="l">
              <a:lnSpc>
                <a:spcPct val="90000"/>
              </a:lnSpc>
              <a:spcBef>
                <a:spcPts val="250"/>
              </a:spcBef>
              <a:spcAft>
                <a:spcPts val="0"/>
              </a:spcAft>
              <a:buSzPts val="1800"/>
              <a:buChar char="●"/>
              <a:defRPr sz="1800"/>
            </a:lvl2pPr>
            <a:lvl3pPr indent="-330200" lvl="2" marL="1371600" algn="l">
              <a:lnSpc>
                <a:spcPct val="90000"/>
              </a:lnSpc>
              <a:spcBef>
                <a:spcPts val="250"/>
              </a:spcBef>
              <a:spcAft>
                <a:spcPts val="0"/>
              </a:spcAft>
              <a:buSzPts val="1600"/>
              <a:buChar char="●"/>
              <a:defRPr sz="1600"/>
            </a:lvl3pPr>
            <a:lvl4pPr indent="-317500" lvl="3" marL="1828800" algn="l">
              <a:lnSpc>
                <a:spcPct val="90000"/>
              </a:lnSpc>
              <a:spcBef>
                <a:spcPts val="250"/>
              </a:spcBef>
              <a:spcAft>
                <a:spcPts val="0"/>
              </a:spcAft>
              <a:buSzPts val="1400"/>
              <a:buChar char="●"/>
              <a:defRPr sz="1400"/>
            </a:lvl4pPr>
            <a:lvl5pPr indent="-317500" lvl="4" marL="2286000" algn="l">
              <a:lnSpc>
                <a:spcPct val="90000"/>
              </a:lnSpc>
              <a:spcBef>
                <a:spcPts val="250"/>
              </a:spcBef>
              <a:spcAft>
                <a:spcPts val="0"/>
              </a:spcAft>
              <a:buSzPts val="1400"/>
              <a:buChar char="●"/>
              <a:defRPr sz="1400"/>
            </a:lvl5pPr>
            <a:lvl6pPr indent="-317500" lvl="5" marL="2743200" algn="l">
              <a:lnSpc>
                <a:spcPct val="90000"/>
              </a:lnSpc>
              <a:spcBef>
                <a:spcPts val="250"/>
              </a:spcBef>
              <a:spcAft>
                <a:spcPts val="0"/>
              </a:spcAft>
              <a:buSzPts val="1400"/>
              <a:buChar char="●"/>
              <a:defRPr sz="1400"/>
            </a:lvl6pPr>
            <a:lvl7pPr indent="-317500" lvl="6" marL="3200400" algn="l">
              <a:lnSpc>
                <a:spcPct val="90000"/>
              </a:lnSpc>
              <a:spcBef>
                <a:spcPts val="250"/>
              </a:spcBef>
              <a:spcAft>
                <a:spcPts val="0"/>
              </a:spcAft>
              <a:buSzPts val="1400"/>
              <a:buChar char="●"/>
              <a:defRPr sz="1400"/>
            </a:lvl7pPr>
            <a:lvl8pPr indent="-317500" lvl="7" marL="3657600" algn="l">
              <a:lnSpc>
                <a:spcPct val="90000"/>
              </a:lnSpc>
              <a:spcBef>
                <a:spcPts val="250"/>
              </a:spcBef>
              <a:spcAft>
                <a:spcPts val="0"/>
              </a:spcAft>
              <a:buSzPts val="1400"/>
              <a:buChar char="●"/>
              <a:defRPr sz="1400"/>
            </a:lvl8pPr>
            <a:lvl9pPr indent="-317500" lvl="8" marL="4114800" algn="l">
              <a:lnSpc>
                <a:spcPct val="90000"/>
              </a:lnSpc>
              <a:spcBef>
                <a:spcPts val="250"/>
              </a:spcBef>
              <a:spcAft>
                <a:spcPts val="250"/>
              </a:spcAft>
              <a:buSzPts val="1400"/>
              <a:buChar char="●"/>
              <a:defRPr sz="1400"/>
            </a:lvl9pPr>
          </a:lstStyle>
          <a:p/>
        </p:txBody>
      </p:sp>
      <p:sp>
        <p:nvSpPr>
          <p:cNvPr id="36" name="Google Shape;36;p28"/>
          <p:cNvSpPr txBox="1"/>
          <p:nvPr>
            <p:ph idx="2" type="body"/>
          </p:nvPr>
        </p:nvSpPr>
        <p:spPr>
          <a:xfrm>
            <a:off x="7818120" y="868680"/>
            <a:ext cx="3474720" cy="5120640"/>
          </a:xfrm>
          <a:prstGeom prst="rect">
            <a:avLst/>
          </a:prstGeom>
          <a:noFill/>
          <a:ln>
            <a:noFill/>
          </a:ln>
        </p:spPr>
        <p:txBody>
          <a:bodyPr anchorCtr="0" anchor="ctr" bIns="45700" lIns="91425" spcFirstLastPara="1" rIns="91425" wrap="square" tIns="45700">
            <a:normAutofit/>
          </a:bodyPr>
          <a:lstStyle>
            <a:lvl1pPr indent="-355600" lvl="0" marL="457200" algn="l">
              <a:lnSpc>
                <a:spcPct val="90000"/>
              </a:lnSpc>
              <a:spcBef>
                <a:spcPts val="1200"/>
              </a:spcBef>
              <a:spcAft>
                <a:spcPts val="0"/>
              </a:spcAft>
              <a:buSzPts val="2000"/>
              <a:buChar char="●"/>
              <a:defRPr sz="2000"/>
            </a:lvl1pPr>
            <a:lvl2pPr indent="-342900" lvl="1" marL="914400" algn="l">
              <a:lnSpc>
                <a:spcPct val="90000"/>
              </a:lnSpc>
              <a:spcBef>
                <a:spcPts val="250"/>
              </a:spcBef>
              <a:spcAft>
                <a:spcPts val="0"/>
              </a:spcAft>
              <a:buSzPts val="1800"/>
              <a:buChar char="●"/>
              <a:defRPr sz="1800"/>
            </a:lvl2pPr>
            <a:lvl3pPr indent="-330200" lvl="2" marL="1371600" algn="l">
              <a:lnSpc>
                <a:spcPct val="90000"/>
              </a:lnSpc>
              <a:spcBef>
                <a:spcPts val="250"/>
              </a:spcBef>
              <a:spcAft>
                <a:spcPts val="0"/>
              </a:spcAft>
              <a:buSzPts val="1600"/>
              <a:buChar char="●"/>
              <a:defRPr sz="1600"/>
            </a:lvl3pPr>
            <a:lvl4pPr indent="-317500" lvl="3" marL="1828800" algn="l">
              <a:lnSpc>
                <a:spcPct val="90000"/>
              </a:lnSpc>
              <a:spcBef>
                <a:spcPts val="250"/>
              </a:spcBef>
              <a:spcAft>
                <a:spcPts val="0"/>
              </a:spcAft>
              <a:buSzPts val="1400"/>
              <a:buChar char="●"/>
              <a:defRPr sz="1400"/>
            </a:lvl4pPr>
            <a:lvl5pPr indent="-317500" lvl="4" marL="2286000" algn="l">
              <a:lnSpc>
                <a:spcPct val="90000"/>
              </a:lnSpc>
              <a:spcBef>
                <a:spcPts val="250"/>
              </a:spcBef>
              <a:spcAft>
                <a:spcPts val="0"/>
              </a:spcAft>
              <a:buSzPts val="1400"/>
              <a:buChar char="●"/>
              <a:defRPr sz="1400"/>
            </a:lvl5pPr>
            <a:lvl6pPr indent="-317500" lvl="5" marL="2743200" algn="l">
              <a:lnSpc>
                <a:spcPct val="90000"/>
              </a:lnSpc>
              <a:spcBef>
                <a:spcPts val="250"/>
              </a:spcBef>
              <a:spcAft>
                <a:spcPts val="0"/>
              </a:spcAft>
              <a:buSzPts val="1400"/>
              <a:buChar char="●"/>
              <a:defRPr sz="1400"/>
            </a:lvl6pPr>
            <a:lvl7pPr indent="-317500" lvl="6" marL="3200400" algn="l">
              <a:lnSpc>
                <a:spcPct val="90000"/>
              </a:lnSpc>
              <a:spcBef>
                <a:spcPts val="250"/>
              </a:spcBef>
              <a:spcAft>
                <a:spcPts val="0"/>
              </a:spcAft>
              <a:buSzPts val="1400"/>
              <a:buChar char="●"/>
              <a:defRPr sz="1400"/>
            </a:lvl7pPr>
            <a:lvl8pPr indent="-317500" lvl="7" marL="3657600" algn="l">
              <a:lnSpc>
                <a:spcPct val="90000"/>
              </a:lnSpc>
              <a:spcBef>
                <a:spcPts val="250"/>
              </a:spcBef>
              <a:spcAft>
                <a:spcPts val="0"/>
              </a:spcAft>
              <a:buSzPts val="1400"/>
              <a:buChar char="●"/>
              <a:defRPr sz="1400"/>
            </a:lvl8pPr>
            <a:lvl9pPr indent="-317500" lvl="8" marL="4114800" algn="l">
              <a:lnSpc>
                <a:spcPct val="90000"/>
              </a:lnSpc>
              <a:spcBef>
                <a:spcPts val="250"/>
              </a:spcBef>
              <a:spcAft>
                <a:spcPts val="250"/>
              </a:spcAft>
              <a:buSzPts val="1400"/>
              <a:buChar char="●"/>
              <a:defRPr sz="1400"/>
            </a:lvl9pPr>
          </a:lstStyle>
          <a:p/>
        </p:txBody>
      </p:sp>
      <p:sp>
        <p:nvSpPr>
          <p:cNvPr id="37" name="Google Shape;37;p28"/>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28"/>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8"/>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29"/>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29"/>
          <p:cNvSpPr txBox="1"/>
          <p:nvPr>
            <p:ph idx="1" type="body"/>
          </p:nvPr>
        </p:nvSpPr>
        <p:spPr>
          <a:xfrm>
            <a:off x="3867912" y="1023586"/>
            <a:ext cx="3474720" cy="807720"/>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0"/>
              </a:spcBef>
              <a:spcAft>
                <a:spcPts val="0"/>
              </a:spcAft>
              <a:buSzPts val="2000"/>
              <a:buNone/>
              <a:defRPr b="1" sz="2000">
                <a:solidFill>
                  <a:srgbClr val="595959"/>
                </a:solidFill>
              </a:defRPr>
            </a:lvl1pPr>
            <a:lvl2pPr indent="-228600" lvl="1" marL="914400" algn="l">
              <a:lnSpc>
                <a:spcPct val="90000"/>
              </a:lnSpc>
              <a:spcBef>
                <a:spcPts val="250"/>
              </a:spcBef>
              <a:spcAft>
                <a:spcPts val="0"/>
              </a:spcAft>
              <a:buSzPts val="2000"/>
              <a:buNone/>
              <a:defRPr b="1" sz="2000"/>
            </a:lvl2pPr>
            <a:lvl3pPr indent="-228600" lvl="2" marL="1371600" algn="l">
              <a:lnSpc>
                <a:spcPct val="90000"/>
              </a:lnSpc>
              <a:spcBef>
                <a:spcPts val="250"/>
              </a:spcBef>
              <a:spcAft>
                <a:spcPts val="0"/>
              </a:spcAft>
              <a:buSzPts val="1800"/>
              <a:buNone/>
              <a:defRPr b="1" sz="1800"/>
            </a:lvl3pPr>
            <a:lvl4pPr indent="-228600" lvl="3" marL="1828800" algn="l">
              <a:lnSpc>
                <a:spcPct val="90000"/>
              </a:lnSpc>
              <a:spcBef>
                <a:spcPts val="250"/>
              </a:spcBef>
              <a:spcAft>
                <a:spcPts val="0"/>
              </a:spcAft>
              <a:buSzPts val="1600"/>
              <a:buNone/>
              <a:defRPr b="1" sz="1600"/>
            </a:lvl4pPr>
            <a:lvl5pPr indent="-228600" lvl="4" marL="2286000" algn="l">
              <a:lnSpc>
                <a:spcPct val="90000"/>
              </a:lnSpc>
              <a:spcBef>
                <a:spcPts val="250"/>
              </a:spcBef>
              <a:spcAft>
                <a:spcPts val="0"/>
              </a:spcAft>
              <a:buSzPts val="1600"/>
              <a:buNone/>
              <a:defRPr b="1" sz="1600"/>
            </a:lvl5pPr>
            <a:lvl6pPr indent="-228600" lvl="5" marL="2743200" algn="l">
              <a:lnSpc>
                <a:spcPct val="90000"/>
              </a:lnSpc>
              <a:spcBef>
                <a:spcPts val="250"/>
              </a:spcBef>
              <a:spcAft>
                <a:spcPts val="0"/>
              </a:spcAft>
              <a:buSzPts val="1600"/>
              <a:buNone/>
              <a:defRPr b="1" sz="1600"/>
            </a:lvl6pPr>
            <a:lvl7pPr indent="-228600" lvl="6" marL="3200400" algn="l">
              <a:lnSpc>
                <a:spcPct val="90000"/>
              </a:lnSpc>
              <a:spcBef>
                <a:spcPts val="250"/>
              </a:spcBef>
              <a:spcAft>
                <a:spcPts val="0"/>
              </a:spcAft>
              <a:buSzPts val="1600"/>
              <a:buNone/>
              <a:defRPr b="1" sz="1600"/>
            </a:lvl7pPr>
            <a:lvl8pPr indent="-228600" lvl="7" marL="3657600" algn="l">
              <a:lnSpc>
                <a:spcPct val="90000"/>
              </a:lnSpc>
              <a:spcBef>
                <a:spcPts val="250"/>
              </a:spcBef>
              <a:spcAft>
                <a:spcPts val="0"/>
              </a:spcAft>
              <a:buSzPts val="1600"/>
              <a:buNone/>
              <a:defRPr b="1" sz="1600"/>
            </a:lvl8pPr>
            <a:lvl9pPr indent="-228600" lvl="8" marL="4114800" algn="l">
              <a:lnSpc>
                <a:spcPct val="90000"/>
              </a:lnSpc>
              <a:spcBef>
                <a:spcPts val="250"/>
              </a:spcBef>
              <a:spcAft>
                <a:spcPts val="250"/>
              </a:spcAft>
              <a:buSzPts val="1600"/>
              <a:buNone/>
              <a:defRPr b="1" sz="1600"/>
            </a:lvl9pPr>
          </a:lstStyle>
          <a:p/>
        </p:txBody>
      </p:sp>
      <p:sp>
        <p:nvSpPr>
          <p:cNvPr id="43" name="Google Shape;43;p29"/>
          <p:cNvSpPr txBox="1"/>
          <p:nvPr>
            <p:ph idx="2" type="body"/>
          </p:nvPr>
        </p:nvSpPr>
        <p:spPr>
          <a:xfrm>
            <a:off x="3867912" y="1930936"/>
            <a:ext cx="3474720" cy="4023360"/>
          </a:xfrm>
          <a:prstGeom prst="rect">
            <a:avLst/>
          </a:prstGeom>
          <a:noFill/>
          <a:ln>
            <a:noFill/>
          </a:ln>
        </p:spPr>
        <p:txBody>
          <a:bodyPr anchorCtr="0" anchor="ctr" bIns="45700" lIns="91425" spcFirstLastPara="1" rIns="91425" wrap="square" tIns="45700">
            <a:normAutofit/>
          </a:bodyPr>
          <a:lstStyle>
            <a:lvl1pPr indent="-355600" lvl="0" marL="457200" algn="l">
              <a:lnSpc>
                <a:spcPct val="90000"/>
              </a:lnSpc>
              <a:spcBef>
                <a:spcPts val="1200"/>
              </a:spcBef>
              <a:spcAft>
                <a:spcPts val="0"/>
              </a:spcAft>
              <a:buSzPts val="2000"/>
              <a:buChar char="●"/>
              <a:defRPr sz="2000"/>
            </a:lvl1pPr>
            <a:lvl2pPr indent="-342900" lvl="1" marL="914400" algn="l">
              <a:lnSpc>
                <a:spcPct val="90000"/>
              </a:lnSpc>
              <a:spcBef>
                <a:spcPts val="250"/>
              </a:spcBef>
              <a:spcAft>
                <a:spcPts val="0"/>
              </a:spcAft>
              <a:buSzPts val="1800"/>
              <a:buChar char="●"/>
              <a:defRPr sz="1800"/>
            </a:lvl2pPr>
            <a:lvl3pPr indent="-330200" lvl="2" marL="1371600" algn="l">
              <a:lnSpc>
                <a:spcPct val="90000"/>
              </a:lnSpc>
              <a:spcBef>
                <a:spcPts val="250"/>
              </a:spcBef>
              <a:spcAft>
                <a:spcPts val="0"/>
              </a:spcAft>
              <a:buSzPts val="1600"/>
              <a:buChar char="●"/>
              <a:defRPr sz="1600"/>
            </a:lvl3pPr>
            <a:lvl4pPr indent="-317500" lvl="3" marL="1828800" algn="l">
              <a:lnSpc>
                <a:spcPct val="90000"/>
              </a:lnSpc>
              <a:spcBef>
                <a:spcPts val="250"/>
              </a:spcBef>
              <a:spcAft>
                <a:spcPts val="0"/>
              </a:spcAft>
              <a:buSzPts val="1400"/>
              <a:buChar char="●"/>
              <a:defRPr sz="1400"/>
            </a:lvl4pPr>
            <a:lvl5pPr indent="-317500" lvl="4" marL="2286000" algn="l">
              <a:lnSpc>
                <a:spcPct val="90000"/>
              </a:lnSpc>
              <a:spcBef>
                <a:spcPts val="250"/>
              </a:spcBef>
              <a:spcAft>
                <a:spcPts val="0"/>
              </a:spcAft>
              <a:buSzPts val="1400"/>
              <a:buChar char="●"/>
              <a:defRPr sz="1400"/>
            </a:lvl5pPr>
            <a:lvl6pPr indent="-317500" lvl="5" marL="2743200" algn="l">
              <a:lnSpc>
                <a:spcPct val="90000"/>
              </a:lnSpc>
              <a:spcBef>
                <a:spcPts val="250"/>
              </a:spcBef>
              <a:spcAft>
                <a:spcPts val="0"/>
              </a:spcAft>
              <a:buSzPts val="1400"/>
              <a:buChar char="●"/>
              <a:defRPr sz="1400"/>
            </a:lvl6pPr>
            <a:lvl7pPr indent="-317500" lvl="6" marL="3200400" algn="l">
              <a:lnSpc>
                <a:spcPct val="90000"/>
              </a:lnSpc>
              <a:spcBef>
                <a:spcPts val="250"/>
              </a:spcBef>
              <a:spcAft>
                <a:spcPts val="0"/>
              </a:spcAft>
              <a:buSzPts val="1400"/>
              <a:buChar char="●"/>
              <a:defRPr sz="1400"/>
            </a:lvl7pPr>
            <a:lvl8pPr indent="-317500" lvl="7" marL="3657600" algn="l">
              <a:lnSpc>
                <a:spcPct val="90000"/>
              </a:lnSpc>
              <a:spcBef>
                <a:spcPts val="250"/>
              </a:spcBef>
              <a:spcAft>
                <a:spcPts val="0"/>
              </a:spcAft>
              <a:buSzPts val="1400"/>
              <a:buChar char="●"/>
              <a:defRPr sz="1400"/>
            </a:lvl8pPr>
            <a:lvl9pPr indent="-317500" lvl="8" marL="4114800" algn="l">
              <a:lnSpc>
                <a:spcPct val="90000"/>
              </a:lnSpc>
              <a:spcBef>
                <a:spcPts val="250"/>
              </a:spcBef>
              <a:spcAft>
                <a:spcPts val="250"/>
              </a:spcAft>
              <a:buSzPts val="1400"/>
              <a:buChar char="●"/>
              <a:defRPr sz="1400"/>
            </a:lvl9pPr>
          </a:lstStyle>
          <a:p/>
        </p:txBody>
      </p:sp>
      <p:sp>
        <p:nvSpPr>
          <p:cNvPr id="44" name="Google Shape;44;p29"/>
          <p:cNvSpPr txBox="1"/>
          <p:nvPr>
            <p:ph idx="3" type="body"/>
          </p:nvPr>
        </p:nvSpPr>
        <p:spPr>
          <a:xfrm>
            <a:off x="7818463" y="1023586"/>
            <a:ext cx="3474720" cy="813171"/>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0"/>
              </a:spcBef>
              <a:spcAft>
                <a:spcPts val="0"/>
              </a:spcAft>
              <a:buSzPts val="2000"/>
              <a:buNone/>
              <a:defRPr b="1" sz="2000">
                <a:solidFill>
                  <a:srgbClr val="595959"/>
                </a:solidFill>
              </a:defRPr>
            </a:lvl1pPr>
            <a:lvl2pPr indent="-228600" lvl="1" marL="914400" algn="l">
              <a:lnSpc>
                <a:spcPct val="90000"/>
              </a:lnSpc>
              <a:spcBef>
                <a:spcPts val="250"/>
              </a:spcBef>
              <a:spcAft>
                <a:spcPts val="0"/>
              </a:spcAft>
              <a:buSzPts val="2000"/>
              <a:buNone/>
              <a:defRPr b="1" sz="2000"/>
            </a:lvl2pPr>
            <a:lvl3pPr indent="-228600" lvl="2" marL="1371600" algn="l">
              <a:lnSpc>
                <a:spcPct val="90000"/>
              </a:lnSpc>
              <a:spcBef>
                <a:spcPts val="250"/>
              </a:spcBef>
              <a:spcAft>
                <a:spcPts val="0"/>
              </a:spcAft>
              <a:buSzPts val="1800"/>
              <a:buNone/>
              <a:defRPr b="1" sz="1800"/>
            </a:lvl3pPr>
            <a:lvl4pPr indent="-228600" lvl="3" marL="1828800" algn="l">
              <a:lnSpc>
                <a:spcPct val="90000"/>
              </a:lnSpc>
              <a:spcBef>
                <a:spcPts val="250"/>
              </a:spcBef>
              <a:spcAft>
                <a:spcPts val="0"/>
              </a:spcAft>
              <a:buSzPts val="1600"/>
              <a:buNone/>
              <a:defRPr b="1" sz="1600"/>
            </a:lvl4pPr>
            <a:lvl5pPr indent="-228600" lvl="4" marL="2286000" algn="l">
              <a:lnSpc>
                <a:spcPct val="90000"/>
              </a:lnSpc>
              <a:spcBef>
                <a:spcPts val="250"/>
              </a:spcBef>
              <a:spcAft>
                <a:spcPts val="0"/>
              </a:spcAft>
              <a:buSzPts val="1600"/>
              <a:buNone/>
              <a:defRPr b="1" sz="1600"/>
            </a:lvl5pPr>
            <a:lvl6pPr indent="-228600" lvl="5" marL="2743200" algn="l">
              <a:lnSpc>
                <a:spcPct val="90000"/>
              </a:lnSpc>
              <a:spcBef>
                <a:spcPts val="250"/>
              </a:spcBef>
              <a:spcAft>
                <a:spcPts val="0"/>
              </a:spcAft>
              <a:buSzPts val="1600"/>
              <a:buNone/>
              <a:defRPr b="1" sz="1600"/>
            </a:lvl6pPr>
            <a:lvl7pPr indent="-228600" lvl="6" marL="3200400" algn="l">
              <a:lnSpc>
                <a:spcPct val="90000"/>
              </a:lnSpc>
              <a:spcBef>
                <a:spcPts val="250"/>
              </a:spcBef>
              <a:spcAft>
                <a:spcPts val="0"/>
              </a:spcAft>
              <a:buSzPts val="1600"/>
              <a:buNone/>
              <a:defRPr b="1" sz="1600"/>
            </a:lvl7pPr>
            <a:lvl8pPr indent="-228600" lvl="7" marL="3657600" algn="l">
              <a:lnSpc>
                <a:spcPct val="90000"/>
              </a:lnSpc>
              <a:spcBef>
                <a:spcPts val="250"/>
              </a:spcBef>
              <a:spcAft>
                <a:spcPts val="0"/>
              </a:spcAft>
              <a:buSzPts val="1600"/>
              <a:buNone/>
              <a:defRPr b="1" sz="1600"/>
            </a:lvl8pPr>
            <a:lvl9pPr indent="-228600" lvl="8" marL="4114800" algn="l">
              <a:lnSpc>
                <a:spcPct val="90000"/>
              </a:lnSpc>
              <a:spcBef>
                <a:spcPts val="250"/>
              </a:spcBef>
              <a:spcAft>
                <a:spcPts val="250"/>
              </a:spcAft>
              <a:buSzPts val="1600"/>
              <a:buNone/>
              <a:defRPr b="1" sz="1600"/>
            </a:lvl9pPr>
          </a:lstStyle>
          <a:p/>
        </p:txBody>
      </p:sp>
      <p:sp>
        <p:nvSpPr>
          <p:cNvPr id="45" name="Google Shape;45;p29"/>
          <p:cNvSpPr txBox="1"/>
          <p:nvPr>
            <p:ph idx="4" type="body"/>
          </p:nvPr>
        </p:nvSpPr>
        <p:spPr>
          <a:xfrm>
            <a:off x="7818463" y="1930936"/>
            <a:ext cx="3474720" cy="4023360"/>
          </a:xfrm>
          <a:prstGeom prst="rect">
            <a:avLst/>
          </a:prstGeom>
          <a:noFill/>
          <a:ln>
            <a:noFill/>
          </a:ln>
        </p:spPr>
        <p:txBody>
          <a:bodyPr anchorCtr="0" anchor="ctr" bIns="45700" lIns="91425" spcFirstLastPara="1" rIns="91425" wrap="square" tIns="45700">
            <a:normAutofit/>
          </a:bodyPr>
          <a:lstStyle>
            <a:lvl1pPr indent="-355600" lvl="0" marL="457200" algn="l">
              <a:lnSpc>
                <a:spcPct val="90000"/>
              </a:lnSpc>
              <a:spcBef>
                <a:spcPts val="1200"/>
              </a:spcBef>
              <a:spcAft>
                <a:spcPts val="0"/>
              </a:spcAft>
              <a:buSzPts val="2000"/>
              <a:buChar char="●"/>
              <a:defRPr sz="2000"/>
            </a:lvl1pPr>
            <a:lvl2pPr indent="-342900" lvl="1" marL="914400" algn="l">
              <a:lnSpc>
                <a:spcPct val="90000"/>
              </a:lnSpc>
              <a:spcBef>
                <a:spcPts val="250"/>
              </a:spcBef>
              <a:spcAft>
                <a:spcPts val="0"/>
              </a:spcAft>
              <a:buSzPts val="1800"/>
              <a:buChar char="●"/>
              <a:defRPr sz="1800"/>
            </a:lvl2pPr>
            <a:lvl3pPr indent="-330200" lvl="2" marL="1371600" algn="l">
              <a:lnSpc>
                <a:spcPct val="90000"/>
              </a:lnSpc>
              <a:spcBef>
                <a:spcPts val="250"/>
              </a:spcBef>
              <a:spcAft>
                <a:spcPts val="0"/>
              </a:spcAft>
              <a:buSzPts val="1600"/>
              <a:buChar char="●"/>
              <a:defRPr sz="1600"/>
            </a:lvl3pPr>
            <a:lvl4pPr indent="-317500" lvl="3" marL="1828800" algn="l">
              <a:lnSpc>
                <a:spcPct val="90000"/>
              </a:lnSpc>
              <a:spcBef>
                <a:spcPts val="250"/>
              </a:spcBef>
              <a:spcAft>
                <a:spcPts val="0"/>
              </a:spcAft>
              <a:buSzPts val="1400"/>
              <a:buChar char="●"/>
              <a:defRPr sz="1400"/>
            </a:lvl4pPr>
            <a:lvl5pPr indent="-317500" lvl="4" marL="2286000" algn="l">
              <a:lnSpc>
                <a:spcPct val="90000"/>
              </a:lnSpc>
              <a:spcBef>
                <a:spcPts val="250"/>
              </a:spcBef>
              <a:spcAft>
                <a:spcPts val="0"/>
              </a:spcAft>
              <a:buSzPts val="1400"/>
              <a:buChar char="●"/>
              <a:defRPr sz="1400"/>
            </a:lvl5pPr>
            <a:lvl6pPr indent="-317500" lvl="5" marL="2743200" algn="l">
              <a:lnSpc>
                <a:spcPct val="90000"/>
              </a:lnSpc>
              <a:spcBef>
                <a:spcPts val="250"/>
              </a:spcBef>
              <a:spcAft>
                <a:spcPts val="0"/>
              </a:spcAft>
              <a:buSzPts val="1400"/>
              <a:buChar char="●"/>
              <a:defRPr sz="1400"/>
            </a:lvl6pPr>
            <a:lvl7pPr indent="-317500" lvl="6" marL="3200400" algn="l">
              <a:lnSpc>
                <a:spcPct val="90000"/>
              </a:lnSpc>
              <a:spcBef>
                <a:spcPts val="250"/>
              </a:spcBef>
              <a:spcAft>
                <a:spcPts val="0"/>
              </a:spcAft>
              <a:buSzPts val="1400"/>
              <a:buChar char="●"/>
              <a:defRPr sz="1400"/>
            </a:lvl7pPr>
            <a:lvl8pPr indent="-317500" lvl="7" marL="3657600" algn="l">
              <a:lnSpc>
                <a:spcPct val="90000"/>
              </a:lnSpc>
              <a:spcBef>
                <a:spcPts val="250"/>
              </a:spcBef>
              <a:spcAft>
                <a:spcPts val="0"/>
              </a:spcAft>
              <a:buSzPts val="1400"/>
              <a:buChar char="●"/>
              <a:defRPr sz="1400"/>
            </a:lvl8pPr>
            <a:lvl9pPr indent="-317500" lvl="8" marL="4114800" algn="l">
              <a:lnSpc>
                <a:spcPct val="90000"/>
              </a:lnSpc>
              <a:spcBef>
                <a:spcPts val="250"/>
              </a:spcBef>
              <a:spcAft>
                <a:spcPts val="250"/>
              </a:spcAft>
              <a:buSzPts val="1400"/>
              <a:buChar char="●"/>
              <a:defRPr sz="1400"/>
            </a:lvl9pPr>
          </a:lstStyle>
          <a:p/>
        </p:txBody>
      </p:sp>
      <p:sp>
        <p:nvSpPr>
          <p:cNvPr id="46" name="Google Shape;46;p29"/>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29"/>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29"/>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9" name="Shape 49"/>
        <p:cNvGrpSpPr/>
        <p:nvPr/>
      </p:nvGrpSpPr>
      <p:grpSpPr>
        <a:xfrm>
          <a:off x="0" y="0"/>
          <a:ext cx="0" cy="0"/>
          <a:chOff x="0" y="0"/>
          <a:chExt cx="0" cy="0"/>
        </a:xfrm>
      </p:grpSpPr>
      <p:sp>
        <p:nvSpPr>
          <p:cNvPr id="50" name="Google Shape;50;p30"/>
          <p:cNvSpPr txBox="1"/>
          <p:nvPr>
            <p:ph type="title"/>
          </p:nvPr>
        </p:nvSpPr>
        <p:spPr>
          <a:xfrm>
            <a:off x="3867912" y="1298448"/>
            <a:ext cx="7315200" cy="3255264"/>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595959"/>
              </a:buClr>
              <a:buSzPts val="5900"/>
              <a:buFont typeface="Corbel"/>
              <a:buNone/>
              <a:defRPr b="0" sz="5900">
                <a:solidFill>
                  <a:srgbClr val="595959"/>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30"/>
          <p:cNvSpPr txBox="1"/>
          <p:nvPr>
            <p:ph idx="1" type="body"/>
          </p:nvPr>
        </p:nvSpPr>
        <p:spPr>
          <a:xfrm>
            <a:off x="3886200" y="4672584"/>
            <a:ext cx="7315200" cy="9144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200"/>
              </a:spcBef>
              <a:spcAft>
                <a:spcPts val="0"/>
              </a:spcAft>
              <a:buSzPts val="2200"/>
              <a:buNone/>
              <a:defRPr sz="2200" cap="none">
                <a:solidFill>
                  <a:srgbClr val="595959"/>
                </a:solidFill>
              </a:defRPr>
            </a:lvl1pPr>
            <a:lvl2pPr indent="-228600" lvl="1" marL="914400" algn="l">
              <a:lnSpc>
                <a:spcPct val="90000"/>
              </a:lnSpc>
              <a:spcBef>
                <a:spcPts val="250"/>
              </a:spcBef>
              <a:spcAft>
                <a:spcPts val="0"/>
              </a:spcAft>
              <a:buSzPts val="1800"/>
              <a:buNone/>
              <a:defRPr sz="1800">
                <a:solidFill>
                  <a:srgbClr val="888888"/>
                </a:solidFill>
              </a:defRPr>
            </a:lvl2pPr>
            <a:lvl3pPr indent="-228600" lvl="2" marL="1371600" algn="l">
              <a:lnSpc>
                <a:spcPct val="90000"/>
              </a:lnSpc>
              <a:spcBef>
                <a:spcPts val="250"/>
              </a:spcBef>
              <a:spcAft>
                <a:spcPts val="0"/>
              </a:spcAft>
              <a:buSzPts val="1600"/>
              <a:buNone/>
              <a:defRPr sz="1600">
                <a:solidFill>
                  <a:srgbClr val="888888"/>
                </a:solidFill>
              </a:defRPr>
            </a:lvl3pPr>
            <a:lvl4pPr indent="-228600" lvl="3" marL="1828800" algn="l">
              <a:lnSpc>
                <a:spcPct val="90000"/>
              </a:lnSpc>
              <a:spcBef>
                <a:spcPts val="250"/>
              </a:spcBef>
              <a:spcAft>
                <a:spcPts val="0"/>
              </a:spcAft>
              <a:buSzPts val="1400"/>
              <a:buNone/>
              <a:defRPr sz="1400">
                <a:solidFill>
                  <a:srgbClr val="888888"/>
                </a:solidFill>
              </a:defRPr>
            </a:lvl4pPr>
            <a:lvl5pPr indent="-228600" lvl="4" marL="2286000" algn="l">
              <a:lnSpc>
                <a:spcPct val="90000"/>
              </a:lnSpc>
              <a:spcBef>
                <a:spcPts val="250"/>
              </a:spcBef>
              <a:spcAft>
                <a:spcPts val="0"/>
              </a:spcAft>
              <a:buSzPts val="1400"/>
              <a:buNone/>
              <a:defRPr sz="1400">
                <a:solidFill>
                  <a:srgbClr val="888888"/>
                </a:solidFill>
              </a:defRPr>
            </a:lvl5pPr>
            <a:lvl6pPr indent="-228600" lvl="5" marL="2743200" algn="l">
              <a:lnSpc>
                <a:spcPct val="90000"/>
              </a:lnSpc>
              <a:spcBef>
                <a:spcPts val="250"/>
              </a:spcBef>
              <a:spcAft>
                <a:spcPts val="0"/>
              </a:spcAft>
              <a:buSzPts val="1400"/>
              <a:buNone/>
              <a:defRPr sz="1400">
                <a:solidFill>
                  <a:srgbClr val="888888"/>
                </a:solidFill>
              </a:defRPr>
            </a:lvl6pPr>
            <a:lvl7pPr indent="-228600" lvl="6" marL="3200400" algn="l">
              <a:lnSpc>
                <a:spcPct val="90000"/>
              </a:lnSpc>
              <a:spcBef>
                <a:spcPts val="250"/>
              </a:spcBef>
              <a:spcAft>
                <a:spcPts val="0"/>
              </a:spcAft>
              <a:buSzPts val="1400"/>
              <a:buNone/>
              <a:defRPr sz="1400">
                <a:solidFill>
                  <a:srgbClr val="888888"/>
                </a:solidFill>
              </a:defRPr>
            </a:lvl7pPr>
            <a:lvl8pPr indent="-228600" lvl="7" marL="3657600" algn="l">
              <a:lnSpc>
                <a:spcPct val="90000"/>
              </a:lnSpc>
              <a:spcBef>
                <a:spcPts val="250"/>
              </a:spcBef>
              <a:spcAft>
                <a:spcPts val="0"/>
              </a:spcAft>
              <a:buSzPts val="1400"/>
              <a:buNone/>
              <a:defRPr sz="1400">
                <a:solidFill>
                  <a:srgbClr val="888888"/>
                </a:solidFill>
              </a:defRPr>
            </a:lvl8pPr>
            <a:lvl9pPr indent="-228600" lvl="8" marL="4114800" algn="l">
              <a:lnSpc>
                <a:spcPct val="90000"/>
              </a:lnSpc>
              <a:spcBef>
                <a:spcPts val="250"/>
              </a:spcBef>
              <a:spcAft>
                <a:spcPts val="250"/>
              </a:spcAft>
              <a:buSzPts val="1400"/>
              <a:buNone/>
              <a:defRPr sz="1400">
                <a:solidFill>
                  <a:srgbClr val="888888"/>
                </a:solidFill>
              </a:defRPr>
            </a:lvl9pPr>
          </a:lstStyle>
          <a:p/>
        </p:txBody>
      </p:sp>
      <p:sp>
        <p:nvSpPr>
          <p:cNvPr id="52" name="Google Shape;52;p30"/>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30"/>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30"/>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5" name="Shape 55"/>
        <p:cNvGrpSpPr/>
        <p:nvPr/>
      </p:nvGrpSpPr>
      <p:grpSpPr>
        <a:xfrm>
          <a:off x="0" y="0"/>
          <a:ext cx="0" cy="0"/>
          <a:chOff x="0" y="0"/>
          <a:chExt cx="0" cy="0"/>
        </a:xfrm>
      </p:grpSpPr>
      <p:sp>
        <p:nvSpPr>
          <p:cNvPr id="56" name="Google Shape;56;p31"/>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31"/>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31"/>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31"/>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60" name="Shape 60"/>
        <p:cNvGrpSpPr/>
        <p:nvPr/>
      </p:nvGrpSpPr>
      <p:grpSpPr>
        <a:xfrm>
          <a:off x="0" y="0"/>
          <a:ext cx="0" cy="0"/>
          <a:chOff x="0" y="0"/>
          <a:chExt cx="0" cy="0"/>
        </a:xfrm>
      </p:grpSpPr>
      <p:sp>
        <p:nvSpPr>
          <p:cNvPr id="61" name="Google Shape;61;p32"/>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32"/>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32"/>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4" name="Shape 64"/>
        <p:cNvGrpSpPr/>
        <p:nvPr/>
      </p:nvGrpSpPr>
      <p:grpSpPr>
        <a:xfrm>
          <a:off x="0" y="0"/>
          <a:ext cx="0" cy="0"/>
          <a:chOff x="0" y="0"/>
          <a:chExt cx="0" cy="0"/>
        </a:xfrm>
      </p:grpSpPr>
      <p:sp>
        <p:nvSpPr>
          <p:cNvPr id="65" name="Google Shape;65;p33"/>
          <p:cNvSpPr txBox="1"/>
          <p:nvPr>
            <p:ph type="title"/>
          </p:nvPr>
        </p:nvSpPr>
        <p:spPr>
          <a:xfrm>
            <a:off x="256032" y="1143000"/>
            <a:ext cx="2834640" cy="237744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FFFFFF"/>
              </a:buClr>
              <a:buSzPts val="3200"/>
              <a:buFont typeface="Corbel"/>
              <a:buNone/>
              <a:defRPr b="0"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 name="Google Shape;66;p33"/>
          <p:cNvSpPr txBox="1"/>
          <p:nvPr>
            <p:ph idx="1" type="body"/>
          </p:nvPr>
        </p:nvSpPr>
        <p:spPr>
          <a:xfrm>
            <a:off x="3867912" y="868680"/>
            <a:ext cx="7315200" cy="5120640"/>
          </a:xfrm>
          <a:prstGeom prst="rect">
            <a:avLst/>
          </a:prstGeom>
          <a:noFill/>
          <a:ln>
            <a:noFill/>
          </a:ln>
        </p:spPr>
        <p:txBody>
          <a:bodyPr anchorCtr="0" anchor="ctr" bIns="45700" lIns="91425" spcFirstLastPara="1" rIns="91425" wrap="square" tIns="45700">
            <a:normAutofit/>
          </a:bodyPr>
          <a:lstStyle>
            <a:lvl1pPr indent="-355600" lvl="0" marL="457200" algn="l">
              <a:lnSpc>
                <a:spcPct val="90000"/>
              </a:lnSpc>
              <a:spcBef>
                <a:spcPts val="1200"/>
              </a:spcBef>
              <a:spcAft>
                <a:spcPts val="0"/>
              </a:spcAft>
              <a:buSzPts val="2000"/>
              <a:buChar char="●"/>
              <a:defRPr sz="2000"/>
            </a:lvl1pPr>
            <a:lvl2pPr indent="-342900" lvl="1" marL="914400" algn="l">
              <a:lnSpc>
                <a:spcPct val="90000"/>
              </a:lnSpc>
              <a:spcBef>
                <a:spcPts val="250"/>
              </a:spcBef>
              <a:spcAft>
                <a:spcPts val="0"/>
              </a:spcAft>
              <a:buSzPts val="1800"/>
              <a:buChar char="●"/>
              <a:defRPr sz="1800"/>
            </a:lvl2pPr>
            <a:lvl3pPr indent="-330200" lvl="2" marL="1371600" algn="l">
              <a:lnSpc>
                <a:spcPct val="90000"/>
              </a:lnSpc>
              <a:spcBef>
                <a:spcPts val="250"/>
              </a:spcBef>
              <a:spcAft>
                <a:spcPts val="0"/>
              </a:spcAft>
              <a:buSzPts val="1600"/>
              <a:buChar char="●"/>
              <a:defRPr sz="1600"/>
            </a:lvl3pPr>
            <a:lvl4pPr indent="-317500" lvl="3" marL="1828800" algn="l">
              <a:lnSpc>
                <a:spcPct val="90000"/>
              </a:lnSpc>
              <a:spcBef>
                <a:spcPts val="250"/>
              </a:spcBef>
              <a:spcAft>
                <a:spcPts val="0"/>
              </a:spcAft>
              <a:buSzPts val="1400"/>
              <a:buChar char="●"/>
              <a:defRPr sz="1400"/>
            </a:lvl4pPr>
            <a:lvl5pPr indent="-317500" lvl="4" marL="2286000" algn="l">
              <a:lnSpc>
                <a:spcPct val="90000"/>
              </a:lnSpc>
              <a:spcBef>
                <a:spcPts val="250"/>
              </a:spcBef>
              <a:spcAft>
                <a:spcPts val="0"/>
              </a:spcAft>
              <a:buSzPts val="1400"/>
              <a:buChar char="●"/>
              <a:defRPr sz="1400"/>
            </a:lvl5pPr>
            <a:lvl6pPr indent="-317500" lvl="5" marL="2743200" algn="l">
              <a:lnSpc>
                <a:spcPct val="90000"/>
              </a:lnSpc>
              <a:spcBef>
                <a:spcPts val="250"/>
              </a:spcBef>
              <a:spcAft>
                <a:spcPts val="0"/>
              </a:spcAft>
              <a:buSzPts val="1400"/>
              <a:buChar char="●"/>
              <a:defRPr sz="1400"/>
            </a:lvl6pPr>
            <a:lvl7pPr indent="-317500" lvl="6" marL="3200400" algn="l">
              <a:lnSpc>
                <a:spcPct val="90000"/>
              </a:lnSpc>
              <a:spcBef>
                <a:spcPts val="250"/>
              </a:spcBef>
              <a:spcAft>
                <a:spcPts val="0"/>
              </a:spcAft>
              <a:buSzPts val="1400"/>
              <a:buChar char="●"/>
              <a:defRPr sz="1400"/>
            </a:lvl7pPr>
            <a:lvl8pPr indent="-317500" lvl="7" marL="3657600" algn="l">
              <a:lnSpc>
                <a:spcPct val="90000"/>
              </a:lnSpc>
              <a:spcBef>
                <a:spcPts val="250"/>
              </a:spcBef>
              <a:spcAft>
                <a:spcPts val="0"/>
              </a:spcAft>
              <a:buSzPts val="1400"/>
              <a:buChar char="●"/>
              <a:defRPr sz="1400"/>
            </a:lvl8pPr>
            <a:lvl9pPr indent="-317500" lvl="8" marL="4114800" algn="l">
              <a:lnSpc>
                <a:spcPct val="90000"/>
              </a:lnSpc>
              <a:spcBef>
                <a:spcPts val="250"/>
              </a:spcBef>
              <a:spcAft>
                <a:spcPts val="250"/>
              </a:spcAft>
              <a:buSzPts val="1400"/>
              <a:buChar char="●"/>
              <a:defRPr sz="1400"/>
            </a:lvl9pPr>
          </a:lstStyle>
          <a:p/>
        </p:txBody>
      </p:sp>
      <p:sp>
        <p:nvSpPr>
          <p:cNvPr id="67" name="Google Shape;67;p33"/>
          <p:cNvSpPr txBox="1"/>
          <p:nvPr>
            <p:ph idx="2" type="body"/>
          </p:nvPr>
        </p:nvSpPr>
        <p:spPr>
          <a:xfrm>
            <a:off x="256032" y="3494176"/>
            <a:ext cx="2834640" cy="232199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200"/>
              </a:spcBef>
              <a:spcAft>
                <a:spcPts val="0"/>
              </a:spcAft>
              <a:buSzPts val="1400"/>
              <a:buNone/>
              <a:defRPr sz="1400">
                <a:solidFill>
                  <a:srgbClr val="FFFFFF"/>
                </a:solidFill>
              </a:defRPr>
            </a:lvl1pPr>
            <a:lvl2pPr indent="-228600" lvl="1" marL="914400" algn="l">
              <a:lnSpc>
                <a:spcPct val="90000"/>
              </a:lnSpc>
              <a:spcBef>
                <a:spcPts val="250"/>
              </a:spcBef>
              <a:spcAft>
                <a:spcPts val="0"/>
              </a:spcAft>
              <a:buSzPts val="1200"/>
              <a:buNone/>
              <a:defRPr sz="1200"/>
            </a:lvl2pPr>
            <a:lvl3pPr indent="-228600" lvl="2" marL="1371600" algn="l">
              <a:lnSpc>
                <a:spcPct val="90000"/>
              </a:lnSpc>
              <a:spcBef>
                <a:spcPts val="250"/>
              </a:spcBef>
              <a:spcAft>
                <a:spcPts val="0"/>
              </a:spcAft>
              <a:buSzPts val="1000"/>
              <a:buNone/>
              <a:defRPr sz="1000"/>
            </a:lvl3pPr>
            <a:lvl4pPr indent="-228600" lvl="3" marL="1828800" algn="l">
              <a:lnSpc>
                <a:spcPct val="90000"/>
              </a:lnSpc>
              <a:spcBef>
                <a:spcPts val="250"/>
              </a:spcBef>
              <a:spcAft>
                <a:spcPts val="0"/>
              </a:spcAft>
              <a:buSzPts val="900"/>
              <a:buNone/>
              <a:defRPr sz="900"/>
            </a:lvl4pPr>
            <a:lvl5pPr indent="-228600" lvl="4" marL="2286000" algn="l">
              <a:lnSpc>
                <a:spcPct val="90000"/>
              </a:lnSpc>
              <a:spcBef>
                <a:spcPts val="250"/>
              </a:spcBef>
              <a:spcAft>
                <a:spcPts val="0"/>
              </a:spcAft>
              <a:buSzPts val="900"/>
              <a:buNone/>
              <a:defRPr sz="900"/>
            </a:lvl5pPr>
            <a:lvl6pPr indent="-228600" lvl="5" marL="2743200" algn="l">
              <a:lnSpc>
                <a:spcPct val="90000"/>
              </a:lnSpc>
              <a:spcBef>
                <a:spcPts val="250"/>
              </a:spcBef>
              <a:spcAft>
                <a:spcPts val="0"/>
              </a:spcAft>
              <a:buSzPts val="900"/>
              <a:buNone/>
              <a:defRPr sz="900"/>
            </a:lvl6pPr>
            <a:lvl7pPr indent="-228600" lvl="6" marL="3200400" algn="l">
              <a:lnSpc>
                <a:spcPct val="90000"/>
              </a:lnSpc>
              <a:spcBef>
                <a:spcPts val="250"/>
              </a:spcBef>
              <a:spcAft>
                <a:spcPts val="0"/>
              </a:spcAft>
              <a:buSzPts val="900"/>
              <a:buNone/>
              <a:defRPr sz="900"/>
            </a:lvl7pPr>
            <a:lvl8pPr indent="-228600" lvl="7" marL="3657600" algn="l">
              <a:lnSpc>
                <a:spcPct val="90000"/>
              </a:lnSpc>
              <a:spcBef>
                <a:spcPts val="250"/>
              </a:spcBef>
              <a:spcAft>
                <a:spcPts val="0"/>
              </a:spcAft>
              <a:buSzPts val="900"/>
              <a:buNone/>
              <a:defRPr sz="900"/>
            </a:lvl8pPr>
            <a:lvl9pPr indent="-228600" lvl="8" marL="4114800" algn="l">
              <a:lnSpc>
                <a:spcPct val="90000"/>
              </a:lnSpc>
              <a:spcBef>
                <a:spcPts val="250"/>
              </a:spcBef>
              <a:spcAft>
                <a:spcPts val="250"/>
              </a:spcAft>
              <a:buSzPts val="900"/>
              <a:buNone/>
              <a:defRPr sz="900"/>
            </a:lvl9pPr>
          </a:lstStyle>
          <a:p/>
        </p:txBody>
      </p:sp>
      <p:sp>
        <p:nvSpPr>
          <p:cNvPr id="68" name="Google Shape;68;p33"/>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33"/>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33"/>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1" name="Shape 71"/>
        <p:cNvGrpSpPr/>
        <p:nvPr/>
      </p:nvGrpSpPr>
      <p:grpSpPr>
        <a:xfrm>
          <a:off x="0" y="0"/>
          <a:ext cx="0" cy="0"/>
          <a:chOff x="0" y="0"/>
          <a:chExt cx="0" cy="0"/>
        </a:xfrm>
      </p:grpSpPr>
      <p:sp>
        <p:nvSpPr>
          <p:cNvPr id="72" name="Google Shape;72;p34"/>
          <p:cNvSpPr txBox="1"/>
          <p:nvPr>
            <p:ph type="title"/>
          </p:nvPr>
        </p:nvSpPr>
        <p:spPr>
          <a:xfrm>
            <a:off x="256032" y="1143000"/>
            <a:ext cx="2834640" cy="237744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FFFFFF"/>
              </a:buClr>
              <a:buSzPts val="3200"/>
              <a:buFont typeface="Corbel"/>
              <a:buNone/>
              <a:defRPr b="0"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34"/>
          <p:cNvSpPr/>
          <p:nvPr>
            <p:ph idx="2" type="pic"/>
          </p:nvPr>
        </p:nvSpPr>
        <p:spPr>
          <a:xfrm>
            <a:off x="3570644" y="767419"/>
            <a:ext cx="8115230" cy="5330952"/>
          </a:xfrm>
          <a:prstGeom prst="rect">
            <a:avLst/>
          </a:prstGeom>
          <a:solidFill>
            <a:srgbClr val="BFBFBF"/>
          </a:solidFill>
          <a:ln>
            <a:noFill/>
          </a:ln>
        </p:spPr>
        <p:txBody>
          <a:bodyPr anchorCtr="0" anchor="t" bIns="45700" lIns="91425" spcFirstLastPara="1" rIns="91425" wrap="square" tIns="45700">
            <a:normAutofit/>
          </a:bodyPr>
          <a:lstStyle>
            <a:lvl1pPr lvl="0" marR="0" rtl="0" algn="l">
              <a:lnSpc>
                <a:spcPct val="90000"/>
              </a:lnSpc>
              <a:spcBef>
                <a:spcPts val="1200"/>
              </a:spcBef>
              <a:spcAft>
                <a:spcPts val="0"/>
              </a:spcAft>
              <a:buClr>
                <a:schemeClr val="accent1"/>
              </a:buClr>
              <a:buSzPts val="3200"/>
              <a:buFont typeface="Noto Sans Symbols"/>
              <a:buNone/>
              <a:defRPr b="0" i="0" sz="3200" u="none" cap="none" strike="noStrike">
                <a:solidFill>
                  <a:srgbClr val="595959"/>
                </a:solidFill>
                <a:latin typeface="Corbel"/>
                <a:ea typeface="Corbel"/>
                <a:cs typeface="Corbel"/>
                <a:sym typeface="Corbel"/>
              </a:defRPr>
            </a:lvl1pPr>
            <a:lvl2pPr lvl="1" marR="0" rtl="0" algn="l">
              <a:lnSpc>
                <a:spcPct val="90000"/>
              </a:lnSpc>
              <a:spcBef>
                <a:spcPts val="250"/>
              </a:spcBef>
              <a:spcAft>
                <a:spcPts val="0"/>
              </a:spcAft>
              <a:buClr>
                <a:schemeClr val="accent1"/>
              </a:buClr>
              <a:buSzPts val="2800"/>
              <a:buFont typeface="Noto Sans Symbols"/>
              <a:buNone/>
              <a:defRPr b="0" i="0" sz="2800" u="none" cap="none" strike="noStrike">
                <a:solidFill>
                  <a:srgbClr val="595959"/>
                </a:solidFill>
                <a:latin typeface="Corbel"/>
                <a:ea typeface="Corbel"/>
                <a:cs typeface="Corbel"/>
                <a:sym typeface="Corbel"/>
              </a:defRPr>
            </a:lvl2pPr>
            <a:lvl3pPr lvl="2" marR="0" rtl="0" algn="l">
              <a:lnSpc>
                <a:spcPct val="90000"/>
              </a:lnSpc>
              <a:spcBef>
                <a:spcPts val="250"/>
              </a:spcBef>
              <a:spcAft>
                <a:spcPts val="0"/>
              </a:spcAft>
              <a:buClr>
                <a:schemeClr val="accent1"/>
              </a:buClr>
              <a:buSzPts val="2400"/>
              <a:buFont typeface="Noto Sans Symbols"/>
              <a:buNone/>
              <a:defRPr b="0" i="0" sz="2400" u="none" cap="none" strike="noStrike">
                <a:solidFill>
                  <a:srgbClr val="595959"/>
                </a:solidFill>
                <a:latin typeface="Corbel"/>
                <a:ea typeface="Corbel"/>
                <a:cs typeface="Corbel"/>
                <a:sym typeface="Corbel"/>
              </a:defRPr>
            </a:lvl3pPr>
            <a:lvl4pPr lvl="3" marR="0" rtl="0" algn="l">
              <a:lnSpc>
                <a:spcPct val="90000"/>
              </a:lnSpc>
              <a:spcBef>
                <a:spcPts val="250"/>
              </a:spcBef>
              <a:spcAft>
                <a:spcPts val="0"/>
              </a:spcAft>
              <a:buClr>
                <a:schemeClr val="accent1"/>
              </a:buClr>
              <a:buSzPts val="2000"/>
              <a:buFont typeface="Noto Sans Symbols"/>
              <a:buNone/>
              <a:defRPr b="0" i="0" sz="2000" u="none" cap="none" strike="noStrike">
                <a:solidFill>
                  <a:srgbClr val="595959"/>
                </a:solidFill>
                <a:latin typeface="Corbel"/>
                <a:ea typeface="Corbel"/>
                <a:cs typeface="Corbel"/>
                <a:sym typeface="Corbel"/>
              </a:defRPr>
            </a:lvl4pPr>
            <a:lvl5pPr lvl="4" marR="0" rtl="0" algn="l">
              <a:lnSpc>
                <a:spcPct val="90000"/>
              </a:lnSpc>
              <a:spcBef>
                <a:spcPts val="250"/>
              </a:spcBef>
              <a:spcAft>
                <a:spcPts val="0"/>
              </a:spcAft>
              <a:buClr>
                <a:schemeClr val="accent1"/>
              </a:buClr>
              <a:buSzPts val="2000"/>
              <a:buFont typeface="Noto Sans Symbols"/>
              <a:buNone/>
              <a:defRPr b="0" i="0" sz="2000" u="none" cap="none" strike="noStrike">
                <a:solidFill>
                  <a:srgbClr val="595959"/>
                </a:solidFill>
                <a:latin typeface="Corbel"/>
                <a:ea typeface="Corbel"/>
                <a:cs typeface="Corbel"/>
                <a:sym typeface="Corbel"/>
              </a:defRPr>
            </a:lvl5pPr>
            <a:lvl6pPr lvl="5" marR="0" rtl="0" algn="l">
              <a:lnSpc>
                <a:spcPct val="90000"/>
              </a:lnSpc>
              <a:spcBef>
                <a:spcPts val="250"/>
              </a:spcBef>
              <a:spcAft>
                <a:spcPts val="0"/>
              </a:spcAft>
              <a:buClr>
                <a:schemeClr val="accent1"/>
              </a:buClr>
              <a:buSzPts val="2000"/>
              <a:buFont typeface="Noto Sans Symbols"/>
              <a:buNone/>
              <a:defRPr b="0" i="0" sz="2000" u="none" cap="none" strike="noStrike">
                <a:solidFill>
                  <a:srgbClr val="595959"/>
                </a:solidFill>
                <a:latin typeface="Corbel"/>
                <a:ea typeface="Corbel"/>
                <a:cs typeface="Corbel"/>
                <a:sym typeface="Corbel"/>
              </a:defRPr>
            </a:lvl6pPr>
            <a:lvl7pPr lvl="6" marR="0" rtl="0" algn="l">
              <a:lnSpc>
                <a:spcPct val="90000"/>
              </a:lnSpc>
              <a:spcBef>
                <a:spcPts val="250"/>
              </a:spcBef>
              <a:spcAft>
                <a:spcPts val="0"/>
              </a:spcAft>
              <a:buClr>
                <a:schemeClr val="accent1"/>
              </a:buClr>
              <a:buSzPts val="2000"/>
              <a:buFont typeface="Noto Sans Symbols"/>
              <a:buNone/>
              <a:defRPr b="0" i="0" sz="2000" u="none" cap="none" strike="noStrike">
                <a:solidFill>
                  <a:srgbClr val="595959"/>
                </a:solidFill>
                <a:latin typeface="Corbel"/>
                <a:ea typeface="Corbel"/>
                <a:cs typeface="Corbel"/>
                <a:sym typeface="Corbel"/>
              </a:defRPr>
            </a:lvl7pPr>
            <a:lvl8pPr lvl="7" marR="0" rtl="0" algn="l">
              <a:lnSpc>
                <a:spcPct val="90000"/>
              </a:lnSpc>
              <a:spcBef>
                <a:spcPts val="250"/>
              </a:spcBef>
              <a:spcAft>
                <a:spcPts val="0"/>
              </a:spcAft>
              <a:buClr>
                <a:schemeClr val="accent1"/>
              </a:buClr>
              <a:buSzPts val="2000"/>
              <a:buFont typeface="Noto Sans Symbols"/>
              <a:buNone/>
              <a:defRPr b="0" i="0" sz="2000" u="none" cap="none" strike="noStrike">
                <a:solidFill>
                  <a:srgbClr val="595959"/>
                </a:solidFill>
                <a:latin typeface="Corbel"/>
                <a:ea typeface="Corbel"/>
                <a:cs typeface="Corbel"/>
                <a:sym typeface="Corbel"/>
              </a:defRPr>
            </a:lvl8pPr>
            <a:lvl9pPr lvl="8" marR="0" rtl="0" algn="l">
              <a:lnSpc>
                <a:spcPct val="90000"/>
              </a:lnSpc>
              <a:spcBef>
                <a:spcPts val="250"/>
              </a:spcBef>
              <a:spcAft>
                <a:spcPts val="250"/>
              </a:spcAft>
              <a:buClr>
                <a:schemeClr val="accent1"/>
              </a:buClr>
              <a:buSzPts val="2000"/>
              <a:buFont typeface="Noto Sans Symbols"/>
              <a:buNone/>
              <a:defRPr b="0" i="0" sz="2000" u="none" cap="none" strike="noStrike">
                <a:solidFill>
                  <a:srgbClr val="595959"/>
                </a:solidFill>
                <a:latin typeface="Corbel"/>
                <a:ea typeface="Corbel"/>
                <a:cs typeface="Corbel"/>
                <a:sym typeface="Corbel"/>
              </a:defRPr>
            </a:lvl9pPr>
          </a:lstStyle>
          <a:p/>
        </p:txBody>
      </p:sp>
      <p:sp>
        <p:nvSpPr>
          <p:cNvPr id="74" name="Google Shape;74;p34"/>
          <p:cNvSpPr txBox="1"/>
          <p:nvPr>
            <p:ph idx="1" type="body"/>
          </p:nvPr>
        </p:nvSpPr>
        <p:spPr>
          <a:xfrm>
            <a:off x="256032" y="3493008"/>
            <a:ext cx="2834640" cy="2322576"/>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200"/>
              </a:spcBef>
              <a:spcAft>
                <a:spcPts val="0"/>
              </a:spcAft>
              <a:buSzPts val="1400"/>
              <a:buNone/>
              <a:defRPr sz="1400">
                <a:solidFill>
                  <a:srgbClr val="FFFFFF"/>
                </a:solidFill>
              </a:defRPr>
            </a:lvl1pPr>
            <a:lvl2pPr indent="-228600" lvl="1" marL="914400" algn="l">
              <a:lnSpc>
                <a:spcPct val="90000"/>
              </a:lnSpc>
              <a:spcBef>
                <a:spcPts val="250"/>
              </a:spcBef>
              <a:spcAft>
                <a:spcPts val="0"/>
              </a:spcAft>
              <a:buSzPts val="1200"/>
              <a:buNone/>
              <a:defRPr sz="1200"/>
            </a:lvl2pPr>
            <a:lvl3pPr indent="-228600" lvl="2" marL="1371600" algn="l">
              <a:lnSpc>
                <a:spcPct val="90000"/>
              </a:lnSpc>
              <a:spcBef>
                <a:spcPts val="250"/>
              </a:spcBef>
              <a:spcAft>
                <a:spcPts val="0"/>
              </a:spcAft>
              <a:buSzPts val="1000"/>
              <a:buNone/>
              <a:defRPr sz="1000"/>
            </a:lvl3pPr>
            <a:lvl4pPr indent="-228600" lvl="3" marL="1828800" algn="l">
              <a:lnSpc>
                <a:spcPct val="90000"/>
              </a:lnSpc>
              <a:spcBef>
                <a:spcPts val="250"/>
              </a:spcBef>
              <a:spcAft>
                <a:spcPts val="0"/>
              </a:spcAft>
              <a:buSzPts val="900"/>
              <a:buNone/>
              <a:defRPr sz="900"/>
            </a:lvl4pPr>
            <a:lvl5pPr indent="-228600" lvl="4" marL="2286000" algn="l">
              <a:lnSpc>
                <a:spcPct val="90000"/>
              </a:lnSpc>
              <a:spcBef>
                <a:spcPts val="250"/>
              </a:spcBef>
              <a:spcAft>
                <a:spcPts val="0"/>
              </a:spcAft>
              <a:buSzPts val="900"/>
              <a:buNone/>
              <a:defRPr sz="900"/>
            </a:lvl5pPr>
            <a:lvl6pPr indent="-228600" lvl="5" marL="2743200" algn="l">
              <a:lnSpc>
                <a:spcPct val="90000"/>
              </a:lnSpc>
              <a:spcBef>
                <a:spcPts val="250"/>
              </a:spcBef>
              <a:spcAft>
                <a:spcPts val="0"/>
              </a:spcAft>
              <a:buSzPts val="900"/>
              <a:buNone/>
              <a:defRPr sz="900"/>
            </a:lvl6pPr>
            <a:lvl7pPr indent="-228600" lvl="6" marL="3200400" algn="l">
              <a:lnSpc>
                <a:spcPct val="90000"/>
              </a:lnSpc>
              <a:spcBef>
                <a:spcPts val="250"/>
              </a:spcBef>
              <a:spcAft>
                <a:spcPts val="0"/>
              </a:spcAft>
              <a:buSzPts val="900"/>
              <a:buNone/>
              <a:defRPr sz="900"/>
            </a:lvl7pPr>
            <a:lvl8pPr indent="-228600" lvl="7" marL="3657600" algn="l">
              <a:lnSpc>
                <a:spcPct val="90000"/>
              </a:lnSpc>
              <a:spcBef>
                <a:spcPts val="250"/>
              </a:spcBef>
              <a:spcAft>
                <a:spcPts val="0"/>
              </a:spcAft>
              <a:buSzPts val="900"/>
              <a:buNone/>
              <a:defRPr sz="900"/>
            </a:lvl8pPr>
            <a:lvl9pPr indent="-228600" lvl="8" marL="4114800" algn="l">
              <a:lnSpc>
                <a:spcPct val="90000"/>
              </a:lnSpc>
              <a:spcBef>
                <a:spcPts val="250"/>
              </a:spcBef>
              <a:spcAft>
                <a:spcPts val="250"/>
              </a:spcAft>
              <a:buSzPts val="900"/>
              <a:buNone/>
              <a:defRPr sz="900"/>
            </a:lvl9pPr>
          </a:lstStyle>
          <a:p/>
        </p:txBody>
      </p:sp>
      <p:sp>
        <p:nvSpPr>
          <p:cNvPr id="75" name="Google Shape;75;p34"/>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34"/>
          <p:cNvSpPr txBox="1"/>
          <p:nvPr>
            <p:ph idx="11" type="ftr"/>
          </p:nvPr>
        </p:nvSpPr>
        <p:spPr>
          <a:xfrm>
            <a:off x="3499101"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34"/>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8" name="Shape 78"/>
        <p:cNvGrpSpPr/>
        <p:nvPr/>
      </p:nvGrpSpPr>
      <p:grpSpPr>
        <a:xfrm>
          <a:off x="0" y="0"/>
          <a:ext cx="0" cy="0"/>
          <a:chOff x="0" y="0"/>
          <a:chExt cx="0" cy="0"/>
        </a:xfrm>
      </p:grpSpPr>
      <p:sp>
        <p:nvSpPr>
          <p:cNvPr id="79" name="Google Shape;79;p35"/>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35"/>
          <p:cNvSpPr txBox="1"/>
          <p:nvPr>
            <p:ph idx="1" type="body"/>
          </p:nvPr>
        </p:nvSpPr>
        <p:spPr>
          <a:xfrm rot="5400000">
            <a:off x="4966548" y="-233172"/>
            <a:ext cx="5120640" cy="7315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50"/>
              </a:spcBef>
              <a:spcAft>
                <a:spcPts val="0"/>
              </a:spcAft>
              <a:buSzPts val="1800"/>
              <a:buChar char="●"/>
              <a:defRPr/>
            </a:lvl2pPr>
            <a:lvl3pPr indent="-342900" lvl="2" marL="1371600" algn="l">
              <a:lnSpc>
                <a:spcPct val="90000"/>
              </a:lnSpc>
              <a:spcBef>
                <a:spcPts val="250"/>
              </a:spcBef>
              <a:spcAft>
                <a:spcPts val="0"/>
              </a:spcAft>
              <a:buSzPts val="1800"/>
              <a:buChar char="●"/>
              <a:defRPr/>
            </a:lvl3pPr>
            <a:lvl4pPr indent="-342900" lvl="3" marL="1828800" algn="l">
              <a:lnSpc>
                <a:spcPct val="90000"/>
              </a:lnSpc>
              <a:spcBef>
                <a:spcPts val="250"/>
              </a:spcBef>
              <a:spcAft>
                <a:spcPts val="0"/>
              </a:spcAft>
              <a:buSzPts val="1800"/>
              <a:buChar char="●"/>
              <a:defRPr/>
            </a:lvl4pPr>
            <a:lvl5pPr indent="-342900" lvl="4" marL="2286000" algn="l">
              <a:lnSpc>
                <a:spcPct val="90000"/>
              </a:lnSpc>
              <a:spcBef>
                <a:spcPts val="250"/>
              </a:spcBef>
              <a:spcAft>
                <a:spcPts val="0"/>
              </a:spcAft>
              <a:buSzPts val="1800"/>
              <a:buChar char="●"/>
              <a:defRPr/>
            </a:lvl5pPr>
            <a:lvl6pPr indent="-342900" lvl="5" marL="2743200" algn="l">
              <a:lnSpc>
                <a:spcPct val="90000"/>
              </a:lnSpc>
              <a:spcBef>
                <a:spcPts val="250"/>
              </a:spcBef>
              <a:spcAft>
                <a:spcPts val="0"/>
              </a:spcAft>
              <a:buSzPts val="1800"/>
              <a:buChar char="●"/>
              <a:defRPr/>
            </a:lvl6pPr>
            <a:lvl7pPr indent="-342900" lvl="6" marL="3200400" algn="l">
              <a:lnSpc>
                <a:spcPct val="90000"/>
              </a:lnSpc>
              <a:spcBef>
                <a:spcPts val="250"/>
              </a:spcBef>
              <a:spcAft>
                <a:spcPts val="0"/>
              </a:spcAft>
              <a:buSzPts val="1800"/>
              <a:buChar char="●"/>
              <a:defRPr/>
            </a:lvl7pPr>
            <a:lvl8pPr indent="-342900" lvl="7" marL="3657600" algn="l">
              <a:lnSpc>
                <a:spcPct val="90000"/>
              </a:lnSpc>
              <a:spcBef>
                <a:spcPts val="250"/>
              </a:spcBef>
              <a:spcAft>
                <a:spcPts val="0"/>
              </a:spcAft>
              <a:buSzPts val="1800"/>
              <a:buChar char="●"/>
              <a:defRPr/>
            </a:lvl8pPr>
            <a:lvl9pPr indent="-342900" lvl="8" marL="4114800" algn="l">
              <a:lnSpc>
                <a:spcPct val="90000"/>
              </a:lnSpc>
              <a:spcBef>
                <a:spcPts val="250"/>
              </a:spcBef>
              <a:spcAft>
                <a:spcPts val="250"/>
              </a:spcAft>
              <a:buSzPts val="1800"/>
              <a:buChar char="●"/>
              <a:defRPr/>
            </a:lvl9pPr>
          </a:lstStyle>
          <a:p/>
        </p:txBody>
      </p:sp>
      <p:sp>
        <p:nvSpPr>
          <p:cNvPr id="81" name="Google Shape;81;p35"/>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35"/>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35"/>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4" name="Shape 84"/>
        <p:cNvGrpSpPr/>
        <p:nvPr/>
      </p:nvGrpSpPr>
      <p:grpSpPr>
        <a:xfrm>
          <a:off x="0" y="0"/>
          <a:ext cx="0" cy="0"/>
          <a:chOff x="0" y="0"/>
          <a:chExt cx="0" cy="0"/>
        </a:xfrm>
      </p:grpSpPr>
      <p:sp>
        <p:nvSpPr>
          <p:cNvPr id="85" name="Google Shape;85;p36"/>
          <p:cNvSpPr txBox="1"/>
          <p:nvPr>
            <p:ph type="title"/>
          </p:nvPr>
        </p:nvSpPr>
        <p:spPr>
          <a:xfrm rot="5400000">
            <a:off x="-685800" y="2057400"/>
            <a:ext cx="4953000" cy="28194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6" name="Google Shape;86;p36"/>
          <p:cNvSpPr txBox="1"/>
          <p:nvPr>
            <p:ph idx="1" type="body"/>
          </p:nvPr>
        </p:nvSpPr>
        <p:spPr>
          <a:xfrm rot="5400000">
            <a:off x="4965192" y="-228600"/>
            <a:ext cx="5120640" cy="7315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50"/>
              </a:spcBef>
              <a:spcAft>
                <a:spcPts val="0"/>
              </a:spcAft>
              <a:buSzPts val="1800"/>
              <a:buChar char="●"/>
              <a:defRPr/>
            </a:lvl2pPr>
            <a:lvl3pPr indent="-342900" lvl="2" marL="1371600" algn="l">
              <a:lnSpc>
                <a:spcPct val="90000"/>
              </a:lnSpc>
              <a:spcBef>
                <a:spcPts val="250"/>
              </a:spcBef>
              <a:spcAft>
                <a:spcPts val="0"/>
              </a:spcAft>
              <a:buSzPts val="1800"/>
              <a:buChar char="●"/>
              <a:defRPr/>
            </a:lvl3pPr>
            <a:lvl4pPr indent="-342900" lvl="3" marL="1828800" algn="l">
              <a:lnSpc>
                <a:spcPct val="90000"/>
              </a:lnSpc>
              <a:spcBef>
                <a:spcPts val="250"/>
              </a:spcBef>
              <a:spcAft>
                <a:spcPts val="0"/>
              </a:spcAft>
              <a:buSzPts val="1800"/>
              <a:buChar char="●"/>
              <a:defRPr/>
            </a:lvl4pPr>
            <a:lvl5pPr indent="-342900" lvl="4" marL="2286000" algn="l">
              <a:lnSpc>
                <a:spcPct val="90000"/>
              </a:lnSpc>
              <a:spcBef>
                <a:spcPts val="250"/>
              </a:spcBef>
              <a:spcAft>
                <a:spcPts val="0"/>
              </a:spcAft>
              <a:buSzPts val="1800"/>
              <a:buChar char="●"/>
              <a:defRPr/>
            </a:lvl5pPr>
            <a:lvl6pPr indent="-342900" lvl="5" marL="2743200" algn="l">
              <a:lnSpc>
                <a:spcPct val="90000"/>
              </a:lnSpc>
              <a:spcBef>
                <a:spcPts val="250"/>
              </a:spcBef>
              <a:spcAft>
                <a:spcPts val="0"/>
              </a:spcAft>
              <a:buSzPts val="1800"/>
              <a:buChar char="●"/>
              <a:defRPr/>
            </a:lvl6pPr>
            <a:lvl7pPr indent="-342900" lvl="6" marL="3200400" algn="l">
              <a:lnSpc>
                <a:spcPct val="90000"/>
              </a:lnSpc>
              <a:spcBef>
                <a:spcPts val="250"/>
              </a:spcBef>
              <a:spcAft>
                <a:spcPts val="0"/>
              </a:spcAft>
              <a:buSzPts val="1800"/>
              <a:buChar char="●"/>
              <a:defRPr/>
            </a:lvl7pPr>
            <a:lvl8pPr indent="-342900" lvl="7" marL="3657600" algn="l">
              <a:lnSpc>
                <a:spcPct val="90000"/>
              </a:lnSpc>
              <a:spcBef>
                <a:spcPts val="250"/>
              </a:spcBef>
              <a:spcAft>
                <a:spcPts val="0"/>
              </a:spcAft>
              <a:buSzPts val="1800"/>
              <a:buChar char="●"/>
              <a:defRPr/>
            </a:lvl8pPr>
            <a:lvl9pPr indent="-342900" lvl="8" marL="4114800" algn="l">
              <a:lnSpc>
                <a:spcPct val="90000"/>
              </a:lnSpc>
              <a:spcBef>
                <a:spcPts val="250"/>
              </a:spcBef>
              <a:spcAft>
                <a:spcPts val="250"/>
              </a:spcAft>
              <a:buSzPts val="1800"/>
              <a:buChar char="●"/>
              <a:defRPr/>
            </a:lvl9pPr>
          </a:lstStyle>
          <a:p/>
        </p:txBody>
      </p:sp>
      <p:sp>
        <p:nvSpPr>
          <p:cNvPr id="87" name="Google Shape;87;p36"/>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36"/>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36"/>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25"/>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5"/>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rgbClr val="FFFFFF"/>
              </a:buClr>
              <a:buSzPts val="3600"/>
              <a:buFont typeface="Corbel"/>
              <a:buNone/>
              <a:defRPr b="0" i="0" sz="3600" u="none" cap="none" strike="noStrike">
                <a:solidFill>
                  <a:srgbClr val="FFFFFF"/>
                </a:solidFill>
                <a:latin typeface="Corbel"/>
                <a:ea typeface="Corbel"/>
                <a:cs typeface="Corbel"/>
                <a:sym typeface="Corbe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2" name="Google Shape;12;p25"/>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5"/>
          <p:cNvSpPr txBox="1"/>
          <p:nvPr>
            <p:ph idx="1" type="body"/>
          </p:nvPr>
        </p:nvSpPr>
        <p:spPr>
          <a:xfrm>
            <a:off x="3869268" y="864108"/>
            <a:ext cx="7315200" cy="5120640"/>
          </a:xfrm>
          <a:prstGeom prst="rect">
            <a:avLst/>
          </a:prstGeom>
          <a:noFill/>
          <a:ln>
            <a:noFill/>
          </a:ln>
        </p:spPr>
        <p:txBody>
          <a:bodyPr anchorCtr="0" anchor="ctr" bIns="45700" lIns="91425" spcFirstLastPara="1" rIns="91425" wrap="square" tIns="45700">
            <a:normAutofit/>
          </a:bodyPr>
          <a:lstStyle>
            <a:lvl1pPr indent="-355600" lvl="0" marL="457200" marR="0" rtl="0" algn="l">
              <a:lnSpc>
                <a:spcPct val="90000"/>
              </a:lnSpc>
              <a:spcBef>
                <a:spcPts val="1200"/>
              </a:spcBef>
              <a:spcAft>
                <a:spcPts val="0"/>
              </a:spcAft>
              <a:buClr>
                <a:schemeClr val="accent1"/>
              </a:buClr>
              <a:buSzPts val="2000"/>
              <a:buFont typeface="Noto Sans Symbols"/>
              <a:buChar char="●"/>
              <a:defRPr b="0" i="0" sz="2000" u="none" cap="none" strike="noStrike">
                <a:solidFill>
                  <a:srgbClr val="595959"/>
                </a:solidFill>
                <a:latin typeface="Corbel"/>
                <a:ea typeface="Corbel"/>
                <a:cs typeface="Corbel"/>
                <a:sym typeface="Corbel"/>
              </a:defRPr>
            </a:lvl1pPr>
            <a:lvl2pPr indent="-342900" lvl="1" marL="914400" marR="0" rtl="0" algn="l">
              <a:lnSpc>
                <a:spcPct val="90000"/>
              </a:lnSpc>
              <a:spcBef>
                <a:spcPts val="250"/>
              </a:spcBef>
              <a:spcAft>
                <a:spcPts val="0"/>
              </a:spcAft>
              <a:buClr>
                <a:schemeClr val="accent1"/>
              </a:buClr>
              <a:buSzPts val="1800"/>
              <a:buFont typeface="Noto Sans Symbols"/>
              <a:buChar char="●"/>
              <a:defRPr b="0" i="0" sz="1800" u="none" cap="none" strike="noStrike">
                <a:solidFill>
                  <a:srgbClr val="595959"/>
                </a:solidFill>
                <a:latin typeface="Corbel"/>
                <a:ea typeface="Corbel"/>
                <a:cs typeface="Corbel"/>
                <a:sym typeface="Corbel"/>
              </a:defRPr>
            </a:lvl2pPr>
            <a:lvl3pPr indent="-330200" lvl="2" marL="1371600" marR="0" rtl="0" algn="l">
              <a:lnSpc>
                <a:spcPct val="90000"/>
              </a:lnSpc>
              <a:spcBef>
                <a:spcPts val="250"/>
              </a:spcBef>
              <a:spcAft>
                <a:spcPts val="0"/>
              </a:spcAft>
              <a:buClr>
                <a:schemeClr val="accent1"/>
              </a:buClr>
              <a:buSzPts val="1600"/>
              <a:buFont typeface="Noto Sans Symbols"/>
              <a:buChar char="●"/>
              <a:defRPr b="0" i="0" sz="1600" u="none" cap="none" strike="noStrike">
                <a:solidFill>
                  <a:srgbClr val="595959"/>
                </a:solidFill>
                <a:latin typeface="Corbel"/>
                <a:ea typeface="Corbel"/>
                <a:cs typeface="Corbel"/>
                <a:sym typeface="Corbel"/>
              </a:defRPr>
            </a:lvl3pPr>
            <a:lvl4pPr indent="-317500" lvl="3" marL="1828800" marR="0" rtl="0" algn="l">
              <a:lnSpc>
                <a:spcPct val="90000"/>
              </a:lnSpc>
              <a:spcBef>
                <a:spcPts val="250"/>
              </a:spcBef>
              <a:spcAft>
                <a:spcPts val="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4pPr>
            <a:lvl5pPr indent="-317500" lvl="4" marL="2286000" marR="0" rtl="0" algn="l">
              <a:lnSpc>
                <a:spcPct val="90000"/>
              </a:lnSpc>
              <a:spcBef>
                <a:spcPts val="250"/>
              </a:spcBef>
              <a:spcAft>
                <a:spcPts val="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5pPr>
            <a:lvl6pPr indent="-317500" lvl="5" marL="2743200" marR="0" rtl="0" algn="l">
              <a:lnSpc>
                <a:spcPct val="90000"/>
              </a:lnSpc>
              <a:spcBef>
                <a:spcPts val="250"/>
              </a:spcBef>
              <a:spcAft>
                <a:spcPts val="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6pPr>
            <a:lvl7pPr indent="-317500" lvl="6" marL="3200400" marR="0" rtl="0" algn="l">
              <a:lnSpc>
                <a:spcPct val="90000"/>
              </a:lnSpc>
              <a:spcBef>
                <a:spcPts val="250"/>
              </a:spcBef>
              <a:spcAft>
                <a:spcPts val="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7pPr>
            <a:lvl8pPr indent="-317500" lvl="7" marL="3657600" marR="0" rtl="0" algn="l">
              <a:lnSpc>
                <a:spcPct val="90000"/>
              </a:lnSpc>
              <a:spcBef>
                <a:spcPts val="250"/>
              </a:spcBef>
              <a:spcAft>
                <a:spcPts val="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8pPr>
            <a:lvl9pPr indent="-317500" lvl="8" marL="4114800" marR="0" rtl="0" algn="l">
              <a:lnSpc>
                <a:spcPct val="90000"/>
              </a:lnSpc>
              <a:spcBef>
                <a:spcPts val="250"/>
              </a:spcBef>
              <a:spcAft>
                <a:spcPts val="250"/>
              </a:spcAft>
              <a:buClr>
                <a:schemeClr val="accent1"/>
              </a:buClr>
              <a:buSzPts val="1400"/>
              <a:buFont typeface="Noto Sans Symbols"/>
              <a:buChar char="●"/>
              <a:defRPr b="0" i="0" sz="1400" u="none" cap="none" strike="noStrike">
                <a:solidFill>
                  <a:srgbClr val="595959"/>
                </a:solidFill>
                <a:latin typeface="Corbel"/>
                <a:ea typeface="Corbel"/>
                <a:cs typeface="Corbel"/>
                <a:sym typeface="Corbel"/>
              </a:defRPr>
            </a:lvl9pPr>
          </a:lstStyle>
          <a:p/>
        </p:txBody>
      </p:sp>
      <p:sp>
        <p:nvSpPr>
          <p:cNvPr id="14" name="Google Shape;14;p25"/>
          <p:cNvSpPr txBox="1"/>
          <p:nvPr>
            <p:ph idx="10" type="dt"/>
          </p:nvPr>
        </p:nvSpPr>
        <p:spPr>
          <a:xfrm>
            <a:off x="262465"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100" u="none" cap="none" strike="noStrike">
                <a:solidFill>
                  <a:srgbClr val="7F7F7F"/>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2pPr>
            <a:lvl3pPr lvl="2"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3pPr>
            <a:lvl4pPr lvl="3"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4pPr>
            <a:lvl5pPr lvl="4"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5pPr>
            <a:lvl6pPr lvl="5"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6pPr>
            <a:lvl7pPr lvl="6"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7pPr>
            <a:lvl8pPr lvl="7"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8pPr>
            <a:lvl9pPr lvl="8"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9pPr>
          </a:lstStyle>
          <a:p/>
        </p:txBody>
      </p:sp>
      <p:sp>
        <p:nvSpPr>
          <p:cNvPr id="15" name="Google Shape;15;p25"/>
          <p:cNvSpPr txBox="1"/>
          <p:nvPr>
            <p:ph idx="11" type="ftr"/>
          </p:nvPr>
        </p:nvSpPr>
        <p:spPr>
          <a:xfrm>
            <a:off x="3869268" y="6356350"/>
            <a:ext cx="5911517"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100" u="none" cap="none" strike="noStrike">
                <a:solidFill>
                  <a:srgbClr val="7F7F7F"/>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2pPr>
            <a:lvl3pPr lvl="2"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3pPr>
            <a:lvl4pPr lvl="3"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4pPr>
            <a:lvl5pPr lvl="4"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5pPr>
            <a:lvl6pPr lvl="5"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6pPr>
            <a:lvl7pPr lvl="6"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7pPr>
            <a:lvl8pPr lvl="7"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8pPr>
            <a:lvl9pPr lvl="8"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9pPr>
          </a:lstStyle>
          <a:p/>
        </p:txBody>
      </p:sp>
      <p:sp>
        <p:nvSpPr>
          <p:cNvPr id="16" name="Google Shape;16;p25"/>
          <p:cNvSpPr txBox="1"/>
          <p:nvPr>
            <p:ph idx="12" type="sldNum"/>
          </p:nvPr>
        </p:nvSpPr>
        <p:spPr>
          <a:xfrm>
            <a:off x="10634135" y="6356350"/>
            <a:ext cx="1530927"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1" i="0" sz="1200" u="none" cap="none" strike="noStrike">
                <a:solidFill>
                  <a:schemeClr val="accent1"/>
                </a:solidFill>
                <a:latin typeface="Corbel"/>
                <a:ea typeface="Corbel"/>
                <a:cs typeface="Corbel"/>
                <a:sym typeface="Corbel"/>
              </a:defRPr>
            </a:lvl1pPr>
            <a:lvl2pPr indent="0" lvl="1" marL="0" marR="0" rtl="0" algn="r">
              <a:spcBef>
                <a:spcPts val="0"/>
              </a:spcBef>
              <a:buNone/>
              <a:defRPr b="1" i="0" sz="1200" u="none" cap="none" strike="noStrike">
                <a:solidFill>
                  <a:schemeClr val="accent1"/>
                </a:solidFill>
                <a:latin typeface="Corbel"/>
                <a:ea typeface="Corbel"/>
                <a:cs typeface="Corbel"/>
                <a:sym typeface="Corbel"/>
              </a:defRPr>
            </a:lvl2pPr>
            <a:lvl3pPr indent="0" lvl="2" marL="0" marR="0" rtl="0" algn="r">
              <a:spcBef>
                <a:spcPts val="0"/>
              </a:spcBef>
              <a:buNone/>
              <a:defRPr b="1" i="0" sz="1200" u="none" cap="none" strike="noStrike">
                <a:solidFill>
                  <a:schemeClr val="accent1"/>
                </a:solidFill>
                <a:latin typeface="Corbel"/>
                <a:ea typeface="Corbel"/>
                <a:cs typeface="Corbel"/>
                <a:sym typeface="Corbel"/>
              </a:defRPr>
            </a:lvl3pPr>
            <a:lvl4pPr indent="0" lvl="3" marL="0" marR="0" rtl="0" algn="r">
              <a:spcBef>
                <a:spcPts val="0"/>
              </a:spcBef>
              <a:buNone/>
              <a:defRPr b="1" i="0" sz="1200" u="none" cap="none" strike="noStrike">
                <a:solidFill>
                  <a:schemeClr val="accent1"/>
                </a:solidFill>
                <a:latin typeface="Corbel"/>
                <a:ea typeface="Corbel"/>
                <a:cs typeface="Corbel"/>
                <a:sym typeface="Corbel"/>
              </a:defRPr>
            </a:lvl4pPr>
            <a:lvl5pPr indent="0" lvl="4" marL="0" marR="0" rtl="0" algn="r">
              <a:spcBef>
                <a:spcPts val="0"/>
              </a:spcBef>
              <a:buNone/>
              <a:defRPr b="1" i="0" sz="1200" u="none" cap="none" strike="noStrike">
                <a:solidFill>
                  <a:schemeClr val="accent1"/>
                </a:solidFill>
                <a:latin typeface="Corbel"/>
                <a:ea typeface="Corbel"/>
                <a:cs typeface="Corbel"/>
                <a:sym typeface="Corbel"/>
              </a:defRPr>
            </a:lvl5pPr>
            <a:lvl6pPr indent="0" lvl="5" marL="0" marR="0" rtl="0" algn="r">
              <a:spcBef>
                <a:spcPts val="0"/>
              </a:spcBef>
              <a:buNone/>
              <a:defRPr b="1" i="0" sz="1200" u="none" cap="none" strike="noStrike">
                <a:solidFill>
                  <a:schemeClr val="accent1"/>
                </a:solidFill>
                <a:latin typeface="Corbel"/>
                <a:ea typeface="Corbel"/>
                <a:cs typeface="Corbel"/>
                <a:sym typeface="Corbel"/>
              </a:defRPr>
            </a:lvl6pPr>
            <a:lvl7pPr indent="0" lvl="6" marL="0" marR="0" rtl="0" algn="r">
              <a:spcBef>
                <a:spcPts val="0"/>
              </a:spcBef>
              <a:buNone/>
              <a:defRPr b="1" i="0" sz="1200" u="none" cap="none" strike="noStrike">
                <a:solidFill>
                  <a:schemeClr val="accent1"/>
                </a:solidFill>
                <a:latin typeface="Corbel"/>
                <a:ea typeface="Corbel"/>
                <a:cs typeface="Corbel"/>
                <a:sym typeface="Corbel"/>
              </a:defRPr>
            </a:lvl7pPr>
            <a:lvl8pPr indent="0" lvl="7" marL="0" marR="0" rtl="0" algn="r">
              <a:spcBef>
                <a:spcPts val="0"/>
              </a:spcBef>
              <a:buNone/>
              <a:defRPr b="1" i="0" sz="1200" u="none" cap="none" strike="noStrike">
                <a:solidFill>
                  <a:schemeClr val="accent1"/>
                </a:solidFill>
                <a:latin typeface="Corbel"/>
                <a:ea typeface="Corbel"/>
                <a:cs typeface="Corbel"/>
                <a:sym typeface="Corbel"/>
              </a:defRPr>
            </a:lvl8pPr>
            <a:lvl9pPr indent="0" lvl="8" marL="0" marR="0" rtl="0" algn="r">
              <a:spcBef>
                <a:spcPts val="0"/>
              </a:spcBef>
              <a:buNone/>
              <a:defRPr b="1" i="0" sz="12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2.png"/><Relationship Id="rId4" Type="http://schemas.openxmlformats.org/officeDocument/2006/relationships/image" Target="../media/image5.png"/><Relationship Id="rId5" Type="http://schemas.openxmlformats.org/officeDocument/2006/relationships/image" Target="../media/image3.png"/><Relationship Id="rId6"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9.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8.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3" name="Shape 93"/>
        <p:cNvGrpSpPr/>
        <p:nvPr/>
      </p:nvGrpSpPr>
      <p:grpSpPr>
        <a:xfrm>
          <a:off x="0" y="0"/>
          <a:ext cx="0" cy="0"/>
          <a:chOff x="0" y="0"/>
          <a:chExt cx="0" cy="0"/>
        </a:xfrm>
      </p:grpSpPr>
      <p:sp>
        <p:nvSpPr>
          <p:cNvPr id="94" name="Google Shape;94;p1"/>
          <p:cNvSpPr/>
          <p:nvPr/>
        </p:nvSpPr>
        <p:spPr>
          <a:xfrm>
            <a:off x="0" y="0"/>
            <a:ext cx="12191999"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95" name="Google Shape;95;p1"/>
          <p:cNvSpPr/>
          <p:nvPr/>
        </p:nvSpPr>
        <p:spPr>
          <a:xfrm>
            <a:off x="0" y="761999"/>
            <a:ext cx="7552943" cy="5334001"/>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1"/>
          <p:cNvSpPr txBox="1"/>
          <p:nvPr>
            <p:ph type="ctrTitle"/>
          </p:nvPr>
        </p:nvSpPr>
        <p:spPr>
          <a:xfrm>
            <a:off x="1069848" y="1298448"/>
            <a:ext cx="6068070" cy="325526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FFFFF"/>
              </a:buClr>
              <a:buSzPts val="5900"/>
              <a:buFont typeface="Corbel"/>
              <a:buNone/>
            </a:pPr>
            <a:r>
              <a:rPr lang="en-US"/>
              <a:t>Presentation on Nationwide’s use of modern technology</a:t>
            </a:r>
            <a:endParaRPr/>
          </a:p>
        </p:txBody>
      </p:sp>
      <p:pic>
        <p:nvPicPr>
          <p:cNvPr descr="Graphical user interface, text, application&#10;&#10;Description automatically generated" id="97" name="Google Shape;97;p1"/>
          <p:cNvPicPr preferRelativeResize="0"/>
          <p:nvPr/>
        </p:nvPicPr>
        <p:blipFill rotWithShape="1">
          <a:blip r:embed="rId3">
            <a:alphaModFix/>
          </a:blip>
          <a:srcRect b="0" l="0" r="0" t="0"/>
          <a:stretch/>
        </p:blipFill>
        <p:spPr>
          <a:xfrm>
            <a:off x="8037574" y="2728951"/>
            <a:ext cx="3458249" cy="1391945"/>
          </a:xfrm>
          <a:prstGeom prst="rect">
            <a:avLst/>
          </a:prstGeom>
          <a:noFill/>
          <a:ln>
            <a:noFill/>
          </a:ln>
        </p:spPr>
      </p:pic>
      <p:sp>
        <p:nvSpPr>
          <p:cNvPr id="98" name="Google Shape;98;p1"/>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2" name="Shape 102"/>
        <p:cNvGrpSpPr/>
        <p:nvPr/>
      </p:nvGrpSpPr>
      <p:grpSpPr>
        <a:xfrm>
          <a:off x="0" y="0"/>
          <a:ext cx="0" cy="0"/>
          <a:chOff x="0" y="0"/>
          <a:chExt cx="0" cy="0"/>
        </a:xfrm>
      </p:grpSpPr>
      <p:sp>
        <p:nvSpPr>
          <p:cNvPr id="103" name="Google Shape;103;p2"/>
          <p:cNvSpPr/>
          <p:nvPr/>
        </p:nvSpPr>
        <p:spPr>
          <a:xfrm>
            <a:off x="0" y="761999"/>
            <a:ext cx="9141619" cy="5334001"/>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2"/>
          <p:cNvSpPr/>
          <p:nvPr/>
        </p:nvSpPr>
        <p:spPr>
          <a:xfrm>
            <a:off x="9270263" y="761999"/>
            <a:ext cx="2925318" cy="5334001"/>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2"/>
          <p:cNvSpPr/>
          <p:nvPr/>
        </p:nvSpPr>
        <p:spPr>
          <a:xfrm>
            <a:off x="0" y="0"/>
            <a:ext cx="12191999"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106" name="Google Shape;106;p2"/>
          <p:cNvSpPr/>
          <p:nvPr/>
        </p:nvSpPr>
        <p:spPr>
          <a:xfrm>
            <a:off x="1" y="761999"/>
            <a:ext cx="4642228" cy="5334001"/>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2"/>
          <p:cNvSpPr txBox="1"/>
          <p:nvPr>
            <p:ph type="title"/>
          </p:nvPr>
        </p:nvSpPr>
        <p:spPr>
          <a:xfrm>
            <a:off x="1069849" y="1298448"/>
            <a:ext cx="3258688" cy="325526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FFFFF"/>
              </a:buClr>
              <a:buSzPts val="5000"/>
              <a:buFont typeface="Corbel"/>
              <a:buNone/>
            </a:pPr>
            <a:r>
              <a:rPr lang="en-US" sz="5000"/>
              <a:t>Introducing Group Members</a:t>
            </a:r>
            <a:endParaRPr/>
          </a:p>
        </p:txBody>
      </p:sp>
      <p:sp>
        <p:nvSpPr>
          <p:cNvPr id="108" name="Google Shape;108;p2"/>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aphicFrame>
        <p:nvGraphicFramePr>
          <p:cNvPr id="109" name="Google Shape;109;p2"/>
          <p:cNvGraphicFramePr/>
          <p:nvPr/>
        </p:nvGraphicFramePr>
        <p:xfrm>
          <a:off x="5120640" y="1475938"/>
          <a:ext cx="3000000" cy="3000000"/>
        </p:xfrm>
        <a:graphic>
          <a:graphicData uri="http://schemas.openxmlformats.org/drawingml/2006/table">
            <a:tbl>
              <a:tblPr bandRow="1" firstRow="1">
                <a:noFill/>
                <a:tableStyleId>{90D27797-B20B-48D7-8BE6-9226B05E6798}</a:tableStyleId>
              </a:tblPr>
              <a:tblGrid>
                <a:gridCol w="3005350"/>
                <a:gridCol w="1402575"/>
                <a:gridCol w="1959325"/>
              </a:tblGrid>
              <a:tr h="739650">
                <a:tc>
                  <a:txBody>
                    <a:bodyPr/>
                    <a:lstStyle/>
                    <a:p>
                      <a:pPr indent="0" lvl="0" marL="0" marR="0" rtl="0" algn="l">
                        <a:spcBef>
                          <a:spcPts val="0"/>
                        </a:spcBef>
                        <a:spcAft>
                          <a:spcPts val="0"/>
                        </a:spcAft>
                        <a:buNone/>
                      </a:pPr>
                      <a:r>
                        <a:rPr b="1" lang="en-US" sz="2800" u="none" cap="none" strike="noStrike">
                          <a:solidFill>
                            <a:schemeClr val="dk1"/>
                          </a:solidFill>
                        </a:rPr>
                        <a:t>Name</a:t>
                      </a:r>
                      <a:endParaRPr/>
                    </a:p>
                  </a:txBody>
                  <a:tcPr marT="80975" marB="161975" marR="80975" marL="80975" anchor="b">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c>
                  <a:txBody>
                    <a:bodyPr/>
                    <a:lstStyle/>
                    <a:p>
                      <a:pPr indent="0" lvl="0" marL="0" marR="0" rtl="0" algn="l">
                        <a:spcBef>
                          <a:spcPts val="0"/>
                        </a:spcBef>
                        <a:spcAft>
                          <a:spcPts val="0"/>
                        </a:spcAft>
                        <a:buNone/>
                      </a:pPr>
                      <a:r>
                        <a:rPr b="1" lang="en-US" sz="2800" cap="none">
                          <a:solidFill>
                            <a:schemeClr val="dk1"/>
                          </a:solidFill>
                        </a:rPr>
                        <a:t>ID</a:t>
                      </a:r>
                      <a:endParaRPr/>
                    </a:p>
                  </a:txBody>
                  <a:tcPr marT="80975" marB="161975" marR="80975" marL="80975" anchor="b">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c>
                  <a:txBody>
                    <a:bodyPr/>
                    <a:lstStyle/>
                    <a:p>
                      <a:pPr indent="0" lvl="0" marL="0" marR="0" rtl="0" algn="l">
                        <a:spcBef>
                          <a:spcPts val="0"/>
                        </a:spcBef>
                        <a:spcAft>
                          <a:spcPts val="0"/>
                        </a:spcAft>
                        <a:buNone/>
                      </a:pPr>
                      <a:r>
                        <a:rPr b="1" lang="en-US" sz="2800" cap="none">
                          <a:solidFill>
                            <a:schemeClr val="dk1"/>
                          </a:solidFill>
                        </a:rPr>
                        <a:t>Role</a:t>
                      </a:r>
                      <a:endParaRPr/>
                    </a:p>
                  </a:txBody>
                  <a:tcPr marT="80975" marB="161975" marR="80975" marL="80975" anchor="b">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r>
              <a:tr h="631675">
                <a:tc>
                  <a:txBody>
                    <a:bodyPr/>
                    <a:lstStyle/>
                    <a:p>
                      <a:pPr indent="0" lvl="0" marL="0" marR="0" rtl="0" algn="l">
                        <a:spcBef>
                          <a:spcPts val="0"/>
                        </a:spcBef>
                        <a:spcAft>
                          <a:spcPts val="0"/>
                        </a:spcAft>
                        <a:buNone/>
                      </a:pPr>
                      <a:r>
                        <a:rPr lang="en-US" sz="2100" cap="none">
                          <a:solidFill>
                            <a:schemeClr val="dk1"/>
                          </a:solidFill>
                        </a:rPr>
                        <a:t>Narcis Andrei Mindru</a:t>
                      </a:r>
                      <a:endParaRPr sz="2100" cap="none">
                        <a:solidFill>
                          <a:schemeClr val="dk1"/>
                        </a:solidFill>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accent1"/>
                      </a:solidFill>
                      <a:prstDash val="solid"/>
                      <a:round/>
                      <a:headEnd len="sm" w="sm" type="none"/>
                      <a:tailEnd len="sm" w="sm" type="none"/>
                    </a:lnB>
                  </a:tcPr>
                </a:tc>
                <a:tc>
                  <a:txBody>
                    <a:bodyPr/>
                    <a:lstStyle/>
                    <a:p>
                      <a:pPr indent="0" lvl="0" marL="0" marR="0" rtl="0" algn="l">
                        <a:spcBef>
                          <a:spcPts val="0"/>
                        </a:spcBef>
                        <a:spcAft>
                          <a:spcPts val="0"/>
                        </a:spcAft>
                        <a:buNone/>
                      </a:pPr>
                      <a:r>
                        <a:rPr lang="en-US" sz="2100" cap="none">
                          <a:solidFill>
                            <a:schemeClr val="dk1"/>
                          </a:solidFill>
                        </a:rPr>
                        <a:t>2021407</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accent1"/>
                      </a:solidFill>
                      <a:prstDash val="solid"/>
                      <a:round/>
                      <a:headEnd len="sm" w="sm" type="none"/>
                      <a:tailEnd len="sm" w="sm" type="none"/>
                    </a:lnB>
                  </a:tcPr>
                </a:tc>
                <a:tc>
                  <a:txBody>
                    <a:bodyPr/>
                    <a:lstStyle/>
                    <a:p>
                      <a:pPr indent="0" lvl="0" marL="0" marR="0" rtl="0" algn="l">
                        <a:spcBef>
                          <a:spcPts val="0"/>
                        </a:spcBef>
                        <a:spcAft>
                          <a:spcPts val="0"/>
                        </a:spcAft>
                        <a:buNone/>
                      </a:pPr>
                      <a:r>
                        <a:rPr lang="en-US" sz="2100" cap="none">
                          <a:solidFill>
                            <a:schemeClr val="dk1"/>
                          </a:solidFill>
                        </a:rPr>
                        <a:t>Team Leader</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accent1"/>
                      </a:solidFill>
                      <a:prstDash val="solid"/>
                      <a:round/>
                      <a:headEnd len="sm" w="sm" type="none"/>
                      <a:tailEnd len="sm" w="sm" type="none"/>
                    </a:lnB>
                  </a:tcPr>
                </a:tc>
              </a:tr>
              <a:tr h="631675">
                <a:tc>
                  <a:txBody>
                    <a:bodyPr/>
                    <a:lstStyle/>
                    <a:p>
                      <a:pPr indent="0" lvl="0" marL="0" marR="0" rtl="0" algn="l">
                        <a:spcBef>
                          <a:spcPts val="0"/>
                        </a:spcBef>
                        <a:spcAft>
                          <a:spcPts val="0"/>
                        </a:spcAft>
                        <a:buNone/>
                      </a:pPr>
                      <a:r>
                        <a:rPr lang="en-US" sz="2100" cap="none">
                          <a:solidFill>
                            <a:schemeClr val="dk1"/>
                          </a:solidFill>
                        </a:rPr>
                        <a:t>Alina-Florentina Feri</a:t>
                      </a:r>
                      <a:endParaRPr sz="2100" cap="none">
                        <a:solidFill>
                          <a:schemeClr val="dk1"/>
                        </a:solidFill>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l">
                        <a:spcBef>
                          <a:spcPts val="0"/>
                        </a:spcBef>
                        <a:spcAft>
                          <a:spcPts val="0"/>
                        </a:spcAft>
                        <a:buNone/>
                      </a:pPr>
                      <a:r>
                        <a:rPr lang="en-US" sz="2100" cap="none">
                          <a:solidFill>
                            <a:schemeClr val="dk1"/>
                          </a:solidFill>
                        </a:rPr>
                        <a:t>2022002</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l">
                        <a:spcBef>
                          <a:spcPts val="0"/>
                        </a:spcBef>
                        <a:spcAft>
                          <a:spcPts val="0"/>
                        </a:spcAft>
                        <a:buNone/>
                      </a:pPr>
                      <a:r>
                        <a:rPr lang="en-US" sz="2100" cap="none">
                          <a:solidFill>
                            <a:schemeClr val="dk1"/>
                          </a:solidFill>
                        </a:rPr>
                        <a:t>Member</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631675">
                <a:tc>
                  <a:txBody>
                    <a:bodyPr/>
                    <a:lstStyle/>
                    <a:p>
                      <a:pPr indent="0" lvl="0" marL="0" marR="0" rtl="0" algn="l">
                        <a:spcBef>
                          <a:spcPts val="0"/>
                        </a:spcBef>
                        <a:spcAft>
                          <a:spcPts val="0"/>
                        </a:spcAft>
                        <a:buNone/>
                      </a:pPr>
                      <a:r>
                        <a:rPr lang="en-US" sz="2100" cap="none">
                          <a:solidFill>
                            <a:schemeClr val="dk1"/>
                          </a:solidFill>
                        </a:rPr>
                        <a:t>Angela Cretu</a:t>
                      </a:r>
                      <a:endParaRPr sz="2100" cap="none">
                        <a:solidFill>
                          <a:schemeClr val="dk1"/>
                        </a:solidFill>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accent1"/>
                      </a:solidFill>
                      <a:prstDash val="solid"/>
                      <a:round/>
                      <a:headEnd len="sm" w="sm" type="none"/>
                      <a:tailEnd len="sm" w="sm" type="none"/>
                    </a:lnB>
                  </a:tcPr>
                </a:tc>
                <a:tc>
                  <a:txBody>
                    <a:bodyPr/>
                    <a:lstStyle/>
                    <a:p>
                      <a:pPr indent="0" lvl="0" marL="0" marR="0" rtl="0" algn="l">
                        <a:spcBef>
                          <a:spcPts val="0"/>
                        </a:spcBef>
                        <a:spcAft>
                          <a:spcPts val="0"/>
                        </a:spcAft>
                        <a:buNone/>
                      </a:pPr>
                      <a:r>
                        <a:rPr lang="en-US" sz="2100" cap="none">
                          <a:solidFill>
                            <a:schemeClr val="dk1"/>
                          </a:solidFill>
                        </a:rPr>
                        <a:t>2021813</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accent1"/>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chemeClr val="dk1"/>
                        </a:buClr>
                        <a:buSzPts val="2100"/>
                        <a:buFont typeface="Corbel"/>
                        <a:buNone/>
                      </a:pPr>
                      <a:r>
                        <a:rPr lang="en-US" sz="2100" cap="none">
                          <a:solidFill>
                            <a:schemeClr val="dk1"/>
                          </a:solidFill>
                        </a:rPr>
                        <a:t>Member</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accent1"/>
                      </a:solidFill>
                      <a:prstDash val="solid"/>
                      <a:round/>
                      <a:headEnd len="sm" w="sm" type="none"/>
                      <a:tailEnd len="sm" w="sm" type="none"/>
                    </a:lnB>
                  </a:tcPr>
                </a:tc>
              </a:tr>
              <a:tr h="631675">
                <a:tc>
                  <a:txBody>
                    <a:bodyPr/>
                    <a:lstStyle/>
                    <a:p>
                      <a:pPr indent="0" lvl="0" marL="0" marR="0" rtl="0" algn="l">
                        <a:spcBef>
                          <a:spcPts val="0"/>
                        </a:spcBef>
                        <a:spcAft>
                          <a:spcPts val="0"/>
                        </a:spcAft>
                        <a:buNone/>
                      </a:pPr>
                      <a:r>
                        <a:rPr lang="en-US" sz="2100" cap="none">
                          <a:solidFill>
                            <a:schemeClr val="dk1"/>
                          </a:solidFill>
                        </a:rPr>
                        <a:t>Alexandra Maria Dinu</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l">
                        <a:spcBef>
                          <a:spcPts val="0"/>
                        </a:spcBef>
                        <a:spcAft>
                          <a:spcPts val="0"/>
                        </a:spcAft>
                        <a:buNone/>
                      </a:pPr>
                      <a:r>
                        <a:rPr lang="en-US" sz="2100" cap="none">
                          <a:solidFill>
                            <a:schemeClr val="dk1"/>
                          </a:solidFill>
                        </a:rPr>
                        <a:t>2020980</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l">
                        <a:lnSpc>
                          <a:spcPct val="100000"/>
                        </a:lnSpc>
                        <a:spcBef>
                          <a:spcPts val="0"/>
                        </a:spcBef>
                        <a:spcAft>
                          <a:spcPts val="0"/>
                        </a:spcAft>
                        <a:buClr>
                          <a:schemeClr val="dk1"/>
                        </a:buClr>
                        <a:buSzPts val="2100"/>
                        <a:buFont typeface="Corbel"/>
                        <a:buNone/>
                      </a:pPr>
                      <a:r>
                        <a:rPr lang="en-US" sz="2100" cap="none">
                          <a:solidFill>
                            <a:schemeClr val="dk1"/>
                          </a:solidFill>
                        </a:rPr>
                        <a:t>Member</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631675">
                <a:tc>
                  <a:txBody>
                    <a:bodyPr/>
                    <a:lstStyle/>
                    <a:p>
                      <a:pPr indent="0" lvl="0" marL="0" marR="0" rtl="0" algn="l">
                        <a:spcBef>
                          <a:spcPts val="0"/>
                        </a:spcBef>
                        <a:spcAft>
                          <a:spcPts val="0"/>
                        </a:spcAft>
                        <a:buNone/>
                      </a:pPr>
                      <a:r>
                        <a:rPr lang="en-US" sz="2100" cap="none">
                          <a:solidFill>
                            <a:schemeClr val="dk1"/>
                          </a:solidFill>
                        </a:rPr>
                        <a:t>Denisa Ecaterina Elek</a:t>
                      </a:r>
                      <a:endParaRPr sz="2100" cap="none">
                        <a:solidFill>
                          <a:schemeClr val="dk1"/>
                        </a:solidFill>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c>
                  <a:txBody>
                    <a:bodyPr/>
                    <a:lstStyle/>
                    <a:p>
                      <a:pPr indent="0" lvl="0" marL="0" marR="0" rtl="0" algn="l">
                        <a:spcBef>
                          <a:spcPts val="0"/>
                        </a:spcBef>
                        <a:spcAft>
                          <a:spcPts val="0"/>
                        </a:spcAft>
                        <a:buNone/>
                      </a:pPr>
                      <a:r>
                        <a:rPr lang="en-US" sz="2100" cap="none">
                          <a:solidFill>
                            <a:schemeClr val="dk1"/>
                          </a:solidFill>
                        </a:rPr>
                        <a:t>2021814</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chemeClr val="dk1"/>
                        </a:buClr>
                        <a:buSzPts val="2100"/>
                        <a:buFont typeface="Corbel"/>
                        <a:buNone/>
                      </a:pPr>
                      <a:r>
                        <a:rPr lang="en-US" sz="2100" cap="none">
                          <a:solidFill>
                            <a:schemeClr val="dk1"/>
                          </a:solidFill>
                        </a:rPr>
                        <a:t>Member</a:t>
                      </a:r>
                      <a:endParaRPr/>
                    </a:p>
                  </a:txBody>
                  <a:tcPr marT="80975" marB="161975" marR="80975" marL="809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3"/>
          <p:cNvSpPr txBox="1"/>
          <p:nvPr>
            <p:ph type="ctrTitle"/>
          </p:nvPr>
        </p:nvSpPr>
        <p:spPr>
          <a:xfrm>
            <a:off x="1069848" y="1298448"/>
            <a:ext cx="7315200" cy="325526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2F2F2"/>
              </a:buClr>
              <a:buSzPts val="6000"/>
              <a:buFont typeface="Corbel"/>
              <a:buNone/>
            </a:pPr>
            <a:r>
              <a:rPr lang="en-US" sz="6000" cap="none">
                <a:solidFill>
                  <a:srgbClr val="F2F2F2"/>
                </a:solidFill>
              </a:rPr>
              <a:t>Alina-Florentina Feri</a:t>
            </a:r>
            <a:endParaRPr>
              <a:solidFill>
                <a:srgbClr val="F2F2F2"/>
              </a:solidFill>
            </a:endParaRPr>
          </a:p>
        </p:txBody>
      </p:sp>
      <p:sp>
        <p:nvSpPr>
          <p:cNvPr id="115" name="Google Shape;115;p3"/>
          <p:cNvSpPr txBox="1"/>
          <p:nvPr>
            <p:ph idx="1" type="subTitle"/>
          </p:nvPr>
        </p:nvSpPr>
        <p:spPr>
          <a:xfrm>
            <a:off x="1100015" y="4670246"/>
            <a:ext cx="7315200" cy="9144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2200"/>
              <a:buNone/>
            </a:pPr>
            <a:r>
              <a:rPr lang="en-US"/>
              <a:t>Now Presenting…</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4"/>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Background of the Company</a:t>
            </a:r>
            <a:endParaRPr/>
          </a:p>
        </p:txBody>
      </p:sp>
      <p:grpSp>
        <p:nvGrpSpPr>
          <p:cNvPr id="122" name="Google Shape;122;p4"/>
          <p:cNvGrpSpPr/>
          <p:nvPr/>
        </p:nvGrpSpPr>
        <p:grpSpPr>
          <a:xfrm>
            <a:off x="4097020" y="2825511"/>
            <a:ext cx="7472679" cy="3035776"/>
            <a:chOff x="0" y="539511"/>
            <a:chExt cx="7472679" cy="3035776"/>
          </a:xfrm>
        </p:grpSpPr>
        <p:sp>
          <p:nvSpPr>
            <p:cNvPr id="123" name="Google Shape;123;p4"/>
            <p:cNvSpPr/>
            <p:nvPr/>
          </p:nvSpPr>
          <p:spPr>
            <a:xfrm>
              <a:off x="0" y="539511"/>
              <a:ext cx="2335212" cy="1401127"/>
            </a:xfrm>
            <a:prstGeom prst="rect">
              <a:avLst/>
            </a:prstGeom>
            <a:solidFill>
              <a:srgbClr val="006FC0"/>
            </a:solidFill>
            <a:ln cap="flat" cmpd="sng" w="107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4"/>
            <p:cNvSpPr txBox="1"/>
            <p:nvPr/>
          </p:nvSpPr>
          <p:spPr>
            <a:xfrm>
              <a:off x="0" y="539511"/>
              <a:ext cx="2335212" cy="1401127"/>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orbel"/>
                <a:buNone/>
              </a:pPr>
              <a:r>
                <a:rPr b="0" i="0" lang="en-US" sz="1900" u="none" cap="none" strike="noStrike">
                  <a:solidFill>
                    <a:schemeClr val="lt1"/>
                  </a:solidFill>
                  <a:latin typeface="Corbel"/>
                  <a:ea typeface="Corbel"/>
                  <a:cs typeface="Corbel"/>
                  <a:sym typeface="Corbel"/>
                </a:rPr>
                <a:t>A British multinational financial institution.</a:t>
              </a:r>
              <a:endParaRPr/>
            </a:p>
          </p:txBody>
        </p:sp>
        <p:sp>
          <p:nvSpPr>
            <p:cNvPr id="125" name="Google Shape;125;p4"/>
            <p:cNvSpPr/>
            <p:nvPr/>
          </p:nvSpPr>
          <p:spPr>
            <a:xfrm>
              <a:off x="2568733" y="539511"/>
              <a:ext cx="2335212" cy="1401127"/>
            </a:xfrm>
            <a:prstGeom prst="rect">
              <a:avLst/>
            </a:prstGeom>
            <a:solidFill>
              <a:srgbClr val="006FC0"/>
            </a:solidFill>
            <a:ln cap="flat" cmpd="sng" w="107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4"/>
            <p:cNvSpPr txBox="1"/>
            <p:nvPr/>
          </p:nvSpPr>
          <p:spPr>
            <a:xfrm>
              <a:off x="2568733" y="539511"/>
              <a:ext cx="2335212" cy="1401127"/>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orbel"/>
                <a:buNone/>
              </a:pPr>
              <a:r>
                <a:rPr b="0" i="0" lang="en-US" sz="1900" u="none" cap="none" strike="noStrike">
                  <a:solidFill>
                    <a:schemeClr val="lt1"/>
                  </a:solidFill>
                  <a:latin typeface="Corbel"/>
                  <a:ea typeface="Corbel"/>
                  <a:cs typeface="Corbel"/>
                  <a:sym typeface="Corbel"/>
                </a:rPr>
                <a:t>Founded in 1846, almost 175 yeas ago.</a:t>
              </a:r>
              <a:endParaRPr/>
            </a:p>
          </p:txBody>
        </p:sp>
        <p:sp>
          <p:nvSpPr>
            <p:cNvPr id="127" name="Google Shape;127;p4"/>
            <p:cNvSpPr/>
            <p:nvPr/>
          </p:nvSpPr>
          <p:spPr>
            <a:xfrm>
              <a:off x="5137467" y="539511"/>
              <a:ext cx="2335212" cy="1401127"/>
            </a:xfrm>
            <a:prstGeom prst="rect">
              <a:avLst/>
            </a:prstGeom>
            <a:solidFill>
              <a:srgbClr val="006FC0"/>
            </a:solidFill>
            <a:ln cap="flat" cmpd="sng" w="107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4"/>
            <p:cNvSpPr txBox="1"/>
            <p:nvPr/>
          </p:nvSpPr>
          <p:spPr>
            <a:xfrm>
              <a:off x="5137467" y="539511"/>
              <a:ext cx="2335212" cy="1401127"/>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orbel"/>
                <a:buNone/>
              </a:pPr>
              <a:r>
                <a:rPr b="0" i="0" lang="en-US" sz="1900" u="none" cap="none" strike="noStrike">
                  <a:solidFill>
                    <a:schemeClr val="lt1"/>
                  </a:solidFill>
                  <a:latin typeface="Corbel"/>
                  <a:ea typeface="Corbel"/>
                  <a:cs typeface="Corbel"/>
                  <a:sym typeface="Corbel"/>
                </a:rPr>
                <a:t>Belongs to the Banking and financial services industry.</a:t>
              </a:r>
              <a:endParaRPr/>
            </a:p>
          </p:txBody>
        </p:sp>
        <p:sp>
          <p:nvSpPr>
            <p:cNvPr id="129" name="Google Shape;129;p4"/>
            <p:cNvSpPr/>
            <p:nvPr/>
          </p:nvSpPr>
          <p:spPr>
            <a:xfrm>
              <a:off x="0" y="2174160"/>
              <a:ext cx="2335212" cy="1401127"/>
            </a:xfrm>
            <a:prstGeom prst="rect">
              <a:avLst/>
            </a:prstGeom>
            <a:solidFill>
              <a:srgbClr val="006FC0"/>
            </a:solidFill>
            <a:ln cap="flat" cmpd="sng" w="107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4"/>
            <p:cNvSpPr txBox="1"/>
            <p:nvPr/>
          </p:nvSpPr>
          <p:spPr>
            <a:xfrm>
              <a:off x="0" y="2174160"/>
              <a:ext cx="2335212" cy="1401127"/>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orbel"/>
                <a:buNone/>
              </a:pPr>
              <a:r>
                <a:rPr b="0" i="0" lang="en-US" sz="1900" u="none" cap="none" strike="noStrike">
                  <a:solidFill>
                    <a:schemeClr val="lt1"/>
                  </a:solidFill>
                  <a:latin typeface="Corbel"/>
                  <a:ea typeface="Corbel"/>
                  <a:cs typeface="Corbel"/>
                  <a:sym typeface="Corbel"/>
                </a:rPr>
                <a:t>Currently the seventh largest cooperative financial institution in the world.</a:t>
              </a:r>
              <a:endParaRPr/>
            </a:p>
          </p:txBody>
        </p:sp>
        <p:sp>
          <p:nvSpPr>
            <p:cNvPr id="131" name="Google Shape;131;p4"/>
            <p:cNvSpPr/>
            <p:nvPr/>
          </p:nvSpPr>
          <p:spPr>
            <a:xfrm>
              <a:off x="2568733" y="2174160"/>
              <a:ext cx="2335212" cy="1401127"/>
            </a:xfrm>
            <a:prstGeom prst="rect">
              <a:avLst/>
            </a:prstGeom>
            <a:solidFill>
              <a:srgbClr val="006FC0"/>
            </a:solidFill>
            <a:ln cap="flat" cmpd="sng" w="107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4"/>
            <p:cNvSpPr txBox="1"/>
            <p:nvPr/>
          </p:nvSpPr>
          <p:spPr>
            <a:xfrm>
              <a:off x="2568733" y="2174160"/>
              <a:ext cx="2335212" cy="1401127"/>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orbel"/>
                <a:buNone/>
              </a:pPr>
              <a:r>
                <a:rPr b="0" i="0" lang="en-US" sz="1900" u="none" cap="none" strike="noStrike">
                  <a:solidFill>
                    <a:schemeClr val="lt1"/>
                  </a:solidFill>
                  <a:latin typeface="Corbel"/>
                  <a:ea typeface="Corbel"/>
                  <a:cs typeface="Corbel"/>
                  <a:sym typeface="Corbel"/>
                </a:rPr>
                <a:t>More than 15 million active members</a:t>
              </a:r>
              <a:endParaRPr/>
            </a:p>
          </p:txBody>
        </p:sp>
        <p:sp>
          <p:nvSpPr>
            <p:cNvPr id="133" name="Google Shape;133;p4"/>
            <p:cNvSpPr/>
            <p:nvPr/>
          </p:nvSpPr>
          <p:spPr>
            <a:xfrm>
              <a:off x="5137467" y="2174160"/>
              <a:ext cx="2335212" cy="1401127"/>
            </a:xfrm>
            <a:prstGeom prst="rect">
              <a:avLst/>
            </a:prstGeom>
            <a:solidFill>
              <a:srgbClr val="006FC0"/>
            </a:solidFill>
            <a:ln cap="flat" cmpd="sng" w="107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4"/>
            <p:cNvSpPr txBox="1"/>
            <p:nvPr/>
          </p:nvSpPr>
          <p:spPr>
            <a:xfrm>
              <a:off x="5137467" y="2174160"/>
              <a:ext cx="2335212" cy="1401127"/>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orbel"/>
                <a:buNone/>
              </a:pPr>
              <a:r>
                <a:rPr b="0" i="0" lang="en-US" sz="1900" u="none" cap="none" strike="noStrike">
                  <a:solidFill>
                    <a:schemeClr val="lt1"/>
                  </a:solidFill>
                  <a:latin typeface="Corbel"/>
                  <a:ea typeface="Corbel"/>
                  <a:cs typeface="Corbel"/>
                  <a:sym typeface="Corbel"/>
                </a:rPr>
                <a:t>Headquartered in Swindon, England.</a:t>
              </a:r>
              <a:endParaRPr/>
            </a:p>
          </p:txBody>
        </p:sp>
      </p:grpSp>
      <p:pic>
        <p:nvPicPr>
          <p:cNvPr descr="Graphical user interface, text, application&#10;&#10;Description automatically generated" id="135" name="Google Shape;135;p4"/>
          <p:cNvPicPr preferRelativeResize="0"/>
          <p:nvPr>
            <p:ph idx="1" type="body"/>
          </p:nvPr>
        </p:nvPicPr>
        <p:blipFill rotWithShape="1">
          <a:blip r:embed="rId3">
            <a:alphaModFix/>
          </a:blip>
          <a:srcRect b="0" l="0" r="0" t="0"/>
          <a:stretch/>
        </p:blipFill>
        <p:spPr>
          <a:xfrm>
            <a:off x="8544372" y="547616"/>
            <a:ext cx="2866175" cy="115244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0" name="Shape 140"/>
        <p:cNvGrpSpPr/>
        <p:nvPr/>
      </p:nvGrpSpPr>
      <p:grpSpPr>
        <a:xfrm>
          <a:off x="0" y="0"/>
          <a:ext cx="0" cy="0"/>
          <a:chOff x="0" y="0"/>
          <a:chExt cx="0" cy="0"/>
        </a:xfrm>
      </p:grpSpPr>
      <p:sp>
        <p:nvSpPr>
          <p:cNvPr id="141" name="Google Shape;141;p5"/>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5"/>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144" name="Google Shape;144;p5"/>
          <p:cNvSpPr/>
          <p:nvPr/>
        </p:nvSpPr>
        <p:spPr>
          <a:xfrm>
            <a:off x="0" y="758953"/>
            <a:ext cx="7052486"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5"/>
          <p:cNvSpPr txBox="1"/>
          <p:nvPr>
            <p:ph type="title"/>
          </p:nvPr>
        </p:nvSpPr>
        <p:spPr>
          <a:xfrm>
            <a:off x="289248" y="1123837"/>
            <a:ext cx="6451110" cy="125546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Background of the Company (Contd.)</a:t>
            </a:r>
            <a:endParaRPr/>
          </a:p>
        </p:txBody>
      </p:sp>
      <p:sp>
        <p:nvSpPr>
          <p:cNvPr id="146" name="Google Shape;146;p5"/>
          <p:cNvSpPr txBox="1"/>
          <p:nvPr>
            <p:ph idx="2" type="body"/>
          </p:nvPr>
        </p:nvSpPr>
        <p:spPr>
          <a:xfrm>
            <a:off x="289248" y="2510395"/>
            <a:ext cx="6451109" cy="3274586"/>
          </a:xfrm>
          <a:prstGeom prst="rect">
            <a:avLst/>
          </a:prstGeom>
          <a:noFill/>
          <a:ln>
            <a:noFill/>
          </a:ln>
        </p:spPr>
        <p:txBody>
          <a:bodyPr anchorCtr="0" anchor="t" bIns="45700" lIns="91425" spcFirstLastPara="1" rIns="91425" wrap="square" tIns="45700">
            <a:normAutofit/>
          </a:bodyPr>
          <a:lstStyle/>
          <a:p>
            <a:pPr indent="-182880" lvl="0" marL="182880" rtl="0" algn="l">
              <a:lnSpc>
                <a:spcPct val="90000"/>
              </a:lnSpc>
              <a:spcBef>
                <a:spcPts val="0"/>
              </a:spcBef>
              <a:spcAft>
                <a:spcPts val="0"/>
              </a:spcAft>
              <a:buSzPts val="2000"/>
              <a:buChar char="●"/>
            </a:pPr>
            <a:r>
              <a:rPr lang="en-US">
                <a:solidFill>
                  <a:srgbClr val="FFFFFF"/>
                </a:solidFill>
              </a:rPr>
              <a:t>Went through a merger with Anglia Building Society and Portman Building Society in 1987 and 2007 respectively.</a:t>
            </a:r>
            <a:endParaRPr/>
          </a:p>
          <a:p>
            <a:pPr indent="-182880" lvl="0" marL="182880" rtl="0" algn="l">
              <a:lnSpc>
                <a:spcPct val="90000"/>
              </a:lnSpc>
              <a:spcBef>
                <a:spcPts val="1200"/>
              </a:spcBef>
              <a:spcAft>
                <a:spcPts val="0"/>
              </a:spcAft>
              <a:buSzPts val="2000"/>
              <a:buChar char="●"/>
            </a:pPr>
            <a:r>
              <a:rPr lang="en-US">
                <a:solidFill>
                  <a:srgbClr val="FFFFFF"/>
                </a:solidFill>
              </a:rPr>
              <a:t>Currently holds the second position in household savings and mortgages.</a:t>
            </a:r>
            <a:endParaRPr/>
          </a:p>
          <a:p>
            <a:pPr indent="-182880" lvl="0" marL="182880" rtl="0" algn="l">
              <a:lnSpc>
                <a:spcPct val="90000"/>
              </a:lnSpc>
              <a:spcBef>
                <a:spcPts val="1200"/>
              </a:spcBef>
              <a:spcAft>
                <a:spcPts val="0"/>
              </a:spcAft>
              <a:buSzPts val="2000"/>
              <a:buChar char="●"/>
            </a:pPr>
            <a:r>
              <a:rPr lang="en-US">
                <a:solidFill>
                  <a:srgbClr val="FFFFFF"/>
                </a:solidFill>
              </a:rPr>
              <a:t>Accounts for 7.7% of the market share.</a:t>
            </a:r>
            <a:endParaRPr/>
          </a:p>
          <a:p>
            <a:pPr indent="-182880" lvl="0" marL="182880" rtl="0" algn="l">
              <a:lnSpc>
                <a:spcPct val="90000"/>
              </a:lnSpc>
              <a:spcBef>
                <a:spcPts val="1200"/>
              </a:spcBef>
              <a:spcAft>
                <a:spcPts val="0"/>
              </a:spcAft>
              <a:buSzPts val="2000"/>
              <a:buChar char="●"/>
            </a:pPr>
            <a:r>
              <a:rPr lang="en-US">
                <a:solidFill>
                  <a:srgbClr val="FFFFFF"/>
                </a:solidFill>
              </a:rPr>
              <a:t>Has over 18333 employees.</a:t>
            </a:r>
            <a:endParaRPr/>
          </a:p>
          <a:p>
            <a:pPr indent="-182880" lvl="0" marL="182880" rtl="0" algn="l">
              <a:lnSpc>
                <a:spcPct val="90000"/>
              </a:lnSpc>
              <a:spcBef>
                <a:spcPts val="1200"/>
              </a:spcBef>
              <a:spcAft>
                <a:spcPts val="0"/>
              </a:spcAft>
              <a:buSzPts val="2000"/>
              <a:buChar char="●"/>
            </a:pPr>
            <a:r>
              <a:rPr lang="en-US">
                <a:solidFill>
                  <a:srgbClr val="FFFFFF"/>
                </a:solidFill>
              </a:rPr>
              <a:t>David Roberts is the chairman of the corporation and Joe Garner, the CEO.</a:t>
            </a:r>
            <a:endParaRPr/>
          </a:p>
        </p:txBody>
      </p:sp>
      <p:pic>
        <p:nvPicPr>
          <p:cNvPr descr="Graphical user interface, text, application&#10;&#10;Description automatically generated" id="147" name="Google Shape;147;p5"/>
          <p:cNvPicPr preferRelativeResize="0"/>
          <p:nvPr>
            <p:ph idx="1" type="body"/>
          </p:nvPr>
        </p:nvPicPr>
        <p:blipFill rotWithShape="1">
          <a:blip r:embed="rId3">
            <a:alphaModFix/>
          </a:blip>
          <a:srcRect b="0" l="0" r="0" t="0"/>
          <a:stretch/>
        </p:blipFill>
        <p:spPr>
          <a:xfrm>
            <a:off x="7552944" y="2663898"/>
            <a:ext cx="3778286" cy="1520760"/>
          </a:xfrm>
          <a:prstGeom prst="rect">
            <a:avLst/>
          </a:prstGeom>
          <a:noFill/>
          <a:ln>
            <a:noFill/>
          </a:ln>
        </p:spPr>
      </p:pic>
      <p:sp>
        <p:nvSpPr>
          <p:cNvPr id="148" name="Google Shape;148;p5"/>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16"/>
          <p:cNvSpPr txBox="1"/>
          <p:nvPr>
            <p:ph type="ctrTitle"/>
          </p:nvPr>
        </p:nvSpPr>
        <p:spPr>
          <a:xfrm>
            <a:off x="1069848" y="1298448"/>
            <a:ext cx="7315200" cy="325526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2F2F2"/>
              </a:buClr>
              <a:buSzPts val="6000"/>
              <a:buFont typeface="Corbel"/>
              <a:buNone/>
            </a:pPr>
            <a:r>
              <a:rPr lang="en-US" sz="6000" cap="none">
                <a:solidFill>
                  <a:srgbClr val="F2F2F2"/>
                </a:solidFill>
              </a:rPr>
              <a:t>Denisa Ecaterina Elek</a:t>
            </a:r>
            <a:endParaRPr>
              <a:solidFill>
                <a:srgbClr val="F2F2F2"/>
              </a:solidFill>
            </a:endParaRPr>
          </a:p>
        </p:txBody>
      </p:sp>
      <p:sp>
        <p:nvSpPr>
          <p:cNvPr id="154" name="Google Shape;154;p16"/>
          <p:cNvSpPr txBox="1"/>
          <p:nvPr>
            <p:ph idx="1" type="subTitle"/>
          </p:nvPr>
        </p:nvSpPr>
        <p:spPr>
          <a:xfrm>
            <a:off x="1100015" y="4670246"/>
            <a:ext cx="7315200" cy="9144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2200"/>
              <a:buNone/>
            </a:pPr>
            <a:r>
              <a:rPr lang="en-US"/>
              <a:t>Now Presenting…</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9" name="Shape 159"/>
        <p:cNvGrpSpPr/>
        <p:nvPr/>
      </p:nvGrpSpPr>
      <p:grpSpPr>
        <a:xfrm>
          <a:off x="0" y="0"/>
          <a:ext cx="0" cy="0"/>
          <a:chOff x="0" y="0"/>
          <a:chExt cx="0" cy="0"/>
        </a:xfrm>
      </p:grpSpPr>
      <p:sp>
        <p:nvSpPr>
          <p:cNvPr id="160" name="Google Shape;160;p7"/>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7"/>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7"/>
          <p:cNvSpPr txBox="1"/>
          <p:nvPr>
            <p:ph type="title"/>
          </p:nvPr>
        </p:nvSpPr>
        <p:spPr>
          <a:xfrm>
            <a:off x="252919" y="1123837"/>
            <a:ext cx="2947482" cy="1283461"/>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FFFFF"/>
              </a:buClr>
              <a:buSzPts val="2400"/>
              <a:buFont typeface="Corbel"/>
              <a:buNone/>
            </a:pPr>
            <a:r>
              <a:rPr lang="en-US" sz="2400"/>
              <a:t>Challenges before Modern Technology </a:t>
            </a:r>
            <a:endParaRPr/>
          </a:p>
        </p:txBody>
      </p:sp>
      <p:sp>
        <p:nvSpPr>
          <p:cNvPr id="163" name="Google Shape;163;p7"/>
          <p:cNvSpPr txBox="1"/>
          <p:nvPr/>
        </p:nvSpPr>
        <p:spPr>
          <a:xfrm>
            <a:off x="248055" y="2407298"/>
            <a:ext cx="3195536" cy="3498980"/>
          </a:xfrm>
          <a:prstGeom prst="rect">
            <a:avLst/>
          </a:prstGeom>
          <a:noFill/>
          <a:ln>
            <a:noFill/>
          </a:ln>
        </p:spPr>
        <p:txBody>
          <a:bodyPr anchorCtr="0" anchor="t" bIns="45700" lIns="91425" spcFirstLastPara="1" rIns="91425" wrap="square" tIns="45700">
            <a:normAutofit lnSpcReduction="10000"/>
          </a:bodyPr>
          <a:lstStyle/>
          <a:p>
            <a:pPr indent="0" lvl="0" marL="0" marR="0" rtl="0" algn="l">
              <a:lnSpc>
                <a:spcPct val="90000"/>
              </a:lnSpc>
              <a:spcBef>
                <a:spcPts val="0"/>
              </a:spcBef>
              <a:spcAft>
                <a:spcPts val="0"/>
              </a:spcAft>
              <a:buClr>
                <a:schemeClr val="accent1"/>
              </a:buClr>
              <a:buSzPts val="1800"/>
              <a:buFont typeface="Noto Sans Symbols"/>
              <a:buChar char="●"/>
            </a:pPr>
            <a:r>
              <a:rPr b="1" i="0" lang="en-US" sz="1800" u="none" cap="none" strike="noStrike">
                <a:solidFill>
                  <a:srgbClr val="FF0000"/>
                </a:solidFill>
                <a:latin typeface="Corbel"/>
                <a:ea typeface="Corbel"/>
                <a:cs typeface="Corbel"/>
                <a:sym typeface="Corbel"/>
              </a:rPr>
              <a:t>Lack of Streamlined Services</a:t>
            </a:r>
            <a:endParaRPr/>
          </a:p>
          <a:p>
            <a:pPr indent="-182880" lvl="0" marL="182880" marR="0" rtl="0" algn="l">
              <a:lnSpc>
                <a:spcPct val="90000"/>
              </a:lnSpc>
              <a:spcBef>
                <a:spcPts val="1200"/>
              </a:spcBef>
              <a:spcAft>
                <a:spcPts val="0"/>
              </a:spcAft>
              <a:buClr>
                <a:schemeClr val="accent1"/>
              </a:buClr>
              <a:buSzPts val="1500"/>
              <a:buFont typeface="Noto Sans Symbols"/>
              <a:buChar char="●"/>
            </a:pPr>
            <a:r>
              <a:rPr b="0" i="0" lang="en-US" sz="1500" u="none" cap="none" strike="noStrike">
                <a:solidFill>
                  <a:srgbClr val="FFFFFF"/>
                </a:solidFill>
                <a:latin typeface="Corbel"/>
                <a:ea typeface="Corbel"/>
                <a:cs typeface="Corbel"/>
                <a:sym typeface="Corbel"/>
              </a:rPr>
              <a:t>Less integration among portfolio services.</a:t>
            </a:r>
            <a:endParaRPr/>
          </a:p>
          <a:p>
            <a:pPr indent="-182880" lvl="0" marL="182880" marR="0" rtl="0" algn="l">
              <a:lnSpc>
                <a:spcPct val="90000"/>
              </a:lnSpc>
              <a:spcBef>
                <a:spcPts val="1200"/>
              </a:spcBef>
              <a:spcAft>
                <a:spcPts val="0"/>
              </a:spcAft>
              <a:buClr>
                <a:schemeClr val="accent1"/>
              </a:buClr>
              <a:buSzPts val="1500"/>
              <a:buFont typeface="Noto Sans Symbols"/>
              <a:buChar char="●"/>
            </a:pPr>
            <a:r>
              <a:rPr b="0" i="0" lang="en-US" sz="1500" u="none" cap="none" strike="noStrike">
                <a:solidFill>
                  <a:srgbClr val="FFFFFF"/>
                </a:solidFill>
                <a:latin typeface="Corbel"/>
                <a:ea typeface="Corbel"/>
                <a:cs typeface="Corbel"/>
                <a:sym typeface="Corbel"/>
              </a:rPr>
              <a:t>Shortsighted scope of financial models and tools.</a:t>
            </a:r>
            <a:endParaRPr/>
          </a:p>
          <a:p>
            <a:pPr indent="0" lvl="0" marL="0" marR="0" rtl="0" algn="l">
              <a:lnSpc>
                <a:spcPct val="90000"/>
              </a:lnSpc>
              <a:spcBef>
                <a:spcPts val="1200"/>
              </a:spcBef>
              <a:spcAft>
                <a:spcPts val="0"/>
              </a:spcAft>
              <a:buClr>
                <a:schemeClr val="accent1"/>
              </a:buClr>
              <a:buSzPts val="1800"/>
              <a:buFont typeface="Noto Sans Symbols"/>
              <a:buChar char="●"/>
            </a:pPr>
            <a:r>
              <a:rPr b="1" i="0" lang="en-US" sz="1800" u="none" cap="none" strike="noStrike">
                <a:solidFill>
                  <a:srgbClr val="FF0000"/>
                </a:solidFill>
                <a:latin typeface="Corbel"/>
                <a:ea typeface="Corbel"/>
                <a:cs typeface="Corbel"/>
                <a:sym typeface="Corbel"/>
              </a:rPr>
              <a:t>Less Market Information</a:t>
            </a:r>
            <a:endParaRPr/>
          </a:p>
          <a:p>
            <a:pPr indent="-182880" lvl="0" marL="182880" marR="0" rtl="0" algn="l">
              <a:lnSpc>
                <a:spcPct val="90000"/>
              </a:lnSpc>
              <a:spcBef>
                <a:spcPts val="1200"/>
              </a:spcBef>
              <a:spcAft>
                <a:spcPts val="0"/>
              </a:spcAft>
              <a:buClr>
                <a:schemeClr val="accent1"/>
              </a:buClr>
              <a:buSzPts val="1500"/>
              <a:buFont typeface="Noto Sans Symbols"/>
              <a:buChar char="●"/>
            </a:pPr>
            <a:r>
              <a:rPr b="0" i="0" lang="en-US" sz="1500" u="none" cap="none" strike="noStrike">
                <a:solidFill>
                  <a:srgbClr val="FFFFFF"/>
                </a:solidFill>
                <a:latin typeface="Corbel"/>
                <a:ea typeface="Corbel"/>
                <a:cs typeface="Corbel"/>
                <a:sym typeface="Corbel"/>
              </a:rPr>
              <a:t>Capital market characterized by dominance of few firms.</a:t>
            </a:r>
            <a:endParaRPr/>
          </a:p>
          <a:p>
            <a:pPr indent="-182880" lvl="0" marL="182880" marR="0" rtl="0" algn="l">
              <a:lnSpc>
                <a:spcPct val="90000"/>
              </a:lnSpc>
              <a:spcBef>
                <a:spcPts val="1200"/>
              </a:spcBef>
              <a:spcAft>
                <a:spcPts val="0"/>
              </a:spcAft>
              <a:buClr>
                <a:schemeClr val="accent1"/>
              </a:buClr>
              <a:buSzPts val="1500"/>
              <a:buFont typeface="Noto Sans Symbols"/>
              <a:buChar char="●"/>
            </a:pPr>
            <a:r>
              <a:rPr b="0" i="0" lang="en-US" sz="1500" u="none" cap="none" strike="noStrike">
                <a:solidFill>
                  <a:srgbClr val="FFFFFF"/>
                </a:solidFill>
                <a:latin typeface="Corbel"/>
                <a:ea typeface="Corbel"/>
                <a:cs typeface="Corbel"/>
                <a:sym typeface="Corbel"/>
              </a:rPr>
              <a:t>High price tag on critical market information.</a:t>
            </a:r>
            <a:endParaRPr/>
          </a:p>
          <a:p>
            <a:pPr indent="-182880" lvl="0" marL="182880" marR="0" rtl="0" algn="l">
              <a:lnSpc>
                <a:spcPct val="90000"/>
              </a:lnSpc>
              <a:spcBef>
                <a:spcPts val="1200"/>
              </a:spcBef>
              <a:spcAft>
                <a:spcPts val="0"/>
              </a:spcAft>
              <a:buClr>
                <a:schemeClr val="accent1"/>
              </a:buClr>
              <a:buSzPts val="1500"/>
              <a:buFont typeface="Noto Sans Symbols"/>
              <a:buChar char="●"/>
            </a:pPr>
            <a:r>
              <a:rPr b="0" i="0" lang="en-US" sz="1500" u="none" cap="none" strike="noStrike">
                <a:solidFill>
                  <a:srgbClr val="FFFFFF"/>
                </a:solidFill>
                <a:latin typeface="Corbel"/>
                <a:ea typeface="Corbel"/>
                <a:cs typeface="Corbel"/>
                <a:sym typeface="Corbel"/>
              </a:rPr>
              <a:t>Accuracy problem of market information.</a:t>
            </a:r>
            <a:endParaRPr/>
          </a:p>
          <a:p>
            <a:pPr indent="-87629" lvl="0" marL="182880" marR="0" rtl="0" algn="l">
              <a:lnSpc>
                <a:spcPct val="90000"/>
              </a:lnSpc>
              <a:spcBef>
                <a:spcPts val="1200"/>
              </a:spcBef>
              <a:spcAft>
                <a:spcPts val="0"/>
              </a:spcAft>
              <a:buClr>
                <a:schemeClr val="accent1"/>
              </a:buClr>
              <a:buSzPts val="1500"/>
              <a:buFont typeface="Noto Sans Symbols"/>
              <a:buNone/>
            </a:pPr>
            <a:r>
              <a:t/>
            </a:r>
            <a:endParaRPr b="0" i="0" sz="1500" u="none" cap="none" strike="noStrike">
              <a:solidFill>
                <a:srgbClr val="FFFFFF"/>
              </a:solidFill>
              <a:latin typeface="Corbel"/>
              <a:ea typeface="Corbel"/>
              <a:cs typeface="Corbel"/>
              <a:sym typeface="Corbel"/>
            </a:endParaRPr>
          </a:p>
          <a:p>
            <a:pPr indent="-87629" lvl="0" marL="182880" marR="0" rtl="0" algn="l">
              <a:lnSpc>
                <a:spcPct val="90000"/>
              </a:lnSpc>
              <a:spcBef>
                <a:spcPts val="1200"/>
              </a:spcBef>
              <a:spcAft>
                <a:spcPts val="0"/>
              </a:spcAft>
              <a:buClr>
                <a:schemeClr val="accent1"/>
              </a:buClr>
              <a:buSzPts val="1500"/>
              <a:buFont typeface="Noto Sans Symbols"/>
              <a:buNone/>
            </a:pPr>
            <a:r>
              <a:t/>
            </a:r>
            <a:endParaRPr b="0" i="0" sz="1500" u="none" cap="none" strike="noStrike">
              <a:solidFill>
                <a:srgbClr val="FFFFFF"/>
              </a:solidFill>
              <a:latin typeface="Corbel"/>
              <a:ea typeface="Corbel"/>
              <a:cs typeface="Corbel"/>
              <a:sym typeface="Corbel"/>
            </a:endParaRPr>
          </a:p>
        </p:txBody>
      </p:sp>
      <p:pic>
        <p:nvPicPr>
          <p:cNvPr descr="Diagram&#10;&#10;Description automatically generated" id="164" name="Google Shape;164;p7"/>
          <p:cNvPicPr preferRelativeResize="0"/>
          <p:nvPr>
            <p:ph idx="2" type="pic"/>
          </p:nvPr>
        </p:nvPicPr>
        <p:blipFill rotWithShape="1">
          <a:blip r:embed="rId3">
            <a:alphaModFix/>
          </a:blip>
          <a:srcRect b="1" l="3526" r="3528" t="0"/>
          <a:stretch/>
        </p:blipFill>
        <p:spPr>
          <a:xfrm>
            <a:off x="3778897" y="758952"/>
            <a:ext cx="7772401" cy="533095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9" name="Shape 169"/>
        <p:cNvGrpSpPr/>
        <p:nvPr/>
      </p:nvGrpSpPr>
      <p:grpSpPr>
        <a:xfrm>
          <a:off x="0" y="0"/>
          <a:ext cx="0" cy="0"/>
          <a:chOff x="0" y="0"/>
          <a:chExt cx="0" cy="0"/>
        </a:xfrm>
      </p:grpSpPr>
      <p:sp>
        <p:nvSpPr>
          <p:cNvPr id="170" name="Google Shape;170;p8"/>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8"/>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8"/>
          <p:cNvSpPr/>
          <p:nvPr/>
        </p:nvSpPr>
        <p:spPr>
          <a:xfrm>
            <a:off x="1" y="765350"/>
            <a:ext cx="4642228" cy="533065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8"/>
          <p:cNvSpPr txBox="1"/>
          <p:nvPr>
            <p:ph type="title"/>
          </p:nvPr>
        </p:nvSpPr>
        <p:spPr>
          <a:xfrm>
            <a:off x="289249" y="1123837"/>
            <a:ext cx="4016116" cy="125546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Challenges before Modern Technology </a:t>
            </a:r>
            <a:endParaRPr/>
          </a:p>
        </p:txBody>
      </p:sp>
      <p:sp>
        <p:nvSpPr>
          <p:cNvPr id="174" name="Google Shape;174;p8"/>
          <p:cNvSpPr txBox="1"/>
          <p:nvPr>
            <p:ph idx="2" type="body"/>
          </p:nvPr>
        </p:nvSpPr>
        <p:spPr>
          <a:xfrm>
            <a:off x="289249" y="2510395"/>
            <a:ext cx="4016116" cy="3274586"/>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1700"/>
              <a:buChar char="●"/>
            </a:pPr>
            <a:r>
              <a:rPr b="1" lang="en-US" sz="1700">
                <a:solidFill>
                  <a:srgbClr val="FFFFFF"/>
                </a:solidFill>
              </a:rPr>
              <a:t>No customer centric Approach</a:t>
            </a:r>
            <a:endParaRPr/>
          </a:p>
          <a:p>
            <a:pPr indent="-182880" lvl="0" marL="182880" rtl="0" algn="l">
              <a:lnSpc>
                <a:spcPct val="90000"/>
              </a:lnSpc>
              <a:spcBef>
                <a:spcPts val="1200"/>
              </a:spcBef>
              <a:spcAft>
                <a:spcPts val="0"/>
              </a:spcAft>
              <a:buSzPts val="1700"/>
              <a:buChar char="●"/>
            </a:pPr>
            <a:r>
              <a:rPr lang="en-US" sz="1700">
                <a:solidFill>
                  <a:srgbClr val="FFFFFF"/>
                </a:solidFill>
              </a:rPr>
              <a:t>Myopic customer insights</a:t>
            </a:r>
            <a:endParaRPr/>
          </a:p>
          <a:p>
            <a:pPr indent="-182880" lvl="0" marL="182880" rtl="0" algn="l">
              <a:lnSpc>
                <a:spcPct val="90000"/>
              </a:lnSpc>
              <a:spcBef>
                <a:spcPts val="1200"/>
              </a:spcBef>
              <a:spcAft>
                <a:spcPts val="0"/>
              </a:spcAft>
              <a:buSzPts val="1700"/>
              <a:buChar char="●"/>
            </a:pPr>
            <a:r>
              <a:rPr lang="en-US" sz="1700">
                <a:solidFill>
                  <a:srgbClr val="FFFFFF"/>
                </a:solidFill>
              </a:rPr>
              <a:t>Lack of inclusiveness opportunity.</a:t>
            </a:r>
            <a:endParaRPr/>
          </a:p>
          <a:p>
            <a:pPr indent="-182880" lvl="0" marL="182880" rtl="0" algn="l">
              <a:lnSpc>
                <a:spcPct val="90000"/>
              </a:lnSpc>
              <a:spcBef>
                <a:spcPts val="1200"/>
              </a:spcBef>
              <a:spcAft>
                <a:spcPts val="0"/>
              </a:spcAft>
              <a:buSzPts val="1700"/>
              <a:buChar char="●"/>
            </a:pPr>
            <a:r>
              <a:rPr lang="en-US" sz="1700">
                <a:solidFill>
                  <a:srgbClr val="FFFFFF"/>
                </a:solidFill>
              </a:rPr>
              <a:t>Ease of use and accessibility.</a:t>
            </a:r>
            <a:endParaRPr/>
          </a:p>
          <a:p>
            <a:pPr indent="0" lvl="0" marL="0" rtl="0" algn="l">
              <a:lnSpc>
                <a:spcPct val="90000"/>
              </a:lnSpc>
              <a:spcBef>
                <a:spcPts val="1200"/>
              </a:spcBef>
              <a:spcAft>
                <a:spcPts val="0"/>
              </a:spcAft>
              <a:buSzPts val="1700"/>
              <a:buChar char="●"/>
            </a:pPr>
            <a:r>
              <a:rPr b="1" lang="en-US" sz="1700">
                <a:solidFill>
                  <a:srgbClr val="FFFFFF"/>
                </a:solidFill>
              </a:rPr>
              <a:t>Data integration throughout the system</a:t>
            </a:r>
            <a:endParaRPr/>
          </a:p>
          <a:p>
            <a:pPr indent="-182880" lvl="0" marL="182880" rtl="0" algn="l">
              <a:lnSpc>
                <a:spcPct val="90000"/>
              </a:lnSpc>
              <a:spcBef>
                <a:spcPts val="1200"/>
              </a:spcBef>
              <a:spcAft>
                <a:spcPts val="0"/>
              </a:spcAft>
              <a:buSzPts val="1700"/>
              <a:buChar char="●"/>
            </a:pPr>
            <a:r>
              <a:rPr lang="en-US" sz="1700">
                <a:solidFill>
                  <a:srgbClr val="FFFFFF"/>
                </a:solidFill>
              </a:rPr>
              <a:t>Ineffective management of database system.</a:t>
            </a:r>
            <a:endParaRPr/>
          </a:p>
          <a:p>
            <a:pPr indent="-182880" lvl="0" marL="182880" rtl="0" algn="l">
              <a:lnSpc>
                <a:spcPct val="90000"/>
              </a:lnSpc>
              <a:spcBef>
                <a:spcPts val="1200"/>
              </a:spcBef>
              <a:spcAft>
                <a:spcPts val="0"/>
              </a:spcAft>
              <a:buSzPts val="1700"/>
              <a:buChar char="●"/>
            </a:pPr>
            <a:r>
              <a:rPr lang="en-US" sz="1700">
                <a:solidFill>
                  <a:srgbClr val="FFFFFF"/>
                </a:solidFill>
              </a:rPr>
              <a:t>Data indexing and cluttering.</a:t>
            </a:r>
            <a:endParaRPr/>
          </a:p>
          <a:p>
            <a:pPr indent="107950" lvl="0" marL="0" rtl="0" algn="l">
              <a:lnSpc>
                <a:spcPct val="90000"/>
              </a:lnSpc>
              <a:spcBef>
                <a:spcPts val="1200"/>
              </a:spcBef>
              <a:spcAft>
                <a:spcPts val="0"/>
              </a:spcAft>
              <a:buSzPts val="1700"/>
              <a:buNone/>
            </a:pPr>
            <a:r>
              <a:t/>
            </a:r>
            <a:endParaRPr b="1" sz="1700">
              <a:solidFill>
                <a:srgbClr val="FFFFFF"/>
              </a:solidFill>
            </a:endParaRPr>
          </a:p>
          <a:p>
            <a:pPr indent="-74929" lvl="0" marL="182880" rtl="0" algn="l">
              <a:lnSpc>
                <a:spcPct val="90000"/>
              </a:lnSpc>
              <a:spcBef>
                <a:spcPts val="1200"/>
              </a:spcBef>
              <a:spcAft>
                <a:spcPts val="0"/>
              </a:spcAft>
              <a:buSzPts val="1700"/>
              <a:buNone/>
            </a:pPr>
            <a:r>
              <a:t/>
            </a:r>
            <a:endParaRPr sz="1700">
              <a:solidFill>
                <a:srgbClr val="FFFFFF"/>
              </a:solidFill>
            </a:endParaRPr>
          </a:p>
          <a:p>
            <a:pPr indent="-74929" lvl="0" marL="182880" rtl="0" algn="l">
              <a:lnSpc>
                <a:spcPct val="90000"/>
              </a:lnSpc>
              <a:spcBef>
                <a:spcPts val="1200"/>
              </a:spcBef>
              <a:spcAft>
                <a:spcPts val="0"/>
              </a:spcAft>
              <a:buSzPts val="1700"/>
              <a:buNone/>
            </a:pPr>
            <a:r>
              <a:t/>
            </a:r>
            <a:endParaRPr sz="1700">
              <a:solidFill>
                <a:srgbClr val="FFFFFF"/>
              </a:solidFill>
            </a:endParaRPr>
          </a:p>
        </p:txBody>
      </p:sp>
      <p:pic>
        <p:nvPicPr>
          <p:cNvPr descr="A picture containing vector graphics&#10;&#10;Description automatically generated" id="175" name="Google Shape;175;p8"/>
          <p:cNvPicPr preferRelativeResize="0"/>
          <p:nvPr/>
        </p:nvPicPr>
        <p:blipFill rotWithShape="1">
          <a:blip r:embed="rId3">
            <a:alphaModFix/>
          </a:blip>
          <a:srcRect b="0" l="0" r="0" t="0"/>
          <a:stretch/>
        </p:blipFill>
        <p:spPr>
          <a:xfrm>
            <a:off x="5137463" y="1791318"/>
            <a:ext cx="6193767" cy="3267212"/>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0" name="Shape 180"/>
        <p:cNvGrpSpPr/>
        <p:nvPr/>
      </p:nvGrpSpPr>
      <p:grpSpPr>
        <a:xfrm>
          <a:off x="0" y="0"/>
          <a:ext cx="0" cy="0"/>
          <a:chOff x="0" y="0"/>
          <a:chExt cx="0" cy="0"/>
        </a:xfrm>
      </p:grpSpPr>
      <p:sp>
        <p:nvSpPr>
          <p:cNvPr id="181" name="Google Shape;181;p9"/>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9"/>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9"/>
          <p:cNvSpPr/>
          <p:nvPr/>
        </p:nvSpPr>
        <p:spPr>
          <a:xfrm>
            <a:off x="0" y="0"/>
            <a:ext cx="12192000" cy="6858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9"/>
          <p:cNvSpPr txBox="1"/>
          <p:nvPr>
            <p:ph type="title"/>
          </p:nvPr>
        </p:nvSpPr>
        <p:spPr>
          <a:xfrm>
            <a:off x="1539116" y="864108"/>
            <a:ext cx="3073914" cy="5120639"/>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rgbClr val="262626"/>
              </a:buClr>
              <a:buSzPts val="3600"/>
              <a:buFont typeface="Corbel"/>
              <a:buNone/>
            </a:pPr>
            <a:r>
              <a:rPr lang="en-US">
                <a:solidFill>
                  <a:srgbClr val="262626"/>
                </a:solidFill>
              </a:rPr>
              <a:t>Challenges before Modern Technology </a:t>
            </a:r>
            <a:endParaRPr/>
          </a:p>
        </p:txBody>
      </p:sp>
      <p:sp>
        <p:nvSpPr>
          <p:cNvPr id="185" name="Google Shape;185;p9"/>
          <p:cNvSpPr/>
          <p:nvPr/>
        </p:nvSpPr>
        <p:spPr>
          <a:xfrm>
            <a:off x="0" y="761999"/>
            <a:ext cx="1286934" cy="5334001"/>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86" name="Google Shape;186;p9"/>
          <p:cNvCxnSpPr/>
          <p:nvPr/>
        </p:nvCxnSpPr>
        <p:spPr>
          <a:xfrm>
            <a:off x="4951129" y="2085681"/>
            <a:ext cx="0" cy="2686639"/>
          </a:xfrm>
          <a:prstGeom prst="straightConnector1">
            <a:avLst/>
          </a:prstGeom>
          <a:noFill/>
          <a:ln cap="flat" cmpd="sng" w="12700">
            <a:solidFill>
              <a:srgbClr val="7F7F7F"/>
            </a:solidFill>
            <a:prstDash val="solid"/>
            <a:round/>
            <a:headEnd len="sm" w="sm" type="none"/>
            <a:tailEnd len="sm" w="sm" type="none"/>
          </a:ln>
        </p:spPr>
      </p:cxnSp>
      <p:sp>
        <p:nvSpPr>
          <p:cNvPr id="187" name="Google Shape;187;p9"/>
          <p:cNvSpPr txBox="1"/>
          <p:nvPr>
            <p:ph idx="2" type="body"/>
          </p:nvPr>
        </p:nvSpPr>
        <p:spPr>
          <a:xfrm>
            <a:off x="5289229" y="864108"/>
            <a:ext cx="5910677" cy="512064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2000"/>
              <a:buNone/>
            </a:pPr>
            <a:r>
              <a:rPr b="1" lang="en-US"/>
              <a:t>Prediction on the behavior of Market </a:t>
            </a:r>
            <a:endParaRPr/>
          </a:p>
          <a:p>
            <a:pPr indent="127000" lvl="0" marL="0" rtl="0" algn="l">
              <a:lnSpc>
                <a:spcPct val="90000"/>
              </a:lnSpc>
              <a:spcBef>
                <a:spcPts val="1200"/>
              </a:spcBef>
              <a:spcAft>
                <a:spcPts val="0"/>
              </a:spcAft>
              <a:buSzPts val="2000"/>
              <a:buNone/>
            </a:pPr>
            <a:r>
              <a:t/>
            </a:r>
            <a:endParaRPr/>
          </a:p>
          <a:p>
            <a:pPr indent="-182880" lvl="0" marL="182880" rtl="0" algn="l">
              <a:lnSpc>
                <a:spcPct val="90000"/>
              </a:lnSpc>
              <a:spcBef>
                <a:spcPts val="1200"/>
              </a:spcBef>
              <a:spcAft>
                <a:spcPts val="0"/>
              </a:spcAft>
              <a:buSzPts val="2000"/>
              <a:buChar char="●"/>
            </a:pPr>
            <a:r>
              <a:rPr lang="en-US"/>
              <a:t>Small scale applicability of user and market data.</a:t>
            </a:r>
            <a:endParaRPr/>
          </a:p>
          <a:p>
            <a:pPr indent="-182880" lvl="0" marL="182880" rtl="0" algn="l">
              <a:lnSpc>
                <a:spcPct val="90000"/>
              </a:lnSpc>
              <a:spcBef>
                <a:spcPts val="1200"/>
              </a:spcBef>
              <a:spcAft>
                <a:spcPts val="0"/>
              </a:spcAft>
              <a:buSzPts val="2000"/>
              <a:buChar char="●"/>
            </a:pPr>
            <a:r>
              <a:rPr lang="en-US"/>
              <a:t>Stress test of market compatibility.</a:t>
            </a:r>
            <a:endParaRPr/>
          </a:p>
          <a:p>
            <a:pPr indent="-182880" lvl="0" marL="182880" rtl="0" algn="l">
              <a:lnSpc>
                <a:spcPct val="90000"/>
              </a:lnSpc>
              <a:spcBef>
                <a:spcPts val="1200"/>
              </a:spcBef>
              <a:spcAft>
                <a:spcPts val="0"/>
              </a:spcAft>
              <a:buSzPts val="2000"/>
              <a:buChar char="●"/>
            </a:pPr>
            <a:r>
              <a:rPr lang="en-US"/>
              <a:t>2007 economic crisis.</a:t>
            </a:r>
            <a:endParaRPr/>
          </a:p>
          <a:p>
            <a:pPr indent="-55879" lvl="0" marL="182880" rtl="0" algn="l">
              <a:lnSpc>
                <a:spcPct val="90000"/>
              </a:lnSpc>
              <a:spcBef>
                <a:spcPts val="1200"/>
              </a:spcBef>
              <a:spcAft>
                <a:spcPts val="0"/>
              </a:spcAft>
              <a:buSzPts val="2000"/>
              <a:buNone/>
            </a:pPr>
            <a:r>
              <a:t/>
            </a:r>
            <a:endParaRPr/>
          </a:p>
          <a:p>
            <a:pPr indent="0" lvl="0" marL="0" rtl="0" algn="l">
              <a:lnSpc>
                <a:spcPct val="90000"/>
              </a:lnSpc>
              <a:spcBef>
                <a:spcPts val="1200"/>
              </a:spcBef>
              <a:spcAft>
                <a:spcPts val="0"/>
              </a:spcAft>
              <a:buSzPts val="2000"/>
              <a:buNone/>
            </a:pPr>
            <a:r>
              <a:rPr b="1" lang="en-US"/>
              <a:t>Risk Management </a:t>
            </a:r>
            <a:endParaRPr/>
          </a:p>
          <a:p>
            <a:pPr indent="-182880" lvl="0" marL="182880" rtl="0" algn="l">
              <a:lnSpc>
                <a:spcPct val="90000"/>
              </a:lnSpc>
              <a:spcBef>
                <a:spcPts val="1200"/>
              </a:spcBef>
              <a:spcAft>
                <a:spcPts val="0"/>
              </a:spcAft>
              <a:buSzPts val="2000"/>
              <a:buChar char="●"/>
            </a:pPr>
            <a:r>
              <a:rPr lang="en-US"/>
              <a:t>Credit Rating</a:t>
            </a:r>
            <a:endParaRPr/>
          </a:p>
          <a:p>
            <a:pPr indent="-182880" lvl="0" marL="182880" rtl="0" algn="l">
              <a:lnSpc>
                <a:spcPct val="90000"/>
              </a:lnSpc>
              <a:spcBef>
                <a:spcPts val="1200"/>
              </a:spcBef>
              <a:spcAft>
                <a:spcPts val="0"/>
              </a:spcAft>
              <a:buSzPts val="2000"/>
              <a:buChar char="●"/>
            </a:pPr>
            <a:r>
              <a:rPr lang="en-US"/>
              <a:t>Valid User information.</a:t>
            </a:r>
            <a:endParaRPr/>
          </a:p>
          <a:p>
            <a:pPr indent="-182880" lvl="0" marL="182880" rtl="0" algn="l">
              <a:lnSpc>
                <a:spcPct val="90000"/>
              </a:lnSpc>
              <a:spcBef>
                <a:spcPts val="1200"/>
              </a:spcBef>
              <a:spcAft>
                <a:spcPts val="0"/>
              </a:spcAft>
              <a:buSzPts val="2000"/>
              <a:buChar char="●"/>
            </a:pPr>
            <a:r>
              <a:rPr lang="en-US"/>
              <a:t>User credibility.</a:t>
            </a:r>
            <a:endParaRPr/>
          </a:p>
          <a:p>
            <a:pPr indent="-182880" lvl="0" marL="182880" rtl="0" algn="l">
              <a:lnSpc>
                <a:spcPct val="90000"/>
              </a:lnSpc>
              <a:spcBef>
                <a:spcPts val="1200"/>
              </a:spcBef>
              <a:spcAft>
                <a:spcPts val="0"/>
              </a:spcAft>
              <a:buSzPts val="2000"/>
              <a:buChar char="●"/>
            </a:pPr>
            <a:r>
              <a:rPr lang="en-US"/>
              <a:t>Past criminal records.</a:t>
            </a:r>
            <a:endParaRPr/>
          </a:p>
          <a:p>
            <a:pPr indent="127000" lvl="0" marL="0" rtl="0" algn="l">
              <a:lnSpc>
                <a:spcPct val="90000"/>
              </a:lnSpc>
              <a:spcBef>
                <a:spcPts val="1200"/>
              </a:spcBef>
              <a:spcAft>
                <a:spcPts val="0"/>
              </a:spcAft>
              <a:buSzPts val="2000"/>
              <a:buNone/>
            </a:pPr>
            <a:r>
              <a:t/>
            </a:r>
            <a:endParaRPr/>
          </a:p>
        </p:txBody>
      </p:sp>
      <p:sp>
        <p:nvSpPr>
          <p:cNvPr id="188" name="Google Shape;188;p9"/>
          <p:cNvSpPr/>
          <p:nvPr/>
        </p:nvSpPr>
        <p:spPr>
          <a:xfrm>
            <a:off x="11683988" y="767825"/>
            <a:ext cx="508012" cy="5328173"/>
          </a:xfrm>
          <a:prstGeom prst="rect">
            <a:avLst/>
          </a:prstGeom>
          <a:solidFill>
            <a:srgbClr val="C8C8C8">
              <a:alpha val="49803"/>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10"/>
          <p:cNvSpPr txBox="1"/>
          <p:nvPr>
            <p:ph type="ctrTitle"/>
          </p:nvPr>
        </p:nvSpPr>
        <p:spPr>
          <a:xfrm>
            <a:off x="1069848" y="1298448"/>
            <a:ext cx="7315200" cy="325526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2F2F2"/>
              </a:buClr>
              <a:buSzPts val="6000"/>
              <a:buFont typeface="Corbel"/>
              <a:buNone/>
            </a:pPr>
            <a:r>
              <a:rPr lang="en-US" sz="6000" cap="none">
                <a:solidFill>
                  <a:srgbClr val="F2F2F2"/>
                </a:solidFill>
              </a:rPr>
              <a:t>Alexandra Maria Dinu</a:t>
            </a:r>
            <a:endParaRPr>
              <a:solidFill>
                <a:srgbClr val="F2F2F2"/>
              </a:solidFill>
            </a:endParaRPr>
          </a:p>
        </p:txBody>
      </p:sp>
      <p:sp>
        <p:nvSpPr>
          <p:cNvPr id="194" name="Google Shape;194;p10"/>
          <p:cNvSpPr txBox="1"/>
          <p:nvPr>
            <p:ph idx="1" type="subTitle"/>
          </p:nvPr>
        </p:nvSpPr>
        <p:spPr>
          <a:xfrm>
            <a:off x="1100015" y="4670246"/>
            <a:ext cx="7315200" cy="9144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2200"/>
              <a:buNone/>
            </a:pPr>
            <a:r>
              <a:rPr lang="en-US"/>
              <a:t>Now Presenting…</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9" name="Shape 199"/>
        <p:cNvGrpSpPr/>
        <p:nvPr/>
      </p:nvGrpSpPr>
      <p:grpSpPr>
        <a:xfrm>
          <a:off x="0" y="0"/>
          <a:ext cx="0" cy="0"/>
          <a:chOff x="0" y="0"/>
          <a:chExt cx="0" cy="0"/>
        </a:xfrm>
      </p:grpSpPr>
      <p:sp>
        <p:nvSpPr>
          <p:cNvPr id="200" name="Google Shape;200;p11"/>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1"/>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11"/>
          <p:cNvSpPr/>
          <p:nvPr/>
        </p:nvSpPr>
        <p:spPr>
          <a:xfrm>
            <a:off x="1" y="765350"/>
            <a:ext cx="4642228" cy="533065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 name="Google Shape;203;p11"/>
          <p:cNvSpPr txBox="1"/>
          <p:nvPr>
            <p:ph type="title"/>
          </p:nvPr>
        </p:nvSpPr>
        <p:spPr>
          <a:xfrm>
            <a:off x="289249" y="1123837"/>
            <a:ext cx="4016116" cy="125546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Insights to Modern Technology</a:t>
            </a:r>
            <a:endParaRPr/>
          </a:p>
        </p:txBody>
      </p:sp>
      <p:sp>
        <p:nvSpPr>
          <p:cNvPr id="204" name="Google Shape;204;p11"/>
          <p:cNvSpPr txBox="1"/>
          <p:nvPr>
            <p:ph idx="1" type="body"/>
          </p:nvPr>
        </p:nvSpPr>
        <p:spPr>
          <a:xfrm>
            <a:off x="289249" y="2510395"/>
            <a:ext cx="4016116" cy="3274586"/>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2000"/>
              <a:buChar char="●"/>
            </a:pPr>
            <a:r>
              <a:rPr b="1" lang="en-US">
                <a:solidFill>
                  <a:srgbClr val="FFFFFF"/>
                </a:solidFill>
              </a:rPr>
              <a:t>Artificial Intelligence and Machine Learning</a:t>
            </a:r>
            <a:endParaRPr/>
          </a:p>
          <a:p>
            <a:pPr indent="-182880" lvl="0" marL="182880" rtl="0" algn="l">
              <a:lnSpc>
                <a:spcPct val="90000"/>
              </a:lnSpc>
              <a:spcBef>
                <a:spcPts val="1200"/>
              </a:spcBef>
              <a:spcAft>
                <a:spcPts val="0"/>
              </a:spcAft>
              <a:buSzPts val="2000"/>
              <a:buChar char="●"/>
            </a:pPr>
            <a:r>
              <a:rPr lang="en-US">
                <a:solidFill>
                  <a:srgbClr val="FFFFFF"/>
                </a:solidFill>
              </a:rPr>
              <a:t>Detection of fraud</a:t>
            </a:r>
            <a:endParaRPr/>
          </a:p>
          <a:p>
            <a:pPr indent="-182880" lvl="0" marL="182880" rtl="0" algn="l">
              <a:lnSpc>
                <a:spcPct val="90000"/>
              </a:lnSpc>
              <a:spcBef>
                <a:spcPts val="1200"/>
              </a:spcBef>
              <a:spcAft>
                <a:spcPts val="0"/>
              </a:spcAft>
              <a:buSzPts val="2000"/>
              <a:buChar char="●"/>
            </a:pPr>
            <a:r>
              <a:rPr lang="en-US">
                <a:solidFill>
                  <a:srgbClr val="FFFFFF"/>
                </a:solidFill>
              </a:rPr>
              <a:t>Compliance with regulatory procedures</a:t>
            </a:r>
            <a:endParaRPr/>
          </a:p>
          <a:p>
            <a:pPr indent="-182880" lvl="0" marL="182880" rtl="0" algn="l">
              <a:lnSpc>
                <a:spcPct val="90000"/>
              </a:lnSpc>
              <a:spcBef>
                <a:spcPts val="1200"/>
              </a:spcBef>
              <a:spcAft>
                <a:spcPts val="0"/>
              </a:spcAft>
              <a:buSzPts val="2000"/>
              <a:buChar char="●"/>
            </a:pPr>
            <a:r>
              <a:rPr lang="en-US">
                <a:solidFill>
                  <a:srgbClr val="FFFFFF"/>
                </a:solidFill>
              </a:rPr>
              <a:t>Credit scoring compilations</a:t>
            </a:r>
            <a:endParaRPr/>
          </a:p>
          <a:p>
            <a:pPr indent="-182880" lvl="0" marL="182880" rtl="0" algn="l">
              <a:lnSpc>
                <a:spcPct val="90000"/>
              </a:lnSpc>
              <a:spcBef>
                <a:spcPts val="1200"/>
              </a:spcBef>
              <a:spcAft>
                <a:spcPts val="0"/>
              </a:spcAft>
              <a:buSzPts val="2000"/>
              <a:buChar char="●"/>
            </a:pPr>
            <a:r>
              <a:rPr lang="en-US">
                <a:solidFill>
                  <a:srgbClr val="FFFFFF"/>
                </a:solidFill>
              </a:rPr>
              <a:t>Portfolio management</a:t>
            </a:r>
            <a:endParaRPr/>
          </a:p>
          <a:p>
            <a:pPr indent="-182880" lvl="0" marL="182880" rtl="0" algn="l">
              <a:lnSpc>
                <a:spcPct val="90000"/>
              </a:lnSpc>
              <a:spcBef>
                <a:spcPts val="1200"/>
              </a:spcBef>
              <a:spcAft>
                <a:spcPts val="0"/>
              </a:spcAft>
              <a:buSzPts val="2000"/>
              <a:buChar char="●"/>
            </a:pPr>
            <a:r>
              <a:rPr lang="en-US">
                <a:solidFill>
                  <a:srgbClr val="FFFFFF"/>
                </a:solidFill>
              </a:rPr>
              <a:t>Wealth Management </a:t>
            </a:r>
            <a:endParaRPr/>
          </a:p>
        </p:txBody>
      </p:sp>
      <p:pic>
        <p:nvPicPr>
          <p:cNvPr descr="Graphical user interface&#10;&#10;Description automatically generated with medium confidence" id="205" name="Google Shape;205;p11"/>
          <p:cNvPicPr preferRelativeResize="0"/>
          <p:nvPr/>
        </p:nvPicPr>
        <p:blipFill rotWithShape="1">
          <a:blip r:embed="rId3">
            <a:alphaModFix/>
          </a:blip>
          <a:srcRect b="0" l="0" r="0" t="0"/>
          <a:stretch/>
        </p:blipFill>
        <p:spPr>
          <a:xfrm>
            <a:off x="5137463" y="1876482"/>
            <a:ext cx="6193767" cy="3096883"/>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0" name="Shape 210"/>
        <p:cNvGrpSpPr/>
        <p:nvPr/>
      </p:nvGrpSpPr>
      <p:grpSpPr>
        <a:xfrm>
          <a:off x="0" y="0"/>
          <a:ext cx="0" cy="0"/>
          <a:chOff x="0" y="0"/>
          <a:chExt cx="0" cy="0"/>
        </a:xfrm>
      </p:grpSpPr>
      <p:sp>
        <p:nvSpPr>
          <p:cNvPr id="211" name="Google Shape;211;p12"/>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12"/>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1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214" name="Google Shape;214;p12"/>
          <p:cNvSpPr/>
          <p:nvPr/>
        </p:nvSpPr>
        <p:spPr>
          <a:xfrm>
            <a:off x="8642856" y="757325"/>
            <a:ext cx="3549144" cy="5329325"/>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215" name="Google Shape;215;p12"/>
          <p:cNvSpPr txBox="1"/>
          <p:nvPr>
            <p:ph type="title"/>
          </p:nvPr>
        </p:nvSpPr>
        <p:spPr>
          <a:xfrm>
            <a:off x="8895775" y="1123837"/>
            <a:ext cx="2947482" cy="460118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Insights to Modern Technology</a:t>
            </a:r>
            <a:endParaRPr/>
          </a:p>
        </p:txBody>
      </p:sp>
      <p:sp>
        <p:nvSpPr>
          <p:cNvPr id="216" name="Google Shape;216;p12"/>
          <p:cNvSpPr/>
          <p:nvPr/>
        </p:nvSpPr>
        <p:spPr>
          <a:xfrm>
            <a:off x="0"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17" name="Google Shape;217;p12"/>
          <p:cNvGrpSpPr/>
          <p:nvPr/>
        </p:nvGrpSpPr>
        <p:grpSpPr>
          <a:xfrm>
            <a:off x="866647" y="935946"/>
            <a:ext cx="7293610" cy="5037643"/>
            <a:chOff x="0" y="2092"/>
            <a:chExt cx="7293610" cy="5037643"/>
          </a:xfrm>
        </p:grpSpPr>
        <p:sp>
          <p:nvSpPr>
            <p:cNvPr id="218" name="Google Shape;218;p12"/>
            <p:cNvSpPr/>
            <p:nvPr/>
          </p:nvSpPr>
          <p:spPr>
            <a:xfrm>
              <a:off x="0" y="2092"/>
              <a:ext cx="7293610" cy="1060556"/>
            </a:xfrm>
            <a:prstGeom prst="roundRect">
              <a:avLst>
                <a:gd fmla="val 10000" name="adj"/>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p12"/>
            <p:cNvSpPr/>
            <p:nvPr/>
          </p:nvSpPr>
          <p:spPr>
            <a:xfrm>
              <a:off x="320818" y="240717"/>
              <a:ext cx="583306" cy="583306"/>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12"/>
            <p:cNvSpPr/>
            <p:nvPr/>
          </p:nvSpPr>
          <p:spPr>
            <a:xfrm>
              <a:off x="1224942" y="2092"/>
              <a:ext cx="6068667" cy="1060556"/>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2"/>
            <p:cNvSpPr txBox="1"/>
            <p:nvPr/>
          </p:nvSpPr>
          <p:spPr>
            <a:xfrm>
              <a:off x="1224942" y="2092"/>
              <a:ext cx="6068667" cy="1060556"/>
            </a:xfrm>
            <a:prstGeom prst="rect">
              <a:avLst/>
            </a:prstGeom>
            <a:noFill/>
            <a:ln>
              <a:noFill/>
            </a:ln>
          </p:spPr>
          <p:txBody>
            <a:bodyPr anchorCtr="0" anchor="ctr" bIns="112225" lIns="112225" spcFirstLastPara="1" rIns="112225" wrap="square" tIns="112225">
              <a:noAutofit/>
            </a:bodyPr>
            <a:lstStyle/>
            <a:p>
              <a:pPr indent="0" lvl="0" marL="0" marR="0" rtl="0" algn="l">
                <a:lnSpc>
                  <a:spcPct val="90000"/>
                </a:lnSpc>
                <a:spcBef>
                  <a:spcPts val="0"/>
                </a:spcBef>
                <a:spcAft>
                  <a:spcPts val="0"/>
                </a:spcAft>
                <a:buClr>
                  <a:schemeClr val="dk1"/>
                </a:buClr>
                <a:buSzPts val="1900"/>
                <a:buFont typeface="Corbel"/>
                <a:buNone/>
              </a:pPr>
              <a:r>
                <a:rPr b="1" i="0" lang="en-US" sz="1900" u="none" cap="none" strike="noStrike">
                  <a:solidFill>
                    <a:schemeClr val="dk1"/>
                  </a:solidFill>
                  <a:latin typeface="Corbel"/>
                  <a:ea typeface="Corbel"/>
                  <a:cs typeface="Corbel"/>
                  <a:sym typeface="Corbel"/>
                </a:rPr>
                <a:t>Big Data and Data Analytics</a:t>
              </a:r>
              <a:endParaRPr b="0" i="0" sz="1900" u="none" cap="none" strike="noStrike">
                <a:solidFill>
                  <a:schemeClr val="dk1"/>
                </a:solidFill>
                <a:latin typeface="Corbel"/>
                <a:ea typeface="Corbel"/>
                <a:cs typeface="Corbel"/>
                <a:sym typeface="Corbel"/>
              </a:endParaRPr>
            </a:p>
          </p:txBody>
        </p:sp>
        <p:sp>
          <p:nvSpPr>
            <p:cNvPr id="222" name="Google Shape;222;p12"/>
            <p:cNvSpPr/>
            <p:nvPr/>
          </p:nvSpPr>
          <p:spPr>
            <a:xfrm>
              <a:off x="0" y="1327788"/>
              <a:ext cx="7293610" cy="1060556"/>
            </a:xfrm>
            <a:prstGeom prst="roundRect">
              <a:avLst>
                <a:gd fmla="val 10000" name="adj"/>
              </a:avLst>
            </a:prstGeom>
            <a:solidFill>
              <a:srgbClr val="90BB2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12"/>
            <p:cNvSpPr/>
            <p:nvPr/>
          </p:nvSpPr>
          <p:spPr>
            <a:xfrm>
              <a:off x="320818" y="1566413"/>
              <a:ext cx="583306" cy="583306"/>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12"/>
            <p:cNvSpPr/>
            <p:nvPr/>
          </p:nvSpPr>
          <p:spPr>
            <a:xfrm>
              <a:off x="1224942" y="1327788"/>
              <a:ext cx="6068667" cy="1060556"/>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2"/>
            <p:cNvSpPr txBox="1"/>
            <p:nvPr/>
          </p:nvSpPr>
          <p:spPr>
            <a:xfrm>
              <a:off x="1224942" y="1327788"/>
              <a:ext cx="6068667" cy="1060556"/>
            </a:xfrm>
            <a:prstGeom prst="rect">
              <a:avLst/>
            </a:prstGeom>
            <a:noFill/>
            <a:ln>
              <a:noFill/>
            </a:ln>
          </p:spPr>
          <p:txBody>
            <a:bodyPr anchorCtr="0" anchor="ctr" bIns="112225" lIns="112225" spcFirstLastPara="1" rIns="112225" wrap="square" tIns="112225">
              <a:noAutofit/>
            </a:bodyPr>
            <a:lstStyle/>
            <a:p>
              <a:pPr indent="0" lvl="0" marL="0" marR="0" rtl="0" algn="l">
                <a:lnSpc>
                  <a:spcPct val="90000"/>
                </a:lnSpc>
                <a:spcBef>
                  <a:spcPts val="0"/>
                </a:spcBef>
                <a:spcAft>
                  <a:spcPts val="0"/>
                </a:spcAft>
                <a:buClr>
                  <a:schemeClr val="dk1"/>
                </a:buClr>
                <a:buSzPts val="1900"/>
                <a:buFont typeface="Corbel"/>
                <a:buNone/>
              </a:pPr>
              <a:r>
                <a:rPr b="0" i="0" lang="en-US" sz="1900" u="none" cap="none" strike="noStrike">
                  <a:solidFill>
                    <a:schemeClr val="dk1"/>
                  </a:solidFill>
                  <a:latin typeface="Corbel"/>
                  <a:ea typeface="Corbel"/>
                  <a:cs typeface="Corbel"/>
                  <a:sym typeface="Corbel"/>
                </a:rPr>
                <a:t>Highly valued data from customers and markets of Nationwide.</a:t>
              </a:r>
              <a:endParaRPr/>
            </a:p>
          </p:txBody>
        </p:sp>
        <p:sp>
          <p:nvSpPr>
            <p:cNvPr id="226" name="Google Shape;226;p12"/>
            <p:cNvSpPr/>
            <p:nvPr/>
          </p:nvSpPr>
          <p:spPr>
            <a:xfrm>
              <a:off x="0" y="2653484"/>
              <a:ext cx="7293610" cy="1060556"/>
            </a:xfrm>
            <a:prstGeom prst="roundRect">
              <a:avLst>
                <a:gd fmla="val 10000" name="adj"/>
              </a:avLst>
            </a:prstGeom>
            <a:solidFill>
              <a:srgbClr val="EE6E0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2"/>
            <p:cNvSpPr/>
            <p:nvPr/>
          </p:nvSpPr>
          <p:spPr>
            <a:xfrm>
              <a:off x="320818" y="2892109"/>
              <a:ext cx="583306" cy="583306"/>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 name="Google Shape;228;p12"/>
            <p:cNvSpPr/>
            <p:nvPr/>
          </p:nvSpPr>
          <p:spPr>
            <a:xfrm>
              <a:off x="1224942" y="2653484"/>
              <a:ext cx="6068667" cy="1060556"/>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12"/>
            <p:cNvSpPr txBox="1"/>
            <p:nvPr/>
          </p:nvSpPr>
          <p:spPr>
            <a:xfrm>
              <a:off x="1224942" y="2653484"/>
              <a:ext cx="6068667" cy="1060556"/>
            </a:xfrm>
            <a:prstGeom prst="rect">
              <a:avLst/>
            </a:prstGeom>
            <a:noFill/>
            <a:ln>
              <a:noFill/>
            </a:ln>
          </p:spPr>
          <p:txBody>
            <a:bodyPr anchorCtr="0" anchor="ctr" bIns="112225" lIns="112225" spcFirstLastPara="1" rIns="112225" wrap="square" tIns="112225">
              <a:noAutofit/>
            </a:bodyPr>
            <a:lstStyle/>
            <a:p>
              <a:pPr indent="0" lvl="0" marL="0" marR="0" rtl="0" algn="l">
                <a:lnSpc>
                  <a:spcPct val="90000"/>
                </a:lnSpc>
                <a:spcBef>
                  <a:spcPts val="0"/>
                </a:spcBef>
                <a:spcAft>
                  <a:spcPts val="0"/>
                </a:spcAft>
                <a:buClr>
                  <a:schemeClr val="dk1"/>
                </a:buClr>
                <a:buSzPts val="1900"/>
                <a:buFont typeface="Corbel"/>
                <a:buNone/>
              </a:pPr>
              <a:r>
                <a:rPr b="0" i="0" lang="en-US" sz="1900" u="none" cap="none" strike="noStrike">
                  <a:solidFill>
                    <a:schemeClr val="dk1"/>
                  </a:solidFill>
                  <a:latin typeface="Corbel"/>
                  <a:ea typeface="Corbel"/>
                  <a:cs typeface="Corbel"/>
                  <a:sym typeface="Corbel"/>
                </a:rPr>
                <a:t>Analysis of consumer preferences, expenditure trends, investment choice and savings habits forms predictive model (Kambtla et al, 2014).</a:t>
              </a:r>
              <a:endParaRPr/>
            </a:p>
          </p:txBody>
        </p:sp>
        <p:sp>
          <p:nvSpPr>
            <p:cNvPr id="230" name="Google Shape;230;p12"/>
            <p:cNvSpPr/>
            <p:nvPr/>
          </p:nvSpPr>
          <p:spPr>
            <a:xfrm>
              <a:off x="0" y="3979179"/>
              <a:ext cx="7293610" cy="1060556"/>
            </a:xfrm>
            <a:prstGeom prst="roundRect">
              <a:avLst>
                <a:gd fmla="val 10000" name="adj"/>
              </a:avLst>
            </a:prstGeom>
            <a:solidFill>
              <a:srgbClr val="17B39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2"/>
            <p:cNvSpPr/>
            <p:nvPr/>
          </p:nvSpPr>
          <p:spPr>
            <a:xfrm>
              <a:off x="320818" y="4217805"/>
              <a:ext cx="583306" cy="583306"/>
            </a:xfrm>
            <a:prstGeom prst="rect">
              <a:avLst/>
            </a:prstGeom>
            <a:blipFill rotWithShape="1">
              <a:blip r:embed="rId6">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2"/>
            <p:cNvSpPr/>
            <p:nvPr/>
          </p:nvSpPr>
          <p:spPr>
            <a:xfrm>
              <a:off x="1224942" y="3979179"/>
              <a:ext cx="6068667" cy="1060556"/>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2"/>
            <p:cNvSpPr txBox="1"/>
            <p:nvPr/>
          </p:nvSpPr>
          <p:spPr>
            <a:xfrm>
              <a:off x="1224942" y="3979179"/>
              <a:ext cx="6068667" cy="1060556"/>
            </a:xfrm>
            <a:prstGeom prst="rect">
              <a:avLst/>
            </a:prstGeom>
            <a:noFill/>
            <a:ln>
              <a:noFill/>
            </a:ln>
          </p:spPr>
          <p:txBody>
            <a:bodyPr anchorCtr="0" anchor="ctr" bIns="112225" lIns="112225" spcFirstLastPara="1" rIns="112225" wrap="square" tIns="112225">
              <a:noAutofit/>
            </a:bodyPr>
            <a:lstStyle/>
            <a:p>
              <a:pPr indent="0" lvl="0" marL="0" marR="0" rtl="0" algn="l">
                <a:lnSpc>
                  <a:spcPct val="90000"/>
                </a:lnSpc>
                <a:spcBef>
                  <a:spcPts val="0"/>
                </a:spcBef>
                <a:spcAft>
                  <a:spcPts val="0"/>
                </a:spcAft>
                <a:buClr>
                  <a:schemeClr val="dk1"/>
                </a:buClr>
                <a:buSzPts val="1900"/>
                <a:buFont typeface="Corbel"/>
                <a:buNone/>
              </a:pPr>
              <a:r>
                <a:rPr b="0" i="0" lang="en-US" sz="1900" u="none" cap="none" strike="noStrike">
                  <a:solidFill>
                    <a:schemeClr val="dk1"/>
                  </a:solidFill>
                  <a:latin typeface="Corbel"/>
                  <a:ea typeface="Corbel"/>
                  <a:cs typeface="Corbel"/>
                  <a:sym typeface="Corbel"/>
                </a:rPr>
                <a:t>Helps Nationwide make more personalized market strategies.</a:t>
              </a: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8" name="Shape 238"/>
        <p:cNvGrpSpPr/>
        <p:nvPr/>
      </p:nvGrpSpPr>
      <p:grpSpPr>
        <a:xfrm>
          <a:off x="0" y="0"/>
          <a:ext cx="0" cy="0"/>
          <a:chOff x="0" y="0"/>
          <a:chExt cx="0" cy="0"/>
        </a:xfrm>
      </p:grpSpPr>
      <p:sp>
        <p:nvSpPr>
          <p:cNvPr id="239" name="Google Shape;239;p13"/>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3"/>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1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242" name="Google Shape;242;p13"/>
          <p:cNvSpPr/>
          <p:nvPr/>
        </p:nvSpPr>
        <p:spPr>
          <a:xfrm>
            <a:off x="5139514" y="758953"/>
            <a:ext cx="7052486"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13"/>
          <p:cNvSpPr txBox="1"/>
          <p:nvPr>
            <p:ph type="title"/>
          </p:nvPr>
        </p:nvSpPr>
        <p:spPr>
          <a:xfrm>
            <a:off x="5451642" y="1123837"/>
            <a:ext cx="6451110" cy="125546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Insights to Modern Technology</a:t>
            </a:r>
            <a:endParaRPr/>
          </a:p>
        </p:txBody>
      </p:sp>
      <p:sp>
        <p:nvSpPr>
          <p:cNvPr id="244" name="Google Shape;244;p13"/>
          <p:cNvSpPr/>
          <p:nvPr/>
        </p:nvSpPr>
        <p:spPr>
          <a:xfrm>
            <a:off x="-7912"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Chart, radar chart&#10;&#10;Description automatically generated" id="245" name="Google Shape;245;p13"/>
          <p:cNvPicPr preferRelativeResize="0"/>
          <p:nvPr/>
        </p:nvPicPr>
        <p:blipFill rotWithShape="1">
          <a:blip r:embed="rId3">
            <a:alphaModFix/>
          </a:blip>
          <a:srcRect b="0" l="0" r="0" t="0"/>
          <a:stretch/>
        </p:blipFill>
        <p:spPr>
          <a:xfrm>
            <a:off x="860771" y="2361635"/>
            <a:ext cx="3778286" cy="2125285"/>
          </a:xfrm>
          <a:prstGeom prst="rect">
            <a:avLst/>
          </a:prstGeom>
          <a:noFill/>
          <a:ln>
            <a:noFill/>
          </a:ln>
        </p:spPr>
      </p:pic>
      <p:grpSp>
        <p:nvGrpSpPr>
          <p:cNvPr id="246" name="Google Shape;246;p13"/>
          <p:cNvGrpSpPr/>
          <p:nvPr/>
        </p:nvGrpSpPr>
        <p:grpSpPr>
          <a:xfrm>
            <a:off x="5451644" y="2545912"/>
            <a:ext cx="6451109" cy="3203550"/>
            <a:chOff x="0" y="35517"/>
            <a:chExt cx="6451109" cy="3203550"/>
          </a:xfrm>
        </p:grpSpPr>
        <p:sp>
          <p:nvSpPr>
            <p:cNvPr id="247" name="Google Shape;247;p13"/>
            <p:cNvSpPr/>
            <p:nvPr/>
          </p:nvSpPr>
          <p:spPr>
            <a:xfrm>
              <a:off x="0" y="35517"/>
              <a:ext cx="6451109" cy="719549"/>
            </a:xfrm>
            <a:prstGeom prst="roundRect">
              <a:avLst>
                <a:gd fmla="val 16667" name="adj"/>
              </a:avLst>
            </a:prstGeom>
            <a:solidFill>
              <a:schemeClr val="accent2"/>
            </a:solidFill>
            <a:ln>
              <a:noFill/>
            </a:ln>
            <a:effectLst>
              <a:outerShdw blurRad="44450" rotWithShape="0" algn="ctr" dir="5400000" dist="1397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3"/>
            <p:cNvSpPr txBox="1"/>
            <p:nvPr/>
          </p:nvSpPr>
          <p:spPr>
            <a:xfrm>
              <a:off x="35125" y="70642"/>
              <a:ext cx="6380859" cy="649299"/>
            </a:xfrm>
            <a:prstGeom prst="rect">
              <a:avLst/>
            </a:prstGeom>
            <a:noFill/>
            <a:ln>
              <a:noFill/>
            </a:ln>
          </p:spPr>
          <p:txBody>
            <a:bodyPr anchorCtr="0" anchor="ctr" bIns="114300" lIns="114300" spcFirstLastPara="1" rIns="114300" wrap="square" tIns="114300">
              <a:noAutofit/>
            </a:bodyPr>
            <a:lstStyle/>
            <a:p>
              <a:pPr indent="0" lvl="0" marL="0" marR="0" rtl="0" algn="l">
                <a:lnSpc>
                  <a:spcPct val="90000"/>
                </a:lnSpc>
                <a:spcBef>
                  <a:spcPts val="0"/>
                </a:spcBef>
                <a:spcAft>
                  <a:spcPts val="0"/>
                </a:spcAft>
                <a:buClr>
                  <a:schemeClr val="lt1"/>
                </a:buClr>
                <a:buSzPts val="3000"/>
                <a:buFont typeface="Corbel"/>
                <a:buNone/>
              </a:pPr>
              <a:r>
                <a:rPr b="1" i="0" lang="en-US" sz="3000" u="none" cap="none" strike="noStrike">
                  <a:solidFill>
                    <a:schemeClr val="lt1"/>
                  </a:solidFill>
                  <a:latin typeface="Corbel"/>
                  <a:ea typeface="Corbel"/>
                  <a:cs typeface="Corbel"/>
                  <a:sym typeface="Corbel"/>
                </a:rPr>
                <a:t>Blockchain</a:t>
              </a:r>
              <a:endParaRPr b="0" i="0" sz="3000" u="none" cap="none" strike="noStrike">
                <a:solidFill>
                  <a:schemeClr val="lt1"/>
                </a:solidFill>
                <a:latin typeface="Corbel"/>
                <a:ea typeface="Corbel"/>
                <a:cs typeface="Corbel"/>
                <a:sym typeface="Corbel"/>
              </a:endParaRPr>
            </a:p>
          </p:txBody>
        </p:sp>
        <p:sp>
          <p:nvSpPr>
            <p:cNvPr id="249" name="Google Shape;249;p13"/>
            <p:cNvSpPr/>
            <p:nvPr/>
          </p:nvSpPr>
          <p:spPr>
            <a:xfrm>
              <a:off x="0" y="755067"/>
              <a:ext cx="6451109" cy="2484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13"/>
            <p:cNvSpPr txBox="1"/>
            <p:nvPr/>
          </p:nvSpPr>
          <p:spPr>
            <a:xfrm>
              <a:off x="0" y="755067"/>
              <a:ext cx="6451109" cy="2484000"/>
            </a:xfrm>
            <a:prstGeom prst="rect">
              <a:avLst/>
            </a:prstGeom>
            <a:noFill/>
            <a:ln>
              <a:noFill/>
            </a:ln>
          </p:spPr>
          <p:txBody>
            <a:bodyPr anchorCtr="0" anchor="t" bIns="38100" lIns="204800" spcFirstLastPara="1" rIns="213350" wrap="square" tIns="38100">
              <a:noAutofit/>
            </a:bodyPr>
            <a:lstStyle/>
            <a:p>
              <a:pPr indent="-228600" lvl="1" marL="228600" marR="0" rtl="0" algn="l">
                <a:lnSpc>
                  <a:spcPct val="90000"/>
                </a:lnSpc>
                <a:spcBef>
                  <a:spcPts val="0"/>
                </a:spcBef>
                <a:spcAft>
                  <a:spcPts val="0"/>
                </a:spcAft>
                <a:buClr>
                  <a:schemeClr val="lt1"/>
                </a:buClr>
                <a:buSzPts val="2300"/>
                <a:buFont typeface="Corbel"/>
                <a:buChar char="•"/>
              </a:pPr>
              <a:r>
                <a:rPr b="0" i="0" lang="en-US" sz="2300" u="none" cap="none" strike="noStrike">
                  <a:solidFill>
                    <a:schemeClr val="lt1"/>
                  </a:solidFill>
                  <a:latin typeface="Corbel"/>
                  <a:ea typeface="Corbel"/>
                  <a:cs typeface="Corbel"/>
                  <a:sym typeface="Corbel"/>
                </a:rPr>
                <a:t>A digital library of  financial transaction that is comprised of billions of neural chains (Nofer et al., 2017).</a:t>
              </a:r>
              <a:endParaRPr/>
            </a:p>
            <a:p>
              <a:pPr indent="-228600" lvl="1" marL="228600" marR="0" rtl="0" algn="l">
                <a:lnSpc>
                  <a:spcPct val="90000"/>
                </a:lnSpc>
                <a:spcBef>
                  <a:spcPts val="460"/>
                </a:spcBef>
                <a:spcAft>
                  <a:spcPts val="0"/>
                </a:spcAft>
                <a:buClr>
                  <a:schemeClr val="lt1"/>
                </a:buClr>
                <a:buSzPts val="2300"/>
                <a:buFont typeface="Corbel"/>
                <a:buChar char="•"/>
              </a:pPr>
              <a:r>
                <a:rPr b="0" i="0" lang="en-US" sz="2300" u="none" cap="none" strike="noStrike">
                  <a:solidFill>
                    <a:schemeClr val="lt1"/>
                  </a:solidFill>
                  <a:latin typeface="Corbel"/>
                  <a:ea typeface="Corbel"/>
                  <a:cs typeface="Corbel"/>
                  <a:sym typeface="Corbel"/>
                </a:rPr>
                <a:t>Encryption of each transaction thwarts cyber attacks.</a:t>
              </a:r>
              <a:endParaRPr/>
            </a:p>
            <a:p>
              <a:pPr indent="-228600" lvl="1" marL="228600" marR="0" rtl="0" algn="l">
                <a:lnSpc>
                  <a:spcPct val="90000"/>
                </a:lnSpc>
                <a:spcBef>
                  <a:spcPts val="460"/>
                </a:spcBef>
                <a:spcAft>
                  <a:spcPts val="0"/>
                </a:spcAft>
                <a:buClr>
                  <a:schemeClr val="lt1"/>
                </a:buClr>
                <a:buSzPts val="2300"/>
                <a:buFont typeface="Corbel"/>
                <a:buChar char="•"/>
              </a:pPr>
              <a:r>
                <a:rPr b="0" i="0" lang="en-US" sz="2300" u="none" cap="none" strike="noStrike">
                  <a:solidFill>
                    <a:schemeClr val="lt1"/>
                  </a:solidFill>
                  <a:latin typeface="Corbel"/>
                  <a:ea typeface="Corbel"/>
                  <a:cs typeface="Corbel"/>
                  <a:sym typeface="Corbel"/>
                </a:rPr>
                <a:t>Allows transfer of currency in a secure way and ensures confidentiality of user information.</a:t>
              </a: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5" name="Shape 255"/>
        <p:cNvGrpSpPr/>
        <p:nvPr/>
      </p:nvGrpSpPr>
      <p:grpSpPr>
        <a:xfrm>
          <a:off x="0" y="0"/>
          <a:ext cx="0" cy="0"/>
          <a:chOff x="0" y="0"/>
          <a:chExt cx="0" cy="0"/>
        </a:xfrm>
      </p:grpSpPr>
      <p:sp>
        <p:nvSpPr>
          <p:cNvPr id="256" name="Google Shape;256;p14"/>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14"/>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4"/>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Insights to Modern Technology</a:t>
            </a:r>
            <a:endParaRPr/>
          </a:p>
        </p:txBody>
      </p:sp>
      <p:grpSp>
        <p:nvGrpSpPr>
          <p:cNvPr id="259" name="Google Shape;259;p14"/>
          <p:cNvGrpSpPr/>
          <p:nvPr/>
        </p:nvGrpSpPr>
        <p:grpSpPr>
          <a:xfrm>
            <a:off x="3759896" y="944558"/>
            <a:ext cx="7728267" cy="4969125"/>
            <a:chOff x="0" y="59099"/>
            <a:chExt cx="7728267" cy="4969125"/>
          </a:xfrm>
        </p:grpSpPr>
        <p:sp>
          <p:nvSpPr>
            <p:cNvPr id="260" name="Google Shape;260;p14"/>
            <p:cNvSpPr/>
            <p:nvPr/>
          </p:nvSpPr>
          <p:spPr>
            <a:xfrm>
              <a:off x="0" y="59099"/>
              <a:ext cx="7728267" cy="839474"/>
            </a:xfrm>
            <a:prstGeom prst="roundRect">
              <a:avLst>
                <a:gd fmla="val 16667" name="adj"/>
              </a:avLst>
            </a:prstGeom>
            <a:solidFill>
              <a:schemeClr val="accent2"/>
            </a:solidFill>
            <a:ln cap="flat" cmpd="sng" w="107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4"/>
            <p:cNvSpPr txBox="1"/>
            <p:nvPr/>
          </p:nvSpPr>
          <p:spPr>
            <a:xfrm>
              <a:off x="40980" y="100079"/>
              <a:ext cx="7646307" cy="757514"/>
            </a:xfrm>
            <a:prstGeom prst="rect">
              <a:avLst/>
            </a:prstGeom>
            <a:noFill/>
            <a:ln>
              <a:noFill/>
            </a:ln>
          </p:spPr>
          <p:txBody>
            <a:bodyPr anchorCtr="0" anchor="ctr" bIns="133350" lIns="133350" spcFirstLastPara="1" rIns="133350" wrap="square" tIns="133350">
              <a:noAutofit/>
            </a:bodyPr>
            <a:lstStyle/>
            <a:p>
              <a:pPr indent="0" lvl="0" marL="0" marR="0" rtl="0" algn="l">
                <a:lnSpc>
                  <a:spcPct val="90000"/>
                </a:lnSpc>
                <a:spcBef>
                  <a:spcPts val="0"/>
                </a:spcBef>
                <a:spcAft>
                  <a:spcPts val="0"/>
                </a:spcAft>
                <a:buClr>
                  <a:schemeClr val="lt1"/>
                </a:buClr>
                <a:buSzPts val="3500"/>
                <a:buFont typeface="Corbel"/>
                <a:buNone/>
              </a:pPr>
              <a:r>
                <a:rPr b="1" i="0" lang="en-US" sz="3500" u="none" cap="none" strike="noStrike">
                  <a:solidFill>
                    <a:schemeClr val="lt1"/>
                  </a:solidFill>
                  <a:latin typeface="Corbel"/>
                  <a:ea typeface="Corbel"/>
                  <a:cs typeface="Corbel"/>
                  <a:sym typeface="Corbel"/>
                </a:rPr>
                <a:t>Crowdfunding Platforms</a:t>
              </a:r>
              <a:endParaRPr b="0" i="0" sz="3500" u="none" cap="none" strike="noStrike">
                <a:solidFill>
                  <a:schemeClr val="lt1"/>
                </a:solidFill>
                <a:latin typeface="Corbel"/>
                <a:ea typeface="Corbel"/>
                <a:cs typeface="Corbel"/>
                <a:sym typeface="Corbel"/>
              </a:endParaRPr>
            </a:p>
          </p:txBody>
        </p:sp>
        <p:sp>
          <p:nvSpPr>
            <p:cNvPr id="262" name="Google Shape;262;p14"/>
            <p:cNvSpPr/>
            <p:nvPr/>
          </p:nvSpPr>
          <p:spPr>
            <a:xfrm>
              <a:off x="0" y="898574"/>
              <a:ext cx="7728267" cy="412965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14"/>
            <p:cNvSpPr txBox="1"/>
            <p:nvPr/>
          </p:nvSpPr>
          <p:spPr>
            <a:xfrm>
              <a:off x="0" y="898574"/>
              <a:ext cx="7728267" cy="4129650"/>
            </a:xfrm>
            <a:prstGeom prst="rect">
              <a:avLst/>
            </a:prstGeom>
            <a:noFill/>
            <a:ln>
              <a:noFill/>
            </a:ln>
          </p:spPr>
          <p:txBody>
            <a:bodyPr anchorCtr="0" anchor="t" bIns="44450" lIns="245350" spcFirstLastPara="1" rIns="248900" wrap="square" tIns="44450">
              <a:noAutofit/>
            </a:bodyPr>
            <a:lstStyle/>
            <a:p>
              <a:pPr indent="-228600" lvl="1" marL="228600" marR="0" rtl="0" algn="l">
                <a:lnSpc>
                  <a:spcPct val="90000"/>
                </a:lnSpc>
                <a:spcBef>
                  <a:spcPts val="0"/>
                </a:spcBef>
                <a:spcAft>
                  <a:spcPts val="0"/>
                </a:spcAft>
                <a:buClr>
                  <a:schemeClr val="dk1"/>
                </a:buClr>
                <a:buSzPts val="2700"/>
                <a:buFont typeface="Corbel"/>
                <a:buChar char="•"/>
              </a:pPr>
              <a:r>
                <a:rPr b="0" i="0" lang="en-US" sz="2700" u="none" cap="none" strike="noStrike">
                  <a:solidFill>
                    <a:schemeClr val="dk1"/>
                  </a:solidFill>
                  <a:latin typeface="Corbel"/>
                  <a:ea typeface="Corbel"/>
                  <a:cs typeface="Corbel"/>
                  <a:sym typeface="Corbel"/>
                </a:rPr>
                <a:t>A comprehensive network of small time investors.</a:t>
              </a:r>
              <a:endParaRPr/>
            </a:p>
            <a:p>
              <a:pPr indent="-228600" lvl="1" marL="228600" marR="0" rtl="0" algn="l">
                <a:lnSpc>
                  <a:spcPct val="90000"/>
                </a:lnSpc>
                <a:spcBef>
                  <a:spcPts val="540"/>
                </a:spcBef>
                <a:spcAft>
                  <a:spcPts val="0"/>
                </a:spcAft>
                <a:buClr>
                  <a:schemeClr val="dk1"/>
                </a:buClr>
                <a:buSzPts val="2700"/>
                <a:buFont typeface="Corbel"/>
                <a:buChar char="•"/>
              </a:pPr>
              <a:r>
                <a:rPr b="0" i="0" lang="en-US" sz="2700" u="none" cap="none" strike="noStrike">
                  <a:solidFill>
                    <a:schemeClr val="dk1"/>
                  </a:solidFill>
                  <a:latin typeface="Corbel"/>
                  <a:ea typeface="Corbel"/>
                  <a:cs typeface="Corbel"/>
                  <a:sym typeface="Corbel"/>
                </a:rPr>
                <a:t>Provides insights on investment prospects, returns, risk variance and account management tools (Belleflamme et al., 2015). </a:t>
              </a:r>
              <a:endParaRPr/>
            </a:p>
            <a:p>
              <a:pPr indent="-228600" lvl="1" marL="228600" marR="0" rtl="0" algn="l">
                <a:lnSpc>
                  <a:spcPct val="90000"/>
                </a:lnSpc>
                <a:spcBef>
                  <a:spcPts val="540"/>
                </a:spcBef>
                <a:spcAft>
                  <a:spcPts val="0"/>
                </a:spcAft>
                <a:buClr>
                  <a:schemeClr val="dk1"/>
                </a:buClr>
                <a:buSzPts val="2700"/>
                <a:buFont typeface="Corbel"/>
                <a:buChar char="•"/>
              </a:pPr>
              <a:r>
                <a:rPr b="0" i="0" lang="en-US" sz="2700" u="none" cap="none" strike="noStrike">
                  <a:solidFill>
                    <a:schemeClr val="dk1"/>
                  </a:solidFill>
                  <a:latin typeface="Corbel"/>
                  <a:ea typeface="Corbel"/>
                  <a:cs typeface="Corbel"/>
                  <a:sym typeface="Corbel"/>
                </a:rPr>
                <a:t>Has modernized secured source of funding system for innovative financial projects and charters.</a:t>
              </a:r>
              <a:endParaRPr/>
            </a:p>
            <a:p>
              <a:pPr indent="-228600" lvl="1" marL="228600" marR="0" rtl="0" algn="l">
                <a:lnSpc>
                  <a:spcPct val="90000"/>
                </a:lnSpc>
                <a:spcBef>
                  <a:spcPts val="540"/>
                </a:spcBef>
                <a:spcAft>
                  <a:spcPts val="0"/>
                </a:spcAft>
                <a:buClr>
                  <a:schemeClr val="dk1"/>
                </a:buClr>
                <a:buSzPts val="2700"/>
                <a:buFont typeface="Corbel"/>
                <a:buChar char="•"/>
              </a:pPr>
              <a:r>
                <a:rPr b="0" i="0" lang="en-US" sz="2700" u="none" cap="none" strike="noStrike">
                  <a:solidFill>
                    <a:schemeClr val="dk1"/>
                  </a:solidFill>
                  <a:latin typeface="Corbel"/>
                  <a:ea typeface="Corbel"/>
                  <a:cs typeface="Corbel"/>
                  <a:sym typeface="Corbel"/>
                </a:rPr>
                <a:t>Has gradually been replacing the traditional function of lending and borrowing. </a:t>
              </a: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7" name="Shape 267"/>
        <p:cNvGrpSpPr/>
        <p:nvPr/>
      </p:nvGrpSpPr>
      <p:grpSpPr>
        <a:xfrm>
          <a:off x="0" y="0"/>
          <a:ext cx="0" cy="0"/>
          <a:chOff x="0" y="0"/>
          <a:chExt cx="0" cy="0"/>
        </a:xfrm>
      </p:grpSpPr>
      <p:sp>
        <p:nvSpPr>
          <p:cNvPr id="268" name="Google Shape;268;p20"/>
          <p:cNvSpPr txBox="1"/>
          <p:nvPr>
            <p:ph type="ctrTitle"/>
          </p:nvPr>
        </p:nvSpPr>
        <p:spPr>
          <a:xfrm>
            <a:off x="1069848" y="1298448"/>
            <a:ext cx="7315200" cy="325526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2F2F2"/>
              </a:buClr>
              <a:buSzPts val="6000"/>
              <a:buFont typeface="Corbel"/>
              <a:buNone/>
            </a:pPr>
            <a:r>
              <a:rPr lang="en-US" sz="6000" cap="none">
                <a:solidFill>
                  <a:srgbClr val="F2F2F2"/>
                </a:solidFill>
              </a:rPr>
              <a:t>Narcis Andrei Mindru</a:t>
            </a:r>
            <a:endParaRPr>
              <a:solidFill>
                <a:srgbClr val="F2F2F2"/>
              </a:solidFill>
            </a:endParaRPr>
          </a:p>
        </p:txBody>
      </p:sp>
      <p:sp>
        <p:nvSpPr>
          <p:cNvPr id="269" name="Google Shape;269;p20"/>
          <p:cNvSpPr txBox="1"/>
          <p:nvPr>
            <p:ph idx="1" type="subTitle"/>
          </p:nvPr>
        </p:nvSpPr>
        <p:spPr>
          <a:xfrm>
            <a:off x="1100015" y="4670246"/>
            <a:ext cx="7315200" cy="9144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2200"/>
              <a:buNone/>
            </a:pPr>
            <a:r>
              <a:rPr lang="en-US"/>
              <a:t>Now Presenting…</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4" name="Shape 274"/>
        <p:cNvGrpSpPr/>
        <p:nvPr/>
      </p:nvGrpSpPr>
      <p:grpSpPr>
        <a:xfrm>
          <a:off x="0" y="0"/>
          <a:ext cx="0" cy="0"/>
          <a:chOff x="0" y="0"/>
          <a:chExt cx="0" cy="0"/>
        </a:xfrm>
      </p:grpSpPr>
      <p:sp>
        <p:nvSpPr>
          <p:cNvPr id="275" name="Google Shape;275;p15"/>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15"/>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5"/>
          <p:cNvSpPr/>
          <p:nvPr/>
        </p:nvSpPr>
        <p:spPr>
          <a:xfrm>
            <a:off x="0" y="762000"/>
            <a:ext cx="3443591" cy="5340036"/>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15"/>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3600"/>
              <a:buFont typeface="Corbel"/>
              <a:buNone/>
            </a:pPr>
            <a:r>
              <a:rPr lang="en-US">
                <a:solidFill>
                  <a:schemeClr val="lt1"/>
                </a:solidFill>
              </a:rPr>
              <a:t>Impacts of  Modern Technology at Nationwide</a:t>
            </a:r>
            <a:endParaRPr/>
          </a:p>
        </p:txBody>
      </p:sp>
      <p:grpSp>
        <p:nvGrpSpPr>
          <p:cNvPr id="279" name="Google Shape;279;p15"/>
          <p:cNvGrpSpPr/>
          <p:nvPr/>
        </p:nvGrpSpPr>
        <p:grpSpPr>
          <a:xfrm>
            <a:off x="4059935" y="787067"/>
            <a:ext cx="7104549" cy="5274720"/>
            <a:chOff x="0" y="28115"/>
            <a:chExt cx="7104549" cy="5274720"/>
          </a:xfrm>
        </p:grpSpPr>
        <p:sp>
          <p:nvSpPr>
            <p:cNvPr id="280" name="Google Shape;280;p15"/>
            <p:cNvSpPr/>
            <p:nvPr/>
          </p:nvSpPr>
          <p:spPr>
            <a:xfrm>
              <a:off x="0" y="28115"/>
              <a:ext cx="7104549" cy="1312740"/>
            </a:xfrm>
            <a:prstGeom prst="roundRect">
              <a:avLst>
                <a:gd fmla="val 16667" name="adj"/>
              </a:avLst>
            </a:prstGeom>
            <a:solidFill>
              <a:schemeClr val="accent2"/>
            </a:solidFill>
            <a:ln cap="flat" cmpd="sng" w="107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15"/>
            <p:cNvSpPr txBox="1"/>
            <p:nvPr/>
          </p:nvSpPr>
          <p:spPr>
            <a:xfrm>
              <a:off x="64083" y="92198"/>
              <a:ext cx="6976383" cy="1184574"/>
            </a:xfrm>
            <a:prstGeom prst="rect">
              <a:avLst/>
            </a:prstGeom>
            <a:noFill/>
            <a:ln>
              <a:noFill/>
            </a:ln>
          </p:spPr>
          <p:txBody>
            <a:bodyPr anchorCtr="0" anchor="ctr" bIns="125725" lIns="125725" spcFirstLastPara="1" rIns="125725" wrap="square" tIns="125725">
              <a:noAutofit/>
            </a:bodyPr>
            <a:lstStyle/>
            <a:p>
              <a:pPr indent="0" lvl="0" marL="0" marR="0" rtl="0" algn="l">
                <a:lnSpc>
                  <a:spcPct val="90000"/>
                </a:lnSpc>
                <a:spcBef>
                  <a:spcPts val="0"/>
                </a:spcBef>
                <a:spcAft>
                  <a:spcPts val="0"/>
                </a:spcAft>
                <a:buClr>
                  <a:schemeClr val="lt1"/>
                </a:buClr>
                <a:buSzPts val="3300"/>
                <a:buFont typeface="Corbel"/>
                <a:buNone/>
              </a:pPr>
              <a:r>
                <a:rPr b="1" i="0" lang="en-US" sz="3300" u="none" cap="none" strike="noStrike">
                  <a:solidFill>
                    <a:schemeClr val="lt1"/>
                  </a:solidFill>
                  <a:latin typeface="Corbel"/>
                  <a:ea typeface="Corbel"/>
                  <a:cs typeface="Corbel"/>
                  <a:sym typeface="Corbel"/>
                </a:rPr>
                <a:t>Speed Layer Technology: Cloud Financing </a:t>
              </a:r>
              <a:endParaRPr b="0" i="0" sz="3300" u="none" cap="none" strike="noStrike">
                <a:solidFill>
                  <a:schemeClr val="lt1"/>
                </a:solidFill>
                <a:latin typeface="Corbel"/>
                <a:ea typeface="Corbel"/>
                <a:cs typeface="Corbel"/>
                <a:sym typeface="Corbel"/>
              </a:endParaRPr>
            </a:p>
          </p:txBody>
        </p:sp>
        <p:sp>
          <p:nvSpPr>
            <p:cNvPr id="282" name="Google Shape;282;p15"/>
            <p:cNvSpPr/>
            <p:nvPr/>
          </p:nvSpPr>
          <p:spPr>
            <a:xfrm>
              <a:off x="0" y="1340855"/>
              <a:ext cx="7104549" cy="39619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5"/>
            <p:cNvSpPr txBox="1"/>
            <p:nvPr/>
          </p:nvSpPr>
          <p:spPr>
            <a:xfrm>
              <a:off x="0" y="1340855"/>
              <a:ext cx="7104549" cy="3961980"/>
            </a:xfrm>
            <a:prstGeom prst="rect">
              <a:avLst/>
            </a:prstGeom>
            <a:noFill/>
            <a:ln>
              <a:noFill/>
            </a:ln>
          </p:spPr>
          <p:txBody>
            <a:bodyPr anchorCtr="0" anchor="t" bIns="41900" lIns="225550" spcFirstLastPara="1" rIns="234675" wrap="square" tIns="41900">
              <a:noAutofit/>
            </a:bodyPr>
            <a:lstStyle/>
            <a:p>
              <a:pPr indent="-228600" lvl="1" marL="228600" marR="0" rtl="0" algn="l">
                <a:lnSpc>
                  <a:spcPct val="90000"/>
                </a:lnSpc>
                <a:spcBef>
                  <a:spcPts val="0"/>
                </a:spcBef>
                <a:spcAft>
                  <a:spcPts val="0"/>
                </a:spcAft>
                <a:buClr>
                  <a:schemeClr val="dk1"/>
                </a:buClr>
                <a:buSzPts val="2600"/>
                <a:buFont typeface="Corbel"/>
                <a:buChar char="•"/>
              </a:pPr>
              <a:r>
                <a:rPr b="0" i="0" lang="en-US" sz="2600" u="none" cap="none" strike="noStrike">
                  <a:solidFill>
                    <a:schemeClr val="dk1"/>
                  </a:solidFill>
                  <a:latin typeface="Corbel"/>
                  <a:ea typeface="Corbel"/>
                  <a:cs typeface="Corbel"/>
                  <a:sym typeface="Corbel"/>
                </a:rPr>
                <a:t>An interconnected set of cloud networking technologies that provide accurate data in a real time basis.</a:t>
              </a:r>
              <a:endParaRPr/>
            </a:p>
            <a:p>
              <a:pPr indent="-228600" lvl="1" marL="228600" marR="0" rtl="0" algn="l">
                <a:lnSpc>
                  <a:spcPct val="90000"/>
                </a:lnSpc>
                <a:spcBef>
                  <a:spcPts val="520"/>
                </a:spcBef>
                <a:spcAft>
                  <a:spcPts val="0"/>
                </a:spcAft>
                <a:buClr>
                  <a:schemeClr val="dk1"/>
                </a:buClr>
                <a:buSzPts val="2600"/>
                <a:buFont typeface="Corbel"/>
                <a:buChar char="•"/>
              </a:pPr>
              <a:r>
                <a:rPr b="0" i="0" lang="en-US" sz="2600" u="none" cap="none" strike="noStrike">
                  <a:solidFill>
                    <a:schemeClr val="dk1"/>
                  </a:solidFill>
                  <a:latin typeface="Corbel"/>
                  <a:ea typeface="Corbel"/>
                  <a:cs typeface="Corbel"/>
                  <a:sym typeface="Corbel"/>
                </a:rPr>
                <a:t>has a processing capacity of 100000 data items per second leading to processing over third of a billion transaction day (NS Banking, 2021).</a:t>
              </a:r>
              <a:endParaRPr/>
            </a:p>
            <a:p>
              <a:pPr indent="-228600" lvl="1" marL="228600" marR="0" rtl="0" algn="l">
                <a:lnSpc>
                  <a:spcPct val="90000"/>
                </a:lnSpc>
                <a:spcBef>
                  <a:spcPts val="520"/>
                </a:spcBef>
                <a:spcAft>
                  <a:spcPts val="0"/>
                </a:spcAft>
                <a:buClr>
                  <a:schemeClr val="dk1"/>
                </a:buClr>
                <a:buSzPts val="2600"/>
                <a:buFont typeface="Corbel"/>
                <a:buChar char="•"/>
              </a:pPr>
              <a:r>
                <a:rPr b="0" i="0" lang="en-US" sz="2600" u="none" cap="none" strike="noStrike">
                  <a:solidFill>
                    <a:schemeClr val="dk1"/>
                  </a:solidFill>
                  <a:latin typeface="Corbel"/>
                  <a:ea typeface="Corbel"/>
                  <a:cs typeface="Corbel"/>
                  <a:sym typeface="Corbel"/>
                </a:rPr>
                <a:t>Has increased user efficiency by 500%.</a:t>
              </a:r>
              <a:endParaRPr/>
            </a:p>
            <a:p>
              <a:pPr indent="-228600" lvl="1" marL="228600" marR="0" rtl="0" algn="l">
                <a:lnSpc>
                  <a:spcPct val="90000"/>
                </a:lnSpc>
                <a:spcBef>
                  <a:spcPts val="520"/>
                </a:spcBef>
                <a:spcAft>
                  <a:spcPts val="0"/>
                </a:spcAft>
                <a:buClr>
                  <a:schemeClr val="dk1"/>
                </a:buClr>
                <a:buSzPts val="2600"/>
                <a:buFont typeface="Corbel"/>
                <a:buChar char="•"/>
              </a:pPr>
              <a:r>
                <a:rPr b="0" i="0" lang="en-US" sz="2600" u="none" cap="none" strike="noStrike">
                  <a:solidFill>
                    <a:schemeClr val="dk1"/>
                  </a:solidFill>
                  <a:latin typeface="Corbel"/>
                  <a:ea typeface="Corbel"/>
                  <a:cs typeface="Corbel"/>
                  <a:sym typeface="Corbel"/>
                </a:rPr>
                <a:t>DevOPs, agile delivery and automated test runs process more than 3.6 million login resquests each day.</a:t>
              </a:r>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88" name="Shape 288"/>
        <p:cNvGrpSpPr/>
        <p:nvPr/>
      </p:nvGrpSpPr>
      <p:grpSpPr>
        <a:xfrm>
          <a:off x="0" y="0"/>
          <a:ext cx="0" cy="0"/>
          <a:chOff x="0" y="0"/>
          <a:chExt cx="0" cy="0"/>
        </a:xfrm>
      </p:grpSpPr>
      <p:sp>
        <p:nvSpPr>
          <p:cNvPr id="289" name="Google Shape;289;p17"/>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17"/>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17"/>
          <p:cNvSpPr/>
          <p:nvPr/>
        </p:nvSpPr>
        <p:spPr>
          <a:xfrm>
            <a:off x="0" y="0"/>
            <a:ext cx="12191999"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pic>
        <p:nvPicPr>
          <p:cNvPr id="292" name="Google Shape;292;p17"/>
          <p:cNvPicPr preferRelativeResize="0"/>
          <p:nvPr/>
        </p:nvPicPr>
        <p:blipFill rotWithShape="1">
          <a:blip r:embed="rId3">
            <a:alphaModFix/>
          </a:blip>
          <a:srcRect b="0" l="0" r="12345" t="9091"/>
          <a:stretch/>
        </p:blipFill>
        <p:spPr>
          <a:xfrm>
            <a:off x="20" y="1"/>
            <a:ext cx="12188932" cy="6858000"/>
          </a:xfrm>
          <a:prstGeom prst="rect">
            <a:avLst/>
          </a:prstGeom>
          <a:noFill/>
          <a:ln>
            <a:noFill/>
          </a:ln>
        </p:spPr>
      </p:pic>
      <p:sp>
        <p:nvSpPr>
          <p:cNvPr id="293" name="Google Shape;293;p17"/>
          <p:cNvSpPr/>
          <p:nvPr/>
        </p:nvSpPr>
        <p:spPr>
          <a:xfrm>
            <a:off x="0" y="761999"/>
            <a:ext cx="6095998" cy="5334001"/>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17"/>
          <p:cNvSpPr txBox="1"/>
          <p:nvPr>
            <p:ph type="title"/>
          </p:nvPr>
        </p:nvSpPr>
        <p:spPr>
          <a:xfrm>
            <a:off x="289248" y="1123837"/>
            <a:ext cx="5218209" cy="125546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Impacts of  Modern Technology at Nationwide</a:t>
            </a:r>
            <a:endParaRPr/>
          </a:p>
        </p:txBody>
      </p:sp>
      <p:sp>
        <p:nvSpPr>
          <p:cNvPr id="295" name="Google Shape;295;p17"/>
          <p:cNvSpPr txBox="1"/>
          <p:nvPr>
            <p:ph idx="1" type="body"/>
          </p:nvPr>
        </p:nvSpPr>
        <p:spPr>
          <a:xfrm>
            <a:off x="289248" y="2510395"/>
            <a:ext cx="5218209" cy="3274586"/>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1700"/>
              <a:buChar char="●"/>
            </a:pPr>
            <a:r>
              <a:rPr b="1" lang="en-US" sz="1700">
                <a:solidFill>
                  <a:srgbClr val="FFFFFF"/>
                </a:solidFill>
              </a:rPr>
              <a:t>Portal for Risk Information Sharing in Mortgages (PRISM)</a:t>
            </a:r>
            <a:endParaRPr/>
          </a:p>
          <a:p>
            <a:pPr indent="-182880" lvl="0" marL="182880" rtl="0" algn="l">
              <a:lnSpc>
                <a:spcPct val="90000"/>
              </a:lnSpc>
              <a:spcBef>
                <a:spcPts val="1200"/>
              </a:spcBef>
              <a:spcAft>
                <a:spcPts val="0"/>
              </a:spcAft>
              <a:buSzPts val="1700"/>
              <a:buChar char="●"/>
            </a:pPr>
            <a:r>
              <a:rPr lang="en-US" sz="1700">
                <a:solidFill>
                  <a:srgbClr val="FFFFFF"/>
                </a:solidFill>
              </a:rPr>
              <a:t>A single point data integration system.</a:t>
            </a:r>
            <a:endParaRPr/>
          </a:p>
          <a:p>
            <a:pPr indent="-182880" lvl="0" marL="182880" rtl="0" algn="l">
              <a:lnSpc>
                <a:spcPct val="90000"/>
              </a:lnSpc>
              <a:spcBef>
                <a:spcPts val="1200"/>
              </a:spcBef>
              <a:spcAft>
                <a:spcPts val="0"/>
              </a:spcAft>
              <a:buSzPts val="1700"/>
              <a:buChar char="●"/>
            </a:pPr>
            <a:r>
              <a:rPr lang="en-US" sz="1700">
                <a:solidFill>
                  <a:srgbClr val="FFFFFF"/>
                </a:solidFill>
              </a:rPr>
              <a:t>Takes only 15 seconds to complete “triage stage” for Nationwide customers (Edmgroup.com, 2021).</a:t>
            </a:r>
            <a:endParaRPr/>
          </a:p>
          <a:p>
            <a:pPr indent="-182880" lvl="0" marL="182880" rtl="0" algn="l">
              <a:lnSpc>
                <a:spcPct val="90000"/>
              </a:lnSpc>
              <a:spcBef>
                <a:spcPts val="1200"/>
              </a:spcBef>
              <a:spcAft>
                <a:spcPts val="0"/>
              </a:spcAft>
              <a:buSzPts val="1700"/>
              <a:buChar char="●"/>
            </a:pPr>
            <a:r>
              <a:rPr lang="en-US" sz="1700">
                <a:solidFill>
                  <a:srgbClr val="FFFFFF"/>
                </a:solidFill>
              </a:rPr>
              <a:t>Has removed the redundancy of physical surveys and authentication.</a:t>
            </a:r>
            <a:endParaRPr/>
          </a:p>
          <a:p>
            <a:pPr indent="-182880" lvl="0" marL="182880" rtl="0" algn="l">
              <a:lnSpc>
                <a:spcPct val="90000"/>
              </a:lnSpc>
              <a:spcBef>
                <a:spcPts val="1200"/>
              </a:spcBef>
              <a:spcAft>
                <a:spcPts val="0"/>
              </a:spcAft>
              <a:buSzPts val="1700"/>
              <a:buChar char="●"/>
            </a:pPr>
            <a:r>
              <a:rPr lang="en-US" sz="1700">
                <a:solidFill>
                  <a:srgbClr val="FFFFFF"/>
                </a:solidFill>
              </a:rPr>
              <a:t>Has successfully streamlined Nationwide actions in the mortgage applications processing system.</a:t>
            </a:r>
            <a:endParaRPr/>
          </a:p>
        </p:txBody>
      </p:sp>
      <p:sp>
        <p:nvSpPr>
          <p:cNvPr id="296" name="Google Shape;296;p17"/>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01" name="Shape 301"/>
        <p:cNvGrpSpPr/>
        <p:nvPr/>
      </p:nvGrpSpPr>
      <p:grpSpPr>
        <a:xfrm>
          <a:off x="0" y="0"/>
          <a:ext cx="0" cy="0"/>
          <a:chOff x="0" y="0"/>
          <a:chExt cx="0" cy="0"/>
        </a:xfrm>
      </p:grpSpPr>
      <p:sp>
        <p:nvSpPr>
          <p:cNvPr id="302" name="Google Shape;302;p18"/>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18"/>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18"/>
          <p:cNvSpPr/>
          <p:nvPr/>
        </p:nvSpPr>
        <p:spPr>
          <a:xfrm>
            <a:off x="0" y="759599"/>
            <a:ext cx="7052486" cy="5334001"/>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18"/>
          <p:cNvSpPr txBox="1"/>
          <p:nvPr>
            <p:ph type="title"/>
          </p:nvPr>
        </p:nvSpPr>
        <p:spPr>
          <a:xfrm>
            <a:off x="289248" y="1123837"/>
            <a:ext cx="6451110" cy="125546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Impacts of  Modern Technology at Nationwide</a:t>
            </a:r>
            <a:endParaRPr/>
          </a:p>
        </p:txBody>
      </p:sp>
      <p:sp>
        <p:nvSpPr>
          <p:cNvPr id="306" name="Google Shape;306;p18"/>
          <p:cNvSpPr txBox="1"/>
          <p:nvPr>
            <p:ph idx="1" type="body"/>
          </p:nvPr>
        </p:nvSpPr>
        <p:spPr>
          <a:xfrm>
            <a:off x="289248" y="2510395"/>
            <a:ext cx="6451109" cy="3274586"/>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2000"/>
              <a:buChar char="●"/>
            </a:pPr>
            <a:r>
              <a:rPr b="1" lang="en-US">
                <a:solidFill>
                  <a:srgbClr val="FFFFFF"/>
                </a:solidFill>
              </a:rPr>
              <a:t>Application Programming Interface (API)</a:t>
            </a:r>
            <a:endParaRPr/>
          </a:p>
          <a:p>
            <a:pPr indent="-182880" lvl="0" marL="182880" rtl="0" algn="l">
              <a:lnSpc>
                <a:spcPct val="90000"/>
              </a:lnSpc>
              <a:spcBef>
                <a:spcPts val="1200"/>
              </a:spcBef>
              <a:spcAft>
                <a:spcPts val="0"/>
              </a:spcAft>
              <a:buSzPts val="2000"/>
              <a:buChar char="●"/>
            </a:pPr>
            <a:r>
              <a:rPr lang="en-US">
                <a:solidFill>
                  <a:srgbClr val="FFFFFF"/>
                </a:solidFill>
              </a:rPr>
              <a:t>A software interface that allows two or more third party enabled networks to communicate with each other.</a:t>
            </a:r>
            <a:endParaRPr/>
          </a:p>
          <a:p>
            <a:pPr indent="-182880" lvl="0" marL="182880" rtl="0" algn="l">
              <a:lnSpc>
                <a:spcPct val="90000"/>
              </a:lnSpc>
              <a:spcBef>
                <a:spcPts val="1200"/>
              </a:spcBef>
              <a:spcAft>
                <a:spcPts val="0"/>
              </a:spcAft>
              <a:buSzPts val="2000"/>
              <a:buChar char="●"/>
            </a:pPr>
            <a:r>
              <a:rPr lang="en-US">
                <a:solidFill>
                  <a:srgbClr val="FFFFFF"/>
                </a:solidFill>
              </a:rPr>
              <a:t>Employed at Nationwide to verify credit rating and mortgage risk by third parties.</a:t>
            </a:r>
            <a:endParaRPr/>
          </a:p>
          <a:p>
            <a:pPr indent="-182880" lvl="0" marL="182880" rtl="0" algn="l">
              <a:lnSpc>
                <a:spcPct val="90000"/>
              </a:lnSpc>
              <a:spcBef>
                <a:spcPts val="1200"/>
              </a:spcBef>
              <a:spcAft>
                <a:spcPts val="0"/>
              </a:spcAft>
              <a:buSzPts val="2000"/>
              <a:buChar char="●"/>
            </a:pPr>
            <a:r>
              <a:rPr lang="en-US">
                <a:solidFill>
                  <a:srgbClr val="FFFFFF"/>
                </a:solidFill>
              </a:rPr>
              <a:t>Has removed the constraint of repetitive input of client information.</a:t>
            </a:r>
            <a:endParaRPr/>
          </a:p>
          <a:p>
            <a:pPr indent="-182880" lvl="0" marL="182880" rtl="0" algn="l">
              <a:lnSpc>
                <a:spcPct val="90000"/>
              </a:lnSpc>
              <a:spcBef>
                <a:spcPts val="1200"/>
              </a:spcBef>
              <a:spcAft>
                <a:spcPts val="0"/>
              </a:spcAft>
              <a:buSzPts val="2000"/>
              <a:buChar char="●"/>
            </a:pPr>
            <a:r>
              <a:rPr lang="en-US">
                <a:solidFill>
                  <a:srgbClr val="FFFFFF"/>
                </a:solidFill>
              </a:rPr>
              <a:t>Has reduced cost at Nationwide for collecting validated user information.</a:t>
            </a:r>
            <a:endParaRPr/>
          </a:p>
        </p:txBody>
      </p:sp>
      <p:pic>
        <p:nvPicPr>
          <p:cNvPr descr="Diagram&#10;&#10;Description automatically generated" id="307" name="Google Shape;307;p18"/>
          <p:cNvPicPr preferRelativeResize="0"/>
          <p:nvPr/>
        </p:nvPicPr>
        <p:blipFill rotWithShape="1">
          <a:blip r:embed="rId3">
            <a:alphaModFix/>
          </a:blip>
          <a:srcRect b="-1" l="24919" r="35097" t="0"/>
          <a:stretch/>
        </p:blipFill>
        <p:spPr>
          <a:xfrm>
            <a:off x="7545032" y="759599"/>
            <a:ext cx="3778286" cy="533065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12" name="Shape 312"/>
        <p:cNvGrpSpPr/>
        <p:nvPr/>
      </p:nvGrpSpPr>
      <p:grpSpPr>
        <a:xfrm>
          <a:off x="0" y="0"/>
          <a:ext cx="0" cy="0"/>
          <a:chOff x="0" y="0"/>
          <a:chExt cx="0" cy="0"/>
        </a:xfrm>
      </p:grpSpPr>
      <p:sp>
        <p:nvSpPr>
          <p:cNvPr id="313" name="Google Shape;313;p19"/>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p19"/>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5" name="Google Shape;315;p19"/>
          <p:cNvSpPr/>
          <p:nvPr/>
        </p:nvSpPr>
        <p:spPr>
          <a:xfrm>
            <a:off x="0" y="753848"/>
            <a:ext cx="5608255"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 name="Google Shape;316;p19"/>
          <p:cNvSpPr txBox="1"/>
          <p:nvPr>
            <p:ph type="title"/>
          </p:nvPr>
        </p:nvSpPr>
        <p:spPr>
          <a:xfrm>
            <a:off x="289248" y="1123837"/>
            <a:ext cx="4998963" cy="125546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Impacts of  Modern Technology at Nationwide</a:t>
            </a:r>
            <a:endParaRPr/>
          </a:p>
        </p:txBody>
      </p:sp>
      <p:sp>
        <p:nvSpPr>
          <p:cNvPr id="317" name="Google Shape;317;p19"/>
          <p:cNvSpPr txBox="1"/>
          <p:nvPr>
            <p:ph idx="1" type="body"/>
          </p:nvPr>
        </p:nvSpPr>
        <p:spPr>
          <a:xfrm>
            <a:off x="289249" y="2510395"/>
            <a:ext cx="4998962" cy="3274586"/>
          </a:xfrm>
          <a:prstGeom prst="rect">
            <a:avLst/>
          </a:prstGeom>
          <a:noFill/>
          <a:ln>
            <a:noFill/>
          </a:ln>
        </p:spPr>
        <p:txBody>
          <a:bodyPr anchorCtr="0" anchor="t" bIns="45700" lIns="91425" spcFirstLastPara="1" rIns="91425" wrap="square" tIns="45700">
            <a:normAutofit lnSpcReduction="10000"/>
          </a:bodyPr>
          <a:lstStyle/>
          <a:p>
            <a:pPr indent="0" lvl="0" marL="0" rtl="0" algn="l">
              <a:lnSpc>
                <a:spcPct val="90000"/>
              </a:lnSpc>
              <a:spcBef>
                <a:spcPts val="0"/>
              </a:spcBef>
              <a:spcAft>
                <a:spcPts val="0"/>
              </a:spcAft>
              <a:buSzPts val="2000"/>
              <a:buChar char="●"/>
            </a:pPr>
            <a:r>
              <a:rPr b="1" lang="en-US">
                <a:solidFill>
                  <a:schemeClr val="lt1"/>
                </a:solidFill>
              </a:rPr>
              <a:t>Fintech, Mobile Banking and Behavioral Metrics</a:t>
            </a:r>
            <a:endParaRPr/>
          </a:p>
          <a:p>
            <a:pPr indent="-182880" lvl="0" marL="182880" rtl="0" algn="l">
              <a:lnSpc>
                <a:spcPct val="90000"/>
              </a:lnSpc>
              <a:spcBef>
                <a:spcPts val="1200"/>
              </a:spcBef>
              <a:spcAft>
                <a:spcPts val="0"/>
              </a:spcAft>
              <a:buSzPts val="1400"/>
              <a:buChar char="●"/>
            </a:pPr>
            <a:r>
              <a:rPr lang="en-US" sz="1400">
                <a:solidFill>
                  <a:srgbClr val="FFFFFF"/>
                </a:solidFill>
              </a:rPr>
              <a:t>Increase of contactless payment to 1 out of 4 from1 out of 20 as opposed to 2016.</a:t>
            </a:r>
            <a:endParaRPr/>
          </a:p>
          <a:p>
            <a:pPr indent="-182880" lvl="0" marL="182880" rtl="0" algn="l">
              <a:lnSpc>
                <a:spcPct val="90000"/>
              </a:lnSpc>
              <a:spcBef>
                <a:spcPts val="1200"/>
              </a:spcBef>
              <a:spcAft>
                <a:spcPts val="0"/>
              </a:spcAft>
              <a:buSzPts val="1400"/>
              <a:buChar char="●"/>
            </a:pPr>
            <a:r>
              <a:rPr lang="en-US" sz="1400">
                <a:solidFill>
                  <a:srgbClr val="FFFFFF"/>
                </a:solidFill>
              </a:rPr>
              <a:t>86% increase in mobile app login from last year (Banking-gateway.com, 2021).</a:t>
            </a:r>
            <a:endParaRPr/>
          </a:p>
          <a:p>
            <a:pPr indent="-182880" lvl="0" marL="182880" rtl="0" algn="l">
              <a:lnSpc>
                <a:spcPct val="90000"/>
              </a:lnSpc>
              <a:spcBef>
                <a:spcPts val="1200"/>
              </a:spcBef>
              <a:spcAft>
                <a:spcPts val="0"/>
              </a:spcAft>
              <a:buSzPts val="1400"/>
              <a:buChar char="●"/>
            </a:pPr>
            <a:r>
              <a:rPr lang="en-US" sz="1400">
                <a:solidFill>
                  <a:srgbClr val="FFFFFF"/>
                </a:solidFill>
              </a:rPr>
              <a:t>Monthly mobile payments now stand at 1.4 million units.</a:t>
            </a:r>
            <a:endParaRPr/>
          </a:p>
          <a:p>
            <a:pPr indent="-182880" lvl="0" marL="182880" rtl="0" algn="l">
              <a:lnSpc>
                <a:spcPct val="90000"/>
              </a:lnSpc>
              <a:spcBef>
                <a:spcPts val="1200"/>
              </a:spcBef>
              <a:spcAft>
                <a:spcPts val="0"/>
              </a:spcAft>
              <a:buSzPts val="1400"/>
              <a:buChar char="●"/>
            </a:pPr>
            <a:r>
              <a:rPr lang="en-US" sz="1400">
                <a:solidFill>
                  <a:srgbClr val="FFFFFF"/>
                </a:solidFill>
              </a:rPr>
              <a:t>Biometrics authentication has provided extra layer of security and removed the burden of remembering PINs and passcodes.</a:t>
            </a:r>
            <a:endParaRPr/>
          </a:p>
          <a:p>
            <a:pPr indent="-182880" lvl="0" marL="182880" rtl="0" algn="l">
              <a:lnSpc>
                <a:spcPct val="90000"/>
              </a:lnSpc>
              <a:spcBef>
                <a:spcPts val="1200"/>
              </a:spcBef>
              <a:spcAft>
                <a:spcPts val="0"/>
              </a:spcAft>
              <a:buSzPts val="1400"/>
              <a:buChar char="●"/>
            </a:pPr>
            <a:r>
              <a:rPr lang="en-US" sz="1400">
                <a:solidFill>
                  <a:srgbClr val="FFFFFF"/>
                </a:solidFill>
              </a:rPr>
              <a:t>Authentication of customers are validated by movement readings by behavioral biometrics prototype software at Nationwide.</a:t>
            </a:r>
            <a:endParaRPr/>
          </a:p>
        </p:txBody>
      </p:sp>
      <p:pic>
        <p:nvPicPr>
          <p:cNvPr descr="Diagram&#10;&#10;Description automatically generated" id="318" name="Google Shape;318;p19"/>
          <p:cNvPicPr preferRelativeResize="0"/>
          <p:nvPr/>
        </p:nvPicPr>
        <p:blipFill rotWithShape="1">
          <a:blip r:embed="rId3">
            <a:alphaModFix/>
          </a:blip>
          <a:srcRect b="0" l="0" r="0" t="0"/>
          <a:stretch/>
        </p:blipFill>
        <p:spPr>
          <a:xfrm>
            <a:off x="6092890" y="1965534"/>
            <a:ext cx="5238340" cy="2907278"/>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2" name="Shape 322"/>
        <p:cNvGrpSpPr/>
        <p:nvPr/>
      </p:nvGrpSpPr>
      <p:grpSpPr>
        <a:xfrm>
          <a:off x="0" y="0"/>
          <a:ext cx="0" cy="0"/>
          <a:chOff x="0" y="0"/>
          <a:chExt cx="0" cy="0"/>
        </a:xfrm>
      </p:grpSpPr>
      <p:sp>
        <p:nvSpPr>
          <p:cNvPr id="323" name="Google Shape;323;p6"/>
          <p:cNvSpPr txBox="1"/>
          <p:nvPr>
            <p:ph type="ctrTitle"/>
          </p:nvPr>
        </p:nvSpPr>
        <p:spPr>
          <a:xfrm>
            <a:off x="1069848" y="1298448"/>
            <a:ext cx="7315200" cy="325526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2F2F2"/>
              </a:buClr>
              <a:buSzPts val="6000"/>
              <a:buFont typeface="Corbel"/>
              <a:buNone/>
            </a:pPr>
            <a:r>
              <a:rPr lang="en-US" sz="6000" cap="none">
                <a:solidFill>
                  <a:srgbClr val="F2F2F2"/>
                </a:solidFill>
              </a:rPr>
              <a:t>Angela Cretu</a:t>
            </a:r>
            <a:endParaRPr>
              <a:solidFill>
                <a:srgbClr val="F2F2F2"/>
              </a:solidFill>
            </a:endParaRPr>
          </a:p>
        </p:txBody>
      </p:sp>
      <p:sp>
        <p:nvSpPr>
          <p:cNvPr id="324" name="Google Shape;324;p6"/>
          <p:cNvSpPr txBox="1"/>
          <p:nvPr>
            <p:ph idx="1" type="subTitle"/>
          </p:nvPr>
        </p:nvSpPr>
        <p:spPr>
          <a:xfrm>
            <a:off x="1100015" y="4670246"/>
            <a:ext cx="7315200" cy="9144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2200"/>
              <a:buNone/>
            </a:pPr>
            <a:r>
              <a:rPr lang="en-US"/>
              <a:t>Now Presenting…</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9" name="Shape 329"/>
        <p:cNvGrpSpPr/>
        <p:nvPr/>
      </p:nvGrpSpPr>
      <p:grpSpPr>
        <a:xfrm>
          <a:off x="0" y="0"/>
          <a:ext cx="0" cy="0"/>
          <a:chOff x="0" y="0"/>
          <a:chExt cx="0" cy="0"/>
        </a:xfrm>
      </p:grpSpPr>
      <p:sp>
        <p:nvSpPr>
          <p:cNvPr id="330" name="Google Shape;330;p21"/>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Learning from the Case Study</a:t>
            </a:r>
            <a:endParaRPr/>
          </a:p>
        </p:txBody>
      </p:sp>
      <p:sp>
        <p:nvSpPr>
          <p:cNvPr id="331" name="Google Shape;331;p21"/>
          <p:cNvSpPr txBox="1"/>
          <p:nvPr>
            <p:ph idx="1" type="body"/>
          </p:nvPr>
        </p:nvSpPr>
        <p:spPr>
          <a:xfrm>
            <a:off x="3869268" y="864108"/>
            <a:ext cx="7315200" cy="5120640"/>
          </a:xfrm>
          <a:prstGeom prst="rect">
            <a:avLst/>
          </a:prstGeom>
          <a:noFill/>
          <a:ln>
            <a:noFill/>
          </a:ln>
        </p:spPr>
        <p:txBody>
          <a:bodyPr anchorCtr="0" anchor="ctr" bIns="45700" lIns="91425" spcFirstLastPara="1" rIns="91425" wrap="square" tIns="45700">
            <a:normAutofit/>
          </a:bodyPr>
          <a:lstStyle/>
          <a:p>
            <a:pPr indent="-203200" lvl="0" marL="182880" rtl="0" algn="l">
              <a:lnSpc>
                <a:spcPct val="90000"/>
              </a:lnSpc>
              <a:spcBef>
                <a:spcPts val="0"/>
              </a:spcBef>
              <a:spcAft>
                <a:spcPts val="0"/>
              </a:spcAft>
              <a:buSzPts val="3200"/>
              <a:buChar char="●"/>
            </a:pPr>
            <a:r>
              <a:rPr lang="en-US" sz="3200">
                <a:solidFill>
                  <a:schemeClr val="dk1"/>
                </a:solidFill>
              </a:rPr>
              <a:t>Financial operations have changed a great deal in last 20 years.</a:t>
            </a:r>
            <a:endParaRPr/>
          </a:p>
          <a:p>
            <a:pPr indent="-203200" lvl="0" marL="182880" rtl="0" algn="l">
              <a:lnSpc>
                <a:spcPct val="90000"/>
              </a:lnSpc>
              <a:spcBef>
                <a:spcPts val="1200"/>
              </a:spcBef>
              <a:spcAft>
                <a:spcPts val="0"/>
              </a:spcAft>
              <a:buSzPts val="3200"/>
              <a:buChar char="●"/>
            </a:pPr>
            <a:r>
              <a:rPr lang="en-US" sz="3200">
                <a:solidFill>
                  <a:schemeClr val="dk1"/>
                </a:solidFill>
              </a:rPr>
              <a:t>Advent of Modern technologies has catapulted the scope of financial operations to new heights.</a:t>
            </a:r>
            <a:endParaRPr/>
          </a:p>
          <a:p>
            <a:pPr indent="-203200" lvl="0" marL="182880" rtl="0" algn="l">
              <a:lnSpc>
                <a:spcPct val="90000"/>
              </a:lnSpc>
              <a:spcBef>
                <a:spcPts val="1200"/>
              </a:spcBef>
              <a:spcAft>
                <a:spcPts val="0"/>
              </a:spcAft>
              <a:buSzPts val="3200"/>
              <a:buChar char="●"/>
            </a:pPr>
            <a:r>
              <a:rPr lang="en-US" sz="3200">
                <a:solidFill>
                  <a:schemeClr val="dk1"/>
                </a:solidFill>
              </a:rPr>
              <a:t>Inclusiveness and simplification of transactions are two key features of contemporary financial institutions.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6" name="Shape 336"/>
        <p:cNvGrpSpPr/>
        <p:nvPr/>
      </p:nvGrpSpPr>
      <p:grpSpPr>
        <a:xfrm>
          <a:off x="0" y="0"/>
          <a:ext cx="0" cy="0"/>
          <a:chOff x="0" y="0"/>
          <a:chExt cx="0" cy="0"/>
        </a:xfrm>
      </p:grpSpPr>
      <p:sp>
        <p:nvSpPr>
          <p:cNvPr id="337" name="Google Shape;337;p22"/>
          <p:cNvSpPr txBox="1"/>
          <p:nvPr>
            <p:ph type="title"/>
          </p:nvPr>
        </p:nvSpPr>
        <p:spPr>
          <a:xfrm>
            <a:off x="252919" y="1123837"/>
            <a:ext cx="2947482" cy="460118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600"/>
              <a:buFont typeface="Corbel"/>
              <a:buNone/>
            </a:pPr>
            <a:r>
              <a:rPr lang="en-US"/>
              <a:t>Learning from the Case Study</a:t>
            </a:r>
            <a:endParaRPr/>
          </a:p>
        </p:txBody>
      </p:sp>
      <p:sp>
        <p:nvSpPr>
          <p:cNvPr id="338" name="Google Shape;338;p22"/>
          <p:cNvSpPr txBox="1"/>
          <p:nvPr>
            <p:ph idx="1" type="body"/>
          </p:nvPr>
        </p:nvSpPr>
        <p:spPr>
          <a:xfrm>
            <a:off x="3921520" y="1099242"/>
            <a:ext cx="7315200" cy="5120640"/>
          </a:xfrm>
          <a:prstGeom prst="rect">
            <a:avLst/>
          </a:prstGeom>
          <a:noFill/>
          <a:ln>
            <a:noFill/>
          </a:ln>
        </p:spPr>
        <p:txBody>
          <a:bodyPr anchorCtr="0" anchor="ctr" bIns="45700" lIns="91425" spcFirstLastPara="1" rIns="91425" wrap="square" tIns="45700">
            <a:normAutofit lnSpcReduction="10000"/>
          </a:bodyPr>
          <a:lstStyle/>
          <a:p>
            <a:pPr indent="-203200" lvl="0" marL="182880" rtl="0" algn="l">
              <a:lnSpc>
                <a:spcPct val="90000"/>
              </a:lnSpc>
              <a:spcBef>
                <a:spcPts val="0"/>
              </a:spcBef>
              <a:spcAft>
                <a:spcPts val="0"/>
              </a:spcAft>
              <a:buSzPts val="3200"/>
              <a:buChar char="●"/>
            </a:pPr>
            <a:r>
              <a:rPr lang="en-US" sz="3200">
                <a:solidFill>
                  <a:schemeClr val="dk1"/>
                </a:solidFill>
              </a:rPr>
              <a:t>Nationwide has adopted to the paradigm shift of financial operations.</a:t>
            </a:r>
            <a:endParaRPr/>
          </a:p>
          <a:p>
            <a:pPr indent="-203200" lvl="0" marL="182880" rtl="0" algn="l">
              <a:lnSpc>
                <a:spcPct val="90000"/>
              </a:lnSpc>
              <a:spcBef>
                <a:spcPts val="1200"/>
              </a:spcBef>
              <a:spcAft>
                <a:spcPts val="0"/>
              </a:spcAft>
              <a:buSzPts val="3200"/>
              <a:buChar char="●"/>
            </a:pPr>
            <a:r>
              <a:rPr lang="en-US" sz="3200">
                <a:solidFill>
                  <a:schemeClr val="dk1"/>
                </a:solidFill>
              </a:rPr>
              <a:t>It has embraced the adoption of new technology and has initiated research projects for further development.</a:t>
            </a:r>
            <a:endParaRPr/>
          </a:p>
          <a:p>
            <a:pPr indent="-203200" lvl="0" marL="182880" rtl="0" algn="l">
              <a:lnSpc>
                <a:spcPct val="90000"/>
              </a:lnSpc>
              <a:spcBef>
                <a:spcPts val="1200"/>
              </a:spcBef>
              <a:spcAft>
                <a:spcPts val="0"/>
              </a:spcAft>
              <a:buSzPts val="3200"/>
              <a:buChar char="●"/>
            </a:pPr>
            <a:r>
              <a:rPr lang="en-US" sz="3200">
                <a:solidFill>
                  <a:schemeClr val="dk1"/>
                </a:solidFill>
              </a:rPr>
              <a:t>A stark difference exists between Nationwide's operation prior to and post modern technology development.</a:t>
            </a:r>
            <a:endParaRPr/>
          </a:p>
          <a:p>
            <a:pPr indent="-203200" lvl="0" marL="182880" rtl="0" algn="l">
              <a:lnSpc>
                <a:spcPct val="90000"/>
              </a:lnSpc>
              <a:spcBef>
                <a:spcPts val="1200"/>
              </a:spcBef>
              <a:spcAft>
                <a:spcPts val="0"/>
              </a:spcAft>
              <a:buSzPts val="3200"/>
              <a:buChar char="●"/>
            </a:pPr>
            <a:r>
              <a:rPr lang="en-US" sz="3200">
                <a:solidFill>
                  <a:schemeClr val="dk1"/>
                </a:solidFill>
              </a:rPr>
              <a:t>Recognizes need for personalized financials services and advocates application of disruptive technologies.</a:t>
            </a:r>
            <a:endParaRPr/>
          </a:p>
          <a:p>
            <a:pPr indent="0" lvl="0" marL="182880" rtl="0" algn="l">
              <a:lnSpc>
                <a:spcPct val="90000"/>
              </a:lnSpc>
              <a:spcBef>
                <a:spcPts val="1200"/>
              </a:spcBef>
              <a:spcAft>
                <a:spcPts val="0"/>
              </a:spcAft>
              <a:buSzPts val="3200"/>
              <a:buNone/>
            </a:pPr>
            <a:r>
              <a:t/>
            </a:r>
            <a:endParaRPr sz="3200">
              <a:solidFill>
                <a:schemeClr val="dk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43" name="Shape 343"/>
        <p:cNvGrpSpPr/>
        <p:nvPr/>
      </p:nvGrpSpPr>
      <p:grpSpPr>
        <a:xfrm>
          <a:off x="0" y="0"/>
          <a:ext cx="0" cy="0"/>
          <a:chOff x="0" y="0"/>
          <a:chExt cx="0" cy="0"/>
        </a:xfrm>
      </p:grpSpPr>
      <p:sp>
        <p:nvSpPr>
          <p:cNvPr id="344" name="Google Shape;344;p23"/>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23"/>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23"/>
          <p:cNvSpPr/>
          <p:nvPr/>
        </p:nvSpPr>
        <p:spPr>
          <a:xfrm>
            <a:off x="0" y="0"/>
            <a:ext cx="12192000" cy="6858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 name="Google Shape;347;p23"/>
          <p:cNvSpPr txBox="1"/>
          <p:nvPr>
            <p:ph type="title"/>
          </p:nvPr>
        </p:nvSpPr>
        <p:spPr>
          <a:xfrm>
            <a:off x="1539116" y="864108"/>
            <a:ext cx="3073914" cy="5120639"/>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rgbClr val="262626"/>
              </a:buClr>
              <a:buSzPts val="3600"/>
              <a:buFont typeface="Corbel"/>
              <a:buNone/>
            </a:pPr>
            <a:r>
              <a:rPr b="1" lang="en-US">
                <a:solidFill>
                  <a:srgbClr val="262626"/>
                </a:solidFill>
              </a:rPr>
              <a:t>Reference</a:t>
            </a:r>
            <a:endParaRPr/>
          </a:p>
        </p:txBody>
      </p:sp>
      <p:sp>
        <p:nvSpPr>
          <p:cNvPr id="348" name="Google Shape;348;p23"/>
          <p:cNvSpPr/>
          <p:nvPr/>
        </p:nvSpPr>
        <p:spPr>
          <a:xfrm>
            <a:off x="0" y="761999"/>
            <a:ext cx="1286934" cy="5334001"/>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49" name="Google Shape;349;p23"/>
          <p:cNvCxnSpPr/>
          <p:nvPr/>
        </p:nvCxnSpPr>
        <p:spPr>
          <a:xfrm>
            <a:off x="4951129" y="2085681"/>
            <a:ext cx="0" cy="2686639"/>
          </a:xfrm>
          <a:prstGeom prst="straightConnector1">
            <a:avLst/>
          </a:prstGeom>
          <a:noFill/>
          <a:ln cap="flat" cmpd="sng" w="12700">
            <a:solidFill>
              <a:srgbClr val="7F7F7F"/>
            </a:solidFill>
            <a:prstDash val="solid"/>
            <a:round/>
            <a:headEnd len="sm" w="sm" type="none"/>
            <a:tailEnd len="sm" w="sm" type="none"/>
          </a:ln>
        </p:spPr>
      </p:cxnSp>
      <p:sp>
        <p:nvSpPr>
          <p:cNvPr id="350" name="Google Shape;350;p23"/>
          <p:cNvSpPr txBox="1"/>
          <p:nvPr>
            <p:ph idx="1" type="body"/>
          </p:nvPr>
        </p:nvSpPr>
        <p:spPr>
          <a:xfrm>
            <a:off x="5289229" y="864108"/>
            <a:ext cx="5910677" cy="5120640"/>
          </a:xfrm>
          <a:prstGeom prst="rect">
            <a:avLst/>
          </a:prstGeom>
          <a:noFill/>
          <a:ln>
            <a:noFill/>
          </a:ln>
        </p:spPr>
        <p:txBody>
          <a:bodyPr anchorCtr="0" anchor="ctr" bIns="45700" lIns="91425" spcFirstLastPara="1" rIns="91425" wrap="square" tIns="45700">
            <a:normAutofit fontScale="92500" lnSpcReduction="20000"/>
          </a:bodyPr>
          <a:lstStyle/>
          <a:p>
            <a:pPr indent="0" lvl="0" marL="0" rtl="0" algn="l">
              <a:lnSpc>
                <a:spcPct val="90000"/>
              </a:lnSpc>
              <a:spcBef>
                <a:spcPts val="0"/>
              </a:spcBef>
              <a:spcAft>
                <a:spcPts val="0"/>
              </a:spcAft>
              <a:buSzPct val="100000"/>
              <a:buChar char="●"/>
            </a:pPr>
            <a:r>
              <a:rPr lang="en-US" sz="1600"/>
              <a:t>Banking-gateway.com. 2021. Nationwide Building Society embraces technology to improve customer service - Future Banking. [online] Available at: &lt;https://www.banking-gateway.com/features/featurenationwide-building-society-embracing-biometrics-and-other-innovative-technology-5953485/index.html&gt; [Accessed 7 April 2021].</a:t>
            </a:r>
            <a:endParaRPr/>
          </a:p>
          <a:p>
            <a:pPr indent="0" lvl="0" marL="0" rtl="0" algn="l">
              <a:lnSpc>
                <a:spcPct val="90000"/>
              </a:lnSpc>
              <a:spcBef>
                <a:spcPts val="1200"/>
              </a:spcBef>
              <a:spcAft>
                <a:spcPts val="0"/>
              </a:spcAft>
              <a:buSzPct val="100000"/>
              <a:buChar char="●"/>
            </a:pPr>
            <a:r>
              <a:rPr lang="en-US" sz="1600"/>
              <a:t>Belleflamme, P., Omrani, N. and Peitz, M., 2015. The economics of crowdfunding platforms. Information Economics and Policy, 33, pp.11-28.</a:t>
            </a:r>
            <a:endParaRPr/>
          </a:p>
          <a:p>
            <a:pPr indent="0" lvl="0" marL="0" rtl="0" algn="l">
              <a:lnSpc>
                <a:spcPct val="90000"/>
              </a:lnSpc>
              <a:spcBef>
                <a:spcPts val="1200"/>
              </a:spcBef>
              <a:spcAft>
                <a:spcPts val="0"/>
              </a:spcAft>
              <a:buSzPct val="100000"/>
              <a:buChar char="●"/>
            </a:pPr>
            <a:r>
              <a:rPr lang="en-US" sz="1600"/>
              <a:t>Chishti, S. and Barberis, J., 2016. The Fintech book: The financial technology handbook for investors, entrepreneurs and visionaries. John Wiley &amp; Sons.</a:t>
            </a:r>
            <a:endParaRPr/>
          </a:p>
          <a:p>
            <a:pPr indent="0" lvl="0" marL="0" rtl="0" algn="l">
              <a:lnSpc>
                <a:spcPct val="90000"/>
              </a:lnSpc>
              <a:spcBef>
                <a:spcPts val="1200"/>
              </a:spcBef>
              <a:spcAft>
                <a:spcPts val="0"/>
              </a:spcAft>
              <a:buSzPct val="100000"/>
              <a:buChar char="●"/>
            </a:pPr>
            <a:r>
              <a:rPr lang="en-US" sz="1600"/>
              <a:t>Edmgroup.com. 2021. Nationwide Building Society first to implement industry changing technology platform PRISM. [online] Available at: &lt;https://www.edmgroup.com/customer_story/nationwide-building-society-first-to-implement-industry-changing-technology-platform-prism&gt; [Accessed 7 April 2021].</a:t>
            </a:r>
            <a:endParaRPr/>
          </a:p>
          <a:p>
            <a:pPr indent="0" lvl="0" marL="0" rtl="0" algn="l">
              <a:lnSpc>
                <a:spcPct val="90000"/>
              </a:lnSpc>
              <a:spcBef>
                <a:spcPts val="1200"/>
              </a:spcBef>
              <a:spcAft>
                <a:spcPts val="0"/>
              </a:spcAft>
              <a:buSzPct val="100000"/>
              <a:buChar char="●"/>
            </a:pPr>
            <a:r>
              <a:rPr lang="en-US" sz="1600"/>
              <a:t>Goodhue, D.L., Wybo, M.D. and Kirsch, L.J., 1992. The impact of data integration on the costs and benefits of information systems. MIS quarterly, pp.293-311.</a:t>
            </a:r>
            <a:endParaRPr/>
          </a:p>
          <a:p>
            <a:pPr indent="0" lvl="0" marL="0" rtl="0" algn="l">
              <a:lnSpc>
                <a:spcPct val="90000"/>
              </a:lnSpc>
              <a:spcBef>
                <a:spcPts val="1200"/>
              </a:spcBef>
              <a:spcAft>
                <a:spcPts val="0"/>
              </a:spcAft>
              <a:buSzPct val="100000"/>
              <a:buChar char="●"/>
            </a:pPr>
            <a:r>
              <a:rPr lang="en-US" sz="1600"/>
              <a:t>Ica.coop. 2021. [online] Available at: &lt;https://www.ica.coop/sites/default/files/basic-page-attachments/global300-report-2011-1757377405.pdf&gt; [Accessed 7 April 2021].</a:t>
            </a:r>
            <a:endParaRPr/>
          </a:p>
          <a:p>
            <a:pPr indent="46990" lvl="0" marL="0" rtl="0" algn="l">
              <a:lnSpc>
                <a:spcPct val="90000"/>
              </a:lnSpc>
              <a:spcBef>
                <a:spcPts val="1200"/>
              </a:spcBef>
              <a:spcAft>
                <a:spcPts val="0"/>
              </a:spcAft>
              <a:buSzPct val="100000"/>
              <a:buNone/>
            </a:pPr>
            <a:r>
              <a:t/>
            </a:r>
            <a:endParaRPr sz="800"/>
          </a:p>
        </p:txBody>
      </p:sp>
      <p:sp>
        <p:nvSpPr>
          <p:cNvPr id="351" name="Google Shape;351;p23"/>
          <p:cNvSpPr/>
          <p:nvPr/>
        </p:nvSpPr>
        <p:spPr>
          <a:xfrm>
            <a:off x="11683988" y="767825"/>
            <a:ext cx="508012" cy="5328173"/>
          </a:xfrm>
          <a:prstGeom prst="rect">
            <a:avLst/>
          </a:prstGeom>
          <a:solidFill>
            <a:srgbClr val="C8C8C8">
              <a:alpha val="49803"/>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56" name="Shape 356"/>
        <p:cNvGrpSpPr/>
        <p:nvPr/>
      </p:nvGrpSpPr>
      <p:grpSpPr>
        <a:xfrm>
          <a:off x="0" y="0"/>
          <a:ext cx="0" cy="0"/>
          <a:chOff x="0" y="0"/>
          <a:chExt cx="0" cy="0"/>
        </a:xfrm>
      </p:grpSpPr>
      <p:sp>
        <p:nvSpPr>
          <p:cNvPr id="357" name="Google Shape;357;p24"/>
          <p:cNvSpPr/>
          <p:nvPr/>
        </p:nvSpPr>
        <p:spPr>
          <a:xfrm>
            <a:off x="1" y="758952"/>
            <a:ext cx="3443590" cy="533095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 name="Google Shape;358;p24"/>
          <p:cNvSpPr/>
          <p:nvPr/>
        </p:nvSpPr>
        <p:spPr>
          <a:xfrm>
            <a:off x="11815864" y="758952"/>
            <a:ext cx="384048" cy="5330952"/>
          </a:xfrm>
          <a:prstGeom prst="rect">
            <a:avLst/>
          </a:prstGeom>
          <a:solidFill>
            <a:srgbClr val="C8C8C8">
              <a:alpha val="4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9" name="Google Shape;359;p24"/>
          <p:cNvSpPr/>
          <p:nvPr/>
        </p:nvSpPr>
        <p:spPr>
          <a:xfrm>
            <a:off x="0" y="0"/>
            <a:ext cx="12192000" cy="6858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0" name="Google Shape;360;p24"/>
          <p:cNvSpPr txBox="1"/>
          <p:nvPr>
            <p:ph type="title"/>
          </p:nvPr>
        </p:nvSpPr>
        <p:spPr>
          <a:xfrm>
            <a:off x="1539116" y="864108"/>
            <a:ext cx="3073914" cy="5120639"/>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rgbClr val="262626"/>
              </a:buClr>
              <a:buSzPts val="3600"/>
              <a:buFont typeface="Corbel"/>
              <a:buNone/>
            </a:pPr>
            <a:r>
              <a:rPr b="1" lang="en-US">
                <a:solidFill>
                  <a:srgbClr val="262626"/>
                </a:solidFill>
              </a:rPr>
              <a:t>Reference</a:t>
            </a:r>
            <a:endParaRPr/>
          </a:p>
        </p:txBody>
      </p:sp>
      <p:sp>
        <p:nvSpPr>
          <p:cNvPr id="361" name="Google Shape;361;p24"/>
          <p:cNvSpPr/>
          <p:nvPr/>
        </p:nvSpPr>
        <p:spPr>
          <a:xfrm>
            <a:off x="0" y="761999"/>
            <a:ext cx="1286934" cy="5334001"/>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62" name="Google Shape;362;p24"/>
          <p:cNvCxnSpPr/>
          <p:nvPr/>
        </p:nvCxnSpPr>
        <p:spPr>
          <a:xfrm>
            <a:off x="4951129" y="2085681"/>
            <a:ext cx="0" cy="2686639"/>
          </a:xfrm>
          <a:prstGeom prst="straightConnector1">
            <a:avLst/>
          </a:prstGeom>
          <a:noFill/>
          <a:ln cap="flat" cmpd="sng" w="12700">
            <a:solidFill>
              <a:srgbClr val="7F7F7F"/>
            </a:solidFill>
            <a:prstDash val="solid"/>
            <a:round/>
            <a:headEnd len="sm" w="sm" type="none"/>
            <a:tailEnd len="sm" w="sm" type="none"/>
          </a:ln>
        </p:spPr>
      </p:cxnSp>
      <p:sp>
        <p:nvSpPr>
          <p:cNvPr id="363" name="Google Shape;363;p24"/>
          <p:cNvSpPr txBox="1"/>
          <p:nvPr>
            <p:ph idx="1" type="body"/>
          </p:nvPr>
        </p:nvSpPr>
        <p:spPr>
          <a:xfrm>
            <a:off x="5289229" y="864108"/>
            <a:ext cx="5910677" cy="512064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1600"/>
              <a:buChar char="●"/>
            </a:pPr>
            <a:r>
              <a:rPr lang="en-US" sz="1600"/>
              <a:t>Kambatla, K., Kollias, G., Kumar, V. and Grama, A., 2014. Trends in big data analytics. Journal of parallel and distributed computing, 74(7), pp.2561-2573.</a:t>
            </a:r>
            <a:endParaRPr/>
          </a:p>
          <a:p>
            <a:pPr indent="0" lvl="0" marL="0" rtl="0" algn="l">
              <a:lnSpc>
                <a:spcPct val="90000"/>
              </a:lnSpc>
              <a:spcBef>
                <a:spcPts val="1200"/>
              </a:spcBef>
              <a:spcAft>
                <a:spcPts val="0"/>
              </a:spcAft>
              <a:buSzPts val="1600"/>
              <a:buChar char="●"/>
            </a:pPr>
            <a:r>
              <a:rPr lang="en-US" sz="1600"/>
              <a:t>Nationwide.co.uk. 2021. Nationwide Building Society | building society, nationwide. [online] Available at: &lt;https://www.nationwide.co.uk/&gt; [Accessed 7 April 2021].</a:t>
            </a:r>
            <a:endParaRPr/>
          </a:p>
          <a:p>
            <a:pPr indent="0" lvl="0" marL="0" rtl="0" algn="l">
              <a:lnSpc>
                <a:spcPct val="90000"/>
              </a:lnSpc>
              <a:spcBef>
                <a:spcPts val="1200"/>
              </a:spcBef>
              <a:spcAft>
                <a:spcPts val="0"/>
              </a:spcAft>
              <a:buSzPts val="1600"/>
              <a:buChar char="●"/>
            </a:pPr>
            <a:r>
              <a:rPr lang="en-US" sz="1600"/>
              <a:t>Nofer, M., Gomber, P., Hinz, O. and Schiereck, D., 2017. Blockchain. Business &amp; Information Systems Engineering, 59(3), pp.183-187.</a:t>
            </a:r>
            <a:endParaRPr/>
          </a:p>
          <a:p>
            <a:pPr indent="0" lvl="0" marL="0" rtl="0" algn="l">
              <a:lnSpc>
                <a:spcPct val="90000"/>
              </a:lnSpc>
              <a:spcBef>
                <a:spcPts val="1200"/>
              </a:spcBef>
              <a:spcAft>
                <a:spcPts val="0"/>
              </a:spcAft>
              <a:buSzPts val="1600"/>
              <a:buChar char="●"/>
            </a:pPr>
            <a:r>
              <a:rPr lang="en-US" sz="1600"/>
              <a:t>NS Banking. 2021. Nationwide implements new speed layer technology - NS Banking. [online] Available at: &lt;https://www.nsbanking.com/news/nationwide-implements-new-speed-layer-technology/&gt; [Accessed 7 April 2021].</a:t>
            </a:r>
            <a:endParaRPr/>
          </a:p>
          <a:p>
            <a:pPr indent="0" lvl="0" marL="0" rtl="0" algn="l">
              <a:lnSpc>
                <a:spcPct val="90000"/>
              </a:lnSpc>
              <a:spcBef>
                <a:spcPts val="1200"/>
              </a:spcBef>
              <a:spcAft>
                <a:spcPts val="0"/>
              </a:spcAft>
              <a:buSzPts val="1600"/>
              <a:buChar char="●"/>
            </a:pPr>
            <a:r>
              <a:rPr lang="en-US" sz="1600"/>
              <a:t>Raghavan, R.S., 2003. Risk management in banks. CHARTERED ACCOUNTANT-NEW DELHI-, 51(8), pp.841-851.</a:t>
            </a:r>
            <a:endParaRPr/>
          </a:p>
          <a:p>
            <a:pPr indent="0" lvl="0" marL="0" rtl="0" algn="l">
              <a:lnSpc>
                <a:spcPct val="90000"/>
              </a:lnSpc>
              <a:spcBef>
                <a:spcPts val="1200"/>
              </a:spcBef>
              <a:spcAft>
                <a:spcPts val="0"/>
              </a:spcAft>
              <a:buSzPts val="1600"/>
              <a:buChar char="●"/>
            </a:pPr>
            <a:r>
              <a:rPr lang="en-US" sz="1600"/>
              <a:t>Tadapaneni, N.R., 2020. Artificial Intelligence in Finance and Investments. Artificial Intelligence, 9(5).</a:t>
            </a:r>
            <a:endParaRPr/>
          </a:p>
          <a:p>
            <a:pPr indent="50800" lvl="0" marL="0" rtl="0" algn="l">
              <a:lnSpc>
                <a:spcPct val="90000"/>
              </a:lnSpc>
              <a:spcBef>
                <a:spcPts val="1200"/>
              </a:spcBef>
              <a:spcAft>
                <a:spcPts val="0"/>
              </a:spcAft>
              <a:buSzPts val="800"/>
              <a:buNone/>
            </a:pPr>
            <a:r>
              <a:t/>
            </a:r>
            <a:endParaRPr sz="800"/>
          </a:p>
        </p:txBody>
      </p:sp>
      <p:sp>
        <p:nvSpPr>
          <p:cNvPr id="364" name="Google Shape;364;p24"/>
          <p:cNvSpPr/>
          <p:nvPr/>
        </p:nvSpPr>
        <p:spPr>
          <a:xfrm>
            <a:off x="11683988" y="767825"/>
            <a:ext cx="508012" cy="5328173"/>
          </a:xfrm>
          <a:prstGeom prst="rect">
            <a:avLst/>
          </a:prstGeom>
          <a:solidFill>
            <a:srgbClr val="C8C8C8">
              <a:alpha val="49803"/>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Tree>
  </p:cSld>
  <p:clrMapOvr>
    <a:masterClrMapping/>
  </p:clrMapOvr>
</p:sld>
</file>

<file path=ppt/theme/theme1.xml><?xml version="1.0" encoding="utf-8"?>
<a:theme xmlns:a="http://schemas.openxmlformats.org/drawingml/2006/main" xmlns:r="http://schemas.openxmlformats.org/officeDocument/2006/relationships" name="Frame">
  <a:themeElements>
    <a:clrScheme name="Custom 4">
      <a:dk1>
        <a:srgbClr val="000000"/>
      </a:dk1>
      <a:lt1>
        <a:srgbClr val="FFFFFF"/>
      </a:lt1>
      <a:dk2>
        <a:srgbClr val="545454"/>
      </a:dk2>
      <a:lt2>
        <a:srgbClr val="BFBFBF"/>
      </a:lt2>
      <a:accent1>
        <a:srgbClr val="0070C0"/>
      </a:accent1>
      <a:accent2>
        <a:srgbClr val="FF0000"/>
      </a:accent2>
      <a:accent3>
        <a:srgbClr val="90BB23"/>
      </a:accent3>
      <a:accent4>
        <a:srgbClr val="EE7008"/>
      </a:accent4>
      <a:accent5>
        <a:srgbClr val="1AB39F"/>
      </a:accent5>
      <a:accent6>
        <a:srgbClr val="D5393D"/>
      </a:accent6>
      <a:hlink>
        <a:srgbClr val="90BB23"/>
      </a:hlink>
      <a:folHlink>
        <a:srgbClr val="EE700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2021-04-07T14:13:14Z</dcterms:created>
</cp:coreProperties>
</file>