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2" r:id="rId3"/>
    <p:sldId id="261" r:id="rId4"/>
    <p:sldId id="265" r:id="rId5"/>
    <p:sldId id="264" r:id="rId6"/>
    <p:sldId id="263" r:id="rId7"/>
    <p:sldId id="271" r:id="rId8"/>
    <p:sldId id="268" r:id="rId9"/>
    <p:sldId id="269" r:id="rId10"/>
    <p:sldId id="266" r:id="rId11"/>
    <p:sldId id="267" r:id="rId12"/>
    <p:sldId id="259" r:id="rId13"/>
    <p:sldId id="270" r:id="rId14"/>
    <p:sldId id="260" r:id="rId15"/>
    <p:sldId id="272"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E74486-D50D-6C76-C6EF-2CB133894069}" v="92" dt="2025-11-11T20:04:38.592"/>
    <p1510:client id="{77F38A3B-3AD8-208E-F142-AAC049E9D1B0}" v="220" dt="2025-11-10T19:36:30.3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3" d="100"/>
          <a:sy n="63" d="100"/>
        </p:scale>
        <p:origin x="61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inata Mbye (2412820)" userId="S::2412820@student.uwtsd.ac.uk::2b204b00-e557-48b2-8293-cdfb67ad64c3" providerId="AD" clId="Web-{FA3F27FF-BE86-E974-5541-060354F9B21B}"/>
    <pc:docChg chg="addSld modSld">
      <pc:chgData name="Aminata Mbye (2412820)" userId="S::2412820@student.uwtsd.ac.uk::2b204b00-e557-48b2-8293-cdfb67ad64c3" providerId="AD" clId="Web-{FA3F27FF-BE86-E974-5541-060354F9B21B}" dt="2025-10-19T13:26:27.979" v="15"/>
      <pc:docMkLst>
        <pc:docMk/>
      </pc:docMkLst>
      <pc:sldChg chg="modSp">
        <pc:chgData name="Aminata Mbye (2412820)" userId="S::2412820@student.uwtsd.ac.uk::2b204b00-e557-48b2-8293-cdfb67ad64c3" providerId="AD" clId="Web-{FA3F27FF-BE86-E974-5541-060354F9B21B}" dt="2025-10-19T13:24:16.087" v="12" actId="20577"/>
        <pc:sldMkLst>
          <pc:docMk/>
          <pc:sldMk cId="109857222" sldId="256"/>
        </pc:sldMkLst>
        <pc:spChg chg="mod">
          <ac:chgData name="Aminata Mbye (2412820)" userId="S::2412820@student.uwtsd.ac.uk::2b204b00-e557-48b2-8293-cdfb67ad64c3" providerId="AD" clId="Web-{FA3F27FF-BE86-E974-5541-060354F9B21B}" dt="2025-10-19T13:24:16.087" v="12" actId="20577"/>
          <ac:spMkLst>
            <pc:docMk/>
            <pc:sldMk cId="109857222" sldId="256"/>
            <ac:spMk id="3" creationId="{00000000-0000-0000-0000-000000000000}"/>
          </ac:spMkLst>
        </pc:spChg>
      </pc:sldChg>
      <pc:sldChg chg="new">
        <pc:chgData name="Aminata Mbye (2412820)" userId="S::2412820@student.uwtsd.ac.uk::2b204b00-e557-48b2-8293-cdfb67ad64c3" providerId="AD" clId="Web-{FA3F27FF-BE86-E974-5541-060354F9B21B}" dt="2025-10-19T13:26:27.979" v="15"/>
        <pc:sldMkLst>
          <pc:docMk/>
          <pc:sldMk cId="1399268906" sldId="259"/>
        </pc:sldMkLst>
      </pc:sldChg>
    </pc:docChg>
  </pc:docChgLst>
  <pc:docChgLst>
    <pc:chgData name="Aminata Mbye (2412820)" userId="S::2412820@student.uwtsd.ac.uk::2b204b00-e557-48b2-8293-cdfb67ad64c3" providerId="AD" clId="Web-{42E74486-D50D-6C76-C6EF-2CB133894069}"/>
    <pc:docChg chg="modSld">
      <pc:chgData name="Aminata Mbye (2412820)" userId="S::2412820@student.uwtsd.ac.uk::2b204b00-e557-48b2-8293-cdfb67ad64c3" providerId="AD" clId="Web-{42E74486-D50D-6C76-C6EF-2CB133894069}" dt="2025-11-11T20:04:38.592" v="91" actId="20577"/>
      <pc:docMkLst>
        <pc:docMk/>
      </pc:docMkLst>
      <pc:sldChg chg="modSp">
        <pc:chgData name="Aminata Mbye (2412820)" userId="S::2412820@student.uwtsd.ac.uk::2b204b00-e557-48b2-8293-cdfb67ad64c3" providerId="AD" clId="Web-{42E74486-D50D-6C76-C6EF-2CB133894069}" dt="2025-11-11T19:02:29.469" v="4" actId="20577"/>
        <pc:sldMkLst>
          <pc:docMk/>
          <pc:sldMk cId="4226353572" sldId="262"/>
        </pc:sldMkLst>
        <pc:spChg chg="mod">
          <ac:chgData name="Aminata Mbye (2412820)" userId="S::2412820@student.uwtsd.ac.uk::2b204b00-e557-48b2-8293-cdfb67ad64c3" providerId="AD" clId="Web-{42E74486-D50D-6C76-C6EF-2CB133894069}" dt="2025-11-11T19:02:29.469" v="4" actId="20577"/>
          <ac:spMkLst>
            <pc:docMk/>
            <pc:sldMk cId="4226353572" sldId="262"/>
            <ac:spMk id="3" creationId="{DA0EA56B-FB04-B7A7-89FF-F95CCA1B557F}"/>
          </ac:spMkLst>
        </pc:spChg>
      </pc:sldChg>
      <pc:sldChg chg="modSp">
        <pc:chgData name="Aminata Mbye (2412820)" userId="S::2412820@student.uwtsd.ac.uk::2b204b00-e557-48b2-8293-cdfb67ad64c3" providerId="AD" clId="Web-{42E74486-D50D-6C76-C6EF-2CB133894069}" dt="2025-11-11T19:55:35.978" v="50" actId="20577"/>
        <pc:sldMkLst>
          <pc:docMk/>
          <pc:sldMk cId="2036558974" sldId="264"/>
        </pc:sldMkLst>
        <pc:spChg chg="mod">
          <ac:chgData name="Aminata Mbye (2412820)" userId="S::2412820@student.uwtsd.ac.uk::2b204b00-e557-48b2-8293-cdfb67ad64c3" providerId="AD" clId="Web-{42E74486-D50D-6C76-C6EF-2CB133894069}" dt="2025-11-11T19:55:35.978" v="50" actId="20577"/>
          <ac:spMkLst>
            <pc:docMk/>
            <pc:sldMk cId="2036558974" sldId="264"/>
            <ac:spMk id="3" creationId="{C5C09328-9852-09A3-FC38-A2AFAFB46575}"/>
          </ac:spMkLst>
        </pc:spChg>
      </pc:sldChg>
      <pc:sldChg chg="modSp">
        <pc:chgData name="Aminata Mbye (2412820)" userId="S::2412820@student.uwtsd.ac.uk::2b204b00-e557-48b2-8293-cdfb67ad64c3" providerId="AD" clId="Web-{42E74486-D50D-6C76-C6EF-2CB133894069}" dt="2025-11-11T19:07:08.958" v="18" actId="20577"/>
        <pc:sldMkLst>
          <pc:docMk/>
          <pc:sldMk cId="3215370805" sldId="265"/>
        </pc:sldMkLst>
        <pc:spChg chg="mod">
          <ac:chgData name="Aminata Mbye (2412820)" userId="S::2412820@student.uwtsd.ac.uk::2b204b00-e557-48b2-8293-cdfb67ad64c3" providerId="AD" clId="Web-{42E74486-D50D-6C76-C6EF-2CB133894069}" dt="2025-11-11T19:07:08.958" v="18" actId="20577"/>
          <ac:spMkLst>
            <pc:docMk/>
            <pc:sldMk cId="3215370805" sldId="265"/>
            <ac:spMk id="3" creationId="{248A7D15-B63F-22F7-EB74-75CC592A5E54}"/>
          </ac:spMkLst>
        </pc:spChg>
      </pc:sldChg>
      <pc:sldChg chg="modSp">
        <pc:chgData name="Aminata Mbye (2412820)" userId="S::2412820@student.uwtsd.ac.uk::2b204b00-e557-48b2-8293-cdfb67ad64c3" providerId="AD" clId="Web-{42E74486-D50D-6C76-C6EF-2CB133894069}" dt="2025-11-11T20:04:38.592" v="91" actId="20577"/>
        <pc:sldMkLst>
          <pc:docMk/>
          <pc:sldMk cId="806085609" sldId="268"/>
        </pc:sldMkLst>
        <pc:spChg chg="mod">
          <ac:chgData name="Aminata Mbye (2412820)" userId="S::2412820@student.uwtsd.ac.uk::2b204b00-e557-48b2-8293-cdfb67ad64c3" providerId="AD" clId="Web-{42E74486-D50D-6C76-C6EF-2CB133894069}" dt="2025-11-11T20:04:38.592" v="91" actId="20577"/>
          <ac:spMkLst>
            <pc:docMk/>
            <pc:sldMk cId="806085609" sldId="268"/>
            <ac:spMk id="3" creationId="{0BE9E69B-D556-8682-A195-339D72476BAC}"/>
          </ac:spMkLst>
        </pc:spChg>
      </pc:sldChg>
      <pc:sldChg chg="modSp">
        <pc:chgData name="Aminata Mbye (2412820)" userId="S::2412820@student.uwtsd.ac.uk::2b204b00-e557-48b2-8293-cdfb67ad64c3" providerId="AD" clId="Web-{42E74486-D50D-6C76-C6EF-2CB133894069}" dt="2025-11-11T19:58:06.533" v="52" actId="20577"/>
        <pc:sldMkLst>
          <pc:docMk/>
          <pc:sldMk cId="666663619" sldId="271"/>
        </pc:sldMkLst>
        <pc:spChg chg="mod">
          <ac:chgData name="Aminata Mbye (2412820)" userId="S::2412820@student.uwtsd.ac.uk::2b204b00-e557-48b2-8293-cdfb67ad64c3" providerId="AD" clId="Web-{42E74486-D50D-6C76-C6EF-2CB133894069}" dt="2025-11-11T19:58:06.533" v="52" actId="20577"/>
          <ac:spMkLst>
            <pc:docMk/>
            <pc:sldMk cId="666663619" sldId="271"/>
            <ac:spMk id="4" creationId="{181A7403-81D4-5607-68CD-48AB1F5152C1}"/>
          </ac:spMkLst>
        </pc:spChg>
      </pc:sldChg>
    </pc:docChg>
  </pc:docChgLst>
  <pc:docChgLst>
    <pc:chgData name="Aminata Mbye (2412820)" userId="S::2412820@student.uwtsd.ac.uk::2b204b00-e557-48b2-8293-cdfb67ad64c3" providerId="AD" clId="Web-{46317F53-BE2E-90B7-A351-D4BA365FB78F}"/>
    <pc:docChg chg="addSld modSld sldOrd">
      <pc:chgData name="Aminata Mbye (2412820)" userId="S::2412820@student.uwtsd.ac.uk::2b204b00-e557-48b2-8293-cdfb67ad64c3" providerId="AD" clId="Web-{46317F53-BE2E-90B7-A351-D4BA365FB78F}" dt="2025-10-29T15:00:38.020" v="758" actId="20577"/>
      <pc:docMkLst>
        <pc:docMk/>
      </pc:docMkLst>
      <pc:sldChg chg="modSp">
        <pc:chgData name="Aminata Mbye (2412820)" userId="S::2412820@student.uwtsd.ac.uk::2b204b00-e557-48b2-8293-cdfb67ad64c3" providerId="AD" clId="Web-{46317F53-BE2E-90B7-A351-D4BA365FB78F}" dt="2025-10-29T13:18:20.616" v="24" actId="20577"/>
        <pc:sldMkLst>
          <pc:docMk/>
          <pc:sldMk cId="109857222" sldId="256"/>
        </pc:sldMkLst>
        <pc:spChg chg="mod">
          <ac:chgData name="Aminata Mbye (2412820)" userId="S::2412820@student.uwtsd.ac.uk::2b204b00-e557-48b2-8293-cdfb67ad64c3" providerId="AD" clId="Web-{46317F53-BE2E-90B7-A351-D4BA365FB78F}" dt="2025-10-29T13:18:20.616" v="24" actId="20577"/>
          <ac:spMkLst>
            <pc:docMk/>
            <pc:sldMk cId="109857222" sldId="256"/>
            <ac:spMk id="3" creationId="{00000000-0000-0000-0000-000000000000}"/>
          </ac:spMkLst>
        </pc:spChg>
      </pc:sldChg>
      <pc:sldChg chg="ord">
        <pc:chgData name="Aminata Mbye (2412820)" userId="S::2412820@student.uwtsd.ac.uk::2b204b00-e557-48b2-8293-cdfb67ad64c3" providerId="AD" clId="Web-{46317F53-BE2E-90B7-A351-D4BA365FB78F}" dt="2025-10-29T13:51:34.519" v="332"/>
        <pc:sldMkLst>
          <pc:docMk/>
          <pc:sldMk cId="1399268906" sldId="259"/>
        </pc:sldMkLst>
      </pc:sldChg>
      <pc:sldChg chg="ord">
        <pc:chgData name="Aminata Mbye (2412820)" userId="S::2412820@student.uwtsd.ac.uk::2b204b00-e557-48b2-8293-cdfb67ad64c3" providerId="AD" clId="Web-{46317F53-BE2E-90B7-A351-D4BA365FB78F}" dt="2025-10-29T13:57:12.392" v="402"/>
        <pc:sldMkLst>
          <pc:docMk/>
          <pc:sldMk cId="1359470773" sldId="260"/>
        </pc:sldMkLst>
      </pc:sldChg>
      <pc:sldChg chg="modSp">
        <pc:chgData name="Aminata Mbye (2412820)" userId="S::2412820@student.uwtsd.ac.uk::2b204b00-e557-48b2-8293-cdfb67ad64c3" providerId="AD" clId="Web-{46317F53-BE2E-90B7-A351-D4BA365FB78F}" dt="2025-10-29T15:00:38.020" v="758" actId="20577"/>
        <pc:sldMkLst>
          <pc:docMk/>
          <pc:sldMk cId="2768207061" sldId="261"/>
        </pc:sldMkLst>
        <pc:spChg chg="mod">
          <ac:chgData name="Aminata Mbye (2412820)" userId="S::2412820@student.uwtsd.ac.uk::2b204b00-e557-48b2-8293-cdfb67ad64c3" providerId="AD" clId="Web-{46317F53-BE2E-90B7-A351-D4BA365FB78F}" dt="2025-10-29T14:10:44.399" v="533" actId="20577"/>
          <ac:spMkLst>
            <pc:docMk/>
            <pc:sldMk cId="2768207061" sldId="261"/>
            <ac:spMk id="2" creationId="{64E4A324-1D41-F055-D64B-793FC0CB0207}"/>
          </ac:spMkLst>
        </pc:spChg>
        <pc:spChg chg="mod">
          <ac:chgData name="Aminata Mbye (2412820)" userId="S::2412820@student.uwtsd.ac.uk::2b204b00-e557-48b2-8293-cdfb67ad64c3" providerId="AD" clId="Web-{46317F53-BE2E-90B7-A351-D4BA365FB78F}" dt="2025-10-29T15:00:38.020" v="758" actId="20577"/>
          <ac:spMkLst>
            <pc:docMk/>
            <pc:sldMk cId="2768207061" sldId="261"/>
            <ac:spMk id="3" creationId="{151B222A-2E88-FB49-EE7C-8B1AEA01B2B0}"/>
          </ac:spMkLst>
        </pc:spChg>
      </pc:sldChg>
      <pc:sldChg chg="modSp new">
        <pc:chgData name="Aminata Mbye (2412820)" userId="S::2412820@student.uwtsd.ac.uk::2b204b00-e557-48b2-8293-cdfb67ad64c3" providerId="AD" clId="Web-{46317F53-BE2E-90B7-A351-D4BA365FB78F}" dt="2025-10-29T14:10:21.678" v="531" actId="20577"/>
        <pc:sldMkLst>
          <pc:docMk/>
          <pc:sldMk cId="4226353572" sldId="262"/>
        </pc:sldMkLst>
        <pc:spChg chg="mod">
          <ac:chgData name="Aminata Mbye (2412820)" userId="S::2412820@student.uwtsd.ac.uk::2b204b00-e557-48b2-8293-cdfb67ad64c3" providerId="AD" clId="Web-{46317F53-BE2E-90B7-A351-D4BA365FB78F}" dt="2025-10-29T13:21:16.095" v="32" actId="20577"/>
          <ac:spMkLst>
            <pc:docMk/>
            <pc:sldMk cId="4226353572" sldId="262"/>
            <ac:spMk id="2" creationId="{36D89B45-AA16-4C39-E38B-EB1322570325}"/>
          </ac:spMkLst>
        </pc:spChg>
        <pc:spChg chg="mod">
          <ac:chgData name="Aminata Mbye (2412820)" userId="S::2412820@student.uwtsd.ac.uk::2b204b00-e557-48b2-8293-cdfb67ad64c3" providerId="AD" clId="Web-{46317F53-BE2E-90B7-A351-D4BA365FB78F}" dt="2025-10-29T14:10:21.678" v="531" actId="20577"/>
          <ac:spMkLst>
            <pc:docMk/>
            <pc:sldMk cId="4226353572" sldId="262"/>
            <ac:spMk id="3" creationId="{DA0EA56B-FB04-B7A7-89FF-F95CCA1B557F}"/>
          </ac:spMkLst>
        </pc:spChg>
      </pc:sldChg>
      <pc:sldChg chg="modSp new ord">
        <pc:chgData name="Aminata Mbye (2412820)" userId="S::2412820@student.uwtsd.ac.uk::2b204b00-e557-48b2-8293-cdfb67ad64c3" providerId="AD" clId="Web-{46317F53-BE2E-90B7-A351-D4BA365FB78F}" dt="2025-10-29T13:50:35.604" v="330" actId="20577"/>
        <pc:sldMkLst>
          <pc:docMk/>
          <pc:sldMk cId="616680516" sldId="263"/>
        </pc:sldMkLst>
        <pc:spChg chg="mod">
          <ac:chgData name="Aminata Mbye (2412820)" userId="S::2412820@student.uwtsd.ac.uk::2b204b00-e557-48b2-8293-cdfb67ad64c3" providerId="AD" clId="Web-{46317F53-BE2E-90B7-A351-D4BA365FB78F}" dt="2025-10-29T13:50:35.604" v="330" actId="20577"/>
          <ac:spMkLst>
            <pc:docMk/>
            <pc:sldMk cId="616680516" sldId="263"/>
            <ac:spMk id="2" creationId="{732B52E3-E05E-0B7B-0724-A4C7E7C489F0}"/>
          </ac:spMkLst>
        </pc:spChg>
      </pc:sldChg>
      <pc:sldChg chg="modSp new">
        <pc:chgData name="Aminata Mbye (2412820)" userId="S::2412820@student.uwtsd.ac.uk::2b204b00-e557-48b2-8293-cdfb67ad64c3" providerId="AD" clId="Web-{46317F53-BE2E-90B7-A351-D4BA365FB78F}" dt="2025-10-29T13:48:10.196" v="271" actId="20577"/>
        <pc:sldMkLst>
          <pc:docMk/>
          <pc:sldMk cId="2036558974" sldId="264"/>
        </pc:sldMkLst>
        <pc:spChg chg="mod">
          <ac:chgData name="Aminata Mbye (2412820)" userId="S::2412820@student.uwtsd.ac.uk::2b204b00-e557-48b2-8293-cdfb67ad64c3" providerId="AD" clId="Web-{46317F53-BE2E-90B7-A351-D4BA365FB78F}" dt="2025-10-29T13:48:10.196" v="271" actId="20577"/>
          <ac:spMkLst>
            <pc:docMk/>
            <pc:sldMk cId="2036558974" sldId="264"/>
            <ac:spMk id="2" creationId="{EC14ADD7-DA68-CE29-FFBB-216A4717C072}"/>
          </ac:spMkLst>
        </pc:spChg>
      </pc:sldChg>
      <pc:sldChg chg="modSp new">
        <pc:chgData name="Aminata Mbye (2412820)" userId="S::2412820@student.uwtsd.ac.uk::2b204b00-e557-48b2-8293-cdfb67ad64c3" providerId="AD" clId="Web-{46317F53-BE2E-90B7-A351-D4BA365FB78F}" dt="2025-10-29T13:45:22.755" v="226" actId="20577"/>
        <pc:sldMkLst>
          <pc:docMk/>
          <pc:sldMk cId="3215370805" sldId="265"/>
        </pc:sldMkLst>
        <pc:spChg chg="mod">
          <ac:chgData name="Aminata Mbye (2412820)" userId="S::2412820@student.uwtsd.ac.uk::2b204b00-e557-48b2-8293-cdfb67ad64c3" providerId="AD" clId="Web-{46317F53-BE2E-90B7-A351-D4BA365FB78F}" dt="2025-10-29T13:45:22.755" v="226" actId="20577"/>
          <ac:spMkLst>
            <pc:docMk/>
            <pc:sldMk cId="3215370805" sldId="265"/>
            <ac:spMk id="2" creationId="{D5A5D880-8B81-C4E7-3ED3-183EA223D668}"/>
          </ac:spMkLst>
        </pc:spChg>
      </pc:sldChg>
      <pc:sldChg chg="modSp new ord">
        <pc:chgData name="Aminata Mbye (2412820)" userId="S::2412820@student.uwtsd.ac.uk::2b204b00-e557-48b2-8293-cdfb67ad64c3" providerId="AD" clId="Web-{46317F53-BE2E-90B7-A351-D4BA365FB78F}" dt="2025-10-29T14:07:56.129" v="523" actId="20577"/>
        <pc:sldMkLst>
          <pc:docMk/>
          <pc:sldMk cId="2586505145" sldId="266"/>
        </pc:sldMkLst>
        <pc:spChg chg="mod">
          <ac:chgData name="Aminata Mbye (2412820)" userId="S::2412820@student.uwtsd.ac.uk::2b204b00-e557-48b2-8293-cdfb67ad64c3" providerId="AD" clId="Web-{46317F53-BE2E-90B7-A351-D4BA365FB78F}" dt="2025-10-29T14:07:56.129" v="523" actId="20577"/>
          <ac:spMkLst>
            <pc:docMk/>
            <pc:sldMk cId="2586505145" sldId="266"/>
            <ac:spMk id="2" creationId="{768460DA-7FCB-FE91-7C24-D0847674F442}"/>
          </ac:spMkLst>
        </pc:spChg>
      </pc:sldChg>
      <pc:sldChg chg="new ord">
        <pc:chgData name="Aminata Mbye (2412820)" userId="S::2412820@student.uwtsd.ac.uk::2b204b00-e557-48b2-8293-cdfb67ad64c3" providerId="AD" clId="Web-{46317F53-BE2E-90B7-A351-D4BA365FB78F}" dt="2025-10-29T13:59:43.492" v="416"/>
        <pc:sldMkLst>
          <pc:docMk/>
          <pc:sldMk cId="4055434518" sldId="267"/>
        </pc:sldMkLst>
      </pc:sldChg>
      <pc:sldChg chg="modSp new">
        <pc:chgData name="Aminata Mbye (2412820)" userId="S::2412820@student.uwtsd.ac.uk::2b204b00-e557-48b2-8293-cdfb67ad64c3" providerId="AD" clId="Web-{46317F53-BE2E-90B7-A351-D4BA365FB78F}" dt="2025-10-29T13:58:15.863" v="414" actId="20577"/>
        <pc:sldMkLst>
          <pc:docMk/>
          <pc:sldMk cId="806085609" sldId="268"/>
        </pc:sldMkLst>
        <pc:spChg chg="mod">
          <ac:chgData name="Aminata Mbye (2412820)" userId="S::2412820@student.uwtsd.ac.uk::2b204b00-e557-48b2-8293-cdfb67ad64c3" providerId="AD" clId="Web-{46317F53-BE2E-90B7-A351-D4BA365FB78F}" dt="2025-10-29T13:58:15.863" v="414" actId="20577"/>
          <ac:spMkLst>
            <pc:docMk/>
            <pc:sldMk cId="806085609" sldId="268"/>
            <ac:spMk id="2" creationId="{788D08A6-977E-968D-608A-95EA691040D7}"/>
          </ac:spMkLst>
        </pc:spChg>
      </pc:sldChg>
      <pc:sldChg chg="modSp new">
        <pc:chgData name="Aminata Mbye (2412820)" userId="S::2412820@student.uwtsd.ac.uk::2b204b00-e557-48b2-8293-cdfb67ad64c3" providerId="AD" clId="Web-{46317F53-BE2E-90B7-A351-D4BA365FB78F}" dt="2025-10-29T14:00:16.227" v="420" actId="20577"/>
        <pc:sldMkLst>
          <pc:docMk/>
          <pc:sldMk cId="3478206490" sldId="269"/>
        </pc:sldMkLst>
        <pc:spChg chg="mod">
          <ac:chgData name="Aminata Mbye (2412820)" userId="S::2412820@student.uwtsd.ac.uk::2b204b00-e557-48b2-8293-cdfb67ad64c3" providerId="AD" clId="Web-{46317F53-BE2E-90B7-A351-D4BA365FB78F}" dt="2025-10-29T14:00:16.227" v="420" actId="20577"/>
          <ac:spMkLst>
            <pc:docMk/>
            <pc:sldMk cId="3478206490" sldId="269"/>
            <ac:spMk id="2" creationId="{4451479B-7915-D561-E0D8-1EE9F0B8D30E}"/>
          </ac:spMkLst>
        </pc:spChg>
      </pc:sldChg>
      <pc:sldChg chg="new ord">
        <pc:chgData name="Aminata Mbye (2412820)" userId="S::2412820@student.uwtsd.ac.uk::2b204b00-e557-48b2-8293-cdfb67ad64c3" providerId="AD" clId="Web-{46317F53-BE2E-90B7-A351-D4BA365FB78F}" dt="2025-10-29T14:06:44.616" v="507"/>
        <pc:sldMkLst>
          <pc:docMk/>
          <pc:sldMk cId="2405269972" sldId="270"/>
        </pc:sldMkLst>
      </pc:sldChg>
      <pc:sldChg chg="modSp new">
        <pc:chgData name="Aminata Mbye (2412820)" userId="S::2412820@student.uwtsd.ac.uk::2b204b00-e557-48b2-8293-cdfb67ad64c3" providerId="AD" clId="Web-{46317F53-BE2E-90B7-A351-D4BA365FB78F}" dt="2025-10-29T14:05:04.749" v="505" actId="20577"/>
        <pc:sldMkLst>
          <pc:docMk/>
          <pc:sldMk cId="666663619" sldId="271"/>
        </pc:sldMkLst>
        <pc:spChg chg="mod">
          <ac:chgData name="Aminata Mbye (2412820)" userId="S::2412820@student.uwtsd.ac.uk::2b204b00-e557-48b2-8293-cdfb67ad64c3" providerId="AD" clId="Web-{46317F53-BE2E-90B7-A351-D4BA365FB78F}" dt="2025-10-29T14:04:00.748" v="482" actId="20577"/>
          <ac:spMkLst>
            <pc:docMk/>
            <pc:sldMk cId="666663619" sldId="271"/>
            <ac:spMk id="2" creationId="{0E0D4FF1-DDA5-2813-E4F3-2634E97AEB5C}"/>
          </ac:spMkLst>
        </pc:spChg>
        <pc:spChg chg="mod">
          <ac:chgData name="Aminata Mbye (2412820)" userId="S::2412820@student.uwtsd.ac.uk::2b204b00-e557-48b2-8293-cdfb67ad64c3" providerId="AD" clId="Web-{46317F53-BE2E-90B7-A351-D4BA365FB78F}" dt="2025-10-29T14:04:27.327" v="494" actId="20577"/>
          <ac:spMkLst>
            <pc:docMk/>
            <pc:sldMk cId="666663619" sldId="271"/>
            <ac:spMk id="3" creationId="{13921B21-D041-7503-B88B-B9A0D9180B94}"/>
          </ac:spMkLst>
        </pc:spChg>
        <pc:spChg chg="mod">
          <ac:chgData name="Aminata Mbye (2412820)" userId="S::2412820@student.uwtsd.ac.uk::2b204b00-e557-48b2-8293-cdfb67ad64c3" providerId="AD" clId="Web-{46317F53-BE2E-90B7-A351-D4BA365FB78F}" dt="2025-10-29T14:05:04.749" v="505" actId="20577"/>
          <ac:spMkLst>
            <pc:docMk/>
            <pc:sldMk cId="666663619" sldId="271"/>
            <ac:spMk id="5" creationId="{FCC0FB65-6695-8B2D-A509-C2EEF2612175}"/>
          </ac:spMkLst>
        </pc:spChg>
      </pc:sldChg>
    </pc:docChg>
  </pc:docChgLst>
  <pc:docChgLst>
    <pc:chgData name="Aminata Mbye (2412820)" userId="S::2412820@student.uwtsd.ac.uk::2b204b00-e557-48b2-8293-cdfb67ad64c3" providerId="AD" clId="Web-{1B29EC1C-A1A6-EDF3-B9AE-EF4E5819E31C}"/>
    <pc:docChg chg="modSld">
      <pc:chgData name="Aminata Mbye (2412820)" userId="S::2412820@student.uwtsd.ac.uk::2b204b00-e557-48b2-8293-cdfb67ad64c3" providerId="AD" clId="Web-{1B29EC1C-A1A6-EDF3-B9AE-EF4E5819E31C}" dt="2025-11-02T18:22:15.878" v="1021" actId="20577"/>
      <pc:docMkLst>
        <pc:docMk/>
      </pc:docMkLst>
      <pc:sldChg chg="modSp">
        <pc:chgData name="Aminata Mbye (2412820)" userId="S::2412820@student.uwtsd.ac.uk::2b204b00-e557-48b2-8293-cdfb67ad64c3" providerId="AD" clId="Web-{1B29EC1C-A1A6-EDF3-B9AE-EF4E5819E31C}" dt="2025-11-02T18:22:15.878" v="1021" actId="20577"/>
        <pc:sldMkLst>
          <pc:docMk/>
          <pc:sldMk cId="616680516" sldId="263"/>
        </pc:sldMkLst>
        <pc:spChg chg="mod">
          <ac:chgData name="Aminata Mbye (2412820)" userId="S::2412820@student.uwtsd.ac.uk::2b204b00-e557-48b2-8293-cdfb67ad64c3" providerId="AD" clId="Web-{1B29EC1C-A1A6-EDF3-B9AE-EF4E5819E31C}" dt="2025-11-02T18:22:15.878" v="1021" actId="20577"/>
          <ac:spMkLst>
            <pc:docMk/>
            <pc:sldMk cId="616680516" sldId="263"/>
            <ac:spMk id="3" creationId="{C7F09651-05DF-2645-6D2B-3CBF961D0510}"/>
          </ac:spMkLst>
        </pc:spChg>
      </pc:sldChg>
      <pc:sldChg chg="modSp">
        <pc:chgData name="Aminata Mbye (2412820)" userId="S::2412820@student.uwtsd.ac.uk::2b204b00-e557-48b2-8293-cdfb67ad64c3" providerId="AD" clId="Web-{1B29EC1C-A1A6-EDF3-B9AE-EF4E5819E31C}" dt="2025-11-02T17:55:28.682" v="872" actId="20577"/>
        <pc:sldMkLst>
          <pc:docMk/>
          <pc:sldMk cId="2036558974" sldId="264"/>
        </pc:sldMkLst>
        <pc:spChg chg="mod">
          <ac:chgData name="Aminata Mbye (2412820)" userId="S::2412820@student.uwtsd.ac.uk::2b204b00-e557-48b2-8293-cdfb67ad64c3" providerId="AD" clId="Web-{1B29EC1C-A1A6-EDF3-B9AE-EF4E5819E31C}" dt="2025-11-02T17:55:28.682" v="872" actId="20577"/>
          <ac:spMkLst>
            <pc:docMk/>
            <pc:sldMk cId="2036558974" sldId="264"/>
            <ac:spMk id="3" creationId="{C5C09328-9852-09A3-FC38-A2AFAFB46575}"/>
          </ac:spMkLst>
        </pc:spChg>
      </pc:sldChg>
      <pc:sldChg chg="modSp">
        <pc:chgData name="Aminata Mbye (2412820)" userId="S::2412820@student.uwtsd.ac.uk::2b204b00-e557-48b2-8293-cdfb67ad64c3" providerId="AD" clId="Web-{1B29EC1C-A1A6-EDF3-B9AE-EF4E5819E31C}" dt="2025-11-01T13:04:24.220" v="373" actId="20577"/>
        <pc:sldMkLst>
          <pc:docMk/>
          <pc:sldMk cId="3215370805" sldId="265"/>
        </pc:sldMkLst>
        <pc:spChg chg="mod">
          <ac:chgData name="Aminata Mbye (2412820)" userId="S::2412820@student.uwtsd.ac.uk::2b204b00-e557-48b2-8293-cdfb67ad64c3" providerId="AD" clId="Web-{1B29EC1C-A1A6-EDF3-B9AE-EF4E5819E31C}" dt="2025-11-01T13:04:24.220" v="373" actId="20577"/>
          <ac:spMkLst>
            <pc:docMk/>
            <pc:sldMk cId="3215370805" sldId="265"/>
            <ac:spMk id="3" creationId="{248A7D15-B63F-22F7-EB74-75CC592A5E54}"/>
          </ac:spMkLst>
        </pc:spChg>
      </pc:sldChg>
    </pc:docChg>
  </pc:docChgLst>
  <pc:docChgLst>
    <pc:chgData name="Aminata Mbye (2412820)" userId="S::2412820@student.uwtsd.ac.uk::2b204b00-e557-48b2-8293-cdfb67ad64c3" providerId="AD" clId="Web-{3856C25D-FF0B-5E91-94B2-A9091C1AB8C8}"/>
    <pc:docChg chg="modSld">
      <pc:chgData name="Aminata Mbye (2412820)" userId="S::2412820@student.uwtsd.ac.uk::2b204b00-e557-48b2-8293-cdfb67ad64c3" providerId="AD" clId="Web-{3856C25D-FF0B-5E91-94B2-A9091C1AB8C8}" dt="2025-10-19T13:00:07.006" v="207" actId="20577"/>
      <pc:docMkLst>
        <pc:docMk/>
      </pc:docMkLst>
      <pc:sldChg chg="modSp">
        <pc:chgData name="Aminata Mbye (2412820)" userId="S::2412820@student.uwtsd.ac.uk::2b204b00-e557-48b2-8293-cdfb67ad64c3" providerId="AD" clId="Web-{3856C25D-FF0B-5E91-94B2-A9091C1AB8C8}" dt="2025-10-19T13:00:07.006" v="207" actId="20577"/>
        <pc:sldMkLst>
          <pc:docMk/>
          <pc:sldMk cId="109857222" sldId="256"/>
        </pc:sldMkLst>
        <pc:spChg chg="mod">
          <ac:chgData name="Aminata Mbye (2412820)" userId="S::2412820@student.uwtsd.ac.uk::2b204b00-e557-48b2-8293-cdfb67ad64c3" providerId="AD" clId="Web-{3856C25D-FF0B-5E91-94B2-A9091C1AB8C8}" dt="2025-10-19T13:00:07.006" v="207" actId="20577"/>
          <ac:spMkLst>
            <pc:docMk/>
            <pc:sldMk cId="109857222" sldId="256"/>
            <ac:spMk id="2" creationId="{00000000-0000-0000-0000-000000000000}"/>
          </ac:spMkLst>
        </pc:spChg>
        <pc:spChg chg="mod">
          <ac:chgData name="Aminata Mbye (2412820)" userId="S::2412820@student.uwtsd.ac.uk::2b204b00-e557-48b2-8293-cdfb67ad64c3" providerId="AD" clId="Web-{3856C25D-FF0B-5E91-94B2-A9091C1AB8C8}" dt="2025-10-19T12:55:40.971" v="205" actId="20577"/>
          <ac:spMkLst>
            <pc:docMk/>
            <pc:sldMk cId="109857222" sldId="256"/>
            <ac:spMk id="3" creationId="{00000000-0000-0000-0000-000000000000}"/>
          </ac:spMkLst>
        </pc:spChg>
      </pc:sldChg>
    </pc:docChg>
  </pc:docChgLst>
  <pc:docChgLst>
    <pc:chgData name="Aminata Mbye (2412820)" userId="S::2412820@student.uwtsd.ac.uk::2b204b00-e557-48b2-8293-cdfb67ad64c3" providerId="AD" clId="Web-{77F38A3B-3AD8-208E-F142-AAC049E9D1B0}"/>
    <pc:docChg chg="modSld sldOrd">
      <pc:chgData name="Aminata Mbye (2412820)" userId="S::2412820@student.uwtsd.ac.uk::2b204b00-e557-48b2-8293-cdfb67ad64c3" providerId="AD" clId="Web-{77F38A3B-3AD8-208E-F142-AAC049E9D1B0}" dt="2025-11-10T19:36:30.335" v="221" actId="20577"/>
      <pc:docMkLst>
        <pc:docMk/>
      </pc:docMkLst>
      <pc:sldChg chg="modSp">
        <pc:chgData name="Aminata Mbye (2412820)" userId="S::2412820@student.uwtsd.ac.uk::2b204b00-e557-48b2-8293-cdfb67ad64c3" providerId="AD" clId="Web-{77F38A3B-3AD8-208E-F142-AAC049E9D1B0}" dt="2025-11-10T19:36:30.335" v="221" actId="20577"/>
        <pc:sldMkLst>
          <pc:docMk/>
          <pc:sldMk cId="109857222" sldId="256"/>
        </pc:sldMkLst>
        <pc:spChg chg="mod">
          <ac:chgData name="Aminata Mbye (2412820)" userId="S::2412820@student.uwtsd.ac.uk::2b204b00-e557-48b2-8293-cdfb67ad64c3" providerId="AD" clId="Web-{77F38A3B-3AD8-208E-F142-AAC049E9D1B0}" dt="2025-11-10T19:36:30.335" v="221" actId="20577"/>
          <ac:spMkLst>
            <pc:docMk/>
            <pc:sldMk cId="109857222" sldId="256"/>
            <ac:spMk id="3" creationId="{00000000-0000-0000-0000-000000000000}"/>
          </ac:spMkLst>
        </pc:spChg>
      </pc:sldChg>
      <pc:sldChg chg="modSp">
        <pc:chgData name="Aminata Mbye (2412820)" userId="S::2412820@student.uwtsd.ac.uk::2b204b00-e557-48b2-8293-cdfb67ad64c3" providerId="AD" clId="Web-{77F38A3B-3AD8-208E-F142-AAC049E9D1B0}" dt="2025-11-10T18:31:25.053" v="2" actId="20577"/>
        <pc:sldMkLst>
          <pc:docMk/>
          <pc:sldMk cId="3215370805" sldId="265"/>
        </pc:sldMkLst>
        <pc:spChg chg="mod">
          <ac:chgData name="Aminata Mbye (2412820)" userId="S::2412820@student.uwtsd.ac.uk::2b204b00-e557-48b2-8293-cdfb67ad64c3" providerId="AD" clId="Web-{77F38A3B-3AD8-208E-F142-AAC049E9D1B0}" dt="2025-11-10T18:31:25.053" v="2" actId="20577"/>
          <ac:spMkLst>
            <pc:docMk/>
            <pc:sldMk cId="3215370805" sldId="265"/>
            <ac:spMk id="3" creationId="{248A7D15-B63F-22F7-EB74-75CC592A5E54}"/>
          </ac:spMkLst>
        </pc:spChg>
      </pc:sldChg>
      <pc:sldChg chg="modSp">
        <pc:chgData name="Aminata Mbye (2412820)" userId="S::2412820@student.uwtsd.ac.uk::2b204b00-e557-48b2-8293-cdfb67ad64c3" providerId="AD" clId="Web-{77F38A3B-3AD8-208E-F142-AAC049E9D1B0}" dt="2025-11-10T19:17:14.075" v="209" actId="20577"/>
        <pc:sldMkLst>
          <pc:docMk/>
          <pc:sldMk cId="806085609" sldId="268"/>
        </pc:sldMkLst>
        <pc:spChg chg="mod">
          <ac:chgData name="Aminata Mbye (2412820)" userId="S::2412820@student.uwtsd.ac.uk::2b204b00-e557-48b2-8293-cdfb67ad64c3" providerId="AD" clId="Web-{77F38A3B-3AD8-208E-F142-AAC049E9D1B0}" dt="2025-11-10T19:17:14.075" v="209" actId="20577"/>
          <ac:spMkLst>
            <pc:docMk/>
            <pc:sldMk cId="806085609" sldId="268"/>
            <ac:spMk id="3" creationId="{0BE9E69B-D556-8682-A195-339D72476BAC}"/>
          </ac:spMkLst>
        </pc:spChg>
      </pc:sldChg>
      <pc:sldChg chg="modSp ord">
        <pc:chgData name="Aminata Mbye (2412820)" userId="S::2412820@student.uwtsd.ac.uk::2b204b00-e557-48b2-8293-cdfb67ad64c3" providerId="AD" clId="Web-{77F38A3B-3AD8-208E-F142-AAC049E9D1B0}" dt="2025-11-10T18:37:49.250" v="52"/>
        <pc:sldMkLst>
          <pc:docMk/>
          <pc:sldMk cId="2124973458" sldId="272"/>
        </pc:sldMkLst>
        <pc:spChg chg="mod">
          <ac:chgData name="Aminata Mbye (2412820)" userId="S::2412820@student.uwtsd.ac.uk::2b204b00-e557-48b2-8293-cdfb67ad64c3" providerId="AD" clId="Web-{77F38A3B-3AD8-208E-F142-AAC049E9D1B0}" dt="2025-11-10T18:37:25.311" v="51" actId="20577"/>
          <ac:spMkLst>
            <pc:docMk/>
            <pc:sldMk cId="2124973458" sldId="272"/>
            <ac:spMk id="2" creationId="{D5A5D880-8B81-C4E7-3ED3-183EA223D668}"/>
          </ac:spMkLst>
        </pc:spChg>
        <pc:spChg chg="mod">
          <ac:chgData name="Aminata Mbye (2412820)" userId="S::2412820@student.uwtsd.ac.uk::2b204b00-e557-48b2-8293-cdfb67ad64c3" providerId="AD" clId="Web-{77F38A3B-3AD8-208E-F142-AAC049E9D1B0}" dt="2025-11-10T18:37:15.123" v="46" actId="20577"/>
          <ac:spMkLst>
            <pc:docMk/>
            <pc:sldMk cId="2124973458" sldId="272"/>
            <ac:spMk id="3" creationId="{248A7D15-B63F-22F7-EB74-75CC592A5E54}"/>
          </ac:spMkLst>
        </pc:spChg>
      </pc:sldChg>
    </pc:docChg>
  </pc:docChgLst>
  <pc:docChgLst>
    <pc:chgData name="Aminata Mbye (2412820)" userId="2b204b00-e557-48b2-8293-cdfb67ad64c3" providerId="ADAL" clId="{BF20792D-69B8-433B-90DB-4BE7C7BDC4E0}"/>
    <pc:docChg chg="custSel addSld delSld modSld">
      <pc:chgData name="Aminata Mbye (2412820)" userId="2b204b00-e557-48b2-8293-cdfb67ad64c3" providerId="ADAL" clId="{BF20792D-69B8-433B-90DB-4BE7C7BDC4E0}" dt="2025-11-05T18:43:48.987" v="3021" actId="20577"/>
      <pc:docMkLst>
        <pc:docMk/>
      </pc:docMkLst>
      <pc:sldChg chg="modSp mod">
        <pc:chgData name="Aminata Mbye (2412820)" userId="2b204b00-e557-48b2-8293-cdfb67ad64c3" providerId="ADAL" clId="{BF20792D-69B8-433B-90DB-4BE7C7BDC4E0}" dt="2025-10-19T13:29:48.448" v="3" actId="20577"/>
        <pc:sldMkLst>
          <pc:docMk/>
          <pc:sldMk cId="109857222" sldId="256"/>
        </pc:sldMkLst>
        <pc:spChg chg="mod">
          <ac:chgData name="Aminata Mbye (2412820)" userId="2b204b00-e557-48b2-8293-cdfb67ad64c3" providerId="ADAL" clId="{BF20792D-69B8-433B-90DB-4BE7C7BDC4E0}" dt="2025-10-19T13:29:48.448" v="3" actId="20577"/>
          <ac:spMkLst>
            <pc:docMk/>
            <pc:sldMk cId="109857222" sldId="256"/>
            <ac:spMk id="3" creationId="{00000000-0000-0000-0000-000000000000}"/>
          </ac:spMkLst>
        </pc:spChg>
      </pc:sldChg>
      <pc:sldChg chg="addSp modSp mod">
        <pc:chgData name="Aminata Mbye (2412820)" userId="2b204b00-e557-48b2-8293-cdfb67ad64c3" providerId="ADAL" clId="{BF20792D-69B8-433B-90DB-4BE7C7BDC4E0}" dt="2025-10-19T13:32:17.077" v="10" actId="20577"/>
        <pc:sldMkLst>
          <pc:docMk/>
          <pc:sldMk cId="1399268906" sldId="259"/>
        </pc:sldMkLst>
        <pc:spChg chg="add mod">
          <ac:chgData name="Aminata Mbye (2412820)" userId="2b204b00-e557-48b2-8293-cdfb67ad64c3" providerId="ADAL" clId="{BF20792D-69B8-433B-90DB-4BE7C7BDC4E0}" dt="2025-10-19T13:32:17.077" v="10" actId="20577"/>
          <ac:spMkLst>
            <pc:docMk/>
            <pc:sldMk cId="1399268906" sldId="259"/>
            <ac:spMk id="2" creationId="{5DD9C6FB-A820-A8D3-EDB4-D9A31F2A0C49}"/>
          </ac:spMkLst>
        </pc:spChg>
      </pc:sldChg>
      <pc:sldChg chg="new">
        <pc:chgData name="Aminata Mbye (2412820)" userId="2b204b00-e557-48b2-8293-cdfb67ad64c3" providerId="ADAL" clId="{BF20792D-69B8-433B-90DB-4BE7C7BDC4E0}" dt="2025-10-19T13:31:10.346" v="6" actId="680"/>
        <pc:sldMkLst>
          <pc:docMk/>
          <pc:sldMk cId="1359470773" sldId="260"/>
        </pc:sldMkLst>
      </pc:sldChg>
      <pc:sldChg chg="modSp new mod">
        <pc:chgData name="Aminata Mbye (2412820)" userId="2b204b00-e557-48b2-8293-cdfb67ad64c3" providerId="ADAL" clId="{BF20792D-69B8-433B-90DB-4BE7C7BDC4E0}" dt="2025-11-03T18:49:59.199" v="1471" actId="20577"/>
        <pc:sldMkLst>
          <pc:docMk/>
          <pc:sldMk cId="2768207061" sldId="261"/>
        </pc:sldMkLst>
        <pc:spChg chg="mod">
          <ac:chgData name="Aminata Mbye (2412820)" userId="2b204b00-e557-48b2-8293-cdfb67ad64c3" providerId="ADAL" clId="{BF20792D-69B8-433B-90DB-4BE7C7BDC4E0}" dt="2025-11-02T18:56:41.638" v="748" actId="27636"/>
          <ac:spMkLst>
            <pc:docMk/>
            <pc:sldMk cId="2768207061" sldId="261"/>
            <ac:spMk id="2" creationId="{64E4A324-1D41-F055-D64B-793FC0CB0207}"/>
          </ac:spMkLst>
        </pc:spChg>
        <pc:spChg chg="mod">
          <ac:chgData name="Aminata Mbye (2412820)" userId="2b204b00-e557-48b2-8293-cdfb67ad64c3" providerId="ADAL" clId="{BF20792D-69B8-433B-90DB-4BE7C7BDC4E0}" dt="2025-11-03T18:49:59.199" v="1471" actId="20577"/>
          <ac:spMkLst>
            <pc:docMk/>
            <pc:sldMk cId="2768207061" sldId="261"/>
            <ac:spMk id="3" creationId="{151B222A-2E88-FB49-EE7C-8B1AEA01B2B0}"/>
          </ac:spMkLst>
        </pc:spChg>
      </pc:sldChg>
      <pc:sldChg chg="modSp mod">
        <pc:chgData name="Aminata Mbye (2412820)" userId="2b204b00-e557-48b2-8293-cdfb67ad64c3" providerId="ADAL" clId="{BF20792D-69B8-433B-90DB-4BE7C7BDC4E0}" dt="2025-11-03T19:17:01.494" v="1751" actId="20577"/>
        <pc:sldMkLst>
          <pc:docMk/>
          <pc:sldMk cId="616680516" sldId="263"/>
        </pc:sldMkLst>
        <pc:spChg chg="mod">
          <ac:chgData name="Aminata Mbye (2412820)" userId="2b204b00-e557-48b2-8293-cdfb67ad64c3" providerId="ADAL" clId="{BF20792D-69B8-433B-90DB-4BE7C7BDC4E0}" dt="2025-11-03T19:17:01.494" v="1751" actId="20577"/>
          <ac:spMkLst>
            <pc:docMk/>
            <pc:sldMk cId="616680516" sldId="263"/>
            <ac:spMk id="3" creationId="{C7F09651-05DF-2645-6D2B-3CBF961D0510}"/>
          </ac:spMkLst>
        </pc:spChg>
      </pc:sldChg>
      <pc:sldChg chg="modSp mod">
        <pc:chgData name="Aminata Mbye (2412820)" userId="2b204b00-e557-48b2-8293-cdfb67ad64c3" providerId="ADAL" clId="{BF20792D-69B8-433B-90DB-4BE7C7BDC4E0}" dt="2025-11-03T19:05:38.340" v="1631" actId="20577"/>
        <pc:sldMkLst>
          <pc:docMk/>
          <pc:sldMk cId="2036558974" sldId="264"/>
        </pc:sldMkLst>
        <pc:spChg chg="mod">
          <ac:chgData name="Aminata Mbye (2412820)" userId="2b204b00-e557-48b2-8293-cdfb67ad64c3" providerId="ADAL" clId="{BF20792D-69B8-433B-90DB-4BE7C7BDC4E0}" dt="2025-11-03T19:05:38.340" v="1631" actId="20577"/>
          <ac:spMkLst>
            <pc:docMk/>
            <pc:sldMk cId="2036558974" sldId="264"/>
            <ac:spMk id="3" creationId="{C5C09328-9852-09A3-FC38-A2AFAFB46575}"/>
          </ac:spMkLst>
        </pc:spChg>
      </pc:sldChg>
      <pc:sldChg chg="modSp mod">
        <pc:chgData name="Aminata Mbye (2412820)" userId="2b204b00-e557-48b2-8293-cdfb67ad64c3" providerId="ADAL" clId="{BF20792D-69B8-433B-90DB-4BE7C7BDC4E0}" dt="2025-11-05T18:43:48.987" v="3021" actId="20577"/>
        <pc:sldMkLst>
          <pc:docMk/>
          <pc:sldMk cId="3215370805" sldId="265"/>
        </pc:sldMkLst>
        <pc:spChg chg="mod">
          <ac:chgData name="Aminata Mbye (2412820)" userId="2b204b00-e557-48b2-8293-cdfb67ad64c3" providerId="ADAL" clId="{BF20792D-69B8-433B-90DB-4BE7C7BDC4E0}" dt="2025-11-05T18:43:48.987" v="3021" actId="20577"/>
          <ac:spMkLst>
            <pc:docMk/>
            <pc:sldMk cId="3215370805" sldId="265"/>
            <ac:spMk id="3" creationId="{248A7D15-B63F-22F7-EB74-75CC592A5E54}"/>
          </ac:spMkLst>
        </pc:spChg>
      </pc:sldChg>
      <pc:sldChg chg="modSp mod">
        <pc:chgData name="Aminata Mbye (2412820)" userId="2b204b00-e557-48b2-8293-cdfb67ad64c3" providerId="ADAL" clId="{BF20792D-69B8-433B-90DB-4BE7C7BDC4E0}" dt="2025-11-05T18:29:25.779" v="2881" actId="20577"/>
        <pc:sldMkLst>
          <pc:docMk/>
          <pc:sldMk cId="806085609" sldId="268"/>
        </pc:sldMkLst>
        <pc:spChg chg="mod">
          <ac:chgData name="Aminata Mbye (2412820)" userId="2b204b00-e557-48b2-8293-cdfb67ad64c3" providerId="ADAL" clId="{BF20792D-69B8-433B-90DB-4BE7C7BDC4E0}" dt="2025-11-05T18:29:25.779" v="2881" actId="20577"/>
          <ac:spMkLst>
            <pc:docMk/>
            <pc:sldMk cId="806085609" sldId="268"/>
            <ac:spMk id="3" creationId="{0BE9E69B-D556-8682-A195-339D72476BAC}"/>
          </ac:spMkLst>
        </pc:spChg>
      </pc:sldChg>
      <pc:sldChg chg="modSp mod">
        <pc:chgData name="Aminata Mbye (2412820)" userId="2b204b00-e557-48b2-8293-cdfb67ad64c3" providerId="ADAL" clId="{BF20792D-69B8-433B-90DB-4BE7C7BDC4E0}" dt="2025-11-04T19:18:43.086" v="2388" actId="20577"/>
        <pc:sldMkLst>
          <pc:docMk/>
          <pc:sldMk cId="3478206490" sldId="269"/>
        </pc:sldMkLst>
        <pc:spChg chg="mod">
          <ac:chgData name="Aminata Mbye (2412820)" userId="2b204b00-e557-48b2-8293-cdfb67ad64c3" providerId="ADAL" clId="{BF20792D-69B8-433B-90DB-4BE7C7BDC4E0}" dt="2025-11-04T19:18:43.086" v="2388" actId="20577"/>
          <ac:spMkLst>
            <pc:docMk/>
            <pc:sldMk cId="3478206490" sldId="269"/>
            <ac:spMk id="3" creationId="{CC01C0B9-05ED-99A0-F644-FBCB5C11B7B8}"/>
          </ac:spMkLst>
        </pc:spChg>
      </pc:sldChg>
      <pc:sldChg chg="modSp mod">
        <pc:chgData name="Aminata Mbye (2412820)" userId="2b204b00-e557-48b2-8293-cdfb67ad64c3" providerId="ADAL" clId="{BF20792D-69B8-433B-90DB-4BE7C7BDC4E0}" dt="2025-11-03T18:37:02.941" v="1468" actId="20577"/>
        <pc:sldMkLst>
          <pc:docMk/>
          <pc:sldMk cId="666663619" sldId="271"/>
        </pc:sldMkLst>
        <pc:spChg chg="mod">
          <ac:chgData name="Aminata Mbye (2412820)" userId="2b204b00-e557-48b2-8293-cdfb67ad64c3" providerId="ADAL" clId="{BF20792D-69B8-433B-90DB-4BE7C7BDC4E0}" dt="2025-11-02T19:05:05.677" v="1034" actId="20577"/>
          <ac:spMkLst>
            <pc:docMk/>
            <pc:sldMk cId="666663619" sldId="271"/>
            <ac:spMk id="2" creationId="{0E0D4FF1-DDA5-2813-E4F3-2634E97AEB5C}"/>
          </ac:spMkLst>
        </pc:spChg>
        <pc:spChg chg="mod">
          <ac:chgData name="Aminata Mbye (2412820)" userId="2b204b00-e557-48b2-8293-cdfb67ad64c3" providerId="ADAL" clId="{BF20792D-69B8-433B-90DB-4BE7C7BDC4E0}" dt="2025-11-03T18:32:55.057" v="1444" actId="20577"/>
          <ac:spMkLst>
            <pc:docMk/>
            <pc:sldMk cId="666663619" sldId="271"/>
            <ac:spMk id="4" creationId="{181A7403-81D4-5607-68CD-48AB1F5152C1}"/>
          </ac:spMkLst>
        </pc:spChg>
        <pc:spChg chg="mod">
          <ac:chgData name="Aminata Mbye (2412820)" userId="2b204b00-e557-48b2-8293-cdfb67ad64c3" providerId="ADAL" clId="{BF20792D-69B8-433B-90DB-4BE7C7BDC4E0}" dt="2025-11-03T18:37:02.941" v="1468" actId="20577"/>
          <ac:spMkLst>
            <pc:docMk/>
            <pc:sldMk cId="666663619" sldId="271"/>
            <ac:spMk id="6" creationId="{8D264937-932B-7BF7-80F0-62C6408C3709}"/>
          </ac:spMkLst>
        </pc:spChg>
      </pc:sldChg>
      <pc:sldChg chg="modSp add mod">
        <pc:chgData name="Aminata Mbye (2412820)" userId="2b204b00-e557-48b2-8293-cdfb67ad64c3" providerId="ADAL" clId="{BF20792D-69B8-433B-90DB-4BE7C7BDC4E0}" dt="2025-11-05T18:09:47.913" v="2558" actId="20577"/>
        <pc:sldMkLst>
          <pc:docMk/>
          <pc:sldMk cId="2124973458" sldId="272"/>
        </pc:sldMkLst>
        <pc:spChg chg="mod">
          <ac:chgData name="Aminata Mbye (2412820)" userId="2b204b00-e557-48b2-8293-cdfb67ad64c3" providerId="ADAL" clId="{BF20792D-69B8-433B-90DB-4BE7C7BDC4E0}" dt="2025-11-05T18:09:47.913" v="2558" actId="20577"/>
          <ac:spMkLst>
            <pc:docMk/>
            <pc:sldMk cId="2124973458" sldId="272"/>
            <ac:spMk id="3" creationId="{248A7D15-B63F-22F7-EB74-75CC592A5E5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11/11/2025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11/11/2025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11/11/2025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Individual Presentation</a:t>
            </a:r>
          </a:p>
        </p:txBody>
      </p:sp>
      <p:sp>
        <p:nvSpPr>
          <p:cNvPr id="3" name="Subtitle 2"/>
          <p:cNvSpPr>
            <a:spLocks noGrp="1"/>
          </p:cNvSpPr>
          <p:nvPr>
            <p:ph type="subTitle" idx="1"/>
          </p:nvPr>
        </p:nvSpPr>
        <p:spPr>
          <a:xfrm>
            <a:off x="1524000" y="3512392"/>
            <a:ext cx="8975912" cy="3347849"/>
          </a:xfrm>
        </p:spPr>
        <p:txBody>
          <a:bodyPr vert="horz" lIns="91440" tIns="45720" rIns="91440" bIns="45720" rtlCol="0" anchor="t">
            <a:normAutofit fontScale="92500" lnSpcReduction="10000"/>
          </a:bodyPr>
          <a:lstStyle/>
          <a:p>
            <a:r>
              <a:rPr lang="en-GB" dirty="0"/>
              <a:t>Programme: BA Leadership and Management Skills for the Workplace</a:t>
            </a:r>
          </a:p>
          <a:p>
            <a:r>
              <a:rPr lang="en-GB" dirty="0"/>
              <a:t>Module: Developing and Managing Individual Teams</a:t>
            </a:r>
          </a:p>
          <a:p>
            <a:r>
              <a:rPr lang="en-GB" dirty="0"/>
              <a:t>Module Lecturer: Dr Toyin Adisa</a:t>
            </a:r>
          </a:p>
          <a:p>
            <a:r>
              <a:rPr lang="en-GB" dirty="0"/>
              <a:t>Module Code: LCLM5002</a:t>
            </a:r>
          </a:p>
          <a:p>
            <a:r>
              <a:rPr lang="en-GB" dirty="0"/>
              <a:t>Assignment Title: Job Recruitment Individual Presentation </a:t>
            </a:r>
          </a:p>
          <a:p>
            <a:r>
              <a:rPr lang="en-GB" dirty="0"/>
              <a:t>Student Name: Aminata Mbye</a:t>
            </a:r>
          </a:p>
          <a:p>
            <a:r>
              <a:rPr lang="en-GB" dirty="0"/>
              <a:t>Student Number: 2412820</a:t>
            </a:r>
            <a:endParaRPr lang="en-GB"/>
          </a:p>
          <a:p>
            <a:r>
              <a:rPr lang="en-GB" dirty="0"/>
              <a:t>Company Name: Boots</a:t>
            </a:r>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89B45-AA16-4C39-E38B-EB1322570325}"/>
              </a:ext>
            </a:extLst>
          </p:cNvPr>
          <p:cNvSpPr>
            <a:spLocks noGrp="1"/>
          </p:cNvSpPr>
          <p:nvPr>
            <p:ph type="title"/>
          </p:nvPr>
        </p:nvSpPr>
        <p:spPr/>
        <p:txBody>
          <a:bodyPr/>
          <a:lstStyle/>
          <a:p>
            <a:r>
              <a:rPr lang="en-GB"/>
              <a:t>Table of content</a:t>
            </a:r>
          </a:p>
        </p:txBody>
      </p:sp>
      <p:sp>
        <p:nvSpPr>
          <p:cNvPr id="3" name="Content Placeholder 2">
            <a:extLst>
              <a:ext uri="{FF2B5EF4-FFF2-40B4-BE49-F238E27FC236}">
                <a16:creationId xmlns:a16="http://schemas.microsoft.com/office/drawing/2014/main" id="{DA0EA56B-FB04-B7A7-89FF-F95CCA1B557F}"/>
              </a:ext>
            </a:extLst>
          </p:cNvPr>
          <p:cNvSpPr>
            <a:spLocks noGrp="1"/>
          </p:cNvSpPr>
          <p:nvPr>
            <p:ph idx="1"/>
          </p:nvPr>
        </p:nvSpPr>
        <p:spPr/>
        <p:txBody>
          <a:bodyPr vert="horz" lIns="91440" tIns="45720" rIns="91440" bIns="45720" rtlCol="0" anchor="t">
            <a:normAutofit lnSpcReduction="10000"/>
          </a:bodyPr>
          <a:lstStyle/>
          <a:p>
            <a:r>
              <a:rPr lang="en-GB" dirty="0"/>
              <a:t>Introduction of London based company, Boots</a:t>
            </a:r>
          </a:p>
          <a:p>
            <a:r>
              <a:rPr lang="en-GB" dirty="0"/>
              <a:t>Recruitment process including job analysis and personal specification</a:t>
            </a:r>
          </a:p>
          <a:p>
            <a:r>
              <a:rPr lang="en-GB" dirty="0"/>
              <a:t>Explore 3 different types of interviews for the team members</a:t>
            </a:r>
          </a:p>
          <a:p>
            <a:r>
              <a:rPr lang="en-GB" dirty="0"/>
              <a:t>Justify the appropriate questioning techniques such as probing, leading, Socratic etc</a:t>
            </a:r>
          </a:p>
          <a:p>
            <a:r>
              <a:rPr lang="en-GB" dirty="0"/>
              <a:t>Make a comparison and contrast between face -to- face interview and online interview for the mentioned candidate</a:t>
            </a:r>
          </a:p>
          <a:p>
            <a:r>
              <a:rPr lang="en-GB" dirty="0"/>
              <a:t>Conclusion</a:t>
            </a:r>
          </a:p>
          <a:p>
            <a:r>
              <a:rPr lang="en-GB" dirty="0"/>
              <a:t>References</a:t>
            </a:r>
          </a:p>
          <a:p>
            <a:endParaRPr lang="en-GB"/>
          </a:p>
        </p:txBody>
      </p:sp>
    </p:spTree>
    <p:extLst>
      <p:ext uri="{BB962C8B-B14F-4D97-AF65-F5344CB8AC3E}">
        <p14:creationId xmlns:p14="http://schemas.microsoft.com/office/powerpoint/2010/main" val="42263535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4A324-1D41-F055-D64B-793FC0CB0207}"/>
              </a:ext>
            </a:extLst>
          </p:cNvPr>
          <p:cNvSpPr>
            <a:spLocks noGrp="1"/>
          </p:cNvSpPr>
          <p:nvPr>
            <p:ph type="title"/>
          </p:nvPr>
        </p:nvSpPr>
        <p:spPr/>
        <p:txBody>
          <a:bodyPr>
            <a:normAutofit/>
          </a:bodyPr>
          <a:lstStyle/>
          <a:p>
            <a:br>
              <a:rPr lang="en-GB" dirty="0"/>
            </a:br>
            <a:r>
              <a:rPr lang="en-GB" dirty="0"/>
              <a:t>Introduction of my company (Boots)</a:t>
            </a:r>
          </a:p>
        </p:txBody>
      </p:sp>
      <p:sp>
        <p:nvSpPr>
          <p:cNvPr id="3" name="Content Placeholder 2">
            <a:extLst>
              <a:ext uri="{FF2B5EF4-FFF2-40B4-BE49-F238E27FC236}">
                <a16:creationId xmlns:a16="http://schemas.microsoft.com/office/drawing/2014/main" id="{151B222A-2E88-FB49-EE7C-8B1AEA01B2B0}"/>
              </a:ext>
            </a:extLst>
          </p:cNvPr>
          <p:cNvSpPr>
            <a:spLocks noGrp="1"/>
          </p:cNvSpPr>
          <p:nvPr>
            <p:ph idx="1"/>
          </p:nvPr>
        </p:nvSpPr>
        <p:spPr/>
        <p:txBody>
          <a:bodyPr vert="horz" lIns="91440" tIns="45720" rIns="91440" bIns="45720" rtlCol="0" anchor="t">
            <a:normAutofit fontScale="92500"/>
          </a:bodyPr>
          <a:lstStyle/>
          <a:p>
            <a:pPr marL="0" indent="0">
              <a:buNone/>
            </a:pPr>
            <a:r>
              <a:rPr lang="en-GB" dirty="0"/>
              <a:t>My name is Aminata, assistant HR. I am going to present about recruiting a Project manager to the company</a:t>
            </a:r>
          </a:p>
          <a:p>
            <a:pPr marL="0" indent="0">
              <a:buNone/>
            </a:pPr>
            <a:r>
              <a:rPr lang="en-GB" dirty="0"/>
              <a:t>* Boots is a UK based leading health and beauty retailer.(Boots,2025)</a:t>
            </a:r>
          </a:p>
          <a:p>
            <a:r>
              <a:rPr lang="en-GB" dirty="0"/>
              <a:t>Opened by John Boot in Nottingham in 1849 and purchased by Boots in 1927</a:t>
            </a:r>
          </a:p>
          <a:p>
            <a:r>
              <a:rPr lang="en-GB" dirty="0"/>
              <a:t>Serving its customers and patients wellbeing for life</a:t>
            </a:r>
          </a:p>
          <a:p>
            <a:r>
              <a:rPr lang="en-GB" dirty="0"/>
              <a:t>176 years old, around 1.800 stores nationwide and 52,000 team members</a:t>
            </a:r>
          </a:p>
          <a:p>
            <a:r>
              <a:rPr lang="en-GB" dirty="0"/>
              <a:t>Boots combined pharmacy, optician and healthcare range to offer complete care to everyone.</a:t>
            </a:r>
          </a:p>
          <a:p>
            <a:endParaRPr lang="en-GB" dirty="0"/>
          </a:p>
          <a:p>
            <a:endParaRPr lang="en-GB" dirty="0"/>
          </a:p>
        </p:txBody>
      </p:sp>
    </p:spTree>
    <p:extLst>
      <p:ext uri="{BB962C8B-B14F-4D97-AF65-F5344CB8AC3E}">
        <p14:creationId xmlns:p14="http://schemas.microsoft.com/office/powerpoint/2010/main" val="27682070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5D880-8B81-C4E7-3ED3-183EA223D668}"/>
              </a:ext>
            </a:extLst>
          </p:cNvPr>
          <p:cNvSpPr>
            <a:spLocks noGrp="1"/>
          </p:cNvSpPr>
          <p:nvPr>
            <p:ph type="title"/>
          </p:nvPr>
        </p:nvSpPr>
        <p:spPr/>
        <p:txBody>
          <a:bodyPr/>
          <a:lstStyle/>
          <a:p>
            <a:r>
              <a:rPr lang="en-GB"/>
              <a:t>Recruitment process including job analysis and personal specification</a:t>
            </a:r>
          </a:p>
        </p:txBody>
      </p:sp>
      <p:sp>
        <p:nvSpPr>
          <p:cNvPr id="3" name="Content Placeholder 2">
            <a:extLst>
              <a:ext uri="{FF2B5EF4-FFF2-40B4-BE49-F238E27FC236}">
                <a16:creationId xmlns:a16="http://schemas.microsoft.com/office/drawing/2014/main" id="{248A7D15-B63F-22F7-EB74-75CC592A5E54}"/>
              </a:ext>
            </a:extLst>
          </p:cNvPr>
          <p:cNvSpPr>
            <a:spLocks noGrp="1"/>
          </p:cNvSpPr>
          <p:nvPr>
            <p:ph idx="1"/>
          </p:nvPr>
        </p:nvSpPr>
        <p:spPr/>
        <p:txBody>
          <a:bodyPr vert="horz" lIns="91440" tIns="45720" rIns="91440" bIns="45720" rtlCol="0" anchor="t">
            <a:normAutofit fontScale="92500" lnSpcReduction="10000"/>
          </a:bodyPr>
          <a:lstStyle/>
          <a:p>
            <a:r>
              <a:rPr lang="en-GB" dirty="0"/>
              <a:t>Recruitment is the process of finding and engaging the right people, the organisation needs</a:t>
            </a:r>
          </a:p>
          <a:p>
            <a:r>
              <a:rPr lang="en-GB" dirty="0"/>
              <a:t>Then decide and select the applicant who should be recruited in terms of their qualifications, experience and competencies</a:t>
            </a:r>
          </a:p>
          <a:p>
            <a:r>
              <a:rPr lang="en-GB" dirty="0"/>
              <a:t>Collect the information about the specific job including the skill requirements, roles and responsibilities. (</a:t>
            </a:r>
            <a:r>
              <a:rPr lang="en-GB" dirty="0" err="1"/>
              <a:t>Darwinbox</a:t>
            </a:r>
            <a:r>
              <a:rPr lang="en-GB" dirty="0"/>
              <a:t> Digital Solutions,2025)</a:t>
            </a:r>
          </a:p>
          <a:p>
            <a:r>
              <a:rPr lang="en-GB" dirty="0"/>
              <a:t>Analys the human qualities required to execute the job successfully</a:t>
            </a:r>
          </a:p>
          <a:p>
            <a:r>
              <a:rPr lang="en-GB" dirty="0"/>
              <a:t>Personal specification, the written desires and essentials to find the right candidate, their skills, qualifications, and experiences. (Anne Morris,2025) </a:t>
            </a:r>
          </a:p>
          <a:p>
            <a:endParaRPr lang="en-GB" dirty="0"/>
          </a:p>
        </p:txBody>
      </p:sp>
    </p:spTree>
    <p:extLst>
      <p:ext uri="{BB962C8B-B14F-4D97-AF65-F5344CB8AC3E}">
        <p14:creationId xmlns:p14="http://schemas.microsoft.com/office/powerpoint/2010/main" val="32153708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4ADD7-DA68-CE29-FFBB-216A4717C072}"/>
              </a:ext>
            </a:extLst>
          </p:cNvPr>
          <p:cNvSpPr>
            <a:spLocks noGrp="1"/>
          </p:cNvSpPr>
          <p:nvPr>
            <p:ph type="title"/>
          </p:nvPr>
        </p:nvSpPr>
        <p:spPr/>
        <p:txBody>
          <a:bodyPr/>
          <a:lstStyle/>
          <a:p>
            <a:r>
              <a:rPr lang="en-GB"/>
              <a:t>Explore 3 different types of interviews for the team member</a:t>
            </a:r>
          </a:p>
        </p:txBody>
      </p:sp>
      <p:sp>
        <p:nvSpPr>
          <p:cNvPr id="3" name="Content Placeholder 2">
            <a:extLst>
              <a:ext uri="{FF2B5EF4-FFF2-40B4-BE49-F238E27FC236}">
                <a16:creationId xmlns:a16="http://schemas.microsoft.com/office/drawing/2014/main" id="{C5C09328-9852-09A3-FC38-A2AFAFB46575}"/>
              </a:ext>
            </a:extLst>
          </p:cNvPr>
          <p:cNvSpPr>
            <a:spLocks noGrp="1"/>
          </p:cNvSpPr>
          <p:nvPr>
            <p:ph idx="1"/>
          </p:nvPr>
        </p:nvSpPr>
        <p:spPr/>
        <p:txBody>
          <a:bodyPr vert="horz" lIns="91440" tIns="45720" rIns="91440" bIns="45720" rtlCol="0" anchor="t">
            <a:normAutofit/>
          </a:bodyPr>
          <a:lstStyle/>
          <a:p>
            <a:r>
              <a:rPr lang="en-GB" dirty="0"/>
              <a:t>An interview is a method that relies on asking questions in other to collect data, it involves two or more people. (Tegan George,2022)</a:t>
            </a:r>
          </a:p>
          <a:p>
            <a:r>
              <a:rPr lang="en-GB" dirty="0"/>
              <a:t>1 One –to-one interview: is a great interview, you meet each other, the manager asked general technical questions and the candidate answer and can also ask questions at the end of the interview</a:t>
            </a:r>
          </a:p>
          <a:p>
            <a:r>
              <a:rPr lang="en-GB" dirty="0"/>
              <a:t>2 Video or phone interview: such interview happens when the candidate can't attend face-to-face or the employer can prefer it</a:t>
            </a:r>
          </a:p>
          <a:p>
            <a:r>
              <a:rPr lang="en-GB" dirty="0"/>
              <a:t>3 Behavioural interview: is a technique an employer use to evaluate a candidate past behaviour in different situations to predict their successful past rating scale</a:t>
            </a:r>
          </a:p>
        </p:txBody>
      </p:sp>
    </p:spTree>
    <p:extLst>
      <p:ext uri="{BB962C8B-B14F-4D97-AF65-F5344CB8AC3E}">
        <p14:creationId xmlns:p14="http://schemas.microsoft.com/office/powerpoint/2010/main" val="20365589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B52E3-E05E-0B7B-0724-A4C7E7C489F0}"/>
              </a:ext>
            </a:extLst>
          </p:cNvPr>
          <p:cNvSpPr>
            <a:spLocks noGrp="1"/>
          </p:cNvSpPr>
          <p:nvPr>
            <p:ph type="title"/>
          </p:nvPr>
        </p:nvSpPr>
        <p:spPr/>
        <p:txBody>
          <a:bodyPr/>
          <a:lstStyle/>
          <a:p>
            <a:r>
              <a:rPr lang="en-GB"/>
              <a:t>Justify the appropriate questioning techniques such as probing, leading etc</a:t>
            </a:r>
          </a:p>
        </p:txBody>
      </p:sp>
      <p:sp>
        <p:nvSpPr>
          <p:cNvPr id="3" name="Content Placeholder 2">
            <a:extLst>
              <a:ext uri="{FF2B5EF4-FFF2-40B4-BE49-F238E27FC236}">
                <a16:creationId xmlns:a16="http://schemas.microsoft.com/office/drawing/2014/main" id="{C7F09651-05DF-2645-6D2B-3CBF961D0510}"/>
              </a:ext>
            </a:extLst>
          </p:cNvPr>
          <p:cNvSpPr>
            <a:spLocks noGrp="1"/>
          </p:cNvSpPr>
          <p:nvPr>
            <p:ph idx="1"/>
          </p:nvPr>
        </p:nvSpPr>
        <p:spPr/>
        <p:txBody>
          <a:bodyPr vert="horz" lIns="91440" tIns="45720" rIns="91440" bIns="45720" rtlCol="0" anchor="t">
            <a:normAutofit/>
          </a:bodyPr>
          <a:lstStyle/>
          <a:p>
            <a:r>
              <a:rPr lang="en-GB" dirty="0"/>
              <a:t>Star method: a </a:t>
            </a:r>
            <a:r>
              <a:rPr lang="en-GB" dirty="0" err="1"/>
              <a:t>behavioral</a:t>
            </a:r>
            <a:r>
              <a:rPr lang="en-GB" dirty="0"/>
              <a:t> question that require the candidate to describe their past situation to explain goals accomplish, steps taken and this questioning can tell you how smart the candidate is able perform. (Anne Moris,2025)</a:t>
            </a:r>
          </a:p>
          <a:p>
            <a:r>
              <a:rPr lang="en-GB" dirty="0"/>
              <a:t>Leading questioning: is a reflective question  which encourage the candidate to reflect on key information</a:t>
            </a:r>
          </a:p>
          <a:p>
            <a:r>
              <a:rPr lang="en-GB" dirty="0"/>
              <a:t>Close questions: this is used when the manager want a simple answer, </a:t>
            </a:r>
            <a:r>
              <a:rPr lang="en-GB" dirty="0" err="1"/>
              <a:t>eg</a:t>
            </a:r>
            <a:r>
              <a:rPr lang="en-GB" dirty="0"/>
              <a:t> where did you attend university? London.</a:t>
            </a:r>
          </a:p>
          <a:p>
            <a:r>
              <a:rPr lang="en-GB" dirty="0"/>
              <a:t>Probing questions: is when you I want to clarification about exact information</a:t>
            </a:r>
          </a:p>
        </p:txBody>
      </p:sp>
    </p:spTree>
    <p:extLst>
      <p:ext uri="{BB962C8B-B14F-4D97-AF65-F5344CB8AC3E}">
        <p14:creationId xmlns:p14="http://schemas.microsoft.com/office/powerpoint/2010/main" val="6166805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D4FF1-DDA5-2813-E4F3-2634E97AEB5C}"/>
              </a:ext>
            </a:extLst>
          </p:cNvPr>
          <p:cNvSpPr>
            <a:spLocks noGrp="1"/>
          </p:cNvSpPr>
          <p:nvPr>
            <p:ph type="title"/>
          </p:nvPr>
        </p:nvSpPr>
        <p:spPr/>
        <p:txBody>
          <a:bodyPr/>
          <a:lstStyle/>
          <a:p>
            <a:r>
              <a:rPr lang="en-GB" dirty="0"/>
              <a:t>Make a comparison between face -to-face and online interview for the mentioned person</a:t>
            </a:r>
          </a:p>
        </p:txBody>
      </p:sp>
      <p:sp>
        <p:nvSpPr>
          <p:cNvPr id="3" name="Text Placeholder 2">
            <a:extLst>
              <a:ext uri="{FF2B5EF4-FFF2-40B4-BE49-F238E27FC236}">
                <a16:creationId xmlns:a16="http://schemas.microsoft.com/office/drawing/2014/main" id="{13921B21-D041-7503-B88B-B9A0D9180B94}"/>
              </a:ext>
            </a:extLst>
          </p:cNvPr>
          <p:cNvSpPr>
            <a:spLocks noGrp="1"/>
          </p:cNvSpPr>
          <p:nvPr>
            <p:ph type="body" idx="1"/>
          </p:nvPr>
        </p:nvSpPr>
        <p:spPr/>
        <p:txBody>
          <a:bodyPr/>
          <a:lstStyle/>
          <a:p>
            <a:r>
              <a:rPr lang="en-GB"/>
              <a:t>Face to face interview</a:t>
            </a:r>
          </a:p>
        </p:txBody>
      </p:sp>
      <p:sp>
        <p:nvSpPr>
          <p:cNvPr id="4" name="Content Placeholder 3">
            <a:extLst>
              <a:ext uri="{FF2B5EF4-FFF2-40B4-BE49-F238E27FC236}">
                <a16:creationId xmlns:a16="http://schemas.microsoft.com/office/drawing/2014/main" id="{181A7403-81D4-5607-68CD-48AB1F5152C1}"/>
              </a:ext>
            </a:extLst>
          </p:cNvPr>
          <p:cNvSpPr>
            <a:spLocks noGrp="1"/>
          </p:cNvSpPr>
          <p:nvPr>
            <p:ph sz="half" idx="2"/>
          </p:nvPr>
        </p:nvSpPr>
        <p:spPr/>
        <p:txBody>
          <a:bodyPr vert="horz" lIns="91440" tIns="45720" rIns="91440" bIns="45720" rtlCol="0" anchor="t">
            <a:normAutofit/>
          </a:bodyPr>
          <a:lstStyle/>
          <a:p>
            <a:r>
              <a:rPr lang="en-GB" dirty="0"/>
              <a:t>Allow employer to better evaluate, make a fair judgement and engage with the candidate</a:t>
            </a:r>
          </a:p>
          <a:p>
            <a:r>
              <a:rPr lang="en-GB" dirty="0"/>
              <a:t>Less risk of disruption in case of poor network</a:t>
            </a:r>
          </a:p>
          <a:p>
            <a:r>
              <a:rPr lang="en-GB" dirty="0"/>
              <a:t>Candidate can meet in the work environment</a:t>
            </a:r>
          </a:p>
        </p:txBody>
      </p:sp>
      <p:sp>
        <p:nvSpPr>
          <p:cNvPr id="5" name="Text Placeholder 4">
            <a:extLst>
              <a:ext uri="{FF2B5EF4-FFF2-40B4-BE49-F238E27FC236}">
                <a16:creationId xmlns:a16="http://schemas.microsoft.com/office/drawing/2014/main" id="{FCC0FB65-6695-8B2D-A509-C2EEF2612175}"/>
              </a:ext>
            </a:extLst>
          </p:cNvPr>
          <p:cNvSpPr>
            <a:spLocks noGrp="1"/>
          </p:cNvSpPr>
          <p:nvPr>
            <p:ph type="body" sz="quarter" idx="3"/>
          </p:nvPr>
        </p:nvSpPr>
        <p:spPr/>
        <p:txBody>
          <a:bodyPr/>
          <a:lstStyle/>
          <a:p>
            <a:r>
              <a:rPr lang="en-GB"/>
              <a:t>Online interview</a:t>
            </a:r>
          </a:p>
        </p:txBody>
      </p:sp>
      <p:sp>
        <p:nvSpPr>
          <p:cNvPr id="6" name="Content Placeholder 5">
            <a:extLst>
              <a:ext uri="{FF2B5EF4-FFF2-40B4-BE49-F238E27FC236}">
                <a16:creationId xmlns:a16="http://schemas.microsoft.com/office/drawing/2014/main" id="{8D264937-932B-7BF7-80F0-62C6408C3709}"/>
              </a:ext>
            </a:extLst>
          </p:cNvPr>
          <p:cNvSpPr>
            <a:spLocks noGrp="1"/>
          </p:cNvSpPr>
          <p:nvPr>
            <p:ph sz="quarter" idx="4"/>
          </p:nvPr>
        </p:nvSpPr>
        <p:spPr/>
        <p:txBody>
          <a:bodyPr/>
          <a:lstStyle/>
          <a:p>
            <a:r>
              <a:rPr lang="en-GB" dirty="0"/>
              <a:t>Remove the need to travel and this result to high number of candidate to be interview</a:t>
            </a:r>
          </a:p>
          <a:p>
            <a:r>
              <a:rPr lang="en-GB" dirty="0"/>
              <a:t>Can save money and time, speeding up the process</a:t>
            </a:r>
          </a:p>
          <a:p>
            <a:r>
              <a:rPr lang="en-GB" dirty="0"/>
              <a:t>Interview can take place anywhere. (HighfieldHR,2025)</a:t>
            </a:r>
          </a:p>
        </p:txBody>
      </p:sp>
    </p:spTree>
    <p:extLst>
      <p:ext uri="{BB962C8B-B14F-4D97-AF65-F5344CB8AC3E}">
        <p14:creationId xmlns:p14="http://schemas.microsoft.com/office/powerpoint/2010/main" val="6666636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D08A6-977E-968D-608A-95EA691040D7}"/>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0BE9E69B-D556-8682-A195-339D72476BAC}"/>
              </a:ext>
            </a:extLst>
          </p:cNvPr>
          <p:cNvSpPr>
            <a:spLocks noGrp="1"/>
          </p:cNvSpPr>
          <p:nvPr>
            <p:ph idx="1"/>
          </p:nvPr>
        </p:nvSpPr>
        <p:spPr/>
        <p:txBody>
          <a:bodyPr vert="horz" lIns="91440" tIns="45720" rIns="91440" bIns="45720" rtlCol="0" anchor="t">
            <a:normAutofit/>
          </a:bodyPr>
          <a:lstStyle/>
          <a:p>
            <a:r>
              <a:rPr lang="en-GB" dirty="0"/>
              <a:t>Thanks HR for giving me the </a:t>
            </a:r>
            <a:r>
              <a:rPr lang="en-GB"/>
              <a:t>responsibilty</a:t>
            </a:r>
            <a:r>
              <a:rPr lang="en-GB" dirty="0"/>
              <a:t> to hire the right candidate to join us in this company as a project manager, finally I have hire Monica </a:t>
            </a:r>
            <a:r>
              <a:rPr lang="en-GB" dirty="0" err="1"/>
              <a:t>Lunca</a:t>
            </a:r>
            <a:r>
              <a:rPr lang="en-GB" dirty="0"/>
              <a:t>, choosing her out of 20 applicant because of her qualification, skills and experience in the field for many years, she had been tried and tested and she passed</a:t>
            </a:r>
          </a:p>
          <a:p>
            <a:r>
              <a:rPr lang="en-GB" dirty="0"/>
              <a:t>She accepted the job offered and signed the appointment letter, she will be starting next week</a:t>
            </a:r>
          </a:p>
          <a:p>
            <a:r>
              <a:rPr lang="en-GB" dirty="0"/>
              <a:t>Thanks everybody involved in the process, it was a team worked and we are looking </a:t>
            </a:r>
            <a:r>
              <a:rPr lang="en-GB"/>
              <a:t>forward</a:t>
            </a:r>
            <a:r>
              <a:rPr lang="en-GB" dirty="0"/>
              <a:t> to welcoming our new project manager</a:t>
            </a:r>
          </a:p>
          <a:p>
            <a:endParaRPr lang="en-GB" dirty="0"/>
          </a:p>
        </p:txBody>
      </p:sp>
    </p:spTree>
    <p:extLst>
      <p:ext uri="{BB962C8B-B14F-4D97-AF65-F5344CB8AC3E}">
        <p14:creationId xmlns:p14="http://schemas.microsoft.com/office/powerpoint/2010/main" val="8060856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1479B-7915-D561-E0D8-1EE9F0B8D30E}"/>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CC01C0B9-05ED-99A0-F644-FBCB5C11B7B8}"/>
              </a:ext>
            </a:extLst>
          </p:cNvPr>
          <p:cNvSpPr>
            <a:spLocks noGrp="1"/>
          </p:cNvSpPr>
          <p:nvPr>
            <p:ph idx="1"/>
          </p:nvPr>
        </p:nvSpPr>
        <p:spPr/>
        <p:txBody>
          <a:bodyPr/>
          <a:lstStyle/>
          <a:p>
            <a:r>
              <a:rPr lang="en-GB" dirty="0"/>
              <a:t>1: Boots,2025,The Boots </a:t>
            </a:r>
            <a:r>
              <a:rPr lang="en-GB" dirty="0" err="1"/>
              <a:t>Group,Nottingham</a:t>
            </a:r>
            <a:r>
              <a:rPr lang="en-GB" dirty="0"/>
              <a:t>, UK</a:t>
            </a:r>
          </a:p>
          <a:p>
            <a:r>
              <a:rPr lang="en-GB" dirty="0"/>
              <a:t>2: </a:t>
            </a:r>
            <a:r>
              <a:rPr lang="en-GB" dirty="0" err="1"/>
              <a:t>Darwinbox</a:t>
            </a:r>
            <a:r>
              <a:rPr lang="en-GB" dirty="0"/>
              <a:t> Digital Solutions,2025,Job </a:t>
            </a:r>
            <a:r>
              <a:rPr lang="en-GB" dirty="0" err="1"/>
              <a:t>Analysis,London,UK</a:t>
            </a:r>
            <a:endParaRPr lang="en-GB" dirty="0"/>
          </a:p>
          <a:p>
            <a:r>
              <a:rPr lang="en-GB" dirty="0"/>
              <a:t>3: George,Tegan,2022,Types of interviews in </a:t>
            </a:r>
            <a:r>
              <a:rPr lang="en-GB" dirty="0" err="1"/>
              <a:t>research,guide</a:t>
            </a:r>
            <a:r>
              <a:rPr lang="en-GB" dirty="0"/>
              <a:t> and </a:t>
            </a:r>
            <a:r>
              <a:rPr lang="en-GB" dirty="0" err="1"/>
              <a:t>examples,London,UK</a:t>
            </a:r>
            <a:endParaRPr lang="en-GB" dirty="0"/>
          </a:p>
          <a:p>
            <a:r>
              <a:rPr lang="en-GB" dirty="0"/>
              <a:t>4: Moris Anne,2025,Personal Specification guide for </a:t>
            </a:r>
            <a:r>
              <a:rPr lang="en-GB" dirty="0" err="1"/>
              <a:t>employers,London,UK</a:t>
            </a:r>
            <a:endParaRPr lang="en-GB" dirty="0"/>
          </a:p>
          <a:p>
            <a:r>
              <a:rPr lang="en-GB" dirty="0"/>
              <a:t>5: HighfieldHR,2025,Virtual vs in person job </a:t>
            </a:r>
            <a:r>
              <a:rPr lang="en-GB" dirty="0" err="1"/>
              <a:t>interview,Bridgend,Wales</a:t>
            </a:r>
            <a:endParaRPr lang="en-GB" dirty="0"/>
          </a:p>
          <a:p>
            <a:r>
              <a:rPr lang="en-GB" dirty="0"/>
              <a:t>6: Marmion,2025,Using SWOT Analysis for </a:t>
            </a:r>
            <a:r>
              <a:rPr lang="en-GB" dirty="0" err="1"/>
              <a:t>Recruitment,leeds,UK</a:t>
            </a:r>
            <a:endParaRPr lang="en-GB" dirty="0"/>
          </a:p>
        </p:txBody>
      </p:sp>
    </p:spTree>
    <p:extLst>
      <p:ext uri="{BB962C8B-B14F-4D97-AF65-F5344CB8AC3E}">
        <p14:creationId xmlns:p14="http://schemas.microsoft.com/office/powerpoint/2010/main" val="34782064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460DA-7FCB-FE91-7C24-D0847674F442}"/>
              </a:ext>
            </a:extLst>
          </p:cNvPr>
          <p:cNvSpPr>
            <a:spLocks noGrp="1"/>
          </p:cNvSpPr>
          <p:nvPr>
            <p:ph type="title"/>
          </p:nvPr>
        </p:nvSpPr>
        <p:spPr/>
        <p:txBody>
          <a:bodyPr>
            <a:normAutofit/>
          </a:bodyPr>
          <a:lstStyle/>
          <a:p>
            <a:endParaRPr lang="en-GB"/>
          </a:p>
        </p:txBody>
      </p:sp>
      <p:sp>
        <p:nvSpPr>
          <p:cNvPr id="3" name="Content Placeholder 2">
            <a:extLst>
              <a:ext uri="{FF2B5EF4-FFF2-40B4-BE49-F238E27FC236}">
                <a16:creationId xmlns:a16="http://schemas.microsoft.com/office/drawing/2014/main" id="{DA7CCB6B-7542-9151-AD2D-A1B8008206C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5865051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0554345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DD9C6FB-A820-A8D3-EDB4-D9A31F2A0C49}"/>
              </a:ext>
            </a:extLst>
          </p:cNvPr>
          <p:cNvSpPr txBox="1"/>
          <p:nvPr/>
        </p:nvSpPr>
        <p:spPr>
          <a:xfrm>
            <a:off x="4917440" y="985520"/>
            <a:ext cx="184731" cy="1200329"/>
          </a:xfrm>
          <a:prstGeom prst="rect">
            <a:avLst/>
          </a:prstGeom>
          <a:noFill/>
        </p:spPr>
        <p:txBody>
          <a:bodyPr wrap="none" rtlCol="0">
            <a:spAutoFit/>
          </a:bodyPr>
          <a:lstStyle/>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3992689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FE5E7-5053-38BC-E4E3-F867213A24C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C0C798F-F5C1-E97C-024A-AFABC49EBDF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4052699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3594707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5D880-8B81-C4E7-3ED3-183EA223D66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48A7D15-B63F-22F7-EB74-75CC592A5E54}"/>
              </a:ext>
            </a:extLst>
          </p:cNvPr>
          <p:cNvSpPr>
            <a:spLocks noGrp="1"/>
          </p:cNvSpPr>
          <p:nvPr>
            <p:ph idx="1"/>
          </p:nvPr>
        </p:nvSpPr>
        <p:spPr/>
        <p:txBody>
          <a:bodyPr vert="horz" lIns="91440" tIns="45720" rIns="91440" bIns="45720" rtlCol="0" anchor="t">
            <a:normAutofit/>
          </a:bodyPr>
          <a:lstStyle/>
          <a:p>
            <a:pPr marL="0" indent="0">
              <a:buNone/>
            </a:pPr>
            <a:endParaRPr lang="en-GB"/>
          </a:p>
        </p:txBody>
      </p:sp>
    </p:spTree>
    <p:extLst>
      <p:ext uri="{BB962C8B-B14F-4D97-AF65-F5344CB8AC3E}">
        <p14:creationId xmlns:p14="http://schemas.microsoft.com/office/powerpoint/2010/main" val="21249734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4345</TotalTime>
  <Words>846</Words>
  <Application>Microsoft Office PowerPoint</Application>
  <PresentationFormat>Widescreen</PresentationFormat>
  <Paragraphs>72</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Individual Presentation</vt:lpstr>
      <vt:lpstr>Table of content</vt:lpstr>
      <vt:lpstr> Introduction of my company (Boots)</vt:lpstr>
      <vt:lpstr>Recruitment process including job analysis and personal specification</vt:lpstr>
      <vt:lpstr>Explore 3 different types of interviews for the team member</vt:lpstr>
      <vt:lpstr>Justify the appropriate questioning techniques such as probing, leading etc</vt:lpstr>
      <vt:lpstr>Make a comparison between face -to-face and online interview for the mentioned person</vt:lpstr>
      <vt:lpstr>Conclusion</vt:lpstr>
      <vt:lpstr>References</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Aminata Mbye (2412820)</cp:lastModifiedBy>
  <cp:revision>219</cp:revision>
  <dcterms:created xsi:type="dcterms:W3CDTF">2025-10-19T12:25:53Z</dcterms:created>
  <dcterms:modified xsi:type="dcterms:W3CDTF">2025-11-11T20:04:39Z</dcterms:modified>
</cp:coreProperties>
</file>