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7" r:id="rId1"/>
  </p:sldMasterIdLst>
  <p:notesMasterIdLst>
    <p:notesMasterId r:id="rId16"/>
  </p:notesMasterIdLst>
  <p:sldIdLst>
    <p:sldId id="256" r:id="rId2"/>
    <p:sldId id="257" r:id="rId3"/>
    <p:sldId id="263" r:id="rId4"/>
    <p:sldId id="258" r:id="rId5"/>
    <p:sldId id="259" r:id="rId6"/>
    <p:sldId id="260" r:id="rId7"/>
    <p:sldId id="266" r:id="rId8"/>
    <p:sldId id="261" r:id="rId9"/>
    <p:sldId id="262" r:id="rId10"/>
    <p:sldId id="264"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F3054-843A-CE45-8436-F1E73027B739}" v="68" dt="2025-03-14T09:49:18.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215"/>
    <p:restoredTop sz="89245"/>
  </p:normalViewPr>
  <p:slideViewPr>
    <p:cSldViewPr snapToGrid="0">
      <p:cViewPr>
        <p:scale>
          <a:sx n="92" d="100"/>
          <a:sy n="92" d="100"/>
        </p:scale>
        <p:origin x="344" y="8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inos price" userId="8ee32ba612eb4e3d" providerId="LiveId" clId="{28BF3054-843A-CE45-8436-F1E73027B739}"/>
    <pc:docChg chg="undo custSel addSld modSld sldOrd">
      <pc:chgData name="llinos price" userId="8ee32ba612eb4e3d" providerId="LiveId" clId="{28BF3054-843A-CE45-8436-F1E73027B739}" dt="2025-03-14T09:49:52.540" v="8207" actId="20577"/>
      <pc:docMkLst>
        <pc:docMk/>
      </pc:docMkLst>
      <pc:sldChg chg="addSp delSp modSp mod setBg setClrOvrMap">
        <pc:chgData name="llinos price" userId="8ee32ba612eb4e3d" providerId="LiveId" clId="{28BF3054-843A-CE45-8436-F1E73027B739}" dt="2025-03-13T09:25:30.542" v="2080" actId="26606"/>
        <pc:sldMkLst>
          <pc:docMk/>
          <pc:sldMk cId="570840273" sldId="256"/>
        </pc:sldMkLst>
        <pc:spChg chg="mod">
          <ac:chgData name="llinos price" userId="8ee32ba612eb4e3d" providerId="LiveId" clId="{28BF3054-843A-CE45-8436-F1E73027B739}" dt="2025-03-13T09:25:30.542" v="2080" actId="26606"/>
          <ac:spMkLst>
            <pc:docMk/>
            <pc:sldMk cId="570840273" sldId="256"/>
            <ac:spMk id="2" creationId="{8EBEFFE0-333B-73F3-E98A-EEE03F7DD58D}"/>
          </ac:spMkLst>
        </pc:spChg>
        <pc:spChg chg="mod">
          <ac:chgData name="llinos price" userId="8ee32ba612eb4e3d" providerId="LiveId" clId="{28BF3054-843A-CE45-8436-F1E73027B739}" dt="2025-03-13T09:25:30.542" v="2080" actId="26606"/>
          <ac:spMkLst>
            <pc:docMk/>
            <pc:sldMk cId="570840273" sldId="256"/>
            <ac:spMk id="3" creationId="{689091B5-6559-8F9D-6292-E991C26134A4}"/>
          </ac:spMkLst>
        </pc:spChg>
        <pc:spChg chg="add">
          <ac:chgData name="llinos price" userId="8ee32ba612eb4e3d" providerId="LiveId" clId="{28BF3054-843A-CE45-8436-F1E73027B739}" dt="2025-03-13T09:25:30.542" v="2080" actId="26606"/>
          <ac:spMkLst>
            <pc:docMk/>
            <pc:sldMk cId="570840273" sldId="256"/>
            <ac:spMk id="11" creationId="{C2AD7556-C90D-4946-8E4E-1E79D5B3D2F5}"/>
          </ac:spMkLst>
        </pc:spChg>
        <pc:spChg chg="add">
          <ac:chgData name="llinos price" userId="8ee32ba612eb4e3d" providerId="LiveId" clId="{28BF3054-843A-CE45-8436-F1E73027B739}" dt="2025-03-13T09:25:30.542" v="2080" actId="26606"/>
          <ac:spMkLst>
            <pc:docMk/>
            <pc:sldMk cId="570840273" sldId="256"/>
            <ac:spMk id="13" creationId="{DBB0CC56-54B2-4AE0-87C5-296E78A028BA}"/>
          </ac:spMkLst>
        </pc:spChg>
        <pc:picChg chg="add mod">
          <ac:chgData name="llinos price" userId="8ee32ba612eb4e3d" providerId="LiveId" clId="{28BF3054-843A-CE45-8436-F1E73027B739}" dt="2025-03-13T09:25:30.542" v="2080" actId="26606"/>
          <ac:picMkLst>
            <pc:docMk/>
            <pc:sldMk cId="570840273" sldId="256"/>
            <ac:picMk id="6" creationId="{39A49491-5FD4-7CF9-8B92-29EA6F132AB6}"/>
          </ac:picMkLst>
        </pc:picChg>
        <pc:picChg chg="del">
          <ac:chgData name="llinos price" userId="8ee32ba612eb4e3d" providerId="LiveId" clId="{28BF3054-843A-CE45-8436-F1E73027B739}" dt="2025-03-13T09:25:05.210" v="2078" actId="478"/>
          <ac:picMkLst>
            <pc:docMk/>
            <pc:sldMk cId="570840273" sldId="256"/>
            <ac:picMk id="46" creationId="{5057D4C8-6931-74D4-6ACF-7B64166E999C}"/>
          </ac:picMkLst>
        </pc:picChg>
      </pc:sldChg>
      <pc:sldChg chg="delSp modSp mod ord">
        <pc:chgData name="llinos price" userId="8ee32ba612eb4e3d" providerId="LiveId" clId="{28BF3054-843A-CE45-8436-F1E73027B739}" dt="2025-03-13T10:05:05.122" v="3830" actId="2"/>
        <pc:sldMkLst>
          <pc:docMk/>
          <pc:sldMk cId="1602075949" sldId="257"/>
        </pc:sldMkLst>
        <pc:spChg chg="del">
          <ac:chgData name="llinos price" userId="8ee32ba612eb4e3d" providerId="LiveId" clId="{28BF3054-843A-CE45-8436-F1E73027B739}" dt="2025-03-13T09:26:35.805" v="2081" actId="478"/>
          <ac:spMkLst>
            <pc:docMk/>
            <pc:sldMk cId="1602075949" sldId="257"/>
            <ac:spMk id="2" creationId="{6440CB9E-2994-82FA-434B-0C255613CA95}"/>
          </ac:spMkLst>
        </pc:spChg>
        <pc:spChg chg="mod">
          <ac:chgData name="llinos price" userId="8ee32ba612eb4e3d" providerId="LiveId" clId="{28BF3054-843A-CE45-8436-F1E73027B739}" dt="2025-03-13T10:05:05.122" v="3830" actId="2"/>
          <ac:spMkLst>
            <pc:docMk/>
            <pc:sldMk cId="1602075949" sldId="257"/>
            <ac:spMk id="3" creationId="{BC03C4EC-F3BD-13E5-A9A6-AE94375EC7E7}"/>
          </ac:spMkLst>
        </pc:spChg>
      </pc:sldChg>
      <pc:sldChg chg="addSp delSp modSp mod ord setBg modNotesTx">
        <pc:chgData name="llinos price" userId="8ee32ba612eb4e3d" providerId="LiveId" clId="{28BF3054-843A-CE45-8436-F1E73027B739}" dt="2025-03-13T11:40:43.355" v="7318" actId="20577"/>
        <pc:sldMkLst>
          <pc:docMk/>
          <pc:sldMk cId="3018184424" sldId="258"/>
        </pc:sldMkLst>
        <pc:spChg chg="mod">
          <ac:chgData name="llinos price" userId="8ee32ba612eb4e3d" providerId="LiveId" clId="{28BF3054-843A-CE45-8436-F1E73027B739}" dt="2025-03-12T12:43:46.490" v="197" actId="20577"/>
          <ac:spMkLst>
            <pc:docMk/>
            <pc:sldMk cId="3018184424" sldId="258"/>
            <ac:spMk id="2" creationId="{BE86D82D-88B5-4CB3-1CF0-F595509A8348}"/>
          </ac:spMkLst>
        </pc:spChg>
        <pc:spChg chg="add mod">
          <ac:chgData name="llinos price" userId="8ee32ba612eb4e3d" providerId="LiveId" clId="{28BF3054-843A-CE45-8436-F1E73027B739}" dt="2025-03-12T12:43:38.481" v="179" actId="1076"/>
          <ac:spMkLst>
            <pc:docMk/>
            <pc:sldMk cId="3018184424" sldId="258"/>
            <ac:spMk id="4" creationId="{3EF8DC71-5C5F-CF94-906D-7F28A550A1F5}"/>
          </ac:spMkLst>
        </pc:spChg>
        <pc:graphicFrameChg chg="add mod">
          <ac:chgData name="llinos price" userId="8ee32ba612eb4e3d" providerId="LiveId" clId="{28BF3054-843A-CE45-8436-F1E73027B739}" dt="2025-03-12T12:40:47.875" v="175" actId="20577"/>
          <ac:graphicFrameMkLst>
            <pc:docMk/>
            <pc:sldMk cId="3018184424" sldId="258"/>
            <ac:graphicFrameMk id="5" creationId="{5CF47773-5899-4305-DF1C-1DBAF7A6CFBB}"/>
          </ac:graphicFrameMkLst>
        </pc:graphicFrameChg>
      </pc:sldChg>
      <pc:sldChg chg="addSp delSp modSp new mod setBg modNotesTx">
        <pc:chgData name="llinos price" userId="8ee32ba612eb4e3d" providerId="LiveId" clId="{28BF3054-843A-CE45-8436-F1E73027B739}" dt="2025-03-13T10:05:10.540" v="3833" actId="313"/>
        <pc:sldMkLst>
          <pc:docMk/>
          <pc:sldMk cId="480396887" sldId="259"/>
        </pc:sldMkLst>
        <pc:spChg chg="mod">
          <ac:chgData name="llinos price" userId="8ee32ba612eb4e3d" providerId="LiveId" clId="{28BF3054-843A-CE45-8436-F1E73027B739}" dt="2025-03-12T13:43:37.360" v="1588" actId="26606"/>
          <ac:spMkLst>
            <pc:docMk/>
            <pc:sldMk cId="480396887" sldId="259"/>
            <ac:spMk id="2" creationId="{9D3CE1E7-620F-2F52-3449-C0173D0BE72C}"/>
          </ac:spMkLst>
        </pc:spChg>
        <pc:spChg chg="add">
          <ac:chgData name="llinos price" userId="8ee32ba612eb4e3d" providerId="LiveId" clId="{28BF3054-843A-CE45-8436-F1E73027B739}" dt="2025-03-12T13:43:37.360" v="1588" actId="26606"/>
          <ac:spMkLst>
            <pc:docMk/>
            <pc:sldMk cId="480396887" sldId="259"/>
            <ac:spMk id="13" creationId="{BAC87F6E-526A-49B5-995D-42DB656594C9}"/>
          </ac:spMkLst>
        </pc:spChg>
        <pc:spChg chg="add">
          <ac:chgData name="llinos price" userId="8ee32ba612eb4e3d" providerId="LiveId" clId="{28BF3054-843A-CE45-8436-F1E73027B739}" dt="2025-03-12T13:43:37.360" v="1588" actId="26606"/>
          <ac:spMkLst>
            <pc:docMk/>
            <pc:sldMk cId="480396887" sldId="259"/>
            <ac:spMk id="14" creationId="{2AEFFFF2-9EB4-4B6C-B9F8-2BA3EF89A21C}"/>
          </ac:spMkLst>
        </pc:spChg>
        <pc:spChg chg="add">
          <ac:chgData name="llinos price" userId="8ee32ba612eb4e3d" providerId="LiveId" clId="{28BF3054-843A-CE45-8436-F1E73027B739}" dt="2025-03-12T13:43:37.360" v="1588" actId="26606"/>
          <ac:spMkLst>
            <pc:docMk/>
            <pc:sldMk cId="480396887" sldId="259"/>
            <ac:spMk id="15" creationId="{0D65299F-028F-4AFC-B46A-8DB33E20FE4A}"/>
          </ac:spMkLst>
        </pc:spChg>
        <pc:spChg chg="add mod">
          <ac:chgData name="llinos price" userId="8ee32ba612eb4e3d" providerId="LiveId" clId="{28BF3054-843A-CE45-8436-F1E73027B739}" dt="2025-03-13T10:05:10.540" v="3833" actId="313"/>
          <ac:spMkLst>
            <pc:docMk/>
            <pc:sldMk cId="480396887" sldId="259"/>
            <ac:spMk id="16" creationId="{8ACB2B20-B3EC-47D2-023A-F9547E16B1AB}"/>
          </ac:spMkLst>
        </pc:spChg>
      </pc:sldChg>
      <pc:sldChg chg="addSp delSp modSp new mod setBg modNotesTx">
        <pc:chgData name="llinos price" userId="8ee32ba612eb4e3d" providerId="LiveId" clId="{28BF3054-843A-CE45-8436-F1E73027B739}" dt="2025-03-13T09:43:00.328" v="2363" actId="20577"/>
        <pc:sldMkLst>
          <pc:docMk/>
          <pc:sldMk cId="3476122191" sldId="260"/>
        </pc:sldMkLst>
        <pc:spChg chg="add del mod">
          <ac:chgData name="llinos price" userId="8ee32ba612eb4e3d" providerId="LiveId" clId="{28BF3054-843A-CE45-8436-F1E73027B739}" dt="2025-03-13T09:23:06.524" v="2066" actId="12084"/>
          <ac:spMkLst>
            <pc:docMk/>
            <pc:sldMk cId="3476122191" sldId="260"/>
            <ac:spMk id="13" creationId="{8A6FF5EF-7A87-4D48-080F-7DA9EC02A1E3}"/>
          </ac:spMkLst>
        </pc:spChg>
        <pc:spChg chg="add mod">
          <ac:chgData name="llinos price" userId="8ee32ba612eb4e3d" providerId="LiveId" clId="{28BF3054-843A-CE45-8436-F1E73027B739}" dt="2025-03-13T09:23:58.517" v="2076" actId="113"/>
          <ac:spMkLst>
            <pc:docMk/>
            <pc:sldMk cId="3476122191" sldId="260"/>
            <ac:spMk id="14" creationId="{6ADE1002-1ED3-EFA6-623B-E0FDF3912140}"/>
          </ac:spMkLst>
        </pc:spChg>
        <pc:spChg chg="add mod">
          <ac:chgData name="llinos price" userId="8ee32ba612eb4e3d" providerId="LiveId" clId="{28BF3054-843A-CE45-8436-F1E73027B739}" dt="2025-03-13T09:28:32.136" v="2093" actId="1076"/>
          <ac:spMkLst>
            <pc:docMk/>
            <pc:sldMk cId="3476122191" sldId="260"/>
            <ac:spMk id="16" creationId="{F757F789-449B-365F-4F12-9CEA1A9D5BE4}"/>
          </ac:spMkLst>
        </pc:spChg>
        <pc:graphicFrameChg chg="add mod">
          <ac:chgData name="llinos price" userId="8ee32ba612eb4e3d" providerId="LiveId" clId="{28BF3054-843A-CE45-8436-F1E73027B739}" dt="2025-03-13T09:23:28.717" v="2069" actId="12100"/>
          <ac:graphicFrameMkLst>
            <pc:docMk/>
            <pc:sldMk cId="3476122191" sldId="260"/>
            <ac:graphicFrameMk id="15" creationId="{06BC4BF5-94F8-F267-D230-16DBE2F45A91}"/>
          </ac:graphicFrameMkLst>
        </pc:graphicFrameChg>
        <pc:picChg chg="add mod">
          <ac:chgData name="llinos price" userId="8ee32ba612eb4e3d" providerId="LiveId" clId="{28BF3054-843A-CE45-8436-F1E73027B739}" dt="2025-03-12T14:07:16.126" v="1736" actId="1076"/>
          <ac:picMkLst>
            <pc:docMk/>
            <pc:sldMk cId="3476122191" sldId="260"/>
            <ac:picMk id="9" creationId="{2BFE5261-B016-81C8-5C6E-E7B94546DC69}"/>
          </ac:picMkLst>
        </pc:picChg>
      </pc:sldChg>
      <pc:sldChg chg="addSp delSp modSp new mod setBg modNotesTx">
        <pc:chgData name="llinos price" userId="8ee32ba612eb4e3d" providerId="LiveId" clId="{28BF3054-843A-CE45-8436-F1E73027B739}" dt="2025-03-13T10:15:38.439" v="4228" actId="1076"/>
        <pc:sldMkLst>
          <pc:docMk/>
          <pc:sldMk cId="786227837" sldId="261"/>
        </pc:sldMkLst>
        <pc:spChg chg="mod">
          <ac:chgData name="llinos price" userId="8ee32ba612eb4e3d" providerId="LiveId" clId="{28BF3054-843A-CE45-8436-F1E73027B739}" dt="2025-03-13T10:11:50.212" v="4202" actId="26606"/>
          <ac:spMkLst>
            <pc:docMk/>
            <pc:sldMk cId="786227837" sldId="261"/>
            <ac:spMk id="2" creationId="{03837EAF-5557-2E5E-7BFF-2255C62F04BE}"/>
          </ac:spMkLst>
        </pc:spChg>
        <pc:spChg chg="add del mod">
          <ac:chgData name="llinos price" userId="8ee32ba612eb4e3d" providerId="LiveId" clId="{28BF3054-843A-CE45-8436-F1E73027B739}" dt="2025-03-13T10:10:48.931" v="4186" actId="26606"/>
          <ac:spMkLst>
            <pc:docMk/>
            <pc:sldMk cId="786227837" sldId="261"/>
            <ac:spMk id="3" creationId="{C47E45A7-EEF8-5869-654B-601F9DF0544B}"/>
          </ac:spMkLst>
        </pc:spChg>
        <pc:spChg chg="add del mod">
          <ac:chgData name="llinos price" userId="8ee32ba612eb4e3d" providerId="LiveId" clId="{28BF3054-843A-CE45-8436-F1E73027B739}" dt="2025-03-13T10:11:12.494" v="4191"/>
          <ac:spMkLst>
            <pc:docMk/>
            <pc:sldMk cId="786227837" sldId="261"/>
            <ac:spMk id="4" creationId="{EF717BA8-988D-57AA-6187-B69CD5A80C77}"/>
          </ac:spMkLst>
        </pc:spChg>
        <pc:spChg chg="add mod">
          <ac:chgData name="llinos price" userId="8ee32ba612eb4e3d" providerId="LiveId" clId="{28BF3054-843A-CE45-8436-F1E73027B739}" dt="2025-03-13T10:15:02.457" v="4225" actId="1076"/>
          <ac:spMkLst>
            <pc:docMk/>
            <pc:sldMk cId="786227837" sldId="261"/>
            <ac:spMk id="6" creationId="{A48C80B0-B309-0891-04AE-54A7D7467630}"/>
          </ac:spMkLst>
        </pc:spChg>
        <pc:spChg chg="add del">
          <ac:chgData name="llinos price" userId="8ee32ba612eb4e3d" providerId="LiveId" clId="{28BF3054-843A-CE45-8436-F1E73027B739}" dt="2025-03-13T10:10:48.927" v="4185" actId="26606"/>
          <ac:spMkLst>
            <pc:docMk/>
            <pc:sldMk cId="786227837" sldId="261"/>
            <ac:spMk id="8" creationId="{2AEFFFF2-9EB4-4B6C-B9F8-2BA3EF89A21C}"/>
          </ac:spMkLst>
        </pc:spChg>
        <pc:spChg chg="add del">
          <ac:chgData name="llinos price" userId="8ee32ba612eb4e3d" providerId="LiveId" clId="{28BF3054-843A-CE45-8436-F1E73027B739}" dt="2025-03-13T10:10:41.357" v="4181" actId="26606"/>
          <ac:spMkLst>
            <pc:docMk/>
            <pc:sldMk cId="786227837" sldId="261"/>
            <ac:spMk id="9" creationId="{0AF33C27-9C85-4B30-9AD7-879D48AFE4FF}"/>
          </ac:spMkLst>
        </pc:spChg>
        <pc:spChg chg="add del">
          <ac:chgData name="llinos price" userId="8ee32ba612eb4e3d" providerId="LiveId" clId="{28BF3054-843A-CE45-8436-F1E73027B739}" dt="2025-03-13T10:10:48.927" v="4185" actId="26606"/>
          <ac:spMkLst>
            <pc:docMk/>
            <pc:sldMk cId="786227837" sldId="261"/>
            <ac:spMk id="10" creationId="{0D65299F-028F-4AFC-B46A-8DB33E20FE4A}"/>
          </ac:spMkLst>
        </pc:spChg>
        <pc:spChg chg="add del">
          <ac:chgData name="llinos price" userId="8ee32ba612eb4e3d" providerId="LiveId" clId="{28BF3054-843A-CE45-8436-F1E73027B739}" dt="2025-03-13T10:10:41.357" v="4181" actId="26606"/>
          <ac:spMkLst>
            <pc:docMk/>
            <pc:sldMk cId="786227837" sldId="261"/>
            <ac:spMk id="11" creationId="{6D5089DD-882D-4413-B8BF-4798BFD84A98}"/>
          </ac:spMkLst>
        </pc:spChg>
        <pc:spChg chg="add del">
          <ac:chgData name="llinos price" userId="8ee32ba612eb4e3d" providerId="LiveId" clId="{28BF3054-843A-CE45-8436-F1E73027B739}" dt="2025-03-13T10:10:48.927" v="4185" actId="26606"/>
          <ac:spMkLst>
            <pc:docMk/>
            <pc:sldMk cId="786227837" sldId="261"/>
            <ac:spMk id="12" creationId="{BAC87F6E-526A-49B5-995D-42DB656594C9}"/>
          </ac:spMkLst>
        </pc:spChg>
        <pc:spChg chg="add mod">
          <ac:chgData name="llinos price" userId="8ee32ba612eb4e3d" providerId="LiveId" clId="{28BF3054-843A-CE45-8436-F1E73027B739}" dt="2025-03-13T10:15:38.439" v="4228" actId="1076"/>
          <ac:spMkLst>
            <pc:docMk/>
            <pc:sldMk cId="786227837" sldId="261"/>
            <ac:spMk id="14" creationId="{418BD029-BF03-F27A-5A86-7390B3D9F46A}"/>
          </ac:spMkLst>
        </pc:spChg>
        <pc:spChg chg="add del">
          <ac:chgData name="llinos price" userId="8ee32ba612eb4e3d" providerId="LiveId" clId="{28BF3054-843A-CE45-8436-F1E73027B739}" dt="2025-03-13T10:10:48.927" v="4185" actId="26606"/>
          <ac:spMkLst>
            <pc:docMk/>
            <pc:sldMk cId="786227837" sldId="261"/>
            <ac:spMk id="15" creationId="{C47E45A7-EEF8-5869-654B-601F9DF0544B}"/>
          </ac:spMkLst>
        </pc:spChg>
        <pc:spChg chg="add del">
          <ac:chgData name="llinos price" userId="8ee32ba612eb4e3d" providerId="LiveId" clId="{28BF3054-843A-CE45-8436-F1E73027B739}" dt="2025-03-13T10:11:11.691" v="4189" actId="26606"/>
          <ac:spMkLst>
            <pc:docMk/>
            <pc:sldMk cId="786227837" sldId="261"/>
            <ac:spMk id="17" creationId="{C33976D1-3430-450C-A978-87A9A6E8E71F}"/>
          </ac:spMkLst>
        </pc:spChg>
        <pc:spChg chg="add del">
          <ac:chgData name="llinos price" userId="8ee32ba612eb4e3d" providerId="LiveId" clId="{28BF3054-843A-CE45-8436-F1E73027B739}" dt="2025-03-13T10:11:11.691" v="4189" actId="26606"/>
          <ac:spMkLst>
            <pc:docMk/>
            <pc:sldMk cId="786227837" sldId="261"/>
            <ac:spMk id="18" creationId="{7D6AAC78-7D86-415A-ADC1-2B474807960C}"/>
          </ac:spMkLst>
        </pc:spChg>
        <pc:spChg chg="add del">
          <ac:chgData name="llinos price" userId="8ee32ba612eb4e3d" providerId="LiveId" clId="{28BF3054-843A-CE45-8436-F1E73027B739}" dt="2025-03-13T10:11:11.691" v="4189" actId="26606"/>
          <ac:spMkLst>
            <pc:docMk/>
            <pc:sldMk cId="786227837" sldId="261"/>
            <ac:spMk id="19" creationId="{F2A658D9-F185-44F1-BA33-D50320D1D078}"/>
          </ac:spMkLst>
        </pc:spChg>
        <pc:spChg chg="add del mod">
          <ac:chgData name="llinos price" userId="8ee32ba612eb4e3d" providerId="LiveId" clId="{28BF3054-843A-CE45-8436-F1E73027B739}" dt="2025-03-13T10:11:11.691" v="4189" actId="26606"/>
          <ac:spMkLst>
            <pc:docMk/>
            <pc:sldMk cId="786227837" sldId="261"/>
            <ac:spMk id="20" creationId="{C47E45A7-EEF8-5869-654B-601F9DF0544B}"/>
          </ac:spMkLst>
        </pc:spChg>
        <pc:spChg chg="add del">
          <ac:chgData name="llinos price" userId="8ee32ba612eb4e3d" providerId="LiveId" clId="{28BF3054-843A-CE45-8436-F1E73027B739}" dt="2025-03-13T10:11:50.212" v="4202" actId="26606"/>
          <ac:spMkLst>
            <pc:docMk/>
            <pc:sldMk cId="786227837" sldId="261"/>
            <ac:spMk id="26" creationId="{4E866FF9-A729-45F0-A163-10E89E871602}"/>
          </ac:spMkLst>
        </pc:spChg>
        <pc:spChg chg="add del">
          <ac:chgData name="llinos price" userId="8ee32ba612eb4e3d" providerId="LiveId" clId="{28BF3054-843A-CE45-8436-F1E73027B739}" dt="2025-03-13T10:11:50.212" v="4202" actId="26606"/>
          <ac:spMkLst>
            <pc:docMk/>
            <pc:sldMk cId="786227837" sldId="261"/>
            <ac:spMk id="28" creationId="{A804366F-2366-4688-98E7-B101C7BC6146}"/>
          </ac:spMkLst>
        </pc:spChg>
        <pc:spChg chg="add del">
          <ac:chgData name="llinos price" userId="8ee32ba612eb4e3d" providerId="LiveId" clId="{28BF3054-843A-CE45-8436-F1E73027B739}" dt="2025-03-13T10:11:32.507" v="4193" actId="26606"/>
          <ac:spMkLst>
            <pc:docMk/>
            <pc:sldMk cId="786227837" sldId="261"/>
            <ac:spMk id="33" creationId="{0AF33C27-9C85-4B30-9AD7-879D48AFE4FF}"/>
          </ac:spMkLst>
        </pc:spChg>
        <pc:spChg chg="add del">
          <ac:chgData name="llinos price" userId="8ee32ba612eb4e3d" providerId="LiveId" clId="{28BF3054-843A-CE45-8436-F1E73027B739}" dt="2025-03-13T10:11:32.507" v="4193" actId="26606"/>
          <ac:spMkLst>
            <pc:docMk/>
            <pc:sldMk cId="786227837" sldId="261"/>
            <ac:spMk id="35" creationId="{6D5089DD-882D-4413-B8BF-4798BFD84A98}"/>
          </ac:spMkLst>
        </pc:spChg>
        <pc:spChg chg="add del">
          <ac:chgData name="llinos price" userId="8ee32ba612eb4e3d" providerId="LiveId" clId="{28BF3054-843A-CE45-8436-F1E73027B739}" dt="2025-03-13T10:11:34.037" v="4195" actId="26606"/>
          <ac:spMkLst>
            <pc:docMk/>
            <pc:sldMk cId="786227837" sldId="261"/>
            <ac:spMk id="37" creationId="{4E866FF9-A729-45F0-A163-10E89E871602}"/>
          </ac:spMkLst>
        </pc:spChg>
        <pc:spChg chg="add del">
          <ac:chgData name="llinos price" userId="8ee32ba612eb4e3d" providerId="LiveId" clId="{28BF3054-843A-CE45-8436-F1E73027B739}" dt="2025-03-13T10:11:34.037" v="4195" actId="26606"/>
          <ac:spMkLst>
            <pc:docMk/>
            <pc:sldMk cId="786227837" sldId="261"/>
            <ac:spMk id="38" creationId="{A804366F-2366-4688-98E7-B101C7BC6146}"/>
          </ac:spMkLst>
        </pc:spChg>
        <pc:spChg chg="add del">
          <ac:chgData name="llinos price" userId="8ee32ba612eb4e3d" providerId="LiveId" clId="{28BF3054-843A-CE45-8436-F1E73027B739}" dt="2025-03-13T10:11:35.175" v="4197" actId="26606"/>
          <ac:spMkLst>
            <pc:docMk/>
            <pc:sldMk cId="786227837" sldId="261"/>
            <ac:spMk id="40" creationId="{4E866FF9-A729-45F0-A163-10E89E871602}"/>
          </ac:spMkLst>
        </pc:spChg>
        <pc:spChg chg="add del">
          <ac:chgData name="llinos price" userId="8ee32ba612eb4e3d" providerId="LiveId" clId="{28BF3054-843A-CE45-8436-F1E73027B739}" dt="2025-03-13T10:11:35.175" v="4197" actId="26606"/>
          <ac:spMkLst>
            <pc:docMk/>
            <pc:sldMk cId="786227837" sldId="261"/>
            <ac:spMk id="41" creationId="{A804366F-2366-4688-98E7-B101C7BC6146}"/>
          </ac:spMkLst>
        </pc:spChg>
        <pc:spChg chg="add del">
          <ac:chgData name="llinos price" userId="8ee32ba612eb4e3d" providerId="LiveId" clId="{28BF3054-843A-CE45-8436-F1E73027B739}" dt="2025-03-13T10:11:37.346" v="4199" actId="26606"/>
          <ac:spMkLst>
            <pc:docMk/>
            <pc:sldMk cId="786227837" sldId="261"/>
            <ac:spMk id="43" creationId="{4E866FF9-A729-45F0-A163-10E89E871602}"/>
          </ac:spMkLst>
        </pc:spChg>
        <pc:spChg chg="add del">
          <ac:chgData name="llinos price" userId="8ee32ba612eb4e3d" providerId="LiveId" clId="{28BF3054-843A-CE45-8436-F1E73027B739}" dt="2025-03-13T10:11:37.346" v="4199" actId="26606"/>
          <ac:spMkLst>
            <pc:docMk/>
            <pc:sldMk cId="786227837" sldId="261"/>
            <ac:spMk id="44" creationId="{A804366F-2366-4688-98E7-B101C7BC6146}"/>
          </ac:spMkLst>
        </pc:spChg>
        <pc:spChg chg="add del">
          <ac:chgData name="llinos price" userId="8ee32ba612eb4e3d" providerId="LiveId" clId="{28BF3054-843A-CE45-8436-F1E73027B739}" dt="2025-03-13T10:11:50.160" v="4201" actId="26606"/>
          <ac:spMkLst>
            <pc:docMk/>
            <pc:sldMk cId="786227837" sldId="261"/>
            <ac:spMk id="46" creationId="{4E866FF9-A729-45F0-A163-10E89E871602}"/>
          </ac:spMkLst>
        </pc:spChg>
        <pc:spChg chg="add del">
          <ac:chgData name="llinos price" userId="8ee32ba612eb4e3d" providerId="LiveId" clId="{28BF3054-843A-CE45-8436-F1E73027B739}" dt="2025-03-13T10:11:50.160" v="4201" actId="26606"/>
          <ac:spMkLst>
            <pc:docMk/>
            <pc:sldMk cId="786227837" sldId="261"/>
            <ac:spMk id="47" creationId="{A804366F-2366-4688-98E7-B101C7BC6146}"/>
          </ac:spMkLst>
        </pc:spChg>
        <pc:spChg chg="add">
          <ac:chgData name="llinos price" userId="8ee32ba612eb4e3d" providerId="LiveId" clId="{28BF3054-843A-CE45-8436-F1E73027B739}" dt="2025-03-13T10:11:50.212" v="4202" actId="26606"/>
          <ac:spMkLst>
            <pc:docMk/>
            <pc:sldMk cId="786227837" sldId="261"/>
            <ac:spMk id="49" creationId="{93F0ADB5-A0B4-4B01-A8C4-FDC34CE22BD4}"/>
          </ac:spMkLst>
        </pc:spChg>
        <pc:spChg chg="add">
          <ac:chgData name="llinos price" userId="8ee32ba612eb4e3d" providerId="LiveId" clId="{28BF3054-843A-CE45-8436-F1E73027B739}" dt="2025-03-13T10:11:50.212" v="4202" actId="26606"/>
          <ac:spMkLst>
            <pc:docMk/>
            <pc:sldMk cId="786227837" sldId="261"/>
            <ac:spMk id="50" creationId="{AA6D0FDE-0241-4C21-A720-A69475358235}"/>
          </ac:spMkLst>
        </pc:spChg>
        <pc:graphicFrameChg chg="add del">
          <ac:chgData name="llinos price" userId="8ee32ba612eb4e3d" providerId="LiveId" clId="{28BF3054-843A-CE45-8436-F1E73027B739}" dt="2025-03-13T10:10:40.203" v="4179" actId="26606"/>
          <ac:graphicFrameMkLst>
            <pc:docMk/>
            <pc:sldMk cId="786227837" sldId="261"/>
            <ac:graphicFrameMk id="5" creationId="{E3321E54-9721-18C3-A223-239D14B2B934}"/>
          </ac:graphicFrameMkLst>
        </pc:graphicFrameChg>
        <pc:graphicFrameChg chg="add del">
          <ac:chgData name="llinos price" userId="8ee32ba612eb4e3d" providerId="LiveId" clId="{28BF3054-843A-CE45-8436-F1E73027B739}" dt="2025-03-13T10:10:41.357" v="4181" actId="26606"/>
          <ac:graphicFrameMkLst>
            <pc:docMk/>
            <pc:sldMk cId="786227837" sldId="261"/>
            <ac:graphicFrameMk id="7" creationId="{FBC09CB7-BEAA-7EBD-23BB-4C5C5E34D6A9}"/>
          </ac:graphicFrameMkLst>
        </pc:graphicFrameChg>
        <pc:graphicFrameChg chg="add del">
          <ac:chgData name="llinos price" userId="8ee32ba612eb4e3d" providerId="LiveId" clId="{28BF3054-843A-CE45-8436-F1E73027B739}" dt="2025-03-13T10:10:47.540" v="4183" actId="26606"/>
          <ac:graphicFrameMkLst>
            <pc:docMk/>
            <pc:sldMk cId="786227837" sldId="261"/>
            <ac:graphicFrameMk id="13" creationId="{6D859665-C954-ED17-6E81-CB7FBEFB9DD6}"/>
          </ac:graphicFrameMkLst>
        </pc:graphicFrameChg>
        <pc:graphicFrameChg chg="add mod modGraphic">
          <ac:chgData name="llinos price" userId="8ee32ba612eb4e3d" providerId="LiveId" clId="{28BF3054-843A-CE45-8436-F1E73027B739}" dt="2025-03-13T10:13:35.082" v="4222" actId="1076"/>
          <ac:graphicFrameMkLst>
            <pc:docMk/>
            <pc:sldMk cId="786227837" sldId="261"/>
            <ac:graphicFrameMk id="22" creationId="{5ACC8296-FA81-AB55-5C46-EFBD24BBA232}"/>
          </ac:graphicFrameMkLst>
        </pc:graphicFrameChg>
      </pc:sldChg>
      <pc:sldChg chg="addSp delSp modSp new mod setBg modNotesTx">
        <pc:chgData name="llinos price" userId="8ee32ba612eb4e3d" providerId="LiveId" clId="{28BF3054-843A-CE45-8436-F1E73027B739}" dt="2025-03-13T10:36:42.955" v="4784" actId="20577"/>
        <pc:sldMkLst>
          <pc:docMk/>
          <pc:sldMk cId="39890542" sldId="262"/>
        </pc:sldMkLst>
        <pc:spChg chg="mod">
          <ac:chgData name="llinos price" userId="8ee32ba612eb4e3d" providerId="LiveId" clId="{28BF3054-843A-CE45-8436-F1E73027B739}" dt="2025-03-13T10:33:43.199" v="4567" actId="26606"/>
          <ac:spMkLst>
            <pc:docMk/>
            <pc:sldMk cId="39890542" sldId="262"/>
            <ac:spMk id="2" creationId="{AC9247CA-DD16-3E2C-889D-E0CE350E9853}"/>
          </ac:spMkLst>
        </pc:spChg>
        <pc:spChg chg="add del mod">
          <ac:chgData name="llinos price" userId="8ee32ba612eb4e3d" providerId="LiveId" clId="{28BF3054-843A-CE45-8436-F1E73027B739}" dt="2025-03-13T10:33:43.199" v="4567" actId="26606"/>
          <ac:spMkLst>
            <pc:docMk/>
            <pc:sldMk cId="39890542" sldId="262"/>
            <ac:spMk id="3" creationId="{57F4473A-FAF1-0A3C-3BDC-7426B2380749}"/>
          </ac:spMkLst>
        </pc:spChg>
        <pc:spChg chg="add mod">
          <ac:chgData name="llinos price" userId="8ee32ba612eb4e3d" providerId="LiveId" clId="{28BF3054-843A-CE45-8436-F1E73027B739}" dt="2025-03-13T10:35:30.535" v="4570" actId="1076"/>
          <ac:spMkLst>
            <pc:docMk/>
            <pc:sldMk cId="39890542" sldId="262"/>
            <ac:spMk id="4" creationId="{437AF2CE-A7AC-62D0-6752-ED890E91192B}"/>
          </ac:spMkLst>
        </pc:spChg>
        <pc:graphicFrameChg chg="add del">
          <ac:chgData name="llinos price" userId="8ee32ba612eb4e3d" providerId="LiveId" clId="{28BF3054-843A-CE45-8436-F1E73027B739}" dt="2025-03-13T10:33:34.826" v="4564" actId="26606"/>
          <ac:graphicFrameMkLst>
            <pc:docMk/>
            <pc:sldMk cId="39890542" sldId="262"/>
            <ac:graphicFrameMk id="5" creationId="{C1690570-6661-27A6-38CC-DFAA74A0110E}"/>
          </ac:graphicFrameMkLst>
        </pc:graphicFrameChg>
        <pc:graphicFrameChg chg="add del">
          <ac:chgData name="llinos price" userId="8ee32ba612eb4e3d" providerId="LiveId" clId="{28BF3054-843A-CE45-8436-F1E73027B739}" dt="2025-03-13T10:33:43.185" v="4566" actId="26606"/>
          <ac:graphicFrameMkLst>
            <pc:docMk/>
            <pc:sldMk cId="39890542" sldId="262"/>
            <ac:graphicFrameMk id="7" creationId="{08FB8D80-3E5C-6B8D-DC39-6AC51E894510}"/>
          </ac:graphicFrameMkLst>
        </pc:graphicFrameChg>
        <pc:graphicFrameChg chg="add">
          <ac:chgData name="llinos price" userId="8ee32ba612eb4e3d" providerId="LiveId" clId="{28BF3054-843A-CE45-8436-F1E73027B739}" dt="2025-03-13T10:33:43.199" v="4567" actId="26606"/>
          <ac:graphicFrameMkLst>
            <pc:docMk/>
            <pc:sldMk cId="39890542" sldId="262"/>
            <ac:graphicFrameMk id="9" creationId="{B2EDF63B-F869-3F34-7C24-740B441F304E}"/>
          </ac:graphicFrameMkLst>
        </pc:graphicFrameChg>
      </pc:sldChg>
      <pc:sldChg chg="addSp delSp modSp new mod ord setBg">
        <pc:chgData name="llinos price" userId="8ee32ba612eb4e3d" providerId="LiveId" clId="{28BF3054-843A-CE45-8436-F1E73027B739}" dt="2025-03-13T10:48:22.691" v="5560" actId="20578"/>
        <pc:sldMkLst>
          <pc:docMk/>
          <pc:sldMk cId="2294302620" sldId="263"/>
        </pc:sldMkLst>
        <pc:spChg chg="mod">
          <ac:chgData name="llinos price" userId="8ee32ba612eb4e3d" providerId="LiveId" clId="{28BF3054-843A-CE45-8436-F1E73027B739}" dt="2025-03-13T10:47:58.586" v="5554" actId="26606"/>
          <ac:spMkLst>
            <pc:docMk/>
            <pc:sldMk cId="2294302620" sldId="263"/>
            <ac:spMk id="2" creationId="{47396D21-05E6-DF9B-52CD-C2D275BDF4A6}"/>
          </ac:spMkLst>
        </pc:spChg>
        <pc:spChg chg="del mod">
          <ac:chgData name="llinos price" userId="8ee32ba612eb4e3d" providerId="LiveId" clId="{28BF3054-843A-CE45-8436-F1E73027B739}" dt="2025-03-13T10:47:58.586" v="5554" actId="26606"/>
          <ac:spMkLst>
            <pc:docMk/>
            <pc:sldMk cId="2294302620" sldId="263"/>
            <ac:spMk id="3" creationId="{BD9701D8-1815-CFD7-1D3A-8B099F186DA3}"/>
          </ac:spMkLst>
        </pc:spChg>
        <pc:spChg chg="add mod">
          <ac:chgData name="llinos price" userId="8ee32ba612eb4e3d" providerId="LiveId" clId="{28BF3054-843A-CE45-8436-F1E73027B739}" dt="2025-03-13T10:48:18.151" v="5558" actId="1076"/>
          <ac:spMkLst>
            <pc:docMk/>
            <pc:sldMk cId="2294302620" sldId="263"/>
            <ac:spMk id="4" creationId="{913D3F6E-FA98-793A-E4EE-9222595122B8}"/>
          </ac:spMkLst>
        </pc:spChg>
        <pc:graphicFrameChg chg="add">
          <ac:chgData name="llinos price" userId="8ee32ba612eb4e3d" providerId="LiveId" clId="{28BF3054-843A-CE45-8436-F1E73027B739}" dt="2025-03-13T10:47:58.586" v="5554" actId="26606"/>
          <ac:graphicFrameMkLst>
            <pc:docMk/>
            <pc:sldMk cId="2294302620" sldId="263"/>
            <ac:graphicFrameMk id="5" creationId="{08706D5F-7BB5-5F5E-C891-9C0C7FEAD665}"/>
          </ac:graphicFrameMkLst>
        </pc:graphicFrameChg>
      </pc:sldChg>
      <pc:sldChg chg="addSp delSp modSp new mod setBg modNotesTx">
        <pc:chgData name="llinos price" userId="8ee32ba612eb4e3d" providerId="LiveId" clId="{28BF3054-843A-CE45-8436-F1E73027B739}" dt="2025-03-13T11:44:26.194" v="7571" actId="2"/>
        <pc:sldMkLst>
          <pc:docMk/>
          <pc:sldMk cId="4029584249" sldId="264"/>
        </pc:sldMkLst>
        <pc:spChg chg="mod">
          <ac:chgData name="llinos price" userId="8ee32ba612eb4e3d" providerId="LiveId" clId="{28BF3054-843A-CE45-8436-F1E73027B739}" dt="2025-03-13T11:27:48.483" v="6546" actId="26606"/>
          <ac:spMkLst>
            <pc:docMk/>
            <pc:sldMk cId="4029584249" sldId="264"/>
            <ac:spMk id="2" creationId="{C61CCD22-EE4B-B462-7E58-E1985946496F}"/>
          </ac:spMkLst>
        </pc:spChg>
        <pc:spChg chg="del mod">
          <ac:chgData name="llinos price" userId="8ee32ba612eb4e3d" providerId="LiveId" clId="{28BF3054-843A-CE45-8436-F1E73027B739}" dt="2025-03-13T11:27:48.483" v="6546" actId="26606"/>
          <ac:spMkLst>
            <pc:docMk/>
            <pc:sldMk cId="4029584249" sldId="264"/>
            <ac:spMk id="3" creationId="{530F7B69-8ECD-572E-DFBF-1F6C902E55ED}"/>
          </ac:spMkLst>
        </pc:spChg>
        <pc:spChg chg="add mod">
          <ac:chgData name="llinos price" userId="8ee32ba612eb4e3d" providerId="LiveId" clId="{28BF3054-843A-CE45-8436-F1E73027B739}" dt="2025-03-13T11:28:33.866" v="6551" actId="1076"/>
          <ac:spMkLst>
            <pc:docMk/>
            <pc:sldMk cId="4029584249" sldId="264"/>
            <ac:spMk id="4" creationId="{8B720AEA-AC06-8A23-FA00-4B76F34108A2}"/>
          </ac:spMkLst>
        </pc:spChg>
        <pc:graphicFrameChg chg="add">
          <ac:chgData name="llinos price" userId="8ee32ba612eb4e3d" providerId="LiveId" clId="{28BF3054-843A-CE45-8436-F1E73027B739}" dt="2025-03-13T11:27:48.483" v="6546" actId="26606"/>
          <ac:graphicFrameMkLst>
            <pc:docMk/>
            <pc:sldMk cId="4029584249" sldId="264"/>
            <ac:graphicFrameMk id="5" creationId="{F11258B8-4C96-429B-59EA-11730B9510EB}"/>
          </ac:graphicFrameMkLst>
        </pc:graphicFrameChg>
      </pc:sldChg>
      <pc:sldChg chg="addSp delSp modSp new mod setBg modNotesTx">
        <pc:chgData name="llinos price" userId="8ee32ba612eb4e3d" providerId="LiveId" clId="{28BF3054-843A-CE45-8436-F1E73027B739}" dt="2025-03-13T11:44:27.840" v="7572" actId="313"/>
        <pc:sldMkLst>
          <pc:docMk/>
          <pc:sldMk cId="727146623" sldId="265"/>
        </pc:sldMkLst>
        <pc:spChg chg="mod">
          <ac:chgData name="llinos price" userId="8ee32ba612eb4e3d" providerId="LiveId" clId="{28BF3054-843A-CE45-8436-F1E73027B739}" dt="2025-03-13T11:29:35.216" v="6586" actId="26606"/>
          <ac:spMkLst>
            <pc:docMk/>
            <pc:sldMk cId="727146623" sldId="265"/>
            <ac:spMk id="2" creationId="{170B6357-D82C-6F72-230F-910299859D83}"/>
          </ac:spMkLst>
        </pc:spChg>
        <pc:spChg chg="add del">
          <ac:chgData name="llinos price" userId="8ee32ba612eb4e3d" providerId="LiveId" clId="{28BF3054-843A-CE45-8436-F1E73027B739}" dt="2025-03-13T11:29:35.216" v="6586" actId="26606"/>
          <ac:spMkLst>
            <pc:docMk/>
            <pc:sldMk cId="727146623" sldId="265"/>
            <ac:spMk id="3" creationId="{DF32801E-B4AB-1ACF-4AC3-C048893C8C81}"/>
          </ac:spMkLst>
        </pc:spChg>
        <pc:spChg chg="add mod">
          <ac:chgData name="llinos price" userId="8ee32ba612eb4e3d" providerId="LiveId" clId="{28BF3054-843A-CE45-8436-F1E73027B739}" dt="2025-03-13T11:33:47.996" v="6800" actId="1076"/>
          <ac:spMkLst>
            <pc:docMk/>
            <pc:sldMk cId="727146623" sldId="265"/>
            <ac:spMk id="4" creationId="{D88CDDD6-014E-EC1F-DC06-B07BF1A3F181}"/>
          </ac:spMkLst>
        </pc:spChg>
        <pc:spChg chg="add del">
          <ac:chgData name="llinos price" userId="8ee32ba612eb4e3d" providerId="LiveId" clId="{28BF3054-843A-CE45-8436-F1E73027B739}" dt="2025-03-13T11:29:35.209" v="6585" actId="26606"/>
          <ac:spMkLst>
            <pc:docMk/>
            <pc:sldMk cId="727146623" sldId="265"/>
            <ac:spMk id="9" creationId="{A70E44F7-1AE7-45C1-BB2F-447BC47EA0F3}"/>
          </ac:spMkLst>
        </pc:spChg>
        <pc:picChg chg="add del">
          <ac:chgData name="llinos price" userId="8ee32ba612eb4e3d" providerId="LiveId" clId="{28BF3054-843A-CE45-8436-F1E73027B739}" dt="2025-03-13T11:29:35.209" v="6585" actId="26606"/>
          <ac:picMkLst>
            <pc:docMk/>
            <pc:sldMk cId="727146623" sldId="265"/>
            <ac:picMk id="5" creationId="{017471E0-7A60-29AD-C369-C7A5583272DC}"/>
          </ac:picMkLst>
        </pc:picChg>
        <pc:picChg chg="add">
          <ac:chgData name="llinos price" userId="8ee32ba612eb4e3d" providerId="LiveId" clId="{28BF3054-843A-CE45-8436-F1E73027B739}" dt="2025-03-13T11:29:35.216" v="6586" actId="26606"/>
          <ac:picMkLst>
            <pc:docMk/>
            <pc:sldMk cId="727146623" sldId="265"/>
            <ac:picMk id="11" creationId="{3CB8FE28-8777-10E4-A120-0FBFD34D047E}"/>
          </ac:picMkLst>
        </pc:picChg>
      </pc:sldChg>
      <pc:sldChg chg="addSp delSp modSp new mod ord setBg">
        <pc:chgData name="llinos price" userId="8ee32ba612eb4e3d" providerId="LiveId" clId="{28BF3054-843A-CE45-8436-F1E73027B739}" dt="2025-03-13T11:58:15.552" v="7729" actId="1076"/>
        <pc:sldMkLst>
          <pc:docMk/>
          <pc:sldMk cId="198257841" sldId="266"/>
        </pc:sldMkLst>
        <pc:spChg chg="mod">
          <ac:chgData name="llinos price" userId="8ee32ba612eb4e3d" providerId="LiveId" clId="{28BF3054-843A-CE45-8436-F1E73027B739}" dt="2025-03-13T11:57:37.097" v="7726" actId="1076"/>
          <ac:spMkLst>
            <pc:docMk/>
            <pc:sldMk cId="198257841" sldId="266"/>
            <ac:spMk id="2" creationId="{3DDCC99D-5CA1-CE54-C7B3-E58D99343F08}"/>
          </ac:spMkLst>
        </pc:spChg>
        <pc:spChg chg="add del mod">
          <ac:chgData name="llinos price" userId="8ee32ba612eb4e3d" providerId="LiveId" clId="{28BF3054-843A-CE45-8436-F1E73027B739}" dt="2025-03-13T11:55:42.637" v="7681" actId="26606"/>
          <ac:spMkLst>
            <pc:docMk/>
            <pc:sldMk cId="198257841" sldId="266"/>
            <ac:spMk id="3" creationId="{06FA918C-F2E7-C817-03B5-1DC5C0038064}"/>
          </ac:spMkLst>
        </pc:spChg>
        <pc:spChg chg="add mod">
          <ac:chgData name="llinos price" userId="8ee32ba612eb4e3d" providerId="LiveId" clId="{28BF3054-843A-CE45-8436-F1E73027B739}" dt="2025-03-13T11:57:31.612" v="7725" actId="1076"/>
          <ac:spMkLst>
            <pc:docMk/>
            <pc:sldMk cId="198257841" sldId="266"/>
            <ac:spMk id="4" creationId="{130AE9C7-FEE7-ADFD-C5F2-7C20A61AB42C}"/>
          </ac:spMkLst>
        </pc:spChg>
        <pc:spChg chg="add mod">
          <ac:chgData name="llinos price" userId="8ee32ba612eb4e3d" providerId="LiveId" clId="{28BF3054-843A-CE45-8436-F1E73027B739}" dt="2025-03-13T11:58:15.552" v="7729" actId="1076"/>
          <ac:spMkLst>
            <pc:docMk/>
            <pc:sldMk cId="198257841" sldId="266"/>
            <ac:spMk id="6" creationId="{18789670-C24E-BC4E-FB84-D7766BDB2A24}"/>
          </ac:spMkLst>
        </pc:spChg>
        <pc:spChg chg="add del">
          <ac:chgData name="llinos price" userId="8ee32ba612eb4e3d" providerId="LiveId" clId="{28BF3054-843A-CE45-8436-F1E73027B739}" dt="2025-03-13T11:55:42.621" v="7680" actId="26606"/>
          <ac:spMkLst>
            <pc:docMk/>
            <pc:sldMk cId="198257841" sldId="266"/>
            <ac:spMk id="9" creationId="{93F0ADB5-A0B4-4B01-A8C4-FDC34CE22BD4}"/>
          </ac:spMkLst>
        </pc:spChg>
        <pc:spChg chg="add del">
          <ac:chgData name="llinos price" userId="8ee32ba612eb4e3d" providerId="LiveId" clId="{28BF3054-843A-CE45-8436-F1E73027B739}" dt="2025-03-13T11:55:42.621" v="7680" actId="26606"/>
          <ac:spMkLst>
            <pc:docMk/>
            <pc:sldMk cId="198257841" sldId="266"/>
            <ac:spMk id="11" creationId="{AA6D0FDE-0241-4C21-A720-A69475358235}"/>
          </ac:spMkLst>
        </pc:spChg>
        <pc:spChg chg="add del">
          <ac:chgData name="llinos price" userId="8ee32ba612eb4e3d" providerId="LiveId" clId="{28BF3054-843A-CE45-8436-F1E73027B739}" dt="2025-03-13T11:56:01.833" v="7684" actId="26606"/>
          <ac:spMkLst>
            <pc:docMk/>
            <pc:sldMk cId="198257841" sldId="266"/>
            <ac:spMk id="18" creationId="{930BC020-BDBF-49EB-9898-BAB5BF559317}"/>
          </ac:spMkLst>
        </pc:spChg>
        <pc:spChg chg="add del">
          <ac:chgData name="llinos price" userId="8ee32ba612eb4e3d" providerId="LiveId" clId="{28BF3054-843A-CE45-8436-F1E73027B739}" dt="2025-03-13T11:56:01.833" v="7684" actId="26606"/>
          <ac:spMkLst>
            <pc:docMk/>
            <pc:sldMk cId="198257841" sldId="266"/>
            <ac:spMk id="20" creationId="{64950C64-5D81-40F1-9601-8BA0D63BAE74}"/>
          </ac:spMkLst>
        </pc:spChg>
        <pc:graphicFrameChg chg="add del">
          <ac:chgData name="llinos price" userId="8ee32ba612eb4e3d" providerId="LiveId" clId="{28BF3054-843A-CE45-8436-F1E73027B739}" dt="2025-03-13T11:55:42.621" v="7680" actId="26606"/>
          <ac:graphicFrameMkLst>
            <pc:docMk/>
            <pc:sldMk cId="198257841" sldId="266"/>
            <ac:graphicFrameMk id="5" creationId="{E26B2E94-7D42-95EA-5B74-E32332ED5A13}"/>
          </ac:graphicFrameMkLst>
        </pc:graphicFrameChg>
        <pc:graphicFrameChg chg="add mod modGraphic">
          <ac:chgData name="llinos price" userId="8ee32ba612eb4e3d" providerId="LiveId" clId="{28BF3054-843A-CE45-8436-F1E73027B739}" dt="2025-03-13T11:56:01.833" v="7684" actId="26606"/>
          <ac:graphicFrameMkLst>
            <pc:docMk/>
            <pc:sldMk cId="198257841" sldId="266"/>
            <ac:graphicFrameMk id="13" creationId="{50E77772-CF99-EA98-A26B-E4FE0D0A3745}"/>
          </ac:graphicFrameMkLst>
        </pc:graphicFrameChg>
      </pc:sldChg>
      <pc:sldChg chg="addSp delSp modSp new mod">
        <pc:chgData name="llinos price" userId="8ee32ba612eb4e3d" providerId="LiveId" clId="{28BF3054-843A-CE45-8436-F1E73027B739}" dt="2025-03-14T09:44:24.759" v="7851" actId="27636"/>
        <pc:sldMkLst>
          <pc:docMk/>
          <pc:sldMk cId="536573630" sldId="267"/>
        </pc:sldMkLst>
        <pc:spChg chg="mod">
          <ac:chgData name="llinos price" userId="8ee32ba612eb4e3d" providerId="LiveId" clId="{28BF3054-843A-CE45-8436-F1E73027B739}" dt="2025-03-14T09:41:41.163" v="7741" actId="20577"/>
          <ac:spMkLst>
            <pc:docMk/>
            <pc:sldMk cId="536573630" sldId="267"/>
            <ac:spMk id="2" creationId="{49C9A6B9-919C-2817-BF85-817D61664F41}"/>
          </ac:spMkLst>
        </pc:spChg>
        <pc:spChg chg="mod">
          <ac:chgData name="llinos price" userId="8ee32ba612eb4e3d" providerId="LiveId" clId="{28BF3054-843A-CE45-8436-F1E73027B739}" dt="2025-03-14T09:44:24.759" v="7851" actId="27636"/>
          <ac:spMkLst>
            <pc:docMk/>
            <pc:sldMk cId="536573630" sldId="267"/>
            <ac:spMk id="3" creationId="{ED6AEC62-17FA-1A4D-CBBB-754D9DC161C6}"/>
          </ac:spMkLst>
        </pc:spChg>
        <pc:spChg chg="add del mod">
          <ac:chgData name="llinos price" userId="8ee32ba612eb4e3d" providerId="LiveId" clId="{28BF3054-843A-CE45-8436-F1E73027B739}" dt="2025-03-14T09:41:45.967" v="7744"/>
          <ac:spMkLst>
            <pc:docMk/>
            <pc:sldMk cId="536573630" sldId="267"/>
            <ac:spMk id="4" creationId="{7FEAFE98-83FB-CADF-A186-D9839D4A3F1A}"/>
          </ac:spMkLst>
        </pc:spChg>
      </pc:sldChg>
      <pc:sldChg chg="modSp new mod">
        <pc:chgData name="llinos price" userId="8ee32ba612eb4e3d" providerId="LiveId" clId="{28BF3054-843A-CE45-8436-F1E73027B739}" dt="2025-03-14T09:49:52.540" v="8207" actId="20577"/>
        <pc:sldMkLst>
          <pc:docMk/>
          <pc:sldMk cId="3763323590" sldId="268"/>
        </pc:sldMkLst>
        <pc:spChg chg="mod">
          <ac:chgData name="llinos price" userId="8ee32ba612eb4e3d" providerId="LiveId" clId="{28BF3054-843A-CE45-8436-F1E73027B739}" dt="2025-03-14T09:49:52.540" v="8207" actId="20577"/>
          <ac:spMkLst>
            <pc:docMk/>
            <pc:sldMk cId="3763323590" sldId="268"/>
            <ac:spMk id="2" creationId="{0009C6A3-A033-0B6F-F299-F37456A14C8B}"/>
          </ac:spMkLst>
        </pc:spChg>
        <pc:spChg chg="mod">
          <ac:chgData name="llinos price" userId="8ee32ba612eb4e3d" providerId="LiveId" clId="{28BF3054-843A-CE45-8436-F1E73027B739}" dt="2025-03-14T09:46:32.763" v="7981" actId="20577"/>
          <ac:spMkLst>
            <pc:docMk/>
            <pc:sldMk cId="3763323590" sldId="268"/>
            <ac:spMk id="3" creationId="{212FA49F-87C6-A6E7-6803-8F311290D6D0}"/>
          </ac:spMkLst>
        </pc:spChg>
      </pc:sldChg>
      <pc:sldChg chg="modSp new mod">
        <pc:chgData name="llinos price" userId="8ee32ba612eb4e3d" providerId="LiveId" clId="{28BF3054-843A-CE45-8436-F1E73027B739}" dt="2025-03-14T09:49:47.981" v="8196" actId="20577"/>
        <pc:sldMkLst>
          <pc:docMk/>
          <pc:sldMk cId="1220454996" sldId="269"/>
        </pc:sldMkLst>
        <pc:spChg chg="mod">
          <ac:chgData name="llinos price" userId="8ee32ba612eb4e3d" providerId="LiveId" clId="{28BF3054-843A-CE45-8436-F1E73027B739}" dt="2025-03-14T09:49:47.981" v="8196" actId="20577"/>
          <ac:spMkLst>
            <pc:docMk/>
            <pc:sldMk cId="1220454996" sldId="269"/>
            <ac:spMk id="2" creationId="{C818B094-904F-85A7-684A-A42126D2B8D1}"/>
          </ac:spMkLst>
        </pc:spChg>
        <pc:spChg chg="mod">
          <ac:chgData name="llinos price" userId="8ee32ba612eb4e3d" providerId="LiveId" clId="{28BF3054-843A-CE45-8436-F1E73027B739}" dt="2025-03-14T09:49:42.163" v="8186" actId="20577"/>
          <ac:spMkLst>
            <pc:docMk/>
            <pc:sldMk cId="1220454996" sldId="269"/>
            <ac:spMk id="3" creationId="{838285B2-BC59-0AA8-BF64-D7BFA931450D}"/>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49F468-8C13-4C9E-8470-66EB93C76610}"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EBC1651B-6906-4520-8EB7-4EE37FE5CA0B}">
      <dgm:prSet/>
      <dgm:spPr/>
      <dgm:t>
        <a:bodyPr/>
        <a:lstStyle/>
        <a:p>
          <a:r>
            <a:rPr lang="en-US" dirty="0"/>
            <a:t>Stage 1- Trust vs Mistrust (Birth to 18 months)</a:t>
          </a:r>
        </a:p>
      </dgm:t>
    </dgm:pt>
    <dgm:pt modelId="{AB722AE5-6CEC-4EF3-9057-AD40F1F8D633}" type="parTrans" cxnId="{DCE2DA9F-300C-43D7-B38F-B2BCB6AD3C0F}">
      <dgm:prSet/>
      <dgm:spPr/>
      <dgm:t>
        <a:bodyPr/>
        <a:lstStyle/>
        <a:p>
          <a:endParaRPr lang="en-US"/>
        </a:p>
      </dgm:t>
    </dgm:pt>
    <dgm:pt modelId="{25B937FB-6B73-4762-9E5A-D27884CBE04E}" type="sibTrans" cxnId="{DCE2DA9F-300C-43D7-B38F-B2BCB6AD3C0F}">
      <dgm:prSet/>
      <dgm:spPr/>
      <dgm:t>
        <a:bodyPr/>
        <a:lstStyle/>
        <a:p>
          <a:endParaRPr lang="en-US" dirty="0"/>
        </a:p>
      </dgm:t>
    </dgm:pt>
    <dgm:pt modelId="{62C82B7E-6A87-42F8-90E0-0FB30F95A471}">
      <dgm:prSet/>
      <dgm:spPr/>
      <dgm:t>
        <a:bodyPr/>
        <a:lstStyle/>
        <a:p>
          <a:r>
            <a:rPr lang="en-US" dirty="0"/>
            <a:t>Stage 2 – Autonomy vs Shame and Doubt (18 Months to 3 years)</a:t>
          </a:r>
        </a:p>
      </dgm:t>
    </dgm:pt>
    <dgm:pt modelId="{E9BABBF9-695B-4729-9550-C2E3848D0255}" type="parTrans" cxnId="{500865AC-8685-4723-8AE4-14F7125B5FF4}">
      <dgm:prSet/>
      <dgm:spPr/>
      <dgm:t>
        <a:bodyPr/>
        <a:lstStyle/>
        <a:p>
          <a:endParaRPr lang="en-US"/>
        </a:p>
      </dgm:t>
    </dgm:pt>
    <dgm:pt modelId="{7CB3501D-BBC7-460A-AC78-4EB26E6BBB8A}" type="sibTrans" cxnId="{500865AC-8685-4723-8AE4-14F7125B5FF4}">
      <dgm:prSet/>
      <dgm:spPr/>
      <dgm:t>
        <a:bodyPr/>
        <a:lstStyle/>
        <a:p>
          <a:endParaRPr lang="en-US" dirty="0"/>
        </a:p>
      </dgm:t>
    </dgm:pt>
    <dgm:pt modelId="{1CAFC89F-99F8-4535-9D65-6D116C66B429}">
      <dgm:prSet/>
      <dgm:spPr/>
      <dgm:t>
        <a:bodyPr/>
        <a:lstStyle/>
        <a:p>
          <a:r>
            <a:rPr lang="en-US" dirty="0"/>
            <a:t>Stage 3 – Initiative vs Guilt ( 3 years to 5 years)</a:t>
          </a:r>
        </a:p>
      </dgm:t>
    </dgm:pt>
    <dgm:pt modelId="{5286073C-E47C-4400-B375-5D134555F12C}" type="parTrans" cxnId="{CE4F59CA-890B-4A30-AD44-796EB115C747}">
      <dgm:prSet/>
      <dgm:spPr/>
      <dgm:t>
        <a:bodyPr/>
        <a:lstStyle/>
        <a:p>
          <a:endParaRPr lang="en-US"/>
        </a:p>
      </dgm:t>
    </dgm:pt>
    <dgm:pt modelId="{DED5D676-89FC-40FC-A249-31A7978F7C50}" type="sibTrans" cxnId="{CE4F59CA-890B-4A30-AD44-796EB115C747}">
      <dgm:prSet/>
      <dgm:spPr/>
      <dgm:t>
        <a:bodyPr/>
        <a:lstStyle/>
        <a:p>
          <a:endParaRPr lang="en-US" dirty="0"/>
        </a:p>
      </dgm:t>
    </dgm:pt>
    <dgm:pt modelId="{68B1F356-21DC-4EEC-B525-FD274B86796F}">
      <dgm:prSet/>
      <dgm:spPr/>
      <dgm:t>
        <a:bodyPr/>
        <a:lstStyle/>
        <a:p>
          <a:r>
            <a:rPr lang="en-US" dirty="0"/>
            <a:t>Stage 4 – Industry vs Inferiority (6 years to 11 years)</a:t>
          </a:r>
        </a:p>
      </dgm:t>
    </dgm:pt>
    <dgm:pt modelId="{C5830910-7EFF-4439-BD1C-58B582E1FC04}" type="parTrans" cxnId="{A3925B66-EE6D-4006-91FE-8B43B365F164}">
      <dgm:prSet/>
      <dgm:spPr/>
      <dgm:t>
        <a:bodyPr/>
        <a:lstStyle/>
        <a:p>
          <a:endParaRPr lang="en-US"/>
        </a:p>
      </dgm:t>
    </dgm:pt>
    <dgm:pt modelId="{AE45059F-7BBB-4B85-AD70-254434B392D0}" type="sibTrans" cxnId="{A3925B66-EE6D-4006-91FE-8B43B365F164}">
      <dgm:prSet/>
      <dgm:spPr/>
      <dgm:t>
        <a:bodyPr/>
        <a:lstStyle/>
        <a:p>
          <a:endParaRPr lang="en-US" dirty="0"/>
        </a:p>
      </dgm:t>
    </dgm:pt>
    <dgm:pt modelId="{E4483598-9D7D-41F8-8BD5-643FADAFB691}">
      <dgm:prSet/>
      <dgm:spPr/>
      <dgm:t>
        <a:bodyPr/>
        <a:lstStyle/>
        <a:p>
          <a:r>
            <a:rPr lang="en-US" dirty="0"/>
            <a:t>Stage 5- Identity vs Confusion (12 years to 18 years)</a:t>
          </a:r>
        </a:p>
      </dgm:t>
    </dgm:pt>
    <dgm:pt modelId="{15344D53-54EE-4726-8671-077FC30DF7C9}" type="parTrans" cxnId="{6D5E6E61-4129-4718-9965-8CCDD798429A}">
      <dgm:prSet/>
      <dgm:spPr/>
      <dgm:t>
        <a:bodyPr/>
        <a:lstStyle/>
        <a:p>
          <a:endParaRPr lang="en-US"/>
        </a:p>
      </dgm:t>
    </dgm:pt>
    <dgm:pt modelId="{C2083E4B-6836-4FB8-BC69-A507282C30C2}" type="sibTrans" cxnId="{6D5E6E61-4129-4718-9965-8CCDD798429A}">
      <dgm:prSet/>
      <dgm:spPr/>
      <dgm:t>
        <a:bodyPr/>
        <a:lstStyle/>
        <a:p>
          <a:endParaRPr lang="en-US" dirty="0"/>
        </a:p>
      </dgm:t>
    </dgm:pt>
    <dgm:pt modelId="{7AC7B58E-E572-417C-A179-DDEE4E18A00C}">
      <dgm:prSet/>
      <dgm:spPr/>
      <dgm:t>
        <a:bodyPr/>
        <a:lstStyle/>
        <a:p>
          <a:r>
            <a:rPr lang="en-US" dirty="0"/>
            <a:t>Stage 6 – Intimacy vs Isolation (18 years to 40 years) </a:t>
          </a:r>
        </a:p>
      </dgm:t>
    </dgm:pt>
    <dgm:pt modelId="{FF3CDBB0-8F43-4C82-AD02-075DC48A3F19}" type="parTrans" cxnId="{D0FDDA3A-984F-4285-A9E9-2DF845179A6E}">
      <dgm:prSet/>
      <dgm:spPr/>
      <dgm:t>
        <a:bodyPr/>
        <a:lstStyle/>
        <a:p>
          <a:endParaRPr lang="en-US"/>
        </a:p>
      </dgm:t>
    </dgm:pt>
    <dgm:pt modelId="{FDFC91A0-65CC-4743-A58C-D48A86E10BA4}" type="sibTrans" cxnId="{D0FDDA3A-984F-4285-A9E9-2DF845179A6E}">
      <dgm:prSet/>
      <dgm:spPr/>
      <dgm:t>
        <a:bodyPr/>
        <a:lstStyle/>
        <a:p>
          <a:endParaRPr lang="en-US" dirty="0"/>
        </a:p>
      </dgm:t>
    </dgm:pt>
    <dgm:pt modelId="{8A1AE2DC-2D8F-466B-9D07-451218D7BB1A}">
      <dgm:prSet/>
      <dgm:spPr/>
      <dgm:t>
        <a:bodyPr/>
        <a:lstStyle/>
        <a:p>
          <a:r>
            <a:rPr lang="en-US" dirty="0"/>
            <a:t>Stage 7 – Generativity vs Stagnation ( 40 years to 65 years) </a:t>
          </a:r>
        </a:p>
      </dgm:t>
    </dgm:pt>
    <dgm:pt modelId="{9888B6AE-D3C0-4323-B722-4342D5494036}" type="parTrans" cxnId="{957027E1-39A9-4B38-80C1-56F6917A06A8}">
      <dgm:prSet/>
      <dgm:spPr/>
      <dgm:t>
        <a:bodyPr/>
        <a:lstStyle/>
        <a:p>
          <a:endParaRPr lang="en-US"/>
        </a:p>
      </dgm:t>
    </dgm:pt>
    <dgm:pt modelId="{CD7B1EE5-4BA9-42A2-903D-CA27910F5CE8}" type="sibTrans" cxnId="{957027E1-39A9-4B38-80C1-56F6917A06A8}">
      <dgm:prSet/>
      <dgm:spPr/>
      <dgm:t>
        <a:bodyPr/>
        <a:lstStyle/>
        <a:p>
          <a:endParaRPr lang="en-US" dirty="0"/>
        </a:p>
      </dgm:t>
    </dgm:pt>
    <dgm:pt modelId="{22F629E1-6B59-4930-98C0-1A52444A1EFA}">
      <dgm:prSet/>
      <dgm:spPr/>
      <dgm:t>
        <a:bodyPr/>
        <a:lstStyle/>
        <a:p>
          <a:r>
            <a:rPr lang="en-US" dirty="0"/>
            <a:t>Stage 8 – Integrity vs Despair (65 years to Death)</a:t>
          </a:r>
        </a:p>
      </dgm:t>
    </dgm:pt>
    <dgm:pt modelId="{59E3E348-AD10-4470-984F-5EB3023230DB}" type="parTrans" cxnId="{C8A3121D-0755-47E0-A770-56624BDD091E}">
      <dgm:prSet/>
      <dgm:spPr/>
      <dgm:t>
        <a:bodyPr/>
        <a:lstStyle/>
        <a:p>
          <a:endParaRPr lang="en-US"/>
        </a:p>
      </dgm:t>
    </dgm:pt>
    <dgm:pt modelId="{63149664-D49A-4C3D-9A33-FDE819D0AF98}" type="sibTrans" cxnId="{C8A3121D-0755-47E0-A770-56624BDD091E}">
      <dgm:prSet/>
      <dgm:spPr/>
      <dgm:t>
        <a:bodyPr/>
        <a:lstStyle/>
        <a:p>
          <a:endParaRPr lang="en-US"/>
        </a:p>
      </dgm:t>
    </dgm:pt>
    <dgm:pt modelId="{7466093F-FEC8-8E42-8330-B6753F8145F0}" type="pres">
      <dgm:prSet presAssocID="{2949F468-8C13-4C9E-8470-66EB93C76610}" presName="Name0" presStyleCnt="0">
        <dgm:presLayoutVars>
          <dgm:dir/>
          <dgm:resizeHandles val="exact"/>
        </dgm:presLayoutVars>
      </dgm:prSet>
      <dgm:spPr/>
    </dgm:pt>
    <dgm:pt modelId="{53005E55-502C-1442-A820-0E234F0DF3AA}" type="pres">
      <dgm:prSet presAssocID="{EBC1651B-6906-4520-8EB7-4EE37FE5CA0B}" presName="node" presStyleLbl="node1" presStyleIdx="0" presStyleCnt="8">
        <dgm:presLayoutVars>
          <dgm:bulletEnabled val="1"/>
        </dgm:presLayoutVars>
      </dgm:prSet>
      <dgm:spPr/>
    </dgm:pt>
    <dgm:pt modelId="{049A7ECB-962A-4F4B-9CCB-1927A96612A5}" type="pres">
      <dgm:prSet presAssocID="{25B937FB-6B73-4762-9E5A-D27884CBE04E}" presName="sibTrans" presStyleLbl="sibTrans1D1" presStyleIdx="0" presStyleCnt="7"/>
      <dgm:spPr/>
    </dgm:pt>
    <dgm:pt modelId="{5377E612-8A59-F14C-B663-EE51A13838C9}" type="pres">
      <dgm:prSet presAssocID="{25B937FB-6B73-4762-9E5A-D27884CBE04E}" presName="connectorText" presStyleLbl="sibTrans1D1" presStyleIdx="0" presStyleCnt="7"/>
      <dgm:spPr/>
    </dgm:pt>
    <dgm:pt modelId="{1C66E5AF-984D-E545-B811-347964D6574C}" type="pres">
      <dgm:prSet presAssocID="{62C82B7E-6A87-42F8-90E0-0FB30F95A471}" presName="node" presStyleLbl="node1" presStyleIdx="1" presStyleCnt="8">
        <dgm:presLayoutVars>
          <dgm:bulletEnabled val="1"/>
        </dgm:presLayoutVars>
      </dgm:prSet>
      <dgm:spPr/>
    </dgm:pt>
    <dgm:pt modelId="{EBB611DF-AC9B-954F-8F8E-16FB4B3551EB}" type="pres">
      <dgm:prSet presAssocID="{7CB3501D-BBC7-460A-AC78-4EB26E6BBB8A}" presName="sibTrans" presStyleLbl="sibTrans1D1" presStyleIdx="1" presStyleCnt="7"/>
      <dgm:spPr/>
    </dgm:pt>
    <dgm:pt modelId="{D93F1AE7-0F34-924D-BD2D-9F83C0C33701}" type="pres">
      <dgm:prSet presAssocID="{7CB3501D-BBC7-460A-AC78-4EB26E6BBB8A}" presName="connectorText" presStyleLbl="sibTrans1D1" presStyleIdx="1" presStyleCnt="7"/>
      <dgm:spPr/>
    </dgm:pt>
    <dgm:pt modelId="{8E6FEA20-5CDC-6D4A-B255-72EE2DC86DCF}" type="pres">
      <dgm:prSet presAssocID="{1CAFC89F-99F8-4535-9D65-6D116C66B429}" presName="node" presStyleLbl="node1" presStyleIdx="2" presStyleCnt="8">
        <dgm:presLayoutVars>
          <dgm:bulletEnabled val="1"/>
        </dgm:presLayoutVars>
      </dgm:prSet>
      <dgm:spPr/>
    </dgm:pt>
    <dgm:pt modelId="{37FC1AAC-D4DC-B246-A5FD-9124C54C2B44}" type="pres">
      <dgm:prSet presAssocID="{DED5D676-89FC-40FC-A249-31A7978F7C50}" presName="sibTrans" presStyleLbl="sibTrans1D1" presStyleIdx="2" presStyleCnt="7"/>
      <dgm:spPr/>
    </dgm:pt>
    <dgm:pt modelId="{41DFAF35-DDC4-084D-A029-B1B313571B2E}" type="pres">
      <dgm:prSet presAssocID="{DED5D676-89FC-40FC-A249-31A7978F7C50}" presName="connectorText" presStyleLbl="sibTrans1D1" presStyleIdx="2" presStyleCnt="7"/>
      <dgm:spPr/>
    </dgm:pt>
    <dgm:pt modelId="{C06B9A50-3483-6544-AE25-58C17D0D9AC8}" type="pres">
      <dgm:prSet presAssocID="{68B1F356-21DC-4EEC-B525-FD274B86796F}" presName="node" presStyleLbl="node1" presStyleIdx="3" presStyleCnt="8">
        <dgm:presLayoutVars>
          <dgm:bulletEnabled val="1"/>
        </dgm:presLayoutVars>
      </dgm:prSet>
      <dgm:spPr/>
    </dgm:pt>
    <dgm:pt modelId="{73675832-C074-9E4D-85E5-C63B4C7CF748}" type="pres">
      <dgm:prSet presAssocID="{AE45059F-7BBB-4B85-AD70-254434B392D0}" presName="sibTrans" presStyleLbl="sibTrans1D1" presStyleIdx="3" presStyleCnt="7"/>
      <dgm:spPr/>
    </dgm:pt>
    <dgm:pt modelId="{A9A052D8-EBDD-094E-A35F-E260967B8CF0}" type="pres">
      <dgm:prSet presAssocID="{AE45059F-7BBB-4B85-AD70-254434B392D0}" presName="connectorText" presStyleLbl="sibTrans1D1" presStyleIdx="3" presStyleCnt="7"/>
      <dgm:spPr/>
    </dgm:pt>
    <dgm:pt modelId="{B9F4E7C1-E3F3-CF40-871F-050A2BD6818F}" type="pres">
      <dgm:prSet presAssocID="{E4483598-9D7D-41F8-8BD5-643FADAFB691}" presName="node" presStyleLbl="node1" presStyleIdx="4" presStyleCnt="8">
        <dgm:presLayoutVars>
          <dgm:bulletEnabled val="1"/>
        </dgm:presLayoutVars>
      </dgm:prSet>
      <dgm:spPr/>
    </dgm:pt>
    <dgm:pt modelId="{B18E23DC-C2F5-6F48-A2D3-30E48B72BE8C}" type="pres">
      <dgm:prSet presAssocID="{C2083E4B-6836-4FB8-BC69-A507282C30C2}" presName="sibTrans" presStyleLbl="sibTrans1D1" presStyleIdx="4" presStyleCnt="7"/>
      <dgm:spPr/>
    </dgm:pt>
    <dgm:pt modelId="{FC084495-BA9E-8C4D-84A1-8311190BFAF8}" type="pres">
      <dgm:prSet presAssocID="{C2083E4B-6836-4FB8-BC69-A507282C30C2}" presName="connectorText" presStyleLbl="sibTrans1D1" presStyleIdx="4" presStyleCnt="7"/>
      <dgm:spPr/>
    </dgm:pt>
    <dgm:pt modelId="{62DCFC02-6C8C-6F45-8EEB-FDA3977A2DD5}" type="pres">
      <dgm:prSet presAssocID="{7AC7B58E-E572-417C-A179-DDEE4E18A00C}" presName="node" presStyleLbl="node1" presStyleIdx="5" presStyleCnt="8">
        <dgm:presLayoutVars>
          <dgm:bulletEnabled val="1"/>
        </dgm:presLayoutVars>
      </dgm:prSet>
      <dgm:spPr/>
    </dgm:pt>
    <dgm:pt modelId="{A84708EB-9BC2-1847-AD84-7A76B8609AD6}" type="pres">
      <dgm:prSet presAssocID="{FDFC91A0-65CC-4743-A58C-D48A86E10BA4}" presName="sibTrans" presStyleLbl="sibTrans1D1" presStyleIdx="5" presStyleCnt="7"/>
      <dgm:spPr/>
    </dgm:pt>
    <dgm:pt modelId="{2095B5FF-8616-8348-A96F-82997285A6DF}" type="pres">
      <dgm:prSet presAssocID="{FDFC91A0-65CC-4743-A58C-D48A86E10BA4}" presName="connectorText" presStyleLbl="sibTrans1D1" presStyleIdx="5" presStyleCnt="7"/>
      <dgm:spPr/>
    </dgm:pt>
    <dgm:pt modelId="{2705CF7B-F7E3-084C-B0F5-71A34A6A2701}" type="pres">
      <dgm:prSet presAssocID="{8A1AE2DC-2D8F-466B-9D07-451218D7BB1A}" presName="node" presStyleLbl="node1" presStyleIdx="6" presStyleCnt="8">
        <dgm:presLayoutVars>
          <dgm:bulletEnabled val="1"/>
        </dgm:presLayoutVars>
      </dgm:prSet>
      <dgm:spPr/>
    </dgm:pt>
    <dgm:pt modelId="{5632F736-1194-ED4F-8A87-194C4D50E8CA}" type="pres">
      <dgm:prSet presAssocID="{CD7B1EE5-4BA9-42A2-903D-CA27910F5CE8}" presName="sibTrans" presStyleLbl="sibTrans1D1" presStyleIdx="6" presStyleCnt="7"/>
      <dgm:spPr/>
    </dgm:pt>
    <dgm:pt modelId="{799C75F1-08B4-1A4A-B028-A3FB8C6202C0}" type="pres">
      <dgm:prSet presAssocID="{CD7B1EE5-4BA9-42A2-903D-CA27910F5CE8}" presName="connectorText" presStyleLbl="sibTrans1D1" presStyleIdx="6" presStyleCnt="7"/>
      <dgm:spPr/>
    </dgm:pt>
    <dgm:pt modelId="{99C205BC-2FBF-8745-A104-5084CE6CB538}" type="pres">
      <dgm:prSet presAssocID="{22F629E1-6B59-4930-98C0-1A52444A1EFA}" presName="node" presStyleLbl="node1" presStyleIdx="7" presStyleCnt="8">
        <dgm:presLayoutVars>
          <dgm:bulletEnabled val="1"/>
        </dgm:presLayoutVars>
      </dgm:prSet>
      <dgm:spPr/>
    </dgm:pt>
  </dgm:ptLst>
  <dgm:cxnLst>
    <dgm:cxn modelId="{CBC93A13-C36C-904A-8A0D-AF349C3870B6}" type="presOf" srcId="{7AC7B58E-E572-417C-A179-DDEE4E18A00C}" destId="{62DCFC02-6C8C-6F45-8EEB-FDA3977A2DD5}" srcOrd="0" destOrd="0" presId="urn:microsoft.com/office/officeart/2016/7/layout/RepeatingBendingProcessNew"/>
    <dgm:cxn modelId="{C8A3121D-0755-47E0-A770-56624BDD091E}" srcId="{2949F468-8C13-4C9E-8470-66EB93C76610}" destId="{22F629E1-6B59-4930-98C0-1A52444A1EFA}" srcOrd="7" destOrd="0" parTransId="{59E3E348-AD10-4470-984F-5EB3023230DB}" sibTransId="{63149664-D49A-4C3D-9A33-FDE819D0AF98}"/>
    <dgm:cxn modelId="{D0FDDA3A-984F-4285-A9E9-2DF845179A6E}" srcId="{2949F468-8C13-4C9E-8470-66EB93C76610}" destId="{7AC7B58E-E572-417C-A179-DDEE4E18A00C}" srcOrd="5" destOrd="0" parTransId="{FF3CDBB0-8F43-4C82-AD02-075DC48A3F19}" sibTransId="{FDFC91A0-65CC-4743-A58C-D48A86E10BA4}"/>
    <dgm:cxn modelId="{DC01DB3B-79E4-784B-B198-E285EED1E21F}" type="presOf" srcId="{FDFC91A0-65CC-4743-A58C-D48A86E10BA4}" destId="{A84708EB-9BC2-1847-AD84-7A76B8609AD6}" srcOrd="0" destOrd="0" presId="urn:microsoft.com/office/officeart/2016/7/layout/RepeatingBendingProcessNew"/>
    <dgm:cxn modelId="{92F6993D-6FDC-8947-8D04-B2E403A1D85C}" type="presOf" srcId="{CD7B1EE5-4BA9-42A2-903D-CA27910F5CE8}" destId="{799C75F1-08B4-1A4A-B028-A3FB8C6202C0}" srcOrd="1" destOrd="0" presId="urn:microsoft.com/office/officeart/2016/7/layout/RepeatingBendingProcessNew"/>
    <dgm:cxn modelId="{C83F4B50-5D43-844E-B332-EF315E4B8210}" type="presOf" srcId="{25B937FB-6B73-4762-9E5A-D27884CBE04E}" destId="{5377E612-8A59-F14C-B663-EE51A13838C9}" srcOrd="1" destOrd="0" presId="urn:microsoft.com/office/officeart/2016/7/layout/RepeatingBendingProcessNew"/>
    <dgm:cxn modelId="{7849FF60-0196-3040-9159-EBD5D3A62DEE}" type="presOf" srcId="{7CB3501D-BBC7-460A-AC78-4EB26E6BBB8A}" destId="{EBB611DF-AC9B-954F-8F8E-16FB4B3551EB}" srcOrd="0" destOrd="0" presId="urn:microsoft.com/office/officeart/2016/7/layout/RepeatingBendingProcessNew"/>
    <dgm:cxn modelId="{6D5E6E61-4129-4718-9965-8CCDD798429A}" srcId="{2949F468-8C13-4C9E-8470-66EB93C76610}" destId="{E4483598-9D7D-41F8-8BD5-643FADAFB691}" srcOrd="4" destOrd="0" parTransId="{15344D53-54EE-4726-8671-077FC30DF7C9}" sibTransId="{C2083E4B-6836-4FB8-BC69-A507282C30C2}"/>
    <dgm:cxn modelId="{A35E0965-10DD-E644-A4A5-EE1635CA89EE}" type="presOf" srcId="{DED5D676-89FC-40FC-A249-31A7978F7C50}" destId="{37FC1AAC-D4DC-B246-A5FD-9124C54C2B44}" srcOrd="0" destOrd="0" presId="urn:microsoft.com/office/officeart/2016/7/layout/RepeatingBendingProcessNew"/>
    <dgm:cxn modelId="{A3925B66-EE6D-4006-91FE-8B43B365F164}" srcId="{2949F468-8C13-4C9E-8470-66EB93C76610}" destId="{68B1F356-21DC-4EEC-B525-FD274B86796F}" srcOrd="3" destOrd="0" parTransId="{C5830910-7EFF-4439-BD1C-58B582E1FC04}" sibTransId="{AE45059F-7BBB-4B85-AD70-254434B392D0}"/>
    <dgm:cxn modelId="{6B00547B-DB57-6D46-B20C-51DD27511847}" type="presOf" srcId="{7CB3501D-BBC7-460A-AC78-4EB26E6BBB8A}" destId="{D93F1AE7-0F34-924D-BD2D-9F83C0C33701}" srcOrd="1" destOrd="0" presId="urn:microsoft.com/office/officeart/2016/7/layout/RepeatingBendingProcessNew"/>
    <dgm:cxn modelId="{0EF55B7B-2FAF-4741-9524-34088F83F615}" type="presOf" srcId="{EBC1651B-6906-4520-8EB7-4EE37FE5CA0B}" destId="{53005E55-502C-1442-A820-0E234F0DF3AA}" srcOrd="0" destOrd="0" presId="urn:microsoft.com/office/officeart/2016/7/layout/RepeatingBendingProcessNew"/>
    <dgm:cxn modelId="{F6200A7D-8441-1048-9386-6E98CBC92D78}" type="presOf" srcId="{DED5D676-89FC-40FC-A249-31A7978F7C50}" destId="{41DFAF35-DDC4-084D-A029-B1B313571B2E}" srcOrd="1" destOrd="0" presId="urn:microsoft.com/office/officeart/2016/7/layout/RepeatingBendingProcessNew"/>
    <dgm:cxn modelId="{9E93B782-84C6-2247-A076-75560C478B79}" type="presOf" srcId="{CD7B1EE5-4BA9-42A2-903D-CA27910F5CE8}" destId="{5632F736-1194-ED4F-8A87-194C4D50E8CA}" srcOrd="0" destOrd="0" presId="urn:microsoft.com/office/officeart/2016/7/layout/RepeatingBendingProcessNew"/>
    <dgm:cxn modelId="{59DDA885-5DAC-A84C-AD67-78ED1A3041E3}" type="presOf" srcId="{C2083E4B-6836-4FB8-BC69-A507282C30C2}" destId="{FC084495-BA9E-8C4D-84A1-8311190BFAF8}" srcOrd="1" destOrd="0" presId="urn:microsoft.com/office/officeart/2016/7/layout/RepeatingBendingProcessNew"/>
    <dgm:cxn modelId="{D913818D-2E2F-DF4A-89AE-CE65788590BB}" type="presOf" srcId="{C2083E4B-6836-4FB8-BC69-A507282C30C2}" destId="{B18E23DC-C2F5-6F48-A2D3-30E48B72BE8C}" srcOrd="0" destOrd="0" presId="urn:microsoft.com/office/officeart/2016/7/layout/RepeatingBendingProcessNew"/>
    <dgm:cxn modelId="{11933399-FB55-8A45-9AE8-310CB9FEB271}" type="presOf" srcId="{22F629E1-6B59-4930-98C0-1A52444A1EFA}" destId="{99C205BC-2FBF-8745-A104-5084CE6CB538}" srcOrd="0" destOrd="0" presId="urn:microsoft.com/office/officeart/2016/7/layout/RepeatingBendingProcessNew"/>
    <dgm:cxn modelId="{DCE2DA9F-300C-43D7-B38F-B2BCB6AD3C0F}" srcId="{2949F468-8C13-4C9E-8470-66EB93C76610}" destId="{EBC1651B-6906-4520-8EB7-4EE37FE5CA0B}" srcOrd="0" destOrd="0" parTransId="{AB722AE5-6CEC-4EF3-9057-AD40F1F8D633}" sibTransId="{25B937FB-6B73-4762-9E5A-D27884CBE04E}"/>
    <dgm:cxn modelId="{526ED6A0-BD54-A748-B3CE-B4EF1DDB5B27}" type="presOf" srcId="{AE45059F-7BBB-4B85-AD70-254434B392D0}" destId="{A9A052D8-EBDD-094E-A35F-E260967B8CF0}" srcOrd="1" destOrd="0" presId="urn:microsoft.com/office/officeart/2016/7/layout/RepeatingBendingProcessNew"/>
    <dgm:cxn modelId="{500865AC-8685-4723-8AE4-14F7125B5FF4}" srcId="{2949F468-8C13-4C9E-8470-66EB93C76610}" destId="{62C82B7E-6A87-42F8-90E0-0FB30F95A471}" srcOrd="1" destOrd="0" parTransId="{E9BABBF9-695B-4729-9550-C2E3848D0255}" sibTransId="{7CB3501D-BBC7-460A-AC78-4EB26E6BBB8A}"/>
    <dgm:cxn modelId="{56A728B0-129E-FB4B-8C2C-421F6B95DDC3}" type="presOf" srcId="{E4483598-9D7D-41F8-8BD5-643FADAFB691}" destId="{B9F4E7C1-E3F3-CF40-871F-050A2BD6818F}" srcOrd="0" destOrd="0" presId="urn:microsoft.com/office/officeart/2016/7/layout/RepeatingBendingProcessNew"/>
    <dgm:cxn modelId="{9D1CBCBA-187C-DC42-B2C7-A478D2669A93}" type="presOf" srcId="{25B937FB-6B73-4762-9E5A-D27884CBE04E}" destId="{049A7ECB-962A-4F4B-9CCB-1927A96612A5}" srcOrd="0" destOrd="0" presId="urn:microsoft.com/office/officeart/2016/7/layout/RepeatingBendingProcessNew"/>
    <dgm:cxn modelId="{6210C0BA-1A88-4348-92A5-DE5068FB3E3F}" type="presOf" srcId="{8A1AE2DC-2D8F-466B-9D07-451218D7BB1A}" destId="{2705CF7B-F7E3-084C-B0F5-71A34A6A2701}" srcOrd="0" destOrd="0" presId="urn:microsoft.com/office/officeart/2016/7/layout/RepeatingBendingProcessNew"/>
    <dgm:cxn modelId="{1D9A0AC7-78D4-CA41-8CFD-852EEB211C25}" type="presOf" srcId="{68B1F356-21DC-4EEC-B525-FD274B86796F}" destId="{C06B9A50-3483-6544-AE25-58C17D0D9AC8}" srcOrd="0" destOrd="0" presId="urn:microsoft.com/office/officeart/2016/7/layout/RepeatingBendingProcessNew"/>
    <dgm:cxn modelId="{7CC8CFC7-4657-B845-B808-73C0AEA886F8}" type="presOf" srcId="{2949F468-8C13-4C9E-8470-66EB93C76610}" destId="{7466093F-FEC8-8E42-8330-B6753F8145F0}" srcOrd="0" destOrd="0" presId="urn:microsoft.com/office/officeart/2016/7/layout/RepeatingBendingProcessNew"/>
    <dgm:cxn modelId="{CE4F59CA-890B-4A30-AD44-796EB115C747}" srcId="{2949F468-8C13-4C9E-8470-66EB93C76610}" destId="{1CAFC89F-99F8-4535-9D65-6D116C66B429}" srcOrd="2" destOrd="0" parTransId="{5286073C-E47C-4400-B375-5D134555F12C}" sibTransId="{DED5D676-89FC-40FC-A249-31A7978F7C50}"/>
    <dgm:cxn modelId="{9452AACB-443C-BA45-90F4-3921D61A57C7}" type="presOf" srcId="{AE45059F-7BBB-4B85-AD70-254434B392D0}" destId="{73675832-C074-9E4D-85E5-C63B4C7CF748}" srcOrd="0" destOrd="0" presId="urn:microsoft.com/office/officeart/2016/7/layout/RepeatingBendingProcessNew"/>
    <dgm:cxn modelId="{F7AF61D7-1322-C64B-9FD7-985EA1BFA9C8}" type="presOf" srcId="{1CAFC89F-99F8-4535-9D65-6D116C66B429}" destId="{8E6FEA20-5CDC-6D4A-B255-72EE2DC86DCF}" srcOrd="0" destOrd="0" presId="urn:microsoft.com/office/officeart/2016/7/layout/RepeatingBendingProcessNew"/>
    <dgm:cxn modelId="{957027E1-39A9-4B38-80C1-56F6917A06A8}" srcId="{2949F468-8C13-4C9E-8470-66EB93C76610}" destId="{8A1AE2DC-2D8F-466B-9D07-451218D7BB1A}" srcOrd="6" destOrd="0" parTransId="{9888B6AE-D3C0-4323-B722-4342D5494036}" sibTransId="{CD7B1EE5-4BA9-42A2-903D-CA27910F5CE8}"/>
    <dgm:cxn modelId="{010D14F1-D35D-1E4F-A04E-2874718D9AB4}" type="presOf" srcId="{62C82B7E-6A87-42F8-90E0-0FB30F95A471}" destId="{1C66E5AF-984D-E545-B811-347964D6574C}" srcOrd="0" destOrd="0" presId="urn:microsoft.com/office/officeart/2016/7/layout/RepeatingBendingProcessNew"/>
    <dgm:cxn modelId="{F8C104FD-3BD0-BE48-B886-AEDBAC5EAE2A}" type="presOf" srcId="{FDFC91A0-65CC-4743-A58C-D48A86E10BA4}" destId="{2095B5FF-8616-8348-A96F-82997285A6DF}" srcOrd="1" destOrd="0" presId="urn:microsoft.com/office/officeart/2016/7/layout/RepeatingBendingProcessNew"/>
    <dgm:cxn modelId="{8EA4B994-CF66-6547-9996-A6B41F831DF0}" type="presParOf" srcId="{7466093F-FEC8-8E42-8330-B6753F8145F0}" destId="{53005E55-502C-1442-A820-0E234F0DF3AA}" srcOrd="0" destOrd="0" presId="urn:microsoft.com/office/officeart/2016/7/layout/RepeatingBendingProcessNew"/>
    <dgm:cxn modelId="{FA759C51-9EEE-2D49-89D7-C68C0F96A092}" type="presParOf" srcId="{7466093F-FEC8-8E42-8330-B6753F8145F0}" destId="{049A7ECB-962A-4F4B-9CCB-1927A96612A5}" srcOrd="1" destOrd="0" presId="urn:microsoft.com/office/officeart/2016/7/layout/RepeatingBendingProcessNew"/>
    <dgm:cxn modelId="{A3060762-BE4B-ED4C-8ADD-2EEB54056E6F}" type="presParOf" srcId="{049A7ECB-962A-4F4B-9CCB-1927A96612A5}" destId="{5377E612-8A59-F14C-B663-EE51A13838C9}" srcOrd="0" destOrd="0" presId="urn:microsoft.com/office/officeart/2016/7/layout/RepeatingBendingProcessNew"/>
    <dgm:cxn modelId="{2BD58E99-3855-ED44-B968-9D9F2FFF2EED}" type="presParOf" srcId="{7466093F-FEC8-8E42-8330-B6753F8145F0}" destId="{1C66E5AF-984D-E545-B811-347964D6574C}" srcOrd="2" destOrd="0" presId="urn:microsoft.com/office/officeart/2016/7/layout/RepeatingBendingProcessNew"/>
    <dgm:cxn modelId="{D70F224E-CEC2-4A43-8CAF-E9215C9F4FD4}" type="presParOf" srcId="{7466093F-FEC8-8E42-8330-B6753F8145F0}" destId="{EBB611DF-AC9B-954F-8F8E-16FB4B3551EB}" srcOrd="3" destOrd="0" presId="urn:microsoft.com/office/officeart/2016/7/layout/RepeatingBendingProcessNew"/>
    <dgm:cxn modelId="{408F4C98-CD73-994B-92B8-FE373977E641}" type="presParOf" srcId="{EBB611DF-AC9B-954F-8F8E-16FB4B3551EB}" destId="{D93F1AE7-0F34-924D-BD2D-9F83C0C33701}" srcOrd="0" destOrd="0" presId="urn:microsoft.com/office/officeart/2016/7/layout/RepeatingBendingProcessNew"/>
    <dgm:cxn modelId="{D08C68DF-ED70-5144-83B3-11423107BCF0}" type="presParOf" srcId="{7466093F-FEC8-8E42-8330-B6753F8145F0}" destId="{8E6FEA20-5CDC-6D4A-B255-72EE2DC86DCF}" srcOrd="4" destOrd="0" presId="urn:microsoft.com/office/officeart/2016/7/layout/RepeatingBendingProcessNew"/>
    <dgm:cxn modelId="{05D0CEF7-9118-094D-B47E-34061954D776}" type="presParOf" srcId="{7466093F-FEC8-8E42-8330-B6753F8145F0}" destId="{37FC1AAC-D4DC-B246-A5FD-9124C54C2B44}" srcOrd="5" destOrd="0" presId="urn:microsoft.com/office/officeart/2016/7/layout/RepeatingBendingProcessNew"/>
    <dgm:cxn modelId="{F50D2810-3F40-1D49-9F89-361D565B1638}" type="presParOf" srcId="{37FC1AAC-D4DC-B246-A5FD-9124C54C2B44}" destId="{41DFAF35-DDC4-084D-A029-B1B313571B2E}" srcOrd="0" destOrd="0" presId="urn:microsoft.com/office/officeart/2016/7/layout/RepeatingBendingProcessNew"/>
    <dgm:cxn modelId="{A9A2DA2A-CB69-3045-8E80-0DAD686F6F61}" type="presParOf" srcId="{7466093F-FEC8-8E42-8330-B6753F8145F0}" destId="{C06B9A50-3483-6544-AE25-58C17D0D9AC8}" srcOrd="6" destOrd="0" presId="urn:microsoft.com/office/officeart/2016/7/layout/RepeatingBendingProcessNew"/>
    <dgm:cxn modelId="{16043A94-9135-0C40-9429-84372E446A60}" type="presParOf" srcId="{7466093F-FEC8-8E42-8330-B6753F8145F0}" destId="{73675832-C074-9E4D-85E5-C63B4C7CF748}" srcOrd="7" destOrd="0" presId="urn:microsoft.com/office/officeart/2016/7/layout/RepeatingBendingProcessNew"/>
    <dgm:cxn modelId="{C4CA9EC5-51B5-1945-AEB7-6414AF55AF63}" type="presParOf" srcId="{73675832-C074-9E4D-85E5-C63B4C7CF748}" destId="{A9A052D8-EBDD-094E-A35F-E260967B8CF0}" srcOrd="0" destOrd="0" presId="urn:microsoft.com/office/officeart/2016/7/layout/RepeatingBendingProcessNew"/>
    <dgm:cxn modelId="{66527CD0-A57D-304B-A028-5246C08F7103}" type="presParOf" srcId="{7466093F-FEC8-8E42-8330-B6753F8145F0}" destId="{B9F4E7C1-E3F3-CF40-871F-050A2BD6818F}" srcOrd="8" destOrd="0" presId="urn:microsoft.com/office/officeart/2016/7/layout/RepeatingBendingProcessNew"/>
    <dgm:cxn modelId="{28715D7D-1D16-604D-AF4E-24F21C6DDFBA}" type="presParOf" srcId="{7466093F-FEC8-8E42-8330-B6753F8145F0}" destId="{B18E23DC-C2F5-6F48-A2D3-30E48B72BE8C}" srcOrd="9" destOrd="0" presId="urn:microsoft.com/office/officeart/2016/7/layout/RepeatingBendingProcessNew"/>
    <dgm:cxn modelId="{5C772CB0-61A1-054F-B7ED-A5C13CE3238A}" type="presParOf" srcId="{B18E23DC-C2F5-6F48-A2D3-30E48B72BE8C}" destId="{FC084495-BA9E-8C4D-84A1-8311190BFAF8}" srcOrd="0" destOrd="0" presId="urn:microsoft.com/office/officeart/2016/7/layout/RepeatingBendingProcessNew"/>
    <dgm:cxn modelId="{06EA8D97-8F0A-EC4F-B520-B976729BFE49}" type="presParOf" srcId="{7466093F-FEC8-8E42-8330-B6753F8145F0}" destId="{62DCFC02-6C8C-6F45-8EEB-FDA3977A2DD5}" srcOrd="10" destOrd="0" presId="urn:microsoft.com/office/officeart/2016/7/layout/RepeatingBendingProcessNew"/>
    <dgm:cxn modelId="{CBF8FAF2-4C1C-3244-A96C-F1BEFD07F97F}" type="presParOf" srcId="{7466093F-FEC8-8E42-8330-B6753F8145F0}" destId="{A84708EB-9BC2-1847-AD84-7A76B8609AD6}" srcOrd="11" destOrd="0" presId="urn:microsoft.com/office/officeart/2016/7/layout/RepeatingBendingProcessNew"/>
    <dgm:cxn modelId="{8204389A-D760-394B-9ABC-2DD19EA9C937}" type="presParOf" srcId="{A84708EB-9BC2-1847-AD84-7A76B8609AD6}" destId="{2095B5FF-8616-8348-A96F-82997285A6DF}" srcOrd="0" destOrd="0" presId="urn:microsoft.com/office/officeart/2016/7/layout/RepeatingBendingProcessNew"/>
    <dgm:cxn modelId="{4B3EE111-2F29-E343-84ED-E8B9AEAEC27C}" type="presParOf" srcId="{7466093F-FEC8-8E42-8330-B6753F8145F0}" destId="{2705CF7B-F7E3-084C-B0F5-71A34A6A2701}" srcOrd="12" destOrd="0" presId="urn:microsoft.com/office/officeart/2016/7/layout/RepeatingBendingProcessNew"/>
    <dgm:cxn modelId="{07EB27FC-6D52-F940-86AE-323ADDE224CA}" type="presParOf" srcId="{7466093F-FEC8-8E42-8330-B6753F8145F0}" destId="{5632F736-1194-ED4F-8A87-194C4D50E8CA}" srcOrd="13" destOrd="0" presId="urn:microsoft.com/office/officeart/2016/7/layout/RepeatingBendingProcessNew"/>
    <dgm:cxn modelId="{3AD9A88E-2981-4149-BCAA-45F9DFD21729}" type="presParOf" srcId="{5632F736-1194-ED4F-8A87-194C4D50E8CA}" destId="{799C75F1-08B4-1A4A-B028-A3FB8C6202C0}" srcOrd="0" destOrd="0" presId="urn:microsoft.com/office/officeart/2016/7/layout/RepeatingBendingProcessNew"/>
    <dgm:cxn modelId="{43743C63-6358-8B42-8065-4F62A858F344}" type="presParOf" srcId="{7466093F-FEC8-8E42-8330-B6753F8145F0}" destId="{99C205BC-2FBF-8745-A104-5084CE6CB538}"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2122E-5200-4255-8F67-8A81984FAE1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5330533-88CB-4DA0-A5FA-982AEA68754F}">
      <dgm:prSet/>
      <dgm:spPr/>
      <dgm:t>
        <a:bodyPr/>
        <a:lstStyle/>
        <a:p>
          <a:r>
            <a:rPr lang="en-US" dirty="0"/>
            <a:t>Prenatal Development</a:t>
          </a:r>
        </a:p>
      </dgm:t>
    </dgm:pt>
    <dgm:pt modelId="{6C275CD2-D744-40F5-A564-448B5035019E}" type="parTrans" cxnId="{6C4E968F-6D56-44F9-95E1-07E280E07CF7}">
      <dgm:prSet/>
      <dgm:spPr/>
      <dgm:t>
        <a:bodyPr/>
        <a:lstStyle/>
        <a:p>
          <a:endParaRPr lang="en-US"/>
        </a:p>
      </dgm:t>
    </dgm:pt>
    <dgm:pt modelId="{AF16F118-5DD3-4BA7-A991-FFDF24722EFD}" type="sibTrans" cxnId="{6C4E968F-6D56-44F9-95E1-07E280E07CF7}">
      <dgm:prSet/>
      <dgm:spPr/>
      <dgm:t>
        <a:bodyPr/>
        <a:lstStyle/>
        <a:p>
          <a:endParaRPr lang="en-US"/>
        </a:p>
      </dgm:t>
    </dgm:pt>
    <dgm:pt modelId="{32921237-6DAC-4443-9245-B073B4AC037C}">
      <dgm:prSet/>
      <dgm:spPr/>
      <dgm:t>
        <a:bodyPr/>
        <a:lstStyle/>
        <a:p>
          <a:r>
            <a:rPr lang="en-US" dirty="0"/>
            <a:t>Infancy and Toddlerhood</a:t>
          </a:r>
        </a:p>
      </dgm:t>
    </dgm:pt>
    <dgm:pt modelId="{19A85C98-1352-40AC-8F2C-0A6AC882D7F7}" type="parTrans" cxnId="{CA494742-2A5C-4336-A708-1659DB6C1A07}">
      <dgm:prSet/>
      <dgm:spPr/>
      <dgm:t>
        <a:bodyPr/>
        <a:lstStyle/>
        <a:p>
          <a:endParaRPr lang="en-US"/>
        </a:p>
      </dgm:t>
    </dgm:pt>
    <dgm:pt modelId="{260247FC-317A-4D06-99BD-8FE3626B492D}" type="sibTrans" cxnId="{CA494742-2A5C-4336-A708-1659DB6C1A07}">
      <dgm:prSet/>
      <dgm:spPr/>
      <dgm:t>
        <a:bodyPr/>
        <a:lstStyle/>
        <a:p>
          <a:endParaRPr lang="en-US"/>
        </a:p>
      </dgm:t>
    </dgm:pt>
    <dgm:pt modelId="{F14233FF-47EC-4CF2-9479-B38C144BF54A}">
      <dgm:prSet/>
      <dgm:spPr/>
      <dgm:t>
        <a:bodyPr/>
        <a:lstStyle/>
        <a:p>
          <a:r>
            <a:rPr lang="en-US" dirty="0"/>
            <a:t>Early Childhood</a:t>
          </a:r>
        </a:p>
      </dgm:t>
    </dgm:pt>
    <dgm:pt modelId="{0B61BE07-9A59-4C74-A1AA-E91A7754E0C4}" type="parTrans" cxnId="{937D0E39-7570-4EC3-AFC3-E5CFC4B5F3F7}">
      <dgm:prSet/>
      <dgm:spPr/>
      <dgm:t>
        <a:bodyPr/>
        <a:lstStyle/>
        <a:p>
          <a:endParaRPr lang="en-US"/>
        </a:p>
      </dgm:t>
    </dgm:pt>
    <dgm:pt modelId="{90B9D755-EDAA-490D-AA9D-482358F708D1}" type="sibTrans" cxnId="{937D0E39-7570-4EC3-AFC3-E5CFC4B5F3F7}">
      <dgm:prSet/>
      <dgm:spPr/>
      <dgm:t>
        <a:bodyPr/>
        <a:lstStyle/>
        <a:p>
          <a:endParaRPr lang="en-US"/>
        </a:p>
      </dgm:t>
    </dgm:pt>
    <dgm:pt modelId="{B5FB6DDB-142B-4C2F-9960-C2EFFE19979F}">
      <dgm:prSet/>
      <dgm:spPr/>
      <dgm:t>
        <a:bodyPr/>
        <a:lstStyle/>
        <a:p>
          <a:r>
            <a:rPr lang="en-US" dirty="0"/>
            <a:t>Middle Childhood</a:t>
          </a:r>
        </a:p>
      </dgm:t>
    </dgm:pt>
    <dgm:pt modelId="{6BAD7F44-2208-41D5-AAF7-1C5B7C71ADFA}" type="parTrans" cxnId="{D1E1E189-951D-4541-B957-309EAE7E2882}">
      <dgm:prSet/>
      <dgm:spPr/>
      <dgm:t>
        <a:bodyPr/>
        <a:lstStyle/>
        <a:p>
          <a:endParaRPr lang="en-US"/>
        </a:p>
      </dgm:t>
    </dgm:pt>
    <dgm:pt modelId="{560400EA-885C-44C5-AF56-27A8A1C85F9B}" type="sibTrans" cxnId="{D1E1E189-951D-4541-B957-309EAE7E2882}">
      <dgm:prSet/>
      <dgm:spPr/>
      <dgm:t>
        <a:bodyPr/>
        <a:lstStyle/>
        <a:p>
          <a:endParaRPr lang="en-US"/>
        </a:p>
      </dgm:t>
    </dgm:pt>
    <dgm:pt modelId="{0EC61A8F-27FE-45BA-8C17-36F62AAB9DB1}">
      <dgm:prSet/>
      <dgm:spPr/>
      <dgm:t>
        <a:bodyPr/>
        <a:lstStyle/>
        <a:p>
          <a:r>
            <a:rPr lang="en-US" dirty="0"/>
            <a:t>Adolescence</a:t>
          </a:r>
        </a:p>
      </dgm:t>
    </dgm:pt>
    <dgm:pt modelId="{38339BDA-1915-48B0-B095-0D646918FC38}" type="parTrans" cxnId="{835CE9C2-CB60-46A0-B9A4-0F43B83127EE}">
      <dgm:prSet/>
      <dgm:spPr/>
      <dgm:t>
        <a:bodyPr/>
        <a:lstStyle/>
        <a:p>
          <a:endParaRPr lang="en-US"/>
        </a:p>
      </dgm:t>
    </dgm:pt>
    <dgm:pt modelId="{C63B97BB-9AE2-432A-89FC-3B8C6429BB0E}" type="sibTrans" cxnId="{835CE9C2-CB60-46A0-B9A4-0F43B83127EE}">
      <dgm:prSet/>
      <dgm:spPr/>
      <dgm:t>
        <a:bodyPr/>
        <a:lstStyle/>
        <a:p>
          <a:endParaRPr lang="en-US"/>
        </a:p>
      </dgm:t>
    </dgm:pt>
    <dgm:pt modelId="{AAB634D8-C407-4422-8997-860248C4E9FA}">
      <dgm:prSet/>
      <dgm:spPr/>
      <dgm:t>
        <a:bodyPr/>
        <a:lstStyle/>
        <a:p>
          <a:r>
            <a:rPr lang="en-US" dirty="0"/>
            <a:t>Early Adulthood</a:t>
          </a:r>
        </a:p>
      </dgm:t>
    </dgm:pt>
    <dgm:pt modelId="{78748A6C-8038-451E-90A6-5365A3C957AC}" type="parTrans" cxnId="{D44B2443-224A-4F8D-BAAD-03ABE64EE1A1}">
      <dgm:prSet/>
      <dgm:spPr/>
      <dgm:t>
        <a:bodyPr/>
        <a:lstStyle/>
        <a:p>
          <a:endParaRPr lang="en-US"/>
        </a:p>
      </dgm:t>
    </dgm:pt>
    <dgm:pt modelId="{FFED1104-78EB-48A3-B90F-B69E2618D6DE}" type="sibTrans" cxnId="{D44B2443-224A-4F8D-BAAD-03ABE64EE1A1}">
      <dgm:prSet/>
      <dgm:spPr/>
      <dgm:t>
        <a:bodyPr/>
        <a:lstStyle/>
        <a:p>
          <a:endParaRPr lang="en-US"/>
        </a:p>
      </dgm:t>
    </dgm:pt>
    <dgm:pt modelId="{87390824-553C-4E9E-A611-155B7F51A722}">
      <dgm:prSet/>
      <dgm:spPr/>
      <dgm:t>
        <a:bodyPr/>
        <a:lstStyle/>
        <a:p>
          <a:r>
            <a:rPr lang="en-US" dirty="0"/>
            <a:t>Middle Adulthood</a:t>
          </a:r>
        </a:p>
      </dgm:t>
    </dgm:pt>
    <dgm:pt modelId="{AAD87FDB-63D2-4D3C-901B-0985FA5B97DB}" type="parTrans" cxnId="{C76EEDB2-C633-4D2F-B95A-42E639FA245C}">
      <dgm:prSet/>
      <dgm:spPr/>
      <dgm:t>
        <a:bodyPr/>
        <a:lstStyle/>
        <a:p>
          <a:endParaRPr lang="en-US"/>
        </a:p>
      </dgm:t>
    </dgm:pt>
    <dgm:pt modelId="{EF6E478A-FF6F-4721-BD41-65D5EB344F4A}" type="sibTrans" cxnId="{C76EEDB2-C633-4D2F-B95A-42E639FA245C}">
      <dgm:prSet/>
      <dgm:spPr/>
      <dgm:t>
        <a:bodyPr/>
        <a:lstStyle/>
        <a:p>
          <a:endParaRPr lang="en-US"/>
        </a:p>
      </dgm:t>
    </dgm:pt>
    <dgm:pt modelId="{CBE8D40C-F53B-400E-82DD-927E68384BDD}">
      <dgm:prSet/>
      <dgm:spPr/>
      <dgm:t>
        <a:bodyPr/>
        <a:lstStyle/>
        <a:p>
          <a:r>
            <a:rPr lang="en-US" dirty="0"/>
            <a:t>Late Adulthood</a:t>
          </a:r>
        </a:p>
      </dgm:t>
    </dgm:pt>
    <dgm:pt modelId="{9DD2E8AE-97CF-4F85-BDCB-55F8F28251BA}" type="parTrans" cxnId="{7544D54E-B78A-45EB-9A4D-60A9E12533FE}">
      <dgm:prSet/>
      <dgm:spPr/>
      <dgm:t>
        <a:bodyPr/>
        <a:lstStyle/>
        <a:p>
          <a:endParaRPr lang="en-US"/>
        </a:p>
      </dgm:t>
    </dgm:pt>
    <dgm:pt modelId="{55AEC7BA-A449-41AE-827D-657EDCC69AF5}" type="sibTrans" cxnId="{7544D54E-B78A-45EB-9A4D-60A9E12533FE}">
      <dgm:prSet/>
      <dgm:spPr/>
      <dgm:t>
        <a:bodyPr/>
        <a:lstStyle/>
        <a:p>
          <a:endParaRPr lang="en-US"/>
        </a:p>
      </dgm:t>
    </dgm:pt>
    <dgm:pt modelId="{76C95295-A5C9-2748-BA01-4EDD0A3701E3}" type="pres">
      <dgm:prSet presAssocID="{CE12122E-5200-4255-8F67-8A81984FAE11}" presName="diagram" presStyleCnt="0">
        <dgm:presLayoutVars>
          <dgm:dir/>
          <dgm:resizeHandles val="exact"/>
        </dgm:presLayoutVars>
      </dgm:prSet>
      <dgm:spPr/>
    </dgm:pt>
    <dgm:pt modelId="{3E03E1AA-E11D-A64A-810B-48D6D9800F04}" type="pres">
      <dgm:prSet presAssocID="{95330533-88CB-4DA0-A5FA-982AEA68754F}" presName="node" presStyleLbl="node1" presStyleIdx="0" presStyleCnt="8">
        <dgm:presLayoutVars>
          <dgm:bulletEnabled val="1"/>
        </dgm:presLayoutVars>
      </dgm:prSet>
      <dgm:spPr/>
    </dgm:pt>
    <dgm:pt modelId="{32EC6A90-D12C-604A-911F-84401FCFA3AD}" type="pres">
      <dgm:prSet presAssocID="{AF16F118-5DD3-4BA7-A991-FFDF24722EFD}" presName="sibTrans" presStyleCnt="0"/>
      <dgm:spPr/>
    </dgm:pt>
    <dgm:pt modelId="{FB1733E8-04F8-EE4A-81BD-8EBA5F1636CA}" type="pres">
      <dgm:prSet presAssocID="{32921237-6DAC-4443-9245-B073B4AC037C}" presName="node" presStyleLbl="node1" presStyleIdx="1" presStyleCnt="8">
        <dgm:presLayoutVars>
          <dgm:bulletEnabled val="1"/>
        </dgm:presLayoutVars>
      </dgm:prSet>
      <dgm:spPr/>
    </dgm:pt>
    <dgm:pt modelId="{ADE2C774-A005-5B49-B1AC-DDEA341D3854}" type="pres">
      <dgm:prSet presAssocID="{260247FC-317A-4D06-99BD-8FE3626B492D}" presName="sibTrans" presStyleCnt="0"/>
      <dgm:spPr/>
    </dgm:pt>
    <dgm:pt modelId="{3DB3C0C4-771E-5C4B-BC59-9FA7B411710A}" type="pres">
      <dgm:prSet presAssocID="{F14233FF-47EC-4CF2-9479-B38C144BF54A}" presName="node" presStyleLbl="node1" presStyleIdx="2" presStyleCnt="8">
        <dgm:presLayoutVars>
          <dgm:bulletEnabled val="1"/>
        </dgm:presLayoutVars>
      </dgm:prSet>
      <dgm:spPr/>
    </dgm:pt>
    <dgm:pt modelId="{9E25F634-56C6-4C4E-AE94-A9D8779F08EF}" type="pres">
      <dgm:prSet presAssocID="{90B9D755-EDAA-490D-AA9D-482358F708D1}" presName="sibTrans" presStyleCnt="0"/>
      <dgm:spPr/>
    </dgm:pt>
    <dgm:pt modelId="{B745DC35-F043-754A-A9A9-7421B6DA162B}" type="pres">
      <dgm:prSet presAssocID="{B5FB6DDB-142B-4C2F-9960-C2EFFE19979F}" presName="node" presStyleLbl="node1" presStyleIdx="3" presStyleCnt="8">
        <dgm:presLayoutVars>
          <dgm:bulletEnabled val="1"/>
        </dgm:presLayoutVars>
      </dgm:prSet>
      <dgm:spPr/>
    </dgm:pt>
    <dgm:pt modelId="{458261E4-FB9E-934C-887C-3C63F177C923}" type="pres">
      <dgm:prSet presAssocID="{560400EA-885C-44C5-AF56-27A8A1C85F9B}" presName="sibTrans" presStyleCnt="0"/>
      <dgm:spPr/>
    </dgm:pt>
    <dgm:pt modelId="{02394868-5642-E643-AA12-029B4E6462A2}" type="pres">
      <dgm:prSet presAssocID="{0EC61A8F-27FE-45BA-8C17-36F62AAB9DB1}" presName="node" presStyleLbl="node1" presStyleIdx="4" presStyleCnt="8">
        <dgm:presLayoutVars>
          <dgm:bulletEnabled val="1"/>
        </dgm:presLayoutVars>
      </dgm:prSet>
      <dgm:spPr/>
    </dgm:pt>
    <dgm:pt modelId="{A2796D27-B020-3447-A495-0497BCF409CF}" type="pres">
      <dgm:prSet presAssocID="{C63B97BB-9AE2-432A-89FC-3B8C6429BB0E}" presName="sibTrans" presStyleCnt="0"/>
      <dgm:spPr/>
    </dgm:pt>
    <dgm:pt modelId="{81CC8BA1-CA03-D04E-A959-96F7FAEB0CAA}" type="pres">
      <dgm:prSet presAssocID="{AAB634D8-C407-4422-8997-860248C4E9FA}" presName="node" presStyleLbl="node1" presStyleIdx="5" presStyleCnt="8">
        <dgm:presLayoutVars>
          <dgm:bulletEnabled val="1"/>
        </dgm:presLayoutVars>
      </dgm:prSet>
      <dgm:spPr/>
    </dgm:pt>
    <dgm:pt modelId="{F6331285-8C14-BA44-A111-3A77EFCDF026}" type="pres">
      <dgm:prSet presAssocID="{FFED1104-78EB-48A3-B90F-B69E2618D6DE}" presName="sibTrans" presStyleCnt="0"/>
      <dgm:spPr/>
    </dgm:pt>
    <dgm:pt modelId="{5DC96D86-77D4-264D-92C3-1322EE4F3243}" type="pres">
      <dgm:prSet presAssocID="{87390824-553C-4E9E-A611-155B7F51A722}" presName="node" presStyleLbl="node1" presStyleIdx="6" presStyleCnt="8">
        <dgm:presLayoutVars>
          <dgm:bulletEnabled val="1"/>
        </dgm:presLayoutVars>
      </dgm:prSet>
      <dgm:spPr/>
    </dgm:pt>
    <dgm:pt modelId="{4DA9537F-01EB-9E4F-A02D-4B2B8DBC3DE4}" type="pres">
      <dgm:prSet presAssocID="{EF6E478A-FF6F-4721-BD41-65D5EB344F4A}" presName="sibTrans" presStyleCnt="0"/>
      <dgm:spPr/>
    </dgm:pt>
    <dgm:pt modelId="{CD181B54-7F1C-B643-A3EA-7C7A6E60A7AA}" type="pres">
      <dgm:prSet presAssocID="{CBE8D40C-F53B-400E-82DD-927E68384BDD}" presName="node" presStyleLbl="node1" presStyleIdx="7" presStyleCnt="8">
        <dgm:presLayoutVars>
          <dgm:bulletEnabled val="1"/>
        </dgm:presLayoutVars>
      </dgm:prSet>
      <dgm:spPr/>
    </dgm:pt>
  </dgm:ptLst>
  <dgm:cxnLst>
    <dgm:cxn modelId="{892A9910-65E8-5F42-A725-8A133BABDC75}" type="presOf" srcId="{F14233FF-47EC-4CF2-9479-B38C144BF54A}" destId="{3DB3C0C4-771E-5C4B-BC59-9FA7B411710A}" srcOrd="0" destOrd="0" presId="urn:microsoft.com/office/officeart/2005/8/layout/default"/>
    <dgm:cxn modelId="{29B49631-C7FB-A344-B13C-E5D0761FD4AB}" type="presOf" srcId="{32921237-6DAC-4443-9245-B073B4AC037C}" destId="{FB1733E8-04F8-EE4A-81BD-8EBA5F1636CA}" srcOrd="0" destOrd="0" presId="urn:microsoft.com/office/officeart/2005/8/layout/default"/>
    <dgm:cxn modelId="{937D0E39-7570-4EC3-AFC3-E5CFC4B5F3F7}" srcId="{CE12122E-5200-4255-8F67-8A81984FAE11}" destId="{F14233FF-47EC-4CF2-9479-B38C144BF54A}" srcOrd="2" destOrd="0" parTransId="{0B61BE07-9A59-4C74-A1AA-E91A7754E0C4}" sibTransId="{90B9D755-EDAA-490D-AA9D-482358F708D1}"/>
    <dgm:cxn modelId="{CA494742-2A5C-4336-A708-1659DB6C1A07}" srcId="{CE12122E-5200-4255-8F67-8A81984FAE11}" destId="{32921237-6DAC-4443-9245-B073B4AC037C}" srcOrd="1" destOrd="0" parTransId="{19A85C98-1352-40AC-8F2C-0A6AC882D7F7}" sibTransId="{260247FC-317A-4D06-99BD-8FE3626B492D}"/>
    <dgm:cxn modelId="{D44B2443-224A-4F8D-BAAD-03ABE64EE1A1}" srcId="{CE12122E-5200-4255-8F67-8A81984FAE11}" destId="{AAB634D8-C407-4422-8997-860248C4E9FA}" srcOrd="5" destOrd="0" parTransId="{78748A6C-8038-451E-90A6-5365A3C957AC}" sibTransId="{FFED1104-78EB-48A3-B90F-B69E2618D6DE}"/>
    <dgm:cxn modelId="{B3AD9A46-049B-7448-B649-1B19549E5BE2}" type="presOf" srcId="{95330533-88CB-4DA0-A5FA-982AEA68754F}" destId="{3E03E1AA-E11D-A64A-810B-48D6D9800F04}" srcOrd="0" destOrd="0" presId="urn:microsoft.com/office/officeart/2005/8/layout/default"/>
    <dgm:cxn modelId="{7544D54E-B78A-45EB-9A4D-60A9E12533FE}" srcId="{CE12122E-5200-4255-8F67-8A81984FAE11}" destId="{CBE8D40C-F53B-400E-82DD-927E68384BDD}" srcOrd="7" destOrd="0" parTransId="{9DD2E8AE-97CF-4F85-BDCB-55F8F28251BA}" sibTransId="{55AEC7BA-A449-41AE-827D-657EDCC69AF5}"/>
    <dgm:cxn modelId="{72A0C067-E0AE-B041-BA99-FBE68DB0352D}" type="presOf" srcId="{CE12122E-5200-4255-8F67-8A81984FAE11}" destId="{76C95295-A5C9-2748-BA01-4EDD0A3701E3}" srcOrd="0" destOrd="0" presId="urn:microsoft.com/office/officeart/2005/8/layout/default"/>
    <dgm:cxn modelId="{D1AC2073-9A36-FD45-A808-7F973CC6513B}" type="presOf" srcId="{87390824-553C-4E9E-A611-155B7F51A722}" destId="{5DC96D86-77D4-264D-92C3-1322EE4F3243}" srcOrd="0" destOrd="0" presId="urn:microsoft.com/office/officeart/2005/8/layout/default"/>
    <dgm:cxn modelId="{D1E1E189-951D-4541-B957-309EAE7E2882}" srcId="{CE12122E-5200-4255-8F67-8A81984FAE11}" destId="{B5FB6DDB-142B-4C2F-9960-C2EFFE19979F}" srcOrd="3" destOrd="0" parTransId="{6BAD7F44-2208-41D5-AAF7-1C5B7C71ADFA}" sibTransId="{560400EA-885C-44C5-AF56-27A8A1C85F9B}"/>
    <dgm:cxn modelId="{6C4E968F-6D56-44F9-95E1-07E280E07CF7}" srcId="{CE12122E-5200-4255-8F67-8A81984FAE11}" destId="{95330533-88CB-4DA0-A5FA-982AEA68754F}" srcOrd="0" destOrd="0" parTransId="{6C275CD2-D744-40F5-A564-448B5035019E}" sibTransId="{AF16F118-5DD3-4BA7-A991-FFDF24722EFD}"/>
    <dgm:cxn modelId="{46C38498-B902-794A-8844-1C79C7CB0273}" type="presOf" srcId="{0EC61A8F-27FE-45BA-8C17-36F62AAB9DB1}" destId="{02394868-5642-E643-AA12-029B4E6462A2}" srcOrd="0" destOrd="0" presId="urn:microsoft.com/office/officeart/2005/8/layout/default"/>
    <dgm:cxn modelId="{E715F79A-BFC8-B347-A650-CDEE89C5749C}" type="presOf" srcId="{AAB634D8-C407-4422-8997-860248C4E9FA}" destId="{81CC8BA1-CA03-D04E-A959-96F7FAEB0CAA}" srcOrd="0" destOrd="0" presId="urn:microsoft.com/office/officeart/2005/8/layout/default"/>
    <dgm:cxn modelId="{D45754A8-1061-9049-B67F-715E8FD22D22}" type="presOf" srcId="{B5FB6DDB-142B-4C2F-9960-C2EFFE19979F}" destId="{B745DC35-F043-754A-A9A9-7421B6DA162B}" srcOrd="0" destOrd="0" presId="urn:microsoft.com/office/officeart/2005/8/layout/default"/>
    <dgm:cxn modelId="{496219AC-0D5C-F243-A41D-520B19EA46ED}" type="presOf" srcId="{CBE8D40C-F53B-400E-82DD-927E68384BDD}" destId="{CD181B54-7F1C-B643-A3EA-7C7A6E60A7AA}" srcOrd="0" destOrd="0" presId="urn:microsoft.com/office/officeart/2005/8/layout/default"/>
    <dgm:cxn modelId="{C76EEDB2-C633-4D2F-B95A-42E639FA245C}" srcId="{CE12122E-5200-4255-8F67-8A81984FAE11}" destId="{87390824-553C-4E9E-A611-155B7F51A722}" srcOrd="6" destOrd="0" parTransId="{AAD87FDB-63D2-4D3C-901B-0985FA5B97DB}" sibTransId="{EF6E478A-FF6F-4721-BD41-65D5EB344F4A}"/>
    <dgm:cxn modelId="{835CE9C2-CB60-46A0-B9A4-0F43B83127EE}" srcId="{CE12122E-5200-4255-8F67-8A81984FAE11}" destId="{0EC61A8F-27FE-45BA-8C17-36F62AAB9DB1}" srcOrd="4" destOrd="0" parTransId="{38339BDA-1915-48B0-B095-0D646918FC38}" sibTransId="{C63B97BB-9AE2-432A-89FC-3B8C6429BB0E}"/>
    <dgm:cxn modelId="{4877519C-4064-2A42-B401-E1F6E1849FAC}" type="presParOf" srcId="{76C95295-A5C9-2748-BA01-4EDD0A3701E3}" destId="{3E03E1AA-E11D-A64A-810B-48D6D9800F04}" srcOrd="0" destOrd="0" presId="urn:microsoft.com/office/officeart/2005/8/layout/default"/>
    <dgm:cxn modelId="{48156BCF-EC07-6541-8BCA-EE527FD23804}" type="presParOf" srcId="{76C95295-A5C9-2748-BA01-4EDD0A3701E3}" destId="{32EC6A90-D12C-604A-911F-84401FCFA3AD}" srcOrd="1" destOrd="0" presId="urn:microsoft.com/office/officeart/2005/8/layout/default"/>
    <dgm:cxn modelId="{EB054701-F512-8946-9DBB-ED0BBDAA86C4}" type="presParOf" srcId="{76C95295-A5C9-2748-BA01-4EDD0A3701E3}" destId="{FB1733E8-04F8-EE4A-81BD-8EBA5F1636CA}" srcOrd="2" destOrd="0" presId="urn:microsoft.com/office/officeart/2005/8/layout/default"/>
    <dgm:cxn modelId="{B43B3AC0-27D9-E14C-B976-9C22059F6CCC}" type="presParOf" srcId="{76C95295-A5C9-2748-BA01-4EDD0A3701E3}" destId="{ADE2C774-A005-5B49-B1AC-DDEA341D3854}" srcOrd="3" destOrd="0" presId="urn:microsoft.com/office/officeart/2005/8/layout/default"/>
    <dgm:cxn modelId="{AC602555-2DC4-9543-8964-E5EAD5FAD94F}" type="presParOf" srcId="{76C95295-A5C9-2748-BA01-4EDD0A3701E3}" destId="{3DB3C0C4-771E-5C4B-BC59-9FA7B411710A}" srcOrd="4" destOrd="0" presId="urn:microsoft.com/office/officeart/2005/8/layout/default"/>
    <dgm:cxn modelId="{68B4334C-E073-0D49-8D81-A156F986D5D7}" type="presParOf" srcId="{76C95295-A5C9-2748-BA01-4EDD0A3701E3}" destId="{9E25F634-56C6-4C4E-AE94-A9D8779F08EF}" srcOrd="5" destOrd="0" presId="urn:microsoft.com/office/officeart/2005/8/layout/default"/>
    <dgm:cxn modelId="{71ABEFB9-79CA-2E49-AD95-9FA677AC195C}" type="presParOf" srcId="{76C95295-A5C9-2748-BA01-4EDD0A3701E3}" destId="{B745DC35-F043-754A-A9A9-7421B6DA162B}" srcOrd="6" destOrd="0" presId="urn:microsoft.com/office/officeart/2005/8/layout/default"/>
    <dgm:cxn modelId="{C97E054F-0B72-1E40-BB57-FA9F012D6B98}" type="presParOf" srcId="{76C95295-A5C9-2748-BA01-4EDD0A3701E3}" destId="{458261E4-FB9E-934C-887C-3C63F177C923}" srcOrd="7" destOrd="0" presId="urn:microsoft.com/office/officeart/2005/8/layout/default"/>
    <dgm:cxn modelId="{7E9F7CB3-4B1F-4846-A3C2-C806C3EC5766}" type="presParOf" srcId="{76C95295-A5C9-2748-BA01-4EDD0A3701E3}" destId="{02394868-5642-E643-AA12-029B4E6462A2}" srcOrd="8" destOrd="0" presId="urn:microsoft.com/office/officeart/2005/8/layout/default"/>
    <dgm:cxn modelId="{0EBC9739-E4B1-8141-BAF6-72494CB6700A}" type="presParOf" srcId="{76C95295-A5C9-2748-BA01-4EDD0A3701E3}" destId="{A2796D27-B020-3447-A495-0497BCF409CF}" srcOrd="9" destOrd="0" presId="urn:microsoft.com/office/officeart/2005/8/layout/default"/>
    <dgm:cxn modelId="{96DFE72B-73AB-E249-9A2F-AE2AF7C2F203}" type="presParOf" srcId="{76C95295-A5C9-2748-BA01-4EDD0A3701E3}" destId="{81CC8BA1-CA03-D04E-A959-96F7FAEB0CAA}" srcOrd="10" destOrd="0" presId="urn:microsoft.com/office/officeart/2005/8/layout/default"/>
    <dgm:cxn modelId="{2D8C9F43-C60D-BD46-B3C0-633EC058AA02}" type="presParOf" srcId="{76C95295-A5C9-2748-BA01-4EDD0A3701E3}" destId="{F6331285-8C14-BA44-A111-3A77EFCDF026}" srcOrd="11" destOrd="0" presId="urn:microsoft.com/office/officeart/2005/8/layout/default"/>
    <dgm:cxn modelId="{97423C6C-1B2E-124E-B8A3-8B2772F0C4BB}" type="presParOf" srcId="{76C95295-A5C9-2748-BA01-4EDD0A3701E3}" destId="{5DC96D86-77D4-264D-92C3-1322EE4F3243}" srcOrd="12" destOrd="0" presId="urn:microsoft.com/office/officeart/2005/8/layout/default"/>
    <dgm:cxn modelId="{14B4EAA4-5A8C-4444-9A30-D99B84F49A19}" type="presParOf" srcId="{76C95295-A5C9-2748-BA01-4EDD0A3701E3}" destId="{4DA9537F-01EB-9E4F-A02D-4B2B8DBC3DE4}" srcOrd="13" destOrd="0" presId="urn:microsoft.com/office/officeart/2005/8/layout/default"/>
    <dgm:cxn modelId="{D0496545-DB99-A64A-815C-335A15D65BEB}" type="presParOf" srcId="{76C95295-A5C9-2748-BA01-4EDD0A3701E3}" destId="{CD181B54-7F1C-B643-A3EA-7C7A6E60A7A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2A10B3-E9AF-644D-84A2-BDD337188124}" type="doc">
      <dgm:prSet loTypeId="urn:microsoft.com/office/officeart/2005/8/layout/lProcess1" loCatId="" qsTypeId="urn:microsoft.com/office/officeart/2005/8/quickstyle/simple1" qsCatId="simple" csTypeId="urn:microsoft.com/office/officeart/2005/8/colors/colorful2" csCatId="colorful"/>
      <dgm:spPr/>
      <dgm:t>
        <a:bodyPr/>
        <a:lstStyle/>
        <a:p>
          <a:endParaRPr lang="en-GB"/>
        </a:p>
      </dgm:t>
    </dgm:pt>
    <dgm:pt modelId="{384F418B-7A6D-8C4C-B4DC-DA2B7FC15308}">
      <dgm:prSet/>
      <dgm:spPr/>
      <dgm:t>
        <a:bodyPr/>
        <a:lstStyle/>
        <a:p>
          <a:r>
            <a:rPr lang="en-US" dirty="0"/>
            <a:t>Piaget’s theory</a:t>
          </a:r>
          <a:endParaRPr lang="en-GB" dirty="0"/>
        </a:p>
      </dgm:t>
    </dgm:pt>
    <dgm:pt modelId="{2D68E20C-1F95-6A43-9F2C-9384E840A046}" type="parTrans" cxnId="{E5EA04FE-AB7B-7748-9B99-7D7F7E7E24BE}">
      <dgm:prSet/>
      <dgm:spPr/>
      <dgm:t>
        <a:bodyPr/>
        <a:lstStyle/>
        <a:p>
          <a:endParaRPr lang="en-GB"/>
        </a:p>
      </dgm:t>
    </dgm:pt>
    <dgm:pt modelId="{6FAB6A3A-FB34-7C47-B2A9-A12F1E2DB396}" type="sibTrans" cxnId="{E5EA04FE-AB7B-7748-9B99-7D7F7E7E24BE}">
      <dgm:prSet/>
      <dgm:spPr/>
      <dgm:t>
        <a:bodyPr/>
        <a:lstStyle/>
        <a:p>
          <a:endParaRPr lang="en-GB"/>
        </a:p>
      </dgm:t>
    </dgm:pt>
    <dgm:pt modelId="{485B5E2C-D065-D148-B68E-1C657FC3ED07}">
      <dgm:prSet/>
      <dgm:spPr/>
      <dgm:t>
        <a:bodyPr/>
        <a:lstStyle/>
        <a:p>
          <a:r>
            <a:rPr lang="en-US" dirty="0"/>
            <a:t>Sensorimotor Stage</a:t>
          </a:r>
          <a:endParaRPr lang="en-GB" dirty="0"/>
        </a:p>
      </dgm:t>
    </dgm:pt>
    <dgm:pt modelId="{DFFC0325-DE04-CF4F-B92A-3CEE1412AC9F}" type="parTrans" cxnId="{42576E7D-70CB-ED4D-9205-FAE55050CA52}">
      <dgm:prSet/>
      <dgm:spPr/>
      <dgm:t>
        <a:bodyPr/>
        <a:lstStyle/>
        <a:p>
          <a:endParaRPr lang="en-GB"/>
        </a:p>
      </dgm:t>
    </dgm:pt>
    <dgm:pt modelId="{42955AB4-80A0-A647-80E0-04567845D827}" type="sibTrans" cxnId="{42576E7D-70CB-ED4D-9205-FAE55050CA52}">
      <dgm:prSet/>
      <dgm:spPr/>
      <dgm:t>
        <a:bodyPr/>
        <a:lstStyle/>
        <a:p>
          <a:endParaRPr lang="en-GB"/>
        </a:p>
      </dgm:t>
    </dgm:pt>
    <dgm:pt modelId="{E915002C-1B62-5B42-8E3C-D423D71556A0}">
      <dgm:prSet/>
      <dgm:spPr/>
      <dgm:t>
        <a:bodyPr/>
        <a:lstStyle/>
        <a:p>
          <a:r>
            <a:rPr lang="en-US" dirty="0"/>
            <a:t>Preoperational Stage</a:t>
          </a:r>
          <a:endParaRPr lang="en-GB" dirty="0"/>
        </a:p>
      </dgm:t>
    </dgm:pt>
    <dgm:pt modelId="{ECA05282-465E-5D45-B371-AC5FD122D2A5}" type="parTrans" cxnId="{DB4389E0-D5D4-A04C-A7B9-0641DF2E5AE2}">
      <dgm:prSet/>
      <dgm:spPr/>
      <dgm:t>
        <a:bodyPr/>
        <a:lstStyle/>
        <a:p>
          <a:endParaRPr lang="en-GB"/>
        </a:p>
      </dgm:t>
    </dgm:pt>
    <dgm:pt modelId="{31848700-6818-6E47-8E35-C7B707EF61F8}" type="sibTrans" cxnId="{DB4389E0-D5D4-A04C-A7B9-0641DF2E5AE2}">
      <dgm:prSet/>
      <dgm:spPr/>
      <dgm:t>
        <a:bodyPr/>
        <a:lstStyle/>
        <a:p>
          <a:endParaRPr lang="en-GB"/>
        </a:p>
      </dgm:t>
    </dgm:pt>
    <dgm:pt modelId="{7046BAAB-F869-A744-B18C-CBAA6F696CFF}">
      <dgm:prSet/>
      <dgm:spPr/>
      <dgm:t>
        <a:bodyPr/>
        <a:lstStyle/>
        <a:p>
          <a:r>
            <a:rPr lang="en-US" dirty="0"/>
            <a:t>Concrete Operational Stage</a:t>
          </a:r>
          <a:endParaRPr lang="en-GB" dirty="0"/>
        </a:p>
      </dgm:t>
    </dgm:pt>
    <dgm:pt modelId="{1E6C0869-D98E-EC41-A68F-7E91FB81BBAB}" type="parTrans" cxnId="{6903E53E-1A3C-3B47-9002-EE6E0272E79A}">
      <dgm:prSet/>
      <dgm:spPr/>
      <dgm:t>
        <a:bodyPr/>
        <a:lstStyle/>
        <a:p>
          <a:endParaRPr lang="en-GB"/>
        </a:p>
      </dgm:t>
    </dgm:pt>
    <dgm:pt modelId="{CC2771E6-2AD3-B14A-BA4E-BA202361F35C}" type="sibTrans" cxnId="{6903E53E-1A3C-3B47-9002-EE6E0272E79A}">
      <dgm:prSet/>
      <dgm:spPr/>
      <dgm:t>
        <a:bodyPr/>
        <a:lstStyle/>
        <a:p>
          <a:endParaRPr lang="en-GB"/>
        </a:p>
      </dgm:t>
    </dgm:pt>
    <dgm:pt modelId="{49D8B1B0-BEF5-9848-8075-70D333956EF7}">
      <dgm:prSet/>
      <dgm:spPr/>
      <dgm:t>
        <a:bodyPr/>
        <a:lstStyle/>
        <a:p>
          <a:r>
            <a:rPr lang="en-US" dirty="0"/>
            <a:t>Formal Operational Stage </a:t>
          </a:r>
          <a:endParaRPr lang="en-GB" dirty="0"/>
        </a:p>
      </dgm:t>
    </dgm:pt>
    <dgm:pt modelId="{18B25412-BA5C-794E-98F8-2E86877BD6E0}" type="parTrans" cxnId="{73720BD4-3C86-8E46-9E12-BB1E992169B4}">
      <dgm:prSet/>
      <dgm:spPr/>
      <dgm:t>
        <a:bodyPr/>
        <a:lstStyle/>
        <a:p>
          <a:endParaRPr lang="en-GB"/>
        </a:p>
      </dgm:t>
    </dgm:pt>
    <dgm:pt modelId="{0A1078B7-5C7D-FA41-A30E-028FFE835EDC}" type="sibTrans" cxnId="{73720BD4-3C86-8E46-9E12-BB1E992169B4}">
      <dgm:prSet/>
      <dgm:spPr/>
      <dgm:t>
        <a:bodyPr/>
        <a:lstStyle/>
        <a:p>
          <a:endParaRPr lang="en-GB"/>
        </a:p>
      </dgm:t>
    </dgm:pt>
    <dgm:pt modelId="{4B11EDC3-899A-3B45-AE67-083399F0C143}" type="pres">
      <dgm:prSet presAssocID="{092A10B3-E9AF-644D-84A2-BDD337188124}" presName="Name0" presStyleCnt="0">
        <dgm:presLayoutVars>
          <dgm:dir/>
          <dgm:animLvl val="lvl"/>
          <dgm:resizeHandles val="exact"/>
        </dgm:presLayoutVars>
      </dgm:prSet>
      <dgm:spPr/>
    </dgm:pt>
    <dgm:pt modelId="{40307A6E-E9DF-FD45-9673-34FE8AAB8B7B}" type="pres">
      <dgm:prSet presAssocID="{384F418B-7A6D-8C4C-B4DC-DA2B7FC15308}" presName="vertFlow" presStyleCnt="0"/>
      <dgm:spPr/>
    </dgm:pt>
    <dgm:pt modelId="{693B5D52-3FA8-4643-AA67-81B982B09D14}" type="pres">
      <dgm:prSet presAssocID="{384F418B-7A6D-8C4C-B4DC-DA2B7FC15308}" presName="header" presStyleLbl="node1" presStyleIdx="0" presStyleCnt="1"/>
      <dgm:spPr/>
    </dgm:pt>
    <dgm:pt modelId="{D035D4B1-5071-9C42-B560-D7515C79244E}" type="pres">
      <dgm:prSet presAssocID="{DFFC0325-DE04-CF4F-B92A-3CEE1412AC9F}" presName="parTrans" presStyleLbl="sibTrans2D1" presStyleIdx="0" presStyleCnt="4"/>
      <dgm:spPr/>
    </dgm:pt>
    <dgm:pt modelId="{36879638-443A-864D-B750-70BA0F08D460}" type="pres">
      <dgm:prSet presAssocID="{485B5E2C-D065-D148-B68E-1C657FC3ED07}" presName="child" presStyleLbl="alignAccFollowNode1" presStyleIdx="0" presStyleCnt="4">
        <dgm:presLayoutVars>
          <dgm:chMax val="0"/>
          <dgm:bulletEnabled val="1"/>
        </dgm:presLayoutVars>
      </dgm:prSet>
      <dgm:spPr/>
    </dgm:pt>
    <dgm:pt modelId="{A3A6DA4E-7161-3B42-BAE4-31A306F00139}" type="pres">
      <dgm:prSet presAssocID="{42955AB4-80A0-A647-80E0-04567845D827}" presName="sibTrans" presStyleLbl="sibTrans2D1" presStyleIdx="1" presStyleCnt="4"/>
      <dgm:spPr/>
    </dgm:pt>
    <dgm:pt modelId="{34F0B525-9C47-A341-9778-D5523866434A}" type="pres">
      <dgm:prSet presAssocID="{E915002C-1B62-5B42-8E3C-D423D71556A0}" presName="child" presStyleLbl="alignAccFollowNode1" presStyleIdx="1" presStyleCnt="4">
        <dgm:presLayoutVars>
          <dgm:chMax val="0"/>
          <dgm:bulletEnabled val="1"/>
        </dgm:presLayoutVars>
      </dgm:prSet>
      <dgm:spPr/>
    </dgm:pt>
    <dgm:pt modelId="{E33E5C46-B487-1446-948A-E17ECEB79C1B}" type="pres">
      <dgm:prSet presAssocID="{31848700-6818-6E47-8E35-C7B707EF61F8}" presName="sibTrans" presStyleLbl="sibTrans2D1" presStyleIdx="2" presStyleCnt="4"/>
      <dgm:spPr/>
    </dgm:pt>
    <dgm:pt modelId="{07FABEA9-491A-7A47-857B-DFF73EF382D6}" type="pres">
      <dgm:prSet presAssocID="{7046BAAB-F869-A744-B18C-CBAA6F696CFF}" presName="child" presStyleLbl="alignAccFollowNode1" presStyleIdx="2" presStyleCnt="4">
        <dgm:presLayoutVars>
          <dgm:chMax val="0"/>
          <dgm:bulletEnabled val="1"/>
        </dgm:presLayoutVars>
      </dgm:prSet>
      <dgm:spPr/>
    </dgm:pt>
    <dgm:pt modelId="{B2744F14-CA1B-FB46-9B22-6083137B330D}" type="pres">
      <dgm:prSet presAssocID="{CC2771E6-2AD3-B14A-BA4E-BA202361F35C}" presName="sibTrans" presStyleLbl="sibTrans2D1" presStyleIdx="3" presStyleCnt="4"/>
      <dgm:spPr/>
    </dgm:pt>
    <dgm:pt modelId="{05DD4007-55C2-FB4F-B662-4FCCA202F7BB}" type="pres">
      <dgm:prSet presAssocID="{49D8B1B0-BEF5-9848-8075-70D333956EF7}" presName="child" presStyleLbl="alignAccFollowNode1" presStyleIdx="3" presStyleCnt="4">
        <dgm:presLayoutVars>
          <dgm:chMax val="0"/>
          <dgm:bulletEnabled val="1"/>
        </dgm:presLayoutVars>
      </dgm:prSet>
      <dgm:spPr/>
    </dgm:pt>
  </dgm:ptLst>
  <dgm:cxnLst>
    <dgm:cxn modelId="{594E9525-FACB-3941-8F6E-7B4DFD521BF3}" type="presOf" srcId="{485B5E2C-D065-D148-B68E-1C657FC3ED07}" destId="{36879638-443A-864D-B750-70BA0F08D460}" srcOrd="0" destOrd="0" presId="urn:microsoft.com/office/officeart/2005/8/layout/lProcess1"/>
    <dgm:cxn modelId="{ECDDB53B-8CFC-8141-BBAB-F2CB597DFDCB}" type="presOf" srcId="{42955AB4-80A0-A647-80E0-04567845D827}" destId="{A3A6DA4E-7161-3B42-BAE4-31A306F00139}" srcOrd="0" destOrd="0" presId="urn:microsoft.com/office/officeart/2005/8/layout/lProcess1"/>
    <dgm:cxn modelId="{6903E53E-1A3C-3B47-9002-EE6E0272E79A}" srcId="{384F418B-7A6D-8C4C-B4DC-DA2B7FC15308}" destId="{7046BAAB-F869-A744-B18C-CBAA6F696CFF}" srcOrd="2" destOrd="0" parTransId="{1E6C0869-D98E-EC41-A68F-7E91FB81BBAB}" sibTransId="{CC2771E6-2AD3-B14A-BA4E-BA202361F35C}"/>
    <dgm:cxn modelId="{5115FB53-24C9-3241-9B64-9BA5ECBDDF1E}" type="presOf" srcId="{31848700-6818-6E47-8E35-C7B707EF61F8}" destId="{E33E5C46-B487-1446-948A-E17ECEB79C1B}" srcOrd="0" destOrd="0" presId="urn:microsoft.com/office/officeart/2005/8/layout/lProcess1"/>
    <dgm:cxn modelId="{98200E76-CF60-D747-A870-740935E377A3}" type="presOf" srcId="{7046BAAB-F869-A744-B18C-CBAA6F696CFF}" destId="{07FABEA9-491A-7A47-857B-DFF73EF382D6}" srcOrd="0" destOrd="0" presId="urn:microsoft.com/office/officeart/2005/8/layout/lProcess1"/>
    <dgm:cxn modelId="{42576E7D-70CB-ED4D-9205-FAE55050CA52}" srcId="{384F418B-7A6D-8C4C-B4DC-DA2B7FC15308}" destId="{485B5E2C-D065-D148-B68E-1C657FC3ED07}" srcOrd="0" destOrd="0" parTransId="{DFFC0325-DE04-CF4F-B92A-3CEE1412AC9F}" sibTransId="{42955AB4-80A0-A647-80E0-04567845D827}"/>
    <dgm:cxn modelId="{A304E68C-6D19-4B40-A4DB-FFFB852ED2A9}" type="presOf" srcId="{CC2771E6-2AD3-B14A-BA4E-BA202361F35C}" destId="{B2744F14-CA1B-FB46-9B22-6083137B330D}" srcOrd="0" destOrd="0" presId="urn:microsoft.com/office/officeart/2005/8/layout/lProcess1"/>
    <dgm:cxn modelId="{517B30D0-B98E-464C-A981-C39F4AEF2316}" type="presOf" srcId="{DFFC0325-DE04-CF4F-B92A-3CEE1412AC9F}" destId="{D035D4B1-5071-9C42-B560-D7515C79244E}" srcOrd="0" destOrd="0" presId="urn:microsoft.com/office/officeart/2005/8/layout/lProcess1"/>
    <dgm:cxn modelId="{73720BD4-3C86-8E46-9E12-BB1E992169B4}" srcId="{384F418B-7A6D-8C4C-B4DC-DA2B7FC15308}" destId="{49D8B1B0-BEF5-9848-8075-70D333956EF7}" srcOrd="3" destOrd="0" parTransId="{18B25412-BA5C-794E-98F8-2E86877BD6E0}" sibTransId="{0A1078B7-5C7D-FA41-A30E-028FFE835EDC}"/>
    <dgm:cxn modelId="{DB4389E0-D5D4-A04C-A7B9-0641DF2E5AE2}" srcId="{384F418B-7A6D-8C4C-B4DC-DA2B7FC15308}" destId="{E915002C-1B62-5B42-8E3C-D423D71556A0}" srcOrd="1" destOrd="0" parTransId="{ECA05282-465E-5D45-B371-AC5FD122D2A5}" sibTransId="{31848700-6818-6E47-8E35-C7B707EF61F8}"/>
    <dgm:cxn modelId="{6A0103E3-7D06-A644-9112-0179ECB3D71B}" type="presOf" srcId="{384F418B-7A6D-8C4C-B4DC-DA2B7FC15308}" destId="{693B5D52-3FA8-4643-AA67-81B982B09D14}" srcOrd="0" destOrd="0" presId="urn:microsoft.com/office/officeart/2005/8/layout/lProcess1"/>
    <dgm:cxn modelId="{84E38BED-3DF1-BC4A-B70F-B67FE49D1961}" type="presOf" srcId="{E915002C-1B62-5B42-8E3C-D423D71556A0}" destId="{34F0B525-9C47-A341-9778-D5523866434A}" srcOrd="0" destOrd="0" presId="urn:microsoft.com/office/officeart/2005/8/layout/lProcess1"/>
    <dgm:cxn modelId="{8C1C1EEE-074A-6B4D-A79E-A1D137735EAC}" type="presOf" srcId="{092A10B3-E9AF-644D-84A2-BDD337188124}" destId="{4B11EDC3-899A-3B45-AE67-083399F0C143}" srcOrd="0" destOrd="0" presId="urn:microsoft.com/office/officeart/2005/8/layout/lProcess1"/>
    <dgm:cxn modelId="{0B4D1FF4-DD6B-D647-B1D7-7C09DA4D68FB}" type="presOf" srcId="{49D8B1B0-BEF5-9848-8075-70D333956EF7}" destId="{05DD4007-55C2-FB4F-B662-4FCCA202F7BB}" srcOrd="0" destOrd="0" presId="urn:microsoft.com/office/officeart/2005/8/layout/lProcess1"/>
    <dgm:cxn modelId="{E5EA04FE-AB7B-7748-9B99-7D7F7E7E24BE}" srcId="{092A10B3-E9AF-644D-84A2-BDD337188124}" destId="{384F418B-7A6D-8C4C-B4DC-DA2B7FC15308}" srcOrd="0" destOrd="0" parTransId="{2D68E20C-1F95-6A43-9F2C-9384E840A046}" sibTransId="{6FAB6A3A-FB34-7C47-B2A9-A12F1E2DB396}"/>
    <dgm:cxn modelId="{157A5747-9B70-DC40-8B17-CAE95022B527}" type="presParOf" srcId="{4B11EDC3-899A-3B45-AE67-083399F0C143}" destId="{40307A6E-E9DF-FD45-9673-34FE8AAB8B7B}" srcOrd="0" destOrd="0" presId="urn:microsoft.com/office/officeart/2005/8/layout/lProcess1"/>
    <dgm:cxn modelId="{8FD382FF-605B-3043-8661-0705A727FE60}" type="presParOf" srcId="{40307A6E-E9DF-FD45-9673-34FE8AAB8B7B}" destId="{693B5D52-3FA8-4643-AA67-81B982B09D14}" srcOrd="0" destOrd="0" presId="urn:microsoft.com/office/officeart/2005/8/layout/lProcess1"/>
    <dgm:cxn modelId="{6AACD01D-05E2-6543-9417-4DB44DDFD26B}" type="presParOf" srcId="{40307A6E-E9DF-FD45-9673-34FE8AAB8B7B}" destId="{D035D4B1-5071-9C42-B560-D7515C79244E}" srcOrd="1" destOrd="0" presId="urn:microsoft.com/office/officeart/2005/8/layout/lProcess1"/>
    <dgm:cxn modelId="{A02CA256-FA3D-4B4E-8315-1CB22F8FF8F4}" type="presParOf" srcId="{40307A6E-E9DF-FD45-9673-34FE8AAB8B7B}" destId="{36879638-443A-864D-B750-70BA0F08D460}" srcOrd="2" destOrd="0" presId="urn:microsoft.com/office/officeart/2005/8/layout/lProcess1"/>
    <dgm:cxn modelId="{2569D64D-69FD-A547-814B-FDF28A9FA876}" type="presParOf" srcId="{40307A6E-E9DF-FD45-9673-34FE8AAB8B7B}" destId="{A3A6DA4E-7161-3B42-BAE4-31A306F00139}" srcOrd="3" destOrd="0" presId="urn:microsoft.com/office/officeart/2005/8/layout/lProcess1"/>
    <dgm:cxn modelId="{DB78F557-9A6A-9649-9BD1-7EDB4B1EF9B5}" type="presParOf" srcId="{40307A6E-E9DF-FD45-9673-34FE8AAB8B7B}" destId="{34F0B525-9C47-A341-9778-D5523866434A}" srcOrd="4" destOrd="0" presId="urn:microsoft.com/office/officeart/2005/8/layout/lProcess1"/>
    <dgm:cxn modelId="{8DB42A88-3A31-6E47-9A10-A4CDCA2A8CB6}" type="presParOf" srcId="{40307A6E-E9DF-FD45-9673-34FE8AAB8B7B}" destId="{E33E5C46-B487-1446-948A-E17ECEB79C1B}" srcOrd="5" destOrd="0" presId="urn:microsoft.com/office/officeart/2005/8/layout/lProcess1"/>
    <dgm:cxn modelId="{BFDC52FD-B2B9-6C46-B1A2-CAD6670B750F}" type="presParOf" srcId="{40307A6E-E9DF-FD45-9673-34FE8AAB8B7B}" destId="{07FABEA9-491A-7A47-857B-DFF73EF382D6}" srcOrd="6" destOrd="0" presId="urn:microsoft.com/office/officeart/2005/8/layout/lProcess1"/>
    <dgm:cxn modelId="{1FD6E394-B4AD-584A-ADB5-09F5E7279B76}" type="presParOf" srcId="{40307A6E-E9DF-FD45-9673-34FE8AAB8B7B}" destId="{B2744F14-CA1B-FB46-9B22-6083137B330D}" srcOrd="7" destOrd="0" presId="urn:microsoft.com/office/officeart/2005/8/layout/lProcess1"/>
    <dgm:cxn modelId="{4DF14CA5-D741-8444-BA94-390D5F236F76}" type="presParOf" srcId="{40307A6E-E9DF-FD45-9673-34FE8AAB8B7B}" destId="{05DD4007-55C2-FB4F-B662-4FCCA202F7BB}" srcOrd="8"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BB733B-47E7-4CE6-A645-3FC4323C614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6003153-1F61-406B-BAD7-C9BFBF8E0914}">
      <dgm:prSet/>
      <dgm:spPr/>
      <dgm:t>
        <a:bodyPr/>
        <a:lstStyle/>
        <a:p>
          <a:r>
            <a:rPr lang="en-US" dirty="0"/>
            <a:t>Goal orientation</a:t>
          </a:r>
        </a:p>
      </dgm:t>
    </dgm:pt>
    <dgm:pt modelId="{3635026E-C074-40B7-BCD0-DBFBD9AC63ED}" type="parTrans" cxnId="{ACE1F223-5038-4DA4-BA62-26275D0CC6FA}">
      <dgm:prSet/>
      <dgm:spPr/>
      <dgm:t>
        <a:bodyPr/>
        <a:lstStyle/>
        <a:p>
          <a:endParaRPr lang="en-US"/>
        </a:p>
      </dgm:t>
    </dgm:pt>
    <dgm:pt modelId="{152442D4-CD3F-4665-A4C1-B29885E86BC6}" type="sibTrans" cxnId="{ACE1F223-5038-4DA4-BA62-26275D0CC6FA}">
      <dgm:prSet/>
      <dgm:spPr/>
      <dgm:t>
        <a:bodyPr/>
        <a:lstStyle/>
        <a:p>
          <a:endParaRPr lang="en-US"/>
        </a:p>
      </dgm:t>
    </dgm:pt>
    <dgm:pt modelId="{7F4C152C-6780-41BD-9B9A-D0D2FE960C3C}">
      <dgm:prSet/>
      <dgm:spPr/>
      <dgm:t>
        <a:bodyPr/>
        <a:lstStyle/>
        <a:p>
          <a:r>
            <a:rPr lang="en-US" dirty="0"/>
            <a:t>Self confidence </a:t>
          </a:r>
        </a:p>
      </dgm:t>
    </dgm:pt>
    <dgm:pt modelId="{84C0E8D9-C13C-4D4E-A447-B1AC565B9705}" type="parTrans" cxnId="{95B0779C-C7E2-438B-98FF-7016CA06F9B1}">
      <dgm:prSet/>
      <dgm:spPr/>
      <dgm:t>
        <a:bodyPr/>
        <a:lstStyle/>
        <a:p>
          <a:endParaRPr lang="en-US"/>
        </a:p>
      </dgm:t>
    </dgm:pt>
    <dgm:pt modelId="{114E3646-B2D4-4C61-ACFC-BCED2A129C6D}" type="sibTrans" cxnId="{95B0779C-C7E2-438B-98FF-7016CA06F9B1}">
      <dgm:prSet/>
      <dgm:spPr/>
      <dgm:t>
        <a:bodyPr/>
        <a:lstStyle/>
        <a:p>
          <a:endParaRPr lang="en-US"/>
        </a:p>
      </dgm:t>
    </dgm:pt>
    <dgm:pt modelId="{9AFAB6E7-C6C4-4567-929D-2FF3D5F3E24A}">
      <dgm:prSet/>
      <dgm:spPr/>
      <dgm:t>
        <a:bodyPr/>
        <a:lstStyle/>
        <a:p>
          <a:r>
            <a:rPr lang="en-US" dirty="0"/>
            <a:t>Family Cohesion</a:t>
          </a:r>
        </a:p>
      </dgm:t>
    </dgm:pt>
    <dgm:pt modelId="{B813C9C0-3880-43ED-BB64-D807786C89A6}" type="parTrans" cxnId="{EEE024A7-DF3C-4559-97C1-77CCCDC19E4B}">
      <dgm:prSet/>
      <dgm:spPr/>
      <dgm:t>
        <a:bodyPr/>
        <a:lstStyle/>
        <a:p>
          <a:endParaRPr lang="en-US"/>
        </a:p>
      </dgm:t>
    </dgm:pt>
    <dgm:pt modelId="{15D7D3D1-CBC6-4A6B-865A-CEEFCA15288C}" type="sibTrans" cxnId="{EEE024A7-DF3C-4559-97C1-77CCCDC19E4B}">
      <dgm:prSet/>
      <dgm:spPr/>
      <dgm:t>
        <a:bodyPr/>
        <a:lstStyle/>
        <a:p>
          <a:endParaRPr lang="en-US"/>
        </a:p>
      </dgm:t>
    </dgm:pt>
    <dgm:pt modelId="{48AA1D09-6718-47AC-824B-464DFAB77009}">
      <dgm:prSet/>
      <dgm:spPr/>
      <dgm:t>
        <a:bodyPr/>
        <a:lstStyle/>
        <a:p>
          <a:r>
            <a:rPr lang="en-US" dirty="0"/>
            <a:t>Social support </a:t>
          </a:r>
        </a:p>
      </dgm:t>
    </dgm:pt>
    <dgm:pt modelId="{BEAB6683-4755-4C7E-8D7B-35E84322BF45}" type="parTrans" cxnId="{7B759A01-BEB6-461F-8EB2-6509B7035DA4}">
      <dgm:prSet/>
      <dgm:spPr/>
      <dgm:t>
        <a:bodyPr/>
        <a:lstStyle/>
        <a:p>
          <a:endParaRPr lang="en-US"/>
        </a:p>
      </dgm:t>
    </dgm:pt>
    <dgm:pt modelId="{8F5044BD-1025-4BB1-8533-91DEA1942925}" type="sibTrans" cxnId="{7B759A01-BEB6-461F-8EB2-6509B7035DA4}">
      <dgm:prSet/>
      <dgm:spPr/>
      <dgm:t>
        <a:bodyPr/>
        <a:lstStyle/>
        <a:p>
          <a:endParaRPr lang="en-US"/>
        </a:p>
      </dgm:t>
    </dgm:pt>
    <dgm:pt modelId="{445C839C-B41B-DB43-B6B8-877495736C65}" type="pres">
      <dgm:prSet presAssocID="{83BB733B-47E7-4CE6-A645-3FC4323C6145}" presName="hierChild1" presStyleCnt="0">
        <dgm:presLayoutVars>
          <dgm:chPref val="1"/>
          <dgm:dir/>
          <dgm:animOne val="branch"/>
          <dgm:animLvl val="lvl"/>
          <dgm:resizeHandles/>
        </dgm:presLayoutVars>
      </dgm:prSet>
      <dgm:spPr/>
    </dgm:pt>
    <dgm:pt modelId="{5B41DE7F-09AB-4A43-9865-310166EE44C8}" type="pres">
      <dgm:prSet presAssocID="{66003153-1F61-406B-BAD7-C9BFBF8E0914}" presName="hierRoot1" presStyleCnt="0"/>
      <dgm:spPr/>
    </dgm:pt>
    <dgm:pt modelId="{100DB230-FCE0-7F46-A6B0-5BEE75CC2BF7}" type="pres">
      <dgm:prSet presAssocID="{66003153-1F61-406B-BAD7-C9BFBF8E0914}" presName="composite" presStyleCnt="0"/>
      <dgm:spPr/>
    </dgm:pt>
    <dgm:pt modelId="{F301E9FD-28D7-164D-92FD-BC3CD0EC0604}" type="pres">
      <dgm:prSet presAssocID="{66003153-1F61-406B-BAD7-C9BFBF8E0914}" presName="background" presStyleLbl="node0" presStyleIdx="0" presStyleCnt="4"/>
      <dgm:spPr/>
    </dgm:pt>
    <dgm:pt modelId="{E0F398BB-3D04-8042-A01B-74E55BCDC508}" type="pres">
      <dgm:prSet presAssocID="{66003153-1F61-406B-BAD7-C9BFBF8E0914}" presName="text" presStyleLbl="fgAcc0" presStyleIdx="0" presStyleCnt="4">
        <dgm:presLayoutVars>
          <dgm:chPref val="3"/>
        </dgm:presLayoutVars>
      </dgm:prSet>
      <dgm:spPr/>
    </dgm:pt>
    <dgm:pt modelId="{B551E107-A29A-3A47-90F4-644E8E71334A}" type="pres">
      <dgm:prSet presAssocID="{66003153-1F61-406B-BAD7-C9BFBF8E0914}" presName="hierChild2" presStyleCnt="0"/>
      <dgm:spPr/>
    </dgm:pt>
    <dgm:pt modelId="{7C9B11EA-C023-7845-BCC7-3C72532095D6}" type="pres">
      <dgm:prSet presAssocID="{7F4C152C-6780-41BD-9B9A-D0D2FE960C3C}" presName="hierRoot1" presStyleCnt="0"/>
      <dgm:spPr/>
    </dgm:pt>
    <dgm:pt modelId="{0EDFB352-4D34-BF40-BA43-200E238B4EB9}" type="pres">
      <dgm:prSet presAssocID="{7F4C152C-6780-41BD-9B9A-D0D2FE960C3C}" presName="composite" presStyleCnt="0"/>
      <dgm:spPr/>
    </dgm:pt>
    <dgm:pt modelId="{BBD4B709-204D-354E-865B-940ABA6E5271}" type="pres">
      <dgm:prSet presAssocID="{7F4C152C-6780-41BD-9B9A-D0D2FE960C3C}" presName="background" presStyleLbl="node0" presStyleIdx="1" presStyleCnt="4"/>
      <dgm:spPr/>
    </dgm:pt>
    <dgm:pt modelId="{DA4AA341-A446-8544-AE92-F6B9EA4E90E3}" type="pres">
      <dgm:prSet presAssocID="{7F4C152C-6780-41BD-9B9A-D0D2FE960C3C}" presName="text" presStyleLbl="fgAcc0" presStyleIdx="1" presStyleCnt="4">
        <dgm:presLayoutVars>
          <dgm:chPref val="3"/>
        </dgm:presLayoutVars>
      </dgm:prSet>
      <dgm:spPr/>
    </dgm:pt>
    <dgm:pt modelId="{731093C2-3B72-454E-A567-4AB5B0A05416}" type="pres">
      <dgm:prSet presAssocID="{7F4C152C-6780-41BD-9B9A-D0D2FE960C3C}" presName="hierChild2" presStyleCnt="0"/>
      <dgm:spPr/>
    </dgm:pt>
    <dgm:pt modelId="{19208C03-A3D0-9646-84E4-E85EAFDE9830}" type="pres">
      <dgm:prSet presAssocID="{9AFAB6E7-C6C4-4567-929D-2FF3D5F3E24A}" presName="hierRoot1" presStyleCnt="0"/>
      <dgm:spPr/>
    </dgm:pt>
    <dgm:pt modelId="{75408E81-79FB-F94B-AE44-5031EA876477}" type="pres">
      <dgm:prSet presAssocID="{9AFAB6E7-C6C4-4567-929D-2FF3D5F3E24A}" presName="composite" presStyleCnt="0"/>
      <dgm:spPr/>
    </dgm:pt>
    <dgm:pt modelId="{45C3139B-1CCA-664B-871F-96CDF321930C}" type="pres">
      <dgm:prSet presAssocID="{9AFAB6E7-C6C4-4567-929D-2FF3D5F3E24A}" presName="background" presStyleLbl="node0" presStyleIdx="2" presStyleCnt="4"/>
      <dgm:spPr/>
    </dgm:pt>
    <dgm:pt modelId="{81379924-A675-064A-AD23-ACA4C911BF71}" type="pres">
      <dgm:prSet presAssocID="{9AFAB6E7-C6C4-4567-929D-2FF3D5F3E24A}" presName="text" presStyleLbl="fgAcc0" presStyleIdx="2" presStyleCnt="4">
        <dgm:presLayoutVars>
          <dgm:chPref val="3"/>
        </dgm:presLayoutVars>
      </dgm:prSet>
      <dgm:spPr/>
    </dgm:pt>
    <dgm:pt modelId="{65651484-A95B-864E-9EF0-D99FEA6F6B32}" type="pres">
      <dgm:prSet presAssocID="{9AFAB6E7-C6C4-4567-929D-2FF3D5F3E24A}" presName="hierChild2" presStyleCnt="0"/>
      <dgm:spPr/>
    </dgm:pt>
    <dgm:pt modelId="{CFDC9A0E-8687-BC42-B53A-94C9DD529123}" type="pres">
      <dgm:prSet presAssocID="{48AA1D09-6718-47AC-824B-464DFAB77009}" presName="hierRoot1" presStyleCnt="0"/>
      <dgm:spPr/>
    </dgm:pt>
    <dgm:pt modelId="{68627C57-C2C0-9143-937A-B3D4B8D81544}" type="pres">
      <dgm:prSet presAssocID="{48AA1D09-6718-47AC-824B-464DFAB77009}" presName="composite" presStyleCnt="0"/>
      <dgm:spPr/>
    </dgm:pt>
    <dgm:pt modelId="{85DF14FB-8671-2144-8211-66CFCC8599AB}" type="pres">
      <dgm:prSet presAssocID="{48AA1D09-6718-47AC-824B-464DFAB77009}" presName="background" presStyleLbl="node0" presStyleIdx="3" presStyleCnt="4"/>
      <dgm:spPr/>
    </dgm:pt>
    <dgm:pt modelId="{044E9BCA-7FEF-C84A-B0D1-C44841EA50E0}" type="pres">
      <dgm:prSet presAssocID="{48AA1D09-6718-47AC-824B-464DFAB77009}" presName="text" presStyleLbl="fgAcc0" presStyleIdx="3" presStyleCnt="4">
        <dgm:presLayoutVars>
          <dgm:chPref val="3"/>
        </dgm:presLayoutVars>
      </dgm:prSet>
      <dgm:spPr/>
    </dgm:pt>
    <dgm:pt modelId="{5BD32943-C4F9-8E4F-BA80-DADF0EFC7726}" type="pres">
      <dgm:prSet presAssocID="{48AA1D09-6718-47AC-824B-464DFAB77009}" presName="hierChild2" presStyleCnt="0"/>
      <dgm:spPr/>
    </dgm:pt>
  </dgm:ptLst>
  <dgm:cxnLst>
    <dgm:cxn modelId="{7B759A01-BEB6-461F-8EB2-6509B7035DA4}" srcId="{83BB733B-47E7-4CE6-A645-3FC4323C6145}" destId="{48AA1D09-6718-47AC-824B-464DFAB77009}" srcOrd="3" destOrd="0" parTransId="{BEAB6683-4755-4C7E-8D7B-35E84322BF45}" sibTransId="{8F5044BD-1025-4BB1-8533-91DEA1942925}"/>
    <dgm:cxn modelId="{99B09D1B-C98B-7946-95CD-DBCF51BB7CE8}" type="presOf" srcId="{66003153-1F61-406B-BAD7-C9BFBF8E0914}" destId="{E0F398BB-3D04-8042-A01B-74E55BCDC508}" srcOrd="0" destOrd="0" presId="urn:microsoft.com/office/officeart/2005/8/layout/hierarchy1"/>
    <dgm:cxn modelId="{11435D1E-5C5F-6348-8095-2409AF3AF4D7}" type="presOf" srcId="{83BB733B-47E7-4CE6-A645-3FC4323C6145}" destId="{445C839C-B41B-DB43-B6B8-877495736C65}" srcOrd="0" destOrd="0" presId="urn:microsoft.com/office/officeart/2005/8/layout/hierarchy1"/>
    <dgm:cxn modelId="{ACE1F223-5038-4DA4-BA62-26275D0CC6FA}" srcId="{83BB733B-47E7-4CE6-A645-3FC4323C6145}" destId="{66003153-1F61-406B-BAD7-C9BFBF8E0914}" srcOrd="0" destOrd="0" parTransId="{3635026E-C074-40B7-BCD0-DBFBD9AC63ED}" sibTransId="{152442D4-CD3F-4665-A4C1-B29885E86BC6}"/>
    <dgm:cxn modelId="{DBDA7F39-8D0C-F743-A539-F9D4F6323E3D}" type="presOf" srcId="{9AFAB6E7-C6C4-4567-929D-2FF3D5F3E24A}" destId="{81379924-A675-064A-AD23-ACA4C911BF71}" srcOrd="0" destOrd="0" presId="urn:microsoft.com/office/officeart/2005/8/layout/hierarchy1"/>
    <dgm:cxn modelId="{0DBFEA8E-9E32-0347-BD9C-D7645EC9A694}" type="presOf" srcId="{7F4C152C-6780-41BD-9B9A-D0D2FE960C3C}" destId="{DA4AA341-A446-8544-AE92-F6B9EA4E90E3}" srcOrd="0" destOrd="0" presId="urn:microsoft.com/office/officeart/2005/8/layout/hierarchy1"/>
    <dgm:cxn modelId="{95B0779C-C7E2-438B-98FF-7016CA06F9B1}" srcId="{83BB733B-47E7-4CE6-A645-3FC4323C6145}" destId="{7F4C152C-6780-41BD-9B9A-D0D2FE960C3C}" srcOrd="1" destOrd="0" parTransId="{84C0E8D9-C13C-4D4E-A447-B1AC565B9705}" sibTransId="{114E3646-B2D4-4C61-ACFC-BCED2A129C6D}"/>
    <dgm:cxn modelId="{8788BEA1-0F65-4042-8B33-B82EB4845C76}" type="presOf" srcId="{48AA1D09-6718-47AC-824B-464DFAB77009}" destId="{044E9BCA-7FEF-C84A-B0D1-C44841EA50E0}" srcOrd="0" destOrd="0" presId="urn:microsoft.com/office/officeart/2005/8/layout/hierarchy1"/>
    <dgm:cxn modelId="{EEE024A7-DF3C-4559-97C1-77CCCDC19E4B}" srcId="{83BB733B-47E7-4CE6-A645-3FC4323C6145}" destId="{9AFAB6E7-C6C4-4567-929D-2FF3D5F3E24A}" srcOrd="2" destOrd="0" parTransId="{B813C9C0-3880-43ED-BB64-D807786C89A6}" sibTransId="{15D7D3D1-CBC6-4A6B-865A-CEEFCA15288C}"/>
    <dgm:cxn modelId="{B6D254D2-BA88-D346-B4B7-9EE9AC6936A9}" type="presParOf" srcId="{445C839C-B41B-DB43-B6B8-877495736C65}" destId="{5B41DE7F-09AB-4A43-9865-310166EE44C8}" srcOrd="0" destOrd="0" presId="urn:microsoft.com/office/officeart/2005/8/layout/hierarchy1"/>
    <dgm:cxn modelId="{7E8871E7-D8B5-2540-9673-EE55C8A47F1B}" type="presParOf" srcId="{5B41DE7F-09AB-4A43-9865-310166EE44C8}" destId="{100DB230-FCE0-7F46-A6B0-5BEE75CC2BF7}" srcOrd="0" destOrd="0" presId="urn:microsoft.com/office/officeart/2005/8/layout/hierarchy1"/>
    <dgm:cxn modelId="{2FB88318-30A0-7A41-95A3-904B9D5EDC1C}" type="presParOf" srcId="{100DB230-FCE0-7F46-A6B0-5BEE75CC2BF7}" destId="{F301E9FD-28D7-164D-92FD-BC3CD0EC0604}" srcOrd="0" destOrd="0" presId="urn:microsoft.com/office/officeart/2005/8/layout/hierarchy1"/>
    <dgm:cxn modelId="{B9E0E663-8753-D744-812C-6DA97249023C}" type="presParOf" srcId="{100DB230-FCE0-7F46-A6B0-5BEE75CC2BF7}" destId="{E0F398BB-3D04-8042-A01B-74E55BCDC508}" srcOrd="1" destOrd="0" presId="urn:microsoft.com/office/officeart/2005/8/layout/hierarchy1"/>
    <dgm:cxn modelId="{108DAD75-1BCB-3649-856D-F03D846E412D}" type="presParOf" srcId="{5B41DE7F-09AB-4A43-9865-310166EE44C8}" destId="{B551E107-A29A-3A47-90F4-644E8E71334A}" srcOrd="1" destOrd="0" presId="urn:microsoft.com/office/officeart/2005/8/layout/hierarchy1"/>
    <dgm:cxn modelId="{819A832D-C2F2-0D49-8A39-7F9D13BEEE5F}" type="presParOf" srcId="{445C839C-B41B-DB43-B6B8-877495736C65}" destId="{7C9B11EA-C023-7845-BCC7-3C72532095D6}" srcOrd="1" destOrd="0" presId="urn:microsoft.com/office/officeart/2005/8/layout/hierarchy1"/>
    <dgm:cxn modelId="{EA0A777C-8C9F-4F49-ACDF-C7934F7476C4}" type="presParOf" srcId="{7C9B11EA-C023-7845-BCC7-3C72532095D6}" destId="{0EDFB352-4D34-BF40-BA43-200E238B4EB9}" srcOrd="0" destOrd="0" presId="urn:microsoft.com/office/officeart/2005/8/layout/hierarchy1"/>
    <dgm:cxn modelId="{A061EC7D-575F-C443-A1CE-C048C8F17B0C}" type="presParOf" srcId="{0EDFB352-4D34-BF40-BA43-200E238B4EB9}" destId="{BBD4B709-204D-354E-865B-940ABA6E5271}" srcOrd="0" destOrd="0" presId="urn:microsoft.com/office/officeart/2005/8/layout/hierarchy1"/>
    <dgm:cxn modelId="{2AF172D6-9AA8-4B4C-B6FE-E0AD5194D6C6}" type="presParOf" srcId="{0EDFB352-4D34-BF40-BA43-200E238B4EB9}" destId="{DA4AA341-A446-8544-AE92-F6B9EA4E90E3}" srcOrd="1" destOrd="0" presId="urn:microsoft.com/office/officeart/2005/8/layout/hierarchy1"/>
    <dgm:cxn modelId="{5094A858-C2F6-D945-A750-739777135B78}" type="presParOf" srcId="{7C9B11EA-C023-7845-BCC7-3C72532095D6}" destId="{731093C2-3B72-454E-A567-4AB5B0A05416}" srcOrd="1" destOrd="0" presId="urn:microsoft.com/office/officeart/2005/8/layout/hierarchy1"/>
    <dgm:cxn modelId="{7C0B69CF-CC8F-DD40-A556-775847AB77D4}" type="presParOf" srcId="{445C839C-B41B-DB43-B6B8-877495736C65}" destId="{19208C03-A3D0-9646-84E4-E85EAFDE9830}" srcOrd="2" destOrd="0" presId="urn:microsoft.com/office/officeart/2005/8/layout/hierarchy1"/>
    <dgm:cxn modelId="{FB613ABA-8FDD-2C4F-AD20-20B706168CFB}" type="presParOf" srcId="{19208C03-A3D0-9646-84E4-E85EAFDE9830}" destId="{75408E81-79FB-F94B-AE44-5031EA876477}" srcOrd="0" destOrd="0" presId="urn:microsoft.com/office/officeart/2005/8/layout/hierarchy1"/>
    <dgm:cxn modelId="{B8B2C7F6-B53B-6444-8AAB-EAC6315A50D4}" type="presParOf" srcId="{75408E81-79FB-F94B-AE44-5031EA876477}" destId="{45C3139B-1CCA-664B-871F-96CDF321930C}" srcOrd="0" destOrd="0" presId="urn:microsoft.com/office/officeart/2005/8/layout/hierarchy1"/>
    <dgm:cxn modelId="{5BB30D53-F02C-3943-8216-6A8FC924A9EA}" type="presParOf" srcId="{75408E81-79FB-F94B-AE44-5031EA876477}" destId="{81379924-A675-064A-AD23-ACA4C911BF71}" srcOrd="1" destOrd="0" presId="urn:microsoft.com/office/officeart/2005/8/layout/hierarchy1"/>
    <dgm:cxn modelId="{98773ACF-689A-BA41-80E9-B840639EE9B6}" type="presParOf" srcId="{19208C03-A3D0-9646-84E4-E85EAFDE9830}" destId="{65651484-A95B-864E-9EF0-D99FEA6F6B32}" srcOrd="1" destOrd="0" presId="urn:microsoft.com/office/officeart/2005/8/layout/hierarchy1"/>
    <dgm:cxn modelId="{875370A0-7AAE-4249-A933-5075267944C6}" type="presParOf" srcId="{445C839C-B41B-DB43-B6B8-877495736C65}" destId="{CFDC9A0E-8687-BC42-B53A-94C9DD529123}" srcOrd="3" destOrd="0" presId="urn:microsoft.com/office/officeart/2005/8/layout/hierarchy1"/>
    <dgm:cxn modelId="{8DE5C93F-D1BE-5D46-AF4C-2FE909043C2F}" type="presParOf" srcId="{CFDC9A0E-8687-BC42-B53A-94C9DD529123}" destId="{68627C57-C2C0-9143-937A-B3D4B8D81544}" srcOrd="0" destOrd="0" presId="urn:microsoft.com/office/officeart/2005/8/layout/hierarchy1"/>
    <dgm:cxn modelId="{F37A86DF-FC7C-E847-BDB7-BFA95130B8C8}" type="presParOf" srcId="{68627C57-C2C0-9143-937A-B3D4B8D81544}" destId="{85DF14FB-8671-2144-8211-66CFCC8599AB}" srcOrd="0" destOrd="0" presId="urn:microsoft.com/office/officeart/2005/8/layout/hierarchy1"/>
    <dgm:cxn modelId="{3B88A30F-77A9-4A4A-97F5-DC199EB29527}" type="presParOf" srcId="{68627C57-C2C0-9143-937A-B3D4B8D81544}" destId="{044E9BCA-7FEF-C84A-B0D1-C44841EA50E0}" srcOrd="1" destOrd="0" presId="urn:microsoft.com/office/officeart/2005/8/layout/hierarchy1"/>
    <dgm:cxn modelId="{05AC8C8C-EE53-4146-B533-0FF615FA05D7}" type="presParOf" srcId="{CFDC9A0E-8687-BC42-B53A-94C9DD529123}" destId="{5BD32943-C4F9-8E4F-BA80-DADF0EFC772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0F00E6-204F-45F8-BB56-0752FB9D37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FD182C-7DDB-41B0-98FF-A2354A520072}">
      <dgm:prSet/>
      <dgm:spPr/>
      <dgm:t>
        <a:bodyPr/>
        <a:lstStyle/>
        <a:p>
          <a:pPr>
            <a:lnSpc>
              <a:spcPct val="100000"/>
            </a:lnSpc>
          </a:pPr>
          <a:r>
            <a:rPr lang="en-US" dirty="0"/>
            <a:t>Emotional disorders – 4.4% of 10-14 year olds suffer with an anxiety disorder which has been known to follow into depression between the ages of 15-19 years old. </a:t>
          </a:r>
        </a:p>
      </dgm:t>
    </dgm:pt>
    <dgm:pt modelId="{889C2AA8-7EA2-4FBD-8D4B-FF4A0C1A4E14}" type="parTrans" cxnId="{EC030B08-5C7A-4F6F-97D3-300D2641F282}">
      <dgm:prSet/>
      <dgm:spPr/>
      <dgm:t>
        <a:bodyPr/>
        <a:lstStyle/>
        <a:p>
          <a:endParaRPr lang="en-US"/>
        </a:p>
      </dgm:t>
    </dgm:pt>
    <dgm:pt modelId="{146A2A13-6CAE-4A5D-8064-F9CAC3577008}" type="sibTrans" cxnId="{EC030B08-5C7A-4F6F-97D3-300D2641F282}">
      <dgm:prSet/>
      <dgm:spPr/>
      <dgm:t>
        <a:bodyPr/>
        <a:lstStyle/>
        <a:p>
          <a:endParaRPr lang="en-US"/>
        </a:p>
      </dgm:t>
    </dgm:pt>
    <dgm:pt modelId="{CCC6F0B4-ABCF-4AD7-B6D7-B29BAA103D29}">
      <dgm:prSet/>
      <dgm:spPr/>
      <dgm:t>
        <a:bodyPr/>
        <a:lstStyle/>
        <a:p>
          <a:pPr>
            <a:lnSpc>
              <a:spcPct val="100000"/>
            </a:lnSpc>
          </a:pPr>
          <a:r>
            <a:rPr lang="en-US" dirty="0"/>
            <a:t>Behavioral Disorders such as conduct disorder effects 3.5 % of 10-19 year olds, if this is not managed correctly it can lead to an increased risk of criminal behavior.  </a:t>
          </a:r>
        </a:p>
      </dgm:t>
    </dgm:pt>
    <dgm:pt modelId="{404B7D97-23B8-4581-8FC8-95CA7873B324}" type="parTrans" cxnId="{ECABC846-ED7D-40C6-BF8B-2C4DA4031A55}">
      <dgm:prSet/>
      <dgm:spPr/>
      <dgm:t>
        <a:bodyPr/>
        <a:lstStyle/>
        <a:p>
          <a:endParaRPr lang="en-US"/>
        </a:p>
      </dgm:t>
    </dgm:pt>
    <dgm:pt modelId="{667B1315-6F49-4901-A9B6-0A76C4C6128F}" type="sibTrans" cxnId="{ECABC846-ED7D-40C6-BF8B-2C4DA4031A55}">
      <dgm:prSet/>
      <dgm:spPr/>
      <dgm:t>
        <a:bodyPr/>
        <a:lstStyle/>
        <a:p>
          <a:endParaRPr lang="en-US"/>
        </a:p>
      </dgm:t>
    </dgm:pt>
    <dgm:pt modelId="{62D6011B-42BD-48F7-9D6A-AE5F63117A56}">
      <dgm:prSet/>
      <dgm:spPr/>
      <dgm:t>
        <a:bodyPr/>
        <a:lstStyle/>
        <a:p>
          <a:pPr>
            <a:lnSpc>
              <a:spcPct val="100000"/>
            </a:lnSpc>
          </a:pPr>
          <a:r>
            <a:rPr lang="en-US" dirty="0"/>
            <a:t>Suicide is the third leading cause of death in adolescents and young adults ages 15-29. Things that attribute to these alarmingly high numbers are abuse in childhood, Social media, Substance and Alcohol abuse. These can all play a significant role in diminishing suicide prevention attempts.</a:t>
          </a:r>
        </a:p>
      </dgm:t>
    </dgm:pt>
    <dgm:pt modelId="{8E32AF20-C4CC-4A4B-99A1-94B7432D3D00}" type="parTrans" cxnId="{81E1E477-C2DD-41B8-993B-83948FE6506C}">
      <dgm:prSet/>
      <dgm:spPr/>
      <dgm:t>
        <a:bodyPr/>
        <a:lstStyle/>
        <a:p>
          <a:endParaRPr lang="en-US"/>
        </a:p>
      </dgm:t>
    </dgm:pt>
    <dgm:pt modelId="{AD9A626D-A8DD-4985-875C-B85C2F8C8B8C}" type="sibTrans" cxnId="{81E1E477-C2DD-41B8-993B-83948FE6506C}">
      <dgm:prSet/>
      <dgm:spPr/>
      <dgm:t>
        <a:bodyPr/>
        <a:lstStyle/>
        <a:p>
          <a:endParaRPr lang="en-US"/>
        </a:p>
      </dgm:t>
    </dgm:pt>
    <dgm:pt modelId="{9BC5E005-2F65-4494-BC35-5DB4D11358B0}" type="pres">
      <dgm:prSet presAssocID="{480F00E6-204F-45F8-BB56-0752FB9D37FE}" presName="root" presStyleCnt="0">
        <dgm:presLayoutVars>
          <dgm:dir/>
          <dgm:resizeHandles val="exact"/>
        </dgm:presLayoutVars>
      </dgm:prSet>
      <dgm:spPr/>
    </dgm:pt>
    <dgm:pt modelId="{310B213B-FE3A-43B0-9C48-0DC7284CB8DA}" type="pres">
      <dgm:prSet presAssocID="{4EFD182C-7DDB-41B0-98FF-A2354A520072}" presName="compNode" presStyleCnt="0"/>
      <dgm:spPr/>
    </dgm:pt>
    <dgm:pt modelId="{C7650D30-FF95-4737-9EBB-203D32822FF3}" type="pres">
      <dgm:prSet presAssocID="{4EFD182C-7DDB-41B0-98FF-A2354A520072}" presName="bgRect" presStyleLbl="bgShp" presStyleIdx="0" presStyleCnt="3" custScaleY="189549"/>
      <dgm:spPr/>
    </dgm:pt>
    <dgm:pt modelId="{C671211B-23E0-40AE-A226-37DBA26CB5A0}" type="pres">
      <dgm:prSet presAssocID="{4EFD182C-7DDB-41B0-98FF-A2354A5200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DFBCDA9-332C-4005-93A7-DF3559AAC2CF}" type="pres">
      <dgm:prSet presAssocID="{4EFD182C-7DDB-41B0-98FF-A2354A520072}" presName="spaceRect" presStyleCnt="0"/>
      <dgm:spPr/>
    </dgm:pt>
    <dgm:pt modelId="{89E9F707-BE3E-4AA8-A258-C3963B1E91ED}" type="pres">
      <dgm:prSet presAssocID="{4EFD182C-7DDB-41B0-98FF-A2354A520072}" presName="parTx" presStyleLbl="revTx" presStyleIdx="0" presStyleCnt="3" custScaleY="97672" custLinFactNeighborX="-345" custLinFactNeighborY="-18547">
        <dgm:presLayoutVars>
          <dgm:chMax val="0"/>
          <dgm:chPref val="0"/>
        </dgm:presLayoutVars>
      </dgm:prSet>
      <dgm:spPr/>
    </dgm:pt>
    <dgm:pt modelId="{4569D683-DEA4-4D25-94CF-DDF6B93B1015}" type="pres">
      <dgm:prSet presAssocID="{146A2A13-6CAE-4A5D-8064-F9CAC3577008}" presName="sibTrans" presStyleCnt="0"/>
      <dgm:spPr/>
    </dgm:pt>
    <dgm:pt modelId="{F0F5D495-1AF5-492C-BA78-77526661A1A8}" type="pres">
      <dgm:prSet presAssocID="{CCC6F0B4-ABCF-4AD7-B6D7-B29BAA103D29}" presName="compNode" presStyleCnt="0"/>
      <dgm:spPr/>
    </dgm:pt>
    <dgm:pt modelId="{D2DFFACE-B03A-440C-A9E6-1DE3B393784E}" type="pres">
      <dgm:prSet presAssocID="{CCC6F0B4-ABCF-4AD7-B6D7-B29BAA103D29}" presName="bgRect" presStyleLbl="bgShp" presStyleIdx="1" presStyleCnt="3" custScaleY="150776" custLinFactNeighborX="-2" custLinFactNeighborY="-33602"/>
      <dgm:spPr/>
    </dgm:pt>
    <dgm:pt modelId="{B27357D2-38E7-4B5A-8E59-99757BA3F0D3}" type="pres">
      <dgm:prSet presAssocID="{CCC6F0B4-ABCF-4AD7-B6D7-B29BAA103D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B0E2623C-3E8E-4364-AC43-10E7CF8498B1}" type="pres">
      <dgm:prSet presAssocID="{CCC6F0B4-ABCF-4AD7-B6D7-B29BAA103D29}" presName="spaceRect" presStyleCnt="0"/>
      <dgm:spPr/>
    </dgm:pt>
    <dgm:pt modelId="{607D21B8-55E6-43EA-8B51-E5755AB62AFB}" type="pres">
      <dgm:prSet presAssocID="{CCC6F0B4-ABCF-4AD7-B6D7-B29BAA103D29}" presName="parTx" presStyleLbl="revTx" presStyleIdx="1" presStyleCnt="3" custLinFactNeighborX="-690" custLinFactNeighborY="-39983">
        <dgm:presLayoutVars>
          <dgm:chMax val="0"/>
          <dgm:chPref val="0"/>
        </dgm:presLayoutVars>
      </dgm:prSet>
      <dgm:spPr/>
    </dgm:pt>
    <dgm:pt modelId="{54A681C4-E82F-4A21-A0B4-5282ACBE3309}" type="pres">
      <dgm:prSet presAssocID="{667B1315-6F49-4901-A9B6-0A76C4C6128F}" presName="sibTrans" presStyleCnt="0"/>
      <dgm:spPr/>
    </dgm:pt>
    <dgm:pt modelId="{273A1E58-19D2-4553-B99E-8F5FF4277367}" type="pres">
      <dgm:prSet presAssocID="{62D6011B-42BD-48F7-9D6A-AE5F63117A56}" presName="compNode" presStyleCnt="0"/>
      <dgm:spPr/>
    </dgm:pt>
    <dgm:pt modelId="{5BC4F966-1CCE-40BD-8E28-753A7F3FB101}" type="pres">
      <dgm:prSet presAssocID="{62D6011B-42BD-48F7-9D6A-AE5F63117A56}" presName="bgRect" presStyleLbl="bgShp" presStyleIdx="2" presStyleCnt="3" custScaleY="204291" custLinFactNeighborX="-2" custLinFactNeighborY="-73720"/>
      <dgm:spPr/>
    </dgm:pt>
    <dgm:pt modelId="{9D2006B2-2680-4DC8-9A69-B1C57B796F7B}" type="pres">
      <dgm:prSet presAssocID="{62D6011B-42BD-48F7-9D6A-AE5F63117A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F0E1492-B9D8-40F7-85AF-AC521E3E882E}" type="pres">
      <dgm:prSet presAssocID="{62D6011B-42BD-48F7-9D6A-AE5F63117A56}" presName="spaceRect" presStyleCnt="0"/>
      <dgm:spPr/>
    </dgm:pt>
    <dgm:pt modelId="{F5F5B152-9ACE-4D48-A44D-F70F369FAC02}" type="pres">
      <dgm:prSet presAssocID="{62D6011B-42BD-48F7-9D6A-AE5F63117A56}" presName="parTx" presStyleLbl="revTx" presStyleIdx="2" presStyleCnt="3" custLinFactNeighborX="-345" custLinFactNeighborY="-60649">
        <dgm:presLayoutVars>
          <dgm:chMax val="0"/>
          <dgm:chPref val="0"/>
        </dgm:presLayoutVars>
      </dgm:prSet>
      <dgm:spPr/>
    </dgm:pt>
  </dgm:ptLst>
  <dgm:cxnLst>
    <dgm:cxn modelId="{EC030B08-5C7A-4F6F-97D3-300D2641F282}" srcId="{480F00E6-204F-45F8-BB56-0752FB9D37FE}" destId="{4EFD182C-7DDB-41B0-98FF-A2354A520072}" srcOrd="0" destOrd="0" parTransId="{889C2AA8-7EA2-4FBD-8D4B-FF4A0C1A4E14}" sibTransId="{146A2A13-6CAE-4A5D-8064-F9CAC3577008}"/>
    <dgm:cxn modelId="{ECABC846-ED7D-40C6-BF8B-2C4DA4031A55}" srcId="{480F00E6-204F-45F8-BB56-0752FB9D37FE}" destId="{CCC6F0B4-ABCF-4AD7-B6D7-B29BAA103D29}" srcOrd="1" destOrd="0" parTransId="{404B7D97-23B8-4581-8FC8-95CA7873B324}" sibTransId="{667B1315-6F49-4901-A9B6-0A76C4C6128F}"/>
    <dgm:cxn modelId="{D98D9858-69A8-A94B-9E2C-8A63ED234B89}" type="presOf" srcId="{62D6011B-42BD-48F7-9D6A-AE5F63117A56}" destId="{F5F5B152-9ACE-4D48-A44D-F70F369FAC02}" srcOrd="0" destOrd="0" presId="urn:microsoft.com/office/officeart/2018/2/layout/IconVerticalSolidList"/>
    <dgm:cxn modelId="{C8FFC86A-BC4A-7C44-9DC6-92C762ADB1BC}" type="presOf" srcId="{CCC6F0B4-ABCF-4AD7-B6D7-B29BAA103D29}" destId="{607D21B8-55E6-43EA-8B51-E5755AB62AFB}" srcOrd="0" destOrd="0" presId="urn:microsoft.com/office/officeart/2018/2/layout/IconVerticalSolidList"/>
    <dgm:cxn modelId="{DEC86F71-2C80-4C45-9A37-66B43EC85E81}" type="presOf" srcId="{480F00E6-204F-45F8-BB56-0752FB9D37FE}" destId="{9BC5E005-2F65-4494-BC35-5DB4D11358B0}" srcOrd="0" destOrd="0" presId="urn:microsoft.com/office/officeart/2018/2/layout/IconVerticalSolidList"/>
    <dgm:cxn modelId="{81E1E477-C2DD-41B8-993B-83948FE6506C}" srcId="{480F00E6-204F-45F8-BB56-0752FB9D37FE}" destId="{62D6011B-42BD-48F7-9D6A-AE5F63117A56}" srcOrd="2" destOrd="0" parTransId="{8E32AF20-C4CC-4A4B-99A1-94B7432D3D00}" sibTransId="{AD9A626D-A8DD-4985-875C-B85C2F8C8B8C}"/>
    <dgm:cxn modelId="{58979BA9-0483-8844-87D1-81027D151934}" type="presOf" srcId="{4EFD182C-7DDB-41B0-98FF-A2354A520072}" destId="{89E9F707-BE3E-4AA8-A258-C3963B1E91ED}" srcOrd="0" destOrd="0" presId="urn:microsoft.com/office/officeart/2018/2/layout/IconVerticalSolidList"/>
    <dgm:cxn modelId="{F520E7D0-B929-9142-B4D4-24C67F4FDE2B}" type="presParOf" srcId="{9BC5E005-2F65-4494-BC35-5DB4D11358B0}" destId="{310B213B-FE3A-43B0-9C48-0DC7284CB8DA}" srcOrd="0" destOrd="0" presId="urn:microsoft.com/office/officeart/2018/2/layout/IconVerticalSolidList"/>
    <dgm:cxn modelId="{B193C9B6-BA56-A44B-954D-52829DA1B56E}" type="presParOf" srcId="{310B213B-FE3A-43B0-9C48-0DC7284CB8DA}" destId="{C7650D30-FF95-4737-9EBB-203D32822FF3}" srcOrd="0" destOrd="0" presId="urn:microsoft.com/office/officeart/2018/2/layout/IconVerticalSolidList"/>
    <dgm:cxn modelId="{35678A56-BD70-0749-8452-C12BF1B479CE}" type="presParOf" srcId="{310B213B-FE3A-43B0-9C48-0DC7284CB8DA}" destId="{C671211B-23E0-40AE-A226-37DBA26CB5A0}" srcOrd="1" destOrd="0" presId="urn:microsoft.com/office/officeart/2018/2/layout/IconVerticalSolidList"/>
    <dgm:cxn modelId="{948987EC-1A0B-3643-9E79-3B0B6D451237}" type="presParOf" srcId="{310B213B-FE3A-43B0-9C48-0DC7284CB8DA}" destId="{DDFBCDA9-332C-4005-93A7-DF3559AAC2CF}" srcOrd="2" destOrd="0" presId="urn:microsoft.com/office/officeart/2018/2/layout/IconVerticalSolidList"/>
    <dgm:cxn modelId="{D7E1E0B6-0AEB-8747-9932-20D3AC369DCC}" type="presParOf" srcId="{310B213B-FE3A-43B0-9C48-0DC7284CB8DA}" destId="{89E9F707-BE3E-4AA8-A258-C3963B1E91ED}" srcOrd="3" destOrd="0" presId="urn:microsoft.com/office/officeart/2018/2/layout/IconVerticalSolidList"/>
    <dgm:cxn modelId="{D630D903-C51B-CE4D-8F29-60363994C8EC}" type="presParOf" srcId="{9BC5E005-2F65-4494-BC35-5DB4D11358B0}" destId="{4569D683-DEA4-4D25-94CF-DDF6B93B1015}" srcOrd="1" destOrd="0" presId="urn:microsoft.com/office/officeart/2018/2/layout/IconVerticalSolidList"/>
    <dgm:cxn modelId="{72E0C7B2-1F94-5240-887A-1525897CC7EA}" type="presParOf" srcId="{9BC5E005-2F65-4494-BC35-5DB4D11358B0}" destId="{F0F5D495-1AF5-492C-BA78-77526661A1A8}" srcOrd="2" destOrd="0" presId="urn:microsoft.com/office/officeart/2018/2/layout/IconVerticalSolidList"/>
    <dgm:cxn modelId="{918ADDE2-A4AB-2842-9A6F-944A94005661}" type="presParOf" srcId="{F0F5D495-1AF5-492C-BA78-77526661A1A8}" destId="{D2DFFACE-B03A-440C-A9E6-1DE3B393784E}" srcOrd="0" destOrd="0" presId="urn:microsoft.com/office/officeart/2018/2/layout/IconVerticalSolidList"/>
    <dgm:cxn modelId="{19C37824-1111-044A-8184-332E20FD3DD0}" type="presParOf" srcId="{F0F5D495-1AF5-492C-BA78-77526661A1A8}" destId="{B27357D2-38E7-4B5A-8E59-99757BA3F0D3}" srcOrd="1" destOrd="0" presId="urn:microsoft.com/office/officeart/2018/2/layout/IconVerticalSolidList"/>
    <dgm:cxn modelId="{392747CB-D05D-E843-8D76-E5422E18346B}" type="presParOf" srcId="{F0F5D495-1AF5-492C-BA78-77526661A1A8}" destId="{B0E2623C-3E8E-4364-AC43-10E7CF8498B1}" srcOrd="2" destOrd="0" presId="urn:microsoft.com/office/officeart/2018/2/layout/IconVerticalSolidList"/>
    <dgm:cxn modelId="{2CB686A5-407C-C14F-B52E-804A646545B1}" type="presParOf" srcId="{F0F5D495-1AF5-492C-BA78-77526661A1A8}" destId="{607D21B8-55E6-43EA-8B51-E5755AB62AFB}" srcOrd="3" destOrd="0" presId="urn:microsoft.com/office/officeart/2018/2/layout/IconVerticalSolidList"/>
    <dgm:cxn modelId="{A2554574-E8D5-644B-AFD7-0BD386971E72}" type="presParOf" srcId="{9BC5E005-2F65-4494-BC35-5DB4D11358B0}" destId="{54A681C4-E82F-4A21-A0B4-5282ACBE3309}" srcOrd="3" destOrd="0" presId="urn:microsoft.com/office/officeart/2018/2/layout/IconVerticalSolidList"/>
    <dgm:cxn modelId="{4F4B6713-52E8-1A4F-8601-62CF9ADD1DCE}" type="presParOf" srcId="{9BC5E005-2F65-4494-BC35-5DB4D11358B0}" destId="{273A1E58-19D2-4553-B99E-8F5FF4277367}" srcOrd="4" destOrd="0" presId="urn:microsoft.com/office/officeart/2018/2/layout/IconVerticalSolidList"/>
    <dgm:cxn modelId="{179085F0-B16C-824C-B580-83525F59C8C6}" type="presParOf" srcId="{273A1E58-19D2-4553-B99E-8F5FF4277367}" destId="{5BC4F966-1CCE-40BD-8E28-753A7F3FB101}" srcOrd="0" destOrd="0" presId="urn:microsoft.com/office/officeart/2018/2/layout/IconVerticalSolidList"/>
    <dgm:cxn modelId="{B22DDC84-F87C-DA46-86B1-6340C589F7E3}" type="presParOf" srcId="{273A1E58-19D2-4553-B99E-8F5FF4277367}" destId="{9D2006B2-2680-4DC8-9A69-B1C57B796F7B}" srcOrd="1" destOrd="0" presId="urn:microsoft.com/office/officeart/2018/2/layout/IconVerticalSolidList"/>
    <dgm:cxn modelId="{AAA65A18-E2CE-4947-974A-70463A7482A6}" type="presParOf" srcId="{273A1E58-19D2-4553-B99E-8F5FF4277367}" destId="{3F0E1492-B9D8-40F7-85AF-AC521E3E882E}" srcOrd="2" destOrd="0" presId="urn:microsoft.com/office/officeart/2018/2/layout/IconVerticalSolidList"/>
    <dgm:cxn modelId="{00FF975E-A4EC-7A44-A79F-D6649378D73A}" type="presParOf" srcId="{273A1E58-19D2-4553-B99E-8F5FF4277367}" destId="{F5F5B152-9ACE-4D48-A44D-F70F369FAC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5A338A-5F8E-4D94-8D55-7DCEF0BB5BA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F4483F1-58F6-4311-84A8-534B9A00E85B}">
      <dgm:prSet/>
      <dgm:spPr/>
      <dgm:t>
        <a:bodyPr/>
        <a:lstStyle/>
        <a:p>
          <a:r>
            <a:rPr lang="en-US" dirty="0"/>
            <a:t>Physical Changes.</a:t>
          </a:r>
        </a:p>
      </dgm:t>
    </dgm:pt>
    <dgm:pt modelId="{CDC6A7E0-38CE-4D93-8598-60D657588E31}" type="parTrans" cxnId="{9D661BAA-12A4-4D9A-877D-2F72B6EC0809}">
      <dgm:prSet/>
      <dgm:spPr/>
      <dgm:t>
        <a:bodyPr/>
        <a:lstStyle/>
        <a:p>
          <a:endParaRPr lang="en-US"/>
        </a:p>
      </dgm:t>
    </dgm:pt>
    <dgm:pt modelId="{C526C4D7-7F1E-41D4-AC4F-41A43733DFEF}" type="sibTrans" cxnId="{9D661BAA-12A4-4D9A-877D-2F72B6EC0809}">
      <dgm:prSet/>
      <dgm:spPr/>
      <dgm:t>
        <a:bodyPr/>
        <a:lstStyle/>
        <a:p>
          <a:endParaRPr lang="en-US"/>
        </a:p>
      </dgm:t>
    </dgm:pt>
    <dgm:pt modelId="{5879A6C9-0DEF-4690-AEDA-1584B59A0C49}">
      <dgm:prSet/>
      <dgm:spPr/>
      <dgm:t>
        <a:bodyPr/>
        <a:lstStyle/>
        <a:p>
          <a:r>
            <a:rPr lang="en-US" dirty="0"/>
            <a:t>Family dynamics change – Empty nest/Divorce. </a:t>
          </a:r>
        </a:p>
      </dgm:t>
    </dgm:pt>
    <dgm:pt modelId="{8F2277EB-75C8-4DE2-9127-45447B9E19AA}" type="parTrans" cxnId="{EA1B97A6-2E98-4B4B-8294-DBDFB89388B0}">
      <dgm:prSet/>
      <dgm:spPr/>
      <dgm:t>
        <a:bodyPr/>
        <a:lstStyle/>
        <a:p>
          <a:endParaRPr lang="en-US"/>
        </a:p>
      </dgm:t>
    </dgm:pt>
    <dgm:pt modelId="{2BEDE07D-F96C-4357-ACD5-84F7DC28D251}" type="sibTrans" cxnId="{EA1B97A6-2E98-4B4B-8294-DBDFB89388B0}">
      <dgm:prSet/>
      <dgm:spPr/>
      <dgm:t>
        <a:bodyPr/>
        <a:lstStyle/>
        <a:p>
          <a:endParaRPr lang="en-US"/>
        </a:p>
      </dgm:t>
    </dgm:pt>
    <dgm:pt modelId="{17E4F50A-677B-4A32-BE8E-50E9171375BB}">
      <dgm:prSet/>
      <dgm:spPr/>
      <dgm:t>
        <a:bodyPr/>
        <a:lstStyle/>
        <a:p>
          <a:r>
            <a:rPr lang="en-US" dirty="0"/>
            <a:t>“midlife crisis” a period of questionable decisions leading to a person feeling disconnected or lost.</a:t>
          </a:r>
        </a:p>
      </dgm:t>
    </dgm:pt>
    <dgm:pt modelId="{9A860483-EA4F-4235-957B-269BD1E03C75}" type="parTrans" cxnId="{C6E6385B-CAC8-46F5-B720-ECD0F43166ED}">
      <dgm:prSet/>
      <dgm:spPr/>
      <dgm:t>
        <a:bodyPr/>
        <a:lstStyle/>
        <a:p>
          <a:endParaRPr lang="en-US"/>
        </a:p>
      </dgm:t>
    </dgm:pt>
    <dgm:pt modelId="{8673801A-872B-43AA-8C13-00F2214ACAA7}" type="sibTrans" cxnId="{C6E6385B-CAC8-46F5-B720-ECD0F43166ED}">
      <dgm:prSet/>
      <dgm:spPr/>
      <dgm:t>
        <a:bodyPr/>
        <a:lstStyle/>
        <a:p>
          <a:endParaRPr lang="en-US"/>
        </a:p>
      </dgm:t>
    </dgm:pt>
    <dgm:pt modelId="{7DDC263C-878C-D142-8B74-6028C80E9C88}" type="pres">
      <dgm:prSet presAssocID="{BE5A338A-5F8E-4D94-8D55-7DCEF0BB5BAB}" presName="hierChild1" presStyleCnt="0">
        <dgm:presLayoutVars>
          <dgm:chPref val="1"/>
          <dgm:dir/>
          <dgm:animOne val="branch"/>
          <dgm:animLvl val="lvl"/>
          <dgm:resizeHandles/>
        </dgm:presLayoutVars>
      </dgm:prSet>
      <dgm:spPr/>
    </dgm:pt>
    <dgm:pt modelId="{F6F0AE62-AA71-8742-9FCF-FF209B2B2D41}" type="pres">
      <dgm:prSet presAssocID="{3F4483F1-58F6-4311-84A8-534B9A00E85B}" presName="hierRoot1" presStyleCnt="0"/>
      <dgm:spPr/>
    </dgm:pt>
    <dgm:pt modelId="{8DD55DD5-F2E7-4E46-A60F-08CE96469FAD}" type="pres">
      <dgm:prSet presAssocID="{3F4483F1-58F6-4311-84A8-534B9A00E85B}" presName="composite" presStyleCnt="0"/>
      <dgm:spPr/>
    </dgm:pt>
    <dgm:pt modelId="{2636E9CC-B3DF-F34C-8D83-A1AC79B4C3F2}" type="pres">
      <dgm:prSet presAssocID="{3F4483F1-58F6-4311-84A8-534B9A00E85B}" presName="background" presStyleLbl="node0" presStyleIdx="0" presStyleCnt="3"/>
      <dgm:spPr/>
    </dgm:pt>
    <dgm:pt modelId="{33720957-88D0-CC48-BA83-CCA399407780}" type="pres">
      <dgm:prSet presAssocID="{3F4483F1-58F6-4311-84A8-534B9A00E85B}" presName="text" presStyleLbl="fgAcc0" presStyleIdx="0" presStyleCnt="3">
        <dgm:presLayoutVars>
          <dgm:chPref val="3"/>
        </dgm:presLayoutVars>
      </dgm:prSet>
      <dgm:spPr/>
    </dgm:pt>
    <dgm:pt modelId="{75AA67EF-061A-2849-BC61-D58DA3D54BFE}" type="pres">
      <dgm:prSet presAssocID="{3F4483F1-58F6-4311-84A8-534B9A00E85B}" presName="hierChild2" presStyleCnt="0"/>
      <dgm:spPr/>
    </dgm:pt>
    <dgm:pt modelId="{512CBA6F-B70B-3C48-9D1C-A418B5014927}" type="pres">
      <dgm:prSet presAssocID="{5879A6C9-0DEF-4690-AEDA-1584B59A0C49}" presName="hierRoot1" presStyleCnt="0"/>
      <dgm:spPr/>
    </dgm:pt>
    <dgm:pt modelId="{E95EACDC-1145-6245-B94D-CD274383DDA4}" type="pres">
      <dgm:prSet presAssocID="{5879A6C9-0DEF-4690-AEDA-1584B59A0C49}" presName="composite" presStyleCnt="0"/>
      <dgm:spPr/>
    </dgm:pt>
    <dgm:pt modelId="{0D0157C8-D445-5748-A4E8-9FEA480990C2}" type="pres">
      <dgm:prSet presAssocID="{5879A6C9-0DEF-4690-AEDA-1584B59A0C49}" presName="background" presStyleLbl="node0" presStyleIdx="1" presStyleCnt="3"/>
      <dgm:spPr/>
    </dgm:pt>
    <dgm:pt modelId="{5ECE063A-3C89-D746-8045-C5E2CABFA429}" type="pres">
      <dgm:prSet presAssocID="{5879A6C9-0DEF-4690-AEDA-1584B59A0C49}" presName="text" presStyleLbl="fgAcc0" presStyleIdx="1" presStyleCnt="3">
        <dgm:presLayoutVars>
          <dgm:chPref val="3"/>
        </dgm:presLayoutVars>
      </dgm:prSet>
      <dgm:spPr/>
    </dgm:pt>
    <dgm:pt modelId="{F1D82D25-BBEC-7044-AC9B-4A6D3EABB6DB}" type="pres">
      <dgm:prSet presAssocID="{5879A6C9-0DEF-4690-AEDA-1584B59A0C49}" presName="hierChild2" presStyleCnt="0"/>
      <dgm:spPr/>
    </dgm:pt>
    <dgm:pt modelId="{7322061E-C43C-884F-9998-77950841B986}" type="pres">
      <dgm:prSet presAssocID="{17E4F50A-677B-4A32-BE8E-50E9171375BB}" presName="hierRoot1" presStyleCnt="0"/>
      <dgm:spPr/>
    </dgm:pt>
    <dgm:pt modelId="{01433772-04EA-0942-B0A3-19169E280C27}" type="pres">
      <dgm:prSet presAssocID="{17E4F50A-677B-4A32-BE8E-50E9171375BB}" presName="composite" presStyleCnt="0"/>
      <dgm:spPr/>
    </dgm:pt>
    <dgm:pt modelId="{C1B9C6D9-D097-0A47-99B0-BE3A26034A88}" type="pres">
      <dgm:prSet presAssocID="{17E4F50A-677B-4A32-BE8E-50E9171375BB}" presName="background" presStyleLbl="node0" presStyleIdx="2" presStyleCnt="3"/>
      <dgm:spPr/>
    </dgm:pt>
    <dgm:pt modelId="{CE4CF81F-632B-B146-BA9B-E1CD6917195C}" type="pres">
      <dgm:prSet presAssocID="{17E4F50A-677B-4A32-BE8E-50E9171375BB}" presName="text" presStyleLbl="fgAcc0" presStyleIdx="2" presStyleCnt="3">
        <dgm:presLayoutVars>
          <dgm:chPref val="3"/>
        </dgm:presLayoutVars>
      </dgm:prSet>
      <dgm:spPr/>
    </dgm:pt>
    <dgm:pt modelId="{9EDA5426-1BA8-F645-8C5C-76C083C1A1C7}" type="pres">
      <dgm:prSet presAssocID="{17E4F50A-677B-4A32-BE8E-50E9171375BB}" presName="hierChild2" presStyleCnt="0"/>
      <dgm:spPr/>
    </dgm:pt>
  </dgm:ptLst>
  <dgm:cxnLst>
    <dgm:cxn modelId="{20A0221E-9AC9-D347-8516-E34571E09A22}" type="presOf" srcId="{17E4F50A-677B-4A32-BE8E-50E9171375BB}" destId="{CE4CF81F-632B-B146-BA9B-E1CD6917195C}" srcOrd="0" destOrd="0" presId="urn:microsoft.com/office/officeart/2005/8/layout/hierarchy1"/>
    <dgm:cxn modelId="{AF8DC037-D999-F740-B842-C3715D9FF291}" type="presOf" srcId="{BE5A338A-5F8E-4D94-8D55-7DCEF0BB5BAB}" destId="{7DDC263C-878C-D142-8B74-6028C80E9C88}" srcOrd="0" destOrd="0" presId="urn:microsoft.com/office/officeart/2005/8/layout/hierarchy1"/>
    <dgm:cxn modelId="{E0F5ED38-CD31-204B-A99A-446714BDC9AA}" type="presOf" srcId="{5879A6C9-0DEF-4690-AEDA-1584B59A0C49}" destId="{5ECE063A-3C89-D746-8045-C5E2CABFA429}" srcOrd="0" destOrd="0" presId="urn:microsoft.com/office/officeart/2005/8/layout/hierarchy1"/>
    <dgm:cxn modelId="{C6E6385B-CAC8-46F5-B720-ECD0F43166ED}" srcId="{BE5A338A-5F8E-4D94-8D55-7DCEF0BB5BAB}" destId="{17E4F50A-677B-4A32-BE8E-50E9171375BB}" srcOrd="2" destOrd="0" parTransId="{9A860483-EA4F-4235-957B-269BD1E03C75}" sibTransId="{8673801A-872B-43AA-8C13-00F2214ACAA7}"/>
    <dgm:cxn modelId="{6F84819F-AD7F-2E4D-B6C5-4D6890843ADB}" type="presOf" srcId="{3F4483F1-58F6-4311-84A8-534B9A00E85B}" destId="{33720957-88D0-CC48-BA83-CCA399407780}" srcOrd="0" destOrd="0" presId="urn:microsoft.com/office/officeart/2005/8/layout/hierarchy1"/>
    <dgm:cxn modelId="{EA1B97A6-2E98-4B4B-8294-DBDFB89388B0}" srcId="{BE5A338A-5F8E-4D94-8D55-7DCEF0BB5BAB}" destId="{5879A6C9-0DEF-4690-AEDA-1584B59A0C49}" srcOrd="1" destOrd="0" parTransId="{8F2277EB-75C8-4DE2-9127-45447B9E19AA}" sibTransId="{2BEDE07D-F96C-4357-ACD5-84F7DC28D251}"/>
    <dgm:cxn modelId="{9D661BAA-12A4-4D9A-877D-2F72B6EC0809}" srcId="{BE5A338A-5F8E-4D94-8D55-7DCEF0BB5BAB}" destId="{3F4483F1-58F6-4311-84A8-534B9A00E85B}" srcOrd="0" destOrd="0" parTransId="{CDC6A7E0-38CE-4D93-8598-60D657588E31}" sibTransId="{C526C4D7-7F1E-41D4-AC4F-41A43733DFEF}"/>
    <dgm:cxn modelId="{9FB7D801-8D16-8F44-9655-1E0C8286742C}" type="presParOf" srcId="{7DDC263C-878C-D142-8B74-6028C80E9C88}" destId="{F6F0AE62-AA71-8742-9FCF-FF209B2B2D41}" srcOrd="0" destOrd="0" presId="urn:microsoft.com/office/officeart/2005/8/layout/hierarchy1"/>
    <dgm:cxn modelId="{B230DB27-CA4B-284D-8DF8-ECFCD55DAE71}" type="presParOf" srcId="{F6F0AE62-AA71-8742-9FCF-FF209B2B2D41}" destId="{8DD55DD5-F2E7-4E46-A60F-08CE96469FAD}" srcOrd="0" destOrd="0" presId="urn:microsoft.com/office/officeart/2005/8/layout/hierarchy1"/>
    <dgm:cxn modelId="{E3CEF09A-F3B3-7240-A8CA-D7B80A35C986}" type="presParOf" srcId="{8DD55DD5-F2E7-4E46-A60F-08CE96469FAD}" destId="{2636E9CC-B3DF-F34C-8D83-A1AC79B4C3F2}" srcOrd="0" destOrd="0" presId="urn:microsoft.com/office/officeart/2005/8/layout/hierarchy1"/>
    <dgm:cxn modelId="{9823D4A0-6210-6E4C-B773-93F44344DDFF}" type="presParOf" srcId="{8DD55DD5-F2E7-4E46-A60F-08CE96469FAD}" destId="{33720957-88D0-CC48-BA83-CCA399407780}" srcOrd="1" destOrd="0" presId="urn:microsoft.com/office/officeart/2005/8/layout/hierarchy1"/>
    <dgm:cxn modelId="{3DEFDE5F-7D11-334A-8F4F-1E78C5EAB540}" type="presParOf" srcId="{F6F0AE62-AA71-8742-9FCF-FF209B2B2D41}" destId="{75AA67EF-061A-2849-BC61-D58DA3D54BFE}" srcOrd="1" destOrd="0" presId="urn:microsoft.com/office/officeart/2005/8/layout/hierarchy1"/>
    <dgm:cxn modelId="{AE764734-3D03-194D-8713-08818A1E8B0B}" type="presParOf" srcId="{7DDC263C-878C-D142-8B74-6028C80E9C88}" destId="{512CBA6F-B70B-3C48-9D1C-A418B5014927}" srcOrd="1" destOrd="0" presId="urn:microsoft.com/office/officeart/2005/8/layout/hierarchy1"/>
    <dgm:cxn modelId="{3525E5C0-9544-F44D-B765-F9922DEC5399}" type="presParOf" srcId="{512CBA6F-B70B-3C48-9D1C-A418B5014927}" destId="{E95EACDC-1145-6245-B94D-CD274383DDA4}" srcOrd="0" destOrd="0" presId="urn:microsoft.com/office/officeart/2005/8/layout/hierarchy1"/>
    <dgm:cxn modelId="{C182111C-219C-A844-8291-98A190FA9E56}" type="presParOf" srcId="{E95EACDC-1145-6245-B94D-CD274383DDA4}" destId="{0D0157C8-D445-5748-A4E8-9FEA480990C2}" srcOrd="0" destOrd="0" presId="urn:microsoft.com/office/officeart/2005/8/layout/hierarchy1"/>
    <dgm:cxn modelId="{5BAAA169-8C52-EB42-BB90-426B81B9AA45}" type="presParOf" srcId="{E95EACDC-1145-6245-B94D-CD274383DDA4}" destId="{5ECE063A-3C89-D746-8045-C5E2CABFA429}" srcOrd="1" destOrd="0" presId="urn:microsoft.com/office/officeart/2005/8/layout/hierarchy1"/>
    <dgm:cxn modelId="{D6926DBF-BE81-3D43-9F0E-F5FDD58798E0}" type="presParOf" srcId="{512CBA6F-B70B-3C48-9D1C-A418B5014927}" destId="{F1D82D25-BBEC-7044-AC9B-4A6D3EABB6DB}" srcOrd="1" destOrd="0" presId="urn:microsoft.com/office/officeart/2005/8/layout/hierarchy1"/>
    <dgm:cxn modelId="{08550837-5D45-8244-B8DD-F62C0C4CF2AB}" type="presParOf" srcId="{7DDC263C-878C-D142-8B74-6028C80E9C88}" destId="{7322061E-C43C-884F-9998-77950841B986}" srcOrd="2" destOrd="0" presId="urn:microsoft.com/office/officeart/2005/8/layout/hierarchy1"/>
    <dgm:cxn modelId="{3FBB2D98-933C-324C-BB89-2C3395253A26}" type="presParOf" srcId="{7322061E-C43C-884F-9998-77950841B986}" destId="{01433772-04EA-0942-B0A3-19169E280C27}" srcOrd="0" destOrd="0" presId="urn:microsoft.com/office/officeart/2005/8/layout/hierarchy1"/>
    <dgm:cxn modelId="{9EFBD9FE-236E-0946-AEC3-C9FAC7DAF7FE}" type="presParOf" srcId="{01433772-04EA-0942-B0A3-19169E280C27}" destId="{C1B9C6D9-D097-0A47-99B0-BE3A26034A88}" srcOrd="0" destOrd="0" presId="urn:microsoft.com/office/officeart/2005/8/layout/hierarchy1"/>
    <dgm:cxn modelId="{DCD60F20-FD95-F04D-AA14-DAD4A9C85884}" type="presParOf" srcId="{01433772-04EA-0942-B0A3-19169E280C27}" destId="{CE4CF81F-632B-B146-BA9B-E1CD6917195C}" srcOrd="1" destOrd="0" presId="urn:microsoft.com/office/officeart/2005/8/layout/hierarchy1"/>
    <dgm:cxn modelId="{8069FAEE-3968-1C44-99CF-F4E94FF19ECB}" type="presParOf" srcId="{7322061E-C43C-884F-9998-77950841B986}" destId="{9EDA5426-1BA8-F645-8C5C-76C083C1A1C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E4DD31-0465-402B-82CD-C6C02C181C4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19CB1E4-FC57-4C67-9B55-D1D7B4FB5A0A}">
      <dgm:prSet/>
      <dgm:spPr/>
      <dgm:t>
        <a:bodyPr/>
        <a:lstStyle/>
        <a:p>
          <a:r>
            <a:rPr lang="en-US" dirty="0"/>
            <a:t>Losing a sense of purpose – Retirement.</a:t>
          </a:r>
        </a:p>
      </dgm:t>
    </dgm:pt>
    <dgm:pt modelId="{7BB34F55-CC6E-474F-BD57-416BFE734430}" type="parTrans" cxnId="{3ADF269C-3DCD-4834-8BC2-DF7E770F2DD0}">
      <dgm:prSet/>
      <dgm:spPr/>
      <dgm:t>
        <a:bodyPr/>
        <a:lstStyle/>
        <a:p>
          <a:endParaRPr lang="en-US"/>
        </a:p>
      </dgm:t>
    </dgm:pt>
    <dgm:pt modelId="{DD561B1C-6301-46E1-B09C-15ECF5F06903}" type="sibTrans" cxnId="{3ADF269C-3DCD-4834-8BC2-DF7E770F2DD0}">
      <dgm:prSet/>
      <dgm:spPr/>
      <dgm:t>
        <a:bodyPr/>
        <a:lstStyle/>
        <a:p>
          <a:endParaRPr lang="en-US"/>
        </a:p>
      </dgm:t>
    </dgm:pt>
    <dgm:pt modelId="{66258B52-6297-459C-8431-87F3FA8CE567}">
      <dgm:prSet/>
      <dgm:spPr/>
      <dgm:t>
        <a:bodyPr/>
        <a:lstStyle/>
        <a:p>
          <a:r>
            <a:rPr lang="en-US" dirty="0"/>
            <a:t>Physical Illness/Decline.</a:t>
          </a:r>
        </a:p>
      </dgm:t>
    </dgm:pt>
    <dgm:pt modelId="{3C6A3C8B-C1E0-4EA5-B7CC-921A209FC533}" type="parTrans" cxnId="{F45D921D-856D-42B1-B308-D36213797324}">
      <dgm:prSet/>
      <dgm:spPr/>
      <dgm:t>
        <a:bodyPr/>
        <a:lstStyle/>
        <a:p>
          <a:endParaRPr lang="en-US"/>
        </a:p>
      </dgm:t>
    </dgm:pt>
    <dgm:pt modelId="{CD463160-65E3-492D-8680-A1B83709ED38}" type="sibTrans" cxnId="{F45D921D-856D-42B1-B308-D36213797324}">
      <dgm:prSet/>
      <dgm:spPr/>
      <dgm:t>
        <a:bodyPr/>
        <a:lstStyle/>
        <a:p>
          <a:endParaRPr lang="en-US"/>
        </a:p>
      </dgm:t>
    </dgm:pt>
    <dgm:pt modelId="{A76B7D97-BCA4-4E7F-A1D2-6296C777401D}">
      <dgm:prSet/>
      <dgm:spPr/>
      <dgm:t>
        <a:bodyPr/>
        <a:lstStyle/>
        <a:p>
          <a:r>
            <a:rPr lang="en-US" dirty="0"/>
            <a:t>Cognitive Decline.</a:t>
          </a:r>
        </a:p>
      </dgm:t>
    </dgm:pt>
    <dgm:pt modelId="{43BC258F-8F1E-4AC3-BEAC-B6FD50DE54EE}" type="parTrans" cxnId="{556594CD-CCA5-4706-93C9-04EA6EF9E420}">
      <dgm:prSet/>
      <dgm:spPr/>
      <dgm:t>
        <a:bodyPr/>
        <a:lstStyle/>
        <a:p>
          <a:endParaRPr lang="en-US"/>
        </a:p>
      </dgm:t>
    </dgm:pt>
    <dgm:pt modelId="{046269E4-CC9C-404E-BF9A-2C4F19511D67}" type="sibTrans" cxnId="{556594CD-CCA5-4706-93C9-04EA6EF9E420}">
      <dgm:prSet/>
      <dgm:spPr/>
      <dgm:t>
        <a:bodyPr/>
        <a:lstStyle/>
        <a:p>
          <a:endParaRPr lang="en-US"/>
        </a:p>
      </dgm:t>
    </dgm:pt>
    <dgm:pt modelId="{F6439847-293D-4B7A-9770-EBEB33C7E971}">
      <dgm:prSet/>
      <dgm:spPr/>
      <dgm:t>
        <a:bodyPr/>
        <a:lstStyle/>
        <a:p>
          <a:r>
            <a:rPr lang="en-US" dirty="0"/>
            <a:t>Reliance on medication to ensure their body is working as it should. </a:t>
          </a:r>
        </a:p>
      </dgm:t>
    </dgm:pt>
    <dgm:pt modelId="{808A45D9-620C-460A-8224-1AC7DC3A6912}" type="parTrans" cxnId="{7E17E11C-0AAB-45B2-8D23-3058A00FA337}">
      <dgm:prSet/>
      <dgm:spPr/>
      <dgm:t>
        <a:bodyPr/>
        <a:lstStyle/>
        <a:p>
          <a:endParaRPr lang="en-US"/>
        </a:p>
      </dgm:t>
    </dgm:pt>
    <dgm:pt modelId="{42A45F06-351E-4661-A4B3-1848F43F00D8}" type="sibTrans" cxnId="{7E17E11C-0AAB-45B2-8D23-3058A00FA337}">
      <dgm:prSet/>
      <dgm:spPr/>
      <dgm:t>
        <a:bodyPr/>
        <a:lstStyle/>
        <a:p>
          <a:endParaRPr lang="en-US"/>
        </a:p>
      </dgm:t>
    </dgm:pt>
    <dgm:pt modelId="{971AB506-E67B-4818-9C38-844BCEF5FE40}">
      <dgm:prSet/>
      <dgm:spPr/>
      <dgm:t>
        <a:bodyPr/>
        <a:lstStyle/>
        <a:p>
          <a:r>
            <a:rPr lang="en-US" dirty="0"/>
            <a:t>Isolation affected the older generation and could greatly impact on their well-being. </a:t>
          </a:r>
        </a:p>
      </dgm:t>
    </dgm:pt>
    <dgm:pt modelId="{4BA94EE4-FCB7-416A-8C09-DB7CDF200687}" type="parTrans" cxnId="{B897B0BC-0461-4A6E-AD33-B08D239EA83B}">
      <dgm:prSet/>
      <dgm:spPr/>
      <dgm:t>
        <a:bodyPr/>
        <a:lstStyle/>
        <a:p>
          <a:endParaRPr lang="en-US"/>
        </a:p>
      </dgm:t>
    </dgm:pt>
    <dgm:pt modelId="{7DFDED9A-4DEB-4BB6-8820-923E6C2BD169}" type="sibTrans" cxnId="{B897B0BC-0461-4A6E-AD33-B08D239EA83B}">
      <dgm:prSet/>
      <dgm:spPr/>
      <dgm:t>
        <a:bodyPr/>
        <a:lstStyle/>
        <a:p>
          <a:endParaRPr lang="en-US"/>
        </a:p>
      </dgm:t>
    </dgm:pt>
    <dgm:pt modelId="{2C31BD9D-82C5-42E8-90A4-2183FC9EA15D}">
      <dgm:prSet/>
      <dgm:spPr/>
      <dgm:t>
        <a:bodyPr/>
        <a:lstStyle/>
        <a:p>
          <a:r>
            <a:rPr lang="en-US" dirty="0"/>
            <a:t>Becoming a carer for a loved one can cause added stress and result in a decline in their own mental stability. </a:t>
          </a:r>
        </a:p>
      </dgm:t>
    </dgm:pt>
    <dgm:pt modelId="{68513E1A-0410-45A0-A18A-F46B5FC4ED77}" type="parTrans" cxnId="{D18DF8EB-BA62-47D8-A908-AB34893EDE67}">
      <dgm:prSet/>
      <dgm:spPr/>
      <dgm:t>
        <a:bodyPr/>
        <a:lstStyle/>
        <a:p>
          <a:endParaRPr lang="en-US"/>
        </a:p>
      </dgm:t>
    </dgm:pt>
    <dgm:pt modelId="{7036A3F2-C686-4DCA-B6B2-0308C7C3BC9D}" type="sibTrans" cxnId="{D18DF8EB-BA62-47D8-A908-AB34893EDE67}">
      <dgm:prSet/>
      <dgm:spPr/>
      <dgm:t>
        <a:bodyPr/>
        <a:lstStyle/>
        <a:p>
          <a:endParaRPr lang="en-US"/>
        </a:p>
      </dgm:t>
    </dgm:pt>
    <dgm:pt modelId="{DB1725CE-3E5D-AD4C-A1E1-62CA7ADE9A36}" type="pres">
      <dgm:prSet presAssocID="{E4E4DD31-0465-402B-82CD-C6C02C181C4C}" presName="diagram" presStyleCnt="0">
        <dgm:presLayoutVars>
          <dgm:dir/>
          <dgm:resizeHandles val="exact"/>
        </dgm:presLayoutVars>
      </dgm:prSet>
      <dgm:spPr/>
    </dgm:pt>
    <dgm:pt modelId="{5FA9FE2D-0965-A143-8527-4D1EA5015130}" type="pres">
      <dgm:prSet presAssocID="{F19CB1E4-FC57-4C67-9B55-D1D7B4FB5A0A}" presName="node" presStyleLbl="node1" presStyleIdx="0" presStyleCnt="6">
        <dgm:presLayoutVars>
          <dgm:bulletEnabled val="1"/>
        </dgm:presLayoutVars>
      </dgm:prSet>
      <dgm:spPr/>
    </dgm:pt>
    <dgm:pt modelId="{963E6B91-0164-BD4C-92C3-48516DFC612C}" type="pres">
      <dgm:prSet presAssocID="{DD561B1C-6301-46E1-B09C-15ECF5F06903}" presName="sibTrans" presStyleCnt="0"/>
      <dgm:spPr/>
    </dgm:pt>
    <dgm:pt modelId="{B941E81E-76B8-A247-B245-E218837A8F67}" type="pres">
      <dgm:prSet presAssocID="{66258B52-6297-459C-8431-87F3FA8CE567}" presName="node" presStyleLbl="node1" presStyleIdx="1" presStyleCnt="6">
        <dgm:presLayoutVars>
          <dgm:bulletEnabled val="1"/>
        </dgm:presLayoutVars>
      </dgm:prSet>
      <dgm:spPr/>
    </dgm:pt>
    <dgm:pt modelId="{BF2256F9-C3BA-A544-8749-3A5AC9ACC90C}" type="pres">
      <dgm:prSet presAssocID="{CD463160-65E3-492D-8680-A1B83709ED38}" presName="sibTrans" presStyleCnt="0"/>
      <dgm:spPr/>
    </dgm:pt>
    <dgm:pt modelId="{E04EDF4D-3FA0-904F-B18C-BECD6CBA5C26}" type="pres">
      <dgm:prSet presAssocID="{A76B7D97-BCA4-4E7F-A1D2-6296C777401D}" presName="node" presStyleLbl="node1" presStyleIdx="2" presStyleCnt="6">
        <dgm:presLayoutVars>
          <dgm:bulletEnabled val="1"/>
        </dgm:presLayoutVars>
      </dgm:prSet>
      <dgm:spPr/>
    </dgm:pt>
    <dgm:pt modelId="{E134EC5B-3F71-6042-8932-19D34958CFBF}" type="pres">
      <dgm:prSet presAssocID="{046269E4-CC9C-404E-BF9A-2C4F19511D67}" presName="sibTrans" presStyleCnt="0"/>
      <dgm:spPr/>
    </dgm:pt>
    <dgm:pt modelId="{16358E0E-461E-C44F-934B-AD87F710FEAE}" type="pres">
      <dgm:prSet presAssocID="{F6439847-293D-4B7A-9770-EBEB33C7E971}" presName="node" presStyleLbl="node1" presStyleIdx="3" presStyleCnt="6">
        <dgm:presLayoutVars>
          <dgm:bulletEnabled val="1"/>
        </dgm:presLayoutVars>
      </dgm:prSet>
      <dgm:spPr/>
    </dgm:pt>
    <dgm:pt modelId="{C39E4B66-16A6-6E4F-83AA-7BFD41B74CE1}" type="pres">
      <dgm:prSet presAssocID="{42A45F06-351E-4661-A4B3-1848F43F00D8}" presName="sibTrans" presStyleCnt="0"/>
      <dgm:spPr/>
    </dgm:pt>
    <dgm:pt modelId="{106B5B73-352C-204F-8FD2-B1EB78F689EE}" type="pres">
      <dgm:prSet presAssocID="{971AB506-E67B-4818-9C38-844BCEF5FE40}" presName="node" presStyleLbl="node1" presStyleIdx="4" presStyleCnt="6">
        <dgm:presLayoutVars>
          <dgm:bulletEnabled val="1"/>
        </dgm:presLayoutVars>
      </dgm:prSet>
      <dgm:spPr/>
    </dgm:pt>
    <dgm:pt modelId="{1B75B81A-1416-7840-AD5E-F10193F544E6}" type="pres">
      <dgm:prSet presAssocID="{7DFDED9A-4DEB-4BB6-8820-923E6C2BD169}" presName="sibTrans" presStyleCnt="0"/>
      <dgm:spPr/>
    </dgm:pt>
    <dgm:pt modelId="{57AE86AE-5148-0845-8804-67C8C2454BB8}" type="pres">
      <dgm:prSet presAssocID="{2C31BD9D-82C5-42E8-90A4-2183FC9EA15D}" presName="node" presStyleLbl="node1" presStyleIdx="5" presStyleCnt="6">
        <dgm:presLayoutVars>
          <dgm:bulletEnabled val="1"/>
        </dgm:presLayoutVars>
      </dgm:prSet>
      <dgm:spPr/>
    </dgm:pt>
  </dgm:ptLst>
  <dgm:cxnLst>
    <dgm:cxn modelId="{F856FB04-6758-3C42-83C7-70582DDE6685}" type="presOf" srcId="{F6439847-293D-4B7A-9770-EBEB33C7E971}" destId="{16358E0E-461E-C44F-934B-AD87F710FEAE}" srcOrd="0" destOrd="0" presId="urn:microsoft.com/office/officeart/2005/8/layout/default"/>
    <dgm:cxn modelId="{C1CEDC10-8723-A142-99A5-88FBF9608E5B}" type="presOf" srcId="{A76B7D97-BCA4-4E7F-A1D2-6296C777401D}" destId="{E04EDF4D-3FA0-904F-B18C-BECD6CBA5C26}" srcOrd="0" destOrd="0" presId="urn:microsoft.com/office/officeart/2005/8/layout/default"/>
    <dgm:cxn modelId="{7E17E11C-0AAB-45B2-8D23-3058A00FA337}" srcId="{E4E4DD31-0465-402B-82CD-C6C02C181C4C}" destId="{F6439847-293D-4B7A-9770-EBEB33C7E971}" srcOrd="3" destOrd="0" parTransId="{808A45D9-620C-460A-8224-1AC7DC3A6912}" sibTransId="{42A45F06-351E-4661-A4B3-1848F43F00D8}"/>
    <dgm:cxn modelId="{EF24101D-F2C4-2D4B-AE73-C0C7A047A537}" type="presOf" srcId="{E4E4DD31-0465-402B-82CD-C6C02C181C4C}" destId="{DB1725CE-3E5D-AD4C-A1E1-62CA7ADE9A36}" srcOrd="0" destOrd="0" presId="urn:microsoft.com/office/officeart/2005/8/layout/default"/>
    <dgm:cxn modelId="{F45D921D-856D-42B1-B308-D36213797324}" srcId="{E4E4DD31-0465-402B-82CD-C6C02C181C4C}" destId="{66258B52-6297-459C-8431-87F3FA8CE567}" srcOrd="1" destOrd="0" parTransId="{3C6A3C8B-C1E0-4EA5-B7CC-921A209FC533}" sibTransId="{CD463160-65E3-492D-8680-A1B83709ED38}"/>
    <dgm:cxn modelId="{92116B47-A575-E444-9029-7EE23C8AC5FE}" type="presOf" srcId="{971AB506-E67B-4818-9C38-844BCEF5FE40}" destId="{106B5B73-352C-204F-8FD2-B1EB78F689EE}" srcOrd="0" destOrd="0" presId="urn:microsoft.com/office/officeart/2005/8/layout/default"/>
    <dgm:cxn modelId="{4F862164-5371-8A48-9123-C1DC9AFACBB8}" type="presOf" srcId="{66258B52-6297-459C-8431-87F3FA8CE567}" destId="{B941E81E-76B8-A247-B245-E218837A8F67}" srcOrd="0" destOrd="0" presId="urn:microsoft.com/office/officeart/2005/8/layout/default"/>
    <dgm:cxn modelId="{859E526E-B192-A548-A746-7D38A513FB3C}" type="presOf" srcId="{2C31BD9D-82C5-42E8-90A4-2183FC9EA15D}" destId="{57AE86AE-5148-0845-8804-67C8C2454BB8}" srcOrd="0" destOrd="0" presId="urn:microsoft.com/office/officeart/2005/8/layout/default"/>
    <dgm:cxn modelId="{9B8A3371-89AC-314C-9DC9-A26D909CE8EE}" type="presOf" srcId="{F19CB1E4-FC57-4C67-9B55-D1D7B4FB5A0A}" destId="{5FA9FE2D-0965-A143-8527-4D1EA5015130}" srcOrd="0" destOrd="0" presId="urn:microsoft.com/office/officeart/2005/8/layout/default"/>
    <dgm:cxn modelId="{3ADF269C-3DCD-4834-8BC2-DF7E770F2DD0}" srcId="{E4E4DD31-0465-402B-82CD-C6C02C181C4C}" destId="{F19CB1E4-FC57-4C67-9B55-D1D7B4FB5A0A}" srcOrd="0" destOrd="0" parTransId="{7BB34F55-CC6E-474F-BD57-416BFE734430}" sibTransId="{DD561B1C-6301-46E1-B09C-15ECF5F06903}"/>
    <dgm:cxn modelId="{B897B0BC-0461-4A6E-AD33-B08D239EA83B}" srcId="{E4E4DD31-0465-402B-82CD-C6C02C181C4C}" destId="{971AB506-E67B-4818-9C38-844BCEF5FE40}" srcOrd="4" destOrd="0" parTransId="{4BA94EE4-FCB7-416A-8C09-DB7CDF200687}" sibTransId="{7DFDED9A-4DEB-4BB6-8820-923E6C2BD169}"/>
    <dgm:cxn modelId="{556594CD-CCA5-4706-93C9-04EA6EF9E420}" srcId="{E4E4DD31-0465-402B-82CD-C6C02C181C4C}" destId="{A76B7D97-BCA4-4E7F-A1D2-6296C777401D}" srcOrd="2" destOrd="0" parTransId="{43BC258F-8F1E-4AC3-BEAC-B6FD50DE54EE}" sibTransId="{046269E4-CC9C-404E-BF9A-2C4F19511D67}"/>
    <dgm:cxn modelId="{D18DF8EB-BA62-47D8-A908-AB34893EDE67}" srcId="{E4E4DD31-0465-402B-82CD-C6C02C181C4C}" destId="{2C31BD9D-82C5-42E8-90A4-2183FC9EA15D}" srcOrd="5" destOrd="0" parTransId="{68513E1A-0410-45A0-A18A-F46B5FC4ED77}" sibTransId="{7036A3F2-C686-4DCA-B6B2-0308C7C3BC9D}"/>
    <dgm:cxn modelId="{5094B832-F720-954F-8DEC-3002F229CD26}" type="presParOf" srcId="{DB1725CE-3E5D-AD4C-A1E1-62CA7ADE9A36}" destId="{5FA9FE2D-0965-A143-8527-4D1EA5015130}" srcOrd="0" destOrd="0" presId="urn:microsoft.com/office/officeart/2005/8/layout/default"/>
    <dgm:cxn modelId="{CBAAA981-C5A0-3648-990E-BE3F65662953}" type="presParOf" srcId="{DB1725CE-3E5D-AD4C-A1E1-62CA7ADE9A36}" destId="{963E6B91-0164-BD4C-92C3-48516DFC612C}" srcOrd="1" destOrd="0" presId="urn:microsoft.com/office/officeart/2005/8/layout/default"/>
    <dgm:cxn modelId="{ADB544CA-4E96-8C45-800D-A1488BEEE314}" type="presParOf" srcId="{DB1725CE-3E5D-AD4C-A1E1-62CA7ADE9A36}" destId="{B941E81E-76B8-A247-B245-E218837A8F67}" srcOrd="2" destOrd="0" presId="urn:microsoft.com/office/officeart/2005/8/layout/default"/>
    <dgm:cxn modelId="{78371D09-A1DB-A148-B209-9CD5B7EE953E}" type="presParOf" srcId="{DB1725CE-3E5D-AD4C-A1E1-62CA7ADE9A36}" destId="{BF2256F9-C3BA-A544-8749-3A5AC9ACC90C}" srcOrd="3" destOrd="0" presId="urn:microsoft.com/office/officeart/2005/8/layout/default"/>
    <dgm:cxn modelId="{3841DF33-D22B-6746-9D41-85940CF6F6A9}" type="presParOf" srcId="{DB1725CE-3E5D-AD4C-A1E1-62CA7ADE9A36}" destId="{E04EDF4D-3FA0-904F-B18C-BECD6CBA5C26}" srcOrd="4" destOrd="0" presId="urn:microsoft.com/office/officeart/2005/8/layout/default"/>
    <dgm:cxn modelId="{468BEAD5-91EA-9A45-A07D-12D7CB171F1B}" type="presParOf" srcId="{DB1725CE-3E5D-AD4C-A1E1-62CA7ADE9A36}" destId="{E134EC5B-3F71-6042-8932-19D34958CFBF}" srcOrd="5" destOrd="0" presId="urn:microsoft.com/office/officeart/2005/8/layout/default"/>
    <dgm:cxn modelId="{1ABB15B5-7711-A740-A311-903B3A0DF80B}" type="presParOf" srcId="{DB1725CE-3E5D-AD4C-A1E1-62CA7ADE9A36}" destId="{16358E0E-461E-C44F-934B-AD87F710FEAE}" srcOrd="6" destOrd="0" presId="urn:microsoft.com/office/officeart/2005/8/layout/default"/>
    <dgm:cxn modelId="{EB91F778-BA98-0A44-B13B-3DAA0BE190EB}" type="presParOf" srcId="{DB1725CE-3E5D-AD4C-A1E1-62CA7ADE9A36}" destId="{C39E4B66-16A6-6E4F-83AA-7BFD41B74CE1}" srcOrd="7" destOrd="0" presId="urn:microsoft.com/office/officeart/2005/8/layout/default"/>
    <dgm:cxn modelId="{1C5888DF-D326-9A4C-A965-904D0B71AD00}" type="presParOf" srcId="{DB1725CE-3E5D-AD4C-A1E1-62CA7ADE9A36}" destId="{106B5B73-352C-204F-8FD2-B1EB78F689EE}" srcOrd="8" destOrd="0" presId="urn:microsoft.com/office/officeart/2005/8/layout/default"/>
    <dgm:cxn modelId="{C8B05D41-D69A-DA42-8C41-3F5FC09EFBC3}" type="presParOf" srcId="{DB1725CE-3E5D-AD4C-A1E1-62CA7ADE9A36}" destId="{1B75B81A-1416-7840-AD5E-F10193F544E6}" srcOrd="9" destOrd="0" presId="urn:microsoft.com/office/officeart/2005/8/layout/default"/>
    <dgm:cxn modelId="{8D25D47F-F6F7-FF4F-A6E1-2BCB0AF45ABB}" type="presParOf" srcId="{DB1725CE-3E5D-AD4C-A1E1-62CA7ADE9A36}" destId="{57AE86AE-5148-0845-8804-67C8C2454BB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A7ECB-962A-4F4B-9CCB-1927A96612A5}">
      <dsp:nvSpPr>
        <dsp:cNvPr id="0" name=""/>
        <dsp:cNvSpPr/>
      </dsp:nvSpPr>
      <dsp:spPr>
        <a:xfrm>
          <a:off x="2207563" y="606744"/>
          <a:ext cx="468976" cy="91440"/>
        </a:xfrm>
        <a:custGeom>
          <a:avLst/>
          <a:gdLst/>
          <a:ahLst/>
          <a:cxnLst/>
          <a:rect l="0" t="0" r="0" b="0"/>
          <a:pathLst>
            <a:path>
              <a:moveTo>
                <a:pt x="0" y="45720"/>
              </a:moveTo>
              <a:lnTo>
                <a:pt x="468976" y="45720"/>
              </a:lnTo>
            </a:path>
          </a:pathLst>
        </a:custGeom>
        <a:noFill/>
        <a:ln w="635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429561" y="649966"/>
        <a:ext cx="24978" cy="4995"/>
      </dsp:txXfrm>
    </dsp:sp>
    <dsp:sp modelId="{53005E55-502C-1442-A820-0E234F0DF3AA}">
      <dsp:nvSpPr>
        <dsp:cNvPr id="0" name=""/>
        <dsp:cNvSpPr/>
      </dsp:nvSpPr>
      <dsp:spPr>
        <a:xfrm>
          <a:off x="37290" y="842"/>
          <a:ext cx="2172072" cy="13032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1- Trust vs Mistrust (Birth to 18 months)</a:t>
          </a:r>
        </a:p>
      </dsp:txBody>
      <dsp:txXfrm>
        <a:off x="37290" y="842"/>
        <a:ext cx="2172072" cy="1303243"/>
      </dsp:txXfrm>
    </dsp:sp>
    <dsp:sp modelId="{EBB611DF-AC9B-954F-8F8E-16FB4B3551EB}">
      <dsp:nvSpPr>
        <dsp:cNvPr id="0" name=""/>
        <dsp:cNvSpPr/>
      </dsp:nvSpPr>
      <dsp:spPr>
        <a:xfrm>
          <a:off x="4879211" y="606744"/>
          <a:ext cx="468976" cy="91440"/>
        </a:xfrm>
        <a:custGeom>
          <a:avLst/>
          <a:gdLst/>
          <a:ahLst/>
          <a:cxnLst/>
          <a:rect l="0" t="0" r="0" b="0"/>
          <a:pathLst>
            <a:path>
              <a:moveTo>
                <a:pt x="0" y="45720"/>
              </a:moveTo>
              <a:lnTo>
                <a:pt x="468976" y="45720"/>
              </a:lnTo>
            </a:path>
          </a:pathLst>
        </a:custGeom>
        <a:noFill/>
        <a:ln w="6350" cap="flat" cmpd="sng" algn="ctr">
          <a:solidFill>
            <a:schemeClr val="accent5">
              <a:hueOff val="-39979"/>
              <a:satOff val="-1483"/>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101210" y="649966"/>
        <a:ext cx="24978" cy="4995"/>
      </dsp:txXfrm>
    </dsp:sp>
    <dsp:sp modelId="{1C66E5AF-984D-E545-B811-347964D6574C}">
      <dsp:nvSpPr>
        <dsp:cNvPr id="0" name=""/>
        <dsp:cNvSpPr/>
      </dsp:nvSpPr>
      <dsp:spPr>
        <a:xfrm>
          <a:off x="2708939" y="842"/>
          <a:ext cx="2172072" cy="1303243"/>
        </a:xfrm>
        <a:prstGeom prst="rect">
          <a:avLst/>
        </a:prstGeom>
        <a:solidFill>
          <a:schemeClr val="accent5">
            <a:hueOff val="-34268"/>
            <a:satOff val="-1271"/>
            <a:lumOff val="20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2 – Autonomy vs Shame and Doubt (18 Months to 3 years)</a:t>
          </a:r>
        </a:p>
      </dsp:txBody>
      <dsp:txXfrm>
        <a:off x="2708939" y="842"/>
        <a:ext cx="2172072" cy="1303243"/>
      </dsp:txXfrm>
    </dsp:sp>
    <dsp:sp modelId="{37FC1AAC-D4DC-B246-A5FD-9124C54C2B44}">
      <dsp:nvSpPr>
        <dsp:cNvPr id="0" name=""/>
        <dsp:cNvSpPr/>
      </dsp:nvSpPr>
      <dsp:spPr>
        <a:xfrm>
          <a:off x="7550860" y="606744"/>
          <a:ext cx="468976" cy="91440"/>
        </a:xfrm>
        <a:custGeom>
          <a:avLst/>
          <a:gdLst/>
          <a:ahLst/>
          <a:cxnLst/>
          <a:rect l="0" t="0" r="0" b="0"/>
          <a:pathLst>
            <a:path>
              <a:moveTo>
                <a:pt x="0" y="45720"/>
              </a:moveTo>
              <a:lnTo>
                <a:pt x="468976" y="45720"/>
              </a:lnTo>
            </a:path>
          </a:pathLst>
        </a:custGeom>
        <a:noFill/>
        <a:ln w="6350" cap="flat" cmpd="sng" algn="ctr">
          <a:solidFill>
            <a:schemeClr val="accent5">
              <a:hueOff val="-79958"/>
              <a:satOff val="-2966"/>
              <a:lumOff val="4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772859" y="649966"/>
        <a:ext cx="24978" cy="4995"/>
      </dsp:txXfrm>
    </dsp:sp>
    <dsp:sp modelId="{8E6FEA20-5CDC-6D4A-B255-72EE2DC86DCF}">
      <dsp:nvSpPr>
        <dsp:cNvPr id="0" name=""/>
        <dsp:cNvSpPr/>
      </dsp:nvSpPr>
      <dsp:spPr>
        <a:xfrm>
          <a:off x="5380588" y="842"/>
          <a:ext cx="2172072" cy="1303243"/>
        </a:xfrm>
        <a:prstGeom prst="rect">
          <a:avLst/>
        </a:prstGeom>
        <a:solidFill>
          <a:schemeClr val="accent5">
            <a:hueOff val="-68535"/>
            <a:satOff val="-2542"/>
            <a:lumOff val="40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3 – Initiative vs Guilt ( 3 years to 5 years)</a:t>
          </a:r>
        </a:p>
      </dsp:txBody>
      <dsp:txXfrm>
        <a:off x="5380588" y="842"/>
        <a:ext cx="2172072" cy="1303243"/>
      </dsp:txXfrm>
    </dsp:sp>
    <dsp:sp modelId="{73675832-C074-9E4D-85E5-C63B4C7CF748}">
      <dsp:nvSpPr>
        <dsp:cNvPr id="0" name=""/>
        <dsp:cNvSpPr/>
      </dsp:nvSpPr>
      <dsp:spPr>
        <a:xfrm>
          <a:off x="1123327" y="1302285"/>
          <a:ext cx="8014945" cy="468976"/>
        </a:xfrm>
        <a:custGeom>
          <a:avLst/>
          <a:gdLst/>
          <a:ahLst/>
          <a:cxnLst/>
          <a:rect l="0" t="0" r="0" b="0"/>
          <a:pathLst>
            <a:path>
              <a:moveTo>
                <a:pt x="8014945" y="0"/>
              </a:moveTo>
              <a:lnTo>
                <a:pt x="8014945" y="251588"/>
              </a:lnTo>
              <a:lnTo>
                <a:pt x="0" y="251588"/>
              </a:lnTo>
              <a:lnTo>
                <a:pt x="0" y="468976"/>
              </a:lnTo>
            </a:path>
          </a:pathLst>
        </a:custGeom>
        <a:noFill/>
        <a:ln w="6350" cap="flat" cmpd="sng" algn="ctr">
          <a:solidFill>
            <a:schemeClr val="accent5">
              <a:hueOff val="-119936"/>
              <a:satOff val="-4449"/>
              <a:lumOff val="705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930037" y="1534276"/>
        <a:ext cx="401525" cy="4995"/>
      </dsp:txXfrm>
    </dsp:sp>
    <dsp:sp modelId="{C06B9A50-3483-6544-AE25-58C17D0D9AC8}">
      <dsp:nvSpPr>
        <dsp:cNvPr id="0" name=""/>
        <dsp:cNvSpPr/>
      </dsp:nvSpPr>
      <dsp:spPr>
        <a:xfrm>
          <a:off x="8052236" y="842"/>
          <a:ext cx="2172072" cy="1303243"/>
        </a:xfrm>
        <a:prstGeom prst="rect">
          <a:avLst/>
        </a:prstGeom>
        <a:solidFill>
          <a:schemeClr val="accent5">
            <a:hueOff val="-102803"/>
            <a:satOff val="-3813"/>
            <a:lumOff val="605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4 – Industry vs Inferiority (6 years to 11 years)</a:t>
          </a:r>
        </a:p>
      </dsp:txBody>
      <dsp:txXfrm>
        <a:off x="8052236" y="842"/>
        <a:ext cx="2172072" cy="1303243"/>
      </dsp:txXfrm>
    </dsp:sp>
    <dsp:sp modelId="{B18E23DC-C2F5-6F48-A2D3-30E48B72BE8C}">
      <dsp:nvSpPr>
        <dsp:cNvPr id="0" name=""/>
        <dsp:cNvSpPr/>
      </dsp:nvSpPr>
      <dsp:spPr>
        <a:xfrm>
          <a:off x="2207563" y="2409563"/>
          <a:ext cx="468976" cy="91440"/>
        </a:xfrm>
        <a:custGeom>
          <a:avLst/>
          <a:gdLst/>
          <a:ahLst/>
          <a:cxnLst/>
          <a:rect l="0" t="0" r="0" b="0"/>
          <a:pathLst>
            <a:path>
              <a:moveTo>
                <a:pt x="0" y="45720"/>
              </a:moveTo>
              <a:lnTo>
                <a:pt x="468976" y="45720"/>
              </a:lnTo>
            </a:path>
          </a:pathLst>
        </a:custGeom>
        <a:noFill/>
        <a:ln w="6350" cap="flat" cmpd="sng" algn="ctr">
          <a:solidFill>
            <a:schemeClr val="accent5">
              <a:hueOff val="-159915"/>
              <a:satOff val="-5931"/>
              <a:lumOff val="941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429561" y="2452786"/>
        <a:ext cx="24978" cy="4995"/>
      </dsp:txXfrm>
    </dsp:sp>
    <dsp:sp modelId="{B9F4E7C1-E3F3-CF40-871F-050A2BD6818F}">
      <dsp:nvSpPr>
        <dsp:cNvPr id="0" name=""/>
        <dsp:cNvSpPr/>
      </dsp:nvSpPr>
      <dsp:spPr>
        <a:xfrm>
          <a:off x="37290" y="1803662"/>
          <a:ext cx="2172072" cy="1303243"/>
        </a:xfrm>
        <a:prstGeom prst="rect">
          <a:avLst/>
        </a:prstGeom>
        <a:solidFill>
          <a:schemeClr val="accent5">
            <a:hueOff val="-137070"/>
            <a:satOff val="-5084"/>
            <a:lumOff val="80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5- Identity vs Confusion (12 years to 18 years)</a:t>
          </a:r>
        </a:p>
      </dsp:txBody>
      <dsp:txXfrm>
        <a:off x="37290" y="1803662"/>
        <a:ext cx="2172072" cy="1303243"/>
      </dsp:txXfrm>
    </dsp:sp>
    <dsp:sp modelId="{A84708EB-9BC2-1847-AD84-7A76B8609AD6}">
      <dsp:nvSpPr>
        <dsp:cNvPr id="0" name=""/>
        <dsp:cNvSpPr/>
      </dsp:nvSpPr>
      <dsp:spPr>
        <a:xfrm>
          <a:off x="4879211" y="2409563"/>
          <a:ext cx="468976" cy="91440"/>
        </a:xfrm>
        <a:custGeom>
          <a:avLst/>
          <a:gdLst/>
          <a:ahLst/>
          <a:cxnLst/>
          <a:rect l="0" t="0" r="0" b="0"/>
          <a:pathLst>
            <a:path>
              <a:moveTo>
                <a:pt x="0" y="45720"/>
              </a:moveTo>
              <a:lnTo>
                <a:pt x="468976" y="45720"/>
              </a:lnTo>
            </a:path>
          </a:pathLst>
        </a:custGeom>
        <a:noFill/>
        <a:ln w="6350" cap="flat" cmpd="sng" algn="ctr">
          <a:solidFill>
            <a:schemeClr val="accent5">
              <a:hueOff val="-199894"/>
              <a:satOff val="-7414"/>
              <a:lumOff val="1176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101210" y="2452786"/>
        <a:ext cx="24978" cy="4995"/>
      </dsp:txXfrm>
    </dsp:sp>
    <dsp:sp modelId="{62DCFC02-6C8C-6F45-8EEB-FDA3977A2DD5}">
      <dsp:nvSpPr>
        <dsp:cNvPr id="0" name=""/>
        <dsp:cNvSpPr/>
      </dsp:nvSpPr>
      <dsp:spPr>
        <a:xfrm>
          <a:off x="2708939" y="1803662"/>
          <a:ext cx="2172072" cy="1303243"/>
        </a:xfrm>
        <a:prstGeom prst="rect">
          <a:avLst/>
        </a:prstGeom>
        <a:solidFill>
          <a:schemeClr val="accent5">
            <a:hueOff val="-171338"/>
            <a:satOff val="-6355"/>
            <a:lumOff val="100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6 – Intimacy vs Isolation (18 years to 40 years) </a:t>
          </a:r>
        </a:p>
      </dsp:txBody>
      <dsp:txXfrm>
        <a:off x="2708939" y="1803662"/>
        <a:ext cx="2172072" cy="1303243"/>
      </dsp:txXfrm>
    </dsp:sp>
    <dsp:sp modelId="{5632F736-1194-ED4F-8A87-194C4D50E8CA}">
      <dsp:nvSpPr>
        <dsp:cNvPr id="0" name=""/>
        <dsp:cNvSpPr/>
      </dsp:nvSpPr>
      <dsp:spPr>
        <a:xfrm>
          <a:off x="7550860" y="2409563"/>
          <a:ext cx="468976" cy="91440"/>
        </a:xfrm>
        <a:custGeom>
          <a:avLst/>
          <a:gdLst/>
          <a:ahLst/>
          <a:cxnLst/>
          <a:rect l="0" t="0" r="0" b="0"/>
          <a:pathLst>
            <a:path>
              <a:moveTo>
                <a:pt x="0" y="45720"/>
              </a:moveTo>
              <a:lnTo>
                <a:pt x="468976" y="45720"/>
              </a:lnTo>
            </a:path>
          </a:pathLst>
        </a:custGeom>
        <a:noFill/>
        <a:ln w="6350" cap="flat" cmpd="sng" algn="ctr">
          <a:solidFill>
            <a:schemeClr val="accent5">
              <a:hueOff val="-239873"/>
              <a:satOff val="-8897"/>
              <a:lumOff val="1411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772859" y="2452786"/>
        <a:ext cx="24978" cy="4995"/>
      </dsp:txXfrm>
    </dsp:sp>
    <dsp:sp modelId="{2705CF7B-F7E3-084C-B0F5-71A34A6A2701}">
      <dsp:nvSpPr>
        <dsp:cNvPr id="0" name=""/>
        <dsp:cNvSpPr/>
      </dsp:nvSpPr>
      <dsp:spPr>
        <a:xfrm>
          <a:off x="5380588" y="1803662"/>
          <a:ext cx="2172072" cy="1303243"/>
        </a:xfrm>
        <a:prstGeom prst="rect">
          <a:avLst/>
        </a:prstGeom>
        <a:solidFill>
          <a:schemeClr val="accent5">
            <a:hueOff val="-205605"/>
            <a:satOff val="-7626"/>
            <a:lumOff val="121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7 – Generativity vs Stagnation ( 40 years to 65 years) </a:t>
          </a:r>
        </a:p>
      </dsp:txBody>
      <dsp:txXfrm>
        <a:off x="5380588" y="1803662"/>
        <a:ext cx="2172072" cy="1303243"/>
      </dsp:txXfrm>
    </dsp:sp>
    <dsp:sp modelId="{99C205BC-2FBF-8745-A104-5084CE6CB538}">
      <dsp:nvSpPr>
        <dsp:cNvPr id="0" name=""/>
        <dsp:cNvSpPr/>
      </dsp:nvSpPr>
      <dsp:spPr>
        <a:xfrm>
          <a:off x="8052236" y="1803662"/>
          <a:ext cx="2172072" cy="1303243"/>
        </a:xfrm>
        <a:prstGeom prst="rect">
          <a:avLst/>
        </a:prstGeom>
        <a:solidFill>
          <a:schemeClr val="accent5">
            <a:hueOff val="-239873"/>
            <a:satOff val="-8897"/>
            <a:lumOff val="141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433" tIns="111721" rIns="106433" bIns="111721" numCol="1" spcCol="1270" anchor="ctr" anchorCtr="0">
          <a:noAutofit/>
        </a:bodyPr>
        <a:lstStyle/>
        <a:p>
          <a:pPr marL="0" lvl="0" indent="0" algn="ctr" defTabSz="800100">
            <a:lnSpc>
              <a:spcPct val="90000"/>
            </a:lnSpc>
            <a:spcBef>
              <a:spcPct val="0"/>
            </a:spcBef>
            <a:spcAft>
              <a:spcPct val="35000"/>
            </a:spcAft>
            <a:buNone/>
          </a:pPr>
          <a:r>
            <a:rPr lang="en-US" sz="1800" kern="1200" dirty="0"/>
            <a:t>Stage 8 – Integrity vs Despair (65 years to Death)</a:t>
          </a:r>
        </a:p>
      </dsp:txBody>
      <dsp:txXfrm>
        <a:off x="8052236" y="1803662"/>
        <a:ext cx="2172072" cy="13032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3E1AA-E11D-A64A-810B-48D6D9800F04}">
      <dsp:nvSpPr>
        <dsp:cNvPr id="0" name=""/>
        <dsp:cNvSpPr/>
      </dsp:nvSpPr>
      <dsp:spPr>
        <a:xfrm>
          <a:off x="3006" y="3610"/>
          <a:ext cx="2385020" cy="1431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Prenatal Development</a:t>
          </a:r>
        </a:p>
      </dsp:txBody>
      <dsp:txXfrm>
        <a:off x="3006" y="3610"/>
        <a:ext cx="2385020" cy="1431012"/>
      </dsp:txXfrm>
    </dsp:sp>
    <dsp:sp modelId="{FB1733E8-04F8-EE4A-81BD-8EBA5F1636CA}">
      <dsp:nvSpPr>
        <dsp:cNvPr id="0" name=""/>
        <dsp:cNvSpPr/>
      </dsp:nvSpPr>
      <dsp:spPr>
        <a:xfrm>
          <a:off x="2626528" y="3610"/>
          <a:ext cx="2385020" cy="14310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Infancy and Toddlerhood</a:t>
          </a:r>
        </a:p>
      </dsp:txBody>
      <dsp:txXfrm>
        <a:off x="2626528" y="3610"/>
        <a:ext cx="2385020" cy="1431012"/>
      </dsp:txXfrm>
    </dsp:sp>
    <dsp:sp modelId="{3DB3C0C4-771E-5C4B-BC59-9FA7B411710A}">
      <dsp:nvSpPr>
        <dsp:cNvPr id="0" name=""/>
        <dsp:cNvSpPr/>
      </dsp:nvSpPr>
      <dsp:spPr>
        <a:xfrm>
          <a:off x="5250051" y="3610"/>
          <a:ext cx="2385020" cy="14310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Early Childhood</a:t>
          </a:r>
        </a:p>
      </dsp:txBody>
      <dsp:txXfrm>
        <a:off x="5250051" y="3610"/>
        <a:ext cx="2385020" cy="1431012"/>
      </dsp:txXfrm>
    </dsp:sp>
    <dsp:sp modelId="{B745DC35-F043-754A-A9A9-7421B6DA162B}">
      <dsp:nvSpPr>
        <dsp:cNvPr id="0" name=""/>
        <dsp:cNvSpPr/>
      </dsp:nvSpPr>
      <dsp:spPr>
        <a:xfrm>
          <a:off x="7873573" y="3610"/>
          <a:ext cx="2385020" cy="14310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Middle Childhood</a:t>
          </a:r>
        </a:p>
      </dsp:txBody>
      <dsp:txXfrm>
        <a:off x="7873573" y="3610"/>
        <a:ext cx="2385020" cy="1431012"/>
      </dsp:txXfrm>
    </dsp:sp>
    <dsp:sp modelId="{02394868-5642-E643-AA12-029B4E6462A2}">
      <dsp:nvSpPr>
        <dsp:cNvPr id="0" name=""/>
        <dsp:cNvSpPr/>
      </dsp:nvSpPr>
      <dsp:spPr>
        <a:xfrm>
          <a:off x="3006" y="1673125"/>
          <a:ext cx="2385020" cy="14310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Adolescence</a:t>
          </a:r>
        </a:p>
      </dsp:txBody>
      <dsp:txXfrm>
        <a:off x="3006" y="1673125"/>
        <a:ext cx="2385020" cy="1431012"/>
      </dsp:txXfrm>
    </dsp:sp>
    <dsp:sp modelId="{81CC8BA1-CA03-D04E-A959-96F7FAEB0CAA}">
      <dsp:nvSpPr>
        <dsp:cNvPr id="0" name=""/>
        <dsp:cNvSpPr/>
      </dsp:nvSpPr>
      <dsp:spPr>
        <a:xfrm>
          <a:off x="2626528" y="1673125"/>
          <a:ext cx="2385020" cy="1431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Early Adulthood</a:t>
          </a:r>
        </a:p>
      </dsp:txBody>
      <dsp:txXfrm>
        <a:off x="2626528" y="1673125"/>
        <a:ext cx="2385020" cy="1431012"/>
      </dsp:txXfrm>
    </dsp:sp>
    <dsp:sp modelId="{5DC96D86-77D4-264D-92C3-1322EE4F3243}">
      <dsp:nvSpPr>
        <dsp:cNvPr id="0" name=""/>
        <dsp:cNvSpPr/>
      </dsp:nvSpPr>
      <dsp:spPr>
        <a:xfrm>
          <a:off x="5250051" y="1673125"/>
          <a:ext cx="2385020" cy="14310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Middle Adulthood</a:t>
          </a:r>
        </a:p>
      </dsp:txBody>
      <dsp:txXfrm>
        <a:off x="5250051" y="1673125"/>
        <a:ext cx="2385020" cy="1431012"/>
      </dsp:txXfrm>
    </dsp:sp>
    <dsp:sp modelId="{CD181B54-7F1C-B643-A3EA-7C7A6E60A7AA}">
      <dsp:nvSpPr>
        <dsp:cNvPr id="0" name=""/>
        <dsp:cNvSpPr/>
      </dsp:nvSpPr>
      <dsp:spPr>
        <a:xfrm>
          <a:off x="7873573" y="1673125"/>
          <a:ext cx="2385020" cy="14310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Late Adulthood</a:t>
          </a:r>
        </a:p>
      </dsp:txBody>
      <dsp:txXfrm>
        <a:off x="7873573" y="1673125"/>
        <a:ext cx="2385020" cy="143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B5D52-3FA8-4643-AA67-81B982B09D14}">
      <dsp:nvSpPr>
        <dsp:cNvPr id="0" name=""/>
        <dsp:cNvSpPr/>
      </dsp:nvSpPr>
      <dsp:spPr>
        <a:xfrm>
          <a:off x="541782" y="0"/>
          <a:ext cx="3169226" cy="7923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Piaget’s theory</a:t>
          </a:r>
          <a:endParaRPr lang="en-GB" sz="4000" kern="1200" dirty="0"/>
        </a:p>
      </dsp:txBody>
      <dsp:txXfrm>
        <a:off x="564988" y="23206"/>
        <a:ext cx="3122814" cy="745894"/>
      </dsp:txXfrm>
    </dsp:sp>
    <dsp:sp modelId="{D035D4B1-5071-9C42-B560-D7515C79244E}">
      <dsp:nvSpPr>
        <dsp:cNvPr id="0" name=""/>
        <dsp:cNvSpPr/>
      </dsp:nvSpPr>
      <dsp:spPr>
        <a:xfrm rot="5400000">
          <a:off x="2057068" y="861633"/>
          <a:ext cx="138653" cy="138653"/>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879638-443A-864D-B750-70BA0F08D460}">
      <dsp:nvSpPr>
        <dsp:cNvPr id="0" name=""/>
        <dsp:cNvSpPr/>
      </dsp:nvSpPr>
      <dsp:spPr>
        <a:xfrm>
          <a:off x="541782" y="1069614"/>
          <a:ext cx="3169226" cy="792306"/>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Sensorimotor Stage</a:t>
          </a:r>
          <a:endParaRPr lang="en-GB" sz="2500" kern="1200" dirty="0"/>
        </a:p>
      </dsp:txBody>
      <dsp:txXfrm>
        <a:off x="564988" y="1092820"/>
        <a:ext cx="3122814" cy="745894"/>
      </dsp:txXfrm>
    </dsp:sp>
    <dsp:sp modelId="{A3A6DA4E-7161-3B42-BAE4-31A306F00139}">
      <dsp:nvSpPr>
        <dsp:cNvPr id="0" name=""/>
        <dsp:cNvSpPr/>
      </dsp:nvSpPr>
      <dsp:spPr>
        <a:xfrm rot="5400000">
          <a:off x="2057068" y="1931247"/>
          <a:ext cx="138653" cy="138653"/>
        </a:xfrm>
        <a:prstGeom prst="rightArrow">
          <a:avLst>
            <a:gd name="adj1" fmla="val 66700"/>
            <a:gd name="adj2" fmla="val 50000"/>
          </a:avLst>
        </a:prstGeom>
        <a:solidFill>
          <a:schemeClr val="accent2">
            <a:hueOff val="-3450630"/>
            <a:satOff val="15286"/>
            <a:lumOff val="-562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F0B525-9C47-A341-9778-D5523866434A}">
      <dsp:nvSpPr>
        <dsp:cNvPr id="0" name=""/>
        <dsp:cNvSpPr/>
      </dsp:nvSpPr>
      <dsp:spPr>
        <a:xfrm>
          <a:off x="541782" y="2139228"/>
          <a:ext cx="3169226" cy="792306"/>
        </a:xfrm>
        <a:prstGeom prst="roundRect">
          <a:avLst>
            <a:gd name="adj" fmla="val 10000"/>
          </a:avLst>
        </a:prstGeom>
        <a:solidFill>
          <a:schemeClr val="accent2">
            <a:tint val="40000"/>
            <a:alpha val="90000"/>
            <a:hueOff val="-3648664"/>
            <a:satOff val="10440"/>
            <a:lumOff val="-695"/>
            <a:alphaOff val="0"/>
          </a:schemeClr>
        </a:solidFill>
        <a:ln w="12700" cap="flat" cmpd="sng" algn="ctr">
          <a:solidFill>
            <a:schemeClr val="accent2">
              <a:tint val="40000"/>
              <a:alpha val="90000"/>
              <a:hueOff val="-3648664"/>
              <a:satOff val="10440"/>
              <a:lumOff val="-6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Preoperational Stage</a:t>
          </a:r>
          <a:endParaRPr lang="en-GB" sz="2500" kern="1200" dirty="0"/>
        </a:p>
      </dsp:txBody>
      <dsp:txXfrm>
        <a:off x="564988" y="2162434"/>
        <a:ext cx="3122814" cy="745894"/>
      </dsp:txXfrm>
    </dsp:sp>
    <dsp:sp modelId="{E33E5C46-B487-1446-948A-E17ECEB79C1B}">
      <dsp:nvSpPr>
        <dsp:cNvPr id="0" name=""/>
        <dsp:cNvSpPr/>
      </dsp:nvSpPr>
      <dsp:spPr>
        <a:xfrm rot="5400000">
          <a:off x="2057068" y="3000861"/>
          <a:ext cx="138653" cy="138653"/>
        </a:xfrm>
        <a:prstGeom prst="rightArrow">
          <a:avLst>
            <a:gd name="adj1" fmla="val 66700"/>
            <a:gd name="adj2" fmla="val 50000"/>
          </a:avLst>
        </a:prstGeom>
        <a:solidFill>
          <a:schemeClr val="accent2">
            <a:hueOff val="-6901260"/>
            <a:satOff val="30573"/>
            <a:lumOff val="-1124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FABEA9-491A-7A47-857B-DFF73EF382D6}">
      <dsp:nvSpPr>
        <dsp:cNvPr id="0" name=""/>
        <dsp:cNvSpPr/>
      </dsp:nvSpPr>
      <dsp:spPr>
        <a:xfrm>
          <a:off x="541782" y="3208842"/>
          <a:ext cx="3169226" cy="792306"/>
        </a:xfrm>
        <a:prstGeom prst="roundRect">
          <a:avLst>
            <a:gd name="adj" fmla="val 10000"/>
          </a:avLst>
        </a:prstGeom>
        <a:solidFill>
          <a:schemeClr val="accent2">
            <a:tint val="40000"/>
            <a:alpha val="90000"/>
            <a:hueOff val="-7297329"/>
            <a:satOff val="20881"/>
            <a:lumOff val="-1389"/>
            <a:alphaOff val="0"/>
          </a:schemeClr>
        </a:solidFill>
        <a:ln w="12700" cap="flat" cmpd="sng" algn="ctr">
          <a:solidFill>
            <a:schemeClr val="accent2">
              <a:tint val="40000"/>
              <a:alpha val="90000"/>
              <a:hueOff val="-7297329"/>
              <a:satOff val="20881"/>
              <a:lumOff val="-13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Concrete Operational Stage</a:t>
          </a:r>
          <a:endParaRPr lang="en-GB" sz="2500" kern="1200" dirty="0"/>
        </a:p>
      </dsp:txBody>
      <dsp:txXfrm>
        <a:off x="564988" y="3232048"/>
        <a:ext cx="3122814" cy="745894"/>
      </dsp:txXfrm>
    </dsp:sp>
    <dsp:sp modelId="{B2744F14-CA1B-FB46-9B22-6083137B330D}">
      <dsp:nvSpPr>
        <dsp:cNvPr id="0" name=""/>
        <dsp:cNvSpPr/>
      </dsp:nvSpPr>
      <dsp:spPr>
        <a:xfrm rot="5400000">
          <a:off x="2057068" y="4070475"/>
          <a:ext cx="138653" cy="138653"/>
        </a:xfrm>
        <a:prstGeom prst="rightArrow">
          <a:avLst>
            <a:gd name="adj1" fmla="val 66700"/>
            <a:gd name="adj2" fmla="val 50000"/>
          </a:avLst>
        </a:prstGeom>
        <a:solidFill>
          <a:schemeClr val="accent2">
            <a:hueOff val="-10351890"/>
            <a:satOff val="45859"/>
            <a:lumOff val="-1686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5DD4007-55C2-FB4F-B662-4FCCA202F7BB}">
      <dsp:nvSpPr>
        <dsp:cNvPr id="0" name=""/>
        <dsp:cNvSpPr/>
      </dsp:nvSpPr>
      <dsp:spPr>
        <a:xfrm>
          <a:off x="541782" y="4278456"/>
          <a:ext cx="3169226" cy="792306"/>
        </a:xfrm>
        <a:prstGeom prst="roundRect">
          <a:avLst>
            <a:gd name="adj" fmla="val 10000"/>
          </a:avLst>
        </a:prstGeom>
        <a:solidFill>
          <a:schemeClr val="accent2">
            <a:tint val="40000"/>
            <a:alpha val="90000"/>
            <a:hueOff val="-10945993"/>
            <a:satOff val="31321"/>
            <a:lumOff val="-2084"/>
            <a:alphaOff val="0"/>
          </a:schemeClr>
        </a:solidFill>
        <a:ln w="12700" cap="flat" cmpd="sng" algn="ctr">
          <a:solidFill>
            <a:schemeClr val="accent2">
              <a:tint val="40000"/>
              <a:alpha val="90000"/>
              <a:hueOff val="-10945993"/>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Formal Operational Stage </a:t>
          </a:r>
          <a:endParaRPr lang="en-GB" sz="2500" kern="1200" dirty="0"/>
        </a:p>
      </dsp:txBody>
      <dsp:txXfrm>
        <a:off x="564988" y="4301662"/>
        <a:ext cx="3122814" cy="7458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1E9FD-28D7-164D-92FD-BC3CD0EC0604}">
      <dsp:nvSpPr>
        <dsp:cNvPr id="0" name=""/>
        <dsp:cNvSpPr/>
      </dsp:nvSpPr>
      <dsp:spPr>
        <a:xfrm>
          <a:off x="3006" y="759065"/>
          <a:ext cx="2146518" cy="136303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F398BB-3D04-8042-A01B-74E55BCDC508}">
      <dsp:nvSpPr>
        <dsp:cNvPr id="0" name=""/>
        <dsp:cNvSpPr/>
      </dsp:nvSpPr>
      <dsp:spPr>
        <a:xfrm>
          <a:off x="241508" y="985642"/>
          <a:ext cx="2146518" cy="1363039"/>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Goal orientation</a:t>
          </a:r>
        </a:p>
      </dsp:txBody>
      <dsp:txXfrm>
        <a:off x="281430" y="1025564"/>
        <a:ext cx="2066674" cy="1283195"/>
      </dsp:txXfrm>
    </dsp:sp>
    <dsp:sp modelId="{BBD4B709-204D-354E-865B-940ABA6E5271}">
      <dsp:nvSpPr>
        <dsp:cNvPr id="0" name=""/>
        <dsp:cNvSpPr/>
      </dsp:nvSpPr>
      <dsp:spPr>
        <a:xfrm>
          <a:off x="2626528" y="759065"/>
          <a:ext cx="2146518" cy="136303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4AA341-A446-8544-AE92-F6B9EA4E90E3}">
      <dsp:nvSpPr>
        <dsp:cNvPr id="0" name=""/>
        <dsp:cNvSpPr/>
      </dsp:nvSpPr>
      <dsp:spPr>
        <a:xfrm>
          <a:off x="2865030" y="985642"/>
          <a:ext cx="2146518" cy="1363039"/>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Self confidence </a:t>
          </a:r>
        </a:p>
      </dsp:txBody>
      <dsp:txXfrm>
        <a:off x="2904952" y="1025564"/>
        <a:ext cx="2066674" cy="1283195"/>
      </dsp:txXfrm>
    </dsp:sp>
    <dsp:sp modelId="{45C3139B-1CCA-664B-871F-96CDF321930C}">
      <dsp:nvSpPr>
        <dsp:cNvPr id="0" name=""/>
        <dsp:cNvSpPr/>
      </dsp:nvSpPr>
      <dsp:spPr>
        <a:xfrm>
          <a:off x="5250051" y="759065"/>
          <a:ext cx="2146518" cy="136303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379924-A675-064A-AD23-ACA4C911BF71}">
      <dsp:nvSpPr>
        <dsp:cNvPr id="0" name=""/>
        <dsp:cNvSpPr/>
      </dsp:nvSpPr>
      <dsp:spPr>
        <a:xfrm>
          <a:off x="5488553" y="985642"/>
          <a:ext cx="2146518" cy="1363039"/>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Family Cohesion</a:t>
          </a:r>
        </a:p>
      </dsp:txBody>
      <dsp:txXfrm>
        <a:off x="5528475" y="1025564"/>
        <a:ext cx="2066674" cy="1283195"/>
      </dsp:txXfrm>
    </dsp:sp>
    <dsp:sp modelId="{85DF14FB-8671-2144-8211-66CFCC8599AB}">
      <dsp:nvSpPr>
        <dsp:cNvPr id="0" name=""/>
        <dsp:cNvSpPr/>
      </dsp:nvSpPr>
      <dsp:spPr>
        <a:xfrm>
          <a:off x="7873573" y="759065"/>
          <a:ext cx="2146518" cy="1363039"/>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4E9BCA-7FEF-C84A-B0D1-C44841EA50E0}">
      <dsp:nvSpPr>
        <dsp:cNvPr id="0" name=""/>
        <dsp:cNvSpPr/>
      </dsp:nvSpPr>
      <dsp:spPr>
        <a:xfrm>
          <a:off x="8112075" y="985642"/>
          <a:ext cx="2146518" cy="1363039"/>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Social support </a:t>
          </a:r>
        </a:p>
      </dsp:txBody>
      <dsp:txXfrm>
        <a:off x="8151997" y="1025564"/>
        <a:ext cx="2066674" cy="12831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50D30-FF95-4737-9EBB-203D32822FF3}">
      <dsp:nvSpPr>
        <dsp:cNvPr id="0" name=""/>
        <dsp:cNvSpPr/>
      </dsp:nvSpPr>
      <dsp:spPr>
        <a:xfrm>
          <a:off x="0" y="3849"/>
          <a:ext cx="5607050" cy="1121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1211B-23E0-40AE-A226-37DBA26CB5A0}">
      <dsp:nvSpPr>
        <dsp:cNvPr id="0" name=""/>
        <dsp:cNvSpPr/>
      </dsp:nvSpPr>
      <dsp:spPr>
        <a:xfrm>
          <a:off x="365732" y="232259"/>
          <a:ext cx="665618" cy="6649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E9F707-BE3E-4AA8-A258-C3963B1E91ED}">
      <dsp:nvSpPr>
        <dsp:cNvPr id="0" name=""/>
        <dsp:cNvSpPr/>
      </dsp:nvSpPr>
      <dsp:spPr>
        <a:xfrm>
          <a:off x="1383245" y="82018"/>
          <a:ext cx="4010999" cy="1049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39" tIns="113739" rIns="113739" bIns="113739" numCol="1" spcCol="1270" anchor="ctr" anchorCtr="0">
          <a:noAutofit/>
        </a:bodyPr>
        <a:lstStyle/>
        <a:p>
          <a:pPr marL="0" lvl="0" indent="0" algn="l" defTabSz="622300">
            <a:lnSpc>
              <a:spcPct val="100000"/>
            </a:lnSpc>
            <a:spcBef>
              <a:spcPct val="0"/>
            </a:spcBef>
            <a:spcAft>
              <a:spcPct val="35000"/>
            </a:spcAft>
            <a:buNone/>
          </a:pPr>
          <a:r>
            <a:rPr lang="en-US" sz="1400" kern="1200" dirty="0"/>
            <a:t>Emotional disorders – 4.4% of 10-14 year olds suffer with an anxiety disorder which has been known to follow into depression between the ages of 15-19 years old. </a:t>
          </a:r>
        </a:p>
      </dsp:txBody>
      <dsp:txXfrm>
        <a:off x="1383245" y="82018"/>
        <a:ext cx="4010999" cy="1049684"/>
      </dsp:txXfrm>
    </dsp:sp>
    <dsp:sp modelId="{D2DFFACE-B03A-440C-A9E6-1DE3B393784E}">
      <dsp:nvSpPr>
        <dsp:cNvPr id="0" name=""/>
        <dsp:cNvSpPr/>
      </dsp:nvSpPr>
      <dsp:spPr>
        <a:xfrm>
          <a:off x="0" y="1563483"/>
          <a:ext cx="5607050" cy="8923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357D2-38E7-4B5A-8E59-99757BA3F0D3}">
      <dsp:nvSpPr>
        <dsp:cNvPr id="0" name=""/>
        <dsp:cNvSpPr/>
      </dsp:nvSpPr>
      <dsp:spPr>
        <a:xfrm>
          <a:off x="365732" y="1876022"/>
          <a:ext cx="665618" cy="664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7D21B8-55E6-43EA-8B51-E5755AB62AFB}">
      <dsp:nvSpPr>
        <dsp:cNvPr id="0" name=""/>
        <dsp:cNvSpPr/>
      </dsp:nvSpPr>
      <dsp:spPr>
        <a:xfrm>
          <a:off x="1369407" y="1472656"/>
          <a:ext cx="4010999" cy="110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50" tIns="116450" rIns="116450" bIns="116450" numCol="1" spcCol="1270" anchor="ctr" anchorCtr="0">
          <a:noAutofit/>
        </a:bodyPr>
        <a:lstStyle/>
        <a:p>
          <a:pPr marL="0" lvl="0" indent="0" algn="l" defTabSz="622300">
            <a:lnSpc>
              <a:spcPct val="100000"/>
            </a:lnSpc>
            <a:spcBef>
              <a:spcPct val="0"/>
            </a:spcBef>
            <a:spcAft>
              <a:spcPct val="35000"/>
            </a:spcAft>
            <a:buNone/>
          </a:pPr>
          <a:r>
            <a:rPr lang="en-US" sz="1400" kern="1200" dirty="0"/>
            <a:t>Behavioral Disorders such as conduct disorder effects 3.5 % of 10-19 year olds, if this is not managed correctly it can lead to an increased risk of criminal behavior.  </a:t>
          </a:r>
        </a:p>
      </dsp:txBody>
      <dsp:txXfrm>
        <a:off x="1369407" y="1472656"/>
        <a:ext cx="4010999" cy="1100319"/>
      </dsp:txXfrm>
    </dsp:sp>
    <dsp:sp modelId="{5BC4F966-1CCE-40BD-8E28-753A7F3FB101}">
      <dsp:nvSpPr>
        <dsp:cNvPr id="0" name=""/>
        <dsp:cNvSpPr/>
      </dsp:nvSpPr>
      <dsp:spPr>
        <a:xfrm>
          <a:off x="0" y="2969820"/>
          <a:ext cx="5607050" cy="12090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2006B2-2680-4DC8-9A69-B1C57B796F7B}">
      <dsp:nvSpPr>
        <dsp:cNvPr id="0" name=""/>
        <dsp:cNvSpPr/>
      </dsp:nvSpPr>
      <dsp:spPr>
        <a:xfrm>
          <a:off x="365732" y="3678141"/>
          <a:ext cx="665618" cy="6649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F5B152-9ACE-4D48-A44D-F70F369FAC02}">
      <dsp:nvSpPr>
        <dsp:cNvPr id="0" name=""/>
        <dsp:cNvSpPr/>
      </dsp:nvSpPr>
      <dsp:spPr>
        <a:xfrm>
          <a:off x="1383245" y="3047383"/>
          <a:ext cx="4010999" cy="1100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50" tIns="116450" rIns="116450" bIns="116450" numCol="1" spcCol="1270" anchor="ctr" anchorCtr="0">
          <a:noAutofit/>
        </a:bodyPr>
        <a:lstStyle/>
        <a:p>
          <a:pPr marL="0" lvl="0" indent="0" algn="l" defTabSz="622300">
            <a:lnSpc>
              <a:spcPct val="100000"/>
            </a:lnSpc>
            <a:spcBef>
              <a:spcPct val="0"/>
            </a:spcBef>
            <a:spcAft>
              <a:spcPct val="35000"/>
            </a:spcAft>
            <a:buNone/>
          </a:pPr>
          <a:r>
            <a:rPr lang="en-US" sz="1400" kern="1200" dirty="0"/>
            <a:t>Suicide is the third leading cause of death in adolescents and young adults ages 15-29. Things that attribute to these alarmingly high numbers are abuse in childhood, Social media, Substance and Alcohol abuse. These can all play a significant role in diminishing suicide prevention attempts.</a:t>
          </a:r>
        </a:p>
      </dsp:txBody>
      <dsp:txXfrm>
        <a:off x="1383245" y="3047383"/>
        <a:ext cx="4010999" cy="11003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6E9CC-B3DF-F34C-8D83-A1AC79B4C3F2}">
      <dsp:nvSpPr>
        <dsp:cNvPr id="0" name=""/>
        <dsp:cNvSpPr/>
      </dsp:nvSpPr>
      <dsp:spPr>
        <a:xfrm>
          <a:off x="0"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720957-88D0-CC48-BA83-CCA399407780}">
      <dsp:nvSpPr>
        <dsp:cNvPr id="0" name=""/>
        <dsp:cNvSpPr/>
      </dsp:nvSpPr>
      <dsp:spPr>
        <a:xfrm>
          <a:off x="320675"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Physical Changes.</a:t>
          </a:r>
        </a:p>
      </dsp:txBody>
      <dsp:txXfrm>
        <a:off x="374352" y="843542"/>
        <a:ext cx="2778721" cy="1725303"/>
      </dsp:txXfrm>
    </dsp:sp>
    <dsp:sp modelId="{0D0157C8-D445-5748-A4E8-9FEA480990C2}">
      <dsp:nvSpPr>
        <dsp:cNvPr id="0" name=""/>
        <dsp:cNvSpPr/>
      </dsp:nvSpPr>
      <dsp:spPr>
        <a:xfrm>
          <a:off x="3527425"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CE063A-3C89-D746-8045-C5E2CABFA429}">
      <dsp:nvSpPr>
        <dsp:cNvPr id="0" name=""/>
        <dsp:cNvSpPr/>
      </dsp:nvSpPr>
      <dsp:spPr>
        <a:xfrm>
          <a:off x="3848100"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Family dynamics change – Empty nest/Divorce. </a:t>
          </a:r>
        </a:p>
      </dsp:txBody>
      <dsp:txXfrm>
        <a:off x="3901777" y="843542"/>
        <a:ext cx="2778721" cy="1725303"/>
      </dsp:txXfrm>
    </dsp:sp>
    <dsp:sp modelId="{C1B9C6D9-D097-0A47-99B0-BE3A26034A88}">
      <dsp:nvSpPr>
        <dsp:cNvPr id="0" name=""/>
        <dsp:cNvSpPr/>
      </dsp:nvSpPr>
      <dsp:spPr>
        <a:xfrm>
          <a:off x="7054850" y="485224"/>
          <a:ext cx="2886075" cy="183265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4CF81F-632B-B146-BA9B-E1CD6917195C}">
      <dsp:nvSpPr>
        <dsp:cNvPr id="0" name=""/>
        <dsp:cNvSpPr/>
      </dsp:nvSpPr>
      <dsp:spPr>
        <a:xfrm>
          <a:off x="7375525" y="789865"/>
          <a:ext cx="2886075" cy="183265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“midlife crisis” a period of questionable decisions leading to a person feeling disconnected or lost.</a:t>
          </a:r>
        </a:p>
      </dsp:txBody>
      <dsp:txXfrm>
        <a:off x="7429202" y="843542"/>
        <a:ext cx="2778721" cy="17253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9FE2D-0965-A143-8527-4D1EA5015130}">
      <dsp:nvSpPr>
        <dsp:cNvPr id="0" name=""/>
        <dsp:cNvSpPr/>
      </dsp:nvSpPr>
      <dsp:spPr>
        <a:xfrm>
          <a:off x="3006" y="724"/>
          <a:ext cx="2385020" cy="14310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Losing a sense of purpose – Retirement.</a:t>
          </a:r>
        </a:p>
      </dsp:txBody>
      <dsp:txXfrm>
        <a:off x="3006" y="724"/>
        <a:ext cx="2385020" cy="1431012"/>
      </dsp:txXfrm>
    </dsp:sp>
    <dsp:sp modelId="{B941E81E-76B8-A247-B245-E218837A8F67}">
      <dsp:nvSpPr>
        <dsp:cNvPr id="0" name=""/>
        <dsp:cNvSpPr/>
      </dsp:nvSpPr>
      <dsp:spPr>
        <a:xfrm>
          <a:off x="2626528" y="724"/>
          <a:ext cx="2385020" cy="1431012"/>
        </a:xfrm>
        <a:prstGeom prst="rect">
          <a:avLst/>
        </a:prstGeom>
        <a:solidFill>
          <a:schemeClr val="accent2">
            <a:hueOff val="-2070378"/>
            <a:satOff val="9172"/>
            <a:lumOff val="-3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 Illness/Decline.</a:t>
          </a:r>
        </a:p>
      </dsp:txBody>
      <dsp:txXfrm>
        <a:off x="2626528" y="724"/>
        <a:ext cx="2385020" cy="1431012"/>
      </dsp:txXfrm>
    </dsp:sp>
    <dsp:sp modelId="{E04EDF4D-3FA0-904F-B18C-BECD6CBA5C26}">
      <dsp:nvSpPr>
        <dsp:cNvPr id="0" name=""/>
        <dsp:cNvSpPr/>
      </dsp:nvSpPr>
      <dsp:spPr>
        <a:xfrm>
          <a:off x="5250051" y="724"/>
          <a:ext cx="2385020" cy="1431012"/>
        </a:xfrm>
        <a:prstGeom prst="rect">
          <a:avLst/>
        </a:prstGeom>
        <a:solidFill>
          <a:schemeClr val="accent2">
            <a:hueOff val="-4140756"/>
            <a:satOff val="18344"/>
            <a:lumOff val="-67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Cognitive Decline.</a:t>
          </a:r>
        </a:p>
      </dsp:txBody>
      <dsp:txXfrm>
        <a:off x="5250051" y="724"/>
        <a:ext cx="2385020" cy="1431012"/>
      </dsp:txXfrm>
    </dsp:sp>
    <dsp:sp modelId="{16358E0E-461E-C44F-934B-AD87F710FEAE}">
      <dsp:nvSpPr>
        <dsp:cNvPr id="0" name=""/>
        <dsp:cNvSpPr/>
      </dsp:nvSpPr>
      <dsp:spPr>
        <a:xfrm>
          <a:off x="7873573" y="724"/>
          <a:ext cx="2385020" cy="1431012"/>
        </a:xfrm>
        <a:prstGeom prst="rect">
          <a:avLst/>
        </a:prstGeom>
        <a:solidFill>
          <a:schemeClr val="accent2">
            <a:hueOff val="-6211134"/>
            <a:satOff val="27515"/>
            <a:lumOff val="-10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Reliance on medication to ensure their body is working as it should. </a:t>
          </a:r>
        </a:p>
      </dsp:txBody>
      <dsp:txXfrm>
        <a:off x="7873573" y="724"/>
        <a:ext cx="2385020" cy="1431012"/>
      </dsp:txXfrm>
    </dsp:sp>
    <dsp:sp modelId="{106B5B73-352C-204F-8FD2-B1EB78F689EE}">
      <dsp:nvSpPr>
        <dsp:cNvPr id="0" name=""/>
        <dsp:cNvSpPr/>
      </dsp:nvSpPr>
      <dsp:spPr>
        <a:xfrm>
          <a:off x="2626528" y="1670238"/>
          <a:ext cx="2385020" cy="1431012"/>
        </a:xfrm>
        <a:prstGeom prst="rect">
          <a:avLst/>
        </a:prstGeom>
        <a:solidFill>
          <a:schemeClr val="accent2">
            <a:hueOff val="-8281512"/>
            <a:satOff val="36687"/>
            <a:lumOff val="-134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Isolation affected the older generation and could greatly impact on their well-being. </a:t>
          </a:r>
        </a:p>
      </dsp:txBody>
      <dsp:txXfrm>
        <a:off x="2626528" y="1670238"/>
        <a:ext cx="2385020" cy="1431012"/>
      </dsp:txXfrm>
    </dsp:sp>
    <dsp:sp modelId="{57AE86AE-5148-0845-8804-67C8C2454BB8}">
      <dsp:nvSpPr>
        <dsp:cNvPr id="0" name=""/>
        <dsp:cNvSpPr/>
      </dsp:nvSpPr>
      <dsp:spPr>
        <a:xfrm>
          <a:off x="5250051" y="1670238"/>
          <a:ext cx="2385020" cy="1431012"/>
        </a:xfrm>
        <a:prstGeom prst="rect">
          <a:avLst/>
        </a:prstGeom>
        <a:solidFill>
          <a:schemeClr val="accent2">
            <a:hueOff val="-10351890"/>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Becoming a carer for a loved one can cause added stress and result in a decline in their own mental stability. </a:t>
          </a:r>
        </a:p>
      </dsp:txBody>
      <dsp:txXfrm>
        <a:off x="5250051" y="1670238"/>
        <a:ext cx="2385020" cy="143101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4952E3-284A-C741-BA03-52E0A19D317B}" type="datetimeFigureOut">
              <a:rPr lang="en-US" smtClean="0"/>
              <a:t>3/12/25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7859D8-5D9B-D845-A921-199289C0AE65}" type="slidenum">
              <a:rPr lang="en-US" smtClean="0"/>
              <a:t>‹#›</a:t>
            </a:fld>
            <a:endParaRPr lang="en-US" dirty="0"/>
          </a:p>
        </p:txBody>
      </p:sp>
    </p:spTree>
    <p:extLst>
      <p:ext uri="{BB962C8B-B14F-4D97-AF65-F5344CB8AC3E}">
        <p14:creationId xmlns:p14="http://schemas.microsoft.com/office/powerpoint/2010/main" val="478515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life course approach to health and well-being shows us how each life stage as an effect on the next. It’s a gentle mix of protective and risk factors that a person must balance in order to remain at optimum. </a:t>
            </a:r>
          </a:p>
          <a:p>
            <a:endParaRPr lang="en-US" dirty="0"/>
          </a:p>
        </p:txBody>
      </p:sp>
      <p:sp>
        <p:nvSpPr>
          <p:cNvPr id="4" name="Slide Number Placeholder 3"/>
          <p:cNvSpPr>
            <a:spLocks noGrp="1"/>
          </p:cNvSpPr>
          <p:nvPr>
            <p:ph type="sldNum" sz="quarter" idx="5"/>
          </p:nvPr>
        </p:nvSpPr>
        <p:spPr/>
        <p:txBody>
          <a:bodyPr/>
          <a:lstStyle/>
          <a:p>
            <a:fld id="{057859D8-5D9B-D845-A921-199289C0AE65}" type="slidenum">
              <a:rPr lang="en-US" smtClean="0"/>
              <a:t>4</a:t>
            </a:fld>
            <a:endParaRPr lang="en-US" dirty="0"/>
          </a:p>
        </p:txBody>
      </p:sp>
    </p:spTree>
    <p:extLst>
      <p:ext uri="{BB962C8B-B14F-4D97-AF65-F5344CB8AC3E}">
        <p14:creationId xmlns:p14="http://schemas.microsoft.com/office/powerpoint/2010/main" val="460059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Studies have shown that the babies of mothers who do not revive prenatal care are three time more likely to suffer complications such as a low birth weight and five times more likely to die. </a:t>
            </a:r>
          </a:p>
          <a:p>
            <a:endParaRPr lang="en-US" dirty="0"/>
          </a:p>
        </p:txBody>
      </p:sp>
      <p:sp>
        <p:nvSpPr>
          <p:cNvPr id="4" name="Slide Number Placeholder 3"/>
          <p:cNvSpPr>
            <a:spLocks noGrp="1"/>
          </p:cNvSpPr>
          <p:nvPr>
            <p:ph type="sldNum" sz="quarter" idx="5"/>
          </p:nvPr>
        </p:nvSpPr>
        <p:spPr/>
        <p:txBody>
          <a:bodyPr/>
          <a:lstStyle/>
          <a:p>
            <a:fld id="{057859D8-5D9B-D845-A921-199289C0AE65}" type="slidenum">
              <a:rPr lang="en-US" smtClean="0"/>
              <a:t>5</a:t>
            </a:fld>
            <a:endParaRPr lang="en-US" dirty="0"/>
          </a:p>
        </p:txBody>
      </p:sp>
    </p:spTree>
    <p:extLst>
      <p:ext uri="{BB962C8B-B14F-4D97-AF65-F5344CB8AC3E}">
        <p14:creationId xmlns:p14="http://schemas.microsoft.com/office/powerpoint/2010/main" val="583651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these needs are not met in early childhood they can cause the child to experience mental health issues going forward. </a:t>
            </a:r>
          </a:p>
        </p:txBody>
      </p:sp>
      <p:sp>
        <p:nvSpPr>
          <p:cNvPr id="4" name="Slide Number Placeholder 3"/>
          <p:cNvSpPr>
            <a:spLocks noGrp="1"/>
          </p:cNvSpPr>
          <p:nvPr>
            <p:ph type="sldNum" sz="quarter" idx="5"/>
          </p:nvPr>
        </p:nvSpPr>
        <p:spPr/>
        <p:txBody>
          <a:bodyPr/>
          <a:lstStyle/>
          <a:p>
            <a:fld id="{057859D8-5D9B-D845-A921-199289C0AE65}" type="slidenum">
              <a:rPr lang="en-US" smtClean="0"/>
              <a:t>6</a:t>
            </a:fld>
            <a:endParaRPr lang="en-US" dirty="0"/>
          </a:p>
        </p:txBody>
      </p:sp>
    </p:spTree>
    <p:extLst>
      <p:ext uri="{BB962C8B-B14F-4D97-AF65-F5344CB8AC3E}">
        <p14:creationId xmlns:p14="http://schemas.microsoft.com/office/powerpoint/2010/main" val="4201745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detrimental time to young people. They are finding their feet in the world and they may be finding themselves lost in a complicated web of social peer pressure and their own personal feelings and thoughts. Here I have some shocking statistics that show how greatly an individuals life can be affected before its even truly begun.</a:t>
            </a:r>
          </a:p>
        </p:txBody>
      </p:sp>
      <p:sp>
        <p:nvSpPr>
          <p:cNvPr id="4" name="Slide Number Placeholder 3"/>
          <p:cNvSpPr>
            <a:spLocks noGrp="1"/>
          </p:cNvSpPr>
          <p:nvPr>
            <p:ph type="sldNum" sz="quarter" idx="5"/>
          </p:nvPr>
        </p:nvSpPr>
        <p:spPr/>
        <p:txBody>
          <a:bodyPr/>
          <a:lstStyle/>
          <a:p>
            <a:fld id="{057859D8-5D9B-D845-A921-199289C0AE65}" type="slidenum">
              <a:rPr lang="en-US" smtClean="0"/>
              <a:t>8</a:t>
            </a:fld>
            <a:endParaRPr lang="en-US" dirty="0"/>
          </a:p>
        </p:txBody>
      </p:sp>
    </p:spTree>
    <p:extLst>
      <p:ext uri="{BB962C8B-B14F-4D97-AF65-F5344CB8AC3E}">
        <p14:creationId xmlns:p14="http://schemas.microsoft.com/office/powerpoint/2010/main" val="3035782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in life a person can be found to question their identity, it’s a time of change and this can be overwhelming for some to process.</a:t>
            </a:r>
          </a:p>
        </p:txBody>
      </p:sp>
      <p:sp>
        <p:nvSpPr>
          <p:cNvPr id="4" name="Slide Number Placeholder 3"/>
          <p:cNvSpPr>
            <a:spLocks noGrp="1"/>
          </p:cNvSpPr>
          <p:nvPr>
            <p:ph type="sldNum" sz="quarter" idx="5"/>
          </p:nvPr>
        </p:nvSpPr>
        <p:spPr/>
        <p:txBody>
          <a:bodyPr/>
          <a:lstStyle/>
          <a:p>
            <a:fld id="{057859D8-5D9B-D845-A921-199289C0AE65}" type="slidenum">
              <a:rPr lang="en-US" smtClean="0"/>
              <a:t>9</a:t>
            </a:fld>
            <a:endParaRPr lang="en-US" dirty="0"/>
          </a:p>
        </p:txBody>
      </p:sp>
    </p:spTree>
    <p:extLst>
      <p:ext uri="{BB962C8B-B14F-4D97-AF65-F5344CB8AC3E}">
        <p14:creationId xmlns:p14="http://schemas.microsoft.com/office/powerpoint/2010/main" val="2084533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life course approach tells us that the aging process is influenced by factors throughout a person’s life. It emphasises how each life stage is interconnected and how each experience and event has an impact on their health and well-being. </a:t>
            </a:r>
          </a:p>
        </p:txBody>
      </p:sp>
      <p:sp>
        <p:nvSpPr>
          <p:cNvPr id="4" name="Slide Number Placeholder 3"/>
          <p:cNvSpPr>
            <a:spLocks noGrp="1"/>
          </p:cNvSpPr>
          <p:nvPr>
            <p:ph type="sldNum" sz="quarter" idx="5"/>
          </p:nvPr>
        </p:nvSpPr>
        <p:spPr/>
        <p:txBody>
          <a:bodyPr/>
          <a:lstStyle/>
          <a:p>
            <a:fld id="{057859D8-5D9B-D845-A921-199289C0AE65}" type="slidenum">
              <a:rPr lang="en-US" smtClean="0"/>
              <a:t>10</a:t>
            </a:fld>
            <a:endParaRPr lang="en-US" dirty="0"/>
          </a:p>
        </p:txBody>
      </p:sp>
    </p:spTree>
    <p:extLst>
      <p:ext uri="{BB962C8B-B14F-4D97-AF65-F5344CB8AC3E}">
        <p14:creationId xmlns:p14="http://schemas.microsoft.com/office/powerpoint/2010/main" val="405397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last stage of life is death. There are many ways to view death, some see it as a final end but personally I see it as a new beginning. Each stage in life brings us here therefore it’s vital we maintain our health and well-being throughout and ensure we try out upmost to counter any risk factors we may come across. </a:t>
            </a:r>
          </a:p>
        </p:txBody>
      </p:sp>
      <p:sp>
        <p:nvSpPr>
          <p:cNvPr id="4" name="Slide Number Placeholder 3"/>
          <p:cNvSpPr>
            <a:spLocks noGrp="1"/>
          </p:cNvSpPr>
          <p:nvPr>
            <p:ph type="sldNum" sz="quarter" idx="5"/>
          </p:nvPr>
        </p:nvSpPr>
        <p:spPr/>
        <p:txBody>
          <a:bodyPr/>
          <a:lstStyle/>
          <a:p>
            <a:fld id="{057859D8-5D9B-D845-A921-199289C0AE65}" type="slidenum">
              <a:rPr lang="en-US" smtClean="0"/>
              <a:t>11</a:t>
            </a:fld>
            <a:endParaRPr lang="en-US" dirty="0"/>
          </a:p>
        </p:txBody>
      </p:sp>
    </p:spTree>
    <p:extLst>
      <p:ext uri="{BB962C8B-B14F-4D97-AF65-F5344CB8AC3E}">
        <p14:creationId xmlns:p14="http://schemas.microsoft.com/office/powerpoint/2010/main" val="3046760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3/7/25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7488106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3/7/25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58214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F72BA41-EC5B-4197-BCC8-0FD2E523CD7A}" type="datetimeFigureOut">
              <a:rPr lang="en-US" smtClean="0"/>
              <a:t>3/7/25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9834224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F72BA41-EC5B-4197-BCC8-0FD2E523CD7A}" type="datetimeFigureOut">
              <a:rPr lang="en-US" smtClean="0"/>
              <a:t>3/7/25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2532172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F72BA41-EC5B-4197-BCC8-0FD2E523CD7A}" type="datetimeFigureOut">
              <a:rPr lang="en-US" smtClean="0"/>
              <a:pPr/>
              <a:t>3/7/25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625637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72BA41-EC5B-4197-BCC8-0FD2E523CD7A}" type="datetimeFigureOut">
              <a:rPr lang="en-US" smtClean="0"/>
              <a:t>3/7/25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568015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2BA41-EC5B-4197-BCC8-0FD2E523CD7A}" type="datetimeFigureOut">
              <a:rPr lang="en-US" smtClean="0"/>
              <a:t>3/7/25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06121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F72BA41-EC5B-4197-BCC8-0FD2E523CD7A}" type="datetimeFigureOut">
              <a:rPr lang="en-US" smtClean="0"/>
              <a:t>3/7/25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456909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F72BA41-EC5B-4197-BCC8-0FD2E523CD7A}" type="datetimeFigureOut">
              <a:rPr lang="en-US" smtClean="0"/>
              <a:t>3/7/25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1848898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3/7/25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372951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3/7/25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dirty="0"/>
          </a:p>
        </p:txBody>
      </p:sp>
    </p:spTree>
    <p:extLst>
      <p:ext uri="{BB962C8B-B14F-4D97-AF65-F5344CB8AC3E}">
        <p14:creationId xmlns:p14="http://schemas.microsoft.com/office/powerpoint/2010/main" val="401181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F72BA41-EC5B-4197-BCC8-0FD2E523CD7A}" type="datetimeFigureOut">
              <a:rPr lang="en-US" smtClean="0"/>
              <a:pPr/>
              <a:t>3/7/25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14437558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svgsilh.com/image/2028245.html"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verywellmind.com/erik-eriksons-stages-of-psychosocial-development-2795740" TargetMode="External"/><Relationship Id="rId2" Type="http://schemas.openxmlformats.org/officeDocument/2006/relationships/hyperlink" Target="https://www.brainyquote.com/quotes/george_eliot_148896"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entalhealth.org.uk/explore-mental-health/a-z-topics/mental-health-later-life.(Accessed" TargetMode="External"/><Relationship Id="rId2" Type="http://schemas.openxmlformats.org/officeDocument/2006/relationships/hyperlink" Target="https://www.ncbi.nlm.nih.gov/books/NBK53709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khsa.blog.gov.uk/2019/05/23/health-matters-prevention-a-life-course-approach/" TargetMode="External"/><Relationship Id="rId2" Type="http://schemas.openxmlformats.org/officeDocument/2006/relationships/hyperlink" Target="https://womenshealth.gov/a-z-topics/prenatal-care"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adolescent-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AD7556-C90D-4946-8E4E-1E79D5B3D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BB0CC56-54B2-4AE0-87C5-296E78A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42815"/>
            <a:ext cx="12192000" cy="261518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BEFFE0-333B-73F3-E98A-EEE03F7DD58D}"/>
              </a:ext>
            </a:extLst>
          </p:cNvPr>
          <p:cNvSpPr>
            <a:spLocks noGrp="1"/>
          </p:cNvSpPr>
          <p:nvPr>
            <p:ph type="ctrTitle"/>
          </p:nvPr>
        </p:nvSpPr>
        <p:spPr>
          <a:xfrm>
            <a:off x="1600200" y="3418891"/>
            <a:ext cx="8991600" cy="1645920"/>
          </a:xfrm>
        </p:spPr>
        <p:txBody>
          <a:bodyPr>
            <a:normAutofit/>
          </a:bodyPr>
          <a:lstStyle/>
          <a:p>
            <a:r>
              <a:rPr lang="en-US" dirty="0"/>
              <a:t>The life course approach to health and well-being.  </a:t>
            </a:r>
          </a:p>
        </p:txBody>
      </p:sp>
      <p:sp>
        <p:nvSpPr>
          <p:cNvPr id="3" name="Subtitle 2">
            <a:extLst>
              <a:ext uri="{FF2B5EF4-FFF2-40B4-BE49-F238E27FC236}">
                <a16:creationId xmlns:a16="http://schemas.microsoft.com/office/drawing/2014/main" id="{689091B5-6559-8F9D-6292-E991C26134A4}"/>
              </a:ext>
            </a:extLst>
          </p:cNvPr>
          <p:cNvSpPr>
            <a:spLocks noGrp="1"/>
          </p:cNvSpPr>
          <p:nvPr>
            <p:ph type="subTitle" idx="1"/>
          </p:nvPr>
        </p:nvSpPr>
        <p:spPr>
          <a:xfrm>
            <a:off x="2695194" y="5384691"/>
            <a:ext cx="6801612" cy="736976"/>
          </a:xfrm>
        </p:spPr>
        <p:txBody>
          <a:bodyPr>
            <a:normAutofit/>
          </a:bodyPr>
          <a:lstStyle/>
          <a:p>
            <a:pPr>
              <a:lnSpc>
                <a:spcPct val="90000"/>
              </a:lnSpc>
            </a:pPr>
            <a:r>
              <a:rPr lang="en-US" sz="1700" dirty="0">
                <a:solidFill>
                  <a:srgbClr val="FFFFFF"/>
                </a:solidFill>
              </a:rPr>
              <a:t>Llinos Price </a:t>
            </a:r>
          </a:p>
          <a:p>
            <a:pPr>
              <a:lnSpc>
                <a:spcPct val="90000"/>
              </a:lnSpc>
            </a:pPr>
            <a:r>
              <a:rPr lang="en-US" sz="1700" dirty="0">
                <a:solidFill>
                  <a:srgbClr val="FFFFFF"/>
                </a:solidFill>
              </a:rPr>
              <a:t>14/03/2025</a:t>
            </a:r>
          </a:p>
        </p:txBody>
      </p:sp>
      <p:pic>
        <p:nvPicPr>
          <p:cNvPr id="6" name="Graphic 5">
            <a:extLst>
              <a:ext uri="{FF2B5EF4-FFF2-40B4-BE49-F238E27FC236}">
                <a16:creationId xmlns:a16="http://schemas.microsoft.com/office/drawing/2014/main" id="{39A49491-5FD4-7CF9-8B92-29EA6F132AB6}"/>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3686476" y="664203"/>
            <a:ext cx="4819048" cy="2408112"/>
          </a:xfrm>
          <a:prstGeom prst="rect">
            <a:avLst/>
          </a:prstGeom>
        </p:spPr>
      </p:pic>
    </p:spTree>
    <p:extLst>
      <p:ext uri="{BB962C8B-B14F-4D97-AF65-F5344CB8AC3E}">
        <p14:creationId xmlns:p14="http://schemas.microsoft.com/office/powerpoint/2010/main" val="5708402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03C4EC-F3BD-13E5-A9A6-AE94375EC7E7}"/>
              </a:ext>
            </a:extLst>
          </p:cNvPr>
          <p:cNvSpPr>
            <a:spLocks noGrp="1"/>
          </p:cNvSpPr>
          <p:nvPr>
            <p:ph idx="1"/>
          </p:nvPr>
        </p:nvSpPr>
        <p:spPr>
          <a:xfrm>
            <a:off x="1706062" y="1246909"/>
            <a:ext cx="8779512" cy="4696691"/>
          </a:xfrm>
        </p:spPr>
        <p:txBody>
          <a:bodyPr>
            <a:normAutofit/>
          </a:bodyPr>
          <a:lstStyle/>
          <a:p>
            <a:pPr marL="0" indent="0">
              <a:spcAft>
                <a:spcPts val="1500"/>
              </a:spcAft>
              <a:buNone/>
            </a:pPr>
            <a:r>
              <a:rPr lang="en-GB" sz="3200" b="0" i="0" u="none" strike="noStrike" dirty="0">
                <a:solidFill>
                  <a:srgbClr val="404040"/>
                </a:solidFill>
                <a:effectLst/>
                <a:latin typeface="GDS Transport"/>
              </a:rPr>
              <a:t>“A person’s physical and mental health and wellbeing are influenced throughout life by the wider determinants of health, which are a diverse range of social, economic and environmental factors, alongside behavioural risk factors which often cluster in the population, reflecting real lives.”</a:t>
            </a:r>
          </a:p>
          <a:p>
            <a:pPr marL="0" indent="0">
              <a:buNone/>
            </a:pPr>
            <a:r>
              <a:rPr lang="en-US" sz="3200" dirty="0">
                <a:solidFill>
                  <a:srgbClr val="404040"/>
                </a:solidFill>
              </a:rPr>
              <a:t>(Rashbrook, 2019)</a:t>
            </a:r>
          </a:p>
        </p:txBody>
      </p:sp>
    </p:spTree>
    <p:extLst>
      <p:ext uri="{BB962C8B-B14F-4D97-AF65-F5344CB8AC3E}">
        <p14:creationId xmlns:p14="http://schemas.microsoft.com/office/powerpoint/2010/main" val="1602075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6D21-05E6-DF9B-52CD-C2D275BDF4A6}"/>
              </a:ext>
            </a:extLst>
          </p:cNvPr>
          <p:cNvSpPr>
            <a:spLocks noGrp="1"/>
          </p:cNvSpPr>
          <p:nvPr>
            <p:ph type="title"/>
          </p:nvPr>
        </p:nvSpPr>
        <p:spPr>
          <a:xfrm>
            <a:off x="2231136" y="964692"/>
            <a:ext cx="7729728" cy="1188720"/>
          </a:xfrm>
        </p:spPr>
        <p:txBody>
          <a:bodyPr>
            <a:normAutofit/>
          </a:bodyPr>
          <a:lstStyle/>
          <a:p>
            <a:r>
              <a:rPr lang="en-US" dirty="0"/>
              <a:t>Erik Erikson’s theory</a:t>
            </a:r>
          </a:p>
        </p:txBody>
      </p:sp>
      <p:graphicFrame>
        <p:nvGraphicFramePr>
          <p:cNvPr id="5" name="Content Placeholder 2">
            <a:extLst>
              <a:ext uri="{FF2B5EF4-FFF2-40B4-BE49-F238E27FC236}">
                <a16:creationId xmlns:a16="http://schemas.microsoft.com/office/drawing/2014/main" id="{08706D5F-7BB5-5F5E-C891-9C0C7FEAD665}"/>
              </a:ext>
            </a:extLst>
          </p:cNvPr>
          <p:cNvGraphicFramePr>
            <a:graphicFrameLocks noGrp="1"/>
          </p:cNvGraphicFramePr>
          <p:nvPr>
            <p:ph idx="1"/>
            <p:extLst>
              <p:ext uri="{D42A27DB-BD31-4B8C-83A1-F6EECF244321}">
                <p14:modId xmlns:p14="http://schemas.microsoft.com/office/powerpoint/2010/main" val="3044085397"/>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13D3F6E-FA98-793A-E4EE-9222595122B8}"/>
              </a:ext>
            </a:extLst>
          </p:cNvPr>
          <p:cNvSpPr txBox="1"/>
          <p:nvPr/>
        </p:nvSpPr>
        <p:spPr>
          <a:xfrm>
            <a:off x="10402454" y="6386945"/>
            <a:ext cx="1648691"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(Cherry, 2024)</a:t>
            </a:r>
            <a:endParaRPr lang="en-US" dirty="0"/>
          </a:p>
        </p:txBody>
      </p:sp>
    </p:spTree>
    <p:extLst>
      <p:ext uri="{BB962C8B-B14F-4D97-AF65-F5344CB8AC3E}">
        <p14:creationId xmlns:p14="http://schemas.microsoft.com/office/powerpoint/2010/main" val="2294302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6D82D-88B5-4CB3-1CF0-F595509A8348}"/>
              </a:ext>
            </a:extLst>
          </p:cNvPr>
          <p:cNvSpPr>
            <a:spLocks noGrp="1"/>
          </p:cNvSpPr>
          <p:nvPr>
            <p:ph type="title"/>
          </p:nvPr>
        </p:nvSpPr>
        <p:spPr>
          <a:xfrm>
            <a:off x="2231136" y="964692"/>
            <a:ext cx="7729728" cy="1188720"/>
          </a:xfrm>
        </p:spPr>
        <p:txBody>
          <a:bodyPr>
            <a:normAutofit/>
          </a:bodyPr>
          <a:lstStyle/>
          <a:p>
            <a:r>
              <a:rPr lang="en-US" dirty="0"/>
              <a:t>The life stages </a:t>
            </a:r>
          </a:p>
        </p:txBody>
      </p:sp>
      <p:graphicFrame>
        <p:nvGraphicFramePr>
          <p:cNvPr id="5" name="Content Placeholder 2">
            <a:extLst>
              <a:ext uri="{FF2B5EF4-FFF2-40B4-BE49-F238E27FC236}">
                <a16:creationId xmlns:a16="http://schemas.microsoft.com/office/drawing/2014/main" id="{5CF47773-5899-4305-DF1C-1DBAF7A6CFBB}"/>
              </a:ext>
            </a:extLst>
          </p:cNvPr>
          <p:cNvGraphicFramePr>
            <a:graphicFrameLocks noGrp="1"/>
          </p:cNvGraphicFramePr>
          <p:nvPr>
            <p:ph idx="1"/>
            <p:extLst>
              <p:ext uri="{D42A27DB-BD31-4B8C-83A1-F6EECF244321}">
                <p14:modId xmlns:p14="http://schemas.microsoft.com/office/powerpoint/2010/main" val="992860974"/>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EF8DC71-5C5F-CF94-906D-7F28A550A1F5}"/>
              </a:ext>
            </a:extLst>
          </p:cNvPr>
          <p:cNvSpPr txBox="1"/>
          <p:nvPr/>
        </p:nvSpPr>
        <p:spPr>
          <a:xfrm>
            <a:off x="9088581" y="6373091"/>
            <a:ext cx="3911600"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(Overstreet and Learning, 2022)</a:t>
            </a:r>
            <a:endParaRPr lang="en-US" dirty="0"/>
          </a:p>
        </p:txBody>
      </p:sp>
    </p:spTree>
    <p:extLst>
      <p:ext uri="{BB962C8B-B14F-4D97-AF65-F5344CB8AC3E}">
        <p14:creationId xmlns:p14="http://schemas.microsoft.com/office/powerpoint/2010/main" val="3018184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3CE1E7-620F-2F52-3449-C0173D0BE72C}"/>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2100" kern="1200" cap="all" spc="200" baseline="0" dirty="0">
                <a:solidFill>
                  <a:srgbClr val="FFFFFF"/>
                </a:solidFill>
                <a:latin typeface="+mj-lt"/>
                <a:ea typeface="+mj-ea"/>
                <a:cs typeface="+mj-cs"/>
              </a:rPr>
              <a:t>Prenatal DEVELOPMENT </a:t>
            </a:r>
          </a:p>
        </p:txBody>
      </p:sp>
      <p:sp>
        <p:nvSpPr>
          <p:cNvPr id="16" name="TextBox 15">
            <a:extLst>
              <a:ext uri="{FF2B5EF4-FFF2-40B4-BE49-F238E27FC236}">
                <a16:creationId xmlns:a16="http://schemas.microsoft.com/office/drawing/2014/main" id="{8ACB2B20-B3EC-47D2-023A-F9547E16B1AB}"/>
              </a:ext>
            </a:extLst>
          </p:cNvPr>
          <p:cNvSpPr txBox="1"/>
          <p:nvPr/>
        </p:nvSpPr>
        <p:spPr>
          <a:xfrm>
            <a:off x="5591695" y="1402080"/>
            <a:ext cx="5320696" cy="4053840"/>
          </a:xfrm>
          <a:prstGeom prst="rect">
            <a:avLst/>
          </a:prstGeom>
        </p:spPr>
        <p:txBody>
          <a:bodyPr vert="horz" lIns="91440" tIns="45720" rIns="91440" bIns="45720" rtlCol="0" anchor="ctr">
            <a:normAutofit/>
          </a:bodyPr>
          <a:lstStyle/>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Prenatal Development begins at fertilisation, it is the process in which the fetus grows within the womb until birth. </a:t>
            </a:r>
          </a:p>
          <a:p>
            <a:pPr indent="-228600" defTabSz="914400">
              <a:spcBef>
                <a:spcPts val="1000"/>
              </a:spcBef>
              <a:buClr>
                <a:schemeClr val="accent2"/>
              </a:buClr>
              <a:buFont typeface="Arial" panose="020B0604020202020204" pitchFamily="34" charset="0"/>
              <a:buChar char="•"/>
            </a:pPr>
            <a:endParaRPr lang="en-US" dirty="0">
              <a:solidFill>
                <a:schemeClr val="tx1">
                  <a:lumMod val="85000"/>
                  <a:lumOff val="15000"/>
                </a:schemeClr>
              </a:solidFill>
            </a:endParaRPr>
          </a:p>
          <a:p>
            <a:pPr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While the fetus is within it’s mother, her body will provide it with all the nutrients it will need to develop and remain healthy. </a:t>
            </a:r>
          </a:p>
          <a:p>
            <a:pPr indent="-228600" defTabSz="914400">
              <a:spcBef>
                <a:spcPts val="1000"/>
              </a:spcBef>
              <a:buClr>
                <a:schemeClr val="accent2"/>
              </a:buClr>
              <a:buFont typeface="Arial" panose="020B0604020202020204" pitchFamily="34" charset="0"/>
              <a:buChar char="•"/>
            </a:pPr>
            <a:endParaRPr lang="en-US" dirty="0">
              <a:solidFill>
                <a:schemeClr val="tx1">
                  <a:lumMod val="85000"/>
                  <a:lumOff val="15000"/>
                </a:schemeClr>
              </a:solidFill>
            </a:endParaRPr>
          </a:p>
          <a:p>
            <a:pPr marL="0" indent="-228600" defTabSz="914400">
              <a:spcBef>
                <a:spcPts val="1000"/>
              </a:spcBef>
              <a:buClr>
                <a:schemeClr val="accent2"/>
              </a:buClr>
              <a:buFont typeface="Arial" panose="020B0604020202020204" pitchFamily="34" charset="0"/>
              <a:buChar char="•"/>
            </a:pPr>
            <a:r>
              <a:rPr lang="en-US" dirty="0">
                <a:solidFill>
                  <a:schemeClr val="tx1">
                    <a:lumMod val="85000"/>
                    <a:lumOff val="15000"/>
                  </a:schemeClr>
                </a:solidFill>
              </a:rPr>
              <a:t>“Prenatal Care is a vital part of prenatal development. It ensures expectant mother’s and their unborn child receive support to keep them both safe and healthy.”(Office on Woman’s Health, 2021)</a:t>
            </a:r>
          </a:p>
          <a:p>
            <a:pPr indent="-228600" defTabSz="914400">
              <a:spcBef>
                <a:spcPts val="1000"/>
              </a:spcBef>
              <a:buClr>
                <a:schemeClr val="accent2"/>
              </a:buClr>
              <a:buFont typeface="Arial" panose="020B0604020202020204" pitchFamily="34" charset="0"/>
              <a:buChar char="•"/>
            </a:pPr>
            <a:endParaRPr lang="en-US" dirty="0">
              <a:solidFill>
                <a:schemeClr val="tx1">
                  <a:lumMod val="85000"/>
                  <a:lumOff val="15000"/>
                </a:schemeClr>
              </a:solidFill>
            </a:endParaRPr>
          </a:p>
          <a:p>
            <a:pPr indent="-228600" defTabSz="914400">
              <a:spcBef>
                <a:spcPts val="1000"/>
              </a:spcBef>
              <a:buClr>
                <a:schemeClr val="accent2"/>
              </a:buClr>
              <a:buFont typeface="Arial" panose="020B0604020202020204" pitchFamily="34" charset="0"/>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480396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9" name="Picture 8" descr="A hand of two adults and a kid on top of each other">
            <a:extLst>
              <a:ext uri="{FF2B5EF4-FFF2-40B4-BE49-F238E27FC236}">
                <a16:creationId xmlns:a16="http://schemas.microsoft.com/office/drawing/2014/main" id="{2BFE5261-B016-81C8-5C6E-E7B94546DC69}"/>
              </a:ext>
            </a:extLst>
          </p:cNvPr>
          <p:cNvPicPr>
            <a:picLocks noChangeAspect="1"/>
          </p:cNvPicPr>
          <p:nvPr/>
        </p:nvPicPr>
        <p:blipFill>
          <a:blip r:embed="rId3"/>
          <a:srcRect l="30937" r="23732" b="-1"/>
          <a:stretch/>
        </p:blipFill>
        <p:spPr>
          <a:xfrm>
            <a:off x="761999" y="-31999"/>
            <a:ext cx="4679062" cy="6889999"/>
          </a:xfrm>
          <a:prstGeom prst="rect">
            <a:avLst/>
          </a:prstGeom>
        </p:spPr>
      </p:pic>
      <p:graphicFrame>
        <p:nvGraphicFramePr>
          <p:cNvPr id="15" name="Content Placeholder 14">
            <a:extLst>
              <a:ext uri="{FF2B5EF4-FFF2-40B4-BE49-F238E27FC236}">
                <a16:creationId xmlns:a16="http://schemas.microsoft.com/office/drawing/2014/main" id="{06BC4BF5-94F8-F267-D230-16DBE2F45A91}"/>
              </a:ext>
            </a:extLst>
          </p:cNvPr>
          <p:cNvGraphicFramePr>
            <a:graphicFrameLocks noGrp="1"/>
          </p:cNvGraphicFramePr>
          <p:nvPr>
            <p:ph idx="1"/>
            <p:extLst>
              <p:ext uri="{D42A27DB-BD31-4B8C-83A1-F6EECF244321}">
                <p14:modId xmlns:p14="http://schemas.microsoft.com/office/powerpoint/2010/main" val="1704035366"/>
              </p:ext>
            </p:extLst>
          </p:nvPr>
        </p:nvGraphicFramePr>
        <p:xfrm>
          <a:off x="5708072" y="1136073"/>
          <a:ext cx="4252791" cy="5070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6ADE1002-1ED3-EFA6-623B-E0FDF3912140}"/>
              </a:ext>
            </a:extLst>
          </p:cNvPr>
          <p:cNvSpPr txBox="1"/>
          <p:nvPr/>
        </p:nvSpPr>
        <p:spPr>
          <a:xfrm>
            <a:off x="6095999" y="346363"/>
            <a:ext cx="4835237" cy="461665"/>
          </a:xfrm>
          <a:prstGeom prst="rect">
            <a:avLst/>
          </a:prstGeom>
          <a:noFill/>
        </p:spPr>
        <p:txBody>
          <a:bodyPr wrap="square" rtlCol="0">
            <a:spAutoFit/>
          </a:bodyPr>
          <a:lstStyle/>
          <a:p>
            <a:r>
              <a:rPr lang="en-US" sz="2400" b="1" dirty="0"/>
              <a:t>Childhood development</a:t>
            </a:r>
          </a:p>
        </p:txBody>
      </p:sp>
      <p:sp>
        <p:nvSpPr>
          <p:cNvPr id="16" name="TextBox 15">
            <a:extLst>
              <a:ext uri="{FF2B5EF4-FFF2-40B4-BE49-F238E27FC236}">
                <a16:creationId xmlns:a16="http://schemas.microsoft.com/office/drawing/2014/main" id="{F757F789-449B-365F-4F12-9CEA1A9D5BE4}"/>
              </a:ext>
            </a:extLst>
          </p:cNvPr>
          <p:cNvSpPr txBox="1"/>
          <p:nvPr/>
        </p:nvSpPr>
        <p:spPr>
          <a:xfrm>
            <a:off x="8513617" y="6461097"/>
            <a:ext cx="3241965"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(Malik and Marwaha, 2023)</a:t>
            </a:r>
            <a:endParaRPr lang="en-US" dirty="0"/>
          </a:p>
        </p:txBody>
      </p:sp>
    </p:spTree>
    <p:extLst>
      <p:ext uri="{BB962C8B-B14F-4D97-AF65-F5344CB8AC3E}">
        <p14:creationId xmlns:p14="http://schemas.microsoft.com/office/powerpoint/2010/main" val="3476122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CC99D-5CA1-CE54-C7B3-E58D99343F08}"/>
              </a:ext>
            </a:extLst>
          </p:cNvPr>
          <p:cNvSpPr>
            <a:spLocks noGrp="1"/>
          </p:cNvSpPr>
          <p:nvPr>
            <p:ph type="title"/>
          </p:nvPr>
        </p:nvSpPr>
        <p:spPr>
          <a:xfrm>
            <a:off x="2231136" y="396655"/>
            <a:ext cx="7729728" cy="1188720"/>
          </a:xfrm>
        </p:spPr>
        <p:txBody>
          <a:bodyPr>
            <a:normAutofit/>
          </a:bodyPr>
          <a:lstStyle/>
          <a:p>
            <a:r>
              <a:rPr lang="en-US" dirty="0"/>
              <a:t>Adolescence and early adulthood</a:t>
            </a:r>
          </a:p>
        </p:txBody>
      </p:sp>
      <p:graphicFrame>
        <p:nvGraphicFramePr>
          <p:cNvPr id="13" name="Content Placeholder 2">
            <a:extLst>
              <a:ext uri="{FF2B5EF4-FFF2-40B4-BE49-F238E27FC236}">
                <a16:creationId xmlns:a16="http://schemas.microsoft.com/office/drawing/2014/main" id="{50E77772-CF99-EA98-A26B-E4FE0D0A3745}"/>
              </a:ext>
            </a:extLst>
          </p:cNvPr>
          <p:cNvGraphicFramePr>
            <a:graphicFrameLocks noGrp="1"/>
          </p:cNvGraphicFramePr>
          <p:nvPr>
            <p:ph idx="1"/>
            <p:extLst>
              <p:ext uri="{D42A27DB-BD31-4B8C-83A1-F6EECF244321}">
                <p14:modId xmlns:p14="http://schemas.microsoft.com/office/powerpoint/2010/main" val="1606891514"/>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30AE9C7-FEE7-ADFD-C5F2-7C20A61AB42C}"/>
              </a:ext>
            </a:extLst>
          </p:cNvPr>
          <p:cNvSpPr txBox="1"/>
          <p:nvPr/>
        </p:nvSpPr>
        <p:spPr>
          <a:xfrm>
            <a:off x="4548909" y="1981908"/>
            <a:ext cx="6677891" cy="523220"/>
          </a:xfrm>
          <a:prstGeom prst="rect">
            <a:avLst/>
          </a:prstGeom>
          <a:noFill/>
        </p:spPr>
        <p:txBody>
          <a:bodyPr wrap="square" rtlCol="0">
            <a:spAutoFit/>
          </a:bodyPr>
          <a:lstStyle/>
          <a:p>
            <a:r>
              <a:rPr lang="en-US" sz="2800" dirty="0"/>
              <a:t>Positive factors </a:t>
            </a:r>
          </a:p>
        </p:txBody>
      </p:sp>
      <p:sp>
        <p:nvSpPr>
          <p:cNvPr id="6" name="TextBox 5">
            <a:extLst>
              <a:ext uri="{FF2B5EF4-FFF2-40B4-BE49-F238E27FC236}">
                <a16:creationId xmlns:a16="http://schemas.microsoft.com/office/drawing/2014/main" id="{18789670-C24E-BC4E-FB84-D7766BDB2A24}"/>
              </a:ext>
            </a:extLst>
          </p:cNvPr>
          <p:cNvSpPr txBox="1"/>
          <p:nvPr/>
        </p:nvSpPr>
        <p:spPr>
          <a:xfrm>
            <a:off x="9467273" y="6418224"/>
            <a:ext cx="3519054" cy="377536"/>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Heradstveit</a:t>
            </a:r>
            <a:r>
              <a:rPr lang="en-GB" sz="1800" b="0" i="0" u="none" strike="noStrike" dirty="0">
                <a:solidFill>
                  <a:srgbClr val="000000"/>
                </a:solidFill>
                <a:effectLst/>
                <a:latin typeface="Times New Roman" panose="02020603050405020304" pitchFamily="18" charset="0"/>
              </a:rPr>
              <a:t> et al., 2023)</a:t>
            </a:r>
            <a:endParaRPr lang="en-US" dirty="0"/>
          </a:p>
        </p:txBody>
      </p:sp>
    </p:spTree>
    <p:extLst>
      <p:ext uri="{BB962C8B-B14F-4D97-AF65-F5344CB8AC3E}">
        <p14:creationId xmlns:p14="http://schemas.microsoft.com/office/powerpoint/2010/main" val="198257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837EAF-5557-2E5E-7BFF-2255C62F04BE}"/>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US" sz="2600" dirty="0">
                <a:solidFill>
                  <a:schemeClr val="bg1"/>
                </a:solidFill>
              </a:rPr>
              <a:t>Adolescence and early adulthood </a:t>
            </a:r>
          </a:p>
        </p:txBody>
      </p:sp>
      <p:graphicFrame>
        <p:nvGraphicFramePr>
          <p:cNvPr id="22" name="Content Placeholder 2">
            <a:extLst>
              <a:ext uri="{FF2B5EF4-FFF2-40B4-BE49-F238E27FC236}">
                <a16:creationId xmlns:a16="http://schemas.microsoft.com/office/drawing/2014/main" id="{5ACC8296-FA81-AB55-5C46-EFBD24BBA232}"/>
              </a:ext>
            </a:extLst>
          </p:cNvPr>
          <p:cNvGraphicFramePr>
            <a:graphicFrameLocks noGrp="1"/>
          </p:cNvGraphicFramePr>
          <p:nvPr>
            <p:ph idx="1"/>
            <p:extLst>
              <p:ext uri="{D42A27DB-BD31-4B8C-83A1-F6EECF244321}">
                <p14:modId xmlns:p14="http://schemas.microsoft.com/office/powerpoint/2010/main" val="591006873"/>
              </p:ext>
            </p:extLst>
          </p:nvPr>
        </p:nvGraphicFramePr>
        <p:xfrm>
          <a:off x="5611217" y="341745"/>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48C80B0-B309-0891-04AE-54A7D7467630}"/>
              </a:ext>
            </a:extLst>
          </p:cNvPr>
          <p:cNvSpPr txBox="1"/>
          <p:nvPr/>
        </p:nvSpPr>
        <p:spPr>
          <a:xfrm>
            <a:off x="5611217" y="4872426"/>
            <a:ext cx="5759576" cy="1477328"/>
          </a:xfrm>
          <a:prstGeom prst="rect">
            <a:avLst/>
          </a:prstGeom>
          <a:noFill/>
        </p:spPr>
        <p:txBody>
          <a:bodyPr wrap="square" rtlCol="0">
            <a:spAutoFit/>
          </a:bodyPr>
          <a:lstStyle/>
          <a:p>
            <a:r>
              <a:rPr lang="en-US" sz="1800" dirty="0">
                <a:solidFill>
                  <a:srgbClr val="404040"/>
                </a:solidFill>
              </a:rPr>
              <a:t>As you can see, the consequences of failing to support and address underlying mental health conditions in adolescence can lead to an impairment of both physical and mental health, greatly limiting their chances of leading fulfilling lives. </a:t>
            </a:r>
          </a:p>
          <a:p>
            <a:endParaRPr lang="en-US" dirty="0"/>
          </a:p>
        </p:txBody>
      </p:sp>
      <p:sp>
        <p:nvSpPr>
          <p:cNvPr id="14" name="TextBox 13">
            <a:extLst>
              <a:ext uri="{FF2B5EF4-FFF2-40B4-BE49-F238E27FC236}">
                <a16:creationId xmlns:a16="http://schemas.microsoft.com/office/drawing/2014/main" id="{418BD029-BF03-F27A-5A86-7390B3D9F46A}"/>
              </a:ext>
            </a:extLst>
          </p:cNvPr>
          <p:cNvSpPr txBox="1"/>
          <p:nvPr/>
        </p:nvSpPr>
        <p:spPr>
          <a:xfrm>
            <a:off x="10571019" y="6419211"/>
            <a:ext cx="2840181"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(WHO, 2024)</a:t>
            </a:r>
            <a:endParaRPr lang="en-US" dirty="0"/>
          </a:p>
        </p:txBody>
      </p:sp>
    </p:spTree>
    <p:extLst>
      <p:ext uri="{BB962C8B-B14F-4D97-AF65-F5344CB8AC3E}">
        <p14:creationId xmlns:p14="http://schemas.microsoft.com/office/powerpoint/2010/main" val="786227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47CA-DD16-3E2C-889D-E0CE350E9853}"/>
              </a:ext>
            </a:extLst>
          </p:cNvPr>
          <p:cNvSpPr>
            <a:spLocks noGrp="1"/>
          </p:cNvSpPr>
          <p:nvPr>
            <p:ph type="title"/>
          </p:nvPr>
        </p:nvSpPr>
        <p:spPr>
          <a:xfrm>
            <a:off x="2231136" y="964692"/>
            <a:ext cx="7729728" cy="1188720"/>
          </a:xfrm>
        </p:spPr>
        <p:txBody>
          <a:bodyPr>
            <a:normAutofit/>
          </a:bodyPr>
          <a:lstStyle/>
          <a:p>
            <a:r>
              <a:rPr lang="en-US" dirty="0"/>
              <a:t>Middle adulthood </a:t>
            </a:r>
          </a:p>
        </p:txBody>
      </p:sp>
      <p:graphicFrame>
        <p:nvGraphicFramePr>
          <p:cNvPr id="9" name="Content Placeholder 2">
            <a:extLst>
              <a:ext uri="{FF2B5EF4-FFF2-40B4-BE49-F238E27FC236}">
                <a16:creationId xmlns:a16="http://schemas.microsoft.com/office/drawing/2014/main" id="{B2EDF63B-F869-3F34-7C24-740B441F304E}"/>
              </a:ext>
            </a:extLst>
          </p:cNvPr>
          <p:cNvGraphicFramePr>
            <a:graphicFrameLocks noGrp="1"/>
          </p:cNvGraphicFramePr>
          <p:nvPr>
            <p:ph idx="1"/>
            <p:extLst>
              <p:ext uri="{D42A27DB-BD31-4B8C-83A1-F6EECF244321}">
                <p14:modId xmlns:p14="http://schemas.microsoft.com/office/powerpoint/2010/main" val="552356891"/>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37AF2CE-A7AC-62D0-6752-ED890E91192B}"/>
              </a:ext>
            </a:extLst>
          </p:cNvPr>
          <p:cNvSpPr txBox="1"/>
          <p:nvPr/>
        </p:nvSpPr>
        <p:spPr>
          <a:xfrm>
            <a:off x="9019309" y="6369627"/>
            <a:ext cx="3172691"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(Moen and Wethington, 1999)</a:t>
            </a:r>
            <a:endParaRPr lang="en-US" dirty="0"/>
          </a:p>
        </p:txBody>
      </p:sp>
    </p:spTree>
    <p:extLst>
      <p:ext uri="{BB962C8B-B14F-4D97-AF65-F5344CB8AC3E}">
        <p14:creationId xmlns:p14="http://schemas.microsoft.com/office/powerpoint/2010/main" val="39890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CCD22-EE4B-B462-7E58-E1985946496F}"/>
              </a:ext>
            </a:extLst>
          </p:cNvPr>
          <p:cNvSpPr>
            <a:spLocks noGrp="1"/>
          </p:cNvSpPr>
          <p:nvPr>
            <p:ph type="title"/>
          </p:nvPr>
        </p:nvSpPr>
        <p:spPr>
          <a:xfrm>
            <a:off x="2231136" y="964692"/>
            <a:ext cx="7729728" cy="1188720"/>
          </a:xfrm>
        </p:spPr>
        <p:txBody>
          <a:bodyPr>
            <a:normAutofit/>
          </a:bodyPr>
          <a:lstStyle/>
          <a:p>
            <a:r>
              <a:rPr lang="en-US" dirty="0"/>
              <a:t>Late adulthood</a:t>
            </a:r>
          </a:p>
        </p:txBody>
      </p:sp>
      <p:graphicFrame>
        <p:nvGraphicFramePr>
          <p:cNvPr id="5" name="Content Placeholder 2">
            <a:extLst>
              <a:ext uri="{FF2B5EF4-FFF2-40B4-BE49-F238E27FC236}">
                <a16:creationId xmlns:a16="http://schemas.microsoft.com/office/drawing/2014/main" id="{F11258B8-4C96-429B-59EA-11730B9510EB}"/>
              </a:ext>
            </a:extLst>
          </p:cNvPr>
          <p:cNvGraphicFramePr>
            <a:graphicFrameLocks noGrp="1"/>
          </p:cNvGraphicFramePr>
          <p:nvPr>
            <p:ph idx="1"/>
            <p:extLst>
              <p:ext uri="{D42A27DB-BD31-4B8C-83A1-F6EECF244321}">
                <p14:modId xmlns:p14="http://schemas.microsoft.com/office/powerpoint/2010/main" val="1048746415"/>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B720AEA-AC06-8A23-FA00-4B76F34108A2}"/>
              </a:ext>
            </a:extLst>
          </p:cNvPr>
          <p:cNvSpPr txBox="1"/>
          <p:nvPr/>
        </p:nvSpPr>
        <p:spPr>
          <a:xfrm>
            <a:off x="8839201" y="6359236"/>
            <a:ext cx="3643744"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(Mental Health Foundation, 2021)</a:t>
            </a:r>
            <a:endParaRPr lang="en-US" dirty="0"/>
          </a:p>
        </p:txBody>
      </p:sp>
    </p:spTree>
    <p:extLst>
      <p:ext uri="{BB962C8B-B14F-4D97-AF65-F5344CB8AC3E}">
        <p14:creationId xmlns:p14="http://schemas.microsoft.com/office/powerpoint/2010/main" val="4029584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10" descr="Seedling growing on a tree trunk">
            <a:extLst>
              <a:ext uri="{FF2B5EF4-FFF2-40B4-BE49-F238E27FC236}">
                <a16:creationId xmlns:a16="http://schemas.microsoft.com/office/drawing/2014/main" id="{3CB8FE28-8777-10E4-A120-0FBFD34D047E}"/>
              </a:ext>
            </a:extLst>
          </p:cNvPr>
          <p:cNvPicPr>
            <a:picLocks noChangeAspect="1"/>
          </p:cNvPicPr>
          <p:nvPr/>
        </p:nvPicPr>
        <p:blipFill>
          <a:blip r:embed="rId3"/>
          <a:srcRect t="4706" b="12268"/>
          <a:stretch/>
        </p:blipFill>
        <p:spPr>
          <a:xfrm>
            <a:off x="20" y="10"/>
            <a:ext cx="12191980" cy="6857990"/>
          </a:xfrm>
          <a:prstGeom prst="rect">
            <a:avLst/>
          </a:prstGeom>
        </p:spPr>
      </p:pic>
      <p:sp>
        <p:nvSpPr>
          <p:cNvPr id="2" name="Title 1">
            <a:extLst>
              <a:ext uri="{FF2B5EF4-FFF2-40B4-BE49-F238E27FC236}">
                <a16:creationId xmlns:a16="http://schemas.microsoft.com/office/drawing/2014/main" id="{170B6357-D82C-6F72-230F-910299859D83}"/>
              </a:ext>
            </a:extLst>
          </p:cNvPr>
          <p:cNvSpPr>
            <a:spLocks noGrp="1"/>
          </p:cNvSpPr>
          <p:nvPr>
            <p:ph type="title"/>
          </p:nvPr>
        </p:nvSpPr>
        <p:spPr>
          <a:xfrm>
            <a:off x="2231136" y="2958103"/>
            <a:ext cx="7729728" cy="941796"/>
          </a:xfrm>
          <a:solidFill>
            <a:srgbClr val="FFFFFF">
              <a:alpha val="80000"/>
            </a:srgbClr>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End of life</a:t>
            </a:r>
          </a:p>
        </p:txBody>
      </p:sp>
      <p:sp>
        <p:nvSpPr>
          <p:cNvPr id="4" name="TextBox 3">
            <a:extLst>
              <a:ext uri="{FF2B5EF4-FFF2-40B4-BE49-F238E27FC236}">
                <a16:creationId xmlns:a16="http://schemas.microsoft.com/office/drawing/2014/main" id="{D88CDDD6-014E-EC1F-DC06-B07BF1A3F181}"/>
              </a:ext>
            </a:extLst>
          </p:cNvPr>
          <p:cNvSpPr txBox="1"/>
          <p:nvPr/>
        </p:nvSpPr>
        <p:spPr>
          <a:xfrm>
            <a:off x="7342890" y="6211659"/>
            <a:ext cx="4849090" cy="646331"/>
          </a:xfrm>
          <a:prstGeom prst="rect">
            <a:avLst/>
          </a:prstGeom>
          <a:solidFill>
            <a:schemeClr val="bg1">
              <a:lumMod val="85000"/>
            </a:schemeClr>
          </a:solidFill>
          <a:ln>
            <a:solidFill>
              <a:schemeClr val="bg2"/>
            </a:solidFill>
          </a:ln>
        </p:spPr>
        <p:txBody>
          <a:bodyPr wrap="square" rtlCol="0">
            <a:spAutoFit/>
          </a:bodyPr>
          <a:lstStyle/>
          <a:p>
            <a:pPr algn="ctr"/>
            <a:r>
              <a:rPr lang="en-GB" b="0" i="0" u="none" strike="noStrike" dirty="0">
                <a:solidFill>
                  <a:srgbClr val="101010"/>
                </a:solidFill>
                <a:effectLst/>
                <a:latin typeface="Helvetica Neue" panose="02000503000000020004" pitchFamily="2" charset="0"/>
              </a:rPr>
              <a:t>“Our dead are never dead to us, until we have forgotten them.” George Eliot</a:t>
            </a:r>
            <a:endParaRPr lang="en-US" dirty="0"/>
          </a:p>
        </p:txBody>
      </p:sp>
    </p:spTree>
    <p:extLst>
      <p:ext uri="{BB962C8B-B14F-4D97-AF65-F5344CB8AC3E}">
        <p14:creationId xmlns:p14="http://schemas.microsoft.com/office/powerpoint/2010/main" val="727146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A6B9-919C-2817-BF85-817D61664F4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D6AEC62-17FA-1A4D-CBBB-754D9DC161C6}"/>
              </a:ext>
            </a:extLst>
          </p:cNvPr>
          <p:cNvSpPr>
            <a:spLocks noGrp="1"/>
          </p:cNvSpPr>
          <p:nvPr>
            <p:ph idx="1"/>
          </p:nvPr>
        </p:nvSpPr>
        <p:spPr>
          <a:xfrm>
            <a:off x="2231136" y="2638044"/>
            <a:ext cx="7729728" cy="3887447"/>
          </a:xfrm>
        </p:spPr>
        <p:txBody>
          <a:bodyPr>
            <a:normAutofit/>
          </a:bodyPr>
          <a:lstStyle/>
          <a:p>
            <a:r>
              <a:rPr lang="en-GB" sz="1800" b="0" i="0" u="none" strike="noStrike" dirty="0" err="1">
                <a:solidFill>
                  <a:srgbClr val="000000"/>
                </a:solidFill>
                <a:effectLst/>
                <a:latin typeface="Times New Roman" panose="02020603050405020304" pitchFamily="18" charset="0"/>
              </a:rPr>
              <a:t>BrainyQuote</a:t>
            </a:r>
            <a:r>
              <a:rPr lang="en-GB" sz="1800" b="0" i="0" u="none" strike="noStrike" dirty="0">
                <a:solidFill>
                  <a:srgbClr val="000000"/>
                </a:solidFill>
                <a:effectLst/>
                <a:latin typeface="Times New Roman" panose="02020603050405020304" pitchFamily="18" charset="0"/>
              </a:rPr>
              <a:t>. (n.d.). </a:t>
            </a:r>
            <a:r>
              <a:rPr lang="en-GB" sz="1800" b="0" i="1" u="none" strike="noStrike" dirty="0">
                <a:solidFill>
                  <a:srgbClr val="000000"/>
                </a:solidFill>
                <a:effectLst/>
                <a:latin typeface="Times New Roman" panose="02020603050405020304" pitchFamily="18" charset="0"/>
              </a:rPr>
              <a:t>George Eliot Quotes</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2"/>
              </a:rPr>
              <a:t>https://www.brainyquote.com/quotes/george_eliot_148896</a:t>
            </a:r>
            <a:r>
              <a:rPr lang="en-GB" sz="1800" b="0" i="0" u="none" strike="noStrike" dirty="0">
                <a:solidFill>
                  <a:srgbClr val="000000"/>
                </a:solidFill>
                <a:effectLst/>
                <a:latin typeface="Times New Roman" panose="02020603050405020304" pitchFamily="18" charset="0"/>
              </a:rPr>
              <a:t>. (Accessed on 13/3/25)</a:t>
            </a:r>
          </a:p>
          <a:p>
            <a:r>
              <a:rPr lang="en-GB" sz="1800" b="0" i="0" u="none" strike="noStrike" dirty="0">
                <a:solidFill>
                  <a:srgbClr val="000000"/>
                </a:solidFill>
                <a:effectLst/>
                <a:latin typeface="Times New Roman" panose="02020603050405020304" pitchFamily="18" charset="0"/>
              </a:rPr>
              <a:t>Cherry, K. (2024). </a:t>
            </a:r>
            <a:r>
              <a:rPr lang="en-GB" sz="1800" b="0" i="1" u="none" strike="noStrike" dirty="0">
                <a:solidFill>
                  <a:srgbClr val="000000"/>
                </a:solidFill>
                <a:effectLst/>
                <a:latin typeface="Times New Roman" panose="02020603050405020304" pitchFamily="18" charset="0"/>
              </a:rPr>
              <a:t>Erikson’s stages of development</a:t>
            </a:r>
            <a:r>
              <a:rPr lang="en-GB" sz="1800" b="0" i="0" u="none" strike="noStrike" dirty="0">
                <a:solidFill>
                  <a:srgbClr val="000000"/>
                </a:solidFill>
                <a:effectLst/>
                <a:latin typeface="Times New Roman" panose="02020603050405020304" pitchFamily="18" charset="0"/>
              </a:rPr>
              <a:t>. Very Well Mind. Available at: </a:t>
            </a:r>
            <a:r>
              <a:rPr lang="en-GB" sz="1800" b="0" i="0" u="none" strike="noStrike" dirty="0">
                <a:solidFill>
                  <a:srgbClr val="000000"/>
                </a:solidFill>
                <a:effectLst/>
                <a:latin typeface="Times New Roman" panose="02020603050405020304" pitchFamily="18" charset="0"/>
                <a:hlinkClick r:id="rId3"/>
              </a:rPr>
              <a:t>https://www.verywellmind.com/erik-eriksons-stages-of-psychosocial-development-2795740</a:t>
            </a:r>
            <a:r>
              <a:rPr lang="en-GB" sz="1800" b="0" i="0" u="none" strike="noStrike" dirty="0">
                <a:solidFill>
                  <a:srgbClr val="000000"/>
                </a:solidFill>
                <a:effectLst/>
                <a:latin typeface="Times New Roman" panose="02020603050405020304" pitchFamily="18" charset="0"/>
              </a:rPr>
              <a:t>. (Accessed on 01/3/25)</a:t>
            </a:r>
          </a:p>
          <a:p>
            <a:r>
              <a:rPr lang="en-GB" sz="1800" b="0" i="0" u="none" strike="noStrike" dirty="0" err="1">
                <a:solidFill>
                  <a:srgbClr val="000000"/>
                </a:solidFill>
                <a:effectLst/>
                <a:latin typeface="Times New Roman" panose="02020603050405020304" pitchFamily="18" charset="0"/>
              </a:rPr>
              <a:t>Heradstveit</a:t>
            </a:r>
            <a:r>
              <a:rPr lang="en-GB" sz="1800" b="0" i="0" u="none" strike="noStrike" dirty="0">
                <a:solidFill>
                  <a:srgbClr val="000000"/>
                </a:solidFill>
                <a:effectLst/>
                <a:latin typeface="Times New Roman" panose="02020603050405020304" pitchFamily="18" charset="0"/>
              </a:rPr>
              <a:t>, O., </a:t>
            </a:r>
            <a:r>
              <a:rPr lang="en-GB" sz="1800" b="0" i="0" u="none" strike="noStrike" dirty="0" err="1">
                <a:solidFill>
                  <a:srgbClr val="000000"/>
                </a:solidFill>
                <a:effectLst/>
                <a:latin typeface="Times New Roman" panose="02020603050405020304" pitchFamily="18" charset="0"/>
              </a:rPr>
              <a:t>Hysing</a:t>
            </a:r>
            <a:r>
              <a:rPr lang="en-GB" sz="1800" b="0" i="0" u="none" strike="noStrike" dirty="0">
                <a:solidFill>
                  <a:srgbClr val="000000"/>
                </a:solidFill>
                <a:effectLst/>
                <a:latin typeface="Times New Roman" panose="02020603050405020304" pitchFamily="18" charset="0"/>
              </a:rPr>
              <a:t>, M., Breivik, K., Skogen, J.C. and Askeland, K.G. (2023). Negative Life Events, Protective Factors, and Substance-Related Problems: A Study of Resilience in Adolescence. </a:t>
            </a:r>
            <a:r>
              <a:rPr lang="en-GB" sz="1800" b="0" i="1" u="none" strike="noStrike" dirty="0">
                <a:solidFill>
                  <a:srgbClr val="000000"/>
                </a:solidFill>
                <a:effectLst/>
                <a:latin typeface="Times New Roman" panose="02020603050405020304" pitchFamily="18" charset="0"/>
              </a:rPr>
              <a:t>Substance Use &amp; Misuse</a:t>
            </a:r>
            <a:r>
              <a:rPr lang="en-GB" sz="1800" b="0" i="0" u="none" strike="noStrike" dirty="0">
                <a:solidFill>
                  <a:srgbClr val="000000"/>
                </a:solidFill>
                <a:effectLst/>
                <a:latin typeface="Times New Roman" panose="02020603050405020304" pitchFamily="18" charset="0"/>
              </a:rPr>
              <a:t>, 58(4), pp.1–10. </a:t>
            </a:r>
            <a:r>
              <a:rPr lang="en-GB" sz="1800" b="0" i="0" u="none" strike="noStrike" dirty="0" err="1">
                <a:solidFill>
                  <a:srgbClr val="000000"/>
                </a:solidFill>
                <a:effectLst/>
                <a:latin typeface="Times New Roman" panose="02020603050405020304" pitchFamily="18" charset="0"/>
              </a:rPr>
              <a:t>doi:https</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/10.1080/10826084.2022.2161319. (Accessed on 04/03/25)</a:t>
            </a: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536573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9C6A3-A033-0B6F-F299-F37456A14C8B}"/>
              </a:ext>
            </a:extLst>
          </p:cNvPr>
          <p:cNvSpPr>
            <a:spLocks noGrp="1"/>
          </p:cNvSpPr>
          <p:nvPr>
            <p:ph type="title"/>
          </p:nvPr>
        </p:nvSpPr>
        <p:spPr/>
        <p:txBody>
          <a:bodyPr/>
          <a:lstStyle/>
          <a:p>
            <a:r>
              <a:rPr lang="en-US" dirty="0" err="1"/>
              <a:t>refferences</a:t>
            </a:r>
            <a:endParaRPr lang="en-US" dirty="0"/>
          </a:p>
        </p:txBody>
      </p:sp>
      <p:sp>
        <p:nvSpPr>
          <p:cNvPr id="3" name="Content Placeholder 2">
            <a:extLst>
              <a:ext uri="{FF2B5EF4-FFF2-40B4-BE49-F238E27FC236}">
                <a16:creationId xmlns:a16="http://schemas.microsoft.com/office/drawing/2014/main" id="{212FA49F-87C6-A6E7-6803-8F311290D6D0}"/>
              </a:ext>
            </a:extLst>
          </p:cNvPr>
          <p:cNvSpPr>
            <a:spLocks noGrp="1"/>
          </p:cNvSpPr>
          <p:nvPr>
            <p:ph idx="1"/>
          </p:nvPr>
        </p:nvSpPr>
        <p:spPr/>
        <p:txBody>
          <a:bodyPr/>
          <a:lstStyle/>
          <a:p>
            <a:r>
              <a:rPr lang="en-GB" sz="1800" b="0" i="0" u="none" strike="noStrike" dirty="0">
                <a:solidFill>
                  <a:srgbClr val="000000"/>
                </a:solidFill>
                <a:effectLst/>
                <a:latin typeface="Times New Roman" panose="02020603050405020304" pitchFamily="18" charset="0"/>
              </a:rPr>
              <a:t>Malik, F. and Marwaha, R. (2023). </a:t>
            </a:r>
            <a:r>
              <a:rPr lang="en-GB" sz="1800" b="0" i="1" u="none" strike="noStrike" dirty="0">
                <a:solidFill>
                  <a:srgbClr val="000000"/>
                </a:solidFill>
                <a:effectLst/>
                <a:latin typeface="Times New Roman" panose="02020603050405020304" pitchFamily="18" charset="0"/>
              </a:rPr>
              <a:t>Cognitive Development</a:t>
            </a:r>
            <a:r>
              <a:rPr lang="en-GB" sz="1800" b="0" i="0" u="none" strike="noStrike" dirty="0">
                <a:solidFill>
                  <a:srgbClr val="000000"/>
                </a:solidFill>
                <a:effectLst/>
                <a:latin typeface="Times New Roman" panose="02020603050405020304" pitchFamily="18" charset="0"/>
              </a:rPr>
              <a:t>.  National Library of Medicine. Available at: </a:t>
            </a:r>
            <a:r>
              <a:rPr lang="en-GB" sz="1800" b="0" i="0" u="none" strike="noStrike" dirty="0">
                <a:solidFill>
                  <a:srgbClr val="000000"/>
                </a:solidFill>
                <a:effectLst/>
                <a:latin typeface="Times New Roman" panose="02020603050405020304" pitchFamily="18" charset="0"/>
                <a:hlinkClick r:id="rId2"/>
              </a:rPr>
              <a:t>https://www.ncbi.nlm.nih.gov/books/NBK537095/</a:t>
            </a:r>
            <a:r>
              <a:rPr lang="en-GB" sz="1800" b="0" i="0" u="none" strike="noStrike" dirty="0">
                <a:solidFill>
                  <a:srgbClr val="000000"/>
                </a:solidFill>
                <a:effectLst/>
                <a:latin typeface="Times New Roman" panose="02020603050405020304" pitchFamily="18" charset="0"/>
              </a:rPr>
              <a:t>. (Accessed on 01/03/25)</a:t>
            </a:r>
          </a:p>
          <a:p>
            <a:r>
              <a:rPr lang="en-GB" sz="1800" b="0" i="0" u="none" strike="noStrike" dirty="0">
                <a:solidFill>
                  <a:srgbClr val="000000"/>
                </a:solidFill>
                <a:effectLst/>
                <a:latin typeface="Times New Roman" panose="02020603050405020304" pitchFamily="18" charset="0"/>
              </a:rPr>
              <a:t>Mental Health Foundation (2021). </a:t>
            </a:r>
            <a:r>
              <a:rPr lang="en-GB" sz="1800" b="0" i="1" u="none" strike="noStrike" dirty="0">
                <a:solidFill>
                  <a:srgbClr val="000000"/>
                </a:solidFill>
                <a:effectLst/>
                <a:latin typeface="Times New Roman" panose="02020603050405020304" pitchFamily="18" charset="0"/>
              </a:rPr>
              <a:t>Mental health in later life</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www.mentalhealth.org.uk</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3"/>
              </a:rPr>
              <a:t>https://www.mentalhealth.org.uk/explore-mental-health/a-z-topics/mental-health-later-life.</a:t>
            </a:r>
            <a:r>
              <a:rPr lang="en-GB" sz="1800" b="0" i="0" u="none" strike="noStrike" dirty="0">
                <a:solidFill>
                  <a:srgbClr val="000000"/>
                </a:solidFill>
                <a:effectLst/>
                <a:latin typeface="Times New Roman" panose="02020603050405020304" pitchFamily="18" charset="0"/>
              </a:rPr>
              <a:t> (Accessed on 04/03/25)</a:t>
            </a:r>
          </a:p>
          <a:p>
            <a:r>
              <a:rPr lang="en-GB" sz="1800" b="0" i="0" u="none" strike="noStrike" dirty="0">
                <a:solidFill>
                  <a:srgbClr val="000000"/>
                </a:solidFill>
                <a:effectLst/>
                <a:latin typeface="Times New Roman" panose="02020603050405020304" pitchFamily="18" charset="0"/>
              </a:rPr>
              <a:t>Moen, P. and Wethington, E. (1999). Midlife Development in a Life Course Context. </a:t>
            </a:r>
            <a:r>
              <a:rPr lang="en-GB" sz="1800" b="0" i="1" u="none" strike="noStrike" dirty="0">
                <a:solidFill>
                  <a:srgbClr val="000000"/>
                </a:solidFill>
                <a:effectLst/>
                <a:latin typeface="Times New Roman" panose="02020603050405020304" pitchFamily="18" charset="0"/>
              </a:rPr>
              <a:t>Elsevier eBooks</a:t>
            </a:r>
            <a:r>
              <a:rPr lang="en-GB" sz="1800" b="0" i="0" u="none" strike="noStrike" dirty="0">
                <a:solidFill>
                  <a:srgbClr val="000000"/>
                </a:solidFill>
                <a:effectLst/>
                <a:latin typeface="Times New Roman" panose="02020603050405020304" pitchFamily="18" charset="0"/>
              </a:rPr>
              <a:t>, pp.3–23. </a:t>
            </a:r>
            <a:r>
              <a:rPr lang="en-GB" sz="1800" b="0" i="0" u="none" strike="noStrike" dirty="0" err="1">
                <a:solidFill>
                  <a:srgbClr val="000000"/>
                </a:solidFill>
                <a:effectLst/>
                <a:latin typeface="Times New Roman" panose="02020603050405020304" pitchFamily="18" charset="0"/>
              </a:rPr>
              <a:t>doi:https</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doi.org</a:t>
            </a:r>
            <a:r>
              <a:rPr lang="en-GB" sz="1800" b="0" i="0" u="none" strike="noStrike" dirty="0">
                <a:solidFill>
                  <a:srgbClr val="000000"/>
                </a:solidFill>
                <a:effectLst/>
                <a:latin typeface="Times New Roman" panose="02020603050405020304" pitchFamily="18" charset="0"/>
              </a:rPr>
              <a:t>/10.1016/b978-012757230-7/50020-1. (Accessed on 04/03/25)</a:t>
            </a: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3763323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B094-904F-85A7-684A-A42126D2B8D1}"/>
              </a:ext>
            </a:extLst>
          </p:cNvPr>
          <p:cNvSpPr>
            <a:spLocks noGrp="1"/>
          </p:cNvSpPr>
          <p:nvPr>
            <p:ph type="title"/>
          </p:nvPr>
        </p:nvSpPr>
        <p:spPr/>
        <p:txBody>
          <a:bodyPr/>
          <a:lstStyle/>
          <a:p>
            <a:r>
              <a:rPr lang="en-US" dirty="0" err="1"/>
              <a:t>Reffernces</a:t>
            </a:r>
            <a:endParaRPr lang="en-US" dirty="0"/>
          </a:p>
        </p:txBody>
      </p:sp>
      <p:sp>
        <p:nvSpPr>
          <p:cNvPr id="3" name="Content Placeholder 2">
            <a:extLst>
              <a:ext uri="{FF2B5EF4-FFF2-40B4-BE49-F238E27FC236}">
                <a16:creationId xmlns:a16="http://schemas.microsoft.com/office/drawing/2014/main" id="{838285B2-BC59-0AA8-BF64-D7BFA931450D}"/>
              </a:ext>
            </a:extLst>
          </p:cNvPr>
          <p:cNvSpPr>
            <a:spLocks noGrp="1"/>
          </p:cNvSpPr>
          <p:nvPr>
            <p:ph idx="1"/>
          </p:nvPr>
        </p:nvSpPr>
        <p:spPr>
          <a:xfrm>
            <a:off x="2231136" y="2638044"/>
            <a:ext cx="7729728" cy="4053701"/>
          </a:xfrm>
        </p:spPr>
        <p:txBody>
          <a:bodyPr>
            <a:normAutofit fontScale="92500" lnSpcReduction="20000"/>
          </a:bodyPr>
          <a:lstStyle/>
          <a:p>
            <a:r>
              <a:rPr lang="en-GB" sz="1800" b="0" i="0" u="none" strike="noStrike" dirty="0">
                <a:solidFill>
                  <a:srgbClr val="000000"/>
                </a:solidFill>
                <a:effectLst/>
                <a:latin typeface="Times New Roman" panose="02020603050405020304" pitchFamily="18" charset="0"/>
              </a:rPr>
              <a:t>Office on Woman's Health (n.d.). </a:t>
            </a:r>
            <a:r>
              <a:rPr lang="en-GB" sz="1800" b="0" i="1" u="none" strike="noStrike" dirty="0">
                <a:solidFill>
                  <a:srgbClr val="000000"/>
                </a:solidFill>
                <a:effectLst/>
                <a:latin typeface="Times New Roman" panose="02020603050405020304" pitchFamily="18" charset="0"/>
              </a:rPr>
              <a:t>Prenatal care | Office on Women’s Health</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www.womenshealth.gov</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2"/>
              </a:rPr>
              <a:t>https://womenshealth.gov/a-z-topics/prenatal-care</a:t>
            </a:r>
            <a:r>
              <a:rPr lang="en-GB" sz="1800" b="0" i="0" u="none" strike="noStrike" dirty="0">
                <a:solidFill>
                  <a:srgbClr val="000000"/>
                </a:solidFill>
                <a:effectLst/>
                <a:latin typeface="Times New Roman" panose="02020603050405020304" pitchFamily="18" charset="0"/>
              </a:rPr>
              <a:t>. (Accessed on 11/03/25)</a:t>
            </a:r>
          </a:p>
          <a:p>
            <a:r>
              <a:rPr lang="en-GB" sz="1800" b="0" i="0" u="none" strike="noStrike" dirty="0">
                <a:solidFill>
                  <a:srgbClr val="000000"/>
                </a:solidFill>
                <a:effectLst/>
                <a:latin typeface="Times New Roman" panose="02020603050405020304" pitchFamily="18" charset="0"/>
              </a:rPr>
              <a:t>Overstreet, L. and Learning, L. (2022). Periods of Human Development. </a:t>
            </a:r>
            <a:r>
              <a:rPr lang="en-GB" sz="1800" b="0" i="1" u="none" strike="noStrike" dirty="0" err="1">
                <a:solidFill>
                  <a:srgbClr val="000000"/>
                </a:solidFill>
                <a:effectLst/>
                <a:latin typeface="Times New Roman" panose="02020603050405020304" pitchFamily="18" charset="0"/>
              </a:rPr>
              <a:t>iastate.pressbooks.pub</a:t>
            </a:r>
            <a:r>
              <a:rPr lang="en-GB" sz="1800" b="0" i="0" u="none" strike="noStrike" dirty="0">
                <a:solidFill>
                  <a:srgbClr val="000000"/>
                </a:solidFill>
                <a:effectLst/>
                <a:latin typeface="Times New Roman" panose="02020603050405020304" pitchFamily="18" charset="0"/>
              </a:rPr>
              <a:t>, 1. Available at: https://</a:t>
            </a:r>
            <a:r>
              <a:rPr lang="en-GB" sz="1800" b="0" i="0" u="none" strike="noStrike" dirty="0" err="1">
                <a:solidFill>
                  <a:srgbClr val="000000"/>
                </a:solidFill>
                <a:effectLst/>
                <a:latin typeface="Times New Roman" panose="02020603050405020304" pitchFamily="18" charset="0"/>
              </a:rPr>
              <a:t>iastate.pressbooks.pub</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individualfamilydevelopment</a:t>
            </a:r>
            <a:r>
              <a:rPr lang="en-GB" sz="1800" b="0" i="0" u="none" strike="noStrike" dirty="0">
                <a:solidFill>
                  <a:srgbClr val="000000"/>
                </a:solidFill>
                <a:effectLst/>
                <a:latin typeface="Times New Roman" panose="02020603050405020304" pitchFamily="18" charset="0"/>
              </a:rPr>
              <a:t>/chapter/periods-of-human-development/. (Accessed on 07/03/25)</a:t>
            </a:r>
          </a:p>
          <a:p>
            <a:r>
              <a:rPr lang="en-GB" sz="1800" b="0" i="0" u="none" strike="noStrike" dirty="0" err="1">
                <a:solidFill>
                  <a:srgbClr val="000000"/>
                </a:solidFill>
                <a:effectLst/>
                <a:latin typeface="Times New Roman" panose="02020603050405020304" pitchFamily="18" charset="0"/>
              </a:rPr>
              <a:t>Rashbrook</a:t>
            </a:r>
            <a:r>
              <a:rPr lang="en-GB" sz="1800" b="0" i="0" u="none" strike="noStrike" dirty="0">
                <a:solidFill>
                  <a:srgbClr val="000000"/>
                </a:solidFill>
                <a:effectLst/>
                <a:latin typeface="Times New Roman" panose="02020603050405020304" pitchFamily="18" charset="0"/>
              </a:rPr>
              <a:t>, E. (2019). </a:t>
            </a:r>
            <a:r>
              <a:rPr lang="en-GB" sz="1800" b="0" i="1" u="none" strike="noStrike" dirty="0">
                <a:solidFill>
                  <a:srgbClr val="000000"/>
                </a:solidFill>
                <a:effectLst/>
                <a:latin typeface="Times New Roman" panose="02020603050405020304" pitchFamily="18" charset="0"/>
              </a:rPr>
              <a:t>Health Matters: Prevention - A Life Course Approach - UK Health Security Agency</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ukhsa.blog.gov.uk</a:t>
            </a:r>
            <a:r>
              <a:rPr lang="en-GB" sz="1800" b="0" i="0" u="none" strike="noStrike" dirty="0">
                <a:solidFill>
                  <a:srgbClr val="000000"/>
                </a:solidFill>
                <a:effectLst/>
                <a:latin typeface="Times New Roman" panose="02020603050405020304" pitchFamily="18" charset="0"/>
              </a:rPr>
              <a:t>. Available at: </a:t>
            </a:r>
            <a:r>
              <a:rPr lang="en-GB" sz="1800" b="0" i="0" u="none" strike="noStrike" dirty="0">
                <a:solidFill>
                  <a:srgbClr val="000000"/>
                </a:solidFill>
                <a:effectLst/>
                <a:latin typeface="Times New Roman" panose="02020603050405020304" pitchFamily="18" charset="0"/>
                <a:hlinkClick r:id="rId3"/>
              </a:rPr>
              <a:t>https://ukhsa.blog.gov.uk/2019/05/23/health-matters-prevention-a-life-course-approach/</a:t>
            </a:r>
            <a:r>
              <a:rPr lang="en-GB" sz="1800" b="0" i="0" u="none" strike="noStrike" dirty="0">
                <a:solidFill>
                  <a:srgbClr val="000000"/>
                </a:solidFill>
                <a:effectLst/>
                <a:latin typeface="Times New Roman" panose="02020603050405020304" pitchFamily="18" charset="0"/>
              </a:rPr>
              <a:t>. (Accessed on 07/03/25)</a:t>
            </a:r>
          </a:p>
          <a:p>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WHO (2024). </a:t>
            </a:r>
            <a:r>
              <a:rPr lang="en-GB" sz="1800" b="0" i="1" u="none" strike="noStrike" dirty="0">
                <a:solidFill>
                  <a:srgbClr val="000000"/>
                </a:solidFill>
                <a:effectLst/>
                <a:latin typeface="Times New Roman" panose="02020603050405020304" pitchFamily="18" charset="0"/>
              </a:rPr>
              <a:t>Mental Health of Adolescents</a:t>
            </a:r>
            <a:r>
              <a:rPr lang="en-GB" sz="1800" b="0" i="0" u="none" strike="noStrike" dirty="0">
                <a:solidFill>
                  <a:srgbClr val="000000"/>
                </a:solidFill>
                <a:effectLst/>
                <a:latin typeface="Times New Roman" panose="02020603050405020304" pitchFamily="18" charset="0"/>
              </a:rPr>
              <a:t>. World Health Organization. Available at: </a:t>
            </a:r>
            <a:r>
              <a:rPr lang="en-GB" sz="1800" b="0" i="0" u="none" strike="noStrike" dirty="0">
                <a:solidFill>
                  <a:srgbClr val="000000"/>
                </a:solidFill>
                <a:effectLst/>
                <a:latin typeface="Times New Roman" panose="02020603050405020304" pitchFamily="18" charset="0"/>
                <a:hlinkClick r:id="rId4"/>
              </a:rPr>
              <a:t>https://www.who.int/news-room/fact-sheets/detail/adolescent-mental-health</a:t>
            </a:r>
            <a:r>
              <a:rPr lang="en-GB" sz="1800" b="0" i="0" u="none" strike="noStrike" dirty="0">
                <a:solidFill>
                  <a:srgbClr val="000000"/>
                </a:solidFill>
                <a:effectLst/>
                <a:latin typeface="Times New Roman" panose="02020603050405020304" pitchFamily="18" charset="0"/>
              </a:rPr>
              <a:t>. (Accessed on 08/03/25)</a:t>
            </a: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GB" sz="1800" b="0" i="0" u="none" strike="noStrike" dirty="0">
              <a:solidFill>
                <a:srgbClr val="000000"/>
              </a:solidFill>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122045499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10010</TotalTime>
  <Words>1382</Words>
  <Application>Microsoft Macintosh PowerPoint</Application>
  <PresentationFormat>Widescreen</PresentationFormat>
  <Paragraphs>98</Paragraphs>
  <Slides>14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GDS Transport</vt:lpstr>
      <vt:lpstr>Gill Sans MT</vt:lpstr>
      <vt:lpstr>Helvetica Neue</vt:lpstr>
      <vt:lpstr>Times New Roman</vt:lpstr>
      <vt:lpstr>Parcel</vt:lpstr>
      <vt:lpstr>The life course approach to health and well-being.  </vt:lpstr>
      <vt:lpstr>PowerPoint Presentation</vt:lpstr>
      <vt:lpstr>Erik Erikson’s theory</vt:lpstr>
      <vt:lpstr>The life stages </vt:lpstr>
      <vt:lpstr>Prenatal DEVELOPMENT </vt:lpstr>
      <vt:lpstr>PowerPoint Presentation</vt:lpstr>
      <vt:lpstr>Adolescence and early adulthood</vt:lpstr>
      <vt:lpstr>Adolescence and early adulthood </vt:lpstr>
      <vt:lpstr>Middle adulthood </vt:lpstr>
      <vt:lpstr>Late adulthood</vt:lpstr>
      <vt:lpstr>End of life</vt:lpstr>
      <vt:lpstr>references</vt:lpstr>
      <vt:lpstr>refferences</vt:lpstr>
      <vt:lpstr>Reffernces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llinos price</dc:creator>
  <cp:lastModifiedBy>llinos price</cp:lastModifiedBy>
  <cp:revision>1</cp:revision>
  <dcterms:created xsi:type="dcterms:W3CDTF">2025-03-07T10:59:46Z</dcterms:created>
  <dcterms:modified xsi:type="dcterms:W3CDTF">2025-03-14T09:49:54Z</dcterms:modified>
</cp:coreProperties>
</file>