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70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11" Type="http://schemas.microsoft.com/office/2016/11/relationships/changesInfo" Target="changesInfos/changesInfo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e surgy" userId="7898a08414e042af" providerId="LiveId" clId="{32E989AF-5256-7B4D-884E-201CDBF89977}"/>
    <pc:docChg chg="undo custSel modSld">
      <pc:chgData name="alice surgy" userId="7898a08414e042af" providerId="LiveId" clId="{32E989AF-5256-7B4D-884E-201CDBF89977}" dt="2018-12-17T15:15:04.924" v="722" actId="14100"/>
      <pc:docMkLst>
        <pc:docMk/>
      </pc:docMkLst>
      <pc:sldChg chg="modSp">
        <pc:chgData name="alice surgy" userId="7898a08414e042af" providerId="LiveId" clId="{32E989AF-5256-7B4D-884E-201CDBF89977}" dt="2018-12-17T15:03:11.079" v="10" actId="1576"/>
        <pc:sldMkLst>
          <pc:docMk/>
          <pc:sldMk cId="2017881277" sldId="256"/>
        </pc:sldMkLst>
        <pc:spChg chg="mod">
          <ac:chgData name="alice surgy" userId="7898a08414e042af" providerId="LiveId" clId="{32E989AF-5256-7B4D-884E-201CDBF89977}" dt="2018-12-17T15:03:11.079" v="10" actId="1576"/>
          <ac:spMkLst>
            <pc:docMk/>
            <pc:sldMk cId="2017881277" sldId="256"/>
            <ac:spMk id="3" creationId="{36955B5A-E9D6-C943-BBA2-4B49B2507526}"/>
          </ac:spMkLst>
        </pc:spChg>
      </pc:sldChg>
      <pc:sldChg chg="addSp delSp modSp">
        <pc:chgData name="alice surgy" userId="7898a08414e042af" providerId="LiveId" clId="{32E989AF-5256-7B4D-884E-201CDBF89977}" dt="2018-12-17T15:15:04.924" v="722" actId="14100"/>
        <pc:sldMkLst>
          <pc:docMk/>
          <pc:sldMk cId="521204608" sldId="257"/>
        </pc:sldMkLst>
        <pc:spChg chg="mod">
          <ac:chgData name="alice surgy" userId="7898a08414e042af" providerId="LiveId" clId="{32E989AF-5256-7B4D-884E-201CDBF89977}" dt="2018-12-17T15:05:25.690" v="120" actId="20577"/>
          <ac:spMkLst>
            <pc:docMk/>
            <pc:sldMk cId="521204608" sldId="257"/>
            <ac:spMk id="2" creationId="{3C7503AF-AA73-0F49-9AD1-D85878BD0186}"/>
          </ac:spMkLst>
        </pc:spChg>
        <pc:spChg chg="add del mod">
          <ac:chgData name="alice surgy" userId="7898a08414e042af" providerId="LiveId" clId="{32E989AF-5256-7B4D-884E-201CDBF89977}" dt="2018-12-17T15:15:04.924" v="722" actId="14100"/>
          <ac:spMkLst>
            <pc:docMk/>
            <pc:sldMk cId="521204608" sldId="257"/>
            <ac:spMk id="3" creationId="{1076B801-F00A-EE47-A1EA-40D57E9331C7}"/>
          </ac:spMkLst>
        </pc:spChg>
        <pc:picChg chg="add del mod ord">
          <ac:chgData name="alice surgy" userId="7898a08414e042af" providerId="LiveId" clId="{32E989AF-5256-7B4D-884E-201CDBF89977}" dt="2018-12-17T15:03:51.913" v="12" actId="931"/>
          <ac:picMkLst>
            <pc:docMk/>
            <pc:sldMk cId="521204608" sldId="257"/>
            <ac:picMk id="4" creationId="{14FED26D-744E-274D-AE52-D6CD27D98E5F}"/>
          </ac:picMkLst>
        </pc:picChg>
        <pc:picChg chg="add del mod ord">
          <ac:chgData name="alice surgy" userId="7898a08414e042af" providerId="LiveId" clId="{32E989AF-5256-7B4D-884E-201CDBF89977}" dt="2018-12-17T15:04:13.436" v="16" actId="931"/>
          <ac:picMkLst>
            <pc:docMk/>
            <pc:sldMk cId="521204608" sldId="257"/>
            <ac:picMk id="6" creationId="{A76024D3-D808-1849-B81F-E770C24D841E}"/>
          </ac:picMkLst>
        </pc:picChg>
        <pc:picChg chg="add del mod ord">
          <ac:chgData name="alice surgy" userId="7898a08414e042af" providerId="LiveId" clId="{32E989AF-5256-7B4D-884E-201CDBF89977}" dt="2018-12-17T15:04:21.243" v="18" actId="931"/>
          <ac:picMkLst>
            <pc:docMk/>
            <pc:sldMk cId="521204608" sldId="257"/>
            <ac:picMk id="8" creationId="{1F41D63A-B2EF-AC49-9614-48E586035AD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D02AA-C3D7-664C-9F45-DC229BB604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608E83-2C4D-C44B-B26D-389FAB31B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17028-4C31-9747-8296-E9A70FC5B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FA761-E7DA-AD4A-8645-0EDEBF1E7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087000-AF9C-E844-84C7-C4713640D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752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0588-45C4-4749-8F5A-C5BE1C149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683B5-9B82-0048-89C8-C616DACDF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B472B-BDF9-184F-9CFB-56624FD3A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0A9E5-8AF1-6B43-A8CE-519ECEBE8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B78A5-8DCD-6149-8BAF-D7C582F31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415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99580-8743-E240-B082-D7C561D9E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98883-1790-6745-A011-05A3DE897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A2EAC-009B-494F-9D19-3DC4A7AFB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4CF67-FFB4-2D46-99CA-A83CC6BC8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89722-7123-0B4A-835A-0B792B618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680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464F-6374-A042-B9A0-55889681F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F694E-E8F2-8B46-89A8-05E7159B0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431D3D-B99C-3241-9BF4-7C582CC89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39ED0C-6E28-8740-A404-D16B05438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5E4097-44ED-DD40-AD83-8B88512F0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9D45C7-D98E-3A40-99D8-77F6BB57D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992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82860-25A9-0241-924D-33DA4E334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57D5F-D537-1D4F-AFF5-AE224B3CA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D860B-1CBA-B74F-A838-FEA63B85AC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764693-58F4-3246-9CF2-2FA2B2FD6A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2A2A16-CC3A-E048-82C0-E8E02CA362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FA0765-E8A4-C44B-AC95-ADC216E3F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EDE029-B489-0249-803F-B0AE45E34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3F92F9-F352-CE41-B2D0-C8E2C79FD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756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D54DA-C266-3141-AFF7-C669AD7EC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5FBEB4-C5E9-3341-AC22-964B42567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E3F669-BB4B-244B-AF45-456197ADB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EDB6C-0BE3-E140-8B3B-4E1B6EE71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66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53D142-8F55-2242-BFE2-3A1C396F4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B89D4E-9918-4947-AFD1-740EFA5F8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B5200D-F576-564F-A611-57545E79E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77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7698A-0B51-ED42-99D9-CA77AF05A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84506-EF84-C44F-BB94-D28FE5BC1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45525B-4508-4740-AACC-FDBF82E801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10E624-56EF-5148-9ED4-24F53DF69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38CD5-5F7F-314E-A623-EFA0ED62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6910C7-4061-1C40-9CFF-220C7A7EE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303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D4137-0854-D243-91F9-3F013DB1C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46CC04-A6AB-C740-8330-F376D96D9F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6C3DD0-1610-3D4C-AF68-F25AC98AE4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AF19D2-47C6-C140-8873-B01AB0749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882950-B295-F941-9230-252D0E8BC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E65985-1720-0A46-9C44-E4E7F14D7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449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DF756-EFCC-7547-8C6C-808F372FD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F38AA1-7DEC-8748-9EDA-4BA91F421A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8EA16-804A-E449-A80C-89EE1BC19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DA10B-40AB-6D45-8E63-B698CA6BB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5879D-F92B-0449-A84F-EC19A4556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683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99ADFF-60DD-EB49-A23C-D8C9887B0C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743D2-563A-B446-AFCC-94CA15D1F0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80171-0216-F943-AA07-99D74C80C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88FEA-E078-B54E-8E48-398ECCD1C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4D37C-0EE9-4E45-9E9B-A0CE294C6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543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7D6659-A242-1548-96B3-AD4968787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80A90E-B7DE-294C-BA35-E1AA6617E4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Edit Master text styles
Second level
Third level
Fourth level
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EB4B0-D5FA-4048-B58C-037FC7CD6E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41066-7477-AD4F-A2AA-DA579CDE61D0}" type="datetimeFigureOut">
              <a:rPr lang="en-US" smtClean="0"/>
              <a:t>12/18/2018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AD24B-70B7-024D-AB74-9392ED1A91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F4183-83B9-864A-8509-299C7B2642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0FAAC8-3136-CF4C-B0DC-580901B5DA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583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ifa.com/mm/document/tournament/competition/51/53/98/safetyregulations_e.pdf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ortsmanagement.co.uk/Sports-news/latest/Rod-Carr-UK-Sport-funding-governance/32926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215E8-B0BC-5043-AAD3-69A9B0D9B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FIFA Stadium Safety and Security Regulations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955B5A-E9D6-C943-BBA2-4B49B2507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“These regulations contain the minimum safety and security measures that event organisers and stadium authorities must take to ensure safety, security and order at the stadium.”</a:t>
            </a:r>
          </a:p>
          <a:p>
            <a:r>
              <a:rPr lang="en-GB" dirty="0"/>
              <a:t>“A stadium may only be used to host a FIFA event if the structural and technical condition of the stadium complies with the host nation’s safety requirements and a safety certificate has been issued by the relevant authority.”</a:t>
            </a:r>
          </a:p>
          <a:p>
            <a:r>
              <a:rPr lang="en-GB" dirty="0"/>
              <a:t>“The host associations of FIFA events shall apply these regulations (including qualifying and final competition matches) when these events are under the direct administration of FIFA.”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www.fifa.com</a:t>
            </a:r>
            <a:r>
              <a:rPr lang="en-GB" dirty="0">
                <a:hlinkClick r:id="rId2"/>
              </a:rPr>
              <a:t>/mm/document/tournament/competition/51/53/98/</a:t>
            </a:r>
            <a:r>
              <a:rPr lang="en-GB" dirty="0" err="1">
                <a:hlinkClick r:id="rId2"/>
              </a:rPr>
              <a:t>safetyregulations_e.pdf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881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503AF-AA73-0F49-9AD1-D85878BD0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CLAD Review of 2016: The best health and fitness designs of the year – Kim Mersin ( 23.12.2016)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6B801-F00A-EE47-A1EA-40D57E933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/>
              <a:t>“</a:t>
            </a:r>
            <a:r>
              <a:rPr lang="en-US" sz="2200" dirty="0">
                <a:solidFill>
                  <a:prstClr val="black"/>
                </a:solidFill>
              </a:rPr>
              <a:t>From a running track where you can race against your own avatar, to a swimming pool designed following the principle of </a:t>
            </a:r>
            <a:r>
              <a:rPr lang="en-US" sz="2200" dirty="0" err="1">
                <a:solidFill>
                  <a:prstClr val="black"/>
                </a:solidFill>
              </a:rPr>
              <a:t>feng</a:t>
            </a:r>
            <a:r>
              <a:rPr lang="en-US" sz="2200" dirty="0">
                <a:solidFill>
                  <a:prstClr val="black"/>
                </a:solidFill>
              </a:rPr>
              <a:t> shui, 2016 has been a diverse and thought-provoking year the design of health clubs, swimming pools and fitness facilities.</a:t>
            </a:r>
            <a:r>
              <a:rPr lang="en-GB" sz="2200" dirty="0">
                <a:solidFill>
                  <a:prstClr val="black"/>
                </a:solidFill>
              </a:rPr>
              <a:t>”</a:t>
            </a:r>
          </a:p>
          <a:p>
            <a:r>
              <a:rPr lang="en-GB" sz="2200" dirty="0">
                <a:solidFill>
                  <a:prstClr val="black"/>
                </a:solidFill>
              </a:rPr>
              <a:t>The best health and fitness buildings of the year were:</a:t>
            </a:r>
          </a:p>
          <a:p>
            <a:pPr marL="457200" lvl="1" indent="0">
              <a:buNone/>
            </a:pPr>
            <a:r>
              <a:rPr lang="en-GB" sz="2200" dirty="0" err="1">
                <a:solidFill>
                  <a:prstClr val="black"/>
                </a:solidFill>
              </a:rPr>
              <a:t>Siclo</a:t>
            </a:r>
            <a:r>
              <a:rPr lang="en-GB" sz="2200" dirty="0">
                <a:solidFill>
                  <a:prstClr val="black"/>
                </a:solidFill>
              </a:rPr>
              <a:t> by Ignacio </a:t>
            </a:r>
            <a:r>
              <a:rPr lang="en-GB" sz="2200" dirty="0" err="1">
                <a:solidFill>
                  <a:prstClr val="black"/>
                </a:solidFill>
              </a:rPr>
              <a:t>Cadena</a:t>
            </a:r>
            <a:r>
              <a:rPr lang="en-GB" sz="2200" dirty="0">
                <a:solidFill>
                  <a:prstClr val="black"/>
                </a:solidFill>
              </a:rPr>
              <a:t> and Michel </a:t>
            </a:r>
            <a:r>
              <a:rPr lang="en-GB" sz="2200" dirty="0" err="1">
                <a:solidFill>
                  <a:prstClr val="black"/>
                </a:solidFill>
              </a:rPr>
              <a:t>Rojkind</a:t>
            </a:r>
            <a:r>
              <a:rPr lang="en-GB" sz="2200" dirty="0">
                <a:solidFill>
                  <a:prstClr val="black"/>
                </a:solidFill>
              </a:rPr>
              <a:t> 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The Unlimited Stadium by Nike and </a:t>
            </a:r>
            <a:r>
              <a:rPr lang="en-GB" sz="2200" dirty="0" err="1">
                <a:solidFill>
                  <a:prstClr val="black"/>
                </a:solidFill>
              </a:rPr>
              <a:t>Bartle</a:t>
            </a:r>
            <a:r>
              <a:rPr lang="en-GB" sz="2200" dirty="0">
                <a:solidFill>
                  <a:prstClr val="black"/>
                </a:solidFill>
              </a:rPr>
              <a:t> Boyle Hegarty Singapore 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Moksha by Studio </a:t>
            </a:r>
            <a:r>
              <a:rPr lang="en-GB" sz="2200" dirty="0" err="1">
                <a:solidFill>
                  <a:prstClr val="black"/>
                </a:solidFill>
              </a:rPr>
              <a:t>Ardete</a:t>
            </a:r>
            <a:endParaRPr lang="en-GB" sz="2200" dirty="0">
              <a:solidFill>
                <a:prstClr val="black"/>
              </a:solidFill>
            </a:endParaRP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House of Culture and Movement by MVRDV and ADEPT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Piscine Du Fort by </a:t>
            </a:r>
            <a:r>
              <a:rPr lang="en-GB" sz="2200" dirty="0" err="1">
                <a:solidFill>
                  <a:prstClr val="black"/>
                </a:solidFill>
              </a:rPr>
              <a:t>Mikou</a:t>
            </a:r>
            <a:r>
              <a:rPr lang="en-GB" sz="2200" dirty="0">
                <a:solidFill>
                  <a:prstClr val="black"/>
                </a:solidFill>
              </a:rPr>
              <a:t> Studio 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South Kensington Club by HKS</a:t>
            </a:r>
          </a:p>
          <a:p>
            <a:pPr marL="457200" lvl="1" indent="0">
              <a:buNone/>
            </a:pPr>
            <a:r>
              <a:rPr lang="en-GB" sz="2200" dirty="0" err="1">
                <a:solidFill>
                  <a:prstClr val="black"/>
                </a:solidFill>
              </a:rPr>
              <a:t>Neumatt</a:t>
            </a:r>
            <a:r>
              <a:rPr lang="en-GB" sz="2200" dirty="0">
                <a:solidFill>
                  <a:prstClr val="black"/>
                </a:solidFill>
              </a:rPr>
              <a:t> Centre by Evolution Design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Life Time New York by Goldstein Hill &amp; West and Rockwell Group</a:t>
            </a:r>
          </a:p>
          <a:p>
            <a:pPr marL="457200" lvl="1" indent="0">
              <a:buNone/>
            </a:pPr>
            <a:r>
              <a:rPr lang="en-GB" sz="2200" dirty="0" err="1">
                <a:solidFill>
                  <a:prstClr val="black"/>
                </a:solidFill>
              </a:rPr>
              <a:t>VelO2</a:t>
            </a:r>
            <a:r>
              <a:rPr lang="en-GB" sz="2200" dirty="0">
                <a:solidFill>
                  <a:prstClr val="black"/>
                </a:solidFill>
              </a:rPr>
              <a:t> by Loop.Ph</a:t>
            </a:r>
          </a:p>
          <a:p>
            <a:pPr marL="457200" lvl="1" indent="0">
              <a:buNone/>
            </a:pPr>
            <a:r>
              <a:rPr lang="en-GB" sz="2200" dirty="0">
                <a:solidFill>
                  <a:prstClr val="black"/>
                </a:solidFill>
              </a:rPr>
              <a:t>Aqua. Sports &amp; Spa by COE Architecture International</a:t>
            </a:r>
          </a:p>
          <a:p>
            <a:pPr marL="0" indent="0">
              <a:buNone/>
            </a:pPr>
            <a:r>
              <a:rPr lang="en-GB" sz="2400" dirty="0">
                <a:solidFill>
                  <a:prstClr val="black"/>
                </a:solidFill>
                <a:latin typeface="font0000000021c7e98d"/>
                <a:hlinkClick r:id="rId2"/>
              </a:rPr>
              <a:t>http://www.sportsmanagement.co.uk/Sports-news/latest/Rod-Carr-UK-Sport-funding-governance/329262</a:t>
            </a:r>
            <a:r>
              <a:rPr lang="en-GB" sz="2400" dirty="0">
                <a:solidFill>
                  <a:prstClr val="black"/>
                </a:solidFill>
                <a:latin typeface="font0000000021c7e98d"/>
              </a:rPr>
              <a:t> </a:t>
            </a:r>
          </a:p>
          <a:p>
            <a:endParaRPr lang="en-GB" sz="2400" dirty="0">
              <a:solidFill>
                <a:prstClr val="black"/>
              </a:solidFill>
              <a:latin typeface="font0000000021c7e98d"/>
            </a:endParaRPr>
          </a:p>
          <a:p>
            <a:endParaRPr lang="en-GB" sz="1800" dirty="0">
              <a:solidFill>
                <a:prstClr val="black"/>
              </a:solidFill>
              <a:latin typeface="font0000000021c7e98d"/>
            </a:endParaRPr>
          </a:p>
        </p:txBody>
      </p:sp>
    </p:spTree>
    <p:extLst>
      <p:ext uri="{BB962C8B-B14F-4D97-AF65-F5344CB8AC3E}">
        <p14:creationId xmlns:p14="http://schemas.microsoft.com/office/powerpoint/2010/main" val="521204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259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font0000000021c7e98d</vt:lpstr>
      <vt:lpstr>Office Theme</vt:lpstr>
      <vt:lpstr>FIFA Stadium Safety and Security Regulations </vt:lpstr>
      <vt:lpstr>CLAD Review of 2016: The best health and fitness designs of the year – Kim Mersin ( 23.12.2016)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FIFA Stadium Safety and Security Regulations</dc:title>
  <dc:creator>Alice SilvaSurgyPereira (P147900)</dc:creator>
  <cp:lastModifiedBy>Alice SilvaSurgyPereira (P147900)</cp:lastModifiedBy>
  <cp:revision>3</cp:revision>
  <dcterms:created xsi:type="dcterms:W3CDTF">2018-12-17T14:22:23Z</dcterms:created>
  <dcterms:modified xsi:type="dcterms:W3CDTF">2018-12-18T09:44:58Z</dcterms:modified>
</cp:coreProperties>
</file>