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53.xml" ContentType="application/vnd.openxmlformats-officedocument.presentationml.tags+xml"/>
  <Override PartName="/ppt/notesSlides/notesSlide1.xml" ContentType="application/vnd.openxmlformats-officedocument.presentationml.notesSlide+xml"/>
  <Override PartName="/ppt/tags/tag54.xml" ContentType="application/vnd.openxmlformats-officedocument.presentationml.tags+xml"/>
  <Override PartName="/ppt/notesSlides/notesSlide2.xml" ContentType="application/vnd.openxmlformats-officedocument.presentationml.notesSlide+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notesSlides/notesSlide3.xml" ContentType="application/vnd.openxmlformats-officedocument.presentationml.notesSlide+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notesSlides/notesSlide4.xml" ContentType="application/vnd.openxmlformats-officedocument.presentationml.notesSlide+xml"/>
  <Override PartName="/ppt/tags/tag63.xml" ContentType="application/vnd.openxmlformats-officedocument.presentationml.tags+xml"/>
  <Override PartName="/ppt/notesSlides/notesSlide5.xml" ContentType="application/vnd.openxmlformats-officedocument.presentationml.notesSlide+xml"/>
  <Override PartName="/ppt/tags/tag64.xml" ContentType="application/vnd.openxmlformats-officedocument.presentationml.tags+xml"/>
  <Override PartName="/ppt/notesSlides/notesSlide6.xml" ContentType="application/vnd.openxmlformats-officedocument.presentationml.notesSlide+xml"/>
  <Override PartName="/ppt/tags/tag65.xml" ContentType="application/vnd.openxmlformats-officedocument.presentationml.tags+xml"/>
  <Override PartName="/ppt/tags/tag66.xml" ContentType="application/vnd.openxmlformats-officedocument.presentationml.tags+xml"/>
  <Override PartName="/ppt/notesSlides/notesSlide7.xml" ContentType="application/vnd.openxmlformats-officedocument.presentationml.notesSlide+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notesSlides/notesSlide8.xml" ContentType="application/vnd.openxmlformats-officedocument.presentationml.notesSlide+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notesSlides/notesSlide9.xml" ContentType="application/vnd.openxmlformats-officedocument.presentationml.notesSlide+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notesSlides/notesSlide10.xml" ContentType="application/vnd.openxmlformats-officedocument.presentationml.notesSlide+xml"/>
  <Override PartName="/ppt/tags/tag88.xml" ContentType="application/vnd.openxmlformats-officedocument.presentationml.tags+xml"/>
  <Override PartName="/ppt/notesSlides/notesSlide11.xml" ContentType="application/vnd.openxmlformats-officedocument.presentationml.notesSlide+xml"/>
  <Override PartName="/ppt/tags/tag89.xml" ContentType="application/vnd.openxmlformats-officedocument.presentationml.tags+xml"/>
  <Override PartName="/ppt/notesSlides/notesSlide12.xml" ContentType="application/vnd.openxmlformats-officedocument.presentationml.notesSlide+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5"/>
  </p:notesMasterIdLst>
  <p:handoutMasterIdLst>
    <p:handoutMasterId r:id="rId26"/>
  </p:handoutMasterIdLst>
  <p:sldIdLst>
    <p:sldId id="259" r:id="rId2"/>
    <p:sldId id="260" r:id="rId3"/>
    <p:sldId id="262" r:id="rId4"/>
    <p:sldId id="303" r:id="rId5"/>
    <p:sldId id="304" r:id="rId6"/>
    <p:sldId id="269" r:id="rId7"/>
    <p:sldId id="263" r:id="rId8"/>
    <p:sldId id="322" r:id="rId9"/>
    <p:sldId id="306" r:id="rId10"/>
    <p:sldId id="307" r:id="rId11"/>
    <p:sldId id="297" r:id="rId12"/>
    <p:sldId id="277" r:id="rId13"/>
    <p:sldId id="283" r:id="rId14"/>
    <p:sldId id="272" r:id="rId15"/>
    <p:sldId id="267" r:id="rId16"/>
    <p:sldId id="282" r:id="rId17"/>
    <p:sldId id="302" r:id="rId18"/>
    <p:sldId id="280" r:id="rId19"/>
    <p:sldId id="301" r:id="rId20"/>
    <p:sldId id="295" r:id="rId21"/>
    <p:sldId id="288" r:id="rId22"/>
    <p:sldId id="289" r:id="rId23"/>
    <p:sldId id="308"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12" userDrawn="1">
          <p15:clr>
            <a:srgbClr val="A4A3A4"/>
          </p15:clr>
        </p15:guide>
        <p15:guide id="2" pos="400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CCCCD3"/>
    <a:srgbClr val="E7E7EA"/>
    <a:srgbClr val="0070C0"/>
    <a:srgbClr val="071F65"/>
    <a:srgbClr val="FAFAFA"/>
    <a:srgbClr val="D9D9D9"/>
    <a:srgbClr val="DCDCDC"/>
    <a:srgbClr val="F0F0F0"/>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63" autoAdjust="0"/>
    <p:restoredTop sz="94660"/>
  </p:normalViewPr>
  <p:slideViewPr>
    <p:cSldViewPr snapToGrid="0" showGuides="1">
      <p:cViewPr varScale="1">
        <p:scale>
          <a:sx n="111" d="100"/>
          <a:sy n="111" d="100"/>
        </p:scale>
        <p:origin x="736" y="208"/>
      </p:cViewPr>
      <p:guideLst>
        <p:guide orient="horz" pos="2312"/>
        <p:guide pos="4005"/>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思源黑体 CN Normal" panose="020B0400000000000000" charset="-122"/>
              <a:ea typeface="思源黑体 CN Normal" panose="020B0400000000000000" charset="-122"/>
              <a:cs typeface="思源黑体 CN Normal" panose="020B0400000000000000"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cs typeface="思源黑体 CN Normal" panose="020B0400000000000000" charset="-122"/>
              </a:rPr>
              <a:t>2024/4/18</a:t>
            </a:fld>
            <a:endParaRPr lang="zh-CN" altLang="en-US">
              <a:cs typeface="思源黑体 CN Normal" panose="020B0400000000000000"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思源黑体 CN Normal" panose="020B0400000000000000" charset="-122"/>
              <a:ea typeface="思源黑体 CN Normal" panose="020B0400000000000000" charset="-122"/>
              <a:cs typeface="思源黑体 CN Normal" panose="020B0400000000000000"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cs typeface="思源黑体 CN Normal" panose="020B0400000000000000" charset="-122"/>
              </a:rPr>
              <a:t>‹#›</a:t>
            </a:fld>
            <a:endParaRPr lang="zh-CN" altLang="en-US">
              <a:cs typeface="思源黑体 CN Normal" panose="020B0400000000000000" charset="-122"/>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思源黑体 CN Normal" panose="020B0400000000000000" charset="-122"/>
                <a:ea typeface="思源黑体 CN Normal" panose="020B0400000000000000" charset="-122"/>
                <a:cs typeface="思源黑体 CN Normal" panose="020B0400000000000000"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思源黑体 CN Normal" panose="020B0400000000000000" charset="-122"/>
                <a:ea typeface="思源黑体 CN Normal" panose="020B0400000000000000" charset="-122"/>
                <a:cs typeface="思源黑体 CN Normal" panose="020B0400000000000000" charset="-122"/>
              </a:defRPr>
            </a:lvl1pPr>
          </a:lstStyle>
          <a:p>
            <a:fld id="{D2A48B96-639E-45A3-A0BA-2464DFDB1FAA}" type="datetimeFigureOut">
              <a:rPr lang="zh-CN" altLang="en-US" smtClean="0"/>
              <a:t>2024/4/18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思源黑体 CN Normal" panose="020B0400000000000000" charset="-122"/>
                <a:ea typeface="思源黑体 CN Normal" panose="020B0400000000000000" charset="-122"/>
                <a:cs typeface="思源黑体 CN Normal" panose="020B0400000000000000"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思源黑体 CN Normal" panose="020B0400000000000000" charset="-122"/>
                <a:ea typeface="思源黑体 CN Normal" panose="020B0400000000000000" charset="-122"/>
                <a:cs typeface="思源黑体 CN Normal" panose="020B0400000000000000" charset="-122"/>
              </a:defRPr>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思源黑体 CN Normal" panose="020B0400000000000000" charset="-122"/>
        <a:ea typeface="思源黑体 CN Normal" panose="020B0400000000000000" charset="-122"/>
        <a:cs typeface="思源黑体 CN Normal" panose="020B0400000000000000" charset="-122"/>
      </a:defRPr>
    </a:lvl1pPr>
    <a:lvl2pPr marL="457200" algn="l" defTabSz="914400" rtl="0" eaLnBrk="1" latinLnBrk="0" hangingPunct="1">
      <a:defRPr sz="1200" kern="1200">
        <a:solidFill>
          <a:schemeClr val="tx1"/>
        </a:solidFill>
        <a:latin typeface="思源黑体 CN Normal" panose="020B0400000000000000" charset="-122"/>
        <a:ea typeface="思源黑体 CN Normal" panose="020B0400000000000000" charset="-122"/>
        <a:cs typeface="思源黑体 CN Normal" panose="020B0400000000000000" charset="-122"/>
      </a:defRPr>
    </a:lvl2pPr>
    <a:lvl3pPr marL="914400" algn="l" defTabSz="914400" rtl="0" eaLnBrk="1" latinLnBrk="0" hangingPunct="1">
      <a:defRPr sz="1200" kern="1200">
        <a:solidFill>
          <a:schemeClr val="tx1"/>
        </a:solidFill>
        <a:latin typeface="思源黑体 CN Normal" panose="020B0400000000000000" charset="-122"/>
        <a:ea typeface="思源黑体 CN Normal" panose="020B0400000000000000" charset="-122"/>
        <a:cs typeface="思源黑体 CN Normal" panose="020B0400000000000000" charset="-122"/>
      </a:defRPr>
    </a:lvl3pPr>
    <a:lvl4pPr marL="1371600" algn="l" defTabSz="914400" rtl="0" eaLnBrk="1" latinLnBrk="0" hangingPunct="1">
      <a:defRPr sz="1200" kern="1200">
        <a:solidFill>
          <a:schemeClr val="tx1"/>
        </a:solidFill>
        <a:latin typeface="思源黑体 CN Normal" panose="020B0400000000000000" charset="-122"/>
        <a:ea typeface="思源黑体 CN Normal" panose="020B0400000000000000" charset="-122"/>
        <a:cs typeface="思源黑体 CN Normal" panose="020B0400000000000000" charset="-122"/>
      </a:defRPr>
    </a:lvl4pPr>
    <a:lvl5pPr marL="1828800" algn="l" defTabSz="914400" rtl="0" eaLnBrk="1" latinLnBrk="0" hangingPunct="1">
      <a:defRPr sz="1200" kern="1200">
        <a:solidFill>
          <a:schemeClr val="tx1"/>
        </a:solidFill>
        <a:latin typeface="思源黑体 CN Normal" panose="020B0400000000000000" charset="-122"/>
        <a:ea typeface="思源黑体 CN Normal" panose="020B0400000000000000" charset="-122"/>
        <a:cs typeface="思源黑体 CN Normal" panose="020B0400000000000000" charset="-122"/>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a:t>Key words:  TBLT, adults EFL writing proficiency, syllabus design (practical usage)</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a:t>PPT arranged along the research process. </a:t>
            </a:r>
          </a:p>
          <a:p>
            <a:r>
              <a:rPr lang="en-US" altLang="zh-CN"/>
              <a:t>Five parts analyse the bkgd, dvlp the research, design the research in detail, and thical and timetable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a:t>an abvious reality is Lack of studies on adult EFLT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a:sym typeface="+mn-ea"/>
              </a:rPr>
              <a:t>with the lacking of study and increasing demands of adult EFLT, we come up with the idea of implementing TBL in adult EFLT, to see whether it is applicable in adult learning/ real-life contexts. </a:t>
            </a:r>
            <a:endParaRPr lang="en-US" altLang="zh-CN"/>
          </a:p>
          <a:p>
            <a:endParaRPr lang="en-US" alt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a:t>Here is how TBL conducted. it requires more time doing the activiries design (pre-task) for teachers than traditional teaching methods</a:t>
            </a:r>
          </a:p>
          <a:p>
            <a:endParaRPr lang="en-US" altLang="zh-C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a:t>to narrow down the research areas, we focus on the study of writing proficiency</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a:t>mean, standard deviation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Master" Target="../slideMasters/slideMaster1.xml"/><Relationship Id="rId5" Type="http://schemas.openxmlformats.org/officeDocument/2006/relationships/tags" Target="../tags/tag11.xml"/><Relationship Id="rId4" Type="http://schemas.openxmlformats.org/officeDocument/2006/relationships/tags" Target="../tags/tag10.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14.xml"/><Relationship Id="rId7" Type="http://schemas.openxmlformats.org/officeDocument/2006/relationships/slideMaster" Target="../slideMasters/slideMaster1.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tags" Target="../tags/tag17.xml"/><Relationship Id="rId5" Type="http://schemas.openxmlformats.org/officeDocument/2006/relationships/tags" Target="../tags/tag16.xml"/><Relationship Id="rId4" Type="http://schemas.openxmlformats.org/officeDocument/2006/relationships/tags" Target="../tags/tag15.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25.xml"/><Relationship Id="rId3" Type="http://schemas.openxmlformats.org/officeDocument/2006/relationships/tags" Target="../tags/tag20.xml"/><Relationship Id="rId7" Type="http://schemas.openxmlformats.org/officeDocument/2006/relationships/tags" Target="../tags/tag24.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tags" Target="../tags/tag23.xml"/><Relationship Id="rId5" Type="http://schemas.openxmlformats.org/officeDocument/2006/relationships/tags" Target="../tags/tag22.xml"/><Relationship Id="rId4" Type="http://schemas.openxmlformats.org/officeDocument/2006/relationships/tags" Target="../tags/tag21.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5" Type="http://schemas.openxmlformats.org/officeDocument/2006/relationships/slideMaster" Target="../slideMasters/slideMaster1.xml"/><Relationship Id="rId4" Type="http://schemas.openxmlformats.org/officeDocument/2006/relationships/tags" Target="../tags/tag29.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tags" Target="../tags/tag30.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35.xml"/><Relationship Id="rId7" Type="http://schemas.openxmlformats.org/officeDocument/2006/relationships/slideMaster" Target="../slideMasters/slideMaster1.xml"/><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tags" Target="../tags/tag38.xml"/><Relationship Id="rId5" Type="http://schemas.openxmlformats.org/officeDocument/2006/relationships/tags" Target="../tags/tag37.xml"/><Relationship Id="rId4" Type="http://schemas.openxmlformats.org/officeDocument/2006/relationships/tags" Target="../tags/tag36.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41.xml"/><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slideMaster" Target="../slideMasters/slideMaster1.xml"/><Relationship Id="rId5" Type="http://schemas.openxmlformats.org/officeDocument/2006/relationships/tags" Target="../tags/tag43.xml"/><Relationship Id="rId4" Type="http://schemas.openxmlformats.org/officeDocument/2006/relationships/tags" Target="../tags/tag4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46.xml"/><Relationship Id="rId2" Type="http://schemas.openxmlformats.org/officeDocument/2006/relationships/tags" Target="../tags/tag45.xml"/><Relationship Id="rId1" Type="http://schemas.openxmlformats.org/officeDocument/2006/relationships/tags" Target="../tags/tag44.xml"/><Relationship Id="rId5" Type="http://schemas.openxmlformats.org/officeDocument/2006/relationships/slideMaster" Target="../slideMasters/slideMaster1.xml"/><Relationship Id="rId4" Type="http://schemas.openxmlformats.org/officeDocument/2006/relationships/tags" Target="../tags/tag47.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tags" Target="../tags/tag48.xml"/><Relationship Id="rId6" Type="http://schemas.openxmlformats.org/officeDocument/2006/relationships/slideMaster" Target="../slideMasters/slideMaster1.xml"/><Relationship Id="rId5" Type="http://schemas.openxmlformats.org/officeDocument/2006/relationships/tags" Target="../tags/tag52.xml"/><Relationship Id="rId4" Type="http://schemas.openxmlformats.org/officeDocument/2006/relationships/tags" Target="../tags/tag5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4" name="矩形 3"/>
          <p:cNvSpPr/>
          <p:nvPr userDrawn="1"/>
        </p:nvSpPr>
        <p:spPr>
          <a:xfrm>
            <a:off x="635" y="1852930"/>
            <a:ext cx="12207875" cy="27190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grpSp>
        <p:nvGrpSpPr>
          <p:cNvPr id="5" name="组合 4"/>
          <p:cNvGrpSpPr/>
          <p:nvPr userDrawn="1"/>
        </p:nvGrpSpPr>
        <p:grpSpPr>
          <a:xfrm>
            <a:off x="635" y="1551940"/>
            <a:ext cx="2479675" cy="3826510"/>
            <a:chOff x="1" y="2444"/>
            <a:chExt cx="3905" cy="6026"/>
          </a:xfrm>
        </p:grpSpPr>
        <p:sp>
          <p:nvSpPr>
            <p:cNvPr id="15" name="Freeform 6"/>
            <p:cNvSpPr>
              <a:spLocks noEditPoints="1"/>
            </p:cNvSpPr>
            <p:nvPr/>
          </p:nvSpPr>
          <p:spPr bwMode="auto">
            <a:xfrm>
              <a:off x="3618" y="4626"/>
              <a:ext cx="288" cy="3557"/>
            </a:xfrm>
            <a:custGeom>
              <a:avLst/>
              <a:gdLst>
                <a:gd name="T0" fmla="*/ 246 w 571"/>
                <a:gd name="T1" fmla="*/ 0 h 7028"/>
                <a:gd name="T2" fmla="*/ 246 w 571"/>
                <a:gd name="T3" fmla="*/ 2716 h 7028"/>
                <a:gd name="T4" fmla="*/ 178 w 571"/>
                <a:gd name="T5" fmla="*/ 2816 h 7028"/>
                <a:gd name="T6" fmla="*/ 286 w 571"/>
                <a:gd name="T7" fmla="*/ 2924 h 7028"/>
                <a:gd name="T8" fmla="*/ 394 w 571"/>
                <a:gd name="T9" fmla="*/ 2816 h 7028"/>
                <a:gd name="T10" fmla="*/ 325 w 571"/>
                <a:gd name="T11" fmla="*/ 2716 h 7028"/>
                <a:gd name="T12" fmla="*/ 325 w 571"/>
                <a:gd name="T13" fmla="*/ 0 h 7028"/>
                <a:gd name="T14" fmla="*/ 246 w 571"/>
                <a:gd name="T15" fmla="*/ 0 h 7028"/>
                <a:gd name="T16" fmla="*/ 0 w 571"/>
                <a:gd name="T17" fmla="*/ 3749 h 7028"/>
                <a:gd name="T18" fmla="*/ 571 w 571"/>
                <a:gd name="T19" fmla="*/ 3749 h 7028"/>
                <a:gd name="T20" fmla="*/ 571 w 571"/>
                <a:gd name="T21" fmla="*/ 3790 h 7028"/>
                <a:gd name="T22" fmla="*/ 0 w 571"/>
                <a:gd name="T23" fmla="*/ 3790 h 7028"/>
                <a:gd name="T24" fmla="*/ 0 w 571"/>
                <a:gd name="T25" fmla="*/ 3749 h 7028"/>
                <a:gd name="T26" fmla="*/ 0 w 571"/>
                <a:gd name="T27" fmla="*/ 3323 h 7028"/>
                <a:gd name="T28" fmla="*/ 0 w 571"/>
                <a:gd name="T29" fmla="*/ 3323 h 7028"/>
                <a:gd name="T30" fmla="*/ 0 w 571"/>
                <a:gd name="T31" fmla="*/ 3323 h 7028"/>
                <a:gd name="T32" fmla="*/ 286 w 571"/>
                <a:gd name="T33" fmla="*/ 3037 h 7028"/>
                <a:gd name="T34" fmla="*/ 571 w 571"/>
                <a:gd name="T35" fmla="*/ 3323 h 7028"/>
                <a:gd name="T36" fmla="*/ 571 w 571"/>
                <a:gd name="T37" fmla="*/ 3323 h 7028"/>
                <a:gd name="T38" fmla="*/ 571 w 571"/>
                <a:gd name="T39" fmla="*/ 3323 h 7028"/>
                <a:gd name="T40" fmla="*/ 571 w 571"/>
                <a:gd name="T41" fmla="*/ 3683 h 7028"/>
                <a:gd name="T42" fmla="*/ 0 w 571"/>
                <a:gd name="T43" fmla="*/ 3683 h 7028"/>
                <a:gd name="T44" fmla="*/ 0 w 571"/>
                <a:gd name="T45" fmla="*/ 3323 h 7028"/>
                <a:gd name="T46" fmla="*/ 37 w 571"/>
                <a:gd name="T47" fmla="*/ 3885 h 7028"/>
                <a:gd name="T48" fmla="*/ 0 w 571"/>
                <a:gd name="T49" fmla="*/ 3885 h 7028"/>
                <a:gd name="T50" fmla="*/ 0 w 571"/>
                <a:gd name="T51" fmla="*/ 7028 h 7028"/>
                <a:gd name="T52" fmla="*/ 37 w 571"/>
                <a:gd name="T53" fmla="*/ 7028 h 7028"/>
                <a:gd name="T54" fmla="*/ 37 w 571"/>
                <a:gd name="T55" fmla="*/ 3885 h 7028"/>
                <a:gd name="T56" fmla="*/ 126 w 571"/>
                <a:gd name="T57" fmla="*/ 3885 h 7028"/>
                <a:gd name="T58" fmla="*/ 89 w 571"/>
                <a:gd name="T59" fmla="*/ 3885 h 7028"/>
                <a:gd name="T60" fmla="*/ 89 w 571"/>
                <a:gd name="T61" fmla="*/ 7028 h 7028"/>
                <a:gd name="T62" fmla="*/ 126 w 571"/>
                <a:gd name="T63" fmla="*/ 7028 h 7028"/>
                <a:gd name="T64" fmla="*/ 126 w 571"/>
                <a:gd name="T65" fmla="*/ 3885 h 7028"/>
                <a:gd name="T66" fmla="*/ 215 w 571"/>
                <a:gd name="T67" fmla="*/ 3885 h 7028"/>
                <a:gd name="T68" fmla="*/ 178 w 571"/>
                <a:gd name="T69" fmla="*/ 3885 h 7028"/>
                <a:gd name="T70" fmla="*/ 178 w 571"/>
                <a:gd name="T71" fmla="*/ 7028 h 7028"/>
                <a:gd name="T72" fmla="*/ 215 w 571"/>
                <a:gd name="T73" fmla="*/ 7028 h 7028"/>
                <a:gd name="T74" fmla="*/ 215 w 571"/>
                <a:gd name="T75" fmla="*/ 3885 h 7028"/>
                <a:gd name="T76" fmla="*/ 304 w 571"/>
                <a:gd name="T77" fmla="*/ 3885 h 7028"/>
                <a:gd name="T78" fmla="*/ 267 w 571"/>
                <a:gd name="T79" fmla="*/ 3885 h 7028"/>
                <a:gd name="T80" fmla="*/ 267 w 571"/>
                <a:gd name="T81" fmla="*/ 7028 h 7028"/>
                <a:gd name="T82" fmla="*/ 304 w 571"/>
                <a:gd name="T83" fmla="*/ 7028 h 7028"/>
                <a:gd name="T84" fmla="*/ 304 w 571"/>
                <a:gd name="T85" fmla="*/ 3885 h 7028"/>
                <a:gd name="T86" fmla="*/ 393 w 571"/>
                <a:gd name="T87" fmla="*/ 3885 h 7028"/>
                <a:gd name="T88" fmla="*/ 356 w 571"/>
                <a:gd name="T89" fmla="*/ 3885 h 7028"/>
                <a:gd name="T90" fmla="*/ 356 w 571"/>
                <a:gd name="T91" fmla="*/ 7028 h 7028"/>
                <a:gd name="T92" fmla="*/ 393 w 571"/>
                <a:gd name="T93" fmla="*/ 7028 h 7028"/>
                <a:gd name="T94" fmla="*/ 393 w 571"/>
                <a:gd name="T95" fmla="*/ 3885 h 7028"/>
                <a:gd name="T96" fmla="*/ 482 w 571"/>
                <a:gd name="T97" fmla="*/ 3885 h 7028"/>
                <a:gd name="T98" fmla="*/ 445 w 571"/>
                <a:gd name="T99" fmla="*/ 3885 h 7028"/>
                <a:gd name="T100" fmla="*/ 445 w 571"/>
                <a:gd name="T101" fmla="*/ 7028 h 7028"/>
                <a:gd name="T102" fmla="*/ 482 w 571"/>
                <a:gd name="T103" fmla="*/ 7028 h 7028"/>
                <a:gd name="T104" fmla="*/ 482 w 571"/>
                <a:gd name="T105" fmla="*/ 3885 h 7028"/>
                <a:gd name="T106" fmla="*/ 571 w 571"/>
                <a:gd name="T107" fmla="*/ 3885 h 7028"/>
                <a:gd name="T108" fmla="*/ 534 w 571"/>
                <a:gd name="T109" fmla="*/ 3885 h 7028"/>
                <a:gd name="T110" fmla="*/ 534 w 571"/>
                <a:gd name="T111" fmla="*/ 7028 h 7028"/>
                <a:gd name="T112" fmla="*/ 571 w 571"/>
                <a:gd name="T113" fmla="*/ 7028 h 7028"/>
                <a:gd name="T114" fmla="*/ 571 w 571"/>
                <a:gd name="T115" fmla="*/ 3885 h 70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71" h="7028">
                  <a:moveTo>
                    <a:pt x="246" y="0"/>
                  </a:moveTo>
                  <a:lnTo>
                    <a:pt x="246" y="2716"/>
                  </a:lnTo>
                  <a:cubicBezTo>
                    <a:pt x="206" y="2731"/>
                    <a:pt x="178" y="2770"/>
                    <a:pt x="178" y="2816"/>
                  </a:cubicBezTo>
                  <a:cubicBezTo>
                    <a:pt x="178" y="2876"/>
                    <a:pt x="226" y="2924"/>
                    <a:pt x="286" y="2924"/>
                  </a:cubicBezTo>
                  <a:cubicBezTo>
                    <a:pt x="345" y="2924"/>
                    <a:pt x="394" y="2876"/>
                    <a:pt x="394" y="2816"/>
                  </a:cubicBezTo>
                  <a:cubicBezTo>
                    <a:pt x="394" y="2770"/>
                    <a:pt x="365" y="2731"/>
                    <a:pt x="325" y="2716"/>
                  </a:cubicBezTo>
                  <a:lnTo>
                    <a:pt x="325" y="0"/>
                  </a:lnTo>
                  <a:lnTo>
                    <a:pt x="246" y="0"/>
                  </a:lnTo>
                  <a:close/>
                  <a:moveTo>
                    <a:pt x="0" y="3749"/>
                  </a:moveTo>
                  <a:lnTo>
                    <a:pt x="571" y="3749"/>
                  </a:lnTo>
                  <a:lnTo>
                    <a:pt x="571" y="3790"/>
                  </a:lnTo>
                  <a:lnTo>
                    <a:pt x="0" y="3790"/>
                  </a:lnTo>
                  <a:lnTo>
                    <a:pt x="0" y="3749"/>
                  </a:lnTo>
                  <a:close/>
                  <a:moveTo>
                    <a:pt x="0" y="3323"/>
                  </a:moveTo>
                  <a:lnTo>
                    <a:pt x="0" y="3323"/>
                  </a:lnTo>
                  <a:lnTo>
                    <a:pt x="0" y="3323"/>
                  </a:lnTo>
                  <a:cubicBezTo>
                    <a:pt x="0" y="3165"/>
                    <a:pt x="128" y="3037"/>
                    <a:pt x="286" y="3037"/>
                  </a:cubicBezTo>
                  <a:cubicBezTo>
                    <a:pt x="443" y="3037"/>
                    <a:pt x="571" y="3165"/>
                    <a:pt x="571" y="3323"/>
                  </a:cubicBezTo>
                  <a:lnTo>
                    <a:pt x="571" y="3323"/>
                  </a:lnTo>
                  <a:lnTo>
                    <a:pt x="571" y="3323"/>
                  </a:lnTo>
                  <a:lnTo>
                    <a:pt x="571" y="3683"/>
                  </a:lnTo>
                  <a:lnTo>
                    <a:pt x="0" y="3683"/>
                  </a:lnTo>
                  <a:lnTo>
                    <a:pt x="0" y="3323"/>
                  </a:lnTo>
                  <a:close/>
                  <a:moveTo>
                    <a:pt x="37" y="3885"/>
                  </a:moveTo>
                  <a:lnTo>
                    <a:pt x="0" y="3885"/>
                  </a:lnTo>
                  <a:lnTo>
                    <a:pt x="0" y="7028"/>
                  </a:lnTo>
                  <a:lnTo>
                    <a:pt x="37" y="7028"/>
                  </a:lnTo>
                  <a:lnTo>
                    <a:pt x="37" y="3885"/>
                  </a:lnTo>
                  <a:close/>
                  <a:moveTo>
                    <a:pt x="126" y="3885"/>
                  </a:moveTo>
                  <a:lnTo>
                    <a:pt x="89" y="3885"/>
                  </a:lnTo>
                  <a:lnTo>
                    <a:pt x="89" y="7028"/>
                  </a:lnTo>
                  <a:lnTo>
                    <a:pt x="126" y="7028"/>
                  </a:lnTo>
                  <a:lnTo>
                    <a:pt x="126" y="3885"/>
                  </a:lnTo>
                  <a:close/>
                  <a:moveTo>
                    <a:pt x="215" y="3885"/>
                  </a:moveTo>
                  <a:lnTo>
                    <a:pt x="178" y="3885"/>
                  </a:lnTo>
                  <a:lnTo>
                    <a:pt x="178" y="7028"/>
                  </a:lnTo>
                  <a:lnTo>
                    <a:pt x="215" y="7028"/>
                  </a:lnTo>
                  <a:lnTo>
                    <a:pt x="215" y="3885"/>
                  </a:lnTo>
                  <a:close/>
                  <a:moveTo>
                    <a:pt x="304" y="3885"/>
                  </a:moveTo>
                  <a:lnTo>
                    <a:pt x="267" y="3885"/>
                  </a:lnTo>
                  <a:lnTo>
                    <a:pt x="267" y="7028"/>
                  </a:lnTo>
                  <a:lnTo>
                    <a:pt x="304" y="7028"/>
                  </a:lnTo>
                  <a:lnTo>
                    <a:pt x="304" y="3885"/>
                  </a:lnTo>
                  <a:close/>
                  <a:moveTo>
                    <a:pt x="393" y="3885"/>
                  </a:moveTo>
                  <a:lnTo>
                    <a:pt x="356" y="3885"/>
                  </a:lnTo>
                  <a:lnTo>
                    <a:pt x="356" y="7028"/>
                  </a:lnTo>
                  <a:lnTo>
                    <a:pt x="393" y="7028"/>
                  </a:lnTo>
                  <a:lnTo>
                    <a:pt x="393" y="3885"/>
                  </a:lnTo>
                  <a:close/>
                  <a:moveTo>
                    <a:pt x="482" y="3885"/>
                  </a:moveTo>
                  <a:lnTo>
                    <a:pt x="445" y="3885"/>
                  </a:lnTo>
                  <a:lnTo>
                    <a:pt x="445" y="7028"/>
                  </a:lnTo>
                  <a:lnTo>
                    <a:pt x="482" y="7028"/>
                  </a:lnTo>
                  <a:lnTo>
                    <a:pt x="482" y="3885"/>
                  </a:lnTo>
                  <a:close/>
                  <a:moveTo>
                    <a:pt x="571" y="3885"/>
                  </a:moveTo>
                  <a:lnTo>
                    <a:pt x="534" y="3885"/>
                  </a:lnTo>
                  <a:lnTo>
                    <a:pt x="534" y="7028"/>
                  </a:lnTo>
                  <a:lnTo>
                    <a:pt x="571" y="7028"/>
                  </a:lnTo>
                  <a:lnTo>
                    <a:pt x="571" y="3885"/>
                  </a:lnTo>
                  <a:close/>
                </a:path>
              </a:pathLst>
            </a:custGeom>
            <a:solidFill>
              <a:schemeClr val="accent1"/>
            </a:solidFill>
            <a:ln>
              <a:noFill/>
            </a:ln>
            <a:effectLst>
              <a:glow rad="177800">
                <a:schemeClr val="bg1">
                  <a:alpha val="100000"/>
                </a:schemeClr>
              </a:glow>
            </a:effectLst>
          </p:spPr>
          <p:txBody>
            <a:bodyPr vert="horz" wrap="square" lIns="121920" tIns="60960" rIns="121920" bIns="60960" numCol="1" anchor="t" anchorCtr="0" compatLnSpc="1"/>
            <a:lstStyle/>
            <a:p>
              <a:endParaRPr lang="zh-CN" altLang="en-US" sz="1865">
                <a:cs typeface="思源黑体 CN Normal" panose="020B0400000000000000" charset="-122"/>
              </a:endParaRPr>
            </a:p>
          </p:txBody>
        </p:sp>
        <p:sp>
          <p:nvSpPr>
            <p:cNvPr id="14" name="Freeform 5"/>
            <p:cNvSpPr>
              <a:spLocks noEditPoints="1"/>
            </p:cNvSpPr>
            <p:nvPr/>
          </p:nvSpPr>
          <p:spPr bwMode="auto">
            <a:xfrm>
              <a:off x="1" y="2444"/>
              <a:ext cx="3761" cy="6026"/>
            </a:xfrm>
            <a:custGeom>
              <a:avLst/>
              <a:gdLst>
                <a:gd name="T0" fmla="*/ 0 w 7449"/>
                <a:gd name="T1" fmla="*/ 0 h 11906"/>
                <a:gd name="T2" fmla="*/ 7449 w 7449"/>
                <a:gd name="T3" fmla="*/ 4223 h 11906"/>
                <a:gd name="T4" fmla="*/ 0 w 7449"/>
                <a:gd name="T5" fmla="*/ 4223 h 11906"/>
                <a:gd name="T6" fmla="*/ 0 w 7449"/>
                <a:gd name="T7" fmla="*/ 0 h 11906"/>
                <a:gd name="T8" fmla="*/ 7449 w 7449"/>
                <a:gd name="T9" fmla="*/ 4302 h 11906"/>
                <a:gd name="T10" fmla="*/ 0 w 7449"/>
                <a:gd name="T11" fmla="*/ 8525 h 11906"/>
                <a:gd name="T12" fmla="*/ 0 w 7449"/>
                <a:gd name="T13" fmla="*/ 4302 h 11906"/>
                <a:gd name="T14" fmla="*/ 7449 w 7449"/>
                <a:gd name="T15" fmla="*/ 4302 h 11906"/>
                <a:gd name="T16" fmla="*/ 2857 w 7449"/>
                <a:gd name="T17" fmla="*/ 10038 h 11906"/>
                <a:gd name="T18" fmla="*/ 5 w 7449"/>
                <a:gd name="T19" fmla="*/ 11903 h 11906"/>
                <a:gd name="T20" fmla="*/ 0 w 7449"/>
                <a:gd name="T21" fmla="*/ 11906 h 11906"/>
                <a:gd name="T22" fmla="*/ 0 w 7449"/>
                <a:gd name="T23" fmla="*/ 8789 h 11906"/>
                <a:gd name="T24" fmla="*/ 2857 w 7449"/>
                <a:gd name="T25" fmla="*/ 7136 h 11906"/>
                <a:gd name="T26" fmla="*/ 2857 w 7449"/>
                <a:gd name="T27" fmla="*/ 10038 h 11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449" h="11906">
                  <a:moveTo>
                    <a:pt x="0" y="0"/>
                  </a:moveTo>
                  <a:lnTo>
                    <a:pt x="7449" y="4223"/>
                  </a:lnTo>
                  <a:lnTo>
                    <a:pt x="0" y="4223"/>
                  </a:lnTo>
                  <a:lnTo>
                    <a:pt x="0" y="0"/>
                  </a:lnTo>
                  <a:close/>
                  <a:moveTo>
                    <a:pt x="7449" y="4302"/>
                  </a:moveTo>
                  <a:lnTo>
                    <a:pt x="0" y="8525"/>
                  </a:lnTo>
                  <a:lnTo>
                    <a:pt x="0" y="4302"/>
                  </a:lnTo>
                  <a:lnTo>
                    <a:pt x="7449" y="4302"/>
                  </a:lnTo>
                  <a:close/>
                  <a:moveTo>
                    <a:pt x="2857" y="10038"/>
                  </a:moveTo>
                  <a:cubicBezTo>
                    <a:pt x="2537" y="11326"/>
                    <a:pt x="721" y="11825"/>
                    <a:pt x="5" y="11903"/>
                  </a:cubicBezTo>
                  <a:lnTo>
                    <a:pt x="0" y="11906"/>
                  </a:lnTo>
                  <a:lnTo>
                    <a:pt x="0" y="8789"/>
                  </a:lnTo>
                  <a:lnTo>
                    <a:pt x="2857" y="7136"/>
                  </a:lnTo>
                  <a:lnTo>
                    <a:pt x="2857" y="10038"/>
                  </a:lnTo>
                  <a:close/>
                </a:path>
              </a:pathLst>
            </a:custGeom>
            <a:solidFill>
              <a:schemeClr val="accent1"/>
            </a:solidFill>
            <a:ln w="5" cap="flat">
              <a:solidFill>
                <a:srgbClr val="24211D"/>
              </a:solidFill>
              <a:prstDash val="solid"/>
              <a:miter lim="800000"/>
            </a:ln>
            <a:effectLst>
              <a:glow rad="254000">
                <a:schemeClr val="bg1">
                  <a:alpha val="100000"/>
                </a:schemeClr>
              </a:glow>
            </a:effectLst>
          </p:spPr>
          <p:txBody>
            <a:bodyPr vert="horz" wrap="square" lIns="121920" tIns="60960" rIns="121920" bIns="60960" numCol="1" anchor="t" anchorCtr="0" compatLnSpc="1"/>
            <a:lstStyle/>
            <a:p>
              <a:endParaRPr lang="zh-CN" altLang="en-US" sz="1865">
                <a:cs typeface="思源黑体 CN Normal" panose="020B0400000000000000" charset="-122"/>
              </a:endParaRPr>
            </a:p>
          </p:txBody>
        </p:sp>
      </p:grpSp>
      <p:grpSp>
        <p:nvGrpSpPr>
          <p:cNvPr id="34" name="组合 33"/>
          <p:cNvGrpSpPr/>
          <p:nvPr userDrawn="1"/>
        </p:nvGrpSpPr>
        <p:grpSpPr>
          <a:xfrm>
            <a:off x="8435340" y="391795"/>
            <a:ext cx="3099435" cy="889000"/>
            <a:chOff x="5164" y="590"/>
            <a:chExt cx="4799" cy="1376"/>
          </a:xfrm>
        </p:grpSpPr>
        <p:grpSp>
          <p:nvGrpSpPr>
            <p:cNvPr id="6" name="组合 5"/>
            <p:cNvGrpSpPr/>
            <p:nvPr/>
          </p:nvGrpSpPr>
          <p:grpSpPr>
            <a:xfrm>
              <a:off x="5164" y="590"/>
              <a:ext cx="1376" cy="1376"/>
              <a:chOff x="3393" y="688"/>
              <a:chExt cx="1700" cy="1700"/>
            </a:xfrm>
          </p:grpSpPr>
          <p:sp>
            <p:nvSpPr>
              <p:cNvPr id="38" name="椭圆 37"/>
              <p:cNvSpPr/>
              <p:nvPr/>
            </p:nvSpPr>
            <p:spPr>
              <a:xfrm>
                <a:off x="3393" y="688"/>
                <a:ext cx="1701" cy="1701"/>
              </a:xfrm>
              <a:prstGeom prst="ellipse">
                <a:avLst/>
              </a:prstGeom>
              <a:noFill/>
              <a:ln w="444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思源黑体 CN Normal" panose="020B0400000000000000" charset="-122"/>
                </a:endParaRPr>
              </a:p>
            </p:txBody>
          </p:sp>
          <p:sp>
            <p:nvSpPr>
              <p:cNvPr id="39" name="椭圆 38"/>
              <p:cNvSpPr/>
              <p:nvPr/>
            </p:nvSpPr>
            <p:spPr>
              <a:xfrm>
                <a:off x="3539" y="834"/>
                <a:ext cx="1408" cy="1408"/>
              </a:xfrm>
              <a:prstGeom prst="ellipse">
                <a:avLst/>
              </a:prstGeom>
              <a:no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思源黑体 CN Normal" panose="020B0400000000000000" charset="-122"/>
                </a:endParaRPr>
              </a:p>
            </p:txBody>
          </p:sp>
          <p:sp>
            <p:nvSpPr>
              <p:cNvPr id="41" name="椭圆 40"/>
              <p:cNvSpPr/>
              <p:nvPr/>
            </p:nvSpPr>
            <p:spPr>
              <a:xfrm>
                <a:off x="3811" y="1106"/>
                <a:ext cx="864" cy="864"/>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思源黑体 CN Normal" panose="020B0400000000000000" charset="-122"/>
                </a:endParaRPr>
              </a:p>
            </p:txBody>
          </p:sp>
          <p:sp>
            <p:nvSpPr>
              <p:cNvPr id="51" name="文本框 50"/>
              <p:cNvSpPr txBox="1"/>
              <p:nvPr/>
            </p:nvSpPr>
            <p:spPr>
              <a:xfrm>
                <a:off x="3905" y="1388"/>
                <a:ext cx="677" cy="300"/>
              </a:xfrm>
              <a:custGeom>
                <a:avLst/>
                <a:gdLst/>
                <a:ahLst/>
                <a:cxnLst>
                  <a:cxn ang="3">
                    <a:pos x="hc" y="t"/>
                  </a:cxn>
                  <a:cxn ang="cd2">
                    <a:pos x="l" y="vc"/>
                  </a:cxn>
                  <a:cxn ang="cd4">
                    <a:pos x="hc" y="b"/>
                  </a:cxn>
                  <a:cxn ang="0">
                    <a:pos x="r" y="vc"/>
                  </a:cxn>
                </a:cxnLst>
                <a:rect l="l" t="t" r="r" b="b"/>
                <a:pathLst>
                  <a:path w="677" h="300">
                    <a:moveTo>
                      <a:pt x="590" y="42"/>
                    </a:moveTo>
                    <a:cubicBezTo>
                      <a:pt x="583" y="42"/>
                      <a:pt x="578" y="44"/>
                      <a:pt x="574" y="48"/>
                    </a:cubicBezTo>
                    <a:cubicBezTo>
                      <a:pt x="571" y="51"/>
                      <a:pt x="568" y="56"/>
                      <a:pt x="567" y="62"/>
                    </a:cubicBezTo>
                    <a:cubicBezTo>
                      <a:pt x="566" y="67"/>
                      <a:pt x="565" y="74"/>
                      <a:pt x="565" y="80"/>
                    </a:cubicBezTo>
                    <a:lnTo>
                      <a:pt x="565" y="218"/>
                    </a:lnTo>
                    <a:cubicBezTo>
                      <a:pt x="565" y="225"/>
                      <a:pt x="566" y="231"/>
                      <a:pt x="567" y="237"/>
                    </a:cubicBezTo>
                    <a:cubicBezTo>
                      <a:pt x="568" y="243"/>
                      <a:pt x="570" y="248"/>
                      <a:pt x="574" y="251"/>
                    </a:cubicBezTo>
                    <a:cubicBezTo>
                      <a:pt x="577" y="255"/>
                      <a:pt x="583" y="256"/>
                      <a:pt x="590" y="256"/>
                    </a:cubicBezTo>
                    <a:cubicBezTo>
                      <a:pt x="598" y="256"/>
                      <a:pt x="604" y="255"/>
                      <a:pt x="607" y="251"/>
                    </a:cubicBezTo>
                    <a:cubicBezTo>
                      <a:pt x="611" y="248"/>
                      <a:pt x="613" y="243"/>
                      <a:pt x="614" y="237"/>
                    </a:cubicBezTo>
                    <a:cubicBezTo>
                      <a:pt x="616" y="231"/>
                      <a:pt x="616" y="225"/>
                      <a:pt x="616" y="218"/>
                    </a:cubicBezTo>
                    <a:lnTo>
                      <a:pt x="616" y="80"/>
                    </a:lnTo>
                    <a:cubicBezTo>
                      <a:pt x="616" y="74"/>
                      <a:pt x="616" y="67"/>
                      <a:pt x="614" y="62"/>
                    </a:cubicBezTo>
                    <a:cubicBezTo>
                      <a:pt x="613" y="56"/>
                      <a:pt x="611" y="51"/>
                      <a:pt x="607" y="48"/>
                    </a:cubicBezTo>
                    <a:cubicBezTo>
                      <a:pt x="604" y="44"/>
                      <a:pt x="598" y="42"/>
                      <a:pt x="590" y="42"/>
                    </a:cubicBezTo>
                    <a:close/>
                    <a:moveTo>
                      <a:pt x="217" y="42"/>
                    </a:moveTo>
                    <a:cubicBezTo>
                      <a:pt x="210" y="42"/>
                      <a:pt x="205" y="44"/>
                      <a:pt x="201" y="48"/>
                    </a:cubicBezTo>
                    <a:cubicBezTo>
                      <a:pt x="198" y="51"/>
                      <a:pt x="195" y="56"/>
                      <a:pt x="194" y="62"/>
                    </a:cubicBezTo>
                    <a:cubicBezTo>
                      <a:pt x="193" y="67"/>
                      <a:pt x="192" y="74"/>
                      <a:pt x="192" y="80"/>
                    </a:cubicBezTo>
                    <a:lnTo>
                      <a:pt x="192" y="218"/>
                    </a:lnTo>
                    <a:cubicBezTo>
                      <a:pt x="192" y="225"/>
                      <a:pt x="193" y="231"/>
                      <a:pt x="194" y="237"/>
                    </a:cubicBezTo>
                    <a:cubicBezTo>
                      <a:pt x="195" y="243"/>
                      <a:pt x="197" y="248"/>
                      <a:pt x="201" y="251"/>
                    </a:cubicBezTo>
                    <a:cubicBezTo>
                      <a:pt x="204" y="255"/>
                      <a:pt x="210" y="256"/>
                      <a:pt x="217" y="256"/>
                    </a:cubicBezTo>
                    <a:cubicBezTo>
                      <a:pt x="225" y="256"/>
                      <a:pt x="231" y="255"/>
                      <a:pt x="234" y="251"/>
                    </a:cubicBezTo>
                    <a:cubicBezTo>
                      <a:pt x="238" y="248"/>
                      <a:pt x="240" y="243"/>
                      <a:pt x="241" y="237"/>
                    </a:cubicBezTo>
                    <a:cubicBezTo>
                      <a:pt x="243" y="231"/>
                      <a:pt x="243" y="225"/>
                      <a:pt x="243" y="218"/>
                    </a:cubicBezTo>
                    <a:lnTo>
                      <a:pt x="243" y="80"/>
                    </a:lnTo>
                    <a:cubicBezTo>
                      <a:pt x="243" y="74"/>
                      <a:pt x="243" y="67"/>
                      <a:pt x="241" y="62"/>
                    </a:cubicBezTo>
                    <a:cubicBezTo>
                      <a:pt x="240" y="56"/>
                      <a:pt x="238" y="51"/>
                      <a:pt x="234" y="48"/>
                    </a:cubicBezTo>
                    <a:cubicBezTo>
                      <a:pt x="231" y="44"/>
                      <a:pt x="225" y="42"/>
                      <a:pt x="217" y="42"/>
                    </a:cubicBezTo>
                    <a:close/>
                    <a:moveTo>
                      <a:pt x="0" y="4"/>
                    </a:moveTo>
                    <a:lnTo>
                      <a:pt x="59" y="4"/>
                    </a:lnTo>
                    <a:lnTo>
                      <a:pt x="59" y="255"/>
                    </a:lnTo>
                    <a:lnTo>
                      <a:pt x="128" y="255"/>
                    </a:lnTo>
                    <a:lnTo>
                      <a:pt x="128" y="295"/>
                    </a:lnTo>
                    <a:lnTo>
                      <a:pt x="0" y="295"/>
                    </a:lnTo>
                    <a:lnTo>
                      <a:pt x="0" y="4"/>
                    </a:lnTo>
                    <a:close/>
                    <a:moveTo>
                      <a:pt x="590" y="0"/>
                    </a:moveTo>
                    <a:cubicBezTo>
                      <a:pt x="612" y="0"/>
                      <a:pt x="629" y="4"/>
                      <a:pt x="642" y="11"/>
                    </a:cubicBezTo>
                    <a:cubicBezTo>
                      <a:pt x="654" y="19"/>
                      <a:pt x="663" y="30"/>
                      <a:pt x="669" y="44"/>
                    </a:cubicBezTo>
                    <a:cubicBezTo>
                      <a:pt x="674" y="58"/>
                      <a:pt x="677" y="75"/>
                      <a:pt x="677" y="95"/>
                    </a:cubicBezTo>
                    <a:lnTo>
                      <a:pt x="677" y="203"/>
                    </a:lnTo>
                    <a:cubicBezTo>
                      <a:pt x="677" y="223"/>
                      <a:pt x="674" y="240"/>
                      <a:pt x="669" y="255"/>
                    </a:cubicBezTo>
                    <a:cubicBezTo>
                      <a:pt x="663" y="269"/>
                      <a:pt x="654" y="280"/>
                      <a:pt x="642" y="288"/>
                    </a:cubicBezTo>
                    <a:cubicBezTo>
                      <a:pt x="629" y="295"/>
                      <a:pt x="612" y="299"/>
                      <a:pt x="590" y="299"/>
                    </a:cubicBezTo>
                    <a:cubicBezTo>
                      <a:pt x="569" y="299"/>
                      <a:pt x="552" y="295"/>
                      <a:pt x="540" y="288"/>
                    </a:cubicBezTo>
                    <a:cubicBezTo>
                      <a:pt x="527" y="280"/>
                      <a:pt x="518" y="269"/>
                      <a:pt x="513" y="255"/>
                    </a:cubicBezTo>
                    <a:cubicBezTo>
                      <a:pt x="507" y="240"/>
                      <a:pt x="505" y="223"/>
                      <a:pt x="505" y="203"/>
                    </a:cubicBezTo>
                    <a:lnTo>
                      <a:pt x="505" y="95"/>
                    </a:lnTo>
                    <a:cubicBezTo>
                      <a:pt x="505" y="75"/>
                      <a:pt x="507" y="58"/>
                      <a:pt x="513" y="44"/>
                    </a:cubicBezTo>
                    <a:cubicBezTo>
                      <a:pt x="518" y="29"/>
                      <a:pt x="527" y="19"/>
                      <a:pt x="540" y="11"/>
                    </a:cubicBezTo>
                    <a:cubicBezTo>
                      <a:pt x="552" y="4"/>
                      <a:pt x="569" y="0"/>
                      <a:pt x="590" y="0"/>
                    </a:cubicBezTo>
                    <a:close/>
                    <a:moveTo>
                      <a:pt x="404" y="0"/>
                    </a:moveTo>
                    <a:cubicBezTo>
                      <a:pt x="425" y="0"/>
                      <a:pt x="441" y="3"/>
                      <a:pt x="454" y="10"/>
                    </a:cubicBezTo>
                    <a:cubicBezTo>
                      <a:pt x="466" y="17"/>
                      <a:pt x="474" y="27"/>
                      <a:pt x="480" y="40"/>
                    </a:cubicBezTo>
                    <a:cubicBezTo>
                      <a:pt x="485" y="53"/>
                      <a:pt x="488" y="68"/>
                      <a:pt x="488" y="85"/>
                    </a:cubicBezTo>
                    <a:lnTo>
                      <a:pt x="488" y="102"/>
                    </a:lnTo>
                    <a:lnTo>
                      <a:pt x="430" y="102"/>
                    </a:lnTo>
                    <a:lnTo>
                      <a:pt x="430" y="82"/>
                    </a:lnTo>
                    <a:cubicBezTo>
                      <a:pt x="430" y="74"/>
                      <a:pt x="429" y="67"/>
                      <a:pt x="428" y="61"/>
                    </a:cubicBezTo>
                    <a:cubicBezTo>
                      <a:pt x="427" y="56"/>
                      <a:pt x="425" y="51"/>
                      <a:pt x="421" y="48"/>
                    </a:cubicBezTo>
                    <a:cubicBezTo>
                      <a:pt x="418" y="44"/>
                      <a:pt x="412" y="42"/>
                      <a:pt x="405" y="42"/>
                    </a:cubicBezTo>
                    <a:cubicBezTo>
                      <a:pt x="397" y="42"/>
                      <a:pt x="391" y="45"/>
                      <a:pt x="387" y="49"/>
                    </a:cubicBezTo>
                    <a:cubicBezTo>
                      <a:pt x="384" y="53"/>
                      <a:pt x="382" y="58"/>
                      <a:pt x="381" y="64"/>
                    </a:cubicBezTo>
                    <a:cubicBezTo>
                      <a:pt x="380" y="71"/>
                      <a:pt x="379" y="77"/>
                      <a:pt x="379" y="85"/>
                    </a:cubicBezTo>
                    <a:lnTo>
                      <a:pt x="379" y="214"/>
                    </a:lnTo>
                    <a:cubicBezTo>
                      <a:pt x="379" y="222"/>
                      <a:pt x="380" y="229"/>
                      <a:pt x="381" y="236"/>
                    </a:cubicBezTo>
                    <a:cubicBezTo>
                      <a:pt x="383" y="242"/>
                      <a:pt x="385" y="247"/>
                      <a:pt x="389" y="251"/>
                    </a:cubicBezTo>
                    <a:cubicBezTo>
                      <a:pt x="393" y="255"/>
                      <a:pt x="399" y="256"/>
                      <a:pt x="407" y="256"/>
                    </a:cubicBezTo>
                    <a:cubicBezTo>
                      <a:pt x="414" y="256"/>
                      <a:pt x="420" y="254"/>
                      <a:pt x="424" y="251"/>
                    </a:cubicBezTo>
                    <a:cubicBezTo>
                      <a:pt x="428" y="247"/>
                      <a:pt x="431" y="241"/>
                      <a:pt x="432" y="235"/>
                    </a:cubicBezTo>
                    <a:cubicBezTo>
                      <a:pt x="434" y="228"/>
                      <a:pt x="435" y="221"/>
                      <a:pt x="435" y="212"/>
                    </a:cubicBezTo>
                    <a:lnTo>
                      <a:pt x="435" y="181"/>
                    </a:lnTo>
                    <a:lnTo>
                      <a:pt x="406" y="181"/>
                    </a:lnTo>
                    <a:lnTo>
                      <a:pt x="406" y="145"/>
                    </a:lnTo>
                    <a:lnTo>
                      <a:pt x="488" y="145"/>
                    </a:lnTo>
                    <a:lnTo>
                      <a:pt x="488" y="295"/>
                    </a:lnTo>
                    <a:lnTo>
                      <a:pt x="449" y="295"/>
                    </a:lnTo>
                    <a:lnTo>
                      <a:pt x="446" y="269"/>
                    </a:lnTo>
                    <a:cubicBezTo>
                      <a:pt x="442" y="278"/>
                      <a:pt x="436" y="285"/>
                      <a:pt x="428" y="291"/>
                    </a:cubicBezTo>
                    <a:cubicBezTo>
                      <a:pt x="421" y="297"/>
                      <a:pt x="410" y="300"/>
                      <a:pt x="398" y="300"/>
                    </a:cubicBezTo>
                    <a:cubicBezTo>
                      <a:pt x="378" y="300"/>
                      <a:pt x="362" y="295"/>
                      <a:pt x="351" y="287"/>
                    </a:cubicBezTo>
                    <a:cubicBezTo>
                      <a:pt x="339" y="279"/>
                      <a:pt x="331" y="267"/>
                      <a:pt x="326" y="252"/>
                    </a:cubicBezTo>
                    <a:cubicBezTo>
                      <a:pt x="321" y="237"/>
                      <a:pt x="319" y="219"/>
                      <a:pt x="319" y="199"/>
                    </a:cubicBezTo>
                    <a:lnTo>
                      <a:pt x="319" y="101"/>
                    </a:lnTo>
                    <a:cubicBezTo>
                      <a:pt x="319" y="80"/>
                      <a:pt x="321" y="62"/>
                      <a:pt x="326" y="47"/>
                    </a:cubicBezTo>
                    <a:cubicBezTo>
                      <a:pt x="331" y="32"/>
                      <a:pt x="340" y="20"/>
                      <a:pt x="353" y="12"/>
                    </a:cubicBezTo>
                    <a:cubicBezTo>
                      <a:pt x="365" y="4"/>
                      <a:pt x="382" y="0"/>
                      <a:pt x="404" y="0"/>
                    </a:cubicBezTo>
                    <a:close/>
                    <a:moveTo>
                      <a:pt x="217" y="0"/>
                    </a:moveTo>
                    <a:cubicBezTo>
                      <a:pt x="239" y="0"/>
                      <a:pt x="256" y="4"/>
                      <a:pt x="269" y="11"/>
                    </a:cubicBezTo>
                    <a:cubicBezTo>
                      <a:pt x="281" y="19"/>
                      <a:pt x="290" y="30"/>
                      <a:pt x="296" y="44"/>
                    </a:cubicBezTo>
                    <a:cubicBezTo>
                      <a:pt x="301" y="58"/>
                      <a:pt x="304" y="75"/>
                      <a:pt x="304" y="95"/>
                    </a:cubicBezTo>
                    <a:lnTo>
                      <a:pt x="304" y="203"/>
                    </a:lnTo>
                    <a:cubicBezTo>
                      <a:pt x="304" y="223"/>
                      <a:pt x="301" y="240"/>
                      <a:pt x="296" y="255"/>
                    </a:cubicBezTo>
                    <a:cubicBezTo>
                      <a:pt x="290" y="269"/>
                      <a:pt x="281" y="280"/>
                      <a:pt x="269" y="288"/>
                    </a:cubicBezTo>
                    <a:cubicBezTo>
                      <a:pt x="256" y="295"/>
                      <a:pt x="239" y="299"/>
                      <a:pt x="217" y="299"/>
                    </a:cubicBezTo>
                    <a:cubicBezTo>
                      <a:pt x="196" y="299"/>
                      <a:pt x="179" y="295"/>
                      <a:pt x="167" y="288"/>
                    </a:cubicBezTo>
                    <a:cubicBezTo>
                      <a:pt x="154" y="280"/>
                      <a:pt x="145" y="269"/>
                      <a:pt x="140" y="255"/>
                    </a:cubicBezTo>
                    <a:cubicBezTo>
                      <a:pt x="134" y="240"/>
                      <a:pt x="132" y="223"/>
                      <a:pt x="132" y="203"/>
                    </a:cubicBezTo>
                    <a:lnTo>
                      <a:pt x="132" y="95"/>
                    </a:lnTo>
                    <a:cubicBezTo>
                      <a:pt x="132" y="75"/>
                      <a:pt x="134" y="58"/>
                      <a:pt x="140" y="44"/>
                    </a:cubicBezTo>
                    <a:cubicBezTo>
                      <a:pt x="145" y="29"/>
                      <a:pt x="154" y="19"/>
                      <a:pt x="167" y="11"/>
                    </a:cubicBezTo>
                    <a:cubicBezTo>
                      <a:pt x="179" y="4"/>
                      <a:pt x="196" y="0"/>
                      <a:pt x="217" y="0"/>
                    </a:cubicBezTo>
                    <a:close/>
                  </a:path>
                </a:pathLst>
              </a:custGeom>
              <a:solidFill>
                <a:schemeClr val="bg1"/>
              </a:solidFill>
              <a:effectLst/>
            </p:spPr>
            <p:txBody>
              <a:bodyPr wrap="square" rtlCol="0" anchor="t">
                <a:noAutofit/>
              </a:bodyPr>
              <a:lstStyle/>
              <a:p>
                <a:pPr algn="ctr"/>
                <a:endParaRPr lang="en-US" altLang="zh-CN" spc="-100">
                  <a:solidFill>
                    <a:schemeClr val="accent1">
                      <a:lumMod val="50000"/>
                    </a:schemeClr>
                  </a:solidFill>
                  <a:uFillTx/>
                  <a:latin typeface="思源黑体 CN Normal" panose="020B0400000000000000" charset="-122"/>
                  <a:ea typeface="思源黑体 CN Normal" panose="020B0400000000000000" charset="-122"/>
                  <a:cs typeface="+mj-lt"/>
                </a:endParaRPr>
              </a:p>
            </p:txBody>
          </p:sp>
          <p:sp>
            <p:nvSpPr>
              <p:cNvPr id="52" name="文本框 51"/>
              <p:cNvSpPr txBox="1"/>
              <p:nvPr/>
            </p:nvSpPr>
            <p:spPr>
              <a:xfrm rot="16200000">
                <a:off x="3611" y="909"/>
                <a:ext cx="1265" cy="1259"/>
              </a:xfrm>
              <a:custGeom>
                <a:avLst/>
                <a:gdLst/>
                <a:ahLst/>
                <a:cxnLst>
                  <a:cxn ang="3">
                    <a:pos x="hc" y="t"/>
                  </a:cxn>
                  <a:cxn ang="cd2">
                    <a:pos x="l" y="vc"/>
                  </a:cxn>
                  <a:cxn ang="cd4">
                    <a:pos x="hc" y="b"/>
                  </a:cxn>
                  <a:cxn ang="0">
                    <a:pos x="r" y="vc"/>
                  </a:cxn>
                </a:cxnLst>
                <a:rect l="l" t="t" r="r" b="b"/>
                <a:pathLst>
                  <a:path w="1265" h="1259">
                    <a:moveTo>
                      <a:pt x="523" y="1232"/>
                    </a:moveTo>
                    <a:cubicBezTo>
                      <a:pt x="525" y="1231"/>
                      <a:pt x="528" y="1233"/>
                      <a:pt x="530" y="1236"/>
                    </a:cubicBezTo>
                    <a:cubicBezTo>
                      <a:pt x="530" y="1240"/>
                      <a:pt x="530" y="1243"/>
                      <a:pt x="531" y="1248"/>
                    </a:cubicBezTo>
                    <a:cubicBezTo>
                      <a:pt x="532" y="1252"/>
                      <a:pt x="533" y="1255"/>
                      <a:pt x="534" y="1258"/>
                    </a:cubicBezTo>
                    <a:lnTo>
                      <a:pt x="532" y="1259"/>
                    </a:lnTo>
                    <a:cubicBezTo>
                      <a:pt x="523" y="1253"/>
                      <a:pt x="518" y="1248"/>
                      <a:pt x="517" y="1243"/>
                    </a:cubicBezTo>
                    <a:cubicBezTo>
                      <a:pt x="516" y="1238"/>
                      <a:pt x="517" y="1234"/>
                      <a:pt x="520" y="1232"/>
                    </a:cubicBezTo>
                    <a:cubicBezTo>
                      <a:pt x="521" y="1232"/>
                      <a:pt x="522" y="1232"/>
                      <a:pt x="523" y="1232"/>
                    </a:cubicBezTo>
                    <a:close/>
                    <a:moveTo>
                      <a:pt x="456" y="1154"/>
                    </a:moveTo>
                    <a:cubicBezTo>
                      <a:pt x="457" y="1154"/>
                      <a:pt x="459" y="1154"/>
                      <a:pt x="460" y="1154"/>
                    </a:cubicBezTo>
                    <a:lnTo>
                      <a:pt x="462" y="1155"/>
                    </a:lnTo>
                    <a:lnTo>
                      <a:pt x="446" y="1223"/>
                    </a:lnTo>
                    <a:lnTo>
                      <a:pt x="484" y="1232"/>
                    </a:lnTo>
                    <a:lnTo>
                      <a:pt x="500" y="1165"/>
                    </a:lnTo>
                    <a:cubicBezTo>
                      <a:pt x="500" y="1165"/>
                      <a:pt x="501" y="1164"/>
                      <a:pt x="503" y="1164"/>
                    </a:cubicBezTo>
                    <a:cubicBezTo>
                      <a:pt x="505" y="1164"/>
                      <a:pt x="507" y="1164"/>
                      <a:pt x="510" y="1164"/>
                    </a:cubicBezTo>
                    <a:lnTo>
                      <a:pt x="512" y="1165"/>
                    </a:lnTo>
                    <a:lnTo>
                      <a:pt x="494" y="1244"/>
                    </a:lnTo>
                    <a:lnTo>
                      <a:pt x="482" y="1236"/>
                    </a:lnTo>
                    <a:lnTo>
                      <a:pt x="446" y="1227"/>
                    </a:lnTo>
                    <a:lnTo>
                      <a:pt x="438" y="1233"/>
                    </a:lnTo>
                    <a:lnTo>
                      <a:pt x="428" y="1220"/>
                    </a:lnTo>
                    <a:cubicBezTo>
                      <a:pt x="429" y="1220"/>
                      <a:pt x="429" y="1220"/>
                      <a:pt x="430" y="1219"/>
                    </a:cubicBezTo>
                    <a:cubicBezTo>
                      <a:pt x="431" y="1219"/>
                      <a:pt x="433" y="1219"/>
                      <a:pt x="434" y="1219"/>
                    </a:cubicBezTo>
                    <a:lnTo>
                      <a:pt x="449" y="1155"/>
                    </a:lnTo>
                    <a:cubicBezTo>
                      <a:pt x="449" y="1155"/>
                      <a:pt x="451" y="1154"/>
                      <a:pt x="453" y="1154"/>
                    </a:cubicBezTo>
                    <a:cubicBezTo>
                      <a:pt x="454" y="1154"/>
                      <a:pt x="455" y="1154"/>
                      <a:pt x="456" y="1154"/>
                    </a:cubicBezTo>
                    <a:close/>
                    <a:moveTo>
                      <a:pt x="309" y="1141"/>
                    </a:moveTo>
                    <a:lnTo>
                      <a:pt x="299" y="1157"/>
                    </a:lnTo>
                    <a:lnTo>
                      <a:pt x="321" y="1171"/>
                    </a:lnTo>
                    <a:lnTo>
                      <a:pt x="331" y="1156"/>
                    </a:lnTo>
                    <a:lnTo>
                      <a:pt x="309" y="1141"/>
                    </a:lnTo>
                    <a:close/>
                    <a:moveTo>
                      <a:pt x="552" y="1130"/>
                    </a:moveTo>
                    <a:cubicBezTo>
                      <a:pt x="553" y="1130"/>
                      <a:pt x="554" y="1130"/>
                      <a:pt x="556" y="1130"/>
                    </a:cubicBezTo>
                    <a:lnTo>
                      <a:pt x="558" y="1130"/>
                    </a:lnTo>
                    <a:lnTo>
                      <a:pt x="545" y="1186"/>
                    </a:lnTo>
                    <a:cubicBezTo>
                      <a:pt x="553" y="1181"/>
                      <a:pt x="561" y="1177"/>
                      <a:pt x="570" y="1174"/>
                    </a:cubicBezTo>
                    <a:lnTo>
                      <a:pt x="571" y="1176"/>
                    </a:lnTo>
                    <a:cubicBezTo>
                      <a:pt x="562" y="1181"/>
                      <a:pt x="553" y="1188"/>
                      <a:pt x="544" y="1197"/>
                    </a:cubicBezTo>
                    <a:cubicBezTo>
                      <a:pt x="536" y="1205"/>
                      <a:pt x="529" y="1213"/>
                      <a:pt x="524" y="1221"/>
                    </a:cubicBezTo>
                    <a:lnTo>
                      <a:pt x="554" y="1229"/>
                    </a:lnTo>
                    <a:lnTo>
                      <a:pt x="554" y="1233"/>
                    </a:lnTo>
                    <a:lnTo>
                      <a:pt x="523" y="1226"/>
                    </a:lnTo>
                    <a:lnTo>
                      <a:pt x="514" y="1231"/>
                    </a:lnTo>
                    <a:lnTo>
                      <a:pt x="504" y="1216"/>
                    </a:lnTo>
                    <a:cubicBezTo>
                      <a:pt x="505" y="1216"/>
                      <a:pt x="506" y="1215"/>
                      <a:pt x="507" y="1215"/>
                    </a:cubicBezTo>
                    <a:cubicBezTo>
                      <a:pt x="508" y="1215"/>
                      <a:pt x="509" y="1215"/>
                      <a:pt x="511" y="1216"/>
                    </a:cubicBezTo>
                    <a:cubicBezTo>
                      <a:pt x="513" y="1212"/>
                      <a:pt x="516" y="1209"/>
                      <a:pt x="519" y="1206"/>
                    </a:cubicBezTo>
                    <a:cubicBezTo>
                      <a:pt x="523" y="1203"/>
                      <a:pt x="526" y="1200"/>
                      <a:pt x="530" y="1197"/>
                    </a:cubicBezTo>
                    <a:lnTo>
                      <a:pt x="530" y="1196"/>
                    </a:lnTo>
                    <a:cubicBezTo>
                      <a:pt x="518" y="1187"/>
                      <a:pt x="513" y="1179"/>
                      <a:pt x="516" y="1174"/>
                    </a:cubicBezTo>
                    <a:cubicBezTo>
                      <a:pt x="518" y="1168"/>
                      <a:pt x="522" y="1168"/>
                      <a:pt x="527" y="1172"/>
                    </a:cubicBezTo>
                    <a:cubicBezTo>
                      <a:pt x="527" y="1175"/>
                      <a:pt x="527" y="1178"/>
                      <a:pt x="528" y="1181"/>
                    </a:cubicBezTo>
                    <a:cubicBezTo>
                      <a:pt x="529" y="1185"/>
                      <a:pt x="530" y="1188"/>
                      <a:pt x="531" y="1191"/>
                    </a:cubicBezTo>
                    <a:lnTo>
                      <a:pt x="545" y="1132"/>
                    </a:lnTo>
                    <a:cubicBezTo>
                      <a:pt x="545" y="1131"/>
                      <a:pt x="546" y="1131"/>
                      <a:pt x="548" y="1130"/>
                    </a:cubicBezTo>
                    <a:cubicBezTo>
                      <a:pt x="549" y="1130"/>
                      <a:pt x="551" y="1130"/>
                      <a:pt x="552" y="1130"/>
                    </a:cubicBezTo>
                    <a:close/>
                    <a:moveTo>
                      <a:pt x="770" y="1129"/>
                    </a:moveTo>
                    <a:lnTo>
                      <a:pt x="771" y="1134"/>
                    </a:lnTo>
                    <a:lnTo>
                      <a:pt x="756" y="1139"/>
                    </a:lnTo>
                    <a:cubicBezTo>
                      <a:pt x="759" y="1152"/>
                      <a:pt x="762" y="1166"/>
                      <a:pt x="765" y="1180"/>
                    </a:cubicBezTo>
                    <a:lnTo>
                      <a:pt x="767" y="1187"/>
                    </a:lnTo>
                    <a:cubicBezTo>
                      <a:pt x="770" y="1201"/>
                      <a:pt x="773" y="1214"/>
                      <a:pt x="776" y="1228"/>
                    </a:cubicBezTo>
                    <a:lnTo>
                      <a:pt x="799" y="1223"/>
                    </a:lnTo>
                    <a:lnTo>
                      <a:pt x="799" y="1200"/>
                    </a:lnTo>
                    <a:lnTo>
                      <a:pt x="807" y="1198"/>
                    </a:lnTo>
                    <a:lnTo>
                      <a:pt x="812" y="1226"/>
                    </a:lnTo>
                    <a:lnTo>
                      <a:pt x="727" y="1246"/>
                    </a:lnTo>
                    <a:lnTo>
                      <a:pt x="720" y="1218"/>
                    </a:lnTo>
                    <a:lnTo>
                      <a:pt x="727" y="1217"/>
                    </a:lnTo>
                    <a:lnTo>
                      <a:pt x="737" y="1237"/>
                    </a:lnTo>
                    <a:lnTo>
                      <a:pt x="760" y="1232"/>
                    </a:lnTo>
                    <a:cubicBezTo>
                      <a:pt x="757" y="1219"/>
                      <a:pt x="754" y="1205"/>
                      <a:pt x="751" y="1191"/>
                    </a:cubicBezTo>
                    <a:lnTo>
                      <a:pt x="749" y="1184"/>
                    </a:lnTo>
                    <a:cubicBezTo>
                      <a:pt x="746" y="1170"/>
                      <a:pt x="743" y="1156"/>
                      <a:pt x="739" y="1143"/>
                    </a:cubicBezTo>
                    <a:lnTo>
                      <a:pt x="724" y="1144"/>
                    </a:lnTo>
                    <a:lnTo>
                      <a:pt x="722" y="1140"/>
                    </a:lnTo>
                    <a:lnTo>
                      <a:pt x="770" y="1129"/>
                    </a:lnTo>
                    <a:close/>
                    <a:moveTo>
                      <a:pt x="900" y="1125"/>
                    </a:moveTo>
                    <a:lnTo>
                      <a:pt x="892" y="1129"/>
                    </a:lnTo>
                    <a:cubicBezTo>
                      <a:pt x="884" y="1134"/>
                      <a:pt x="879" y="1139"/>
                      <a:pt x="878" y="1145"/>
                    </a:cubicBezTo>
                    <a:cubicBezTo>
                      <a:pt x="876" y="1151"/>
                      <a:pt x="878" y="1158"/>
                      <a:pt x="881" y="1164"/>
                    </a:cubicBezTo>
                    <a:cubicBezTo>
                      <a:pt x="885" y="1172"/>
                      <a:pt x="890" y="1176"/>
                      <a:pt x="896" y="1178"/>
                    </a:cubicBezTo>
                    <a:cubicBezTo>
                      <a:pt x="902" y="1180"/>
                      <a:pt x="908" y="1178"/>
                      <a:pt x="916" y="1174"/>
                    </a:cubicBezTo>
                    <a:lnTo>
                      <a:pt x="924" y="1170"/>
                    </a:lnTo>
                    <a:cubicBezTo>
                      <a:pt x="917" y="1158"/>
                      <a:pt x="911" y="1145"/>
                      <a:pt x="904" y="1132"/>
                    </a:cubicBezTo>
                    <a:lnTo>
                      <a:pt x="900" y="1125"/>
                    </a:lnTo>
                    <a:close/>
                    <a:moveTo>
                      <a:pt x="321" y="1123"/>
                    </a:moveTo>
                    <a:lnTo>
                      <a:pt x="311" y="1138"/>
                    </a:lnTo>
                    <a:lnTo>
                      <a:pt x="333" y="1153"/>
                    </a:lnTo>
                    <a:lnTo>
                      <a:pt x="344" y="1137"/>
                    </a:lnTo>
                    <a:lnTo>
                      <a:pt x="321" y="1123"/>
                    </a:lnTo>
                    <a:close/>
                    <a:moveTo>
                      <a:pt x="275" y="1119"/>
                    </a:moveTo>
                    <a:lnTo>
                      <a:pt x="265" y="1135"/>
                    </a:lnTo>
                    <a:lnTo>
                      <a:pt x="288" y="1150"/>
                    </a:lnTo>
                    <a:lnTo>
                      <a:pt x="298" y="1134"/>
                    </a:lnTo>
                    <a:lnTo>
                      <a:pt x="275" y="1119"/>
                    </a:lnTo>
                    <a:close/>
                    <a:moveTo>
                      <a:pt x="454" y="1111"/>
                    </a:moveTo>
                    <a:cubicBezTo>
                      <a:pt x="458" y="1111"/>
                      <a:pt x="462" y="1112"/>
                      <a:pt x="468" y="1113"/>
                    </a:cubicBezTo>
                    <a:lnTo>
                      <a:pt x="478" y="1115"/>
                    </a:lnTo>
                    <a:cubicBezTo>
                      <a:pt x="483" y="1117"/>
                      <a:pt x="486" y="1118"/>
                      <a:pt x="487" y="1120"/>
                    </a:cubicBezTo>
                    <a:cubicBezTo>
                      <a:pt x="488" y="1122"/>
                      <a:pt x="488" y="1125"/>
                      <a:pt x="487" y="1128"/>
                    </a:cubicBezTo>
                    <a:lnTo>
                      <a:pt x="481" y="1156"/>
                    </a:lnTo>
                    <a:cubicBezTo>
                      <a:pt x="485" y="1148"/>
                      <a:pt x="492" y="1141"/>
                      <a:pt x="501" y="1136"/>
                    </a:cubicBezTo>
                    <a:cubicBezTo>
                      <a:pt x="510" y="1131"/>
                      <a:pt x="523" y="1127"/>
                      <a:pt x="538" y="1126"/>
                    </a:cubicBezTo>
                    <a:lnTo>
                      <a:pt x="539" y="1128"/>
                    </a:lnTo>
                    <a:cubicBezTo>
                      <a:pt x="523" y="1132"/>
                      <a:pt x="511" y="1138"/>
                      <a:pt x="503" y="1146"/>
                    </a:cubicBezTo>
                    <a:cubicBezTo>
                      <a:pt x="495" y="1153"/>
                      <a:pt x="489" y="1163"/>
                      <a:pt x="486" y="1176"/>
                    </a:cubicBezTo>
                    <a:cubicBezTo>
                      <a:pt x="482" y="1188"/>
                      <a:pt x="478" y="1202"/>
                      <a:pt x="475" y="1217"/>
                    </a:cubicBezTo>
                    <a:lnTo>
                      <a:pt x="458" y="1212"/>
                    </a:lnTo>
                    <a:cubicBezTo>
                      <a:pt x="458" y="1211"/>
                      <a:pt x="459" y="1210"/>
                      <a:pt x="460" y="1210"/>
                    </a:cubicBezTo>
                    <a:cubicBezTo>
                      <a:pt x="460" y="1209"/>
                      <a:pt x="462" y="1209"/>
                      <a:pt x="463" y="1209"/>
                    </a:cubicBezTo>
                    <a:cubicBezTo>
                      <a:pt x="465" y="1202"/>
                      <a:pt x="467" y="1195"/>
                      <a:pt x="469" y="1188"/>
                    </a:cubicBezTo>
                    <a:cubicBezTo>
                      <a:pt x="470" y="1182"/>
                      <a:pt x="473" y="1176"/>
                      <a:pt x="475" y="1170"/>
                    </a:cubicBezTo>
                    <a:lnTo>
                      <a:pt x="463" y="1166"/>
                    </a:lnTo>
                    <a:cubicBezTo>
                      <a:pt x="463" y="1164"/>
                      <a:pt x="465" y="1163"/>
                      <a:pt x="467" y="1163"/>
                    </a:cubicBezTo>
                    <a:lnTo>
                      <a:pt x="475" y="1129"/>
                    </a:lnTo>
                    <a:cubicBezTo>
                      <a:pt x="476" y="1128"/>
                      <a:pt x="476" y="1127"/>
                      <a:pt x="475" y="1127"/>
                    </a:cubicBezTo>
                    <a:cubicBezTo>
                      <a:pt x="475" y="1126"/>
                      <a:pt x="474" y="1126"/>
                      <a:pt x="472" y="1126"/>
                    </a:cubicBezTo>
                    <a:lnTo>
                      <a:pt x="465" y="1124"/>
                    </a:lnTo>
                    <a:lnTo>
                      <a:pt x="458" y="1122"/>
                    </a:lnTo>
                    <a:cubicBezTo>
                      <a:pt x="457" y="1122"/>
                      <a:pt x="456" y="1122"/>
                      <a:pt x="456" y="1122"/>
                    </a:cubicBezTo>
                    <a:cubicBezTo>
                      <a:pt x="456" y="1122"/>
                      <a:pt x="455" y="1123"/>
                      <a:pt x="455" y="1123"/>
                    </a:cubicBezTo>
                    <a:cubicBezTo>
                      <a:pt x="454" y="1125"/>
                      <a:pt x="453" y="1127"/>
                      <a:pt x="451" y="1130"/>
                    </a:cubicBezTo>
                    <a:cubicBezTo>
                      <a:pt x="450" y="1133"/>
                      <a:pt x="448" y="1136"/>
                      <a:pt x="446" y="1140"/>
                    </a:cubicBezTo>
                    <a:lnTo>
                      <a:pt x="445" y="1140"/>
                    </a:lnTo>
                    <a:lnTo>
                      <a:pt x="449" y="1121"/>
                    </a:lnTo>
                    <a:cubicBezTo>
                      <a:pt x="447" y="1120"/>
                      <a:pt x="446" y="1119"/>
                      <a:pt x="446" y="1118"/>
                    </a:cubicBezTo>
                    <a:cubicBezTo>
                      <a:pt x="446" y="1117"/>
                      <a:pt x="446" y="1117"/>
                      <a:pt x="446" y="1116"/>
                    </a:cubicBezTo>
                    <a:cubicBezTo>
                      <a:pt x="446" y="1113"/>
                      <a:pt x="448" y="1112"/>
                      <a:pt x="451" y="1111"/>
                    </a:cubicBezTo>
                    <a:cubicBezTo>
                      <a:pt x="452" y="1111"/>
                      <a:pt x="453" y="1111"/>
                      <a:pt x="454" y="1111"/>
                    </a:cubicBezTo>
                    <a:close/>
                    <a:moveTo>
                      <a:pt x="288" y="1101"/>
                    </a:moveTo>
                    <a:lnTo>
                      <a:pt x="278" y="1116"/>
                    </a:lnTo>
                    <a:lnTo>
                      <a:pt x="300" y="1131"/>
                    </a:lnTo>
                    <a:lnTo>
                      <a:pt x="310" y="1116"/>
                    </a:lnTo>
                    <a:lnTo>
                      <a:pt x="288" y="1101"/>
                    </a:lnTo>
                    <a:close/>
                    <a:moveTo>
                      <a:pt x="904" y="1069"/>
                    </a:moveTo>
                    <a:lnTo>
                      <a:pt x="906" y="1073"/>
                    </a:lnTo>
                    <a:lnTo>
                      <a:pt x="895" y="1081"/>
                    </a:lnTo>
                    <a:cubicBezTo>
                      <a:pt x="901" y="1093"/>
                      <a:pt x="908" y="1106"/>
                      <a:pt x="915" y="1118"/>
                    </a:cubicBezTo>
                    <a:lnTo>
                      <a:pt x="918" y="1124"/>
                    </a:lnTo>
                    <a:cubicBezTo>
                      <a:pt x="925" y="1137"/>
                      <a:pt x="931" y="1149"/>
                      <a:pt x="938" y="1161"/>
                    </a:cubicBezTo>
                    <a:lnTo>
                      <a:pt x="951" y="1156"/>
                    </a:lnTo>
                    <a:lnTo>
                      <a:pt x="954" y="1160"/>
                    </a:lnTo>
                    <a:lnTo>
                      <a:pt x="917" y="1180"/>
                    </a:lnTo>
                    <a:cubicBezTo>
                      <a:pt x="905" y="1187"/>
                      <a:pt x="895" y="1189"/>
                      <a:pt x="886" y="1187"/>
                    </a:cubicBezTo>
                    <a:cubicBezTo>
                      <a:pt x="878" y="1186"/>
                      <a:pt x="871" y="1181"/>
                      <a:pt x="867" y="1172"/>
                    </a:cubicBezTo>
                    <a:cubicBezTo>
                      <a:pt x="863" y="1165"/>
                      <a:pt x="862" y="1156"/>
                      <a:pt x="865" y="1148"/>
                    </a:cubicBezTo>
                    <a:cubicBezTo>
                      <a:pt x="868" y="1139"/>
                      <a:pt x="877" y="1131"/>
                      <a:pt x="890" y="1124"/>
                    </a:cubicBezTo>
                    <a:lnTo>
                      <a:pt x="897" y="1120"/>
                    </a:lnTo>
                    <a:cubicBezTo>
                      <a:pt x="892" y="1110"/>
                      <a:pt x="886" y="1100"/>
                      <a:pt x="880" y="1089"/>
                    </a:cubicBezTo>
                    <a:lnTo>
                      <a:pt x="866" y="1095"/>
                    </a:lnTo>
                    <a:lnTo>
                      <a:pt x="864" y="1090"/>
                    </a:lnTo>
                    <a:lnTo>
                      <a:pt x="904" y="1069"/>
                    </a:lnTo>
                    <a:close/>
                    <a:moveTo>
                      <a:pt x="1016" y="1042"/>
                    </a:moveTo>
                    <a:lnTo>
                      <a:pt x="1010" y="1048"/>
                    </a:lnTo>
                    <a:cubicBezTo>
                      <a:pt x="1003" y="1054"/>
                      <a:pt x="999" y="1060"/>
                      <a:pt x="999" y="1067"/>
                    </a:cubicBezTo>
                    <a:cubicBezTo>
                      <a:pt x="999" y="1073"/>
                      <a:pt x="1001" y="1079"/>
                      <a:pt x="1007" y="1085"/>
                    </a:cubicBezTo>
                    <a:cubicBezTo>
                      <a:pt x="1012" y="1091"/>
                      <a:pt x="1017" y="1094"/>
                      <a:pt x="1023" y="1095"/>
                    </a:cubicBezTo>
                    <a:cubicBezTo>
                      <a:pt x="1029" y="1095"/>
                      <a:pt x="1036" y="1093"/>
                      <a:pt x="1042" y="1087"/>
                    </a:cubicBezTo>
                    <a:lnTo>
                      <a:pt x="1049" y="1081"/>
                    </a:lnTo>
                    <a:cubicBezTo>
                      <a:pt x="1040" y="1070"/>
                      <a:pt x="1031" y="1060"/>
                      <a:pt x="1021" y="1049"/>
                    </a:cubicBezTo>
                    <a:lnTo>
                      <a:pt x="1016" y="1042"/>
                    </a:lnTo>
                    <a:close/>
                    <a:moveTo>
                      <a:pt x="336" y="1041"/>
                    </a:moveTo>
                    <a:cubicBezTo>
                      <a:pt x="336" y="1041"/>
                      <a:pt x="337" y="1041"/>
                      <a:pt x="338" y="1042"/>
                    </a:cubicBezTo>
                    <a:cubicBezTo>
                      <a:pt x="341" y="1042"/>
                      <a:pt x="343" y="1043"/>
                      <a:pt x="345" y="1044"/>
                    </a:cubicBezTo>
                    <a:lnTo>
                      <a:pt x="347" y="1046"/>
                    </a:lnTo>
                    <a:lnTo>
                      <a:pt x="319" y="1088"/>
                    </a:lnTo>
                    <a:lnTo>
                      <a:pt x="308" y="1080"/>
                    </a:lnTo>
                    <a:cubicBezTo>
                      <a:pt x="312" y="1084"/>
                      <a:pt x="314" y="1089"/>
                      <a:pt x="316" y="1094"/>
                    </a:cubicBezTo>
                    <a:cubicBezTo>
                      <a:pt x="319" y="1099"/>
                      <a:pt x="320" y="1103"/>
                      <a:pt x="321" y="1108"/>
                    </a:cubicBezTo>
                    <a:cubicBezTo>
                      <a:pt x="325" y="1107"/>
                      <a:pt x="330" y="1107"/>
                      <a:pt x="335" y="1108"/>
                    </a:cubicBezTo>
                    <a:cubicBezTo>
                      <a:pt x="340" y="1108"/>
                      <a:pt x="346" y="1109"/>
                      <a:pt x="352" y="1110"/>
                    </a:cubicBezTo>
                    <a:lnTo>
                      <a:pt x="340" y="1100"/>
                    </a:lnTo>
                    <a:cubicBezTo>
                      <a:pt x="341" y="1100"/>
                      <a:pt x="342" y="1099"/>
                      <a:pt x="342" y="1099"/>
                    </a:cubicBezTo>
                    <a:cubicBezTo>
                      <a:pt x="343" y="1099"/>
                      <a:pt x="345" y="1099"/>
                      <a:pt x="346" y="1100"/>
                    </a:cubicBezTo>
                    <a:lnTo>
                      <a:pt x="352" y="1091"/>
                    </a:lnTo>
                    <a:cubicBezTo>
                      <a:pt x="356" y="1084"/>
                      <a:pt x="362" y="1080"/>
                      <a:pt x="370" y="1078"/>
                    </a:cubicBezTo>
                    <a:cubicBezTo>
                      <a:pt x="379" y="1076"/>
                      <a:pt x="392" y="1079"/>
                      <a:pt x="409" y="1086"/>
                    </a:cubicBezTo>
                    <a:lnTo>
                      <a:pt x="409" y="1088"/>
                    </a:lnTo>
                    <a:cubicBezTo>
                      <a:pt x="395" y="1084"/>
                      <a:pt x="385" y="1083"/>
                      <a:pt x="378" y="1086"/>
                    </a:cubicBezTo>
                    <a:cubicBezTo>
                      <a:pt x="371" y="1088"/>
                      <a:pt x="366" y="1092"/>
                      <a:pt x="363" y="1098"/>
                    </a:cubicBezTo>
                    <a:lnTo>
                      <a:pt x="355" y="1110"/>
                    </a:lnTo>
                    <a:cubicBezTo>
                      <a:pt x="361" y="1111"/>
                      <a:pt x="368" y="1113"/>
                      <a:pt x="374" y="1115"/>
                    </a:cubicBezTo>
                    <a:cubicBezTo>
                      <a:pt x="381" y="1117"/>
                      <a:pt x="387" y="1119"/>
                      <a:pt x="394" y="1122"/>
                    </a:cubicBezTo>
                    <a:lnTo>
                      <a:pt x="393" y="1124"/>
                    </a:lnTo>
                    <a:cubicBezTo>
                      <a:pt x="380" y="1121"/>
                      <a:pt x="368" y="1118"/>
                      <a:pt x="356" y="1118"/>
                    </a:cubicBezTo>
                    <a:cubicBezTo>
                      <a:pt x="344" y="1117"/>
                      <a:pt x="334" y="1118"/>
                      <a:pt x="326" y="1121"/>
                    </a:cubicBezTo>
                    <a:lnTo>
                      <a:pt x="346" y="1134"/>
                    </a:lnTo>
                    <a:lnTo>
                      <a:pt x="348" y="1130"/>
                    </a:lnTo>
                    <a:cubicBezTo>
                      <a:pt x="349" y="1130"/>
                      <a:pt x="350" y="1130"/>
                      <a:pt x="353" y="1130"/>
                    </a:cubicBezTo>
                    <a:cubicBezTo>
                      <a:pt x="355" y="1131"/>
                      <a:pt x="358" y="1131"/>
                      <a:pt x="360" y="1133"/>
                    </a:cubicBezTo>
                    <a:lnTo>
                      <a:pt x="362" y="1134"/>
                    </a:lnTo>
                    <a:lnTo>
                      <a:pt x="327" y="1187"/>
                    </a:lnTo>
                    <a:lnTo>
                      <a:pt x="318" y="1174"/>
                    </a:lnTo>
                    <a:lnTo>
                      <a:pt x="264" y="1139"/>
                    </a:lnTo>
                    <a:lnTo>
                      <a:pt x="255" y="1141"/>
                    </a:lnTo>
                    <a:lnTo>
                      <a:pt x="249" y="1125"/>
                    </a:lnTo>
                    <a:cubicBezTo>
                      <a:pt x="250" y="1124"/>
                      <a:pt x="250" y="1124"/>
                      <a:pt x="252" y="1124"/>
                    </a:cubicBezTo>
                    <a:cubicBezTo>
                      <a:pt x="253" y="1125"/>
                      <a:pt x="254" y="1125"/>
                      <a:pt x="255" y="1125"/>
                    </a:cubicBezTo>
                    <a:lnTo>
                      <a:pt x="281" y="1087"/>
                    </a:lnTo>
                    <a:cubicBezTo>
                      <a:pt x="281" y="1087"/>
                      <a:pt x="283" y="1087"/>
                      <a:pt x="285" y="1088"/>
                    </a:cubicBezTo>
                    <a:cubicBezTo>
                      <a:pt x="288" y="1088"/>
                      <a:pt x="290" y="1089"/>
                      <a:pt x="292" y="1090"/>
                    </a:cubicBezTo>
                    <a:lnTo>
                      <a:pt x="294" y="1092"/>
                    </a:lnTo>
                    <a:lnTo>
                      <a:pt x="290" y="1097"/>
                    </a:lnTo>
                    <a:lnTo>
                      <a:pt x="322" y="1118"/>
                    </a:lnTo>
                    <a:lnTo>
                      <a:pt x="312" y="1107"/>
                    </a:lnTo>
                    <a:cubicBezTo>
                      <a:pt x="312" y="1106"/>
                      <a:pt x="313" y="1106"/>
                      <a:pt x="314" y="1106"/>
                    </a:cubicBezTo>
                    <a:cubicBezTo>
                      <a:pt x="315" y="1106"/>
                      <a:pt x="317" y="1107"/>
                      <a:pt x="319" y="1108"/>
                    </a:cubicBezTo>
                    <a:cubicBezTo>
                      <a:pt x="314" y="1101"/>
                      <a:pt x="308" y="1093"/>
                      <a:pt x="300" y="1085"/>
                    </a:cubicBezTo>
                    <a:cubicBezTo>
                      <a:pt x="292" y="1077"/>
                      <a:pt x="282" y="1070"/>
                      <a:pt x="272" y="1063"/>
                    </a:cubicBezTo>
                    <a:lnTo>
                      <a:pt x="274" y="1061"/>
                    </a:lnTo>
                    <a:cubicBezTo>
                      <a:pt x="277" y="1062"/>
                      <a:pt x="279" y="1062"/>
                      <a:pt x="282" y="1060"/>
                    </a:cubicBezTo>
                    <a:cubicBezTo>
                      <a:pt x="284" y="1059"/>
                      <a:pt x="286" y="1058"/>
                      <a:pt x="288" y="1056"/>
                    </a:cubicBezTo>
                    <a:cubicBezTo>
                      <a:pt x="295" y="1062"/>
                      <a:pt x="301" y="1069"/>
                      <a:pt x="306" y="1076"/>
                    </a:cubicBezTo>
                    <a:cubicBezTo>
                      <a:pt x="307" y="1076"/>
                      <a:pt x="307" y="1076"/>
                      <a:pt x="308" y="1076"/>
                    </a:cubicBezTo>
                    <a:cubicBezTo>
                      <a:pt x="309" y="1076"/>
                      <a:pt x="310" y="1076"/>
                      <a:pt x="311" y="1077"/>
                    </a:cubicBezTo>
                    <a:lnTo>
                      <a:pt x="334" y="1042"/>
                    </a:lnTo>
                    <a:cubicBezTo>
                      <a:pt x="335" y="1041"/>
                      <a:pt x="335" y="1041"/>
                      <a:pt x="336" y="1041"/>
                    </a:cubicBezTo>
                    <a:close/>
                    <a:moveTo>
                      <a:pt x="1008" y="986"/>
                    </a:moveTo>
                    <a:lnTo>
                      <a:pt x="1012" y="990"/>
                    </a:lnTo>
                    <a:lnTo>
                      <a:pt x="1002" y="1000"/>
                    </a:lnTo>
                    <a:cubicBezTo>
                      <a:pt x="1011" y="1011"/>
                      <a:pt x="1020" y="1022"/>
                      <a:pt x="1029" y="1032"/>
                    </a:cubicBezTo>
                    <a:lnTo>
                      <a:pt x="1034" y="1038"/>
                    </a:lnTo>
                    <a:cubicBezTo>
                      <a:pt x="1043" y="1048"/>
                      <a:pt x="1052" y="1059"/>
                      <a:pt x="1061" y="1069"/>
                    </a:cubicBezTo>
                    <a:lnTo>
                      <a:pt x="1073" y="1061"/>
                    </a:lnTo>
                    <a:lnTo>
                      <a:pt x="1076" y="1065"/>
                    </a:lnTo>
                    <a:lnTo>
                      <a:pt x="1045" y="1092"/>
                    </a:lnTo>
                    <a:cubicBezTo>
                      <a:pt x="1034" y="1101"/>
                      <a:pt x="1025" y="1106"/>
                      <a:pt x="1016" y="1106"/>
                    </a:cubicBezTo>
                    <a:cubicBezTo>
                      <a:pt x="1008" y="1106"/>
                      <a:pt x="1000" y="1103"/>
                      <a:pt x="994" y="1095"/>
                    </a:cubicBezTo>
                    <a:cubicBezTo>
                      <a:pt x="988" y="1089"/>
                      <a:pt x="986" y="1081"/>
                      <a:pt x="987" y="1072"/>
                    </a:cubicBezTo>
                    <a:cubicBezTo>
                      <a:pt x="988" y="1063"/>
                      <a:pt x="995" y="1053"/>
                      <a:pt x="1007" y="1043"/>
                    </a:cubicBezTo>
                    <a:lnTo>
                      <a:pt x="1012" y="1038"/>
                    </a:lnTo>
                    <a:cubicBezTo>
                      <a:pt x="1005" y="1029"/>
                      <a:pt x="997" y="1021"/>
                      <a:pt x="989" y="1011"/>
                    </a:cubicBezTo>
                    <a:lnTo>
                      <a:pt x="977" y="1020"/>
                    </a:lnTo>
                    <a:lnTo>
                      <a:pt x="974" y="1016"/>
                    </a:lnTo>
                    <a:lnTo>
                      <a:pt x="1008" y="986"/>
                    </a:lnTo>
                    <a:close/>
                    <a:moveTo>
                      <a:pt x="185" y="981"/>
                    </a:moveTo>
                    <a:cubicBezTo>
                      <a:pt x="179" y="980"/>
                      <a:pt x="173" y="983"/>
                      <a:pt x="167" y="988"/>
                    </a:cubicBezTo>
                    <a:cubicBezTo>
                      <a:pt x="160" y="993"/>
                      <a:pt x="157" y="998"/>
                      <a:pt x="156" y="1004"/>
                    </a:cubicBezTo>
                    <a:cubicBezTo>
                      <a:pt x="156" y="1010"/>
                      <a:pt x="158" y="1017"/>
                      <a:pt x="164" y="1023"/>
                    </a:cubicBezTo>
                    <a:lnTo>
                      <a:pt x="170" y="1030"/>
                    </a:lnTo>
                    <a:cubicBezTo>
                      <a:pt x="180" y="1022"/>
                      <a:pt x="191" y="1013"/>
                      <a:pt x="203" y="1003"/>
                    </a:cubicBezTo>
                    <a:lnTo>
                      <a:pt x="209" y="998"/>
                    </a:lnTo>
                    <a:lnTo>
                      <a:pt x="203" y="992"/>
                    </a:lnTo>
                    <a:cubicBezTo>
                      <a:pt x="197" y="984"/>
                      <a:pt x="191" y="981"/>
                      <a:pt x="185" y="981"/>
                    </a:cubicBezTo>
                    <a:close/>
                    <a:moveTo>
                      <a:pt x="236" y="956"/>
                    </a:moveTo>
                    <a:lnTo>
                      <a:pt x="265" y="991"/>
                    </a:lnTo>
                    <a:lnTo>
                      <a:pt x="261" y="995"/>
                    </a:lnTo>
                    <a:lnTo>
                      <a:pt x="251" y="985"/>
                    </a:lnTo>
                    <a:cubicBezTo>
                      <a:pt x="240" y="993"/>
                      <a:pt x="229" y="1002"/>
                      <a:pt x="219" y="1011"/>
                    </a:cubicBezTo>
                    <a:lnTo>
                      <a:pt x="213" y="1016"/>
                    </a:lnTo>
                    <a:cubicBezTo>
                      <a:pt x="202" y="1025"/>
                      <a:pt x="191" y="1034"/>
                      <a:pt x="181" y="1043"/>
                    </a:cubicBezTo>
                    <a:lnTo>
                      <a:pt x="189" y="1055"/>
                    </a:lnTo>
                    <a:lnTo>
                      <a:pt x="185" y="1058"/>
                    </a:lnTo>
                    <a:lnTo>
                      <a:pt x="158" y="1026"/>
                    </a:lnTo>
                    <a:cubicBezTo>
                      <a:pt x="150" y="1015"/>
                      <a:pt x="145" y="1006"/>
                      <a:pt x="145" y="997"/>
                    </a:cubicBezTo>
                    <a:cubicBezTo>
                      <a:pt x="145" y="988"/>
                      <a:pt x="149" y="981"/>
                      <a:pt x="156" y="975"/>
                    </a:cubicBezTo>
                    <a:cubicBezTo>
                      <a:pt x="163" y="969"/>
                      <a:pt x="171" y="967"/>
                      <a:pt x="180" y="968"/>
                    </a:cubicBezTo>
                    <a:cubicBezTo>
                      <a:pt x="189" y="970"/>
                      <a:pt x="198" y="977"/>
                      <a:pt x="209" y="989"/>
                    </a:cubicBezTo>
                    <a:lnTo>
                      <a:pt x="213" y="994"/>
                    </a:lnTo>
                    <a:cubicBezTo>
                      <a:pt x="222" y="987"/>
                      <a:pt x="231" y="980"/>
                      <a:pt x="240" y="972"/>
                    </a:cubicBezTo>
                    <a:lnTo>
                      <a:pt x="232" y="959"/>
                    </a:lnTo>
                    <a:lnTo>
                      <a:pt x="236" y="956"/>
                    </a:lnTo>
                    <a:close/>
                    <a:moveTo>
                      <a:pt x="1147" y="947"/>
                    </a:moveTo>
                    <a:lnTo>
                      <a:pt x="1132" y="970"/>
                    </a:lnTo>
                    <a:lnTo>
                      <a:pt x="1148" y="980"/>
                    </a:lnTo>
                    <a:lnTo>
                      <a:pt x="1162" y="957"/>
                    </a:lnTo>
                    <a:lnTo>
                      <a:pt x="1147" y="947"/>
                    </a:lnTo>
                    <a:close/>
                    <a:moveTo>
                      <a:pt x="1127" y="935"/>
                    </a:moveTo>
                    <a:lnTo>
                      <a:pt x="1113" y="958"/>
                    </a:lnTo>
                    <a:lnTo>
                      <a:pt x="1129" y="968"/>
                    </a:lnTo>
                    <a:lnTo>
                      <a:pt x="1143" y="945"/>
                    </a:lnTo>
                    <a:lnTo>
                      <a:pt x="1127" y="935"/>
                    </a:lnTo>
                    <a:close/>
                    <a:moveTo>
                      <a:pt x="1167" y="913"/>
                    </a:moveTo>
                    <a:lnTo>
                      <a:pt x="1153" y="936"/>
                    </a:lnTo>
                    <a:lnTo>
                      <a:pt x="1169" y="945"/>
                    </a:lnTo>
                    <a:lnTo>
                      <a:pt x="1183" y="923"/>
                    </a:lnTo>
                    <a:lnTo>
                      <a:pt x="1167" y="913"/>
                    </a:lnTo>
                    <a:close/>
                    <a:moveTo>
                      <a:pt x="1148" y="902"/>
                    </a:moveTo>
                    <a:lnTo>
                      <a:pt x="1134" y="924"/>
                    </a:lnTo>
                    <a:lnTo>
                      <a:pt x="1150" y="934"/>
                    </a:lnTo>
                    <a:lnTo>
                      <a:pt x="1164" y="911"/>
                    </a:lnTo>
                    <a:lnTo>
                      <a:pt x="1148" y="902"/>
                    </a:lnTo>
                    <a:close/>
                    <a:moveTo>
                      <a:pt x="106" y="856"/>
                    </a:moveTo>
                    <a:cubicBezTo>
                      <a:pt x="101" y="856"/>
                      <a:pt x="96" y="857"/>
                      <a:pt x="91" y="860"/>
                    </a:cubicBezTo>
                    <a:cubicBezTo>
                      <a:pt x="84" y="863"/>
                      <a:pt x="79" y="868"/>
                      <a:pt x="77" y="874"/>
                    </a:cubicBezTo>
                    <a:cubicBezTo>
                      <a:pt x="75" y="879"/>
                      <a:pt x="76" y="886"/>
                      <a:pt x="80" y="894"/>
                    </a:cubicBezTo>
                    <a:lnTo>
                      <a:pt x="84" y="902"/>
                    </a:lnTo>
                    <a:cubicBezTo>
                      <a:pt x="97" y="896"/>
                      <a:pt x="109" y="890"/>
                      <a:pt x="122" y="884"/>
                    </a:cubicBezTo>
                    <a:lnTo>
                      <a:pt x="130" y="880"/>
                    </a:lnTo>
                    <a:lnTo>
                      <a:pt x="126" y="872"/>
                    </a:lnTo>
                    <a:cubicBezTo>
                      <a:pt x="122" y="864"/>
                      <a:pt x="117" y="859"/>
                      <a:pt x="111" y="857"/>
                    </a:cubicBezTo>
                    <a:cubicBezTo>
                      <a:pt x="109" y="857"/>
                      <a:pt x="108" y="857"/>
                      <a:pt x="106" y="856"/>
                    </a:cubicBezTo>
                    <a:close/>
                    <a:moveTo>
                      <a:pt x="96" y="842"/>
                    </a:moveTo>
                    <a:cubicBezTo>
                      <a:pt x="100" y="842"/>
                      <a:pt x="104" y="843"/>
                      <a:pt x="108" y="844"/>
                    </a:cubicBezTo>
                    <a:cubicBezTo>
                      <a:pt x="117" y="848"/>
                      <a:pt x="125" y="857"/>
                      <a:pt x="132" y="871"/>
                    </a:cubicBezTo>
                    <a:lnTo>
                      <a:pt x="135" y="877"/>
                    </a:lnTo>
                    <a:cubicBezTo>
                      <a:pt x="145" y="872"/>
                      <a:pt x="156" y="867"/>
                      <a:pt x="167" y="862"/>
                    </a:cubicBezTo>
                    <a:lnTo>
                      <a:pt x="161" y="848"/>
                    </a:lnTo>
                    <a:lnTo>
                      <a:pt x="166" y="845"/>
                    </a:lnTo>
                    <a:lnTo>
                      <a:pt x="186" y="887"/>
                    </a:lnTo>
                    <a:lnTo>
                      <a:pt x="181" y="889"/>
                    </a:lnTo>
                    <a:lnTo>
                      <a:pt x="174" y="877"/>
                    </a:lnTo>
                    <a:cubicBezTo>
                      <a:pt x="161" y="883"/>
                      <a:pt x="149" y="889"/>
                      <a:pt x="136" y="895"/>
                    </a:cubicBezTo>
                    <a:lnTo>
                      <a:pt x="130" y="898"/>
                    </a:lnTo>
                    <a:cubicBezTo>
                      <a:pt x="117" y="904"/>
                      <a:pt x="104" y="911"/>
                      <a:pt x="92" y="917"/>
                    </a:cubicBezTo>
                    <a:lnTo>
                      <a:pt x="97" y="930"/>
                    </a:lnTo>
                    <a:lnTo>
                      <a:pt x="92" y="932"/>
                    </a:lnTo>
                    <a:lnTo>
                      <a:pt x="74" y="895"/>
                    </a:lnTo>
                    <a:cubicBezTo>
                      <a:pt x="68" y="883"/>
                      <a:pt x="66" y="872"/>
                      <a:pt x="68" y="864"/>
                    </a:cubicBezTo>
                    <a:cubicBezTo>
                      <a:pt x="70" y="856"/>
                      <a:pt x="75" y="849"/>
                      <a:pt x="84" y="845"/>
                    </a:cubicBezTo>
                    <a:cubicBezTo>
                      <a:pt x="88" y="843"/>
                      <a:pt x="92" y="842"/>
                      <a:pt x="96" y="842"/>
                    </a:cubicBezTo>
                    <a:close/>
                    <a:moveTo>
                      <a:pt x="1097" y="838"/>
                    </a:moveTo>
                    <a:cubicBezTo>
                      <a:pt x="1093" y="852"/>
                      <a:pt x="1093" y="862"/>
                      <a:pt x="1095" y="869"/>
                    </a:cubicBezTo>
                    <a:cubicBezTo>
                      <a:pt x="1098" y="875"/>
                      <a:pt x="1102" y="880"/>
                      <a:pt x="1108" y="883"/>
                    </a:cubicBezTo>
                    <a:lnTo>
                      <a:pt x="1121" y="891"/>
                    </a:lnTo>
                    <a:cubicBezTo>
                      <a:pt x="1122" y="885"/>
                      <a:pt x="1123" y="878"/>
                      <a:pt x="1125" y="872"/>
                    </a:cubicBezTo>
                    <a:cubicBezTo>
                      <a:pt x="1126" y="865"/>
                      <a:pt x="1129" y="859"/>
                      <a:pt x="1131" y="852"/>
                    </a:cubicBezTo>
                    <a:lnTo>
                      <a:pt x="1133" y="853"/>
                    </a:lnTo>
                    <a:cubicBezTo>
                      <a:pt x="1130" y="865"/>
                      <a:pt x="1128" y="878"/>
                      <a:pt x="1128" y="890"/>
                    </a:cubicBezTo>
                    <a:cubicBezTo>
                      <a:pt x="1128" y="902"/>
                      <a:pt x="1129" y="912"/>
                      <a:pt x="1132" y="920"/>
                    </a:cubicBezTo>
                    <a:lnTo>
                      <a:pt x="1145" y="899"/>
                    </a:lnTo>
                    <a:lnTo>
                      <a:pt x="1141" y="897"/>
                    </a:lnTo>
                    <a:cubicBezTo>
                      <a:pt x="1140" y="897"/>
                      <a:pt x="1140" y="895"/>
                      <a:pt x="1141" y="893"/>
                    </a:cubicBezTo>
                    <a:cubicBezTo>
                      <a:pt x="1141" y="890"/>
                      <a:pt x="1142" y="888"/>
                      <a:pt x="1143" y="885"/>
                    </a:cubicBezTo>
                    <a:lnTo>
                      <a:pt x="1144" y="883"/>
                    </a:lnTo>
                    <a:lnTo>
                      <a:pt x="1198" y="916"/>
                    </a:lnTo>
                    <a:lnTo>
                      <a:pt x="1186" y="926"/>
                    </a:lnTo>
                    <a:lnTo>
                      <a:pt x="1152" y="981"/>
                    </a:lnTo>
                    <a:lnTo>
                      <a:pt x="1155" y="990"/>
                    </a:lnTo>
                    <a:lnTo>
                      <a:pt x="1139" y="997"/>
                    </a:lnTo>
                    <a:cubicBezTo>
                      <a:pt x="1138" y="996"/>
                      <a:pt x="1138" y="995"/>
                      <a:pt x="1138" y="994"/>
                    </a:cubicBezTo>
                    <a:cubicBezTo>
                      <a:pt x="1138" y="993"/>
                      <a:pt x="1139" y="991"/>
                      <a:pt x="1139" y="990"/>
                    </a:cubicBezTo>
                    <a:lnTo>
                      <a:pt x="1100" y="966"/>
                    </a:lnTo>
                    <a:cubicBezTo>
                      <a:pt x="1100" y="966"/>
                      <a:pt x="1100" y="964"/>
                      <a:pt x="1100" y="962"/>
                    </a:cubicBezTo>
                    <a:cubicBezTo>
                      <a:pt x="1101" y="959"/>
                      <a:pt x="1102" y="957"/>
                      <a:pt x="1103" y="955"/>
                    </a:cubicBezTo>
                    <a:lnTo>
                      <a:pt x="1104" y="953"/>
                    </a:lnTo>
                    <a:lnTo>
                      <a:pt x="1110" y="956"/>
                    </a:lnTo>
                    <a:lnTo>
                      <a:pt x="1130" y="924"/>
                    </a:lnTo>
                    <a:lnTo>
                      <a:pt x="1118" y="934"/>
                    </a:lnTo>
                    <a:cubicBezTo>
                      <a:pt x="1118" y="934"/>
                      <a:pt x="1118" y="933"/>
                      <a:pt x="1118" y="932"/>
                    </a:cubicBezTo>
                    <a:cubicBezTo>
                      <a:pt x="1118" y="931"/>
                      <a:pt x="1118" y="929"/>
                      <a:pt x="1119" y="927"/>
                    </a:cubicBezTo>
                    <a:cubicBezTo>
                      <a:pt x="1112" y="932"/>
                      <a:pt x="1105" y="938"/>
                      <a:pt x="1097" y="947"/>
                    </a:cubicBezTo>
                    <a:cubicBezTo>
                      <a:pt x="1090" y="955"/>
                      <a:pt x="1083" y="965"/>
                      <a:pt x="1076" y="975"/>
                    </a:cubicBezTo>
                    <a:lnTo>
                      <a:pt x="1074" y="974"/>
                    </a:lnTo>
                    <a:cubicBezTo>
                      <a:pt x="1075" y="971"/>
                      <a:pt x="1074" y="968"/>
                      <a:pt x="1073" y="966"/>
                    </a:cubicBezTo>
                    <a:cubicBezTo>
                      <a:pt x="1072" y="964"/>
                      <a:pt x="1070" y="962"/>
                      <a:pt x="1068" y="960"/>
                    </a:cubicBezTo>
                    <a:cubicBezTo>
                      <a:pt x="1075" y="953"/>
                      <a:pt x="1081" y="946"/>
                      <a:pt x="1088" y="941"/>
                    </a:cubicBezTo>
                    <a:cubicBezTo>
                      <a:pt x="1088" y="940"/>
                      <a:pt x="1088" y="940"/>
                      <a:pt x="1088" y="939"/>
                    </a:cubicBezTo>
                    <a:cubicBezTo>
                      <a:pt x="1088" y="938"/>
                      <a:pt x="1088" y="937"/>
                      <a:pt x="1089" y="936"/>
                    </a:cubicBezTo>
                    <a:lnTo>
                      <a:pt x="1053" y="914"/>
                    </a:lnTo>
                    <a:cubicBezTo>
                      <a:pt x="1052" y="913"/>
                      <a:pt x="1052" y="912"/>
                      <a:pt x="1053" y="910"/>
                    </a:cubicBezTo>
                    <a:cubicBezTo>
                      <a:pt x="1053" y="908"/>
                      <a:pt x="1054" y="905"/>
                      <a:pt x="1055" y="903"/>
                    </a:cubicBezTo>
                    <a:lnTo>
                      <a:pt x="1056" y="901"/>
                    </a:lnTo>
                    <a:lnTo>
                      <a:pt x="1100" y="927"/>
                    </a:lnTo>
                    <a:lnTo>
                      <a:pt x="1092" y="938"/>
                    </a:lnTo>
                    <a:cubicBezTo>
                      <a:pt x="1096" y="935"/>
                      <a:pt x="1101" y="932"/>
                      <a:pt x="1105" y="930"/>
                    </a:cubicBezTo>
                    <a:cubicBezTo>
                      <a:pt x="1110" y="928"/>
                      <a:pt x="1115" y="926"/>
                      <a:pt x="1119" y="925"/>
                    </a:cubicBezTo>
                    <a:cubicBezTo>
                      <a:pt x="1119" y="921"/>
                      <a:pt x="1119" y="916"/>
                      <a:pt x="1119" y="911"/>
                    </a:cubicBezTo>
                    <a:cubicBezTo>
                      <a:pt x="1119" y="906"/>
                      <a:pt x="1119" y="900"/>
                      <a:pt x="1120" y="894"/>
                    </a:cubicBezTo>
                    <a:lnTo>
                      <a:pt x="1111" y="906"/>
                    </a:lnTo>
                    <a:cubicBezTo>
                      <a:pt x="1111" y="905"/>
                      <a:pt x="1110" y="905"/>
                      <a:pt x="1110" y="904"/>
                    </a:cubicBezTo>
                    <a:cubicBezTo>
                      <a:pt x="1110" y="903"/>
                      <a:pt x="1110" y="902"/>
                      <a:pt x="1111" y="900"/>
                    </a:cubicBezTo>
                    <a:lnTo>
                      <a:pt x="1101" y="894"/>
                    </a:lnTo>
                    <a:cubicBezTo>
                      <a:pt x="1095" y="891"/>
                      <a:pt x="1090" y="885"/>
                      <a:pt x="1088" y="877"/>
                    </a:cubicBezTo>
                    <a:cubicBezTo>
                      <a:pt x="1086" y="868"/>
                      <a:pt x="1088" y="855"/>
                      <a:pt x="1094" y="838"/>
                    </a:cubicBezTo>
                    <a:lnTo>
                      <a:pt x="1097" y="838"/>
                    </a:lnTo>
                    <a:close/>
                    <a:moveTo>
                      <a:pt x="1172" y="733"/>
                    </a:moveTo>
                    <a:lnTo>
                      <a:pt x="1251" y="749"/>
                    </a:lnTo>
                    <a:lnTo>
                      <a:pt x="1244" y="761"/>
                    </a:lnTo>
                    <a:lnTo>
                      <a:pt x="1236" y="797"/>
                    </a:lnTo>
                    <a:lnTo>
                      <a:pt x="1242" y="805"/>
                    </a:lnTo>
                    <a:lnTo>
                      <a:pt x="1230" y="815"/>
                    </a:lnTo>
                    <a:cubicBezTo>
                      <a:pt x="1229" y="814"/>
                      <a:pt x="1229" y="814"/>
                      <a:pt x="1229" y="813"/>
                    </a:cubicBezTo>
                    <a:cubicBezTo>
                      <a:pt x="1228" y="812"/>
                      <a:pt x="1228" y="810"/>
                      <a:pt x="1228" y="809"/>
                    </a:cubicBezTo>
                    <a:lnTo>
                      <a:pt x="1164" y="796"/>
                    </a:lnTo>
                    <a:cubicBezTo>
                      <a:pt x="1163" y="796"/>
                      <a:pt x="1163" y="795"/>
                      <a:pt x="1163" y="793"/>
                    </a:cubicBezTo>
                    <a:cubicBezTo>
                      <a:pt x="1162" y="791"/>
                      <a:pt x="1162" y="788"/>
                      <a:pt x="1163" y="785"/>
                    </a:cubicBezTo>
                    <a:lnTo>
                      <a:pt x="1163" y="783"/>
                    </a:lnTo>
                    <a:lnTo>
                      <a:pt x="1232" y="797"/>
                    </a:lnTo>
                    <a:lnTo>
                      <a:pt x="1240" y="758"/>
                    </a:lnTo>
                    <a:lnTo>
                      <a:pt x="1172" y="745"/>
                    </a:lnTo>
                    <a:cubicBezTo>
                      <a:pt x="1172" y="745"/>
                      <a:pt x="1171" y="744"/>
                      <a:pt x="1171" y="742"/>
                    </a:cubicBezTo>
                    <a:cubicBezTo>
                      <a:pt x="1171" y="740"/>
                      <a:pt x="1171" y="738"/>
                      <a:pt x="1171" y="735"/>
                    </a:cubicBezTo>
                    <a:lnTo>
                      <a:pt x="1172" y="733"/>
                    </a:lnTo>
                    <a:close/>
                    <a:moveTo>
                      <a:pt x="1264" y="708"/>
                    </a:moveTo>
                    <a:lnTo>
                      <a:pt x="1265" y="709"/>
                    </a:lnTo>
                    <a:cubicBezTo>
                      <a:pt x="1259" y="719"/>
                      <a:pt x="1254" y="724"/>
                      <a:pt x="1249" y="726"/>
                    </a:cubicBezTo>
                    <a:cubicBezTo>
                      <a:pt x="1244" y="727"/>
                      <a:pt x="1241" y="726"/>
                      <a:pt x="1239" y="722"/>
                    </a:cubicBezTo>
                    <a:cubicBezTo>
                      <a:pt x="1237" y="719"/>
                      <a:pt x="1238" y="716"/>
                      <a:pt x="1242" y="712"/>
                    </a:cubicBezTo>
                    <a:cubicBezTo>
                      <a:pt x="1246" y="713"/>
                      <a:pt x="1249" y="712"/>
                      <a:pt x="1254" y="711"/>
                    </a:cubicBezTo>
                    <a:cubicBezTo>
                      <a:pt x="1258" y="711"/>
                      <a:pt x="1261" y="709"/>
                      <a:pt x="1264" y="708"/>
                    </a:cubicBezTo>
                    <a:close/>
                    <a:moveTo>
                      <a:pt x="1134" y="707"/>
                    </a:moveTo>
                    <a:cubicBezTo>
                      <a:pt x="1138" y="723"/>
                      <a:pt x="1144" y="735"/>
                      <a:pt x="1152" y="742"/>
                    </a:cubicBezTo>
                    <a:cubicBezTo>
                      <a:pt x="1161" y="750"/>
                      <a:pt x="1171" y="756"/>
                      <a:pt x="1183" y="759"/>
                    </a:cubicBezTo>
                    <a:cubicBezTo>
                      <a:pt x="1195" y="762"/>
                      <a:pt x="1209" y="766"/>
                      <a:pt x="1225" y="769"/>
                    </a:cubicBezTo>
                    <a:lnTo>
                      <a:pt x="1220" y="786"/>
                    </a:lnTo>
                    <a:cubicBezTo>
                      <a:pt x="1219" y="785"/>
                      <a:pt x="1219" y="785"/>
                      <a:pt x="1218" y="784"/>
                    </a:cubicBezTo>
                    <a:cubicBezTo>
                      <a:pt x="1218" y="783"/>
                      <a:pt x="1217" y="782"/>
                      <a:pt x="1217" y="780"/>
                    </a:cubicBezTo>
                    <a:cubicBezTo>
                      <a:pt x="1210" y="779"/>
                      <a:pt x="1203" y="777"/>
                      <a:pt x="1196" y="776"/>
                    </a:cubicBezTo>
                    <a:cubicBezTo>
                      <a:pt x="1190" y="774"/>
                      <a:pt x="1184" y="772"/>
                      <a:pt x="1178" y="770"/>
                    </a:cubicBezTo>
                    <a:lnTo>
                      <a:pt x="1174" y="782"/>
                    </a:lnTo>
                    <a:cubicBezTo>
                      <a:pt x="1172" y="782"/>
                      <a:pt x="1172" y="780"/>
                      <a:pt x="1172" y="778"/>
                    </a:cubicBezTo>
                    <a:lnTo>
                      <a:pt x="1137" y="771"/>
                    </a:lnTo>
                    <a:cubicBezTo>
                      <a:pt x="1136" y="771"/>
                      <a:pt x="1135" y="771"/>
                      <a:pt x="1135" y="771"/>
                    </a:cubicBezTo>
                    <a:cubicBezTo>
                      <a:pt x="1134" y="771"/>
                      <a:pt x="1134" y="772"/>
                      <a:pt x="1134" y="774"/>
                    </a:cubicBezTo>
                    <a:lnTo>
                      <a:pt x="1132" y="782"/>
                    </a:lnTo>
                    <a:lnTo>
                      <a:pt x="1131" y="789"/>
                    </a:lnTo>
                    <a:cubicBezTo>
                      <a:pt x="1131" y="790"/>
                      <a:pt x="1131" y="790"/>
                      <a:pt x="1131" y="790"/>
                    </a:cubicBezTo>
                    <a:cubicBezTo>
                      <a:pt x="1131" y="791"/>
                      <a:pt x="1131" y="791"/>
                      <a:pt x="1132" y="792"/>
                    </a:cubicBezTo>
                    <a:cubicBezTo>
                      <a:pt x="1133" y="792"/>
                      <a:pt x="1135" y="793"/>
                      <a:pt x="1138" y="795"/>
                    </a:cubicBezTo>
                    <a:cubicBezTo>
                      <a:pt x="1142" y="796"/>
                      <a:pt x="1145" y="798"/>
                      <a:pt x="1149" y="800"/>
                    </a:cubicBezTo>
                    <a:lnTo>
                      <a:pt x="1149" y="801"/>
                    </a:lnTo>
                    <a:lnTo>
                      <a:pt x="1130" y="798"/>
                    </a:lnTo>
                    <a:cubicBezTo>
                      <a:pt x="1129" y="799"/>
                      <a:pt x="1128" y="800"/>
                      <a:pt x="1127" y="801"/>
                    </a:cubicBezTo>
                    <a:cubicBezTo>
                      <a:pt x="1126" y="801"/>
                      <a:pt x="1126" y="801"/>
                      <a:pt x="1124" y="801"/>
                    </a:cubicBezTo>
                    <a:cubicBezTo>
                      <a:pt x="1122" y="800"/>
                      <a:pt x="1121" y="799"/>
                      <a:pt x="1120" y="795"/>
                    </a:cubicBezTo>
                    <a:cubicBezTo>
                      <a:pt x="1119" y="792"/>
                      <a:pt x="1120" y="787"/>
                      <a:pt x="1121" y="779"/>
                    </a:cubicBezTo>
                    <a:lnTo>
                      <a:pt x="1123" y="769"/>
                    </a:lnTo>
                    <a:cubicBezTo>
                      <a:pt x="1124" y="764"/>
                      <a:pt x="1126" y="761"/>
                      <a:pt x="1127" y="760"/>
                    </a:cubicBezTo>
                    <a:cubicBezTo>
                      <a:pt x="1129" y="758"/>
                      <a:pt x="1132" y="758"/>
                      <a:pt x="1136" y="759"/>
                    </a:cubicBezTo>
                    <a:lnTo>
                      <a:pt x="1164" y="765"/>
                    </a:lnTo>
                    <a:cubicBezTo>
                      <a:pt x="1155" y="760"/>
                      <a:pt x="1148" y="754"/>
                      <a:pt x="1143" y="745"/>
                    </a:cubicBezTo>
                    <a:cubicBezTo>
                      <a:pt x="1138" y="736"/>
                      <a:pt x="1134" y="724"/>
                      <a:pt x="1132" y="708"/>
                    </a:cubicBezTo>
                    <a:lnTo>
                      <a:pt x="1134" y="707"/>
                    </a:lnTo>
                    <a:close/>
                    <a:moveTo>
                      <a:pt x="45" y="696"/>
                    </a:moveTo>
                    <a:lnTo>
                      <a:pt x="47" y="703"/>
                    </a:lnTo>
                    <a:lnTo>
                      <a:pt x="25" y="712"/>
                    </a:lnTo>
                    <a:lnTo>
                      <a:pt x="29" y="735"/>
                    </a:lnTo>
                    <a:cubicBezTo>
                      <a:pt x="43" y="733"/>
                      <a:pt x="57" y="731"/>
                      <a:pt x="71" y="728"/>
                    </a:cubicBezTo>
                    <a:lnTo>
                      <a:pt x="78" y="727"/>
                    </a:lnTo>
                    <a:cubicBezTo>
                      <a:pt x="92" y="725"/>
                      <a:pt x="106" y="722"/>
                      <a:pt x="120" y="719"/>
                    </a:cubicBezTo>
                    <a:lnTo>
                      <a:pt x="119" y="704"/>
                    </a:lnTo>
                    <a:lnTo>
                      <a:pt x="124" y="703"/>
                    </a:lnTo>
                    <a:lnTo>
                      <a:pt x="132" y="750"/>
                    </a:lnTo>
                    <a:lnTo>
                      <a:pt x="127" y="751"/>
                    </a:lnTo>
                    <a:lnTo>
                      <a:pt x="123" y="736"/>
                    </a:lnTo>
                    <a:cubicBezTo>
                      <a:pt x="109" y="738"/>
                      <a:pt x="95" y="741"/>
                      <a:pt x="81" y="743"/>
                    </a:cubicBezTo>
                    <a:lnTo>
                      <a:pt x="74" y="744"/>
                    </a:lnTo>
                    <a:cubicBezTo>
                      <a:pt x="60" y="747"/>
                      <a:pt x="46" y="749"/>
                      <a:pt x="32" y="752"/>
                    </a:cubicBezTo>
                    <a:lnTo>
                      <a:pt x="36" y="775"/>
                    </a:lnTo>
                    <a:lnTo>
                      <a:pt x="59" y="776"/>
                    </a:lnTo>
                    <a:lnTo>
                      <a:pt x="61" y="784"/>
                    </a:lnTo>
                    <a:lnTo>
                      <a:pt x="33" y="788"/>
                    </a:lnTo>
                    <a:lnTo>
                      <a:pt x="18" y="702"/>
                    </a:lnTo>
                    <a:lnTo>
                      <a:pt x="45" y="696"/>
                    </a:lnTo>
                    <a:close/>
                    <a:moveTo>
                      <a:pt x="1180" y="674"/>
                    </a:moveTo>
                    <a:cubicBezTo>
                      <a:pt x="1186" y="683"/>
                      <a:pt x="1194" y="691"/>
                      <a:pt x="1202" y="700"/>
                    </a:cubicBezTo>
                    <a:cubicBezTo>
                      <a:pt x="1211" y="708"/>
                      <a:pt x="1219" y="714"/>
                      <a:pt x="1228" y="719"/>
                    </a:cubicBezTo>
                    <a:lnTo>
                      <a:pt x="1234" y="689"/>
                    </a:lnTo>
                    <a:lnTo>
                      <a:pt x="1238" y="689"/>
                    </a:lnTo>
                    <a:lnTo>
                      <a:pt x="1232" y="720"/>
                    </a:lnTo>
                    <a:lnTo>
                      <a:pt x="1238" y="729"/>
                    </a:lnTo>
                    <a:lnTo>
                      <a:pt x="1223" y="739"/>
                    </a:lnTo>
                    <a:cubicBezTo>
                      <a:pt x="1222" y="738"/>
                      <a:pt x="1222" y="738"/>
                      <a:pt x="1222" y="737"/>
                    </a:cubicBezTo>
                    <a:cubicBezTo>
                      <a:pt x="1222" y="736"/>
                      <a:pt x="1222" y="734"/>
                      <a:pt x="1222" y="732"/>
                    </a:cubicBezTo>
                    <a:cubicBezTo>
                      <a:pt x="1219" y="730"/>
                      <a:pt x="1216" y="727"/>
                      <a:pt x="1213" y="724"/>
                    </a:cubicBezTo>
                    <a:cubicBezTo>
                      <a:pt x="1209" y="721"/>
                      <a:pt x="1206" y="718"/>
                      <a:pt x="1203" y="714"/>
                    </a:cubicBezTo>
                    <a:lnTo>
                      <a:pt x="1202" y="714"/>
                    </a:lnTo>
                    <a:cubicBezTo>
                      <a:pt x="1193" y="726"/>
                      <a:pt x="1186" y="731"/>
                      <a:pt x="1180" y="729"/>
                    </a:cubicBezTo>
                    <a:cubicBezTo>
                      <a:pt x="1175" y="727"/>
                      <a:pt x="1174" y="723"/>
                      <a:pt x="1178" y="718"/>
                    </a:cubicBezTo>
                    <a:cubicBezTo>
                      <a:pt x="1181" y="718"/>
                      <a:pt x="1184" y="717"/>
                      <a:pt x="1188" y="716"/>
                    </a:cubicBezTo>
                    <a:cubicBezTo>
                      <a:pt x="1191" y="715"/>
                      <a:pt x="1194" y="714"/>
                      <a:pt x="1197" y="713"/>
                    </a:cubicBezTo>
                    <a:lnTo>
                      <a:pt x="1137" y="701"/>
                    </a:lnTo>
                    <a:cubicBezTo>
                      <a:pt x="1137" y="701"/>
                      <a:pt x="1136" y="700"/>
                      <a:pt x="1135" y="698"/>
                    </a:cubicBezTo>
                    <a:cubicBezTo>
                      <a:pt x="1135" y="696"/>
                      <a:pt x="1135" y="693"/>
                      <a:pt x="1135" y="690"/>
                    </a:cubicBezTo>
                    <a:lnTo>
                      <a:pt x="1136" y="688"/>
                    </a:lnTo>
                    <a:lnTo>
                      <a:pt x="1191" y="699"/>
                    </a:lnTo>
                    <a:cubicBezTo>
                      <a:pt x="1186" y="691"/>
                      <a:pt x="1182" y="683"/>
                      <a:pt x="1179" y="675"/>
                    </a:cubicBezTo>
                    <a:lnTo>
                      <a:pt x="1180" y="674"/>
                    </a:lnTo>
                    <a:close/>
                    <a:moveTo>
                      <a:pt x="18" y="587"/>
                    </a:moveTo>
                    <a:cubicBezTo>
                      <a:pt x="21" y="587"/>
                      <a:pt x="24" y="588"/>
                      <a:pt x="25" y="590"/>
                    </a:cubicBezTo>
                    <a:cubicBezTo>
                      <a:pt x="27" y="593"/>
                      <a:pt x="26" y="597"/>
                      <a:pt x="23" y="600"/>
                    </a:cubicBezTo>
                    <a:cubicBezTo>
                      <a:pt x="19" y="600"/>
                      <a:pt x="15" y="601"/>
                      <a:pt x="11" y="602"/>
                    </a:cubicBezTo>
                    <a:cubicBezTo>
                      <a:pt x="7" y="603"/>
                      <a:pt x="4" y="605"/>
                      <a:pt x="1" y="606"/>
                    </a:cubicBezTo>
                    <a:lnTo>
                      <a:pt x="0" y="605"/>
                    </a:lnTo>
                    <a:cubicBezTo>
                      <a:pt x="5" y="595"/>
                      <a:pt x="10" y="589"/>
                      <a:pt x="15" y="588"/>
                    </a:cubicBezTo>
                    <a:cubicBezTo>
                      <a:pt x="16" y="587"/>
                      <a:pt x="17" y="587"/>
                      <a:pt x="18" y="587"/>
                    </a:cubicBezTo>
                    <a:close/>
                    <a:moveTo>
                      <a:pt x="40" y="572"/>
                    </a:moveTo>
                    <a:cubicBezTo>
                      <a:pt x="40" y="573"/>
                      <a:pt x="41" y="574"/>
                      <a:pt x="41" y="575"/>
                    </a:cubicBezTo>
                    <a:cubicBezTo>
                      <a:pt x="41" y="576"/>
                      <a:pt x="41" y="577"/>
                      <a:pt x="41" y="579"/>
                    </a:cubicBezTo>
                    <a:cubicBezTo>
                      <a:pt x="44" y="581"/>
                      <a:pt x="48" y="584"/>
                      <a:pt x="51" y="586"/>
                    </a:cubicBezTo>
                    <a:cubicBezTo>
                      <a:pt x="55" y="589"/>
                      <a:pt x="58" y="592"/>
                      <a:pt x="61" y="596"/>
                    </a:cubicBezTo>
                    <a:lnTo>
                      <a:pt x="63" y="596"/>
                    </a:lnTo>
                    <a:cubicBezTo>
                      <a:pt x="70" y="583"/>
                      <a:pt x="77" y="578"/>
                      <a:pt x="83" y="579"/>
                    </a:cubicBezTo>
                    <a:cubicBezTo>
                      <a:pt x="89" y="581"/>
                      <a:pt x="90" y="585"/>
                      <a:pt x="86" y="590"/>
                    </a:cubicBezTo>
                    <a:cubicBezTo>
                      <a:pt x="83" y="591"/>
                      <a:pt x="80" y="591"/>
                      <a:pt x="77" y="593"/>
                    </a:cubicBezTo>
                    <a:cubicBezTo>
                      <a:pt x="73" y="594"/>
                      <a:pt x="70" y="595"/>
                      <a:pt x="67" y="597"/>
                    </a:cubicBezTo>
                    <a:lnTo>
                      <a:pt x="128" y="604"/>
                    </a:lnTo>
                    <a:cubicBezTo>
                      <a:pt x="128" y="605"/>
                      <a:pt x="129" y="606"/>
                      <a:pt x="130" y="607"/>
                    </a:cubicBezTo>
                    <a:cubicBezTo>
                      <a:pt x="131" y="609"/>
                      <a:pt x="131" y="612"/>
                      <a:pt x="131" y="615"/>
                    </a:cubicBezTo>
                    <a:lnTo>
                      <a:pt x="130" y="617"/>
                    </a:lnTo>
                    <a:lnTo>
                      <a:pt x="74" y="610"/>
                    </a:lnTo>
                    <a:cubicBezTo>
                      <a:pt x="80" y="617"/>
                      <a:pt x="85" y="625"/>
                      <a:pt x="88" y="633"/>
                    </a:cubicBezTo>
                    <a:lnTo>
                      <a:pt x="87" y="635"/>
                    </a:lnTo>
                    <a:cubicBezTo>
                      <a:pt x="80" y="626"/>
                      <a:pt x="72" y="618"/>
                      <a:pt x="63" y="610"/>
                    </a:cubicBezTo>
                    <a:cubicBezTo>
                      <a:pt x="54" y="603"/>
                      <a:pt x="45" y="597"/>
                      <a:pt x="36" y="592"/>
                    </a:cubicBezTo>
                    <a:lnTo>
                      <a:pt x="32" y="623"/>
                    </a:lnTo>
                    <a:lnTo>
                      <a:pt x="28" y="624"/>
                    </a:lnTo>
                    <a:lnTo>
                      <a:pt x="32" y="592"/>
                    </a:lnTo>
                    <a:lnTo>
                      <a:pt x="26" y="583"/>
                    </a:lnTo>
                    <a:lnTo>
                      <a:pt x="40" y="572"/>
                    </a:lnTo>
                    <a:close/>
                    <a:moveTo>
                      <a:pt x="132" y="504"/>
                    </a:moveTo>
                    <a:cubicBezTo>
                      <a:pt x="133" y="504"/>
                      <a:pt x="133" y="504"/>
                      <a:pt x="134" y="504"/>
                    </a:cubicBezTo>
                    <a:cubicBezTo>
                      <a:pt x="136" y="504"/>
                      <a:pt x="138" y="506"/>
                      <a:pt x="139" y="509"/>
                    </a:cubicBezTo>
                    <a:cubicBezTo>
                      <a:pt x="139" y="512"/>
                      <a:pt x="139" y="518"/>
                      <a:pt x="138" y="526"/>
                    </a:cubicBezTo>
                    <a:lnTo>
                      <a:pt x="137" y="536"/>
                    </a:lnTo>
                    <a:cubicBezTo>
                      <a:pt x="136" y="541"/>
                      <a:pt x="135" y="544"/>
                      <a:pt x="134" y="545"/>
                    </a:cubicBezTo>
                    <a:cubicBezTo>
                      <a:pt x="132" y="547"/>
                      <a:pt x="129" y="547"/>
                      <a:pt x="125" y="546"/>
                    </a:cubicBezTo>
                    <a:lnTo>
                      <a:pt x="97" y="543"/>
                    </a:lnTo>
                    <a:cubicBezTo>
                      <a:pt x="106" y="547"/>
                      <a:pt x="113" y="553"/>
                      <a:pt x="119" y="561"/>
                    </a:cubicBezTo>
                    <a:cubicBezTo>
                      <a:pt x="125" y="570"/>
                      <a:pt x="130" y="582"/>
                      <a:pt x="133" y="597"/>
                    </a:cubicBezTo>
                    <a:lnTo>
                      <a:pt x="131" y="598"/>
                    </a:lnTo>
                    <a:cubicBezTo>
                      <a:pt x="125" y="583"/>
                      <a:pt x="118" y="571"/>
                      <a:pt x="110" y="564"/>
                    </a:cubicBezTo>
                    <a:cubicBezTo>
                      <a:pt x="101" y="557"/>
                      <a:pt x="91" y="552"/>
                      <a:pt x="78" y="550"/>
                    </a:cubicBezTo>
                    <a:cubicBezTo>
                      <a:pt x="66" y="547"/>
                      <a:pt x="51" y="545"/>
                      <a:pt x="35" y="543"/>
                    </a:cubicBezTo>
                    <a:lnTo>
                      <a:pt x="39" y="525"/>
                    </a:lnTo>
                    <a:cubicBezTo>
                      <a:pt x="40" y="526"/>
                      <a:pt x="41" y="526"/>
                      <a:pt x="42" y="527"/>
                    </a:cubicBezTo>
                    <a:cubicBezTo>
                      <a:pt x="42" y="528"/>
                      <a:pt x="42" y="529"/>
                      <a:pt x="42" y="531"/>
                    </a:cubicBezTo>
                    <a:cubicBezTo>
                      <a:pt x="50" y="532"/>
                      <a:pt x="57" y="533"/>
                      <a:pt x="64" y="534"/>
                    </a:cubicBezTo>
                    <a:cubicBezTo>
                      <a:pt x="70" y="535"/>
                      <a:pt x="77" y="537"/>
                      <a:pt x="83" y="538"/>
                    </a:cubicBezTo>
                    <a:lnTo>
                      <a:pt x="85" y="526"/>
                    </a:lnTo>
                    <a:cubicBezTo>
                      <a:pt x="87" y="526"/>
                      <a:pt x="88" y="528"/>
                      <a:pt x="88" y="530"/>
                    </a:cubicBezTo>
                    <a:lnTo>
                      <a:pt x="124" y="535"/>
                    </a:lnTo>
                    <a:cubicBezTo>
                      <a:pt x="125" y="535"/>
                      <a:pt x="125" y="535"/>
                      <a:pt x="125" y="534"/>
                    </a:cubicBezTo>
                    <a:cubicBezTo>
                      <a:pt x="126" y="534"/>
                      <a:pt x="126" y="533"/>
                      <a:pt x="126" y="532"/>
                    </a:cubicBezTo>
                    <a:lnTo>
                      <a:pt x="127" y="524"/>
                    </a:lnTo>
                    <a:lnTo>
                      <a:pt x="128" y="516"/>
                    </a:lnTo>
                    <a:cubicBezTo>
                      <a:pt x="128" y="516"/>
                      <a:pt x="128" y="515"/>
                      <a:pt x="128" y="515"/>
                    </a:cubicBezTo>
                    <a:cubicBezTo>
                      <a:pt x="128" y="514"/>
                      <a:pt x="127" y="514"/>
                      <a:pt x="127" y="514"/>
                    </a:cubicBezTo>
                    <a:cubicBezTo>
                      <a:pt x="126" y="513"/>
                      <a:pt x="123" y="512"/>
                      <a:pt x="120" y="511"/>
                    </a:cubicBezTo>
                    <a:cubicBezTo>
                      <a:pt x="117" y="510"/>
                      <a:pt x="113" y="508"/>
                      <a:pt x="109" y="507"/>
                    </a:cubicBezTo>
                    <a:lnTo>
                      <a:pt x="110" y="505"/>
                    </a:lnTo>
                    <a:lnTo>
                      <a:pt x="128" y="507"/>
                    </a:lnTo>
                    <a:cubicBezTo>
                      <a:pt x="129" y="506"/>
                      <a:pt x="130" y="505"/>
                      <a:pt x="131" y="504"/>
                    </a:cubicBezTo>
                    <a:cubicBezTo>
                      <a:pt x="131" y="504"/>
                      <a:pt x="132" y="504"/>
                      <a:pt x="132" y="504"/>
                    </a:cubicBezTo>
                    <a:close/>
                    <a:moveTo>
                      <a:pt x="28" y="497"/>
                    </a:moveTo>
                    <a:cubicBezTo>
                      <a:pt x="28" y="498"/>
                      <a:pt x="29" y="498"/>
                      <a:pt x="29" y="499"/>
                    </a:cubicBezTo>
                    <a:cubicBezTo>
                      <a:pt x="29" y="500"/>
                      <a:pt x="30" y="501"/>
                      <a:pt x="30" y="503"/>
                    </a:cubicBezTo>
                    <a:lnTo>
                      <a:pt x="95" y="511"/>
                    </a:lnTo>
                    <a:cubicBezTo>
                      <a:pt x="95" y="512"/>
                      <a:pt x="96" y="513"/>
                      <a:pt x="96" y="515"/>
                    </a:cubicBezTo>
                    <a:cubicBezTo>
                      <a:pt x="97" y="517"/>
                      <a:pt x="97" y="519"/>
                      <a:pt x="97" y="522"/>
                    </a:cubicBezTo>
                    <a:lnTo>
                      <a:pt x="96" y="524"/>
                    </a:lnTo>
                    <a:lnTo>
                      <a:pt x="27" y="515"/>
                    </a:lnTo>
                    <a:lnTo>
                      <a:pt x="22" y="554"/>
                    </a:lnTo>
                    <a:lnTo>
                      <a:pt x="90" y="563"/>
                    </a:lnTo>
                    <a:cubicBezTo>
                      <a:pt x="90" y="563"/>
                      <a:pt x="91" y="564"/>
                      <a:pt x="91" y="566"/>
                    </a:cubicBezTo>
                    <a:cubicBezTo>
                      <a:pt x="92" y="568"/>
                      <a:pt x="92" y="570"/>
                      <a:pt x="92" y="573"/>
                    </a:cubicBezTo>
                    <a:lnTo>
                      <a:pt x="91" y="575"/>
                    </a:lnTo>
                    <a:lnTo>
                      <a:pt x="11" y="565"/>
                    </a:lnTo>
                    <a:lnTo>
                      <a:pt x="18" y="552"/>
                    </a:lnTo>
                    <a:lnTo>
                      <a:pt x="23" y="515"/>
                    </a:lnTo>
                    <a:lnTo>
                      <a:pt x="16" y="508"/>
                    </a:lnTo>
                    <a:lnTo>
                      <a:pt x="28" y="497"/>
                    </a:lnTo>
                    <a:close/>
                    <a:moveTo>
                      <a:pt x="1218" y="431"/>
                    </a:moveTo>
                    <a:lnTo>
                      <a:pt x="1242" y="515"/>
                    </a:lnTo>
                    <a:lnTo>
                      <a:pt x="1215" y="524"/>
                    </a:lnTo>
                    <a:lnTo>
                      <a:pt x="1213" y="516"/>
                    </a:lnTo>
                    <a:lnTo>
                      <a:pt x="1233" y="505"/>
                    </a:lnTo>
                    <a:lnTo>
                      <a:pt x="1226" y="483"/>
                    </a:lnTo>
                    <a:cubicBezTo>
                      <a:pt x="1213" y="486"/>
                      <a:pt x="1199" y="490"/>
                      <a:pt x="1185" y="494"/>
                    </a:cubicBezTo>
                    <a:lnTo>
                      <a:pt x="1178" y="496"/>
                    </a:lnTo>
                    <a:cubicBezTo>
                      <a:pt x="1165" y="500"/>
                      <a:pt x="1151" y="504"/>
                      <a:pt x="1138" y="508"/>
                    </a:cubicBezTo>
                    <a:lnTo>
                      <a:pt x="1141" y="523"/>
                    </a:lnTo>
                    <a:lnTo>
                      <a:pt x="1136" y="525"/>
                    </a:lnTo>
                    <a:lnTo>
                      <a:pt x="1123" y="478"/>
                    </a:lnTo>
                    <a:lnTo>
                      <a:pt x="1127" y="477"/>
                    </a:lnTo>
                    <a:lnTo>
                      <a:pt x="1133" y="491"/>
                    </a:lnTo>
                    <a:cubicBezTo>
                      <a:pt x="1147" y="488"/>
                      <a:pt x="1160" y="484"/>
                      <a:pt x="1174" y="480"/>
                    </a:cubicBezTo>
                    <a:lnTo>
                      <a:pt x="1181" y="478"/>
                    </a:lnTo>
                    <a:cubicBezTo>
                      <a:pt x="1194" y="475"/>
                      <a:pt x="1208" y="470"/>
                      <a:pt x="1222" y="466"/>
                    </a:cubicBezTo>
                    <a:lnTo>
                      <a:pt x="1215" y="444"/>
                    </a:lnTo>
                    <a:lnTo>
                      <a:pt x="1192" y="445"/>
                    </a:lnTo>
                    <a:lnTo>
                      <a:pt x="1190" y="438"/>
                    </a:lnTo>
                    <a:lnTo>
                      <a:pt x="1218" y="431"/>
                    </a:lnTo>
                    <a:close/>
                    <a:moveTo>
                      <a:pt x="95" y="373"/>
                    </a:moveTo>
                    <a:lnTo>
                      <a:pt x="83" y="396"/>
                    </a:lnTo>
                    <a:lnTo>
                      <a:pt x="100" y="404"/>
                    </a:lnTo>
                    <a:lnTo>
                      <a:pt x="111" y="381"/>
                    </a:lnTo>
                    <a:lnTo>
                      <a:pt x="95" y="373"/>
                    </a:lnTo>
                    <a:close/>
                    <a:moveTo>
                      <a:pt x="75" y="363"/>
                    </a:moveTo>
                    <a:lnTo>
                      <a:pt x="63" y="387"/>
                    </a:lnTo>
                    <a:lnTo>
                      <a:pt x="80" y="395"/>
                    </a:lnTo>
                    <a:lnTo>
                      <a:pt x="91" y="371"/>
                    </a:lnTo>
                    <a:lnTo>
                      <a:pt x="75" y="363"/>
                    </a:lnTo>
                    <a:close/>
                    <a:moveTo>
                      <a:pt x="112" y="336"/>
                    </a:moveTo>
                    <a:lnTo>
                      <a:pt x="101" y="361"/>
                    </a:lnTo>
                    <a:lnTo>
                      <a:pt x="117" y="369"/>
                    </a:lnTo>
                    <a:lnTo>
                      <a:pt x="129" y="344"/>
                    </a:lnTo>
                    <a:lnTo>
                      <a:pt x="112" y="336"/>
                    </a:lnTo>
                    <a:close/>
                    <a:moveTo>
                      <a:pt x="92" y="327"/>
                    </a:moveTo>
                    <a:lnTo>
                      <a:pt x="80" y="351"/>
                    </a:lnTo>
                    <a:lnTo>
                      <a:pt x="97" y="359"/>
                    </a:lnTo>
                    <a:lnTo>
                      <a:pt x="109" y="335"/>
                    </a:lnTo>
                    <a:lnTo>
                      <a:pt x="92" y="327"/>
                    </a:lnTo>
                    <a:close/>
                    <a:moveTo>
                      <a:pt x="1160" y="321"/>
                    </a:moveTo>
                    <a:cubicBezTo>
                      <a:pt x="1147" y="328"/>
                      <a:pt x="1135" y="335"/>
                      <a:pt x="1122" y="342"/>
                    </a:cubicBezTo>
                    <a:lnTo>
                      <a:pt x="1115" y="346"/>
                    </a:lnTo>
                    <a:lnTo>
                      <a:pt x="1119" y="353"/>
                    </a:lnTo>
                    <a:cubicBezTo>
                      <a:pt x="1124" y="361"/>
                      <a:pt x="1129" y="366"/>
                      <a:pt x="1135" y="367"/>
                    </a:cubicBezTo>
                    <a:cubicBezTo>
                      <a:pt x="1141" y="369"/>
                      <a:pt x="1148" y="368"/>
                      <a:pt x="1154" y="364"/>
                    </a:cubicBezTo>
                    <a:cubicBezTo>
                      <a:pt x="1161" y="360"/>
                      <a:pt x="1166" y="355"/>
                      <a:pt x="1168" y="350"/>
                    </a:cubicBezTo>
                    <a:cubicBezTo>
                      <a:pt x="1169" y="344"/>
                      <a:pt x="1168" y="337"/>
                      <a:pt x="1164" y="329"/>
                    </a:cubicBezTo>
                    <a:lnTo>
                      <a:pt x="1160" y="321"/>
                    </a:lnTo>
                    <a:close/>
                    <a:moveTo>
                      <a:pt x="100" y="309"/>
                    </a:moveTo>
                    <a:cubicBezTo>
                      <a:pt x="101" y="310"/>
                      <a:pt x="101" y="310"/>
                      <a:pt x="101" y="312"/>
                    </a:cubicBezTo>
                    <a:cubicBezTo>
                      <a:pt x="101" y="313"/>
                      <a:pt x="101" y="314"/>
                      <a:pt x="100" y="315"/>
                    </a:cubicBezTo>
                    <a:lnTo>
                      <a:pt x="142" y="336"/>
                    </a:lnTo>
                    <a:cubicBezTo>
                      <a:pt x="142" y="336"/>
                      <a:pt x="142" y="337"/>
                      <a:pt x="142" y="340"/>
                    </a:cubicBezTo>
                    <a:cubicBezTo>
                      <a:pt x="141" y="343"/>
                      <a:pt x="141" y="345"/>
                      <a:pt x="140" y="347"/>
                    </a:cubicBezTo>
                    <a:lnTo>
                      <a:pt x="139" y="349"/>
                    </a:lnTo>
                    <a:lnTo>
                      <a:pt x="133" y="346"/>
                    </a:lnTo>
                    <a:lnTo>
                      <a:pt x="116" y="381"/>
                    </a:lnTo>
                    <a:lnTo>
                      <a:pt x="126" y="369"/>
                    </a:lnTo>
                    <a:cubicBezTo>
                      <a:pt x="127" y="369"/>
                      <a:pt x="127" y="370"/>
                      <a:pt x="127" y="371"/>
                    </a:cubicBezTo>
                    <a:cubicBezTo>
                      <a:pt x="127" y="372"/>
                      <a:pt x="127" y="374"/>
                      <a:pt x="126" y="376"/>
                    </a:cubicBezTo>
                    <a:cubicBezTo>
                      <a:pt x="132" y="371"/>
                      <a:pt x="139" y="364"/>
                      <a:pt x="146" y="355"/>
                    </a:cubicBezTo>
                    <a:cubicBezTo>
                      <a:pt x="153" y="345"/>
                      <a:pt x="159" y="335"/>
                      <a:pt x="164" y="324"/>
                    </a:cubicBezTo>
                    <a:lnTo>
                      <a:pt x="166" y="326"/>
                    </a:lnTo>
                    <a:cubicBezTo>
                      <a:pt x="166" y="328"/>
                      <a:pt x="167" y="331"/>
                      <a:pt x="168" y="333"/>
                    </a:cubicBezTo>
                    <a:cubicBezTo>
                      <a:pt x="170" y="336"/>
                      <a:pt x="171" y="337"/>
                      <a:pt x="173" y="339"/>
                    </a:cubicBezTo>
                    <a:cubicBezTo>
                      <a:pt x="168" y="346"/>
                      <a:pt x="162" y="353"/>
                      <a:pt x="155" y="360"/>
                    </a:cubicBezTo>
                    <a:cubicBezTo>
                      <a:pt x="156" y="360"/>
                      <a:pt x="156" y="361"/>
                      <a:pt x="156" y="362"/>
                    </a:cubicBezTo>
                    <a:cubicBezTo>
                      <a:pt x="156" y="362"/>
                      <a:pt x="156" y="363"/>
                      <a:pt x="156" y="365"/>
                    </a:cubicBezTo>
                    <a:lnTo>
                      <a:pt x="194" y="383"/>
                    </a:lnTo>
                    <a:cubicBezTo>
                      <a:pt x="194" y="383"/>
                      <a:pt x="194" y="385"/>
                      <a:pt x="194" y="387"/>
                    </a:cubicBezTo>
                    <a:cubicBezTo>
                      <a:pt x="194" y="389"/>
                      <a:pt x="193" y="392"/>
                      <a:pt x="192" y="394"/>
                    </a:cubicBezTo>
                    <a:lnTo>
                      <a:pt x="191" y="396"/>
                    </a:lnTo>
                    <a:lnTo>
                      <a:pt x="145" y="374"/>
                    </a:lnTo>
                    <a:lnTo>
                      <a:pt x="152" y="362"/>
                    </a:lnTo>
                    <a:cubicBezTo>
                      <a:pt x="148" y="366"/>
                      <a:pt x="144" y="369"/>
                      <a:pt x="139" y="372"/>
                    </a:cubicBezTo>
                    <a:cubicBezTo>
                      <a:pt x="135" y="375"/>
                      <a:pt x="131" y="377"/>
                      <a:pt x="126" y="379"/>
                    </a:cubicBezTo>
                    <a:cubicBezTo>
                      <a:pt x="127" y="382"/>
                      <a:pt x="128" y="387"/>
                      <a:pt x="128" y="392"/>
                    </a:cubicBezTo>
                    <a:cubicBezTo>
                      <a:pt x="128" y="397"/>
                      <a:pt x="128" y="403"/>
                      <a:pt x="128" y="409"/>
                    </a:cubicBezTo>
                    <a:lnTo>
                      <a:pt x="136" y="396"/>
                    </a:lnTo>
                    <a:cubicBezTo>
                      <a:pt x="137" y="397"/>
                      <a:pt x="137" y="398"/>
                      <a:pt x="137" y="399"/>
                    </a:cubicBezTo>
                    <a:cubicBezTo>
                      <a:pt x="138" y="399"/>
                      <a:pt x="137" y="401"/>
                      <a:pt x="137" y="402"/>
                    </a:cubicBezTo>
                    <a:lnTo>
                      <a:pt x="147" y="407"/>
                    </a:lnTo>
                    <a:cubicBezTo>
                      <a:pt x="154" y="410"/>
                      <a:pt x="159" y="416"/>
                      <a:pt x="162" y="424"/>
                    </a:cubicBezTo>
                    <a:cubicBezTo>
                      <a:pt x="165" y="432"/>
                      <a:pt x="164" y="445"/>
                      <a:pt x="159" y="462"/>
                    </a:cubicBezTo>
                    <a:lnTo>
                      <a:pt x="157" y="463"/>
                    </a:lnTo>
                    <a:cubicBezTo>
                      <a:pt x="159" y="449"/>
                      <a:pt x="159" y="439"/>
                      <a:pt x="155" y="432"/>
                    </a:cubicBezTo>
                    <a:cubicBezTo>
                      <a:pt x="152" y="426"/>
                      <a:pt x="147" y="421"/>
                      <a:pt x="141" y="419"/>
                    </a:cubicBezTo>
                    <a:lnTo>
                      <a:pt x="128" y="412"/>
                    </a:lnTo>
                    <a:cubicBezTo>
                      <a:pt x="128" y="419"/>
                      <a:pt x="127" y="425"/>
                      <a:pt x="126" y="432"/>
                    </a:cubicBezTo>
                    <a:cubicBezTo>
                      <a:pt x="125" y="439"/>
                      <a:pt x="123" y="445"/>
                      <a:pt x="121" y="452"/>
                    </a:cubicBezTo>
                    <a:lnTo>
                      <a:pt x="119" y="452"/>
                    </a:lnTo>
                    <a:cubicBezTo>
                      <a:pt x="121" y="439"/>
                      <a:pt x="122" y="427"/>
                      <a:pt x="121" y="415"/>
                    </a:cubicBezTo>
                    <a:cubicBezTo>
                      <a:pt x="120" y="403"/>
                      <a:pt x="117" y="393"/>
                      <a:pt x="114" y="385"/>
                    </a:cubicBezTo>
                    <a:lnTo>
                      <a:pt x="103" y="406"/>
                    </a:lnTo>
                    <a:lnTo>
                      <a:pt x="107" y="408"/>
                    </a:lnTo>
                    <a:cubicBezTo>
                      <a:pt x="108" y="409"/>
                      <a:pt x="108" y="410"/>
                      <a:pt x="108" y="413"/>
                    </a:cubicBezTo>
                    <a:cubicBezTo>
                      <a:pt x="108" y="415"/>
                      <a:pt x="107" y="418"/>
                      <a:pt x="106" y="420"/>
                    </a:cubicBezTo>
                    <a:lnTo>
                      <a:pt x="105" y="422"/>
                    </a:lnTo>
                    <a:lnTo>
                      <a:pt x="48" y="394"/>
                    </a:lnTo>
                    <a:lnTo>
                      <a:pt x="60" y="384"/>
                    </a:lnTo>
                    <a:lnTo>
                      <a:pt x="88" y="326"/>
                    </a:lnTo>
                    <a:lnTo>
                      <a:pt x="84" y="317"/>
                    </a:lnTo>
                    <a:lnTo>
                      <a:pt x="100" y="309"/>
                    </a:lnTo>
                    <a:close/>
                    <a:moveTo>
                      <a:pt x="1150" y="292"/>
                    </a:moveTo>
                    <a:lnTo>
                      <a:pt x="1170" y="328"/>
                    </a:lnTo>
                    <a:cubicBezTo>
                      <a:pt x="1176" y="340"/>
                      <a:pt x="1179" y="351"/>
                      <a:pt x="1177" y="359"/>
                    </a:cubicBezTo>
                    <a:cubicBezTo>
                      <a:pt x="1176" y="367"/>
                      <a:pt x="1171" y="374"/>
                      <a:pt x="1162" y="378"/>
                    </a:cubicBezTo>
                    <a:cubicBezTo>
                      <a:pt x="1154" y="383"/>
                      <a:pt x="1146" y="383"/>
                      <a:pt x="1138" y="380"/>
                    </a:cubicBezTo>
                    <a:cubicBezTo>
                      <a:pt x="1129" y="377"/>
                      <a:pt x="1121" y="369"/>
                      <a:pt x="1113" y="355"/>
                    </a:cubicBezTo>
                    <a:lnTo>
                      <a:pt x="1110" y="348"/>
                    </a:lnTo>
                    <a:cubicBezTo>
                      <a:pt x="1100" y="354"/>
                      <a:pt x="1090" y="359"/>
                      <a:pt x="1079" y="365"/>
                    </a:cubicBezTo>
                    <a:lnTo>
                      <a:pt x="1085" y="379"/>
                    </a:lnTo>
                    <a:lnTo>
                      <a:pt x="1080" y="382"/>
                    </a:lnTo>
                    <a:lnTo>
                      <a:pt x="1058" y="341"/>
                    </a:lnTo>
                    <a:lnTo>
                      <a:pt x="1063" y="339"/>
                    </a:lnTo>
                    <a:lnTo>
                      <a:pt x="1071" y="351"/>
                    </a:lnTo>
                    <a:cubicBezTo>
                      <a:pt x="1083" y="344"/>
                      <a:pt x="1096" y="338"/>
                      <a:pt x="1108" y="331"/>
                    </a:cubicBezTo>
                    <a:lnTo>
                      <a:pt x="1114" y="327"/>
                    </a:lnTo>
                    <a:cubicBezTo>
                      <a:pt x="1127" y="321"/>
                      <a:pt x="1139" y="314"/>
                      <a:pt x="1151" y="307"/>
                    </a:cubicBezTo>
                    <a:lnTo>
                      <a:pt x="1146" y="294"/>
                    </a:lnTo>
                    <a:lnTo>
                      <a:pt x="1150" y="292"/>
                    </a:lnTo>
                    <a:close/>
                    <a:moveTo>
                      <a:pt x="207" y="201"/>
                    </a:moveTo>
                    <a:cubicBezTo>
                      <a:pt x="201" y="201"/>
                      <a:pt x="195" y="205"/>
                      <a:pt x="189" y="211"/>
                    </a:cubicBezTo>
                    <a:lnTo>
                      <a:pt x="183" y="217"/>
                    </a:lnTo>
                    <a:cubicBezTo>
                      <a:pt x="193" y="227"/>
                      <a:pt x="203" y="237"/>
                      <a:pt x="214" y="247"/>
                    </a:cubicBezTo>
                    <a:lnTo>
                      <a:pt x="220" y="252"/>
                    </a:lnTo>
                    <a:lnTo>
                      <a:pt x="226" y="246"/>
                    </a:lnTo>
                    <a:cubicBezTo>
                      <a:pt x="232" y="239"/>
                      <a:pt x="235" y="233"/>
                      <a:pt x="234" y="226"/>
                    </a:cubicBezTo>
                    <a:cubicBezTo>
                      <a:pt x="234" y="220"/>
                      <a:pt x="231" y="214"/>
                      <a:pt x="225" y="209"/>
                    </a:cubicBezTo>
                    <a:cubicBezTo>
                      <a:pt x="219" y="204"/>
                      <a:pt x="213" y="201"/>
                      <a:pt x="207" y="201"/>
                    </a:cubicBezTo>
                    <a:close/>
                    <a:moveTo>
                      <a:pt x="1066" y="198"/>
                    </a:moveTo>
                    <a:cubicBezTo>
                      <a:pt x="1056" y="208"/>
                      <a:pt x="1046" y="218"/>
                      <a:pt x="1035" y="228"/>
                    </a:cubicBezTo>
                    <a:lnTo>
                      <a:pt x="1029" y="233"/>
                    </a:lnTo>
                    <a:lnTo>
                      <a:pt x="1035" y="239"/>
                    </a:lnTo>
                    <a:cubicBezTo>
                      <a:pt x="1042" y="246"/>
                      <a:pt x="1048" y="249"/>
                      <a:pt x="1054" y="249"/>
                    </a:cubicBezTo>
                    <a:cubicBezTo>
                      <a:pt x="1061" y="249"/>
                      <a:pt x="1066" y="246"/>
                      <a:pt x="1072" y="241"/>
                    </a:cubicBezTo>
                    <a:cubicBezTo>
                      <a:pt x="1078" y="235"/>
                      <a:pt x="1081" y="229"/>
                      <a:pt x="1081" y="223"/>
                    </a:cubicBezTo>
                    <a:cubicBezTo>
                      <a:pt x="1081" y="217"/>
                      <a:pt x="1078" y="211"/>
                      <a:pt x="1072" y="205"/>
                    </a:cubicBezTo>
                    <a:lnTo>
                      <a:pt x="1066" y="198"/>
                    </a:lnTo>
                    <a:close/>
                    <a:moveTo>
                      <a:pt x="219" y="189"/>
                    </a:moveTo>
                    <a:cubicBezTo>
                      <a:pt x="225" y="190"/>
                      <a:pt x="231" y="192"/>
                      <a:pt x="236" y="197"/>
                    </a:cubicBezTo>
                    <a:cubicBezTo>
                      <a:pt x="243" y="203"/>
                      <a:pt x="246" y="211"/>
                      <a:pt x="245" y="220"/>
                    </a:cubicBezTo>
                    <a:cubicBezTo>
                      <a:pt x="245" y="229"/>
                      <a:pt x="240" y="239"/>
                      <a:pt x="229" y="251"/>
                    </a:cubicBezTo>
                    <a:lnTo>
                      <a:pt x="224" y="256"/>
                    </a:lnTo>
                    <a:cubicBezTo>
                      <a:pt x="232" y="264"/>
                      <a:pt x="241" y="272"/>
                      <a:pt x="250" y="280"/>
                    </a:cubicBezTo>
                    <a:lnTo>
                      <a:pt x="261" y="270"/>
                    </a:lnTo>
                    <a:lnTo>
                      <a:pt x="265" y="274"/>
                    </a:lnTo>
                    <a:lnTo>
                      <a:pt x="234" y="307"/>
                    </a:lnTo>
                    <a:lnTo>
                      <a:pt x="230" y="304"/>
                    </a:lnTo>
                    <a:lnTo>
                      <a:pt x="238" y="293"/>
                    </a:lnTo>
                    <a:cubicBezTo>
                      <a:pt x="229" y="283"/>
                      <a:pt x="218" y="273"/>
                      <a:pt x="208" y="264"/>
                    </a:cubicBezTo>
                    <a:lnTo>
                      <a:pt x="203" y="259"/>
                    </a:lnTo>
                    <a:cubicBezTo>
                      <a:pt x="193" y="249"/>
                      <a:pt x="182" y="240"/>
                      <a:pt x="172" y="230"/>
                    </a:cubicBezTo>
                    <a:lnTo>
                      <a:pt x="161" y="240"/>
                    </a:lnTo>
                    <a:lnTo>
                      <a:pt x="157" y="236"/>
                    </a:lnTo>
                    <a:lnTo>
                      <a:pt x="186" y="206"/>
                    </a:lnTo>
                    <a:cubicBezTo>
                      <a:pt x="195" y="196"/>
                      <a:pt x="204" y="190"/>
                      <a:pt x="213" y="189"/>
                    </a:cubicBezTo>
                    <a:cubicBezTo>
                      <a:pt x="215" y="189"/>
                      <a:pt x="217" y="189"/>
                      <a:pt x="219" y="189"/>
                    </a:cubicBezTo>
                    <a:close/>
                    <a:moveTo>
                      <a:pt x="1049" y="172"/>
                    </a:moveTo>
                    <a:lnTo>
                      <a:pt x="1078" y="202"/>
                    </a:lnTo>
                    <a:cubicBezTo>
                      <a:pt x="1087" y="212"/>
                      <a:pt x="1092" y="221"/>
                      <a:pt x="1093" y="230"/>
                    </a:cubicBezTo>
                    <a:cubicBezTo>
                      <a:pt x="1093" y="238"/>
                      <a:pt x="1090" y="246"/>
                      <a:pt x="1083" y="252"/>
                    </a:cubicBezTo>
                    <a:cubicBezTo>
                      <a:pt x="1077" y="259"/>
                      <a:pt x="1069" y="261"/>
                      <a:pt x="1060" y="261"/>
                    </a:cubicBezTo>
                    <a:cubicBezTo>
                      <a:pt x="1051" y="260"/>
                      <a:pt x="1041" y="254"/>
                      <a:pt x="1030" y="243"/>
                    </a:cubicBezTo>
                    <a:lnTo>
                      <a:pt x="1025" y="237"/>
                    </a:lnTo>
                    <a:cubicBezTo>
                      <a:pt x="1017" y="245"/>
                      <a:pt x="1008" y="253"/>
                      <a:pt x="1000" y="262"/>
                    </a:cubicBezTo>
                    <a:lnTo>
                      <a:pt x="1009" y="274"/>
                    </a:lnTo>
                    <a:lnTo>
                      <a:pt x="1005" y="277"/>
                    </a:lnTo>
                    <a:lnTo>
                      <a:pt x="974" y="244"/>
                    </a:lnTo>
                    <a:lnTo>
                      <a:pt x="977" y="241"/>
                    </a:lnTo>
                    <a:lnTo>
                      <a:pt x="988" y="250"/>
                    </a:lnTo>
                    <a:cubicBezTo>
                      <a:pt x="998" y="240"/>
                      <a:pt x="1008" y="231"/>
                      <a:pt x="1019" y="221"/>
                    </a:cubicBezTo>
                    <a:lnTo>
                      <a:pt x="1024" y="216"/>
                    </a:lnTo>
                    <a:cubicBezTo>
                      <a:pt x="1034" y="206"/>
                      <a:pt x="1044" y="196"/>
                      <a:pt x="1054" y="187"/>
                    </a:cubicBezTo>
                    <a:lnTo>
                      <a:pt x="1045" y="175"/>
                    </a:lnTo>
                    <a:lnTo>
                      <a:pt x="1049" y="172"/>
                    </a:lnTo>
                    <a:close/>
                    <a:moveTo>
                      <a:pt x="925" y="111"/>
                    </a:moveTo>
                    <a:lnTo>
                      <a:pt x="916" y="127"/>
                    </a:lnTo>
                    <a:lnTo>
                      <a:pt x="940" y="140"/>
                    </a:lnTo>
                    <a:lnTo>
                      <a:pt x="949" y="124"/>
                    </a:lnTo>
                    <a:lnTo>
                      <a:pt x="925" y="111"/>
                    </a:lnTo>
                    <a:close/>
                    <a:moveTo>
                      <a:pt x="325" y="108"/>
                    </a:moveTo>
                    <a:cubicBezTo>
                      <a:pt x="320" y="108"/>
                      <a:pt x="315" y="110"/>
                      <a:pt x="309" y="113"/>
                    </a:cubicBezTo>
                    <a:lnTo>
                      <a:pt x="301" y="118"/>
                    </a:lnTo>
                    <a:cubicBezTo>
                      <a:pt x="309" y="130"/>
                      <a:pt x="316" y="142"/>
                      <a:pt x="323" y="154"/>
                    </a:cubicBezTo>
                    <a:lnTo>
                      <a:pt x="328" y="161"/>
                    </a:lnTo>
                    <a:lnTo>
                      <a:pt x="335" y="157"/>
                    </a:lnTo>
                    <a:cubicBezTo>
                      <a:pt x="343" y="152"/>
                      <a:pt x="347" y="147"/>
                      <a:pt x="348" y="140"/>
                    </a:cubicBezTo>
                    <a:cubicBezTo>
                      <a:pt x="350" y="134"/>
                      <a:pt x="348" y="128"/>
                      <a:pt x="344" y="121"/>
                    </a:cubicBezTo>
                    <a:cubicBezTo>
                      <a:pt x="340" y="114"/>
                      <a:pt x="335" y="110"/>
                      <a:pt x="329" y="109"/>
                    </a:cubicBezTo>
                    <a:cubicBezTo>
                      <a:pt x="328" y="108"/>
                      <a:pt x="326" y="108"/>
                      <a:pt x="325" y="108"/>
                    </a:cubicBezTo>
                    <a:close/>
                    <a:moveTo>
                      <a:pt x="335" y="98"/>
                    </a:moveTo>
                    <a:cubicBezTo>
                      <a:pt x="336" y="98"/>
                      <a:pt x="337" y="99"/>
                      <a:pt x="338" y="99"/>
                    </a:cubicBezTo>
                    <a:cubicBezTo>
                      <a:pt x="347" y="100"/>
                      <a:pt x="353" y="105"/>
                      <a:pt x="358" y="113"/>
                    </a:cubicBezTo>
                    <a:cubicBezTo>
                      <a:pt x="363" y="120"/>
                      <a:pt x="364" y="129"/>
                      <a:pt x="361" y="137"/>
                    </a:cubicBezTo>
                    <a:cubicBezTo>
                      <a:pt x="358" y="146"/>
                      <a:pt x="350" y="154"/>
                      <a:pt x="337" y="163"/>
                    </a:cubicBezTo>
                    <a:lnTo>
                      <a:pt x="331" y="166"/>
                    </a:lnTo>
                    <a:cubicBezTo>
                      <a:pt x="336" y="176"/>
                      <a:pt x="343" y="186"/>
                      <a:pt x="349" y="197"/>
                    </a:cubicBezTo>
                    <a:lnTo>
                      <a:pt x="363" y="190"/>
                    </a:lnTo>
                    <a:lnTo>
                      <a:pt x="365" y="194"/>
                    </a:lnTo>
                    <a:lnTo>
                      <a:pt x="326" y="218"/>
                    </a:lnTo>
                    <a:lnTo>
                      <a:pt x="323" y="214"/>
                    </a:lnTo>
                    <a:lnTo>
                      <a:pt x="335" y="205"/>
                    </a:lnTo>
                    <a:cubicBezTo>
                      <a:pt x="328" y="193"/>
                      <a:pt x="320" y="181"/>
                      <a:pt x="313" y="169"/>
                    </a:cubicBezTo>
                    <a:lnTo>
                      <a:pt x="309" y="163"/>
                    </a:lnTo>
                    <a:cubicBezTo>
                      <a:pt x="302" y="151"/>
                      <a:pt x="295" y="139"/>
                      <a:pt x="287" y="127"/>
                    </a:cubicBezTo>
                    <a:lnTo>
                      <a:pt x="275" y="133"/>
                    </a:lnTo>
                    <a:lnTo>
                      <a:pt x="272" y="129"/>
                    </a:lnTo>
                    <a:lnTo>
                      <a:pt x="308" y="107"/>
                    </a:lnTo>
                    <a:cubicBezTo>
                      <a:pt x="318" y="101"/>
                      <a:pt x="327" y="98"/>
                      <a:pt x="335" y="98"/>
                    </a:cubicBezTo>
                    <a:close/>
                    <a:moveTo>
                      <a:pt x="891" y="92"/>
                    </a:moveTo>
                    <a:lnTo>
                      <a:pt x="882" y="108"/>
                    </a:lnTo>
                    <a:lnTo>
                      <a:pt x="905" y="121"/>
                    </a:lnTo>
                    <a:lnTo>
                      <a:pt x="914" y="105"/>
                    </a:lnTo>
                    <a:lnTo>
                      <a:pt x="891" y="92"/>
                    </a:lnTo>
                    <a:close/>
                    <a:moveTo>
                      <a:pt x="936" y="92"/>
                    </a:moveTo>
                    <a:lnTo>
                      <a:pt x="927" y="108"/>
                    </a:lnTo>
                    <a:lnTo>
                      <a:pt x="951" y="121"/>
                    </a:lnTo>
                    <a:lnTo>
                      <a:pt x="960" y="105"/>
                    </a:lnTo>
                    <a:lnTo>
                      <a:pt x="936" y="92"/>
                    </a:lnTo>
                    <a:close/>
                    <a:moveTo>
                      <a:pt x="901" y="72"/>
                    </a:moveTo>
                    <a:lnTo>
                      <a:pt x="893" y="89"/>
                    </a:lnTo>
                    <a:lnTo>
                      <a:pt x="916" y="101"/>
                    </a:lnTo>
                    <a:lnTo>
                      <a:pt x="925" y="85"/>
                    </a:lnTo>
                    <a:lnTo>
                      <a:pt x="901" y="72"/>
                    </a:lnTo>
                    <a:close/>
                    <a:moveTo>
                      <a:pt x="894" y="57"/>
                    </a:moveTo>
                    <a:lnTo>
                      <a:pt x="904" y="69"/>
                    </a:lnTo>
                    <a:lnTo>
                      <a:pt x="961" y="100"/>
                    </a:lnTo>
                    <a:lnTo>
                      <a:pt x="970" y="97"/>
                    </a:lnTo>
                    <a:lnTo>
                      <a:pt x="977" y="113"/>
                    </a:lnTo>
                    <a:cubicBezTo>
                      <a:pt x="976" y="114"/>
                      <a:pt x="976" y="114"/>
                      <a:pt x="974" y="114"/>
                    </a:cubicBezTo>
                    <a:cubicBezTo>
                      <a:pt x="973" y="114"/>
                      <a:pt x="972" y="114"/>
                      <a:pt x="971" y="113"/>
                    </a:cubicBezTo>
                    <a:lnTo>
                      <a:pt x="949" y="153"/>
                    </a:lnTo>
                    <a:cubicBezTo>
                      <a:pt x="948" y="154"/>
                      <a:pt x="947" y="154"/>
                      <a:pt x="944" y="153"/>
                    </a:cubicBezTo>
                    <a:cubicBezTo>
                      <a:pt x="941" y="153"/>
                      <a:pt x="939" y="152"/>
                      <a:pt x="937" y="151"/>
                    </a:cubicBezTo>
                    <a:lnTo>
                      <a:pt x="935" y="150"/>
                    </a:lnTo>
                    <a:lnTo>
                      <a:pt x="938" y="144"/>
                    </a:lnTo>
                    <a:lnTo>
                      <a:pt x="905" y="126"/>
                    </a:lnTo>
                    <a:lnTo>
                      <a:pt x="916" y="136"/>
                    </a:lnTo>
                    <a:cubicBezTo>
                      <a:pt x="915" y="137"/>
                      <a:pt x="915" y="137"/>
                      <a:pt x="914" y="137"/>
                    </a:cubicBezTo>
                    <a:cubicBezTo>
                      <a:pt x="912" y="137"/>
                      <a:pt x="911" y="137"/>
                      <a:pt x="909" y="136"/>
                    </a:cubicBezTo>
                    <a:cubicBezTo>
                      <a:pt x="914" y="142"/>
                      <a:pt x="921" y="149"/>
                      <a:pt x="929" y="157"/>
                    </a:cubicBezTo>
                    <a:cubicBezTo>
                      <a:pt x="938" y="164"/>
                      <a:pt x="948" y="171"/>
                      <a:pt x="959" y="177"/>
                    </a:cubicBezTo>
                    <a:lnTo>
                      <a:pt x="957" y="179"/>
                    </a:lnTo>
                    <a:cubicBezTo>
                      <a:pt x="954" y="178"/>
                      <a:pt x="952" y="179"/>
                      <a:pt x="949" y="180"/>
                    </a:cubicBezTo>
                    <a:cubicBezTo>
                      <a:pt x="947" y="181"/>
                      <a:pt x="945" y="183"/>
                      <a:pt x="944" y="185"/>
                    </a:cubicBezTo>
                    <a:cubicBezTo>
                      <a:pt x="936" y="179"/>
                      <a:pt x="930" y="173"/>
                      <a:pt x="924" y="166"/>
                    </a:cubicBezTo>
                    <a:cubicBezTo>
                      <a:pt x="923" y="167"/>
                      <a:pt x="923" y="167"/>
                      <a:pt x="922" y="167"/>
                    </a:cubicBezTo>
                    <a:cubicBezTo>
                      <a:pt x="921" y="167"/>
                      <a:pt x="920" y="167"/>
                      <a:pt x="919" y="166"/>
                    </a:cubicBezTo>
                    <a:lnTo>
                      <a:pt x="898" y="203"/>
                    </a:lnTo>
                    <a:cubicBezTo>
                      <a:pt x="898" y="203"/>
                      <a:pt x="897" y="204"/>
                      <a:pt x="894" y="203"/>
                    </a:cubicBezTo>
                    <a:cubicBezTo>
                      <a:pt x="892" y="203"/>
                      <a:pt x="890" y="202"/>
                      <a:pt x="887" y="201"/>
                    </a:cubicBezTo>
                    <a:lnTo>
                      <a:pt x="885" y="200"/>
                    </a:lnTo>
                    <a:lnTo>
                      <a:pt x="910" y="155"/>
                    </a:lnTo>
                    <a:lnTo>
                      <a:pt x="921" y="163"/>
                    </a:lnTo>
                    <a:cubicBezTo>
                      <a:pt x="918" y="158"/>
                      <a:pt x="915" y="154"/>
                      <a:pt x="912" y="149"/>
                    </a:cubicBezTo>
                    <a:cubicBezTo>
                      <a:pt x="910" y="145"/>
                      <a:pt x="908" y="140"/>
                      <a:pt x="906" y="136"/>
                    </a:cubicBezTo>
                    <a:cubicBezTo>
                      <a:pt x="902" y="137"/>
                      <a:pt x="898" y="137"/>
                      <a:pt x="893" y="137"/>
                    </a:cubicBezTo>
                    <a:cubicBezTo>
                      <a:pt x="887" y="137"/>
                      <a:pt x="882" y="137"/>
                      <a:pt x="876" y="136"/>
                    </a:cubicBezTo>
                    <a:lnTo>
                      <a:pt x="888" y="145"/>
                    </a:lnTo>
                    <a:cubicBezTo>
                      <a:pt x="887" y="145"/>
                      <a:pt x="887" y="146"/>
                      <a:pt x="886" y="146"/>
                    </a:cubicBezTo>
                    <a:cubicBezTo>
                      <a:pt x="885" y="146"/>
                      <a:pt x="884" y="146"/>
                      <a:pt x="882" y="145"/>
                    </a:cubicBezTo>
                    <a:lnTo>
                      <a:pt x="877" y="155"/>
                    </a:lnTo>
                    <a:cubicBezTo>
                      <a:pt x="873" y="162"/>
                      <a:pt x="868" y="167"/>
                      <a:pt x="860" y="169"/>
                    </a:cubicBezTo>
                    <a:cubicBezTo>
                      <a:pt x="851" y="172"/>
                      <a:pt x="838" y="170"/>
                      <a:pt x="821" y="165"/>
                    </a:cubicBezTo>
                    <a:lnTo>
                      <a:pt x="821" y="162"/>
                    </a:lnTo>
                    <a:cubicBezTo>
                      <a:pt x="834" y="165"/>
                      <a:pt x="844" y="165"/>
                      <a:pt x="851" y="162"/>
                    </a:cubicBezTo>
                    <a:cubicBezTo>
                      <a:pt x="858" y="159"/>
                      <a:pt x="863" y="155"/>
                      <a:pt x="865" y="149"/>
                    </a:cubicBezTo>
                    <a:lnTo>
                      <a:pt x="873" y="136"/>
                    </a:lnTo>
                    <a:cubicBezTo>
                      <a:pt x="866" y="135"/>
                      <a:pt x="860" y="134"/>
                      <a:pt x="853" y="133"/>
                    </a:cubicBezTo>
                    <a:cubicBezTo>
                      <a:pt x="846" y="131"/>
                      <a:pt x="840" y="129"/>
                      <a:pt x="833" y="127"/>
                    </a:cubicBezTo>
                    <a:lnTo>
                      <a:pt x="834" y="125"/>
                    </a:lnTo>
                    <a:cubicBezTo>
                      <a:pt x="846" y="128"/>
                      <a:pt x="859" y="129"/>
                      <a:pt x="871" y="128"/>
                    </a:cubicBezTo>
                    <a:cubicBezTo>
                      <a:pt x="883" y="128"/>
                      <a:pt x="893" y="126"/>
                      <a:pt x="901" y="123"/>
                    </a:cubicBezTo>
                    <a:lnTo>
                      <a:pt x="880" y="112"/>
                    </a:lnTo>
                    <a:lnTo>
                      <a:pt x="878" y="115"/>
                    </a:lnTo>
                    <a:cubicBezTo>
                      <a:pt x="877" y="116"/>
                      <a:pt x="876" y="116"/>
                      <a:pt x="873" y="116"/>
                    </a:cubicBezTo>
                    <a:cubicBezTo>
                      <a:pt x="871" y="116"/>
                      <a:pt x="868" y="115"/>
                      <a:pt x="866" y="114"/>
                    </a:cubicBezTo>
                    <a:lnTo>
                      <a:pt x="864" y="113"/>
                    </a:lnTo>
                    <a:lnTo>
                      <a:pt x="894" y="57"/>
                    </a:lnTo>
                    <a:close/>
                    <a:moveTo>
                      <a:pt x="746" y="37"/>
                    </a:moveTo>
                    <a:lnTo>
                      <a:pt x="763" y="42"/>
                    </a:lnTo>
                    <a:cubicBezTo>
                      <a:pt x="763" y="43"/>
                      <a:pt x="762" y="44"/>
                      <a:pt x="762" y="44"/>
                    </a:cubicBezTo>
                    <a:cubicBezTo>
                      <a:pt x="761" y="45"/>
                      <a:pt x="760" y="45"/>
                      <a:pt x="758" y="45"/>
                    </a:cubicBezTo>
                    <a:cubicBezTo>
                      <a:pt x="757" y="52"/>
                      <a:pt x="755" y="59"/>
                      <a:pt x="754" y="66"/>
                    </a:cubicBezTo>
                    <a:cubicBezTo>
                      <a:pt x="753" y="73"/>
                      <a:pt x="751" y="79"/>
                      <a:pt x="749" y="85"/>
                    </a:cubicBezTo>
                    <a:lnTo>
                      <a:pt x="762" y="88"/>
                    </a:lnTo>
                    <a:cubicBezTo>
                      <a:pt x="761" y="90"/>
                      <a:pt x="759" y="91"/>
                      <a:pt x="757" y="91"/>
                    </a:cubicBezTo>
                    <a:lnTo>
                      <a:pt x="751" y="126"/>
                    </a:lnTo>
                    <a:cubicBezTo>
                      <a:pt x="751" y="127"/>
                      <a:pt x="751" y="127"/>
                      <a:pt x="752" y="128"/>
                    </a:cubicBezTo>
                    <a:cubicBezTo>
                      <a:pt x="752" y="128"/>
                      <a:pt x="753" y="128"/>
                      <a:pt x="754" y="129"/>
                    </a:cubicBezTo>
                    <a:lnTo>
                      <a:pt x="762" y="130"/>
                    </a:lnTo>
                    <a:lnTo>
                      <a:pt x="770" y="131"/>
                    </a:lnTo>
                    <a:cubicBezTo>
                      <a:pt x="770" y="131"/>
                      <a:pt x="771" y="131"/>
                      <a:pt x="771" y="131"/>
                    </a:cubicBezTo>
                    <a:cubicBezTo>
                      <a:pt x="771" y="131"/>
                      <a:pt x="772" y="130"/>
                      <a:pt x="772" y="130"/>
                    </a:cubicBezTo>
                    <a:cubicBezTo>
                      <a:pt x="773" y="129"/>
                      <a:pt x="774" y="127"/>
                      <a:pt x="775" y="123"/>
                    </a:cubicBezTo>
                    <a:cubicBezTo>
                      <a:pt x="777" y="120"/>
                      <a:pt x="778" y="117"/>
                      <a:pt x="780" y="113"/>
                    </a:cubicBezTo>
                    <a:lnTo>
                      <a:pt x="781" y="113"/>
                    </a:lnTo>
                    <a:lnTo>
                      <a:pt x="779" y="132"/>
                    </a:lnTo>
                    <a:cubicBezTo>
                      <a:pt x="780" y="132"/>
                      <a:pt x="781" y="133"/>
                      <a:pt x="781" y="134"/>
                    </a:cubicBezTo>
                    <a:cubicBezTo>
                      <a:pt x="782" y="135"/>
                      <a:pt x="782" y="136"/>
                      <a:pt x="782" y="137"/>
                    </a:cubicBezTo>
                    <a:cubicBezTo>
                      <a:pt x="781" y="139"/>
                      <a:pt x="780" y="141"/>
                      <a:pt x="776" y="142"/>
                    </a:cubicBezTo>
                    <a:cubicBezTo>
                      <a:pt x="773" y="143"/>
                      <a:pt x="768" y="142"/>
                      <a:pt x="760" y="141"/>
                    </a:cubicBezTo>
                    <a:lnTo>
                      <a:pt x="750" y="139"/>
                    </a:lnTo>
                    <a:cubicBezTo>
                      <a:pt x="745" y="139"/>
                      <a:pt x="742" y="137"/>
                      <a:pt x="741" y="136"/>
                    </a:cubicBezTo>
                    <a:cubicBezTo>
                      <a:pt x="739" y="134"/>
                      <a:pt x="739" y="131"/>
                      <a:pt x="740" y="127"/>
                    </a:cubicBezTo>
                    <a:lnTo>
                      <a:pt x="744" y="99"/>
                    </a:lnTo>
                    <a:cubicBezTo>
                      <a:pt x="740" y="108"/>
                      <a:pt x="734" y="115"/>
                      <a:pt x="725" y="121"/>
                    </a:cubicBezTo>
                    <a:cubicBezTo>
                      <a:pt x="716" y="126"/>
                      <a:pt x="704" y="130"/>
                      <a:pt x="689" y="133"/>
                    </a:cubicBezTo>
                    <a:lnTo>
                      <a:pt x="688" y="131"/>
                    </a:lnTo>
                    <a:cubicBezTo>
                      <a:pt x="704" y="126"/>
                      <a:pt x="715" y="120"/>
                      <a:pt x="722" y="111"/>
                    </a:cubicBezTo>
                    <a:cubicBezTo>
                      <a:pt x="730" y="103"/>
                      <a:pt x="735" y="92"/>
                      <a:pt x="738" y="80"/>
                    </a:cubicBezTo>
                    <a:cubicBezTo>
                      <a:pt x="741" y="68"/>
                      <a:pt x="744" y="53"/>
                      <a:pt x="746" y="37"/>
                    </a:cubicBezTo>
                    <a:close/>
                    <a:moveTo>
                      <a:pt x="493" y="30"/>
                    </a:moveTo>
                    <a:lnTo>
                      <a:pt x="502" y="57"/>
                    </a:lnTo>
                    <a:lnTo>
                      <a:pt x="495" y="59"/>
                    </a:lnTo>
                    <a:lnTo>
                      <a:pt x="483" y="39"/>
                    </a:lnTo>
                    <a:lnTo>
                      <a:pt x="461" y="46"/>
                    </a:lnTo>
                    <a:cubicBezTo>
                      <a:pt x="465" y="60"/>
                      <a:pt x="469" y="73"/>
                      <a:pt x="473" y="87"/>
                    </a:cubicBezTo>
                    <a:lnTo>
                      <a:pt x="475" y="94"/>
                    </a:lnTo>
                    <a:cubicBezTo>
                      <a:pt x="480" y="107"/>
                      <a:pt x="484" y="121"/>
                      <a:pt x="488" y="134"/>
                    </a:cubicBezTo>
                    <a:lnTo>
                      <a:pt x="504" y="131"/>
                    </a:lnTo>
                    <a:lnTo>
                      <a:pt x="505" y="136"/>
                    </a:lnTo>
                    <a:lnTo>
                      <a:pt x="459" y="150"/>
                    </a:lnTo>
                    <a:lnTo>
                      <a:pt x="457" y="145"/>
                    </a:lnTo>
                    <a:lnTo>
                      <a:pt x="472" y="139"/>
                    </a:lnTo>
                    <a:cubicBezTo>
                      <a:pt x="468" y="126"/>
                      <a:pt x="464" y="112"/>
                      <a:pt x="460" y="99"/>
                    </a:cubicBezTo>
                    <a:lnTo>
                      <a:pt x="458" y="92"/>
                    </a:lnTo>
                    <a:cubicBezTo>
                      <a:pt x="454" y="78"/>
                      <a:pt x="449" y="65"/>
                      <a:pt x="445" y="51"/>
                    </a:cubicBezTo>
                    <a:lnTo>
                      <a:pt x="422" y="58"/>
                    </a:lnTo>
                    <a:lnTo>
                      <a:pt x="424" y="81"/>
                    </a:lnTo>
                    <a:lnTo>
                      <a:pt x="417" y="83"/>
                    </a:lnTo>
                    <a:lnTo>
                      <a:pt x="409" y="56"/>
                    </a:lnTo>
                    <a:lnTo>
                      <a:pt x="493" y="30"/>
                    </a:lnTo>
                    <a:close/>
                    <a:moveTo>
                      <a:pt x="706" y="26"/>
                    </a:moveTo>
                    <a:lnTo>
                      <a:pt x="717" y="41"/>
                    </a:lnTo>
                    <a:cubicBezTo>
                      <a:pt x="716" y="41"/>
                      <a:pt x="715" y="42"/>
                      <a:pt x="714" y="42"/>
                    </a:cubicBezTo>
                    <a:cubicBezTo>
                      <a:pt x="713" y="42"/>
                      <a:pt x="712" y="42"/>
                      <a:pt x="710" y="42"/>
                    </a:cubicBezTo>
                    <a:cubicBezTo>
                      <a:pt x="708" y="45"/>
                      <a:pt x="705" y="48"/>
                      <a:pt x="702" y="52"/>
                    </a:cubicBezTo>
                    <a:cubicBezTo>
                      <a:pt x="699" y="55"/>
                      <a:pt x="696" y="58"/>
                      <a:pt x="692" y="62"/>
                    </a:cubicBezTo>
                    <a:lnTo>
                      <a:pt x="692" y="63"/>
                    </a:lnTo>
                    <a:cubicBezTo>
                      <a:pt x="705" y="71"/>
                      <a:pt x="710" y="78"/>
                      <a:pt x="708" y="84"/>
                    </a:cubicBezTo>
                    <a:cubicBezTo>
                      <a:pt x="706" y="90"/>
                      <a:pt x="702" y="90"/>
                      <a:pt x="697" y="86"/>
                    </a:cubicBezTo>
                    <a:cubicBezTo>
                      <a:pt x="697" y="83"/>
                      <a:pt x="696" y="80"/>
                      <a:pt x="695" y="77"/>
                    </a:cubicBezTo>
                    <a:cubicBezTo>
                      <a:pt x="694" y="74"/>
                      <a:pt x="693" y="71"/>
                      <a:pt x="691" y="68"/>
                    </a:cubicBezTo>
                    <a:lnTo>
                      <a:pt x="682" y="128"/>
                    </a:lnTo>
                    <a:cubicBezTo>
                      <a:pt x="681" y="128"/>
                      <a:pt x="680" y="129"/>
                      <a:pt x="678" y="130"/>
                    </a:cubicBezTo>
                    <a:cubicBezTo>
                      <a:pt x="676" y="130"/>
                      <a:pt x="674" y="131"/>
                      <a:pt x="671" y="130"/>
                    </a:cubicBezTo>
                    <a:lnTo>
                      <a:pt x="669" y="130"/>
                    </a:lnTo>
                    <a:lnTo>
                      <a:pt x="678" y="74"/>
                    </a:lnTo>
                    <a:cubicBezTo>
                      <a:pt x="670" y="79"/>
                      <a:pt x="662" y="84"/>
                      <a:pt x="654" y="87"/>
                    </a:cubicBezTo>
                    <a:lnTo>
                      <a:pt x="653" y="86"/>
                    </a:lnTo>
                    <a:cubicBezTo>
                      <a:pt x="662" y="79"/>
                      <a:pt x="670" y="72"/>
                      <a:pt x="678" y="63"/>
                    </a:cubicBezTo>
                    <a:cubicBezTo>
                      <a:pt x="686" y="54"/>
                      <a:pt x="692" y="45"/>
                      <a:pt x="697" y="37"/>
                    </a:cubicBezTo>
                    <a:lnTo>
                      <a:pt x="666" y="32"/>
                    </a:lnTo>
                    <a:lnTo>
                      <a:pt x="666" y="27"/>
                    </a:lnTo>
                    <a:lnTo>
                      <a:pt x="697" y="33"/>
                    </a:lnTo>
                    <a:lnTo>
                      <a:pt x="706" y="26"/>
                    </a:lnTo>
                    <a:close/>
                    <a:moveTo>
                      <a:pt x="725" y="12"/>
                    </a:moveTo>
                    <a:lnTo>
                      <a:pt x="737" y="19"/>
                    </a:lnTo>
                    <a:lnTo>
                      <a:pt x="774" y="26"/>
                    </a:lnTo>
                    <a:lnTo>
                      <a:pt x="782" y="19"/>
                    </a:lnTo>
                    <a:lnTo>
                      <a:pt x="792" y="31"/>
                    </a:lnTo>
                    <a:cubicBezTo>
                      <a:pt x="792" y="32"/>
                      <a:pt x="791" y="32"/>
                      <a:pt x="790" y="33"/>
                    </a:cubicBezTo>
                    <a:cubicBezTo>
                      <a:pt x="789" y="33"/>
                      <a:pt x="788" y="33"/>
                      <a:pt x="786" y="33"/>
                    </a:cubicBezTo>
                    <a:lnTo>
                      <a:pt x="776" y="98"/>
                    </a:lnTo>
                    <a:cubicBezTo>
                      <a:pt x="775" y="98"/>
                      <a:pt x="774" y="99"/>
                      <a:pt x="772" y="99"/>
                    </a:cubicBezTo>
                    <a:cubicBezTo>
                      <a:pt x="770" y="100"/>
                      <a:pt x="768" y="100"/>
                      <a:pt x="765" y="100"/>
                    </a:cubicBezTo>
                    <a:lnTo>
                      <a:pt x="763" y="99"/>
                    </a:lnTo>
                    <a:lnTo>
                      <a:pt x="774" y="30"/>
                    </a:lnTo>
                    <a:lnTo>
                      <a:pt x="735" y="23"/>
                    </a:lnTo>
                    <a:lnTo>
                      <a:pt x="724" y="91"/>
                    </a:lnTo>
                    <a:cubicBezTo>
                      <a:pt x="724" y="92"/>
                      <a:pt x="723" y="92"/>
                      <a:pt x="721" y="93"/>
                    </a:cubicBezTo>
                    <a:cubicBezTo>
                      <a:pt x="719" y="93"/>
                      <a:pt x="717" y="93"/>
                      <a:pt x="714" y="93"/>
                    </a:cubicBezTo>
                    <a:lnTo>
                      <a:pt x="712" y="92"/>
                    </a:lnTo>
                    <a:lnTo>
                      <a:pt x="725" y="12"/>
                    </a:lnTo>
                    <a:close/>
                    <a:moveTo>
                      <a:pt x="686" y="0"/>
                    </a:moveTo>
                    <a:cubicBezTo>
                      <a:pt x="695" y="5"/>
                      <a:pt x="701" y="10"/>
                      <a:pt x="702" y="15"/>
                    </a:cubicBezTo>
                    <a:cubicBezTo>
                      <a:pt x="704" y="20"/>
                      <a:pt x="703" y="24"/>
                      <a:pt x="699" y="26"/>
                    </a:cubicBezTo>
                    <a:cubicBezTo>
                      <a:pt x="696" y="28"/>
                      <a:pt x="693" y="27"/>
                      <a:pt x="689" y="23"/>
                    </a:cubicBezTo>
                    <a:cubicBezTo>
                      <a:pt x="690" y="19"/>
                      <a:pt x="689" y="15"/>
                      <a:pt x="688" y="11"/>
                    </a:cubicBezTo>
                    <a:cubicBezTo>
                      <a:pt x="687" y="7"/>
                      <a:pt x="686" y="4"/>
                      <a:pt x="684" y="0"/>
                    </a:cubicBezTo>
                    <a:lnTo>
                      <a:pt x="686" y="0"/>
                    </a:lnTo>
                    <a:close/>
                  </a:path>
                </a:pathLst>
              </a:custGeom>
              <a:solidFill>
                <a:srgbClr val="002060"/>
              </a:solidFill>
              <a:effectLst/>
            </p:spPr>
            <p:txBody>
              <a:bodyPr wrap="square" rtlCol="0" anchor="t">
                <a:prstTxWarp prst="textArchUp">
                  <a:avLst/>
                </a:prstTxWarp>
                <a:noAutofit/>
                <a:scene3d>
                  <a:camera prst="orthographicFront"/>
                  <a:lightRig rig="threePt" dir="t"/>
                </a:scene3d>
              </a:bodyPr>
              <a:lstStyle/>
              <a:p>
                <a:pPr algn="ctr"/>
                <a:endParaRPr lang="en-US" altLang="zh-CN" sz="1200" spc="500">
                  <a:effectLst/>
                  <a:uFillTx/>
                  <a:latin typeface="+mj-ea"/>
                  <a:ea typeface="+mj-ea"/>
                  <a:cs typeface="思源黑体 CN Normal" panose="020B0400000000000000" charset="-122"/>
                </a:endParaRPr>
              </a:p>
            </p:txBody>
          </p:sp>
        </p:grpSp>
        <p:grpSp>
          <p:nvGrpSpPr>
            <p:cNvPr id="33" name="组合 32"/>
            <p:cNvGrpSpPr/>
            <p:nvPr/>
          </p:nvGrpSpPr>
          <p:grpSpPr>
            <a:xfrm>
              <a:off x="6871" y="714"/>
              <a:ext cx="3092" cy="1129"/>
              <a:chOff x="6871" y="773"/>
              <a:chExt cx="3092" cy="1129"/>
            </a:xfrm>
          </p:grpSpPr>
          <p:sp>
            <p:nvSpPr>
              <p:cNvPr id="7" name="文本框 6"/>
              <p:cNvSpPr txBox="1"/>
              <p:nvPr/>
            </p:nvSpPr>
            <p:spPr>
              <a:xfrm>
                <a:off x="6871" y="773"/>
                <a:ext cx="3092" cy="803"/>
              </a:xfrm>
              <a:custGeom>
                <a:avLst/>
                <a:gdLst/>
                <a:ahLst/>
                <a:cxnLst>
                  <a:cxn ang="3">
                    <a:pos x="hc" y="t"/>
                  </a:cxn>
                  <a:cxn ang="cd2">
                    <a:pos x="l" y="vc"/>
                  </a:cxn>
                  <a:cxn ang="cd4">
                    <a:pos x="hc" y="b"/>
                  </a:cxn>
                  <a:cxn ang="0">
                    <a:pos x="r" y="vc"/>
                  </a:cxn>
                </a:cxnLst>
                <a:rect l="l" t="t" r="r" b="b"/>
                <a:pathLst>
                  <a:path w="3092" h="803">
                    <a:moveTo>
                      <a:pt x="2212" y="684"/>
                    </a:moveTo>
                    <a:lnTo>
                      <a:pt x="2212" y="688"/>
                    </a:lnTo>
                    <a:lnTo>
                      <a:pt x="2206" y="688"/>
                    </a:lnTo>
                    <a:cubicBezTo>
                      <a:pt x="2208" y="687"/>
                      <a:pt x="2209" y="687"/>
                      <a:pt x="2210" y="686"/>
                    </a:cubicBezTo>
                    <a:cubicBezTo>
                      <a:pt x="2211" y="686"/>
                      <a:pt x="2211" y="685"/>
                      <a:pt x="2212" y="685"/>
                    </a:cubicBezTo>
                    <a:lnTo>
                      <a:pt x="2212" y="684"/>
                    </a:lnTo>
                    <a:close/>
                    <a:moveTo>
                      <a:pt x="1690" y="684"/>
                    </a:moveTo>
                    <a:lnTo>
                      <a:pt x="1690" y="688"/>
                    </a:lnTo>
                    <a:lnTo>
                      <a:pt x="1684" y="688"/>
                    </a:lnTo>
                    <a:cubicBezTo>
                      <a:pt x="1686" y="687"/>
                      <a:pt x="1687" y="687"/>
                      <a:pt x="1688" y="686"/>
                    </a:cubicBezTo>
                    <a:cubicBezTo>
                      <a:pt x="1689" y="686"/>
                      <a:pt x="1689" y="685"/>
                      <a:pt x="1690" y="685"/>
                    </a:cubicBezTo>
                    <a:lnTo>
                      <a:pt x="1690" y="684"/>
                    </a:lnTo>
                    <a:close/>
                    <a:moveTo>
                      <a:pt x="2212" y="683"/>
                    </a:moveTo>
                    <a:lnTo>
                      <a:pt x="2212" y="683"/>
                    </a:lnTo>
                    <a:cubicBezTo>
                      <a:pt x="2212" y="683"/>
                      <a:pt x="2212" y="684"/>
                      <a:pt x="2212" y="684"/>
                    </a:cubicBezTo>
                    <a:lnTo>
                      <a:pt x="2212" y="684"/>
                    </a:lnTo>
                    <a:lnTo>
                      <a:pt x="2212" y="683"/>
                    </a:lnTo>
                    <a:close/>
                    <a:moveTo>
                      <a:pt x="1690" y="683"/>
                    </a:moveTo>
                    <a:lnTo>
                      <a:pt x="1690" y="683"/>
                    </a:lnTo>
                    <a:cubicBezTo>
                      <a:pt x="1690" y="683"/>
                      <a:pt x="1690" y="684"/>
                      <a:pt x="1690" y="684"/>
                    </a:cubicBezTo>
                    <a:lnTo>
                      <a:pt x="1690" y="684"/>
                    </a:lnTo>
                    <a:lnTo>
                      <a:pt x="1690" y="683"/>
                    </a:lnTo>
                    <a:close/>
                    <a:moveTo>
                      <a:pt x="2129" y="646"/>
                    </a:moveTo>
                    <a:lnTo>
                      <a:pt x="2126" y="646"/>
                    </a:lnTo>
                    <a:lnTo>
                      <a:pt x="2129" y="646"/>
                    </a:lnTo>
                    <a:close/>
                    <a:moveTo>
                      <a:pt x="1607" y="646"/>
                    </a:moveTo>
                    <a:lnTo>
                      <a:pt x="1604" y="646"/>
                    </a:lnTo>
                    <a:lnTo>
                      <a:pt x="1607" y="646"/>
                    </a:lnTo>
                    <a:close/>
                    <a:moveTo>
                      <a:pt x="1252" y="618"/>
                    </a:moveTo>
                    <a:cubicBezTo>
                      <a:pt x="1251" y="627"/>
                      <a:pt x="1250" y="634"/>
                      <a:pt x="1250" y="637"/>
                    </a:cubicBezTo>
                    <a:cubicBezTo>
                      <a:pt x="1250" y="640"/>
                      <a:pt x="1250" y="642"/>
                      <a:pt x="1250" y="644"/>
                    </a:cubicBezTo>
                    <a:cubicBezTo>
                      <a:pt x="1250" y="645"/>
                      <a:pt x="1251" y="646"/>
                      <a:pt x="1252" y="646"/>
                    </a:cubicBezTo>
                    <a:lnTo>
                      <a:pt x="1253" y="619"/>
                    </a:lnTo>
                    <a:lnTo>
                      <a:pt x="1252" y="618"/>
                    </a:lnTo>
                    <a:close/>
                    <a:moveTo>
                      <a:pt x="1179" y="618"/>
                    </a:moveTo>
                    <a:lnTo>
                      <a:pt x="1183" y="618"/>
                    </a:lnTo>
                    <a:lnTo>
                      <a:pt x="1183" y="622"/>
                    </a:lnTo>
                    <a:lnTo>
                      <a:pt x="1179" y="618"/>
                    </a:lnTo>
                    <a:lnTo>
                      <a:pt x="1179" y="618"/>
                    </a:lnTo>
                    <a:close/>
                    <a:moveTo>
                      <a:pt x="2114" y="616"/>
                    </a:moveTo>
                    <a:cubicBezTo>
                      <a:pt x="2114" y="618"/>
                      <a:pt x="2114" y="619"/>
                      <a:pt x="2114" y="621"/>
                    </a:cubicBezTo>
                    <a:lnTo>
                      <a:pt x="2114" y="622"/>
                    </a:lnTo>
                    <a:lnTo>
                      <a:pt x="2112" y="621"/>
                    </a:lnTo>
                    <a:lnTo>
                      <a:pt x="2114" y="616"/>
                    </a:lnTo>
                    <a:close/>
                    <a:moveTo>
                      <a:pt x="1592" y="616"/>
                    </a:moveTo>
                    <a:cubicBezTo>
                      <a:pt x="1592" y="618"/>
                      <a:pt x="1592" y="619"/>
                      <a:pt x="1592" y="621"/>
                    </a:cubicBezTo>
                    <a:lnTo>
                      <a:pt x="1592" y="622"/>
                    </a:lnTo>
                    <a:lnTo>
                      <a:pt x="1590" y="621"/>
                    </a:lnTo>
                    <a:lnTo>
                      <a:pt x="1592" y="616"/>
                    </a:lnTo>
                    <a:close/>
                    <a:moveTo>
                      <a:pt x="2773" y="590"/>
                    </a:moveTo>
                    <a:lnTo>
                      <a:pt x="2773" y="586"/>
                    </a:lnTo>
                    <a:lnTo>
                      <a:pt x="2773" y="590"/>
                    </a:lnTo>
                    <a:close/>
                    <a:moveTo>
                      <a:pt x="2898" y="577"/>
                    </a:moveTo>
                    <a:cubicBezTo>
                      <a:pt x="2900" y="577"/>
                      <a:pt x="2901" y="577"/>
                      <a:pt x="2901" y="578"/>
                    </a:cubicBezTo>
                    <a:cubicBezTo>
                      <a:pt x="2901" y="579"/>
                      <a:pt x="2900" y="580"/>
                      <a:pt x="2900" y="582"/>
                    </a:cubicBezTo>
                    <a:cubicBezTo>
                      <a:pt x="2899" y="583"/>
                      <a:pt x="2898" y="585"/>
                      <a:pt x="2897" y="587"/>
                    </a:cubicBezTo>
                    <a:cubicBezTo>
                      <a:pt x="2896" y="589"/>
                      <a:pt x="2897" y="591"/>
                      <a:pt x="2898" y="593"/>
                    </a:cubicBezTo>
                    <a:cubicBezTo>
                      <a:pt x="2899" y="595"/>
                      <a:pt x="2899" y="596"/>
                      <a:pt x="2898" y="596"/>
                    </a:cubicBezTo>
                    <a:cubicBezTo>
                      <a:pt x="2897" y="596"/>
                      <a:pt x="2896" y="597"/>
                      <a:pt x="2896" y="599"/>
                    </a:cubicBezTo>
                    <a:lnTo>
                      <a:pt x="2898" y="577"/>
                    </a:lnTo>
                    <a:close/>
                    <a:moveTo>
                      <a:pt x="2139" y="576"/>
                    </a:moveTo>
                    <a:lnTo>
                      <a:pt x="2141" y="581"/>
                    </a:lnTo>
                    <a:lnTo>
                      <a:pt x="2142" y="582"/>
                    </a:lnTo>
                    <a:lnTo>
                      <a:pt x="2141" y="581"/>
                    </a:lnTo>
                    <a:cubicBezTo>
                      <a:pt x="2139" y="579"/>
                      <a:pt x="2139" y="578"/>
                      <a:pt x="2139" y="576"/>
                    </a:cubicBezTo>
                    <a:close/>
                    <a:moveTo>
                      <a:pt x="1617" y="576"/>
                    </a:moveTo>
                    <a:lnTo>
                      <a:pt x="1619" y="581"/>
                    </a:lnTo>
                    <a:lnTo>
                      <a:pt x="1620" y="582"/>
                    </a:lnTo>
                    <a:lnTo>
                      <a:pt x="1619" y="581"/>
                    </a:lnTo>
                    <a:cubicBezTo>
                      <a:pt x="1617" y="579"/>
                      <a:pt x="1617" y="578"/>
                      <a:pt x="1617" y="576"/>
                    </a:cubicBezTo>
                    <a:close/>
                    <a:moveTo>
                      <a:pt x="2869" y="572"/>
                    </a:moveTo>
                    <a:lnTo>
                      <a:pt x="2869" y="573"/>
                    </a:lnTo>
                    <a:lnTo>
                      <a:pt x="2869" y="573"/>
                    </a:lnTo>
                    <a:lnTo>
                      <a:pt x="2869" y="572"/>
                    </a:lnTo>
                    <a:close/>
                    <a:moveTo>
                      <a:pt x="2784" y="571"/>
                    </a:moveTo>
                    <a:lnTo>
                      <a:pt x="2784" y="568"/>
                    </a:lnTo>
                    <a:lnTo>
                      <a:pt x="2784" y="571"/>
                    </a:lnTo>
                    <a:close/>
                    <a:moveTo>
                      <a:pt x="2116" y="563"/>
                    </a:moveTo>
                    <a:lnTo>
                      <a:pt x="2119" y="566"/>
                    </a:lnTo>
                    <a:lnTo>
                      <a:pt x="2126" y="576"/>
                    </a:lnTo>
                    <a:lnTo>
                      <a:pt x="2132" y="582"/>
                    </a:lnTo>
                    <a:lnTo>
                      <a:pt x="2133" y="586"/>
                    </a:lnTo>
                    <a:lnTo>
                      <a:pt x="2129" y="582"/>
                    </a:lnTo>
                    <a:cubicBezTo>
                      <a:pt x="2127" y="579"/>
                      <a:pt x="2125" y="576"/>
                      <a:pt x="2123" y="573"/>
                    </a:cubicBezTo>
                    <a:cubicBezTo>
                      <a:pt x="2121" y="570"/>
                      <a:pt x="2118" y="566"/>
                      <a:pt x="2116" y="563"/>
                    </a:cubicBezTo>
                    <a:close/>
                    <a:moveTo>
                      <a:pt x="1594" y="563"/>
                    </a:moveTo>
                    <a:lnTo>
                      <a:pt x="1597" y="566"/>
                    </a:lnTo>
                    <a:lnTo>
                      <a:pt x="1604" y="576"/>
                    </a:lnTo>
                    <a:lnTo>
                      <a:pt x="1610" y="582"/>
                    </a:lnTo>
                    <a:lnTo>
                      <a:pt x="1611" y="586"/>
                    </a:lnTo>
                    <a:lnTo>
                      <a:pt x="1607" y="582"/>
                    </a:lnTo>
                    <a:cubicBezTo>
                      <a:pt x="1605" y="579"/>
                      <a:pt x="1603" y="576"/>
                      <a:pt x="1601" y="573"/>
                    </a:cubicBezTo>
                    <a:cubicBezTo>
                      <a:pt x="1599" y="570"/>
                      <a:pt x="1596" y="566"/>
                      <a:pt x="1594" y="563"/>
                    </a:cubicBezTo>
                    <a:close/>
                    <a:moveTo>
                      <a:pt x="1628" y="556"/>
                    </a:moveTo>
                    <a:lnTo>
                      <a:pt x="1629" y="556"/>
                    </a:lnTo>
                    <a:lnTo>
                      <a:pt x="1629" y="556"/>
                    </a:lnTo>
                    <a:lnTo>
                      <a:pt x="1629" y="557"/>
                    </a:lnTo>
                    <a:lnTo>
                      <a:pt x="1628" y="556"/>
                    </a:lnTo>
                    <a:close/>
                    <a:moveTo>
                      <a:pt x="2150" y="556"/>
                    </a:moveTo>
                    <a:lnTo>
                      <a:pt x="2151" y="556"/>
                    </a:lnTo>
                    <a:lnTo>
                      <a:pt x="2151" y="556"/>
                    </a:lnTo>
                    <a:lnTo>
                      <a:pt x="2151" y="557"/>
                    </a:lnTo>
                    <a:lnTo>
                      <a:pt x="2150" y="556"/>
                    </a:lnTo>
                    <a:close/>
                    <a:moveTo>
                      <a:pt x="2252" y="554"/>
                    </a:moveTo>
                    <a:lnTo>
                      <a:pt x="2246" y="566"/>
                    </a:lnTo>
                    <a:cubicBezTo>
                      <a:pt x="2246" y="562"/>
                      <a:pt x="2248" y="558"/>
                      <a:pt x="2252" y="554"/>
                    </a:cubicBezTo>
                    <a:close/>
                    <a:moveTo>
                      <a:pt x="2167" y="558"/>
                    </a:moveTo>
                    <a:lnTo>
                      <a:pt x="2162" y="554"/>
                    </a:lnTo>
                    <a:lnTo>
                      <a:pt x="2167" y="558"/>
                    </a:lnTo>
                    <a:close/>
                    <a:moveTo>
                      <a:pt x="1730" y="554"/>
                    </a:moveTo>
                    <a:lnTo>
                      <a:pt x="1724" y="566"/>
                    </a:lnTo>
                    <a:cubicBezTo>
                      <a:pt x="1724" y="562"/>
                      <a:pt x="1726" y="558"/>
                      <a:pt x="1730" y="554"/>
                    </a:cubicBezTo>
                    <a:close/>
                    <a:moveTo>
                      <a:pt x="1645" y="558"/>
                    </a:moveTo>
                    <a:lnTo>
                      <a:pt x="1640" y="554"/>
                    </a:lnTo>
                    <a:lnTo>
                      <a:pt x="1645" y="558"/>
                    </a:lnTo>
                    <a:close/>
                    <a:moveTo>
                      <a:pt x="2148" y="550"/>
                    </a:moveTo>
                    <a:lnTo>
                      <a:pt x="2150" y="556"/>
                    </a:lnTo>
                    <a:lnTo>
                      <a:pt x="2149" y="555"/>
                    </a:lnTo>
                    <a:cubicBezTo>
                      <a:pt x="2149" y="555"/>
                      <a:pt x="2148" y="554"/>
                      <a:pt x="2148" y="554"/>
                    </a:cubicBezTo>
                    <a:lnTo>
                      <a:pt x="2148" y="550"/>
                    </a:lnTo>
                    <a:close/>
                    <a:moveTo>
                      <a:pt x="2138" y="550"/>
                    </a:moveTo>
                    <a:lnTo>
                      <a:pt x="2138" y="552"/>
                    </a:lnTo>
                    <a:lnTo>
                      <a:pt x="2137" y="551"/>
                    </a:lnTo>
                    <a:lnTo>
                      <a:pt x="2138" y="550"/>
                    </a:lnTo>
                    <a:close/>
                    <a:moveTo>
                      <a:pt x="1626" y="550"/>
                    </a:moveTo>
                    <a:lnTo>
                      <a:pt x="1628" y="556"/>
                    </a:lnTo>
                    <a:lnTo>
                      <a:pt x="1627" y="555"/>
                    </a:lnTo>
                    <a:cubicBezTo>
                      <a:pt x="1627" y="555"/>
                      <a:pt x="1626" y="554"/>
                      <a:pt x="1626" y="554"/>
                    </a:cubicBezTo>
                    <a:lnTo>
                      <a:pt x="1626" y="550"/>
                    </a:lnTo>
                    <a:close/>
                    <a:moveTo>
                      <a:pt x="1616" y="550"/>
                    </a:moveTo>
                    <a:lnTo>
                      <a:pt x="1616" y="552"/>
                    </a:lnTo>
                    <a:lnTo>
                      <a:pt x="1615" y="551"/>
                    </a:lnTo>
                    <a:lnTo>
                      <a:pt x="1616" y="550"/>
                    </a:lnTo>
                    <a:close/>
                    <a:moveTo>
                      <a:pt x="856" y="548"/>
                    </a:moveTo>
                    <a:lnTo>
                      <a:pt x="857" y="553"/>
                    </a:lnTo>
                    <a:cubicBezTo>
                      <a:pt x="857" y="555"/>
                      <a:pt x="857" y="556"/>
                      <a:pt x="857" y="558"/>
                    </a:cubicBezTo>
                    <a:lnTo>
                      <a:pt x="857" y="561"/>
                    </a:lnTo>
                    <a:lnTo>
                      <a:pt x="857" y="560"/>
                    </a:lnTo>
                    <a:cubicBezTo>
                      <a:pt x="856" y="559"/>
                      <a:pt x="856" y="557"/>
                      <a:pt x="856" y="556"/>
                    </a:cubicBezTo>
                    <a:cubicBezTo>
                      <a:pt x="856" y="554"/>
                      <a:pt x="856" y="552"/>
                      <a:pt x="856" y="550"/>
                    </a:cubicBezTo>
                    <a:lnTo>
                      <a:pt x="856" y="548"/>
                    </a:lnTo>
                    <a:close/>
                    <a:moveTo>
                      <a:pt x="2160" y="547"/>
                    </a:moveTo>
                    <a:lnTo>
                      <a:pt x="2162" y="547"/>
                    </a:lnTo>
                    <a:lnTo>
                      <a:pt x="2162" y="547"/>
                    </a:lnTo>
                    <a:lnTo>
                      <a:pt x="2161" y="547"/>
                    </a:lnTo>
                    <a:cubicBezTo>
                      <a:pt x="2160" y="548"/>
                      <a:pt x="2160" y="549"/>
                      <a:pt x="2162" y="550"/>
                    </a:cubicBezTo>
                    <a:cubicBezTo>
                      <a:pt x="2160" y="549"/>
                      <a:pt x="2160" y="549"/>
                      <a:pt x="2160" y="548"/>
                    </a:cubicBezTo>
                    <a:cubicBezTo>
                      <a:pt x="2160" y="547"/>
                      <a:pt x="2160" y="547"/>
                      <a:pt x="2160" y="547"/>
                    </a:cubicBezTo>
                    <a:close/>
                    <a:moveTo>
                      <a:pt x="2131" y="547"/>
                    </a:moveTo>
                    <a:cubicBezTo>
                      <a:pt x="2132" y="549"/>
                      <a:pt x="2133" y="551"/>
                      <a:pt x="2134" y="554"/>
                    </a:cubicBezTo>
                    <a:lnTo>
                      <a:pt x="2134" y="556"/>
                    </a:lnTo>
                    <a:lnTo>
                      <a:pt x="2134" y="556"/>
                    </a:lnTo>
                    <a:cubicBezTo>
                      <a:pt x="2133" y="553"/>
                      <a:pt x="2132" y="550"/>
                      <a:pt x="2131" y="547"/>
                    </a:cubicBezTo>
                    <a:close/>
                    <a:moveTo>
                      <a:pt x="1638" y="547"/>
                    </a:moveTo>
                    <a:lnTo>
                      <a:pt x="1640" y="547"/>
                    </a:lnTo>
                    <a:lnTo>
                      <a:pt x="1640" y="547"/>
                    </a:lnTo>
                    <a:lnTo>
                      <a:pt x="1639" y="547"/>
                    </a:lnTo>
                    <a:cubicBezTo>
                      <a:pt x="1638" y="548"/>
                      <a:pt x="1638" y="549"/>
                      <a:pt x="1640" y="550"/>
                    </a:cubicBezTo>
                    <a:cubicBezTo>
                      <a:pt x="1638" y="549"/>
                      <a:pt x="1638" y="549"/>
                      <a:pt x="1638" y="548"/>
                    </a:cubicBezTo>
                    <a:cubicBezTo>
                      <a:pt x="1638" y="547"/>
                      <a:pt x="1638" y="547"/>
                      <a:pt x="1638" y="547"/>
                    </a:cubicBezTo>
                    <a:close/>
                    <a:moveTo>
                      <a:pt x="1609" y="547"/>
                    </a:moveTo>
                    <a:cubicBezTo>
                      <a:pt x="1610" y="549"/>
                      <a:pt x="1611" y="551"/>
                      <a:pt x="1612" y="554"/>
                    </a:cubicBezTo>
                    <a:lnTo>
                      <a:pt x="1612" y="556"/>
                    </a:lnTo>
                    <a:lnTo>
                      <a:pt x="1612" y="556"/>
                    </a:lnTo>
                    <a:cubicBezTo>
                      <a:pt x="1611" y="553"/>
                      <a:pt x="1610" y="550"/>
                      <a:pt x="1609" y="547"/>
                    </a:cubicBezTo>
                    <a:close/>
                    <a:moveTo>
                      <a:pt x="2134" y="546"/>
                    </a:moveTo>
                    <a:lnTo>
                      <a:pt x="2135" y="547"/>
                    </a:lnTo>
                    <a:cubicBezTo>
                      <a:pt x="2135" y="548"/>
                      <a:pt x="2136" y="549"/>
                      <a:pt x="2136" y="550"/>
                    </a:cubicBezTo>
                    <a:lnTo>
                      <a:pt x="2137" y="551"/>
                    </a:lnTo>
                    <a:lnTo>
                      <a:pt x="2135" y="554"/>
                    </a:lnTo>
                    <a:cubicBezTo>
                      <a:pt x="2135" y="552"/>
                      <a:pt x="2134" y="551"/>
                      <a:pt x="2134" y="549"/>
                    </a:cubicBezTo>
                    <a:lnTo>
                      <a:pt x="2134" y="546"/>
                    </a:lnTo>
                    <a:close/>
                    <a:moveTo>
                      <a:pt x="1612" y="546"/>
                    </a:moveTo>
                    <a:lnTo>
                      <a:pt x="1613" y="547"/>
                    </a:lnTo>
                    <a:cubicBezTo>
                      <a:pt x="1613" y="548"/>
                      <a:pt x="1614" y="549"/>
                      <a:pt x="1614" y="550"/>
                    </a:cubicBezTo>
                    <a:lnTo>
                      <a:pt x="1615" y="551"/>
                    </a:lnTo>
                    <a:lnTo>
                      <a:pt x="1613" y="554"/>
                    </a:lnTo>
                    <a:cubicBezTo>
                      <a:pt x="1613" y="552"/>
                      <a:pt x="1612" y="551"/>
                      <a:pt x="1612" y="549"/>
                    </a:cubicBezTo>
                    <a:lnTo>
                      <a:pt x="1612" y="546"/>
                    </a:lnTo>
                    <a:close/>
                    <a:moveTo>
                      <a:pt x="2750" y="546"/>
                    </a:moveTo>
                    <a:cubicBezTo>
                      <a:pt x="2751" y="549"/>
                      <a:pt x="2752" y="552"/>
                      <a:pt x="2753" y="554"/>
                    </a:cubicBezTo>
                    <a:lnTo>
                      <a:pt x="2754" y="559"/>
                    </a:lnTo>
                    <a:lnTo>
                      <a:pt x="2753" y="556"/>
                    </a:lnTo>
                    <a:cubicBezTo>
                      <a:pt x="2752" y="552"/>
                      <a:pt x="2751" y="549"/>
                      <a:pt x="2750" y="546"/>
                    </a:cubicBezTo>
                    <a:close/>
                    <a:moveTo>
                      <a:pt x="2870" y="545"/>
                    </a:moveTo>
                    <a:cubicBezTo>
                      <a:pt x="2870" y="551"/>
                      <a:pt x="2870" y="556"/>
                      <a:pt x="2870" y="559"/>
                    </a:cubicBezTo>
                    <a:cubicBezTo>
                      <a:pt x="2870" y="562"/>
                      <a:pt x="2870" y="565"/>
                      <a:pt x="2870" y="566"/>
                    </a:cubicBezTo>
                    <a:cubicBezTo>
                      <a:pt x="2870" y="567"/>
                      <a:pt x="2870" y="568"/>
                      <a:pt x="2870" y="569"/>
                    </a:cubicBezTo>
                    <a:cubicBezTo>
                      <a:pt x="2870" y="570"/>
                      <a:pt x="2870" y="570"/>
                      <a:pt x="2869" y="571"/>
                    </a:cubicBezTo>
                    <a:lnTo>
                      <a:pt x="2869" y="572"/>
                    </a:lnTo>
                    <a:lnTo>
                      <a:pt x="2869" y="564"/>
                    </a:lnTo>
                    <a:cubicBezTo>
                      <a:pt x="2869" y="558"/>
                      <a:pt x="2870" y="551"/>
                      <a:pt x="2870" y="545"/>
                    </a:cubicBezTo>
                    <a:close/>
                    <a:moveTo>
                      <a:pt x="2134" y="544"/>
                    </a:moveTo>
                    <a:lnTo>
                      <a:pt x="2134" y="546"/>
                    </a:lnTo>
                    <a:lnTo>
                      <a:pt x="2134" y="545"/>
                    </a:lnTo>
                    <a:lnTo>
                      <a:pt x="2133" y="545"/>
                    </a:lnTo>
                    <a:lnTo>
                      <a:pt x="2134" y="544"/>
                    </a:lnTo>
                    <a:close/>
                    <a:moveTo>
                      <a:pt x="2121" y="547"/>
                    </a:moveTo>
                    <a:lnTo>
                      <a:pt x="2121" y="544"/>
                    </a:lnTo>
                    <a:lnTo>
                      <a:pt x="2121" y="547"/>
                    </a:lnTo>
                    <a:close/>
                    <a:moveTo>
                      <a:pt x="1612" y="544"/>
                    </a:moveTo>
                    <a:lnTo>
                      <a:pt x="1612" y="546"/>
                    </a:lnTo>
                    <a:lnTo>
                      <a:pt x="1612" y="545"/>
                    </a:lnTo>
                    <a:lnTo>
                      <a:pt x="1611" y="545"/>
                    </a:lnTo>
                    <a:lnTo>
                      <a:pt x="1612" y="544"/>
                    </a:lnTo>
                    <a:close/>
                    <a:moveTo>
                      <a:pt x="1599" y="547"/>
                    </a:moveTo>
                    <a:lnTo>
                      <a:pt x="1599" y="544"/>
                    </a:lnTo>
                    <a:lnTo>
                      <a:pt x="1599" y="547"/>
                    </a:lnTo>
                    <a:close/>
                    <a:moveTo>
                      <a:pt x="2779" y="541"/>
                    </a:moveTo>
                    <a:lnTo>
                      <a:pt x="2779" y="542"/>
                    </a:lnTo>
                    <a:lnTo>
                      <a:pt x="2779" y="542"/>
                    </a:lnTo>
                    <a:lnTo>
                      <a:pt x="2779" y="542"/>
                    </a:lnTo>
                    <a:lnTo>
                      <a:pt x="2779" y="541"/>
                    </a:lnTo>
                    <a:close/>
                    <a:moveTo>
                      <a:pt x="1606" y="535"/>
                    </a:moveTo>
                    <a:lnTo>
                      <a:pt x="1606" y="535"/>
                    </a:lnTo>
                    <a:cubicBezTo>
                      <a:pt x="1607" y="537"/>
                      <a:pt x="1607" y="539"/>
                      <a:pt x="1606" y="541"/>
                    </a:cubicBezTo>
                    <a:lnTo>
                      <a:pt x="1606" y="535"/>
                    </a:lnTo>
                    <a:close/>
                    <a:moveTo>
                      <a:pt x="2128" y="535"/>
                    </a:moveTo>
                    <a:lnTo>
                      <a:pt x="2128" y="535"/>
                    </a:lnTo>
                    <a:cubicBezTo>
                      <a:pt x="2129" y="537"/>
                      <a:pt x="2129" y="539"/>
                      <a:pt x="2128" y="541"/>
                    </a:cubicBezTo>
                    <a:lnTo>
                      <a:pt x="2128" y="535"/>
                    </a:lnTo>
                    <a:close/>
                    <a:moveTo>
                      <a:pt x="2129" y="535"/>
                    </a:moveTo>
                    <a:lnTo>
                      <a:pt x="2130" y="536"/>
                    </a:lnTo>
                    <a:cubicBezTo>
                      <a:pt x="2131" y="538"/>
                      <a:pt x="2132" y="540"/>
                      <a:pt x="2132" y="542"/>
                    </a:cubicBezTo>
                    <a:lnTo>
                      <a:pt x="2133" y="545"/>
                    </a:lnTo>
                    <a:lnTo>
                      <a:pt x="2131" y="547"/>
                    </a:lnTo>
                    <a:cubicBezTo>
                      <a:pt x="2131" y="544"/>
                      <a:pt x="2131" y="541"/>
                      <a:pt x="2130" y="538"/>
                    </a:cubicBezTo>
                    <a:lnTo>
                      <a:pt x="2129" y="535"/>
                    </a:lnTo>
                    <a:close/>
                    <a:moveTo>
                      <a:pt x="1607" y="535"/>
                    </a:moveTo>
                    <a:lnTo>
                      <a:pt x="1608" y="536"/>
                    </a:lnTo>
                    <a:cubicBezTo>
                      <a:pt x="1609" y="538"/>
                      <a:pt x="1610" y="540"/>
                      <a:pt x="1610" y="542"/>
                    </a:cubicBezTo>
                    <a:lnTo>
                      <a:pt x="1611" y="545"/>
                    </a:lnTo>
                    <a:lnTo>
                      <a:pt x="1609" y="547"/>
                    </a:lnTo>
                    <a:cubicBezTo>
                      <a:pt x="1609" y="544"/>
                      <a:pt x="1609" y="541"/>
                      <a:pt x="1608" y="538"/>
                    </a:cubicBezTo>
                    <a:lnTo>
                      <a:pt x="1607" y="535"/>
                    </a:lnTo>
                    <a:close/>
                    <a:moveTo>
                      <a:pt x="2127" y="534"/>
                    </a:moveTo>
                    <a:lnTo>
                      <a:pt x="2128" y="534"/>
                    </a:lnTo>
                    <a:lnTo>
                      <a:pt x="2128" y="535"/>
                    </a:lnTo>
                    <a:lnTo>
                      <a:pt x="2127" y="534"/>
                    </a:lnTo>
                    <a:close/>
                    <a:moveTo>
                      <a:pt x="1605" y="534"/>
                    </a:moveTo>
                    <a:lnTo>
                      <a:pt x="1606" y="534"/>
                    </a:lnTo>
                    <a:lnTo>
                      <a:pt x="1606" y="535"/>
                    </a:lnTo>
                    <a:lnTo>
                      <a:pt x="1605" y="534"/>
                    </a:lnTo>
                    <a:close/>
                    <a:moveTo>
                      <a:pt x="2867" y="534"/>
                    </a:moveTo>
                    <a:lnTo>
                      <a:pt x="2867" y="534"/>
                    </a:lnTo>
                    <a:cubicBezTo>
                      <a:pt x="2867" y="538"/>
                      <a:pt x="2867" y="540"/>
                      <a:pt x="2867" y="541"/>
                    </a:cubicBezTo>
                    <a:cubicBezTo>
                      <a:pt x="2868" y="543"/>
                      <a:pt x="2868" y="544"/>
                      <a:pt x="2866" y="543"/>
                    </a:cubicBezTo>
                    <a:lnTo>
                      <a:pt x="2866" y="543"/>
                    </a:lnTo>
                    <a:lnTo>
                      <a:pt x="2866" y="541"/>
                    </a:lnTo>
                    <a:cubicBezTo>
                      <a:pt x="2866" y="540"/>
                      <a:pt x="2867" y="539"/>
                      <a:pt x="2867" y="537"/>
                    </a:cubicBezTo>
                    <a:lnTo>
                      <a:pt x="2867" y="534"/>
                    </a:lnTo>
                    <a:close/>
                    <a:moveTo>
                      <a:pt x="2248" y="531"/>
                    </a:moveTo>
                    <a:lnTo>
                      <a:pt x="2244" y="531"/>
                    </a:lnTo>
                    <a:lnTo>
                      <a:pt x="2248" y="531"/>
                    </a:lnTo>
                    <a:close/>
                    <a:moveTo>
                      <a:pt x="2161" y="531"/>
                    </a:moveTo>
                    <a:lnTo>
                      <a:pt x="2164" y="531"/>
                    </a:lnTo>
                    <a:lnTo>
                      <a:pt x="2168" y="538"/>
                    </a:lnTo>
                    <a:lnTo>
                      <a:pt x="2164" y="534"/>
                    </a:lnTo>
                    <a:lnTo>
                      <a:pt x="2161" y="531"/>
                    </a:lnTo>
                    <a:close/>
                    <a:moveTo>
                      <a:pt x="2114" y="531"/>
                    </a:moveTo>
                    <a:lnTo>
                      <a:pt x="2118" y="534"/>
                    </a:lnTo>
                    <a:lnTo>
                      <a:pt x="2121" y="547"/>
                    </a:lnTo>
                    <a:cubicBezTo>
                      <a:pt x="2117" y="541"/>
                      <a:pt x="2115" y="535"/>
                      <a:pt x="2114" y="531"/>
                    </a:cubicBezTo>
                    <a:close/>
                    <a:moveTo>
                      <a:pt x="1726" y="531"/>
                    </a:moveTo>
                    <a:lnTo>
                      <a:pt x="1722" y="531"/>
                    </a:lnTo>
                    <a:lnTo>
                      <a:pt x="1726" y="531"/>
                    </a:lnTo>
                    <a:close/>
                    <a:moveTo>
                      <a:pt x="1639" y="531"/>
                    </a:moveTo>
                    <a:lnTo>
                      <a:pt x="1642" y="531"/>
                    </a:lnTo>
                    <a:lnTo>
                      <a:pt x="1646" y="538"/>
                    </a:lnTo>
                    <a:lnTo>
                      <a:pt x="1642" y="534"/>
                    </a:lnTo>
                    <a:lnTo>
                      <a:pt x="1639" y="531"/>
                    </a:lnTo>
                    <a:close/>
                    <a:moveTo>
                      <a:pt x="1592" y="531"/>
                    </a:moveTo>
                    <a:lnTo>
                      <a:pt x="1596" y="534"/>
                    </a:lnTo>
                    <a:lnTo>
                      <a:pt x="1599" y="547"/>
                    </a:lnTo>
                    <a:cubicBezTo>
                      <a:pt x="1595" y="541"/>
                      <a:pt x="1593" y="535"/>
                      <a:pt x="1592" y="531"/>
                    </a:cubicBezTo>
                    <a:close/>
                    <a:moveTo>
                      <a:pt x="2123" y="529"/>
                    </a:moveTo>
                    <a:lnTo>
                      <a:pt x="2124" y="530"/>
                    </a:lnTo>
                    <a:cubicBezTo>
                      <a:pt x="2124" y="531"/>
                      <a:pt x="2125" y="532"/>
                      <a:pt x="2126" y="533"/>
                    </a:cubicBezTo>
                    <a:lnTo>
                      <a:pt x="2127" y="534"/>
                    </a:lnTo>
                    <a:lnTo>
                      <a:pt x="2124" y="534"/>
                    </a:lnTo>
                    <a:lnTo>
                      <a:pt x="2123" y="529"/>
                    </a:lnTo>
                    <a:close/>
                    <a:moveTo>
                      <a:pt x="1601" y="529"/>
                    </a:moveTo>
                    <a:lnTo>
                      <a:pt x="1602" y="530"/>
                    </a:lnTo>
                    <a:cubicBezTo>
                      <a:pt x="1602" y="531"/>
                      <a:pt x="1603" y="532"/>
                      <a:pt x="1604" y="533"/>
                    </a:cubicBezTo>
                    <a:lnTo>
                      <a:pt x="1605" y="534"/>
                    </a:lnTo>
                    <a:lnTo>
                      <a:pt x="1602" y="534"/>
                    </a:lnTo>
                    <a:lnTo>
                      <a:pt x="1601" y="529"/>
                    </a:lnTo>
                    <a:close/>
                    <a:moveTo>
                      <a:pt x="2157" y="528"/>
                    </a:moveTo>
                    <a:lnTo>
                      <a:pt x="2161" y="531"/>
                    </a:lnTo>
                    <a:lnTo>
                      <a:pt x="2160" y="531"/>
                    </a:lnTo>
                    <a:lnTo>
                      <a:pt x="2157" y="528"/>
                    </a:lnTo>
                    <a:close/>
                    <a:moveTo>
                      <a:pt x="2127" y="528"/>
                    </a:moveTo>
                    <a:cubicBezTo>
                      <a:pt x="2128" y="530"/>
                      <a:pt x="2128" y="531"/>
                      <a:pt x="2129" y="533"/>
                    </a:cubicBezTo>
                    <a:lnTo>
                      <a:pt x="2129" y="535"/>
                    </a:lnTo>
                    <a:lnTo>
                      <a:pt x="2128" y="532"/>
                    </a:lnTo>
                    <a:cubicBezTo>
                      <a:pt x="2128" y="531"/>
                      <a:pt x="2127" y="529"/>
                      <a:pt x="2127" y="528"/>
                    </a:cubicBezTo>
                    <a:close/>
                    <a:moveTo>
                      <a:pt x="1635" y="528"/>
                    </a:moveTo>
                    <a:lnTo>
                      <a:pt x="1639" y="531"/>
                    </a:lnTo>
                    <a:lnTo>
                      <a:pt x="1638" y="531"/>
                    </a:lnTo>
                    <a:lnTo>
                      <a:pt x="1635" y="528"/>
                    </a:lnTo>
                    <a:close/>
                    <a:moveTo>
                      <a:pt x="1605" y="528"/>
                    </a:moveTo>
                    <a:cubicBezTo>
                      <a:pt x="1606" y="530"/>
                      <a:pt x="1606" y="531"/>
                      <a:pt x="1607" y="533"/>
                    </a:cubicBezTo>
                    <a:lnTo>
                      <a:pt x="1607" y="535"/>
                    </a:lnTo>
                    <a:lnTo>
                      <a:pt x="1606" y="532"/>
                    </a:lnTo>
                    <a:cubicBezTo>
                      <a:pt x="1606" y="531"/>
                      <a:pt x="1605" y="529"/>
                      <a:pt x="1605" y="528"/>
                    </a:cubicBezTo>
                    <a:close/>
                    <a:moveTo>
                      <a:pt x="2874" y="536"/>
                    </a:moveTo>
                    <a:lnTo>
                      <a:pt x="2874" y="526"/>
                    </a:lnTo>
                    <a:lnTo>
                      <a:pt x="2874" y="536"/>
                    </a:lnTo>
                    <a:close/>
                    <a:moveTo>
                      <a:pt x="2772" y="523"/>
                    </a:moveTo>
                    <a:lnTo>
                      <a:pt x="2772" y="524"/>
                    </a:lnTo>
                    <a:cubicBezTo>
                      <a:pt x="2775" y="525"/>
                      <a:pt x="2776" y="527"/>
                      <a:pt x="2776" y="529"/>
                    </a:cubicBezTo>
                    <a:cubicBezTo>
                      <a:pt x="2776" y="531"/>
                      <a:pt x="2777" y="533"/>
                      <a:pt x="2778" y="534"/>
                    </a:cubicBezTo>
                    <a:cubicBezTo>
                      <a:pt x="2778" y="534"/>
                      <a:pt x="2779" y="536"/>
                      <a:pt x="2779" y="539"/>
                    </a:cubicBezTo>
                    <a:lnTo>
                      <a:pt x="2779" y="541"/>
                    </a:lnTo>
                    <a:lnTo>
                      <a:pt x="2779" y="539"/>
                    </a:lnTo>
                    <a:cubicBezTo>
                      <a:pt x="2779" y="538"/>
                      <a:pt x="2778" y="538"/>
                      <a:pt x="2778" y="537"/>
                    </a:cubicBezTo>
                    <a:cubicBezTo>
                      <a:pt x="2774" y="532"/>
                      <a:pt x="2772" y="529"/>
                      <a:pt x="2772" y="527"/>
                    </a:cubicBezTo>
                    <a:cubicBezTo>
                      <a:pt x="2773" y="526"/>
                      <a:pt x="2772" y="525"/>
                      <a:pt x="2772" y="524"/>
                    </a:cubicBezTo>
                    <a:lnTo>
                      <a:pt x="2772" y="523"/>
                    </a:lnTo>
                    <a:close/>
                    <a:moveTo>
                      <a:pt x="2121" y="522"/>
                    </a:moveTo>
                    <a:lnTo>
                      <a:pt x="2123" y="529"/>
                    </a:lnTo>
                    <a:lnTo>
                      <a:pt x="2122" y="528"/>
                    </a:lnTo>
                    <a:cubicBezTo>
                      <a:pt x="2122" y="526"/>
                      <a:pt x="2121" y="524"/>
                      <a:pt x="2121" y="522"/>
                    </a:cubicBezTo>
                    <a:close/>
                    <a:moveTo>
                      <a:pt x="1599" y="522"/>
                    </a:moveTo>
                    <a:lnTo>
                      <a:pt x="1601" y="529"/>
                    </a:lnTo>
                    <a:lnTo>
                      <a:pt x="1600" y="528"/>
                    </a:lnTo>
                    <a:cubicBezTo>
                      <a:pt x="1600" y="526"/>
                      <a:pt x="1599" y="524"/>
                      <a:pt x="1599" y="522"/>
                    </a:cubicBezTo>
                    <a:close/>
                    <a:moveTo>
                      <a:pt x="2770" y="518"/>
                    </a:moveTo>
                    <a:cubicBezTo>
                      <a:pt x="2771" y="519"/>
                      <a:pt x="2771" y="520"/>
                      <a:pt x="2771" y="521"/>
                    </a:cubicBezTo>
                    <a:lnTo>
                      <a:pt x="2772" y="523"/>
                    </a:lnTo>
                    <a:lnTo>
                      <a:pt x="2771" y="522"/>
                    </a:lnTo>
                    <a:cubicBezTo>
                      <a:pt x="2770" y="521"/>
                      <a:pt x="2770" y="520"/>
                      <a:pt x="2770" y="518"/>
                    </a:cubicBezTo>
                    <a:close/>
                    <a:moveTo>
                      <a:pt x="2870" y="514"/>
                    </a:moveTo>
                    <a:lnTo>
                      <a:pt x="2870" y="516"/>
                    </a:lnTo>
                    <a:cubicBezTo>
                      <a:pt x="2869" y="522"/>
                      <a:pt x="2868" y="527"/>
                      <a:pt x="2868" y="531"/>
                    </a:cubicBezTo>
                    <a:lnTo>
                      <a:pt x="2867" y="534"/>
                    </a:lnTo>
                    <a:lnTo>
                      <a:pt x="2868" y="530"/>
                    </a:lnTo>
                    <a:cubicBezTo>
                      <a:pt x="2868" y="523"/>
                      <a:pt x="2869" y="518"/>
                      <a:pt x="2870" y="515"/>
                    </a:cubicBezTo>
                    <a:lnTo>
                      <a:pt x="2870" y="514"/>
                    </a:lnTo>
                    <a:close/>
                    <a:moveTo>
                      <a:pt x="2250" y="510"/>
                    </a:moveTo>
                    <a:lnTo>
                      <a:pt x="2250" y="512"/>
                    </a:lnTo>
                    <a:cubicBezTo>
                      <a:pt x="2250" y="513"/>
                      <a:pt x="2250" y="515"/>
                      <a:pt x="2250" y="517"/>
                    </a:cubicBezTo>
                    <a:cubicBezTo>
                      <a:pt x="2250" y="521"/>
                      <a:pt x="2248" y="524"/>
                      <a:pt x="2244" y="528"/>
                    </a:cubicBezTo>
                    <a:lnTo>
                      <a:pt x="2244" y="525"/>
                    </a:lnTo>
                    <a:lnTo>
                      <a:pt x="2245" y="522"/>
                    </a:lnTo>
                    <a:cubicBezTo>
                      <a:pt x="2245" y="520"/>
                      <a:pt x="2245" y="518"/>
                      <a:pt x="2247" y="515"/>
                    </a:cubicBezTo>
                    <a:lnTo>
                      <a:pt x="2250" y="512"/>
                    </a:lnTo>
                    <a:lnTo>
                      <a:pt x="2250" y="510"/>
                    </a:lnTo>
                    <a:close/>
                    <a:moveTo>
                      <a:pt x="1728" y="510"/>
                    </a:moveTo>
                    <a:lnTo>
                      <a:pt x="1728" y="512"/>
                    </a:lnTo>
                    <a:cubicBezTo>
                      <a:pt x="1728" y="513"/>
                      <a:pt x="1728" y="515"/>
                      <a:pt x="1728" y="517"/>
                    </a:cubicBezTo>
                    <a:cubicBezTo>
                      <a:pt x="1728" y="521"/>
                      <a:pt x="1726" y="524"/>
                      <a:pt x="1722" y="528"/>
                    </a:cubicBezTo>
                    <a:lnTo>
                      <a:pt x="1722" y="525"/>
                    </a:lnTo>
                    <a:lnTo>
                      <a:pt x="1723" y="522"/>
                    </a:lnTo>
                    <a:cubicBezTo>
                      <a:pt x="1723" y="520"/>
                      <a:pt x="1723" y="518"/>
                      <a:pt x="1725" y="515"/>
                    </a:cubicBezTo>
                    <a:lnTo>
                      <a:pt x="1728" y="512"/>
                    </a:lnTo>
                    <a:lnTo>
                      <a:pt x="1728" y="510"/>
                    </a:lnTo>
                    <a:close/>
                    <a:moveTo>
                      <a:pt x="2251" y="509"/>
                    </a:moveTo>
                    <a:lnTo>
                      <a:pt x="2250" y="510"/>
                    </a:lnTo>
                    <a:lnTo>
                      <a:pt x="2250" y="510"/>
                    </a:lnTo>
                    <a:cubicBezTo>
                      <a:pt x="2251" y="510"/>
                      <a:pt x="2251" y="509"/>
                      <a:pt x="2251" y="509"/>
                    </a:cubicBezTo>
                    <a:close/>
                    <a:moveTo>
                      <a:pt x="1729" y="509"/>
                    </a:moveTo>
                    <a:lnTo>
                      <a:pt x="1728" y="510"/>
                    </a:lnTo>
                    <a:lnTo>
                      <a:pt x="1728" y="510"/>
                    </a:lnTo>
                    <a:cubicBezTo>
                      <a:pt x="1729" y="510"/>
                      <a:pt x="1729" y="509"/>
                      <a:pt x="1729" y="509"/>
                    </a:cubicBezTo>
                    <a:close/>
                    <a:moveTo>
                      <a:pt x="2899" y="496"/>
                    </a:moveTo>
                    <a:lnTo>
                      <a:pt x="2899" y="497"/>
                    </a:lnTo>
                    <a:cubicBezTo>
                      <a:pt x="2898" y="502"/>
                      <a:pt x="2897" y="507"/>
                      <a:pt x="2896" y="511"/>
                    </a:cubicBezTo>
                    <a:lnTo>
                      <a:pt x="2895" y="517"/>
                    </a:lnTo>
                    <a:lnTo>
                      <a:pt x="2895" y="515"/>
                    </a:lnTo>
                    <a:cubicBezTo>
                      <a:pt x="2896" y="512"/>
                      <a:pt x="2897" y="509"/>
                      <a:pt x="2897" y="505"/>
                    </a:cubicBezTo>
                    <a:lnTo>
                      <a:pt x="2899" y="496"/>
                    </a:lnTo>
                    <a:close/>
                    <a:moveTo>
                      <a:pt x="2872" y="495"/>
                    </a:moveTo>
                    <a:lnTo>
                      <a:pt x="2872" y="506"/>
                    </a:lnTo>
                    <a:cubicBezTo>
                      <a:pt x="2872" y="508"/>
                      <a:pt x="2872" y="509"/>
                      <a:pt x="2871" y="511"/>
                    </a:cubicBezTo>
                    <a:lnTo>
                      <a:pt x="2870" y="514"/>
                    </a:lnTo>
                    <a:lnTo>
                      <a:pt x="2871" y="506"/>
                    </a:lnTo>
                    <a:cubicBezTo>
                      <a:pt x="2871" y="503"/>
                      <a:pt x="2872" y="499"/>
                      <a:pt x="2872" y="495"/>
                    </a:cubicBezTo>
                    <a:close/>
                    <a:moveTo>
                      <a:pt x="2262" y="493"/>
                    </a:moveTo>
                    <a:lnTo>
                      <a:pt x="2259" y="493"/>
                    </a:lnTo>
                    <a:lnTo>
                      <a:pt x="2262" y="493"/>
                    </a:lnTo>
                    <a:close/>
                    <a:moveTo>
                      <a:pt x="1740" y="493"/>
                    </a:moveTo>
                    <a:lnTo>
                      <a:pt x="1737" y="493"/>
                    </a:lnTo>
                    <a:lnTo>
                      <a:pt x="1740" y="493"/>
                    </a:lnTo>
                    <a:close/>
                    <a:moveTo>
                      <a:pt x="2885" y="489"/>
                    </a:moveTo>
                    <a:cubicBezTo>
                      <a:pt x="2885" y="491"/>
                      <a:pt x="2885" y="494"/>
                      <a:pt x="2885" y="498"/>
                    </a:cubicBezTo>
                    <a:cubicBezTo>
                      <a:pt x="2885" y="501"/>
                      <a:pt x="2882" y="510"/>
                      <a:pt x="2877" y="523"/>
                    </a:cubicBezTo>
                    <a:cubicBezTo>
                      <a:pt x="2877" y="518"/>
                      <a:pt x="2878" y="515"/>
                      <a:pt x="2879" y="513"/>
                    </a:cubicBezTo>
                    <a:cubicBezTo>
                      <a:pt x="2880" y="511"/>
                      <a:pt x="2880" y="509"/>
                      <a:pt x="2881" y="507"/>
                    </a:cubicBezTo>
                    <a:cubicBezTo>
                      <a:pt x="2881" y="505"/>
                      <a:pt x="2882" y="502"/>
                      <a:pt x="2882" y="498"/>
                    </a:cubicBezTo>
                    <a:cubicBezTo>
                      <a:pt x="2882" y="497"/>
                      <a:pt x="2882" y="495"/>
                      <a:pt x="2882" y="494"/>
                    </a:cubicBezTo>
                    <a:lnTo>
                      <a:pt x="2882" y="491"/>
                    </a:lnTo>
                    <a:lnTo>
                      <a:pt x="2885" y="489"/>
                    </a:lnTo>
                    <a:close/>
                    <a:moveTo>
                      <a:pt x="2875" y="484"/>
                    </a:moveTo>
                    <a:lnTo>
                      <a:pt x="2874" y="488"/>
                    </a:lnTo>
                    <a:cubicBezTo>
                      <a:pt x="2873" y="490"/>
                      <a:pt x="2873" y="493"/>
                      <a:pt x="2872" y="495"/>
                    </a:cubicBezTo>
                    <a:lnTo>
                      <a:pt x="2872" y="492"/>
                    </a:lnTo>
                    <a:lnTo>
                      <a:pt x="2872" y="489"/>
                    </a:lnTo>
                    <a:lnTo>
                      <a:pt x="2873" y="486"/>
                    </a:lnTo>
                    <a:cubicBezTo>
                      <a:pt x="2873" y="485"/>
                      <a:pt x="2874" y="484"/>
                      <a:pt x="2875" y="484"/>
                    </a:cubicBezTo>
                    <a:lnTo>
                      <a:pt x="2875" y="484"/>
                    </a:lnTo>
                    <a:close/>
                    <a:moveTo>
                      <a:pt x="2898" y="480"/>
                    </a:moveTo>
                    <a:cubicBezTo>
                      <a:pt x="2898" y="480"/>
                      <a:pt x="2898" y="480"/>
                      <a:pt x="2898" y="481"/>
                    </a:cubicBezTo>
                    <a:lnTo>
                      <a:pt x="2898" y="480"/>
                    </a:lnTo>
                    <a:lnTo>
                      <a:pt x="2898" y="480"/>
                    </a:lnTo>
                    <a:close/>
                    <a:moveTo>
                      <a:pt x="2875" y="479"/>
                    </a:moveTo>
                    <a:lnTo>
                      <a:pt x="2875" y="479"/>
                    </a:lnTo>
                    <a:cubicBezTo>
                      <a:pt x="2876" y="480"/>
                      <a:pt x="2876" y="481"/>
                      <a:pt x="2876" y="481"/>
                    </a:cubicBezTo>
                    <a:cubicBezTo>
                      <a:pt x="2877" y="481"/>
                      <a:pt x="2876" y="482"/>
                      <a:pt x="2876" y="482"/>
                    </a:cubicBezTo>
                    <a:lnTo>
                      <a:pt x="2875" y="484"/>
                    </a:lnTo>
                    <a:lnTo>
                      <a:pt x="2875" y="481"/>
                    </a:lnTo>
                    <a:lnTo>
                      <a:pt x="2875" y="479"/>
                    </a:lnTo>
                    <a:close/>
                    <a:moveTo>
                      <a:pt x="2882" y="477"/>
                    </a:moveTo>
                    <a:cubicBezTo>
                      <a:pt x="2882" y="482"/>
                      <a:pt x="2882" y="486"/>
                      <a:pt x="2882" y="489"/>
                    </a:cubicBezTo>
                    <a:lnTo>
                      <a:pt x="2882" y="491"/>
                    </a:lnTo>
                    <a:lnTo>
                      <a:pt x="2882" y="492"/>
                    </a:lnTo>
                    <a:lnTo>
                      <a:pt x="2882" y="477"/>
                    </a:lnTo>
                    <a:close/>
                    <a:moveTo>
                      <a:pt x="2876" y="474"/>
                    </a:moveTo>
                    <a:lnTo>
                      <a:pt x="2875" y="479"/>
                    </a:lnTo>
                    <a:lnTo>
                      <a:pt x="2873" y="477"/>
                    </a:lnTo>
                    <a:lnTo>
                      <a:pt x="2876" y="474"/>
                    </a:lnTo>
                    <a:close/>
                    <a:moveTo>
                      <a:pt x="451" y="472"/>
                    </a:moveTo>
                    <a:cubicBezTo>
                      <a:pt x="450" y="473"/>
                      <a:pt x="450" y="474"/>
                      <a:pt x="450" y="476"/>
                    </a:cubicBezTo>
                    <a:cubicBezTo>
                      <a:pt x="450" y="477"/>
                      <a:pt x="450" y="479"/>
                      <a:pt x="451" y="483"/>
                    </a:cubicBezTo>
                    <a:cubicBezTo>
                      <a:pt x="452" y="487"/>
                      <a:pt x="453" y="493"/>
                      <a:pt x="455" y="502"/>
                    </a:cubicBezTo>
                    <a:cubicBezTo>
                      <a:pt x="456" y="500"/>
                      <a:pt x="457" y="499"/>
                      <a:pt x="458" y="498"/>
                    </a:cubicBezTo>
                    <a:cubicBezTo>
                      <a:pt x="458" y="497"/>
                      <a:pt x="458" y="494"/>
                      <a:pt x="456" y="491"/>
                    </a:cubicBezTo>
                    <a:cubicBezTo>
                      <a:pt x="455" y="487"/>
                      <a:pt x="453" y="481"/>
                      <a:pt x="451" y="472"/>
                    </a:cubicBezTo>
                    <a:close/>
                    <a:moveTo>
                      <a:pt x="2876" y="468"/>
                    </a:moveTo>
                    <a:lnTo>
                      <a:pt x="2877" y="470"/>
                    </a:lnTo>
                    <a:lnTo>
                      <a:pt x="2877" y="474"/>
                    </a:lnTo>
                    <a:lnTo>
                      <a:pt x="2876" y="474"/>
                    </a:lnTo>
                    <a:lnTo>
                      <a:pt x="2876" y="474"/>
                    </a:lnTo>
                    <a:lnTo>
                      <a:pt x="2876" y="468"/>
                    </a:lnTo>
                    <a:close/>
                    <a:moveTo>
                      <a:pt x="2274" y="468"/>
                    </a:moveTo>
                    <a:lnTo>
                      <a:pt x="2274" y="469"/>
                    </a:lnTo>
                    <a:cubicBezTo>
                      <a:pt x="2273" y="470"/>
                      <a:pt x="2272" y="471"/>
                      <a:pt x="2271" y="470"/>
                    </a:cubicBezTo>
                    <a:cubicBezTo>
                      <a:pt x="2272" y="470"/>
                      <a:pt x="2273" y="469"/>
                      <a:pt x="2274" y="468"/>
                    </a:cubicBezTo>
                    <a:lnTo>
                      <a:pt x="2274" y="468"/>
                    </a:lnTo>
                    <a:close/>
                    <a:moveTo>
                      <a:pt x="1752" y="468"/>
                    </a:moveTo>
                    <a:lnTo>
                      <a:pt x="1752" y="469"/>
                    </a:lnTo>
                    <a:cubicBezTo>
                      <a:pt x="1751" y="470"/>
                      <a:pt x="1750" y="471"/>
                      <a:pt x="1749" y="470"/>
                    </a:cubicBezTo>
                    <a:cubicBezTo>
                      <a:pt x="1750" y="470"/>
                      <a:pt x="1751" y="469"/>
                      <a:pt x="1752" y="468"/>
                    </a:cubicBezTo>
                    <a:lnTo>
                      <a:pt x="1752" y="468"/>
                    </a:lnTo>
                    <a:close/>
                    <a:moveTo>
                      <a:pt x="2915" y="471"/>
                    </a:moveTo>
                    <a:lnTo>
                      <a:pt x="2915" y="468"/>
                    </a:lnTo>
                    <a:lnTo>
                      <a:pt x="2915" y="471"/>
                    </a:lnTo>
                    <a:close/>
                    <a:moveTo>
                      <a:pt x="2261" y="464"/>
                    </a:moveTo>
                    <a:lnTo>
                      <a:pt x="2258" y="464"/>
                    </a:lnTo>
                    <a:lnTo>
                      <a:pt x="2261" y="464"/>
                    </a:lnTo>
                    <a:close/>
                    <a:moveTo>
                      <a:pt x="1739" y="464"/>
                    </a:moveTo>
                    <a:lnTo>
                      <a:pt x="1736" y="464"/>
                    </a:lnTo>
                    <a:lnTo>
                      <a:pt x="1739" y="464"/>
                    </a:lnTo>
                    <a:close/>
                    <a:moveTo>
                      <a:pt x="2875" y="462"/>
                    </a:moveTo>
                    <a:cubicBezTo>
                      <a:pt x="2875" y="462"/>
                      <a:pt x="2876" y="463"/>
                      <a:pt x="2876" y="463"/>
                    </a:cubicBezTo>
                    <a:lnTo>
                      <a:pt x="2877" y="463"/>
                    </a:lnTo>
                    <a:lnTo>
                      <a:pt x="2876" y="468"/>
                    </a:lnTo>
                    <a:lnTo>
                      <a:pt x="2876" y="468"/>
                    </a:lnTo>
                    <a:lnTo>
                      <a:pt x="2875" y="464"/>
                    </a:lnTo>
                    <a:lnTo>
                      <a:pt x="2875" y="462"/>
                    </a:lnTo>
                    <a:lnTo>
                      <a:pt x="2875" y="462"/>
                    </a:lnTo>
                    <a:close/>
                    <a:moveTo>
                      <a:pt x="2264" y="461"/>
                    </a:moveTo>
                    <a:lnTo>
                      <a:pt x="2264" y="464"/>
                    </a:lnTo>
                    <a:lnTo>
                      <a:pt x="2261" y="464"/>
                    </a:lnTo>
                    <a:lnTo>
                      <a:pt x="2264" y="461"/>
                    </a:lnTo>
                    <a:close/>
                    <a:moveTo>
                      <a:pt x="1742" y="461"/>
                    </a:moveTo>
                    <a:lnTo>
                      <a:pt x="1742" y="464"/>
                    </a:lnTo>
                    <a:lnTo>
                      <a:pt x="1739" y="464"/>
                    </a:lnTo>
                    <a:lnTo>
                      <a:pt x="1742" y="461"/>
                    </a:lnTo>
                    <a:close/>
                    <a:moveTo>
                      <a:pt x="1844" y="460"/>
                    </a:moveTo>
                    <a:lnTo>
                      <a:pt x="1849" y="461"/>
                    </a:lnTo>
                    <a:lnTo>
                      <a:pt x="1854" y="461"/>
                    </a:lnTo>
                    <a:lnTo>
                      <a:pt x="1854" y="461"/>
                    </a:lnTo>
                    <a:lnTo>
                      <a:pt x="1850" y="461"/>
                    </a:lnTo>
                    <a:lnTo>
                      <a:pt x="1844" y="461"/>
                    </a:lnTo>
                    <a:lnTo>
                      <a:pt x="1844" y="460"/>
                    </a:lnTo>
                    <a:close/>
                    <a:moveTo>
                      <a:pt x="2366" y="460"/>
                    </a:moveTo>
                    <a:lnTo>
                      <a:pt x="2371" y="461"/>
                    </a:lnTo>
                    <a:lnTo>
                      <a:pt x="2376" y="461"/>
                    </a:lnTo>
                    <a:lnTo>
                      <a:pt x="2376" y="461"/>
                    </a:lnTo>
                    <a:lnTo>
                      <a:pt x="2372" y="461"/>
                    </a:lnTo>
                    <a:lnTo>
                      <a:pt x="2366" y="461"/>
                    </a:lnTo>
                    <a:lnTo>
                      <a:pt x="2366" y="460"/>
                    </a:lnTo>
                    <a:close/>
                    <a:moveTo>
                      <a:pt x="2277" y="459"/>
                    </a:moveTo>
                    <a:lnTo>
                      <a:pt x="2276" y="461"/>
                    </a:lnTo>
                    <a:lnTo>
                      <a:pt x="2280" y="461"/>
                    </a:lnTo>
                    <a:lnTo>
                      <a:pt x="2277" y="464"/>
                    </a:lnTo>
                    <a:cubicBezTo>
                      <a:pt x="2277" y="465"/>
                      <a:pt x="2277" y="466"/>
                      <a:pt x="2276" y="467"/>
                    </a:cubicBezTo>
                    <a:lnTo>
                      <a:pt x="2274" y="468"/>
                    </a:lnTo>
                    <a:lnTo>
                      <a:pt x="2276" y="464"/>
                    </a:lnTo>
                    <a:cubicBezTo>
                      <a:pt x="2276" y="462"/>
                      <a:pt x="2277" y="461"/>
                      <a:pt x="2277" y="459"/>
                    </a:cubicBezTo>
                    <a:close/>
                    <a:moveTo>
                      <a:pt x="1755" y="459"/>
                    </a:moveTo>
                    <a:lnTo>
                      <a:pt x="1754" y="461"/>
                    </a:lnTo>
                    <a:lnTo>
                      <a:pt x="1758" y="461"/>
                    </a:lnTo>
                    <a:lnTo>
                      <a:pt x="1755" y="464"/>
                    </a:lnTo>
                    <a:cubicBezTo>
                      <a:pt x="1755" y="465"/>
                      <a:pt x="1755" y="466"/>
                      <a:pt x="1754" y="467"/>
                    </a:cubicBezTo>
                    <a:lnTo>
                      <a:pt x="1752" y="468"/>
                    </a:lnTo>
                    <a:lnTo>
                      <a:pt x="1754" y="464"/>
                    </a:lnTo>
                    <a:cubicBezTo>
                      <a:pt x="1754" y="462"/>
                      <a:pt x="1755" y="461"/>
                      <a:pt x="1755" y="459"/>
                    </a:cubicBezTo>
                    <a:close/>
                    <a:moveTo>
                      <a:pt x="2277" y="457"/>
                    </a:moveTo>
                    <a:cubicBezTo>
                      <a:pt x="2277" y="457"/>
                      <a:pt x="2277" y="457"/>
                      <a:pt x="2277" y="458"/>
                    </a:cubicBezTo>
                    <a:lnTo>
                      <a:pt x="2277" y="459"/>
                    </a:lnTo>
                    <a:cubicBezTo>
                      <a:pt x="2277" y="458"/>
                      <a:pt x="2277" y="457"/>
                      <a:pt x="2277" y="457"/>
                    </a:cubicBezTo>
                    <a:close/>
                    <a:moveTo>
                      <a:pt x="1755" y="457"/>
                    </a:moveTo>
                    <a:cubicBezTo>
                      <a:pt x="1755" y="457"/>
                      <a:pt x="1755" y="457"/>
                      <a:pt x="1755" y="458"/>
                    </a:cubicBezTo>
                    <a:lnTo>
                      <a:pt x="1755" y="459"/>
                    </a:lnTo>
                    <a:cubicBezTo>
                      <a:pt x="1755" y="458"/>
                      <a:pt x="1755" y="457"/>
                      <a:pt x="1755" y="457"/>
                    </a:cubicBezTo>
                    <a:close/>
                    <a:moveTo>
                      <a:pt x="2915" y="455"/>
                    </a:moveTo>
                    <a:cubicBezTo>
                      <a:pt x="2915" y="459"/>
                      <a:pt x="2916" y="463"/>
                      <a:pt x="2918" y="465"/>
                    </a:cubicBezTo>
                    <a:lnTo>
                      <a:pt x="2915" y="468"/>
                    </a:lnTo>
                    <a:lnTo>
                      <a:pt x="2915" y="455"/>
                    </a:lnTo>
                    <a:close/>
                    <a:moveTo>
                      <a:pt x="2347" y="454"/>
                    </a:moveTo>
                    <a:cubicBezTo>
                      <a:pt x="2353" y="457"/>
                      <a:pt x="2361" y="458"/>
                      <a:pt x="2370" y="458"/>
                    </a:cubicBezTo>
                    <a:cubicBezTo>
                      <a:pt x="2368" y="458"/>
                      <a:pt x="2367" y="458"/>
                      <a:pt x="2367" y="459"/>
                    </a:cubicBezTo>
                    <a:lnTo>
                      <a:pt x="2366" y="460"/>
                    </a:lnTo>
                    <a:lnTo>
                      <a:pt x="2362" y="460"/>
                    </a:lnTo>
                    <a:cubicBezTo>
                      <a:pt x="2356" y="459"/>
                      <a:pt x="2350" y="459"/>
                      <a:pt x="2344" y="458"/>
                    </a:cubicBezTo>
                    <a:cubicBezTo>
                      <a:pt x="2344" y="460"/>
                      <a:pt x="2344" y="461"/>
                      <a:pt x="2345" y="461"/>
                    </a:cubicBezTo>
                    <a:cubicBezTo>
                      <a:pt x="2346" y="461"/>
                      <a:pt x="2351" y="461"/>
                      <a:pt x="2360" y="462"/>
                    </a:cubicBezTo>
                    <a:cubicBezTo>
                      <a:pt x="2364" y="463"/>
                      <a:pt x="2368" y="464"/>
                      <a:pt x="2372" y="464"/>
                    </a:cubicBezTo>
                    <a:cubicBezTo>
                      <a:pt x="2375" y="464"/>
                      <a:pt x="2379" y="464"/>
                      <a:pt x="2381" y="464"/>
                    </a:cubicBezTo>
                    <a:lnTo>
                      <a:pt x="2383" y="464"/>
                    </a:lnTo>
                    <a:lnTo>
                      <a:pt x="2379" y="461"/>
                    </a:lnTo>
                    <a:lnTo>
                      <a:pt x="2376" y="461"/>
                    </a:lnTo>
                    <a:lnTo>
                      <a:pt x="2374" y="459"/>
                    </a:lnTo>
                    <a:cubicBezTo>
                      <a:pt x="2374" y="458"/>
                      <a:pt x="2374" y="458"/>
                      <a:pt x="2374" y="458"/>
                    </a:cubicBezTo>
                    <a:cubicBezTo>
                      <a:pt x="2373" y="458"/>
                      <a:pt x="2373" y="458"/>
                      <a:pt x="2373" y="458"/>
                    </a:cubicBezTo>
                    <a:cubicBezTo>
                      <a:pt x="2373" y="458"/>
                      <a:pt x="2372" y="458"/>
                      <a:pt x="2371" y="458"/>
                    </a:cubicBezTo>
                    <a:cubicBezTo>
                      <a:pt x="2370" y="458"/>
                      <a:pt x="2368" y="457"/>
                      <a:pt x="2366" y="456"/>
                    </a:cubicBezTo>
                    <a:cubicBezTo>
                      <a:pt x="2364" y="455"/>
                      <a:pt x="2361" y="454"/>
                      <a:pt x="2358" y="454"/>
                    </a:cubicBezTo>
                    <a:cubicBezTo>
                      <a:pt x="2355" y="454"/>
                      <a:pt x="2351" y="454"/>
                      <a:pt x="2347" y="454"/>
                    </a:cubicBezTo>
                    <a:close/>
                    <a:moveTo>
                      <a:pt x="2267" y="454"/>
                    </a:moveTo>
                    <a:lnTo>
                      <a:pt x="2270" y="454"/>
                    </a:lnTo>
                    <a:lnTo>
                      <a:pt x="2271" y="458"/>
                    </a:lnTo>
                    <a:lnTo>
                      <a:pt x="2268" y="464"/>
                    </a:lnTo>
                    <a:lnTo>
                      <a:pt x="2264" y="464"/>
                    </a:lnTo>
                    <a:lnTo>
                      <a:pt x="2268" y="458"/>
                    </a:lnTo>
                    <a:lnTo>
                      <a:pt x="2267" y="454"/>
                    </a:lnTo>
                    <a:close/>
                    <a:moveTo>
                      <a:pt x="1825" y="454"/>
                    </a:moveTo>
                    <a:cubicBezTo>
                      <a:pt x="1831" y="457"/>
                      <a:pt x="1839" y="458"/>
                      <a:pt x="1848" y="458"/>
                    </a:cubicBezTo>
                    <a:cubicBezTo>
                      <a:pt x="1846" y="458"/>
                      <a:pt x="1845" y="458"/>
                      <a:pt x="1845" y="459"/>
                    </a:cubicBezTo>
                    <a:lnTo>
                      <a:pt x="1844" y="460"/>
                    </a:lnTo>
                    <a:lnTo>
                      <a:pt x="1840" y="460"/>
                    </a:lnTo>
                    <a:cubicBezTo>
                      <a:pt x="1834" y="459"/>
                      <a:pt x="1828" y="459"/>
                      <a:pt x="1822" y="458"/>
                    </a:cubicBezTo>
                    <a:cubicBezTo>
                      <a:pt x="1822" y="460"/>
                      <a:pt x="1822" y="461"/>
                      <a:pt x="1823" y="461"/>
                    </a:cubicBezTo>
                    <a:cubicBezTo>
                      <a:pt x="1824" y="461"/>
                      <a:pt x="1829" y="461"/>
                      <a:pt x="1838" y="462"/>
                    </a:cubicBezTo>
                    <a:cubicBezTo>
                      <a:pt x="1842" y="463"/>
                      <a:pt x="1846" y="464"/>
                      <a:pt x="1850" y="464"/>
                    </a:cubicBezTo>
                    <a:cubicBezTo>
                      <a:pt x="1853" y="464"/>
                      <a:pt x="1857" y="464"/>
                      <a:pt x="1859" y="464"/>
                    </a:cubicBezTo>
                    <a:lnTo>
                      <a:pt x="1861" y="464"/>
                    </a:lnTo>
                    <a:lnTo>
                      <a:pt x="1857" y="461"/>
                    </a:lnTo>
                    <a:lnTo>
                      <a:pt x="1854" y="461"/>
                    </a:lnTo>
                    <a:lnTo>
                      <a:pt x="1852" y="459"/>
                    </a:lnTo>
                    <a:cubicBezTo>
                      <a:pt x="1852" y="458"/>
                      <a:pt x="1852" y="458"/>
                      <a:pt x="1852" y="458"/>
                    </a:cubicBezTo>
                    <a:cubicBezTo>
                      <a:pt x="1851" y="458"/>
                      <a:pt x="1851" y="458"/>
                      <a:pt x="1851" y="458"/>
                    </a:cubicBezTo>
                    <a:cubicBezTo>
                      <a:pt x="1851" y="458"/>
                      <a:pt x="1850" y="458"/>
                      <a:pt x="1849" y="458"/>
                    </a:cubicBezTo>
                    <a:cubicBezTo>
                      <a:pt x="1848" y="458"/>
                      <a:pt x="1846" y="457"/>
                      <a:pt x="1844" y="456"/>
                    </a:cubicBezTo>
                    <a:cubicBezTo>
                      <a:pt x="1842" y="455"/>
                      <a:pt x="1839" y="454"/>
                      <a:pt x="1836" y="454"/>
                    </a:cubicBezTo>
                    <a:cubicBezTo>
                      <a:pt x="1833" y="454"/>
                      <a:pt x="1829" y="454"/>
                      <a:pt x="1825" y="454"/>
                    </a:cubicBezTo>
                    <a:close/>
                    <a:moveTo>
                      <a:pt x="1745" y="454"/>
                    </a:moveTo>
                    <a:lnTo>
                      <a:pt x="1748" y="454"/>
                    </a:lnTo>
                    <a:lnTo>
                      <a:pt x="1749" y="458"/>
                    </a:lnTo>
                    <a:lnTo>
                      <a:pt x="1746" y="464"/>
                    </a:lnTo>
                    <a:lnTo>
                      <a:pt x="1742" y="464"/>
                    </a:lnTo>
                    <a:lnTo>
                      <a:pt x="1746" y="458"/>
                    </a:lnTo>
                    <a:lnTo>
                      <a:pt x="1745" y="454"/>
                    </a:lnTo>
                    <a:close/>
                    <a:moveTo>
                      <a:pt x="2286" y="451"/>
                    </a:moveTo>
                    <a:lnTo>
                      <a:pt x="2284" y="458"/>
                    </a:lnTo>
                    <a:cubicBezTo>
                      <a:pt x="2283" y="455"/>
                      <a:pt x="2284" y="453"/>
                      <a:pt x="2286" y="451"/>
                    </a:cubicBezTo>
                    <a:close/>
                    <a:moveTo>
                      <a:pt x="1764" y="451"/>
                    </a:moveTo>
                    <a:lnTo>
                      <a:pt x="1762" y="458"/>
                    </a:lnTo>
                    <a:cubicBezTo>
                      <a:pt x="1761" y="455"/>
                      <a:pt x="1762" y="453"/>
                      <a:pt x="1764" y="451"/>
                    </a:cubicBezTo>
                    <a:close/>
                    <a:moveTo>
                      <a:pt x="2276" y="451"/>
                    </a:moveTo>
                    <a:lnTo>
                      <a:pt x="2276" y="451"/>
                    </a:lnTo>
                    <a:lnTo>
                      <a:pt x="2276" y="452"/>
                    </a:lnTo>
                    <a:lnTo>
                      <a:pt x="2276" y="451"/>
                    </a:lnTo>
                    <a:close/>
                    <a:moveTo>
                      <a:pt x="1754" y="451"/>
                    </a:moveTo>
                    <a:lnTo>
                      <a:pt x="1754" y="451"/>
                    </a:lnTo>
                    <a:lnTo>
                      <a:pt x="1754" y="452"/>
                    </a:lnTo>
                    <a:lnTo>
                      <a:pt x="1754" y="451"/>
                    </a:lnTo>
                    <a:close/>
                    <a:moveTo>
                      <a:pt x="2282" y="445"/>
                    </a:moveTo>
                    <a:cubicBezTo>
                      <a:pt x="2283" y="447"/>
                      <a:pt x="2283" y="449"/>
                      <a:pt x="2281" y="450"/>
                    </a:cubicBezTo>
                    <a:cubicBezTo>
                      <a:pt x="2280" y="450"/>
                      <a:pt x="2279" y="453"/>
                      <a:pt x="2280" y="458"/>
                    </a:cubicBezTo>
                    <a:cubicBezTo>
                      <a:pt x="2279" y="453"/>
                      <a:pt x="2279" y="451"/>
                      <a:pt x="2279" y="450"/>
                    </a:cubicBezTo>
                    <a:cubicBezTo>
                      <a:pt x="2279" y="449"/>
                      <a:pt x="2280" y="447"/>
                      <a:pt x="2282" y="445"/>
                    </a:cubicBezTo>
                    <a:close/>
                    <a:moveTo>
                      <a:pt x="1760" y="445"/>
                    </a:moveTo>
                    <a:cubicBezTo>
                      <a:pt x="1761" y="447"/>
                      <a:pt x="1761" y="449"/>
                      <a:pt x="1759" y="450"/>
                    </a:cubicBezTo>
                    <a:cubicBezTo>
                      <a:pt x="1758" y="450"/>
                      <a:pt x="1757" y="453"/>
                      <a:pt x="1758" y="458"/>
                    </a:cubicBezTo>
                    <a:cubicBezTo>
                      <a:pt x="1757" y="453"/>
                      <a:pt x="1757" y="451"/>
                      <a:pt x="1757" y="450"/>
                    </a:cubicBezTo>
                    <a:cubicBezTo>
                      <a:pt x="1757" y="449"/>
                      <a:pt x="1758" y="447"/>
                      <a:pt x="1760" y="445"/>
                    </a:cubicBezTo>
                    <a:close/>
                    <a:moveTo>
                      <a:pt x="2277" y="444"/>
                    </a:moveTo>
                    <a:cubicBezTo>
                      <a:pt x="2278" y="444"/>
                      <a:pt x="2278" y="445"/>
                      <a:pt x="2279" y="445"/>
                    </a:cubicBezTo>
                    <a:cubicBezTo>
                      <a:pt x="2279" y="445"/>
                      <a:pt x="2279" y="446"/>
                      <a:pt x="2277" y="450"/>
                    </a:cubicBezTo>
                    <a:lnTo>
                      <a:pt x="2276" y="451"/>
                    </a:lnTo>
                    <a:lnTo>
                      <a:pt x="2277" y="450"/>
                    </a:lnTo>
                    <a:cubicBezTo>
                      <a:pt x="2277" y="449"/>
                      <a:pt x="2277" y="448"/>
                      <a:pt x="2276" y="448"/>
                    </a:cubicBezTo>
                    <a:cubicBezTo>
                      <a:pt x="2276" y="445"/>
                      <a:pt x="2276" y="444"/>
                      <a:pt x="2277" y="444"/>
                    </a:cubicBezTo>
                    <a:close/>
                    <a:moveTo>
                      <a:pt x="1755" y="444"/>
                    </a:moveTo>
                    <a:cubicBezTo>
                      <a:pt x="1756" y="444"/>
                      <a:pt x="1756" y="445"/>
                      <a:pt x="1757" y="445"/>
                    </a:cubicBezTo>
                    <a:cubicBezTo>
                      <a:pt x="1757" y="445"/>
                      <a:pt x="1757" y="446"/>
                      <a:pt x="1755" y="450"/>
                    </a:cubicBezTo>
                    <a:lnTo>
                      <a:pt x="1754" y="451"/>
                    </a:lnTo>
                    <a:lnTo>
                      <a:pt x="1755" y="450"/>
                    </a:lnTo>
                    <a:cubicBezTo>
                      <a:pt x="1755" y="449"/>
                      <a:pt x="1755" y="448"/>
                      <a:pt x="1754" y="448"/>
                    </a:cubicBezTo>
                    <a:cubicBezTo>
                      <a:pt x="1754" y="445"/>
                      <a:pt x="1754" y="444"/>
                      <a:pt x="1755" y="444"/>
                    </a:cubicBezTo>
                    <a:close/>
                    <a:moveTo>
                      <a:pt x="1083" y="440"/>
                    </a:moveTo>
                    <a:cubicBezTo>
                      <a:pt x="1079" y="452"/>
                      <a:pt x="1077" y="461"/>
                      <a:pt x="1076" y="465"/>
                    </a:cubicBezTo>
                    <a:cubicBezTo>
                      <a:pt x="1074" y="470"/>
                      <a:pt x="1073" y="476"/>
                      <a:pt x="1072" y="484"/>
                    </a:cubicBezTo>
                    <a:cubicBezTo>
                      <a:pt x="1071" y="493"/>
                      <a:pt x="1068" y="504"/>
                      <a:pt x="1064" y="517"/>
                    </a:cubicBezTo>
                    <a:cubicBezTo>
                      <a:pt x="1060" y="531"/>
                      <a:pt x="1059" y="544"/>
                      <a:pt x="1060" y="556"/>
                    </a:cubicBezTo>
                    <a:cubicBezTo>
                      <a:pt x="1062" y="569"/>
                      <a:pt x="1062" y="577"/>
                      <a:pt x="1062" y="580"/>
                    </a:cubicBezTo>
                    <a:cubicBezTo>
                      <a:pt x="1062" y="584"/>
                      <a:pt x="1062" y="588"/>
                      <a:pt x="1062" y="594"/>
                    </a:cubicBezTo>
                    <a:lnTo>
                      <a:pt x="1066" y="598"/>
                    </a:lnTo>
                    <a:lnTo>
                      <a:pt x="1068" y="622"/>
                    </a:lnTo>
                    <a:lnTo>
                      <a:pt x="1074" y="624"/>
                    </a:lnTo>
                    <a:lnTo>
                      <a:pt x="1074" y="630"/>
                    </a:lnTo>
                    <a:lnTo>
                      <a:pt x="1076" y="632"/>
                    </a:lnTo>
                    <a:cubicBezTo>
                      <a:pt x="1077" y="642"/>
                      <a:pt x="1082" y="650"/>
                      <a:pt x="1090" y="657"/>
                    </a:cubicBezTo>
                    <a:lnTo>
                      <a:pt x="1094" y="651"/>
                    </a:lnTo>
                    <a:cubicBezTo>
                      <a:pt x="1095" y="656"/>
                      <a:pt x="1096" y="661"/>
                      <a:pt x="1098" y="666"/>
                    </a:cubicBezTo>
                    <a:cubicBezTo>
                      <a:pt x="1100" y="672"/>
                      <a:pt x="1102" y="675"/>
                      <a:pt x="1103" y="677"/>
                    </a:cubicBezTo>
                    <a:cubicBezTo>
                      <a:pt x="1105" y="678"/>
                      <a:pt x="1105" y="681"/>
                      <a:pt x="1104" y="685"/>
                    </a:cubicBezTo>
                    <a:lnTo>
                      <a:pt x="1098" y="686"/>
                    </a:lnTo>
                    <a:lnTo>
                      <a:pt x="1090" y="702"/>
                    </a:lnTo>
                    <a:lnTo>
                      <a:pt x="1082" y="706"/>
                    </a:lnTo>
                    <a:cubicBezTo>
                      <a:pt x="1072" y="703"/>
                      <a:pt x="1065" y="700"/>
                      <a:pt x="1059" y="698"/>
                    </a:cubicBezTo>
                    <a:cubicBezTo>
                      <a:pt x="1054" y="695"/>
                      <a:pt x="1049" y="692"/>
                      <a:pt x="1043" y="686"/>
                    </a:cubicBezTo>
                    <a:cubicBezTo>
                      <a:pt x="1038" y="681"/>
                      <a:pt x="1029" y="672"/>
                      <a:pt x="1015" y="660"/>
                    </a:cubicBezTo>
                    <a:lnTo>
                      <a:pt x="999" y="662"/>
                    </a:lnTo>
                    <a:cubicBezTo>
                      <a:pt x="995" y="659"/>
                      <a:pt x="994" y="657"/>
                      <a:pt x="996" y="653"/>
                    </a:cubicBezTo>
                    <a:lnTo>
                      <a:pt x="999" y="652"/>
                    </a:lnTo>
                    <a:cubicBezTo>
                      <a:pt x="998" y="648"/>
                      <a:pt x="998" y="645"/>
                      <a:pt x="998" y="644"/>
                    </a:cubicBezTo>
                    <a:cubicBezTo>
                      <a:pt x="998" y="642"/>
                      <a:pt x="998" y="639"/>
                      <a:pt x="1000" y="636"/>
                    </a:cubicBezTo>
                    <a:cubicBezTo>
                      <a:pt x="1002" y="633"/>
                      <a:pt x="1003" y="630"/>
                      <a:pt x="1004" y="625"/>
                    </a:cubicBezTo>
                    <a:cubicBezTo>
                      <a:pt x="1005" y="621"/>
                      <a:pt x="1008" y="615"/>
                      <a:pt x="1014" y="608"/>
                    </a:cubicBezTo>
                    <a:cubicBezTo>
                      <a:pt x="1020" y="602"/>
                      <a:pt x="1023" y="588"/>
                      <a:pt x="1023" y="568"/>
                    </a:cubicBezTo>
                    <a:cubicBezTo>
                      <a:pt x="1023" y="548"/>
                      <a:pt x="1026" y="527"/>
                      <a:pt x="1031" y="504"/>
                    </a:cubicBezTo>
                    <a:cubicBezTo>
                      <a:pt x="1036" y="481"/>
                      <a:pt x="1039" y="468"/>
                      <a:pt x="1041" y="464"/>
                    </a:cubicBezTo>
                    <a:cubicBezTo>
                      <a:pt x="1042" y="460"/>
                      <a:pt x="1044" y="457"/>
                      <a:pt x="1046" y="453"/>
                    </a:cubicBezTo>
                    <a:cubicBezTo>
                      <a:pt x="1049" y="455"/>
                      <a:pt x="1051" y="456"/>
                      <a:pt x="1052" y="457"/>
                    </a:cubicBezTo>
                    <a:cubicBezTo>
                      <a:pt x="1054" y="458"/>
                      <a:pt x="1055" y="462"/>
                      <a:pt x="1055" y="468"/>
                    </a:cubicBezTo>
                    <a:cubicBezTo>
                      <a:pt x="1055" y="474"/>
                      <a:pt x="1055" y="485"/>
                      <a:pt x="1057" y="501"/>
                    </a:cubicBezTo>
                    <a:cubicBezTo>
                      <a:pt x="1064" y="480"/>
                      <a:pt x="1073" y="460"/>
                      <a:pt x="1083" y="440"/>
                    </a:cubicBezTo>
                    <a:close/>
                    <a:moveTo>
                      <a:pt x="2888" y="439"/>
                    </a:moveTo>
                    <a:lnTo>
                      <a:pt x="2888" y="439"/>
                    </a:lnTo>
                    <a:lnTo>
                      <a:pt x="2888" y="439"/>
                    </a:lnTo>
                    <a:close/>
                    <a:moveTo>
                      <a:pt x="2284" y="431"/>
                    </a:moveTo>
                    <a:lnTo>
                      <a:pt x="2284" y="432"/>
                    </a:lnTo>
                    <a:cubicBezTo>
                      <a:pt x="2284" y="433"/>
                      <a:pt x="2283" y="434"/>
                      <a:pt x="2282" y="435"/>
                    </a:cubicBezTo>
                    <a:lnTo>
                      <a:pt x="2284" y="431"/>
                    </a:lnTo>
                    <a:close/>
                    <a:moveTo>
                      <a:pt x="1762" y="431"/>
                    </a:moveTo>
                    <a:lnTo>
                      <a:pt x="1762" y="432"/>
                    </a:lnTo>
                    <a:cubicBezTo>
                      <a:pt x="1762" y="433"/>
                      <a:pt x="1761" y="434"/>
                      <a:pt x="1760" y="435"/>
                    </a:cubicBezTo>
                    <a:lnTo>
                      <a:pt x="1762" y="431"/>
                    </a:lnTo>
                    <a:close/>
                    <a:moveTo>
                      <a:pt x="2923" y="427"/>
                    </a:moveTo>
                    <a:cubicBezTo>
                      <a:pt x="2924" y="433"/>
                      <a:pt x="2924" y="436"/>
                      <a:pt x="2923" y="437"/>
                    </a:cubicBezTo>
                    <a:cubicBezTo>
                      <a:pt x="2921" y="438"/>
                      <a:pt x="2921" y="439"/>
                      <a:pt x="2920" y="440"/>
                    </a:cubicBezTo>
                    <a:cubicBezTo>
                      <a:pt x="2920" y="435"/>
                      <a:pt x="2921" y="431"/>
                      <a:pt x="2923" y="427"/>
                    </a:cubicBezTo>
                    <a:close/>
                    <a:moveTo>
                      <a:pt x="162" y="425"/>
                    </a:moveTo>
                    <a:cubicBezTo>
                      <a:pt x="142" y="460"/>
                      <a:pt x="122" y="495"/>
                      <a:pt x="102" y="529"/>
                    </a:cubicBezTo>
                    <a:cubicBezTo>
                      <a:pt x="106" y="535"/>
                      <a:pt x="111" y="541"/>
                      <a:pt x="114" y="549"/>
                    </a:cubicBezTo>
                    <a:lnTo>
                      <a:pt x="119" y="547"/>
                    </a:lnTo>
                    <a:lnTo>
                      <a:pt x="122" y="550"/>
                    </a:lnTo>
                    <a:lnTo>
                      <a:pt x="124" y="545"/>
                    </a:lnTo>
                    <a:lnTo>
                      <a:pt x="127" y="550"/>
                    </a:lnTo>
                    <a:lnTo>
                      <a:pt x="134" y="553"/>
                    </a:lnTo>
                    <a:cubicBezTo>
                      <a:pt x="140" y="547"/>
                      <a:pt x="147" y="543"/>
                      <a:pt x="156" y="542"/>
                    </a:cubicBezTo>
                    <a:cubicBezTo>
                      <a:pt x="157" y="536"/>
                      <a:pt x="159" y="531"/>
                      <a:pt x="160" y="526"/>
                    </a:cubicBezTo>
                    <a:cubicBezTo>
                      <a:pt x="162" y="522"/>
                      <a:pt x="164" y="513"/>
                      <a:pt x="165" y="498"/>
                    </a:cubicBezTo>
                    <a:cubicBezTo>
                      <a:pt x="167" y="483"/>
                      <a:pt x="167" y="472"/>
                      <a:pt x="166" y="463"/>
                    </a:cubicBezTo>
                    <a:cubicBezTo>
                      <a:pt x="165" y="455"/>
                      <a:pt x="164" y="442"/>
                      <a:pt x="163" y="426"/>
                    </a:cubicBezTo>
                    <a:lnTo>
                      <a:pt x="162" y="425"/>
                    </a:lnTo>
                    <a:close/>
                    <a:moveTo>
                      <a:pt x="2925" y="414"/>
                    </a:moveTo>
                    <a:lnTo>
                      <a:pt x="2925" y="414"/>
                    </a:lnTo>
                    <a:cubicBezTo>
                      <a:pt x="2924" y="415"/>
                      <a:pt x="2924" y="415"/>
                      <a:pt x="2924" y="415"/>
                    </a:cubicBezTo>
                    <a:lnTo>
                      <a:pt x="2925" y="414"/>
                    </a:lnTo>
                    <a:close/>
                    <a:moveTo>
                      <a:pt x="2928" y="402"/>
                    </a:moveTo>
                    <a:cubicBezTo>
                      <a:pt x="2927" y="405"/>
                      <a:pt x="2927" y="407"/>
                      <a:pt x="2926" y="409"/>
                    </a:cubicBezTo>
                    <a:cubicBezTo>
                      <a:pt x="2926" y="410"/>
                      <a:pt x="2926" y="411"/>
                      <a:pt x="2925" y="412"/>
                    </a:cubicBezTo>
                    <a:lnTo>
                      <a:pt x="2925" y="414"/>
                    </a:lnTo>
                    <a:lnTo>
                      <a:pt x="2925" y="413"/>
                    </a:lnTo>
                    <a:cubicBezTo>
                      <a:pt x="2925" y="412"/>
                      <a:pt x="2925" y="410"/>
                      <a:pt x="2924" y="408"/>
                    </a:cubicBezTo>
                    <a:cubicBezTo>
                      <a:pt x="2923" y="405"/>
                      <a:pt x="2924" y="403"/>
                      <a:pt x="2928" y="402"/>
                    </a:cubicBezTo>
                    <a:close/>
                    <a:moveTo>
                      <a:pt x="2901" y="384"/>
                    </a:moveTo>
                    <a:lnTo>
                      <a:pt x="2901" y="384"/>
                    </a:lnTo>
                    <a:cubicBezTo>
                      <a:pt x="2901" y="384"/>
                      <a:pt x="2902" y="385"/>
                      <a:pt x="2902" y="386"/>
                    </a:cubicBezTo>
                    <a:cubicBezTo>
                      <a:pt x="2902" y="388"/>
                      <a:pt x="2901" y="395"/>
                      <a:pt x="2898" y="409"/>
                    </a:cubicBezTo>
                    <a:lnTo>
                      <a:pt x="2901" y="384"/>
                    </a:lnTo>
                    <a:close/>
                    <a:moveTo>
                      <a:pt x="2915" y="381"/>
                    </a:moveTo>
                    <a:lnTo>
                      <a:pt x="2913" y="381"/>
                    </a:lnTo>
                    <a:lnTo>
                      <a:pt x="2915" y="381"/>
                    </a:lnTo>
                    <a:close/>
                    <a:moveTo>
                      <a:pt x="1158" y="376"/>
                    </a:moveTo>
                    <a:cubicBezTo>
                      <a:pt x="1160" y="375"/>
                      <a:pt x="1173" y="381"/>
                      <a:pt x="1196" y="392"/>
                    </a:cubicBezTo>
                    <a:cubicBezTo>
                      <a:pt x="1218" y="403"/>
                      <a:pt x="1232" y="411"/>
                      <a:pt x="1238" y="416"/>
                    </a:cubicBezTo>
                    <a:cubicBezTo>
                      <a:pt x="1244" y="421"/>
                      <a:pt x="1250" y="427"/>
                      <a:pt x="1258" y="432"/>
                    </a:cubicBezTo>
                    <a:cubicBezTo>
                      <a:pt x="1259" y="443"/>
                      <a:pt x="1260" y="452"/>
                      <a:pt x="1260" y="459"/>
                    </a:cubicBezTo>
                    <a:cubicBezTo>
                      <a:pt x="1261" y="467"/>
                      <a:pt x="1261" y="477"/>
                      <a:pt x="1261" y="490"/>
                    </a:cubicBezTo>
                    <a:cubicBezTo>
                      <a:pt x="1261" y="502"/>
                      <a:pt x="1261" y="514"/>
                      <a:pt x="1262" y="526"/>
                    </a:cubicBezTo>
                    <a:cubicBezTo>
                      <a:pt x="1262" y="537"/>
                      <a:pt x="1262" y="546"/>
                      <a:pt x="1262" y="552"/>
                    </a:cubicBezTo>
                    <a:cubicBezTo>
                      <a:pt x="1262" y="559"/>
                      <a:pt x="1262" y="565"/>
                      <a:pt x="1262" y="569"/>
                    </a:cubicBezTo>
                    <a:cubicBezTo>
                      <a:pt x="1263" y="573"/>
                      <a:pt x="1263" y="577"/>
                      <a:pt x="1263" y="579"/>
                    </a:cubicBezTo>
                    <a:cubicBezTo>
                      <a:pt x="1263" y="582"/>
                      <a:pt x="1263" y="585"/>
                      <a:pt x="1264" y="589"/>
                    </a:cubicBezTo>
                    <a:cubicBezTo>
                      <a:pt x="1260" y="597"/>
                      <a:pt x="1258" y="606"/>
                      <a:pt x="1258" y="615"/>
                    </a:cubicBezTo>
                    <a:lnTo>
                      <a:pt x="1263" y="602"/>
                    </a:lnTo>
                    <a:cubicBezTo>
                      <a:pt x="1264" y="605"/>
                      <a:pt x="1262" y="614"/>
                      <a:pt x="1259" y="630"/>
                    </a:cubicBezTo>
                    <a:cubicBezTo>
                      <a:pt x="1256" y="646"/>
                      <a:pt x="1253" y="656"/>
                      <a:pt x="1251" y="658"/>
                    </a:cubicBezTo>
                    <a:lnTo>
                      <a:pt x="1256" y="660"/>
                    </a:lnTo>
                    <a:lnTo>
                      <a:pt x="1262" y="646"/>
                    </a:lnTo>
                    <a:lnTo>
                      <a:pt x="1264" y="646"/>
                    </a:lnTo>
                    <a:cubicBezTo>
                      <a:pt x="1260" y="657"/>
                      <a:pt x="1258" y="665"/>
                      <a:pt x="1256" y="669"/>
                    </a:cubicBezTo>
                    <a:cubicBezTo>
                      <a:pt x="1255" y="674"/>
                      <a:pt x="1255" y="677"/>
                      <a:pt x="1256" y="679"/>
                    </a:cubicBezTo>
                    <a:cubicBezTo>
                      <a:pt x="1258" y="681"/>
                      <a:pt x="1258" y="683"/>
                      <a:pt x="1258" y="684"/>
                    </a:cubicBezTo>
                    <a:cubicBezTo>
                      <a:pt x="1258" y="685"/>
                      <a:pt x="1258" y="687"/>
                      <a:pt x="1258" y="690"/>
                    </a:cubicBezTo>
                    <a:lnTo>
                      <a:pt x="1255" y="694"/>
                    </a:lnTo>
                    <a:lnTo>
                      <a:pt x="1257" y="698"/>
                    </a:lnTo>
                    <a:lnTo>
                      <a:pt x="1254" y="696"/>
                    </a:lnTo>
                    <a:lnTo>
                      <a:pt x="1248" y="710"/>
                    </a:lnTo>
                    <a:lnTo>
                      <a:pt x="1253" y="714"/>
                    </a:lnTo>
                    <a:lnTo>
                      <a:pt x="1256" y="711"/>
                    </a:lnTo>
                    <a:cubicBezTo>
                      <a:pt x="1253" y="719"/>
                      <a:pt x="1253" y="726"/>
                      <a:pt x="1256" y="732"/>
                    </a:cubicBezTo>
                    <a:lnTo>
                      <a:pt x="1258" y="730"/>
                    </a:lnTo>
                    <a:cubicBezTo>
                      <a:pt x="1258" y="736"/>
                      <a:pt x="1257" y="741"/>
                      <a:pt x="1257" y="744"/>
                    </a:cubicBezTo>
                    <a:cubicBezTo>
                      <a:pt x="1257" y="747"/>
                      <a:pt x="1257" y="750"/>
                      <a:pt x="1259" y="754"/>
                    </a:cubicBezTo>
                    <a:cubicBezTo>
                      <a:pt x="1260" y="758"/>
                      <a:pt x="1261" y="761"/>
                      <a:pt x="1260" y="764"/>
                    </a:cubicBezTo>
                    <a:cubicBezTo>
                      <a:pt x="1259" y="767"/>
                      <a:pt x="1259" y="771"/>
                      <a:pt x="1260" y="775"/>
                    </a:cubicBezTo>
                    <a:cubicBezTo>
                      <a:pt x="1261" y="779"/>
                      <a:pt x="1260" y="781"/>
                      <a:pt x="1259" y="783"/>
                    </a:cubicBezTo>
                    <a:cubicBezTo>
                      <a:pt x="1257" y="784"/>
                      <a:pt x="1256" y="786"/>
                      <a:pt x="1254" y="789"/>
                    </a:cubicBezTo>
                    <a:lnTo>
                      <a:pt x="1246" y="786"/>
                    </a:lnTo>
                    <a:lnTo>
                      <a:pt x="1237" y="793"/>
                    </a:lnTo>
                    <a:lnTo>
                      <a:pt x="1234" y="802"/>
                    </a:lnTo>
                    <a:lnTo>
                      <a:pt x="1223" y="803"/>
                    </a:lnTo>
                    <a:lnTo>
                      <a:pt x="1219" y="799"/>
                    </a:lnTo>
                    <a:cubicBezTo>
                      <a:pt x="1209" y="794"/>
                      <a:pt x="1199" y="788"/>
                      <a:pt x="1190" y="781"/>
                    </a:cubicBezTo>
                    <a:cubicBezTo>
                      <a:pt x="1184" y="775"/>
                      <a:pt x="1180" y="770"/>
                      <a:pt x="1178" y="767"/>
                    </a:cubicBezTo>
                    <a:cubicBezTo>
                      <a:pt x="1176" y="763"/>
                      <a:pt x="1172" y="758"/>
                      <a:pt x="1168" y="750"/>
                    </a:cubicBezTo>
                    <a:cubicBezTo>
                      <a:pt x="1164" y="743"/>
                      <a:pt x="1162" y="733"/>
                      <a:pt x="1160" y="721"/>
                    </a:cubicBezTo>
                    <a:cubicBezTo>
                      <a:pt x="1159" y="709"/>
                      <a:pt x="1155" y="700"/>
                      <a:pt x="1149" y="696"/>
                    </a:cubicBezTo>
                    <a:cubicBezTo>
                      <a:pt x="1143" y="691"/>
                      <a:pt x="1135" y="683"/>
                      <a:pt x="1125" y="671"/>
                    </a:cubicBezTo>
                    <a:cubicBezTo>
                      <a:pt x="1132" y="676"/>
                      <a:pt x="1137" y="680"/>
                      <a:pt x="1140" y="682"/>
                    </a:cubicBezTo>
                    <a:cubicBezTo>
                      <a:pt x="1144" y="684"/>
                      <a:pt x="1147" y="686"/>
                      <a:pt x="1148" y="686"/>
                    </a:cubicBezTo>
                    <a:cubicBezTo>
                      <a:pt x="1150" y="686"/>
                      <a:pt x="1153" y="686"/>
                      <a:pt x="1155" y="686"/>
                    </a:cubicBezTo>
                    <a:lnTo>
                      <a:pt x="1155" y="682"/>
                    </a:lnTo>
                    <a:lnTo>
                      <a:pt x="1143" y="673"/>
                    </a:lnTo>
                    <a:lnTo>
                      <a:pt x="1162" y="679"/>
                    </a:lnTo>
                    <a:cubicBezTo>
                      <a:pt x="1165" y="677"/>
                      <a:pt x="1168" y="676"/>
                      <a:pt x="1172" y="676"/>
                    </a:cubicBezTo>
                    <a:lnTo>
                      <a:pt x="1167" y="672"/>
                    </a:lnTo>
                    <a:lnTo>
                      <a:pt x="1174" y="671"/>
                    </a:lnTo>
                    <a:cubicBezTo>
                      <a:pt x="1181" y="662"/>
                      <a:pt x="1184" y="651"/>
                      <a:pt x="1185" y="638"/>
                    </a:cubicBezTo>
                    <a:lnTo>
                      <a:pt x="1180" y="651"/>
                    </a:lnTo>
                    <a:lnTo>
                      <a:pt x="1178" y="652"/>
                    </a:lnTo>
                    <a:lnTo>
                      <a:pt x="1181" y="640"/>
                    </a:lnTo>
                    <a:lnTo>
                      <a:pt x="1178" y="638"/>
                    </a:lnTo>
                    <a:lnTo>
                      <a:pt x="1178" y="633"/>
                    </a:lnTo>
                    <a:lnTo>
                      <a:pt x="1180" y="635"/>
                    </a:lnTo>
                    <a:lnTo>
                      <a:pt x="1183" y="622"/>
                    </a:lnTo>
                    <a:lnTo>
                      <a:pt x="1183" y="624"/>
                    </a:lnTo>
                    <a:lnTo>
                      <a:pt x="1186" y="622"/>
                    </a:lnTo>
                    <a:cubicBezTo>
                      <a:pt x="1182" y="616"/>
                      <a:pt x="1182" y="611"/>
                      <a:pt x="1186" y="605"/>
                    </a:cubicBezTo>
                    <a:lnTo>
                      <a:pt x="1182" y="610"/>
                    </a:lnTo>
                    <a:lnTo>
                      <a:pt x="1179" y="608"/>
                    </a:lnTo>
                    <a:cubicBezTo>
                      <a:pt x="1181" y="598"/>
                      <a:pt x="1181" y="587"/>
                      <a:pt x="1181" y="575"/>
                    </a:cubicBezTo>
                    <a:lnTo>
                      <a:pt x="1185" y="574"/>
                    </a:lnTo>
                    <a:lnTo>
                      <a:pt x="1186" y="553"/>
                    </a:lnTo>
                    <a:lnTo>
                      <a:pt x="1184" y="568"/>
                    </a:lnTo>
                    <a:lnTo>
                      <a:pt x="1181" y="563"/>
                    </a:lnTo>
                    <a:lnTo>
                      <a:pt x="1186" y="548"/>
                    </a:lnTo>
                    <a:lnTo>
                      <a:pt x="1185" y="550"/>
                    </a:lnTo>
                    <a:lnTo>
                      <a:pt x="1181" y="553"/>
                    </a:lnTo>
                    <a:cubicBezTo>
                      <a:pt x="1181" y="551"/>
                      <a:pt x="1181" y="550"/>
                      <a:pt x="1181" y="549"/>
                    </a:cubicBezTo>
                    <a:cubicBezTo>
                      <a:pt x="1181" y="548"/>
                      <a:pt x="1181" y="547"/>
                      <a:pt x="1183" y="546"/>
                    </a:cubicBezTo>
                    <a:cubicBezTo>
                      <a:pt x="1184" y="545"/>
                      <a:pt x="1185" y="544"/>
                      <a:pt x="1185" y="542"/>
                    </a:cubicBezTo>
                    <a:cubicBezTo>
                      <a:pt x="1185" y="541"/>
                      <a:pt x="1185" y="538"/>
                      <a:pt x="1185" y="534"/>
                    </a:cubicBezTo>
                    <a:lnTo>
                      <a:pt x="1180" y="547"/>
                    </a:lnTo>
                    <a:cubicBezTo>
                      <a:pt x="1180" y="545"/>
                      <a:pt x="1180" y="544"/>
                      <a:pt x="1180" y="544"/>
                    </a:cubicBezTo>
                    <a:cubicBezTo>
                      <a:pt x="1181" y="543"/>
                      <a:pt x="1181" y="541"/>
                      <a:pt x="1180" y="536"/>
                    </a:cubicBezTo>
                    <a:cubicBezTo>
                      <a:pt x="1180" y="531"/>
                      <a:pt x="1181" y="527"/>
                      <a:pt x="1182" y="522"/>
                    </a:cubicBezTo>
                    <a:cubicBezTo>
                      <a:pt x="1183" y="518"/>
                      <a:pt x="1183" y="514"/>
                      <a:pt x="1182" y="511"/>
                    </a:cubicBezTo>
                    <a:cubicBezTo>
                      <a:pt x="1181" y="507"/>
                      <a:pt x="1181" y="504"/>
                      <a:pt x="1182" y="502"/>
                    </a:cubicBezTo>
                    <a:cubicBezTo>
                      <a:pt x="1184" y="500"/>
                      <a:pt x="1184" y="495"/>
                      <a:pt x="1182" y="487"/>
                    </a:cubicBezTo>
                    <a:cubicBezTo>
                      <a:pt x="1181" y="480"/>
                      <a:pt x="1179" y="473"/>
                      <a:pt x="1177" y="467"/>
                    </a:cubicBezTo>
                    <a:cubicBezTo>
                      <a:pt x="1175" y="461"/>
                      <a:pt x="1173" y="453"/>
                      <a:pt x="1171" y="443"/>
                    </a:cubicBezTo>
                    <a:cubicBezTo>
                      <a:pt x="1170" y="432"/>
                      <a:pt x="1164" y="422"/>
                      <a:pt x="1155" y="413"/>
                    </a:cubicBezTo>
                    <a:cubicBezTo>
                      <a:pt x="1146" y="403"/>
                      <a:pt x="1142" y="398"/>
                      <a:pt x="1142" y="397"/>
                    </a:cubicBezTo>
                    <a:cubicBezTo>
                      <a:pt x="1142" y="396"/>
                      <a:pt x="1142" y="394"/>
                      <a:pt x="1142" y="393"/>
                    </a:cubicBezTo>
                    <a:lnTo>
                      <a:pt x="1150" y="387"/>
                    </a:lnTo>
                    <a:lnTo>
                      <a:pt x="1149" y="376"/>
                    </a:lnTo>
                    <a:cubicBezTo>
                      <a:pt x="1152" y="376"/>
                      <a:pt x="1155" y="376"/>
                      <a:pt x="1158" y="376"/>
                    </a:cubicBezTo>
                    <a:close/>
                    <a:moveTo>
                      <a:pt x="2932" y="374"/>
                    </a:moveTo>
                    <a:lnTo>
                      <a:pt x="2932" y="373"/>
                    </a:lnTo>
                    <a:lnTo>
                      <a:pt x="2932" y="374"/>
                    </a:lnTo>
                    <a:close/>
                    <a:moveTo>
                      <a:pt x="2907" y="368"/>
                    </a:moveTo>
                    <a:cubicBezTo>
                      <a:pt x="2908" y="369"/>
                      <a:pt x="2909" y="371"/>
                      <a:pt x="2910" y="373"/>
                    </a:cubicBezTo>
                    <a:cubicBezTo>
                      <a:pt x="2911" y="375"/>
                      <a:pt x="2910" y="378"/>
                      <a:pt x="2906" y="381"/>
                    </a:cubicBezTo>
                    <a:cubicBezTo>
                      <a:pt x="2906" y="379"/>
                      <a:pt x="2907" y="377"/>
                      <a:pt x="2910" y="374"/>
                    </a:cubicBezTo>
                    <a:lnTo>
                      <a:pt x="2906" y="374"/>
                    </a:lnTo>
                    <a:lnTo>
                      <a:pt x="2906" y="371"/>
                    </a:lnTo>
                    <a:lnTo>
                      <a:pt x="2907" y="368"/>
                    </a:lnTo>
                    <a:close/>
                    <a:moveTo>
                      <a:pt x="2904" y="365"/>
                    </a:moveTo>
                    <a:lnTo>
                      <a:pt x="2903" y="371"/>
                    </a:lnTo>
                    <a:lnTo>
                      <a:pt x="2902" y="371"/>
                    </a:lnTo>
                    <a:lnTo>
                      <a:pt x="2903" y="366"/>
                    </a:lnTo>
                    <a:lnTo>
                      <a:pt x="2904" y="365"/>
                    </a:lnTo>
                    <a:close/>
                    <a:moveTo>
                      <a:pt x="2908" y="346"/>
                    </a:moveTo>
                    <a:lnTo>
                      <a:pt x="2905" y="346"/>
                    </a:lnTo>
                    <a:lnTo>
                      <a:pt x="2908" y="346"/>
                    </a:lnTo>
                    <a:close/>
                    <a:moveTo>
                      <a:pt x="1799" y="330"/>
                    </a:moveTo>
                    <a:lnTo>
                      <a:pt x="1799" y="331"/>
                    </a:lnTo>
                    <a:lnTo>
                      <a:pt x="1799" y="330"/>
                    </a:lnTo>
                    <a:lnTo>
                      <a:pt x="1799" y="330"/>
                    </a:lnTo>
                    <a:close/>
                    <a:moveTo>
                      <a:pt x="2321" y="330"/>
                    </a:moveTo>
                    <a:lnTo>
                      <a:pt x="2321" y="331"/>
                    </a:lnTo>
                    <a:lnTo>
                      <a:pt x="2321" y="330"/>
                    </a:lnTo>
                    <a:lnTo>
                      <a:pt x="2321" y="330"/>
                    </a:lnTo>
                    <a:close/>
                    <a:moveTo>
                      <a:pt x="2915" y="330"/>
                    </a:moveTo>
                    <a:cubicBezTo>
                      <a:pt x="2913" y="330"/>
                      <a:pt x="2911" y="330"/>
                      <a:pt x="2911" y="330"/>
                    </a:cubicBezTo>
                    <a:cubicBezTo>
                      <a:pt x="2911" y="331"/>
                      <a:pt x="2909" y="336"/>
                      <a:pt x="2905" y="346"/>
                    </a:cubicBezTo>
                    <a:lnTo>
                      <a:pt x="2903" y="366"/>
                    </a:lnTo>
                    <a:lnTo>
                      <a:pt x="2901" y="368"/>
                    </a:lnTo>
                    <a:lnTo>
                      <a:pt x="2900" y="371"/>
                    </a:lnTo>
                    <a:lnTo>
                      <a:pt x="2902" y="371"/>
                    </a:lnTo>
                    <a:lnTo>
                      <a:pt x="2901" y="384"/>
                    </a:lnTo>
                    <a:lnTo>
                      <a:pt x="2901" y="384"/>
                    </a:lnTo>
                    <a:cubicBezTo>
                      <a:pt x="2900" y="384"/>
                      <a:pt x="2900" y="384"/>
                      <a:pt x="2900" y="384"/>
                    </a:cubicBezTo>
                    <a:cubicBezTo>
                      <a:pt x="2897" y="388"/>
                      <a:pt x="2896" y="392"/>
                      <a:pt x="2896" y="395"/>
                    </a:cubicBezTo>
                    <a:lnTo>
                      <a:pt x="2896" y="398"/>
                    </a:lnTo>
                    <a:cubicBezTo>
                      <a:pt x="2896" y="402"/>
                      <a:pt x="2895" y="405"/>
                      <a:pt x="2894" y="408"/>
                    </a:cubicBezTo>
                    <a:cubicBezTo>
                      <a:pt x="2893" y="411"/>
                      <a:pt x="2892" y="414"/>
                      <a:pt x="2892" y="418"/>
                    </a:cubicBezTo>
                    <a:cubicBezTo>
                      <a:pt x="2892" y="419"/>
                      <a:pt x="2891" y="422"/>
                      <a:pt x="2890" y="428"/>
                    </a:cubicBezTo>
                    <a:cubicBezTo>
                      <a:pt x="2890" y="430"/>
                      <a:pt x="2889" y="433"/>
                      <a:pt x="2889" y="435"/>
                    </a:cubicBezTo>
                    <a:lnTo>
                      <a:pt x="2888" y="439"/>
                    </a:lnTo>
                    <a:lnTo>
                      <a:pt x="2887" y="442"/>
                    </a:lnTo>
                    <a:lnTo>
                      <a:pt x="2887" y="446"/>
                    </a:lnTo>
                    <a:cubicBezTo>
                      <a:pt x="2888" y="445"/>
                      <a:pt x="2888" y="446"/>
                      <a:pt x="2887" y="448"/>
                    </a:cubicBezTo>
                    <a:cubicBezTo>
                      <a:pt x="2886" y="449"/>
                      <a:pt x="2884" y="457"/>
                      <a:pt x="2880" y="470"/>
                    </a:cubicBezTo>
                    <a:cubicBezTo>
                      <a:pt x="2879" y="467"/>
                      <a:pt x="2878" y="465"/>
                      <a:pt x="2877" y="463"/>
                    </a:cubicBezTo>
                    <a:lnTo>
                      <a:pt x="2877" y="463"/>
                    </a:lnTo>
                    <a:lnTo>
                      <a:pt x="2877" y="463"/>
                    </a:lnTo>
                    <a:cubicBezTo>
                      <a:pt x="2877" y="458"/>
                      <a:pt x="2877" y="455"/>
                      <a:pt x="2877" y="454"/>
                    </a:cubicBezTo>
                    <a:lnTo>
                      <a:pt x="2877" y="450"/>
                    </a:lnTo>
                    <a:cubicBezTo>
                      <a:pt x="2875" y="452"/>
                      <a:pt x="2875" y="455"/>
                      <a:pt x="2875" y="458"/>
                    </a:cubicBezTo>
                    <a:lnTo>
                      <a:pt x="2875" y="462"/>
                    </a:lnTo>
                    <a:lnTo>
                      <a:pt x="2875" y="462"/>
                    </a:lnTo>
                    <a:cubicBezTo>
                      <a:pt x="2873" y="463"/>
                      <a:pt x="2871" y="469"/>
                      <a:pt x="2870" y="480"/>
                    </a:cubicBezTo>
                    <a:cubicBezTo>
                      <a:pt x="2870" y="490"/>
                      <a:pt x="2869" y="498"/>
                      <a:pt x="2869" y="504"/>
                    </a:cubicBezTo>
                    <a:cubicBezTo>
                      <a:pt x="2868" y="511"/>
                      <a:pt x="2868" y="515"/>
                      <a:pt x="2867" y="517"/>
                    </a:cubicBezTo>
                    <a:lnTo>
                      <a:pt x="2865" y="530"/>
                    </a:lnTo>
                    <a:cubicBezTo>
                      <a:pt x="2864" y="536"/>
                      <a:pt x="2864" y="540"/>
                      <a:pt x="2865" y="542"/>
                    </a:cubicBezTo>
                    <a:lnTo>
                      <a:pt x="2866" y="543"/>
                    </a:lnTo>
                    <a:lnTo>
                      <a:pt x="2865" y="544"/>
                    </a:lnTo>
                    <a:cubicBezTo>
                      <a:pt x="2865" y="545"/>
                      <a:pt x="2865" y="545"/>
                      <a:pt x="2865" y="546"/>
                    </a:cubicBezTo>
                    <a:cubicBezTo>
                      <a:pt x="2864" y="549"/>
                      <a:pt x="2863" y="551"/>
                      <a:pt x="2863" y="553"/>
                    </a:cubicBezTo>
                    <a:lnTo>
                      <a:pt x="2863" y="557"/>
                    </a:lnTo>
                    <a:lnTo>
                      <a:pt x="2863" y="558"/>
                    </a:lnTo>
                    <a:cubicBezTo>
                      <a:pt x="2863" y="562"/>
                      <a:pt x="2865" y="570"/>
                      <a:pt x="2869" y="582"/>
                    </a:cubicBezTo>
                    <a:cubicBezTo>
                      <a:pt x="2869" y="579"/>
                      <a:pt x="2869" y="576"/>
                      <a:pt x="2869" y="573"/>
                    </a:cubicBezTo>
                    <a:lnTo>
                      <a:pt x="2869" y="573"/>
                    </a:lnTo>
                    <a:lnTo>
                      <a:pt x="2872" y="576"/>
                    </a:lnTo>
                    <a:lnTo>
                      <a:pt x="2875" y="576"/>
                    </a:lnTo>
                    <a:lnTo>
                      <a:pt x="2875" y="582"/>
                    </a:lnTo>
                    <a:lnTo>
                      <a:pt x="2878" y="579"/>
                    </a:lnTo>
                    <a:lnTo>
                      <a:pt x="2878" y="576"/>
                    </a:lnTo>
                    <a:cubicBezTo>
                      <a:pt x="2879" y="571"/>
                      <a:pt x="2881" y="563"/>
                      <a:pt x="2882" y="552"/>
                    </a:cubicBezTo>
                    <a:cubicBezTo>
                      <a:pt x="2884" y="541"/>
                      <a:pt x="2886" y="528"/>
                      <a:pt x="2889" y="511"/>
                    </a:cubicBezTo>
                    <a:cubicBezTo>
                      <a:pt x="2894" y="478"/>
                      <a:pt x="2896" y="459"/>
                      <a:pt x="2896" y="455"/>
                    </a:cubicBezTo>
                    <a:lnTo>
                      <a:pt x="2898" y="445"/>
                    </a:lnTo>
                    <a:lnTo>
                      <a:pt x="2904" y="427"/>
                    </a:lnTo>
                    <a:cubicBezTo>
                      <a:pt x="2904" y="423"/>
                      <a:pt x="2904" y="420"/>
                      <a:pt x="2904" y="419"/>
                    </a:cubicBezTo>
                    <a:cubicBezTo>
                      <a:pt x="2905" y="417"/>
                      <a:pt x="2905" y="415"/>
                      <a:pt x="2905" y="410"/>
                    </a:cubicBezTo>
                    <a:cubicBezTo>
                      <a:pt x="2905" y="408"/>
                      <a:pt x="2905" y="405"/>
                      <a:pt x="2906" y="403"/>
                    </a:cubicBezTo>
                    <a:cubicBezTo>
                      <a:pt x="2907" y="401"/>
                      <a:pt x="2908" y="398"/>
                      <a:pt x="2909" y="394"/>
                    </a:cubicBezTo>
                    <a:cubicBezTo>
                      <a:pt x="2910" y="390"/>
                      <a:pt x="2911" y="384"/>
                      <a:pt x="2911" y="377"/>
                    </a:cubicBezTo>
                    <a:cubicBezTo>
                      <a:pt x="2912" y="369"/>
                      <a:pt x="2912" y="359"/>
                      <a:pt x="2911" y="346"/>
                    </a:cubicBezTo>
                    <a:lnTo>
                      <a:pt x="2908" y="349"/>
                    </a:lnTo>
                    <a:lnTo>
                      <a:pt x="2908" y="346"/>
                    </a:lnTo>
                    <a:lnTo>
                      <a:pt x="2909" y="342"/>
                    </a:lnTo>
                    <a:lnTo>
                      <a:pt x="2912" y="342"/>
                    </a:lnTo>
                    <a:lnTo>
                      <a:pt x="2915" y="330"/>
                    </a:lnTo>
                    <a:close/>
                    <a:moveTo>
                      <a:pt x="2324" y="325"/>
                    </a:moveTo>
                    <a:lnTo>
                      <a:pt x="2323" y="328"/>
                    </a:lnTo>
                    <a:lnTo>
                      <a:pt x="2321" y="330"/>
                    </a:lnTo>
                    <a:lnTo>
                      <a:pt x="2324" y="325"/>
                    </a:lnTo>
                    <a:close/>
                    <a:moveTo>
                      <a:pt x="1802" y="325"/>
                    </a:moveTo>
                    <a:lnTo>
                      <a:pt x="1801" y="328"/>
                    </a:lnTo>
                    <a:lnTo>
                      <a:pt x="1799" y="330"/>
                    </a:lnTo>
                    <a:lnTo>
                      <a:pt x="1802" y="325"/>
                    </a:lnTo>
                    <a:close/>
                    <a:moveTo>
                      <a:pt x="164" y="323"/>
                    </a:moveTo>
                    <a:lnTo>
                      <a:pt x="162" y="328"/>
                    </a:lnTo>
                    <a:lnTo>
                      <a:pt x="158" y="329"/>
                    </a:lnTo>
                    <a:lnTo>
                      <a:pt x="149" y="337"/>
                    </a:lnTo>
                    <a:lnTo>
                      <a:pt x="143" y="338"/>
                    </a:lnTo>
                    <a:lnTo>
                      <a:pt x="143" y="337"/>
                    </a:lnTo>
                    <a:lnTo>
                      <a:pt x="149" y="334"/>
                    </a:lnTo>
                    <a:lnTo>
                      <a:pt x="150" y="328"/>
                    </a:lnTo>
                    <a:lnTo>
                      <a:pt x="141" y="333"/>
                    </a:lnTo>
                    <a:lnTo>
                      <a:pt x="140" y="341"/>
                    </a:lnTo>
                    <a:cubicBezTo>
                      <a:pt x="133" y="345"/>
                      <a:pt x="127" y="348"/>
                      <a:pt x="121" y="351"/>
                    </a:cubicBezTo>
                    <a:lnTo>
                      <a:pt x="151" y="354"/>
                    </a:lnTo>
                    <a:lnTo>
                      <a:pt x="164" y="323"/>
                    </a:lnTo>
                    <a:close/>
                    <a:moveTo>
                      <a:pt x="2578" y="320"/>
                    </a:moveTo>
                    <a:lnTo>
                      <a:pt x="2578" y="323"/>
                    </a:lnTo>
                    <a:lnTo>
                      <a:pt x="2578" y="321"/>
                    </a:lnTo>
                    <a:lnTo>
                      <a:pt x="2578" y="320"/>
                    </a:lnTo>
                    <a:close/>
                    <a:moveTo>
                      <a:pt x="2056" y="320"/>
                    </a:moveTo>
                    <a:lnTo>
                      <a:pt x="2056" y="323"/>
                    </a:lnTo>
                    <a:lnTo>
                      <a:pt x="2056" y="321"/>
                    </a:lnTo>
                    <a:lnTo>
                      <a:pt x="2056" y="320"/>
                    </a:lnTo>
                    <a:close/>
                    <a:moveTo>
                      <a:pt x="2930" y="311"/>
                    </a:moveTo>
                    <a:lnTo>
                      <a:pt x="2930" y="308"/>
                    </a:lnTo>
                    <a:lnTo>
                      <a:pt x="2930" y="311"/>
                    </a:lnTo>
                    <a:close/>
                    <a:moveTo>
                      <a:pt x="2926" y="305"/>
                    </a:moveTo>
                    <a:lnTo>
                      <a:pt x="2926" y="308"/>
                    </a:lnTo>
                    <a:lnTo>
                      <a:pt x="2922" y="314"/>
                    </a:lnTo>
                    <a:lnTo>
                      <a:pt x="2926" y="314"/>
                    </a:lnTo>
                    <a:cubicBezTo>
                      <a:pt x="2929" y="309"/>
                      <a:pt x="2930" y="306"/>
                      <a:pt x="2926" y="305"/>
                    </a:cubicBezTo>
                    <a:close/>
                    <a:moveTo>
                      <a:pt x="1196" y="266"/>
                    </a:moveTo>
                    <a:lnTo>
                      <a:pt x="1184" y="272"/>
                    </a:lnTo>
                    <a:cubicBezTo>
                      <a:pt x="1181" y="276"/>
                      <a:pt x="1179" y="279"/>
                      <a:pt x="1177" y="282"/>
                    </a:cubicBezTo>
                    <a:lnTo>
                      <a:pt x="1199" y="272"/>
                    </a:lnTo>
                    <a:lnTo>
                      <a:pt x="1196" y="266"/>
                    </a:lnTo>
                    <a:close/>
                    <a:moveTo>
                      <a:pt x="126" y="254"/>
                    </a:moveTo>
                    <a:lnTo>
                      <a:pt x="113" y="266"/>
                    </a:lnTo>
                    <a:lnTo>
                      <a:pt x="113" y="263"/>
                    </a:lnTo>
                    <a:lnTo>
                      <a:pt x="126" y="254"/>
                    </a:lnTo>
                    <a:close/>
                    <a:moveTo>
                      <a:pt x="2396" y="211"/>
                    </a:moveTo>
                    <a:lnTo>
                      <a:pt x="2351" y="214"/>
                    </a:lnTo>
                    <a:lnTo>
                      <a:pt x="2354" y="218"/>
                    </a:lnTo>
                    <a:lnTo>
                      <a:pt x="2351" y="221"/>
                    </a:lnTo>
                    <a:cubicBezTo>
                      <a:pt x="2342" y="250"/>
                      <a:pt x="2335" y="272"/>
                      <a:pt x="2330" y="288"/>
                    </a:cubicBezTo>
                    <a:cubicBezTo>
                      <a:pt x="2326" y="303"/>
                      <a:pt x="2323" y="311"/>
                      <a:pt x="2323" y="312"/>
                    </a:cubicBezTo>
                    <a:lnTo>
                      <a:pt x="2320" y="315"/>
                    </a:lnTo>
                    <a:lnTo>
                      <a:pt x="2317" y="322"/>
                    </a:lnTo>
                    <a:lnTo>
                      <a:pt x="2321" y="325"/>
                    </a:lnTo>
                    <a:lnTo>
                      <a:pt x="2320" y="331"/>
                    </a:lnTo>
                    <a:lnTo>
                      <a:pt x="2321" y="331"/>
                    </a:lnTo>
                    <a:lnTo>
                      <a:pt x="2320" y="332"/>
                    </a:lnTo>
                    <a:cubicBezTo>
                      <a:pt x="2320" y="333"/>
                      <a:pt x="2320" y="334"/>
                      <a:pt x="2320" y="334"/>
                    </a:cubicBezTo>
                    <a:cubicBezTo>
                      <a:pt x="2321" y="336"/>
                      <a:pt x="2322" y="337"/>
                      <a:pt x="2321" y="338"/>
                    </a:cubicBezTo>
                    <a:lnTo>
                      <a:pt x="2320" y="334"/>
                    </a:lnTo>
                    <a:lnTo>
                      <a:pt x="2318" y="338"/>
                    </a:lnTo>
                    <a:lnTo>
                      <a:pt x="2310" y="365"/>
                    </a:lnTo>
                    <a:lnTo>
                      <a:pt x="2308" y="368"/>
                    </a:lnTo>
                    <a:cubicBezTo>
                      <a:pt x="2307" y="372"/>
                      <a:pt x="2306" y="374"/>
                      <a:pt x="2305" y="375"/>
                    </a:cubicBezTo>
                    <a:cubicBezTo>
                      <a:pt x="2305" y="376"/>
                      <a:pt x="2304" y="377"/>
                      <a:pt x="2304" y="379"/>
                    </a:cubicBezTo>
                    <a:cubicBezTo>
                      <a:pt x="2304" y="380"/>
                      <a:pt x="2304" y="382"/>
                      <a:pt x="2303" y="384"/>
                    </a:cubicBezTo>
                    <a:cubicBezTo>
                      <a:pt x="2302" y="386"/>
                      <a:pt x="2304" y="388"/>
                      <a:pt x="2309" y="390"/>
                    </a:cubicBezTo>
                    <a:lnTo>
                      <a:pt x="2309" y="394"/>
                    </a:lnTo>
                    <a:cubicBezTo>
                      <a:pt x="2309" y="396"/>
                      <a:pt x="2308" y="398"/>
                      <a:pt x="2306" y="400"/>
                    </a:cubicBezTo>
                    <a:cubicBezTo>
                      <a:pt x="2312" y="403"/>
                      <a:pt x="2316" y="404"/>
                      <a:pt x="2318" y="405"/>
                    </a:cubicBezTo>
                    <a:cubicBezTo>
                      <a:pt x="2320" y="406"/>
                      <a:pt x="2322" y="406"/>
                      <a:pt x="2323" y="406"/>
                    </a:cubicBezTo>
                    <a:cubicBezTo>
                      <a:pt x="2324" y="406"/>
                      <a:pt x="2325" y="406"/>
                      <a:pt x="2327" y="406"/>
                    </a:cubicBezTo>
                    <a:cubicBezTo>
                      <a:pt x="2328" y="406"/>
                      <a:pt x="2331" y="407"/>
                      <a:pt x="2336" y="408"/>
                    </a:cubicBezTo>
                    <a:cubicBezTo>
                      <a:pt x="2339" y="409"/>
                      <a:pt x="2343" y="409"/>
                      <a:pt x="2349" y="409"/>
                    </a:cubicBezTo>
                    <a:cubicBezTo>
                      <a:pt x="2355" y="409"/>
                      <a:pt x="2361" y="409"/>
                      <a:pt x="2366" y="408"/>
                    </a:cubicBezTo>
                    <a:cubicBezTo>
                      <a:pt x="2372" y="408"/>
                      <a:pt x="2377" y="408"/>
                      <a:pt x="2381" y="407"/>
                    </a:cubicBezTo>
                    <a:cubicBezTo>
                      <a:pt x="2385" y="407"/>
                      <a:pt x="2388" y="406"/>
                      <a:pt x="2388" y="406"/>
                    </a:cubicBezTo>
                    <a:cubicBezTo>
                      <a:pt x="2389" y="406"/>
                      <a:pt x="2391" y="406"/>
                      <a:pt x="2393" y="405"/>
                    </a:cubicBezTo>
                    <a:cubicBezTo>
                      <a:pt x="2395" y="404"/>
                      <a:pt x="2397" y="403"/>
                      <a:pt x="2399" y="403"/>
                    </a:cubicBezTo>
                    <a:lnTo>
                      <a:pt x="2396" y="403"/>
                    </a:lnTo>
                    <a:lnTo>
                      <a:pt x="2396" y="400"/>
                    </a:lnTo>
                    <a:cubicBezTo>
                      <a:pt x="2398" y="399"/>
                      <a:pt x="2399" y="399"/>
                      <a:pt x="2400" y="399"/>
                    </a:cubicBezTo>
                    <a:cubicBezTo>
                      <a:pt x="2400" y="399"/>
                      <a:pt x="2401" y="399"/>
                      <a:pt x="2404" y="398"/>
                    </a:cubicBezTo>
                    <a:cubicBezTo>
                      <a:pt x="2406" y="397"/>
                      <a:pt x="2410" y="394"/>
                      <a:pt x="2415" y="390"/>
                    </a:cubicBezTo>
                    <a:cubicBezTo>
                      <a:pt x="2421" y="387"/>
                      <a:pt x="2430" y="380"/>
                      <a:pt x="2442" y="371"/>
                    </a:cubicBezTo>
                    <a:cubicBezTo>
                      <a:pt x="2451" y="363"/>
                      <a:pt x="2456" y="357"/>
                      <a:pt x="2459" y="354"/>
                    </a:cubicBezTo>
                    <a:cubicBezTo>
                      <a:pt x="2462" y="350"/>
                      <a:pt x="2465" y="346"/>
                      <a:pt x="2469" y="339"/>
                    </a:cubicBezTo>
                    <a:cubicBezTo>
                      <a:pt x="2473" y="333"/>
                      <a:pt x="2477" y="327"/>
                      <a:pt x="2478" y="322"/>
                    </a:cubicBezTo>
                    <a:cubicBezTo>
                      <a:pt x="2480" y="316"/>
                      <a:pt x="2481" y="310"/>
                      <a:pt x="2482" y="302"/>
                    </a:cubicBezTo>
                    <a:cubicBezTo>
                      <a:pt x="2483" y="295"/>
                      <a:pt x="2483" y="287"/>
                      <a:pt x="2482" y="280"/>
                    </a:cubicBezTo>
                    <a:cubicBezTo>
                      <a:pt x="2480" y="273"/>
                      <a:pt x="2478" y="266"/>
                      <a:pt x="2476" y="259"/>
                    </a:cubicBezTo>
                    <a:cubicBezTo>
                      <a:pt x="2473" y="253"/>
                      <a:pt x="2471" y="249"/>
                      <a:pt x="2468" y="246"/>
                    </a:cubicBezTo>
                    <a:cubicBezTo>
                      <a:pt x="2466" y="244"/>
                      <a:pt x="2462" y="240"/>
                      <a:pt x="2458" y="233"/>
                    </a:cubicBezTo>
                    <a:cubicBezTo>
                      <a:pt x="2451" y="225"/>
                      <a:pt x="2442" y="220"/>
                      <a:pt x="2434" y="216"/>
                    </a:cubicBezTo>
                    <a:cubicBezTo>
                      <a:pt x="2425" y="213"/>
                      <a:pt x="2412" y="211"/>
                      <a:pt x="2396" y="211"/>
                    </a:cubicBezTo>
                    <a:close/>
                    <a:moveTo>
                      <a:pt x="1874" y="211"/>
                    </a:moveTo>
                    <a:lnTo>
                      <a:pt x="1829" y="214"/>
                    </a:lnTo>
                    <a:lnTo>
                      <a:pt x="1832" y="218"/>
                    </a:lnTo>
                    <a:lnTo>
                      <a:pt x="1829" y="221"/>
                    </a:lnTo>
                    <a:cubicBezTo>
                      <a:pt x="1820" y="250"/>
                      <a:pt x="1813" y="272"/>
                      <a:pt x="1808" y="288"/>
                    </a:cubicBezTo>
                    <a:cubicBezTo>
                      <a:pt x="1804" y="303"/>
                      <a:pt x="1801" y="311"/>
                      <a:pt x="1801" y="312"/>
                    </a:cubicBezTo>
                    <a:lnTo>
                      <a:pt x="1798" y="315"/>
                    </a:lnTo>
                    <a:lnTo>
                      <a:pt x="1795" y="322"/>
                    </a:lnTo>
                    <a:lnTo>
                      <a:pt x="1799" y="325"/>
                    </a:lnTo>
                    <a:lnTo>
                      <a:pt x="1798" y="331"/>
                    </a:lnTo>
                    <a:lnTo>
                      <a:pt x="1799" y="331"/>
                    </a:lnTo>
                    <a:lnTo>
                      <a:pt x="1798" y="332"/>
                    </a:lnTo>
                    <a:cubicBezTo>
                      <a:pt x="1798" y="333"/>
                      <a:pt x="1798" y="334"/>
                      <a:pt x="1798" y="334"/>
                    </a:cubicBezTo>
                    <a:cubicBezTo>
                      <a:pt x="1799" y="336"/>
                      <a:pt x="1800" y="337"/>
                      <a:pt x="1799" y="338"/>
                    </a:cubicBezTo>
                    <a:lnTo>
                      <a:pt x="1798" y="334"/>
                    </a:lnTo>
                    <a:lnTo>
                      <a:pt x="1796" y="338"/>
                    </a:lnTo>
                    <a:lnTo>
                      <a:pt x="1788" y="365"/>
                    </a:lnTo>
                    <a:lnTo>
                      <a:pt x="1786" y="368"/>
                    </a:lnTo>
                    <a:cubicBezTo>
                      <a:pt x="1785" y="372"/>
                      <a:pt x="1784" y="374"/>
                      <a:pt x="1783" y="375"/>
                    </a:cubicBezTo>
                    <a:cubicBezTo>
                      <a:pt x="1783" y="376"/>
                      <a:pt x="1782" y="377"/>
                      <a:pt x="1782" y="379"/>
                    </a:cubicBezTo>
                    <a:cubicBezTo>
                      <a:pt x="1782" y="380"/>
                      <a:pt x="1782" y="382"/>
                      <a:pt x="1781" y="384"/>
                    </a:cubicBezTo>
                    <a:cubicBezTo>
                      <a:pt x="1780" y="386"/>
                      <a:pt x="1782" y="388"/>
                      <a:pt x="1787" y="390"/>
                    </a:cubicBezTo>
                    <a:lnTo>
                      <a:pt x="1787" y="394"/>
                    </a:lnTo>
                    <a:cubicBezTo>
                      <a:pt x="1787" y="396"/>
                      <a:pt x="1786" y="398"/>
                      <a:pt x="1784" y="400"/>
                    </a:cubicBezTo>
                    <a:cubicBezTo>
                      <a:pt x="1790" y="403"/>
                      <a:pt x="1794" y="404"/>
                      <a:pt x="1796" y="405"/>
                    </a:cubicBezTo>
                    <a:cubicBezTo>
                      <a:pt x="1798" y="406"/>
                      <a:pt x="1800" y="406"/>
                      <a:pt x="1801" y="406"/>
                    </a:cubicBezTo>
                    <a:cubicBezTo>
                      <a:pt x="1802" y="406"/>
                      <a:pt x="1803" y="406"/>
                      <a:pt x="1805" y="406"/>
                    </a:cubicBezTo>
                    <a:cubicBezTo>
                      <a:pt x="1806" y="406"/>
                      <a:pt x="1809" y="407"/>
                      <a:pt x="1814" y="408"/>
                    </a:cubicBezTo>
                    <a:cubicBezTo>
                      <a:pt x="1817" y="409"/>
                      <a:pt x="1821" y="409"/>
                      <a:pt x="1827" y="409"/>
                    </a:cubicBezTo>
                    <a:cubicBezTo>
                      <a:pt x="1833" y="409"/>
                      <a:pt x="1839" y="409"/>
                      <a:pt x="1844" y="408"/>
                    </a:cubicBezTo>
                    <a:cubicBezTo>
                      <a:pt x="1850" y="408"/>
                      <a:pt x="1855" y="408"/>
                      <a:pt x="1859" y="407"/>
                    </a:cubicBezTo>
                    <a:cubicBezTo>
                      <a:pt x="1863" y="407"/>
                      <a:pt x="1866" y="406"/>
                      <a:pt x="1866" y="406"/>
                    </a:cubicBezTo>
                    <a:cubicBezTo>
                      <a:pt x="1867" y="406"/>
                      <a:pt x="1869" y="406"/>
                      <a:pt x="1871" y="405"/>
                    </a:cubicBezTo>
                    <a:cubicBezTo>
                      <a:pt x="1873" y="404"/>
                      <a:pt x="1875" y="403"/>
                      <a:pt x="1877" y="403"/>
                    </a:cubicBezTo>
                    <a:lnTo>
                      <a:pt x="1874" y="403"/>
                    </a:lnTo>
                    <a:lnTo>
                      <a:pt x="1874" y="400"/>
                    </a:lnTo>
                    <a:cubicBezTo>
                      <a:pt x="1876" y="399"/>
                      <a:pt x="1877" y="399"/>
                      <a:pt x="1878" y="399"/>
                    </a:cubicBezTo>
                    <a:cubicBezTo>
                      <a:pt x="1878" y="399"/>
                      <a:pt x="1879" y="399"/>
                      <a:pt x="1882" y="398"/>
                    </a:cubicBezTo>
                    <a:cubicBezTo>
                      <a:pt x="1884" y="397"/>
                      <a:pt x="1888" y="394"/>
                      <a:pt x="1893" y="390"/>
                    </a:cubicBezTo>
                    <a:cubicBezTo>
                      <a:pt x="1899" y="387"/>
                      <a:pt x="1908" y="380"/>
                      <a:pt x="1920" y="371"/>
                    </a:cubicBezTo>
                    <a:cubicBezTo>
                      <a:pt x="1929" y="363"/>
                      <a:pt x="1934" y="357"/>
                      <a:pt x="1937" y="354"/>
                    </a:cubicBezTo>
                    <a:cubicBezTo>
                      <a:pt x="1940" y="350"/>
                      <a:pt x="1943" y="346"/>
                      <a:pt x="1947" y="339"/>
                    </a:cubicBezTo>
                    <a:cubicBezTo>
                      <a:pt x="1951" y="333"/>
                      <a:pt x="1955" y="327"/>
                      <a:pt x="1956" y="322"/>
                    </a:cubicBezTo>
                    <a:cubicBezTo>
                      <a:pt x="1958" y="316"/>
                      <a:pt x="1959" y="310"/>
                      <a:pt x="1960" y="302"/>
                    </a:cubicBezTo>
                    <a:cubicBezTo>
                      <a:pt x="1961" y="295"/>
                      <a:pt x="1961" y="287"/>
                      <a:pt x="1960" y="280"/>
                    </a:cubicBezTo>
                    <a:cubicBezTo>
                      <a:pt x="1958" y="273"/>
                      <a:pt x="1956" y="266"/>
                      <a:pt x="1954" y="259"/>
                    </a:cubicBezTo>
                    <a:cubicBezTo>
                      <a:pt x="1951" y="253"/>
                      <a:pt x="1949" y="249"/>
                      <a:pt x="1946" y="246"/>
                    </a:cubicBezTo>
                    <a:cubicBezTo>
                      <a:pt x="1944" y="244"/>
                      <a:pt x="1940" y="240"/>
                      <a:pt x="1936" y="233"/>
                    </a:cubicBezTo>
                    <a:cubicBezTo>
                      <a:pt x="1929" y="225"/>
                      <a:pt x="1920" y="220"/>
                      <a:pt x="1912" y="216"/>
                    </a:cubicBezTo>
                    <a:cubicBezTo>
                      <a:pt x="1903" y="213"/>
                      <a:pt x="1890" y="211"/>
                      <a:pt x="1874" y="211"/>
                    </a:cubicBezTo>
                    <a:close/>
                    <a:moveTo>
                      <a:pt x="1152" y="208"/>
                    </a:moveTo>
                    <a:lnTo>
                      <a:pt x="1146" y="211"/>
                    </a:lnTo>
                    <a:cubicBezTo>
                      <a:pt x="1140" y="218"/>
                      <a:pt x="1136" y="222"/>
                      <a:pt x="1133" y="224"/>
                    </a:cubicBezTo>
                    <a:cubicBezTo>
                      <a:pt x="1130" y="226"/>
                      <a:pt x="1127" y="229"/>
                      <a:pt x="1126" y="234"/>
                    </a:cubicBezTo>
                    <a:cubicBezTo>
                      <a:pt x="1124" y="239"/>
                      <a:pt x="1121" y="246"/>
                      <a:pt x="1116" y="256"/>
                    </a:cubicBezTo>
                    <a:lnTo>
                      <a:pt x="1166" y="232"/>
                    </a:lnTo>
                    <a:lnTo>
                      <a:pt x="1153" y="210"/>
                    </a:lnTo>
                    <a:lnTo>
                      <a:pt x="1152" y="208"/>
                    </a:lnTo>
                    <a:close/>
                    <a:moveTo>
                      <a:pt x="1166" y="199"/>
                    </a:moveTo>
                    <a:lnTo>
                      <a:pt x="1152" y="207"/>
                    </a:lnTo>
                    <a:lnTo>
                      <a:pt x="1168" y="231"/>
                    </a:lnTo>
                    <a:lnTo>
                      <a:pt x="1185" y="226"/>
                    </a:lnTo>
                    <a:lnTo>
                      <a:pt x="1166" y="199"/>
                    </a:lnTo>
                    <a:close/>
                    <a:moveTo>
                      <a:pt x="218" y="191"/>
                    </a:moveTo>
                    <a:lnTo>
                      <a:pt x="211" y="196"/>
                    </a:lnTo>
                    <a:lnTo>
                      <a:pt x="207" y="194"/>
                    </a:lnTo>
                    <a:cubicBezTo>
                      <a:pt x="201" y="199"/>
                      <a:pt x="193" y="206"/>
                      <a:pt x="182" y="214"/>
                    </a:cubicBezTo>
                    <a:cubicBezTo>
                      <a:pt x="172" y="222"/>
                      <a:pt x="164" y="228"/>
                      <a:pt x="160" y="232"/>
                    </a:cubicBezTo>
                    <a:cubicBezTo>
                      <a:pt x="156" y="236"/>
                      <a:pt x="152" y="238"/>
                      <a:pt x="149" y="238"/>
                    </a:cubicBezTo>
                    <a:lnTo>
                      <a:pt x="147" y="240"/>
                    </a:lnTo>
                    <a:cubicBezTo>
                      <a:pt x="140" y="244"/>
                      <a:pt x="134" y="248"/>
                      <a:pt x="129" y="253"/>
                    </a:cubicBezTo>
                    <a:lnTo>
                      <a:pt x="124" y="250"/>
                    </a:lnTo>
                    <a:lnTo>
                      <a:pt x="129" y="252"/>
                    </a:lnTo>
                    <a:cubicBezTo>
                      <a:pt x="131" y="249"/>
                      <a:pt x="133" y="246"/>
                      <a:pt x="134" y="242"/>
                    </a:cubicBezTo>
                    <a:cubicBezTo>
                      <a:pt x="138" y="237"/>
                      <a:pt x="145" y="234"/>
                      <a:pt x="153" y="233"/>
                    </a:cubicBezTo>
                    <a:cubicBezTo>
                      <a:pt x="155" y="230"/>
                      <a:pt x="157" y="226"/>
                      <a:pt x="160" y="223"/>
                    </a:cubicBezTo>
                    <a:cubicBezTo>
                      <a:pt x="156" y="224"/>
                      <a:pt x="150" y="227"/>
                      <a:pt x="142" y="233"/>
                    </a:cubicBezTo>
                    <a:cubicBezTo>
                      <a:pt x="133" y="239"/>
                      <a:pt x="124" y="245"/>
                      <a:pt x="115" y="252"/>
                    </a:cubicBezTo>
                    <a:cubicBezTo>
                      <a:pt x="111" y="259"/>
                      <a:pt x="106" y="265"/>
                      <a:pt x="100" y="270"/>
                    </a:cubicBezTo>
                    <a:lnTo>
                      <a:pt x="109" y="270"/>
                    </a:lnTo>
                    <a:cubicBezTo>
                      <a:pt x="106" y="271"/>
                      <a:pt x="104" y="274"/>
                      <a:pt x="105" y="277"/>
                    </a:cubicBezTo>
                    <a:cubicBezTo>
                      <a:pt x="137" y="255"/>
                      <a:pt x="170" y="234"/>
                      <a:pt x="202" y="214"/>
                    </a:cubicBezTo>
                    <a:lnTo>
                      <a:pt x="214" y="198"/>
                    </a:lnTo>
                    <a:lnTo>
                      <a:pt x="220" y="198"/>
                    </a:lnTo>
                    <a:lnTo>
                      <a:pt x="218" y="191"/>
                    </a:lnTo>
                    <a:close/>
                    <a:moveTo>
                      <a:pt x="1186" y="182"/>
                    </a:moveTo>
                    <a:lnTo>
                      <a:pt x="1166" y="195"/>
                    </a:lnTo>
                    <a:lnTo>
                      <a:pt x="1192" y="213"/>
                    </a:lnTo>
                    <a:lnTo>
                      <a:pt x="1186" y="182"/>
                    </a:lnTo>
                    <a:close/>
                    <a:moveTo>
                      <a:pt x="1117" y="176"/>
                    </a:moveTo>
                    <a:cubicBezTo>
                      <a:pt x="1104" y="183"/>
                      <a:pt x="1095" y="187"/>
                      <a:pt x="1089" y="190"/>
                    </a:cubicBezTo>
                    <a:cubicBezTo>
                      <a:pt x="1083" y="192"/>
                      <a:pt x="1078" y="194"/>
                      <a:pt x="1074" y="197"/>
                    </a:cubicBezTo>
                    <a:cubicBezTo>
                      <a:pt x="1071" y="200"/>
                      <a:pt x="1065" y="205"/>
                      <a:pt x="1058" y="210"/>
                    </a:cubicBezTo>
                    <a:lnTo>
                      <a:pt x="1059" y="240"/>
                    </a:lnTo>
                    <a:lnTo>
                      <a:pt x="1102" y="206"/>
                    </a:lnTo>
                    <a:lnTo>
                      <a:pt x="1118" y="177"/>
                    </a:lnTo>
                    <a:lnTo>
                      <a:pt x="1117" y="176"/>
                    </a:lnTo>
                    <a:close/>
                    <a:moveTo>
                      <a:pt x="1194" y="174"/>
                    </a:moveTo>
                    <a:lnTo>
                      <a:pt x="1199" y="190"/>
                    </a:lnTo>
                    <a:lnTo>
                      <a:pt x="1201" y="190"/>
                    </a:lnTo>
                    <a:lnTo>
                      <a:pt x="1197" y="174"/>
                    </a:lnTo>
                    <a:lnTo>
                      <a:pt x="1194" y="174"/>
                    </a:lnTo>
                    <a:close/>
                    <a:moveTo>
                      <a:pt x="2238" y="157"/>
                    </a:moveTo>
                    <a:cubicBezTo>
                      <a:pt x="2241" y="159"/>
                      <a:pt x="2243" y="160"/>
                      <a:pt x="2245" y="161"/>
                    </a:cubicBezTo>
                    <a:cubicBezTo>
                      <a:pt x="2246" y="161"/>
                      <a:pt x="2247" y="162"/>
                      <a:pt x="2247" y="162"/>
                    </a:cubicBezTo>
                    <a:cubicBezTo>
                      <a:pt x="2247" y="162"/>
                      <a:pt x="2248" y="161"/>
                      <a:pt x="2248" y="161"/>
                    </a:cubicBezTo>
                    <a:cubicBezTo>
                      <a:pt x="2249" y="160"/>
                      <a:pt x="2251" y="160"/>
                      <a:pt x="2253" y="160"/>
                    </a:cubicBezTo>
                    <a:cubicBezTo>
                      <a:pt x="2255" y="162"/>
                      <a:pt x="2257" y="163"/>
                      <a:pt x="2258" y="163"/>
                    </a:cubicBezTo>
                    <a:cubicBezTo>
                      <a:pt x="2259" y="163"/>
                      <a:pt x="2263" y="164"/>
                      <a:pt x="2268" y="166"/>
                    </a:cubicBezTo>
                    <a:cubicBezTo>
                      <a:pt x="2274" y="169"/>
                      <a:pt x="2278" y="169"/>
                      <a:pt x="2280" y="166"/>
                    </a:cubicBezTo>
                    <a:cubicBezTo>
                      <a:pt x="2281" y="164"/>
                      <a:pt x="2284" y="164"/>
                      <a:pt x="2287" y="165"/>
                    </a:cubicBezTo>
                    <a:cubicBezTo>
                      <a:pt x="2289" y="165"/>
                      <a:pt x="2292" y="166"/>
                      <a:pt x="2295" y="166"/>
                    </a:cubicBezTo>
                    <a:cubicBezTo>
                      <a:pt x="2299" y="167"/>
                      <a:pt x="2303" y="167"/>
                      <a:pt x="2308" y="168"/>
                    </a:cubicBezTo>
                    <a:cubicBezTo>
                      <a:pt x="2314" y="169"/>
                      <a:pt x="2319" y="169"/>
                      <a:pt x="2322" y="170"/>
                    </a:cubicBezTo>
                    <a:cubicBezTo>
                      <a:pt x="2326" y="170"/>
                      <a:pt x="2328" y="171"/>
                      <a:pt x="2330" y="171"/>
                    </a:cubicBezTo>
                    <a:cubicBezTo>
                      <a:pt x="2333" y="172"/>
                      <a:pt x="2336" y="174"/>
                      <a:pt x="2337" y="176"/>
                    </a:cubicBezTo>
                    <a:lnTo>
                      <a:pt x="2338" y="173"/>
                    </a:lnTo>
                    <a:cubicBezTo>
                      <a:pt x="2340" y="173"/>
                      <a:pt x="2342" y="173"/>
                      <a:pt x="2344" y="173"/>
                    </a:cubicBezTo>
                    <a:cubicBezTo>
                      <a:pt x="2347" y="173"/>
                      <a:pt x="2353" y="172"/>
                      <a:pt x="2364" y="170"/>
                    </a:cubicBezTo>
                    <a:cubicBezTo>
                      <a:pt x="2370" y="169"/>
                      <a:pt x="2376" y="168"/>
                      <a:pt x="2381" y="167"/>
                    </a:cubicBezTo>
                    <a:cubicBezTo>
                      <a:pt x="2386" y="166"/>
                      <a:pt x="2391" y="165"/>
                      <a:pt x="2398" y="165"/>
                    </a:cubicBezTo>
                    <a:cubicBezTo>
                      <a:pt x="2404" y="164"/>
                      <a:pt x="2410" y="164"/>
                      <a:pt x="2418" y="165"/>
                    </a:cubicBezTo>
                    <a:cubicBezTo>
                      <a:pt x="2425" y="165"/>
                      <a:pt x="2434" y="166"/>
                      <a:pt x="2444" y="168"/>
                    </a:cubicBezTo>
                    <a:cubicBezTo>
                      <a:pt x="2465" y="171"/>
                      <a:pt x="2481" y="175"/>
                      <a:pt x="2492" y="181"/>
                    </a:cubicBezTo>
                    <a:cubicBezTo>
                      <a:pt x="2502" y="186"/>
                      <a:pt x="2510" y="190"/>
                      <a:pt x="2516" y="194"/>
                    </a:cubicBezTo>
                    <a:cubicBezTo>
                      <a:pt x="2521" y="197"/>
                      <a:pt x="2526" y="200"/>
                      <a:pt x="2530" y="203"/>
                    </a:cubicBezTo>
                    <a:cubicBezTo>
                      <a:pt x="2533" y="206"/>
                      <a:pt x="2538" y="211"/>
                      <a:pt x="2544" y="218"/>
                    </a:cubicBezTo>
                    <a:cubicBezTo>
                      <a:pt x="2543" y="219"/>
                      <a:pt x="2544" y="222"/>
                      <a:pt x="2547" y="226"/>
                    </a:cubicBezTo>
                    <a:cubicBezTo>
                      <a:pt x="2551" y="230"/>
                      <a:pt x="2554" y="235"/>
                      <a:pt x="2556" y="242"/>
                    </a:cubicBezTo>
                    <a:cubicBezTo>
                      <a:pt x="2557" y="245"/>
                      <a:pt x="2559" y="247"/>
                      <a:pt x="2560" y="248"/>
                    </a:cubicBezTo>
                    <a:cubicBezTo>
                      <a:pt x="2561" y="249"/>
                      <a:pt x="2562" y="252"/>
                      <a:pt x="2563" y="256"/>
                    </a:cubicBezTo>
                    <a:lnTo>
                      <a:pt x="2565" y="253"/>
                    </a:lnTo>
                    <a:lnTo>
                      <a:pt x="2566" y="256"/>
                    </a:lnTo>
                    <a:cubicBezTo>
                      <a:pt x="2569" y="263"/>
                      <a:pt x="2571" y="271"/>
                      <a:pt x="2572" y="280"/>
                    </a:cubicBezTo>
                    <a:cubicBezTo>
                      <a:pt x="2573" y="289"/>
                      <a:pt x="2574" y="296"/>
                      <a:pt x="2576" y="302"/>
                    </a:cubicBezTo>
                    <a:cubicBezTo>
                      <a:pt x="2577" y="306"/>
                      <a:pt x="2577" y="308"/>
                      <a:pt x="2577" y="310"/>
                    </a:cubicBezTo>
                    <a:cubicBezTo>
                      <a:pt x="2577" y="312"/>
                      <a:pt x="2577" y="315"/>
                      <a:pt x="2578" y="319"/>
                    </a:cubicBezTo>
                    <a:lnTo>
                      <a:pt x="2578" y="321"/>
                    </a:lnTo>
                    <a:lnTo>
                      <a:pt x="2577" y="325"/>
                    </a:lnTo>
                    <a:cubicBezTo>
                      <a:pt x="2577" y="329"/>
                      <a:pt x="2576" y="333"/>
                      <a:pt x="2576" y="336"/>
                    </a:cubicBezTo>
                    <a:cubicBezTo>
                      <a:pt x="2576" y="340"/>
                      <a:pt x="2576" y="344"/>
                      <a:pt x="2576" y="347"/>
                    </a:cubicBezTo>
                    <a:cubicBezTo>
                      <a:pt x="2576" y="350"/>
                      <a:pt x="2575" y="353"/>
                      <a:pt x="2574" y="356"/>
                    </a:cubicBezTo>
                    <a:cubicBezTo>
                      <a:pt x="2574" y="359"/>
                      <a:pt x="2572" y="363"/>
                      <a:pt x="2570" y="366"/>
                    </a:cubicBezTo>
                    <a:cubicBezTo>
                      <a:pt x="2568" y="370"/>
                      <a:pt x="2566" y="374"/>
                      <a:pt x="2564" y="378"/>
                    </a:cubicBezTo>
                    <a:cubicBezTo>
                      <a:pt x="2562" y="381"/>
                      <a:pt x="2559" y="386"/>
                      <a:pt x="2555" y="390"/>
                    </a:cubicBezTo>
                    <a:cubicBezTo>
                      <a:pt x="2552" y="395"/>
                      <a:pt x="2547" y="401"/>
                      <a:pt x="2541" y="408"/>
                    </a:cubicBezTo>
                    <a:cubicBezTo>
                      <a:pt x="2535" y="414"/>
                      <a:pt x="2528" y="422"/>
                      <a:pt x="2519" y="432"/>
                    </a:cubicBezTo>
                    <a:cubicBezTo>
                      <a:pt x="2499" y="446"/>
                      <a:pt x="2488" y="454"/>
                      <a:pt x="2487" y="454"/>
                    </a:cubicBezTo>
                    <a:lnTo>
                      <a:pt x="2482" y="454"/>
                    </a:lnTo>
                    <a:lnTo>
                      <a:pt x="2478" y="457"/>
                    </a:lnTo>
                    <a:lnTo>
                      <a:pt x="2475" y="460"/>
                    </a:lnTo>
                    <a:lnTo>
                      <a:pt x="2475" y="457"/>
                    </a:lnTo>
                    <a:cubicBezTo>
                      <a:pt x="2473" y="458"/>
                      <a:pt x="2470" y="459"/>
                      <a:pt x="2468" y="460"/>
                    </a:cubicBezTo>
                    <a:cubicBezTo>
                      <a:pt x="2465" y="461"/>
                      <a:pt x="2462" y="462"/>
                      <a:pt x="2460" y="463"/>
                    </a:cubicBezTo>
                    <a:lnTo>
                      <a:pt x="2459" y="460"/>
                    </a:lnTo>
                    <a:cubicBezTo>
                      <a:pt x="2454" y="462"/>
                      <a:pt x="2451" y="464"/>
                      <a:pt x="2448" y="464"/>
                    </a:cubicBezTo>
                    <a:cubicBezTo>
                      <a:pt x="2446" y="465"/>
                      <a:pt x="2445" y="466"/>
                      <a:pt x="2444" y="466"/>
                    </a:cubicBezTo>
                    <a:cubicBezTo>
                      <a:pt x="2443" y="466"/>
                      <a:pt x="2442" y="465"/>
                      <a:pt x="2441" y="465"/>
                    </a:cubicBezTo>
                    <a:cubicBezTo>
                      <a:pt x="2440" y="464"/>
                      <a:pt x="2439" y="464"/>
                      <a:pt x="2437" y="463"/>
                    </a:cubicBezTo>
                    <a:lnTo>
                      <a:pt x="2437" y="466"/>
                    </a:lnTo>
                    <a:lnTo>
                      <a:pt x="2434" y="466"/>
                    </a:lnTo>
                    <a:lnTo>
                      <a:pt x="2429" y="466"/>
                    </a:lnTo>
                    <a:cubicBezTo>
                      <a:pt x="2427" y="464"/>
                      <a:pt x="2425" y="465"/>
                      <a:pt x="2422" y="468"/>
                    </a:cubicBezTo>
                    <a:cubicBezTo>
                      <a:pt x="2419" y="471"/>
                      <a:pt x="2418" y="472"/>
                      <a:pt x="2418" y="470"/>
                    </a:cubicBezTo>
                    <a:lnTo>
                      <a:pt x="2419" y="474"/>
                    </a:lnTo>
                    <a:lnTo>
                      <a:pt x="2415" y="470"/>
                    </a:lnTo>
                    <a:cubicBezTo>
                      <a:pt x="2411" y="470"/>
                      <a:pt x="2407" y="470"/>
                      <a:pt x="2405" y="470"/>
                    </a:cubicBezTo>
                    <a:cubicBezTo>
                      <a:pt x="2403" y="470"/>
                      <a:pt x="2401" y="469"/>
                      <a:pt x="2400" y="469"/>
                    </a:cubicBezTo>
                    <a:cubicBezTo>
                      <a:pt x="2399" y="468"/>
                      <a:pt x="2397" y="468"/>
                      <a:pt x="2396" y="468"/>
                    </a:cubicBezTo>
                    <a:cubicBezTo>
                      <a:pt x="2394" y="469"/>
                      <a:pt x="2391" y="469"/>
                      <a:pt x="2388" y="470"/>
                    </a:cubicBezTo>
                    <a:lnTo>
                      <a:pt x="2368" y="470"/>
                    </a:lnTo>
                    <a:lnTo>
                      <a:pt x="2333" y="466"/>
                    </a:lnTo>
                    <a:cubicBezTo>
                      <a:pt x="2324" y="463"/>
                      <a:pt x="2316" y="461"/>
                      <a:pt x="2308" y="459"/>
                    </a:cubicBezTo>
                    <a:cubicBezTo>
                      <a:pt x="2300" y="456"/>
                      <a:pt x="2294" y="453"/>
                      <a:pt x="2289" y="448"/>
                    </a:cubicBezTo>
                    <a:lnTo>
                      <a:pt x="2289" y="451"/>
                    </a:lnTo>
                    <a:lnTo>
                      <a:pt x="2286" y="448"/>
                    </a:lnTo>
                    <a:lnTo>
                      <a:pt x="2282" y="445"/>
                    </a:lnTo>
                    <a:lnTo>
                      <a:pt x="2279" y="445"/>
                    </a:lnTo>
                    <a:lnTo>
                      <a:pt x="2282" y="438"/>
                    </a:lnTo>
                    <a:lnTo>
                      <a:pt x="2283" y="438"/>
                    </a:lnTo>
                    <a:lnTo>
                      <a:pt x="2283" y="438"/>
                    </a:lnTo>
                    <a:lnTo>
                      <a:pt x="2288" y="429"/>
                    </a:lnTo>
                    <a:lnTo>
                      <a:pt x="2292" y="426"/>
                    </a:lnTo>
                    <a:lnTo>
                      <a:pt x="2289" y="426"/>
                    </a:lnTo>
                    <a:lnTo>
                      <a:pt x="2288" y="422"/>
                    </a:lnTo>
                    <a:lnTo>
                      <a:pt x="2284" y="431"/>
                    </a:lnTo>
                    <a:lnTo>
                      <a:pt x="2284" y="430"/>
                    </a:lnTo>
                    <a:cubicBezTo>
                      <a:pt x="2284" y="429"/>
                      <a:pt x="2285" y="428"/>
                      <a:pt x="2285" y="426"/>
                    </a:cubicBezTo>
                    <a:cubicBezTo>
                      <a:pt x="2285" y="424"/>
                      <a:pt x="2286" y="421"/>
                      <a:pt x="2288" y="416"/>
                    </a:cubicBezTo>
                    <a:lnTo>
                      <a:pt x="2287" y="413"/>
                    </a:lnTo>
                    <a:lnTo>
                      <a:pt x="2280" y="426"/>
                    </a:lnTo>
                    <a:lnTo>
                      <a:pt x="2283" y="426"/>
                    </a:lnTo>
                    <a:lnTo>
                      <a:pt x="2279" y="435"/>
                    </a:lnTo>
                    <a:lnTo>
                      <a:pt x="2282" y="435"/>
                    </a:lnTo>
                    <a:lnTo>
                      <a:pt x="2283" y="438"/>
                    </a:lnTo>
                    <a:lnTo>
                      <a:pt x="2282" y="438"/>
                    </a:lnTo>
                    <a:lnTo>
                      <a:pt x="2280" y="438"/>
                    </a:lnTo>
                    <a:lnTo>
                      <a:pt x="2276" y="442"/>
                    </a:lnTo>
                    <a:lnTo>
                      <a:pt x="2273" y="442"/>
                    </a:lnTo>
                    <a:cubicBezTo>
                      <a:pt x="2272" y="444"/>
                      <a:pt x="2272" y="445"/>
                      <a:pt x="2272" y="445"/>
                    </a:cubicBezTo>
                    <a:cubicBezTo>
                      <a:pt x="2273" y="445"/>
                      <a:pt x="2273" y="447"/>
                      <a:pt x="2273" y="451"/>
                    </a:cubicBezTo>
                    <a:lnTo>
                      <a:pt x="2270" y="454"/>
                    </a:lnTo>
                    <a:lnTo>
                      <a:pt x="2267" y="451"/>
                    </a:lnTo>
                    <a:lnTo>
                      <a:pt x="2267" y="454"/>
                    </a:lnTo>
                    <a:lnTo>
                      <a:pt x="2264" y="458"/>
                    </a:lnTo>
                    <a:cubicBezTo>
                      <a:pt x="2264" y="457"/>
                      <a:pt x="2264" y="456"/>
                      <a:pt x="2264" y="455"/>
                    </a:cubicBezTo>
                    <a:lnTo>
                      <a:pt x="2264" y="453"/>
                    </a:lnTo>
                    <a:lnTo>
                      <a:pt x="2265" y="451"/>
                    </a:lnTo>
                    <a:cubicBezTo>
                      <a:pt x="2266" y="450"/>
                      <a:pt x="2266" y="449"/>
                      <a:pt x="2267" y="448"/>
                    </a:cubicBezTo>
                    <a:lnTo>
                      <a:pt x="2270" y="442"/>
                    </a:lnTo>
                    <a:lnTo>
                      <a:pt x="2266" y="445"/>
                    </a:lnTo>
                    <a:lnTo>
                      <a:pt x="2267" y="448"/>
                    </a:lnTo>
                    <a:cubicBezTo>
                      <a:pt x="2265" y="449"/>
                      <a:pt x="2265" y="451"/>
                      <a:pt x="2264" y="452"/>
                    </a:cubicBezTo>
                    <a:lnTo>
                      <a:pt x="2264" y="453"/>
                    </a:lnTo>
                    <a:lnTo>
                      <a:pt x="2263" y="455"/>
                    </a:lnTo>
                    <a:cubicBezTo>
                      <a:pt x="2262" y="458"/>
                      <a:pt x="2260" y="461"/>
                      <a:pt x="2258" y="464"/>
                    </a:cubicBezTo>
                    <a:lnTo>
                      <a:pt x="2258" y="470"/>
                    </a:lnTo>
                    <a:cubicBezTo>
                      <a:pt x="2254" y="475"/>
                      <a:pt x="2252" y="478"/>
                      <a:pt x="2252" y="480"/>
                    </a:cubicBezTo>
                    <a:lnTo>
                      <a:pt x="2256" y="480"/>
                    </a:lnTo>
                    <a:lnTo>
                      <a:pt x="2255" y="477"/>
                    </a:lnTo>
                    <a:cubicBezTo>
                      <a:pt x="2257" y="477"/>
                      <a:pt x="2258" y="476"/>
                      <a:pt x="2259" y="474"/>
                    </a:cubicBezTo>
                    <a:lnTo>
                      <a:pt x="2261" y="467"/>
                    </a:lnTo>
                    <a:lnTo>
                      <a:pt x="2264" y="464"/>
                    </a:lnTo>
                    <a:lnTo>
                      <a:pt x="2264" y="467"/>
                    </a:lnTo>
                    <a:lnTo>
                      <a:pt x="2264" y="470"/>
                    </a:lnTo>
                    <a:lnTo>
                      <a:pt x="2268" y="470"/>
                    </a:lnTo>
                    <a:lnTo>
                      <a:pt x="2270" y="461"/>
                    </a:lnTo>
                    <a:lnTo>
                      <a:pt x="2271" y="458"/>
                    </a:lnTo>
                    <a:lnTo>
                      <a:pt x="2273" y="451"/>
                    </a:lnTo>
                    <a:lnTo>
                      <a:pt x="2273" y="454"/>
                    </a:lnTo>
                    <a:cubicBezTo>
                      <a:pt x="2274" y="454"/>
                      <a:pt x="2275" y="454"/>
                      <a:pt x="2275" y="453"/>
                    </a:cubicBezTo>
                    <a:lnTo>
                      <a:pt x="2276" y="452"/>
                    </a:lnTo>
                    <a:lnTo>
                      <a:pt x="2275" y="455"/>
                    </a:lnTo>
                    <a:cubicBezTo>
                      <a:pt x="2274" y="457"/>
                      <a:pt x="2273" y="459"/>
                      <a:pt x="2272" y="461"/>
                    </a:cubicBezTo>
                    <a:cubicBezTo>
                      <a:pt x="2270" y="465"/>
                      <a:pt x="2269" y="469"/>
                      <a:pt x="2267" y="474"/>
                    </a:cubicBezTo>
                    <a:cubicBezTo>
                      <a:pt x="2266" y="479"/>
                      <a:pt x="2265" y="483"/>
                      <a:pt x="2265" y="486"/>
                    </a:cubicBezTo>
                    <a:lnTo>
                      <a:pt x="2259" y="486"/>
                    </a:lnTo>
                    <a:lnTo>
                      <a:pt x="2263" y="490"/>
                    </a:lnTo>
                    <a:lnTo>
                      <a:pt x="2259" y="493"/>
                    </a:lnTo>
                    <a:lnTo>
                      <a:pt x="2256" y="490"/>
                    </a:lnTo>
                    <a:lnTo>
                      <a:pt x="2252" y="496"/>
                    </a:lnTo>
                    <a:lnTo>
                      <a:pt x="2249" y="496"/>
                    </a:lnTo>
                    <a:cubicBezTo>
                      <a:pt x="2247" y="498"/>
                      <a:pt x="2247" y="501"/>
                      <a:pt x="2248" y="506"/>
                    </a:cubicBezTo>
                    <a:lnTo>
                      <a:pt x="2244" y="515"/>
                    </a:lnTo>
                    <a:lnTo>
                      <a:pt x="2244" y="509"/>
                    </a:lnTo>
                    <a:cubicBezTo>
                      <a:pt x="2244" y="509"/>
                      <a:pt x="2244" y="510"/>
                      <a:pt x="2243" y="512"/>
                    </a:cubicBezTo>
                    <a:cubicBezTo>
                      <a:pt x="2242" y="514"/>
                      <a:pt x="2242" y="515"/>
                      <a:pt x="2241" y="517"/>
                    </a:cubicBezTo>
                    <a:cubicBezTo>
                      <a:pt x="2240" y="518"/>
                      <a:pt x="2240" y="520"/>
                      <a:pt x="2240" y="521"/>
                    </a:cubicBezTo>
                    <a:cubicBezTo>
                      <a:pt x="2240" y="523"/>
                      <a:pt x="2240" y="523"/>
                      <a:pt x="2242" y="522"/>
                    </a:cubicBezTo>
                    <a:lnTo>
                      <a:pt x="2245" y="522"/>
                    </a:lnTo>
                    <a:lnTo>
                      <a:pt x="2241" y="525"/>
                    </a:lnTo>
                    <a:lnTo>
                      <a:pt x="2241" y="528"/>
                    </a:lnTo>
                    <a:cubicBezTo>
                      <a:pt x="2241" y="528"/>
                      <a:pt x="2241" y="529"/>
                      <a:pt x="2241" y="529"/>
                    </a:cubicBezTo>
                    <a:lnTo>
                      <a:pt x="2242" y="531"/>
                    </a:lnTo>
                    <a:lnTo>
                      <a:pt x="2241" y="531"/>
                    </a:lnTo>
                    <a:lnTo>
                      <a:pt x="2238" y="528"/>
                    </a:lnTo>
                    <a:lnTo>
                      <a:pt x="2238" y="531"/>
                    </a:lnTo>
                    <a:lnTo>
                      <a:pt x="2235" y="531"/>
                    </a:lnTo>
                    <a:cubicBezTo>
                      <a:pt x="2236" y="534"/>
                      <a:pt x="2236" y="535"/>
                      <a:pt x="2234" y="536"/>
                    </a:cubicBezTo>
                    <a:cubicBezTo>
                      <a:pt x="2233" y="537"/>
                      <a:pt x="2232" y="539"/>
                      <a:pt x="2232" y="544"/>
                    </a:cubicBezTo>
                    <a:cubicBezTo>
                      <a:pt x="2232" y="547"/>
                      <a:pt x="2235" y="544"/>
                      <a:pt x="2239" y="534"/>
                    </a:cubicBezTo>
                    <a:cubicBezTo>
                      <a:pt x="2238" y="532"/>
                      <a:pt x="2239" y="531"/>
                      <a:pt x="2241" y="531"/>
                    </a:cubicBezTo>
                    <a:lnTo>
                      <a:pt x="2243" y="538"/>
                    </a:lnTo>
                    <a:cubicBezTo>
                      <a:pt x="2242" y="535"/>
                      <a:pt x="2242" y="533"/>
                      <a:pt x="2242" y="531"/>
                    </a:cubicBezTo>
                    <a:lnTo>
                      <a:pt x="2242" y="531"/>
                    </a:lnTo>
                    <a:lnTo>
                      <a:pt x="2244" y="531"/>
                    </a:lnTo>
                    <a:cubicBezTo>
                      <a:pt x="2245" y="538"/>
                      <a:pt x="2244" y="541"/>
                      <a:pt x="2243" y="541"/>
                    </a:cubicBezTo>
                    <a:cubicBezTo>
                      <a:pt x="2241" y="541"/>
                      <a:pt x="2241" y="543"/>
                      <a:pt x="2242" y="547"/>
                    </a:cubicBezTo>
                    <a:lnTo>
                      <a:pt x="2239" y="547"/>
                    </a:lnTo>
                    <a:lnTo>
                      <a:pt x="2240" y="554"/>
                    </a:lnTo>
                    <a:lnTo>
                      <a:pt x="2243" y="554"/>
                    </a:lnTo>
                    <a:lnTo>
                      <a:pt x="2240" y="563"/>
                    </a:lnTo>
                    <a:lnTo>
                      <a:pt x="2240" y="560"/>
                    </a:lnTo>
                    <a:lnTo>
                      <a:pt x="2233" y="563"/>
                    </a:lnTo>
                    <a:lnTo>
                      <a:pt x="2233" y="566"/>
                    </a:lnTo>
                    <a:lnTo>
                      <a:pt x="2236" y="563"/>
                    </a:lnTo>
                    <a:lnTo>
                      <a:pt x="2234" y="570"/>
                    </a:lnTo>
                    <a:lnTo>
                      <a:pt x="2236" y="566"/>
                    </a:lnTo>
                    <a:lnTo>
                      <a:pt x="2237" y="570"/>
                    </a:lnTo>
                    <a:lnTo>
                      <a:pt x="2234" y="573"/>
                    </a:lnTo>
                    <a:cubicBezTo>
                      <a:pt x="2233" y="576"/>
                      <a:pt x="2233" y="578"/>
                      <a:pt x="2233" y="578"/>
                    </a:cubicBezTo>
                    <a:cubicBezTo>
                      <a:pt x="2234" y="578"/>
                      <a:pt x="2235" y="576"/>
                      <a:pt x="2237" y="573"/>
                    </a:cubicBezTo>
                    <a:lnTo>
                      <a:pt x="2240" y="573"/>
                    </a:lnTo>
                    <a:lnTo>
                      <a:pt x="2244" y="570"/>
                    </a:lnTo>
                    <a:cubicBezTo>
                      <a:pt x="2244" y="570"/>
                      <a:pt x="2245" y="569"/>
                      <a:pt x="2245" y="569"/>
                    </a:cubicBezTo>
                    <a:cubicBezTo>
                      <a:pt x="2245" y="569"/>
                      <a:pt x="2245" y="569"/>
                      <a:pt x="2245" y="571"/>
                    </a:cubicBezTo>
                    <a:cubicBezTo>
                      <a:pt x="2245" y="572"/>
                      <a:pt x="2244" y="574"/>
                      <a:pt x="2243" y="578"/>
                    </a:cubicBezTo>
                    <a:cubicBezTo>
                      <a:pt x="2242" y="581"/>
                      <a:pt x="2240" y="586"/>
                      <a:pt x="2239" y="592"/>
                    </a:cubicBezTo>
                    <a:lnTo>
                      <a:pt x="2237" y="595"/>
                    </a:lnTo>
                    <a:lnTo>
                      <a:pt x="2240" y="595"/>
                    </a:lnTo>
                    <a:lnTo>
                      <a:pt x="2241" y="598"/>
                    </a:lnTo>
                    <a:lnTo>
                      <a:pt x="2236" y="602"/>
                    </a:lnTo>
                    <a:lnTo>
                      <a:pt x="2239" y="602"/>
                    </a:lnTo>
                    <a:lnTo>
                      <a:pt x="2240" y="608"/>
                    </a:lnTo>
                    <a:lnTo>
                      <a:pt x="2243" y="608"/>
                    </a:lnTo>
                    <a:cubicBezTo>
                      <a:pt x="2242" y="611"/>
                      <a:pt x="2241" y="612"/>
                      <a:pt x="2241" y="613"/>
                    </a:cubicBezTo>
                    <a:cubicBezTo>
                      <a:pt x="2241" y="613"/>
                      <a:pt x="2240" y="617"/>
                      <a:pt x="2237" y="622"/>
                    </a:cubicBezTo>
                    <a:cubicBezTo>
                      <a:pt x="2236" y="626"/>
                      <a:pt x="2235" y="631"/>
                      <a:pt x="2234" y="638"/>
                    </a:cubicBezTo>
                    <a:cubicBezTo>
                      <a:pt x="2234" y="646"/>
                      <a:pt x="2232" y="651"/>
                      <a:pt x="2231" y="654"/>
                    </a:cubicBezTo>
                    <a:lnTo>
                      <a:pt x="2227" y="666"/>
                    </a:lnTo>
                    <a:lnTo>
                      <a:pt x="2224" y="669"/>
                    </a:lnTo>
                    <a:lnTo>
                      <a:pt x="2218" y="675"/>
                    </a:lnTo>
                    <a:lnTo>
                      <a:pt x="2211" y="678"/>
                    </a:lnTo>
                    <a:lnTo>
                      <a:pt x="2212" y="683"/>
                    </a:lnTo>
                    <a:lnTo>
                      <a:pt x="2210" y="683"/>
                    </a:lnTo>
                    <a:cubicBezTo>
                      <a:pt x="2209" y="682"/>
                      <a:pt x="2207" y="682"/>
                      <a:pt x="2204" y="683"/>
                    </a:cubicBezTo>
                    <a:cubicBezTo>
                      <a:pt x="2199" y="684"/>
                      <a:pt x="2196" y="685"/>
                      <a:pt x="2194" y="685"/>
                    </a:cubicBezTo>
                    <a:lnTo>
                      <a:pt x="2191" y="682"/>
                    </a:lnTo>
                    <a:lnTo>
                      <a:pt x="2188" y="682"/>
                    </a:lnTo>
                    <a:lnTo>
                      <a:pt x="2188" y="691"/>
                    </a:lnTo>
                    <a:lnTo>
                      <a:pt x="2184" y="694"/>
                    </a:lnTo>
                    <a:lnTo>
                      <a:pt x="2172" y="694"/>
                    </a:lnTo>
                    <a:lnTo>
                      <a:pt x="2166" y="685"/>
                    </a:lnTo>
                    <a:cubicBezTo>
                      <a:pt x="2164" y="685"/>
                      <a:pt x="2163" y="686"/>
                      <a:pt x="2164" y="688"/>
                    </a:cubicBezTo>
                    <a:lnTo>
                      <a:pt x="2161" y="688"/>
                    </a:lnTo>
                    <a:cubicBezTo>
                      <a:pt x="2161" y="688"/>
                      <a:pt x="2161" y="688"/>
                      <a:pt x="2161" y="688"/>
                    </a:cubicBezTo>
                    <a:lnTo>
                      <a:pt x="2161" y="688"/>
                    </a:lnTo>
                    <a:lnTo>
                      <a:pt x="2160" y="688"/>
                    </a:lnTo>
                    <a:lnTo>
                      <a:pt x="2160" y="688"/>
                    </a:lnTo>
                    <a:cubicBezTo>
                      <a:pt x="2159" y="688"/>
                      <a:pt x="2157" y="688"/>
                      <a:pt x="2154" y="688"/>
                    </a:cubicBezTo>
                    <a:cubicBezTo>
                      <a:pt x="2151" y="687"/>
                      <a:pt x="2149" y="687"/>
                      <a:pt x="2146" y="686"/>
                    </a:cubicBezTo>
                    <a:cubicBezTo>
                      <a:pt x="2143" y="685"/>
                      <a:pt x="2141" y="683"/>
                      <a:pt x="2140" y="682"/>
                    </a:cubicBezTo>
                    <a:cubicBezTo>
                      <a:pt x="2141" y="680"/>
                      <a:pt x="2141" y="679"/>
                      <a:pt x="2140" y="678"/>
                    </a:cubicBezTo>
                    <a:cubicBezTo>
                      <a:pt x="2140" y="677"/>
                      <a:pt x="2139" y="676"/>
                      <a:pt x="2138" y="675"/>
                    </a:cubicBezTo>
                    <a:cubicBezTo>
                      <a:pt x="2138" y="673"/>
                      <a:pt x="2137" y="672"/>
                      <a:pt x="2136" y="670"/>
                    </a:cubicBezTo>
                    <a:cubicBezTo>
                      <a:pt x="2135" y="667"/>
                      <a:pt x="2134" y="664"/>
                      <a:pt x="2133" y="659"/>
                    </a:cubicBezTo>
                    <a:cubicBezTo>
                      <a:pt x="2133" y="653"/>
                      <a:pt x="2133" y="650"/>
                      <a:pt x="2133" y="650"/>
                    </a:cubicBezTo>
                    <a:cubicBezTo>
                      <a:pt x="2133" y="650"/>
                      <a:pt x="2133" y="649"/>
                      <a:pt x="2132" y="646"/>
                    </a:cubicBezTo>
                    <a:lnTo>
                      <a:pt x="2129" y="646"/>
                    </a:lnTo>
                    <a:cubicBezTo>
                      <a:pt x="2129" y="644"/>
                      <a:pt x="2129" y="642"/>
                      <a:pt x="2129" y="640"/>
                    </a:cubicBezTo>
                    <a:lnTo>
                      <a:pt x="2125" y="637"/>
                    </a:lnTo>
                    <a:lnTo>
                      <a:pt x="2123" y="640"/>
                    </a:lnTo>
                    <a:lnTo>
                      <a:pt x="2122" y="637"/>
                    </a:lnTo>
                    <a:lnTo>
                      <a:pt x="2120" y="634"/>
                    </a:lnTo>
                    <a:lnTo>
                      <a:pt x="2116" y="630"/>
                    </a:lnTo>
                    <a:lnTo>
                      <a:pt x="2119" y="630"/>
                    </a:lnTo>
                    <a:lnTo>
                      <a:pt x="2116" y="624"/>
                    </a:lnTo>
                    <a:lnTo>
                      <a:pt x="2112" y="624"/>
                    </a:lnTo>
                    <a:cubicBezTo>
                      <a:pt x="2113" y="624"/>
                      <a:pt x="2113" y="623"/>
                      <a:pt x="2113" y="623"/>
                    </a:cubicBezTo>
                    <a:lnTo>
                      <a:pt x="2114" y="622"/>
                    </a:lnTo>
                    <a:lnTo>
                      <a:pt x="2116" y="623"/>
                    </a:lnTo>
                    <a:cubicBezTo>
                      <a:pt x="2117" y="623"/>
                      <a:pt x="2118" y="624"/>
                      <a:pt x="2119" y="625"/>
                    </a:cubicBezTo>
                    <a:cubicBezTo>
                      <a:pt x="2121" y="626"/>
                      <a:pt x="2123" y="628"/>
                      <a:pt x="2125" y="630"/>
                    </a:cubicBezTo>
                    <a:cubicBezTo>
                      <a:pt x="2120" y="613"/>
                      <a:pt x="2116" y="602"/>
                      <a:pt x="2113" y="597"/>
                    </a:cubicBezTo>
                    <a:cubicBezTo>
                      <a:pt x="2109" y="591"/>
                      <a:pt x="2108" y="588"/>
                      <a:pt x="2108" y="586"/>
                    </a:cubicBezTo>
                    <a:cubicBezTo>
                      <a:pt x="2109" y="587"/>
                      <a:pt x="2110" y="589"/>
                      <a:pt x="2112" y="594"/>
                    </a:cubicBezTo>
                    <a:cubicBezTo>
                      <a:pt x="2114" y="599"/>
                      <a:pt x="2116" y="603"/>
                      <a:pt x="2119" y="608"/>
                    </a:cubicBezTo>
                    <a:cubicBezTo>
                      <a:pt x="2119" y="607"/>
                      <a:pt x="2120" y="607"/>
                      <a:pt x="2120" y="607"/>
                    </a:cubicBezTo>
                    <a:cubicBezTo>
                      <a:pt x="2120" y="607"/>
                      <a:pt x="2120" y="606"/>
                      <a:pt x="2120" y="606"/>
                    </a:cubicBezTo>
                    <a:cubicBezTo>
                      <a:pt x="2120" y="605"/>
                      <a:pt x="2121" y="605"/>
                      <a:pt x="2121" y="605"/>
                    </a:cubicBezTo>
                    <a:lnTo>
                      <a:pt x="2124" y="611"/>
                    </a:lnTo>
                    <a:lnTo>
                      <a:pt x="2128" y="608"/>
                    </a:lnTo>
                    <a:cubicBezTo>
                      <a:pt x="2128" y="610"/>
                      <a:pt x="2128" y="611"/>
                      <a:pt x="2130" y="613"/>
                    </a:cubicBezTo>
                    <a:cubicBezTo>
                      <a:pt x="2131" y="614"/>
                      <a:pt x="2132" y="616"/>
                      <a:pt x="2134" y="617"/>
                    </a:cubicBezTo>
                    <a:cubicBezTo>
                      <a:pt x="2135" y="619"/>
                      <a:pt x="2136" y="619"/>
                      <a:pt x="2137" y="620"/>
                    </a:cubicBezTo>
                    <a:lnTo>
                      <a:pt x="2138" y="620"/>
                    </a:lnTo>
                    <a:lnTo>
                      <a:pt x="2138" y="621"/>
                    </a:lnTo>
                    <a:cubicBezTo>
                      <a:pt x="2138" y="621"/>
                      <a:pt x="2138" y="621"/>
                      <a:pt x="2138" y="621"/>
                    </a:cubicBezTo>
                    <a:lnTo>
                      <a:pt x="2138" y="620"/>
                    </a:lnTo>
                    <a:lnTo>
                      <a:pt x="2138" y="618"/>
                    </a:lnTo>
                    <a:cubicBezTo>
                      <a:pt x="2137" y="614"/>
                      <a:pt x="2136" y="612"/>
                      <a:pt x="2135" y="610"/>
                    </a:cubicBezTo>
                    <a:cubicBezTo>
                      <a:pt x="2134" y="607"/>
                      <a:pt x="2134" y="606"/>
                      <a:pt x="2134" y="605"/>
                    </a:cubicBezTo>
                    <a:lnTo>
                      <a:pt x="2137" y="605"/>
                    </a:lnTo>
                    <a:lnTo>
                      <a:pt x="2137" y="602"/>
                    </a:lnTo>
                    <a:lnTo>
                      <a:pt x="2140" y="602"/>
                    </a:lnTo>
                    <a:cubicBezTo>
                      <a:pt x="2139" y="599"/>
                      <a:pt x="2139" y="598"/>
                      <a:pt x="2140" y="598"/>
                    </a:cubicBezTo>
                    <a:cubicBezTo>
                      <a:pt x="2140" y="598"/>
                      <a:pt x="2139" y="596"/>
                      <a:pt x="2137" y="592"/>
                    </a:cubicBezTo>
                    <a:lnTo>
                      <a:pt x="2136" y="589"/>
                    </a:lnTo>
                    <a:cubicBezTo>
                      <a:pt x="2134" y="585"/>
                      <a:pt x="2132" y="580"/>
                      <a:pt x="2132" y="576"/>
                    </a:cubicBezTo>
                    <a:cubicBezTo>
                      <a:pt x="2135" y="582"/>
                      <a:pt x="2138" y="587"/>
                      <a:pt x="2140" y="589"/>
                    </a:cubicBezTo>
                    <a:cubicBezTo>
                      <a:pt x="2142" y="591"/>
                      <a:pt x="2143" y="593"/>
                      <a:pt x="2141" y="595"/>
                    </a:cubicBezTo>
                    <a:cubicBezTo>
                      <a:pt x="2140" y="597"/>
                      <a:pt x="2140" y="599"/>
                      <a:pt x="2142" y="600"/>
                    </a:cubicBezTo>
                    <a:cubicBezTo>
                      <a:pt x="2143" y="601"/>
                      <a:pt x="2145" y="602"/>
                      <a:pt x="2147" y="602"/>
                    </a:cubicBezTo>
                    <a:lnTo>
                      <a:pt x="2146" y="598"/>
                    </a:lnTo>
                    <a:lnTo>
                      <a:pt x="2149" y="598"/>
                    </a:lnTo>
                    <a:cubicBezTo>
                      <a:pt x="2147" y="598"/>
                      <a:pt x="2145" y="596"/>
                      <a:pt x="2144" y="592"/>
                    </a:cubicBezTo>
                    <a:cubicBezTo>
                      <a:pt x="2144" y="590"/>
                      <a:pt x="2143" y="587"/>
                      <a:pt x="2142" y="584"/>
                    </a:cubicBezTo>
                    <a:lnTo>
                      <a:pt x="2142" y="582"/>
                    </a:lnTo>
                    <a:lnTo>
                      <a:pt x="2142" y="582"/>
                    </a:lnTo>
                    <a:lnTo>
                      <a:pt x="2141" y="581"/>
                    </a:lnTo>
                    <a:lnTo>
                      <a:pt x="2141" y="579"/>
                    </a:lnTo>
                    <a:cubicBezTo>
                      <a:pt x="2140" y="577"/>
                      <a:pt x="2139" y="575"/>
                      <a:pt x="2139" y="573"/>
                    </a:cubicBezTo>
                    <a:lnTo>
                      <a:pt x="2135" y="566"/>
                    </a:lnTo>
                    <a:lnTo>
                      <a:pt x="2132" y="566"/>
                    </a:lnTo>
                    <a:cubicBezTo>
                      <a:pt x="2132" y="562"/>
                      <a:pt x="2131" y="560"/>
                      <a:pt x="2130" y="560"/>
                    </a:cubicBezTo>
                    <a:cubicBezTo>
                      <a:pt x="2129" y="561"/>
                      <a:pt x="2128" y="559"/>
                      <a:pt x="2128" y="557"/>
                    </a:cubicBezTo>
                    <a:lnTo>
                      <a:pt x="2128" y="554"/>
                    </a:lnTo>
                    <a:lnTo>
                      <a:pt x="2132" y="557"/>
                    </a:lnTo>
                    <a:lnTo>
                      <a:pt x="2132" y="560"/>
                    </a:lnTo>
                    <a:lnTo>
                      <a:pt x="2135" y="560"/>
                    </a:lnTo>
                    <a:cubicBezTo>
                      <a:pt x="2135" y="559"/>
                      <a:pt x="2135" y="558"/>
                      <a:pt x="2135" y="557"/>
                    </a:cubicBezTo>
                    <a:lnTo>
                      <a:pt x="2134" y="556"/>
                    </a:lnTo>
                    <a:lnTo>
                      <a:pt x="2135" y="559"/>
                    </a:lnTo>
                    <a:cubicBezTo>
                      <a:pt x="2136" y="560"/>
                      <a:pt x="2136" y="561"/>
                      <a:pt x="2136" y="562"/>
                    </a:cubicBezTo>
                    <a:cubicBezTo>
                      <a:pt x="2137" y="565"/>
                      <a:pt x="2139" y="566"/>
                      <a:pt x="2141" y="566"/>
                    </a:cubicBezTo>
                    <a:lnTo>
                      <a:pt x="2138" y="557"/>
                    </a:lnTo>
                    <a:lnTo>
                      <a:pt x="2138" y="552"/>
                    </a:lnTo>
                    <a:lnTo>
                      <a:pt x="2139" y="554"/>
                    </a:lnTo>
                    <a:cubicBezTo>
                      <a:pt x="2140" y="556"/>
                      <a:pt x="2141" y="557"/>
                      <a:pt x="2141" y="558"/>
                    </a:cubicBezTo>
                    <a:cubicBezTo>
                      <a:pt x="2142" y="561"/>
                      <a:pt x="2143" y="563"/>
                      <a:pt x="2144" y="564"/>
                    </a:cubicBezTo>
                    <a:cubicBezTo>
                      <a:pt x="2145" y="566"/>
                      <a:pt x="2149" y="571"/>
                      <a:pt x="2155" y="579"/>
                    </a:cubicBezTo>
                    <a:lnTo>
                      <a:pt x="2158" y="579"/>
                    </a:lnTo>
                    <a:lnTo>
                      <a:pt x="2148" y="566"/>
                    </a:lnTo>
                    <a:lnTo>
                      <a:pt x="2151" y="566"/>
                    </a:lnTo>
                    <a:cubicBezTo>
                      <a:pt x="2147" y="563"/>
                      <a:pt x="2145" y="561"/>
                      <a:pt x="2145" y="561"/>
                    </a:cubicBezTo>
                    <a:cubicBezTo>
                      <a:pt x="2145" y="561"/>
                      <a:pt x="2144" y="559"/>
                      <a:pt x="2144" y="557"/>
                    </a:cubicBezTo>
                    <a:cubicBezTo>
                      <a:pt x="2150" y="563"/>
                      <a:pt x="2153" y="566"/>
                      <a:pt x="2154" y="568"/>
                    </a:cubicBezTo>
                    <a:cubicBezTo>
                      <a:pt x="2154" y="569"/>
                      <a:pt x="2155" y="570"/>
                      <a:pt x="2158" y="570"/>
                    </a:cubicBezTo>
                    <a:lnTo>
                      <a:pt x="2158" y="573"/>
                    </a:lnTo>
                    <a:lnTo>
                      <a:pt x="2161" y="573"/>
                    </a:lnTo>
                    <a:lnTo>
                      <a:pt x="2160" y="566"/>
                    </a:lnTo>
                    <a:lnTo>
                      <a:pt x="2157" y="566"/>
                    </a:lnTo>
                    <a:lnTo>
                      <a:pt x="2154" y="560"/>
                    </a:lnTo>
                    <a:lnTo>
                      <a:pt x="2154" y="557"/>
                    </a:lnTo>
                    <a:cubicBezTo>
                      <a:pt x="2153" y="557"/>
                      <a:pt x="2153" y="557"/>
                      <a:pt x="2152" y="557"/>
                    </a:cubicBezTo>
                    <a:lnTo>
                      <a:pt x="2151" y="556"/>
                    </a:lnTo>
                    <a:lnTo>
                      <a:pt x="2154" y="554"/>
                    </a:lnTo>
                    <a:lnTo>
                      <a:pt x="2157" y="560"/>
                    </a:lnTo>
                    <a:lnTo>
                      <a:pt x="2160" y="563"/>
                    </a:lnTo>
                    <a:lnTo>
                      <a:pt x="2154" y="554"/>
                    </a:lnTo>
                    <a:lnTo>
                      <a:pt x="2151" y="550"/>
                    </a:lnTo>
                    <a:cubicBezTo>
                      <a:pt x="2148" y="548"/>
                      <a:pt x="2147" y="545"/>
                      <a:pt x="2147" y="541"/>
                    </a:cubicBezTo>
                    <a:lnTo>
                      <a:pt x="2150" y="547"/>
                    </a:lnTo>
                    <a:lnTo>
                      <a:pt x="2153" y="547"/>
                    </a:lnTo>
                    <a:lnTo>
                      <a:pt x="2153" y="544"/>
                    </a:lnTo>
                    <a:cubicBezTo>
                      <a:pt x="2155" y="547"/>
                      <a:pt x="2157" y="549"/>
                      <a:pt x="2158" y="551"/>
                    </a:cubicBezTo>
                    <a:cubicBezTo>
                      <a:pt x="2159" y="552"/>
                      <a:pt x="2160" y="553"/>
                      <a:pt x="2160" y="553"/>
                    </a:cubicBezTo>
                    <a:cubicBezTo>
                      <a:pt x="2160" y="553"/>
                      <a:pt x="2160" y="554"/>
                      <a:pt x="2160" y="554"/>
                    </a:cubicBezTo>
                    <a:cubicBezTo>
                      <a:pt x="2160" y="554"/>
                      <a:pt x="2160" y="555"/>
                      <a:pt x="2160" y="557"/>
                    </a:cubicBezTo>
                    <a:cubicBezTo>
                      <a:pt x="2161" y="557"/>
                      <a:pt x="2161" y="557"/>
                      <a:pt x="2161" y="557"/>
                    </a:cubicBezTo>
                    <a:cubicBezTo>
                      <a:pt x="2161" y="556"/>
                      <a:pt x="2162" y="557"/>
                      <a:pt x="2166" y="558"/>
                    </a:cubicBezTo>
                    <a:lnTo>
                      <a:pt x="2168" y="559"/>
                    </a:lnTo>
                    <a:lnTo>
                      <a:pt x="2170" y="563"/>
                    </a:lnTo>
                    <a:lnTo>
                      <a:pt x="2170" y="560"/>
                    </a:lnTo>
                    <a:lnTo>
                      <a:pt x="2168" y="559"/>
                    </a:lnTo>
                    <a:lnTo>
                      <a:pt x="2167" y="558"/>
                    </a:lnTo>
                    <a:lnTo>
                      <a:pt x="2165" y="554"/>
                    </a:lnTo>
                    <a:lnTo>
                      <a:pt x="2162" y="550"/>
                    </a:lnTo>
                    <a:lnTo>
                      <a:pt x="2162" y="547"/>
                    </a:lnTo>
                    <a:lnTo>
                      <a:pt x="2163" y="547"/>
                    </a:lnTo>
                    <a:lnTo>
                      <a:pt x="2162" y="547"/>
                    </a:lnTo>
                    <a:lnTo>
                      <a:pt x="2161" y="544"/>
                    </a:lnTo>
                    <a:lnTo>
                      <a:pt x="2165" y="550"/>
                    </a:lnTo>
                    <a:lnTo>
                      <a:pt x="2168" y="547"/>
                    </a:lnTo>
                    <a:lnTo>
                      <a:pt x="2168" y="541"/>
                    </a:lnTo>
                    <a:lnTo>
                      <a:pt x="2168" y="538"/>
                    </a:lnTo>
                    <a:lnTo>
                      <a:pt x="2172" y="538"/>
                    </a:lnTo>
                    <a:cubicBezTo>
                      <a:pt x="2172" y="538"/>
                      <a:pt x="2180" y="515"/>
                      <a:pt x="2196" y="470"/>
                    </a:cubicBezTo>
                    <a:cubicBezTo>
                      <a:pt x="2203" y="448"/>
                      <a:pt x="2211" y="424"/>
                      <a:pt x="2218" y="400"/>
                    </a:cubicBezTo>
                    <a:cubicBezTo>
                      <a:pt x="2226" y="375"/>
                      <a:pt x="2234" y="349"/>
                      <a:pt x="2242" y="321"/>
                    </a:cubicBezTo>
                    <a:cubicBezTo>
                      <a:pt x="2258" y="265"/>
                      <a:pt x="2266" y="235"/>
                      <a:pt x="2265" y="232"/>
                    </a:cubicBezTo>
                    <a:lnTo>
                      <a:pt x="2263" y="229"/>
                    </a:lnTo>
                    <a:cubicBezTo>
                      <a:pt x="2257" y="224"/>
                      <a:pt x="2257" y="223"/>
                      <a:pt x="2263" y="226"/>
                    </a:cubicBezTo>
                    <a:lnTo>
                      <a:pt x="2253" y="218"/>
                    </a:lnTo>
                    <a:lnTo>
                      <a:pt x="2250" y="218"/>
                    </a:lnTo>
                    <a:lnTo>
                      <a:pt x="2247" y="218"/>
                    </a:lnTo>
                    <a:lnTo>
                      <a:pt x="2240" y="218"/>
                    </a:lnTo>
                    <a:lnTo>
                      <a:pt x="2233" y="205"/>
                    </a:lnTo>
                    <a:lnTo>
                      <a:pt x="2234" y="208"/>
                    </a:lnTo>
                    <a:lnTo>
                      <a:pt x="2230" y="205"/>
                    </a:lnTo>
                    <a:lnTo>
                      <a:pt x="2227" y="192"/>
                    </a:lnTo>
                    <a:lnTo>
                      <a:pt x="2223" y="195"/>
                    </a:lnTo>
                    <a:lnTo>
                      <a:pt x="2220" y="189"/>
                    </a:lnTo>
                    <a:lnTo>
                      <a:pt x="2224" y="186"/>
                    </a:lnTo>
                    <a:lnTo>
                      <a:pt x="2227" y="186"/>
                    </a:lnTo>
                    <a:cubicBezTo>
                      <a:pt x="2226" y="182"/>
                      <a:pt x="2226" y="180"/>
                      <a:pt x="2227" y="178"/>
                    </a:cubicBezTo>
                    <a:lnTo>
                      <a:pt x="2228" y="176"/>
                    </a:lnTo>
                    <a:lnTo>
                      <a:pt x="2228" y="179"/>
                    </a:lnTo>
                    <a:lnTo>
                      <a:pt x="2228" y="176"/>
                    </a:lnTo>
                    <a:lnTo>
                      <a:pt x="2228" y="176"/>
                    </a:lnTo>
                    <a:lnTo>
                      <a:pt x="2228" y="176"/>
                    </a:lnTo>
                    <a:cubicBezTo>
                      <a:pt x="2228" y="174"/>
                      <a:pt x="2227" y="173"/>
                      <a:pt x="2227" y="171"/>
                    </a:cubicBezTo>
                    <a:cubicBezTo>
                      <a:pt x="2226" y="168"/>
                      <a:pt x="2224" y="165"/>
                      <a:pt x="2221" y="163"/>
                    </a:cubicBezTo>
                    <a:lnTo>
                      <a:pt x="2225" y="166"/>
                    </a:lnTo>
                    <a:lnTo>
                      <a:pt x="2224" y="163"/>
                    </a:lnTo>
                    <a:cubicBezTo>
                      <a:pt x="2227" y="163"/>
                      <a:pt x="2229" y="162"/>
                      <a:pt x="2231" y="160"/>
                    </a:cubicBezTo>
                    <a:lnTo>
                      <a:pt x="2238" y="157"/>
                    </a:lnTo>
                    <a:close/>
                    <a:moveTo>
                      <a:pt x="1716" y="157"/>
                    </a:moveTo>
                    <a:cubicBezTo>
                      <a:pt x="1719" y="159"/>
                      <a:pt x="1721" y="160"/>
                      <a:pt x="1723" y="161"/>
                    </a:cubicBezTo>
                    <a:cubicBezTo>
                      <a:pt x="1724" y="161"/>
                      <a:pt x="1725" y="162"/>
                      <a:pt x="1725" y="162"/>
                    </a:cubicBezTo>
                    <a:cubicBezTo>
                      <a:pt x="1725" y="162"/>
                      <a:pt x="1726" y="161"/>
                      <a:pt x="1726" y="161"/>
                    </a:cubicBezTo>
                    <a:cubicBezTo>
                      <a:pt x="1727" y="160"/>
                      <a:pt x="1729" y="160"/>
                      <a:pt x="1731" y="160"/>
                    </a:cubicBezTo>
                    <a:cubicBezTo>
                      <a:pt x="1733" y="162"/>
                      <a:pt x="1735" y="163"/>
                      <a:pt x="1736" y="163"/>
                    </a:cubicBezTo>
                    <a:cubicBezTo>
                      <a:pt x="1737" y="163"/>
                      <a:pt x="1741" y="164"/>
                      <a:pt x="1746" y="166"/>
                    </a:cubicBezTo>
                    <a:cubicBezTo>
                      <a:pt x="1752" y="169"/>
                      <a:pt x="1756" y="169"/>
                      <a:pt x="1758" y="166"/>
                    </a:cubicBezTo>
                    <a:cubicBezTo>
                      <a:pt x="1759" y="164"/>
                      <a:pt x="1762" y="164"/>
                      <a:pt x="1765" y="165"/>
                    </a:cubicBezTo>
                    <a:cubicBezTo>
                      <a:pt x="1767" y="165"/>
                      <a:pt x="1770" y="166"/>
                      <a:pt x="1773" y="166"/>
                    </a:cubicBezTo>
                    <a:cubicBezTo>
                      <a:pt x="1777" y="167"/>
                      <a:pt x="1781" y="167"/>
                      <a:pt x="1786" y="168"/>
                    </a:cubicBezTo>
                    <a:cubicBezTo>
                      <a:pt x="1792" y="169"/>
                      <a:pt x="1797" y="169"/>
                      <a:pt x="1800" y="170"/>
                    </a:cubicBezTo>
                    <a:cubicBezTo>
                      <a:pt x="1804" y="170"/>
                      <a:pt x="1806" y="171"/>
                      <a:pt x="1808" y="171"/>
                    </a:cubicBezTo>
                    <a:cubicBezTo>
                      <a:pt x="1811" y="172"/>
                      <a:pt x="1814" y="174"/>
                      <a:pt x="1815" y="176"/>
                    </a:cubicBezTo>
                    <a:lnTo>
                      <a:pt x="1816" y="173"/>
                    </a:lnTo>
                    <a:cubicBezTo>
                      <a:pt x="1818" y="173"/>
                      <a:pt x="1820" y="173"/>
                      <a:pt x="1822" y="173"/>
                    </a:cubicBezTo>
                    <a:cubicBezTo>
                      <a:pt x="1825" y="173"/>
                      <a:pt x="1831" y="172"/>
                      <a:pt x="1842" y="170"/>
                    </a:cubicBezTo>
                    <a:cubicBezTo>
                      <a:pt x="1848" y="169"/>
                      <a:pt x="1854" y="168"/>
                      <a:pt x="1859" y="167"/>
                    </a:cubicBezTo>
                    <a:cubicBezTo>
                      <a:pt x="1864" y="166"/>
                      <a:pt x="1869" y="165"/>
                      <a:pt x="1876" y="165"/>
                    </a:cubicBezTo>
                    <a:cubicBezTo>
                      <a:pt x="1882" y="164"/>
                      <a:pt x="1888" y="164"/>
                      <a:pt x="1896" y="165"/>
                    </a:cubicBezTo>
                    <a:cubicBezTo>
                      <a:pt x="1903" y="165"/>
                      <a:pt x="1912" y="166"/>
                      <a:pt x="1922" y="168"/>
                    </a:cubicBezTo>
                    <a:cubicBezTo>
                      <a:pt x="1943" y="171"/>
                      <a:pt x="1959" y="175"/>
                      <a:pt x="1970" y="181"/>
                    </a:cubicBezTo>
                    <a:cubicBezTo>
                      <a:pt x="1980" y="186"/>
                      <a:pt x="1988" y="190"/>
                      <a:pt x="1994" y="194"/>
                    </a:cubicBezTo>
                    <a:cubicBezTo>
                      <a:pt x="1999" y="197"/>
                      <a:pt x="2004" y="200"/>
                      <a:pt x="2008" y="203"/>
                    </a:cubicBezTo>
                    <a:cubicBezTo>
                      <a:pt x="2011" y="206"/>
                      <a:pt x="2016" y="211"/>
                      <a:pt x="2022" y="218"/>
                    </a:cubicBezTo>
                    <a:cubicBezTo>
                      <a:pt x="2021" y="219"/>
                      <a:pt x="2022" y="222"/>
                      <a:pt x="2025" y="226"/>
                    </a:cubicBezTo>
                    <a:cubicBezTo>
                      <a:pt x="2029" y="230"/>
                      <a:pt x="2032" y="235"/>
                      <a:pt x="2034" y="242"/>
                    </a:cubicBezTo>
                    <a:cubicBezTo>
                      <a:pt x="2035" y="245"/>
                      <a:pt x="2037" y="247"/>
                      <a:pt x="2038" y="248"/>
                    </a:cubicBezTo>
                    <a:cubicBezTo>
                      <a:pt x="2039" y="249"/>
                      <a:pt x="2040" y="252"/>
                      <a:pt x="2041" y="256"/>
                    </a:cubicBezTo>
                    <a:lnTo>
                      <a:pt x="2043" y="253"/>
                    </a:lnTo>
                    <a:lnTo>
                      <a:pt x="2044" y="256"/>
                    </a:lnTo>
                    <a:cubicBezTo>
                      <a:pt x="2047" y="263"/>
                      <a:pt x="2049" y="271"/>
                      <a:pt x="2050" y="280"/>
                    </a:cubicBezTo>
                    <a:cubicBezTo>
                      <a:pt x="2051" y="289"/>
                      <a:pt x="2052" y="296"/>
                      <a:pt x="2054" y="302"/>
                    </a:cubicBezTo>
                    <a:cubicBezTo>
                      <a:pt x="2055" y="306"/>
                      <a:pt x="2055" y="308"/>
                      <a:pt x="2055" y="310"/>
                    </a:cubicBezTo>
                    <a:cubicBezTo>
                      <a:pt x="2055" y="312"/>
                      <a:pt x="2055" y="315"/>
                      <a:pt x="2056" y="319"/>
                    </a:cubicBezTo>
                    <a:lnTo>
                      <a:pt x="2056" y="321"/>
                    </a:lnTo>
                    <a:lnTo>
                      <a:pt x="2055" y="325"/>
                    </a:lnTo>
                    <a:cubicBezTo>
                      <a:pt x="2055" y="329"/>
                      <a:pt x="2054" y="333"/>
                      <a:pt x="2054" y="336"/>
                    </a:cubicBezTo>
                    <a:cubicBezTo>
                      <a:pt x="2054" y="340"/>
                      <a:pt x="2054" y="344"/>
                      <a:pt x="2054" y="347"/>
                    </a:cubicBezTo>
                    <a:cubicBezTo>
                      <a:pt x="2054" y="350"/>
                      <a:pt x="2053" y="353"/>
                      <a:pt x="2052" y="356"/>
                    </a:cubicBezTo>
                    <a:cubicBezTo>
                      <a:pt x="2052" y="359"/>
                      <a:pt x="2050" y="363"/>
                      <a:pt x="2048" y="366"/>
                    </a:cubicBezTo>
                    <a:cubicBezTo>
                      <a:pt x="2046" y="370"/>
                      <a:pt x="2044" y="374"/>
                      <a:pt x="2042" y="378"/>
                    </a:cubicBezTo>
                    <a:cubicBezTo>
                      <a:pt x="2040" y="381"/>
                      <a:pt x="2037" y="386"/>
                      <a:pt x="2033" y="390"/>
                    </a:cubicBezTo>
                    <a:cubicBezTo>
                      <a:pt x="2030" y="395"/>
                      <a:pt x="2025" y="401"/>
                      <a:pt x="2019" y="408"/>
                    </a:cubicBezTo>
                    <a:cubicBezTo>
                      <a:pt x="2013" y="414"/>
                      <a:pt x="2006" y="422"/>
                      <a:pt x="1997" y="432"/>
                    </a:cubicBezTo>
                    <a:cubicBezTo>
                      <a:pt x="1977" y="446"/>
                      <a:pt x="1966" y="454"/>
                      <a:pt x="1965" y="454"/>
                    </a:cubicBezTo>
                    <a:lnTo>
                      <a:pt x="1960" y="454"/>
                    </a:lnTo>
                    <a:lnTo>
                      <a:pt x="1956" y="457"/>
                    </a:lnTo>
                    <a:lnTo>
                      <a:pt x="1953" y="460"/>
                    </a:lnTo>
                    <a:lnTo>
                      <a:pt x="1953" y="457"/>
                    </a:lnTo>
                    <a:cubicBezTo>
                      <a:pt x="1951" y="458"/>
                      <a:pt x="1948" y="459"/>
                      <a:pt x="1946" y="460"/>
                    </a:cubicBezTo>
                    <a:cubicBezTo>
                      <a:pt x="1943" y="461"/>
                      <a:pt x="1940" y="462"/>
                      <a:pt x="1938" y="463"/>
                    </a:cubicBezTo>
                    <a:lnTo>
                      <a:pt x="1937" y="460"/>
                    </a:lnTo>
                    <a:cubicBezTo>
                      <a:pt x="1932" y="462"/>
                      <a:pt x="1929" y="464"/>
                      <a:pt x="1926" y="464"/>
                    </a:cubicBezTo>
                    <a:cubicBezTo>
                      <a:pt x="1924" y="465"/>
                      <a:pt x="1923" y="466"/>
                      <a:pt x="1922" y="466"/>
                    </a:cubicBezTo>
                    <a:cubicBezTo>
                      <a:pt x="1921" y="466"/>
                      <a:pt x="1920" y="465"/>
                      <a:pt x="1919" y="465"/>
                    </a:cubicBezTo>
                    <a:cubicBezTo>
                      <a:pt x="1918" y="464"/>
                      <a:pt x="1917" y="464"/>
                      <a:pt x="1915" y="463"/>
                    </a:cubicBezTo>
                    <a:lnTo>
                      <a:pt x="1915" y="466"/>
                    </a:lnTo>
                    <a:lnTo>
                      <a:pt x="1912" y="466"/>
                    </a:lnTo>
                    <a:lnTo>
                      <a:pt x="1907" y="466"/>
                    </a:lnTo>
                    <a:cubicBezTo>
                      <a:pt x="1905" y="464"/>
                      <a:pt x="1903" y="465"/>
                      <a:pt x="1900" y="468"/>
                    </a:cubicBezTo>
                    <a:cubicBezTo>
                      <a:pt x="1897" y="471"/>
                      <a:pt x="1896" y="472"/>
                      <a:pt x="1896" y="470"/>
                    </a:cubicBezTo>
                    <a:lnTo>
                      <a:pt x="1897" y="474"/>
                    </a:lnTo>
                    <a:lnTo>
                      <a:pt x="1893" y="470"/>
                    </a:lnTo>
                    <a:cubicBezTo>
                      <a:pt x="1889" y="470"/>
                      <a:pt x="1885" y="470"/>
                      <a:pt x="1883" y="470"/>
                    </a:cubicBezTo>
                    <a:cubicBezTo>
                      <a:pt x="1881" y="470"/>
                      <a:pt x="1879" y="469"/>
                      <a:pt x="1878" y="469"/>
                    </a:cubicBezTo>
                    <a:cubicBezTo>
                      <a:pt x="1877" y="468"/>
                      <a:pt x="1875" y="468"/>
                      <a:pt x="1874" y="468"/>
                    </a:cubicBezTo>
                    <a:cubicBezTo>
                      <a:pt x="1872" y="469"/>
                      <a:pt x="1869" y="469"/>
                      <a:pt x="1866" y="470"/>
                    </a:cubicBezTo>
                    <a:lnTo>
                      <a:pt x="1846" y="470"/>
                    </a:lnTo>
                    <a:lnTo>
                      <a:pt x="1811" y="466"/>
                    </a:lnTo>
                    <a:cubicBezTo>
                      <a:pt x="1802" y="463"/>
                      <a:pt x="1794" y="461"/>
                      <a:pt x="1786" y="459"/>
                    </a:cubicBezTo>
                    <a:cubicBezTo>
                      <a:pt x="1778" y="456"/>
                      <a:pt x="1772" y="453"/>
                      <a:pt x="1767" y="448"/>
                    </a:cubicBezTo>
                    <a:lnTo>
                      <a:pt x="1767" y="451"/>
                    </a:lnTo>
                    <a:lnTo>
                      <a:pt x="1764" y="448"/>
                    </a:lnTo>
                    <a:lnTo>
                      <a:pt x="1760" y="445"/>
                    </a:lnTo>
                    <a:lnTo>
                      <a:pt x="1757" y="445"/>
                    </a:lnTo>
                    <a:lnTo>
                      <a:pt x="1760" y="438"/>
                    </a:lnTo>
                    <a:lnTo>
                      <a:pt x="1761" y="438"/>
                    </a:lnTo>
                    <a:lnTo>
                      <a:pt x="1761" y="438"/>
                    </a:lnTo>
                    <a:lnTo>
                      <a:pt x="1766" y="429"/>
                    </a:lnTo>
                    <a:lnTo>
                      <a:pt x="1770" y="426"/>
                    </a:lnTo>
                    <a:lnTo>
                      <a:pt x="1767" y="426"/>
                    </a:lnTo>
                    <a:lnTo>
                      <a:pt x="1766" y="422"/>
                    </a:lnTo>
                    <a:lnTo>
                      <a:pt x="1762" y="431"/>
                    </a:lnTo>
                    <a:lnTo>
                      <a:pt x="1762" y="430"/>
                    </a:lnTo>
                    <a:cubicBezTo>
                      <a:pt x="1762" y="429"/>
                      <a:pt x="1763" y="428"/>
                      <a:pt x="1763" y="426"/>
                    </a:cubicBezTo>
                    <a:cubicBezTo>
                      <a:pt x="1763" y="424"/>
                      <a:pt x="1764" y="421"/>
                      <a:pt x="1766" y="416"/>
                    </a:cubicBezTo>
                    <a:lnTo>
                      <a:pt x="1765" y="413"/>
                    </a:lnTo>
                    <a:lnTo>
                      <a:pt x="1758" y="426"/>
                    </a:lnTo>
                    <a:lnTo>
                      <a:pt x="1761" y="426"/>
                    </a:lnTo>
                    <a:lnTo>
                      <a:pt x="1757" y="435"/>
                    </a:lnTo>
                    <a:lnTo>
                      <a:pt x="1760" y="435"/>
                    </a:lnTo>
                    <a:lnTo>
                      <a:pt x="1761" y="438"/>
                    </a:lnTo>
                    <a:lnTo>
                      <a:pt x="1760" y="438"/>
                    </a:lnTo>
                    <a:lnTo>
                      <a:pt x="1758" y="438"/>
                    </a:lnTo>
                    <a:lnTo>
                      <a:pt x="1754" y="442"/>
                    </a:lnTo>
                    <a:lnTo>
                      <a:pt x="1751" y="442"/>
                    </a:lnTo>
                    <a:cubicBezTo>
                      <a:pt x="1750" y="444"/>
                      <a:pt x="1750" y="445"/>
                      <a:pt x="1750" y="445"/>
                    </a:cubicBezTo>
                    <a:cubicBezTo>
                      <a:pt x="1751" y="445"/>
                      <a:pt x="1751" y="447"/>
                      <a:pt x="1751" y="451"/>
                    </a:cubicBezTo>
                    <a:lnTo>
                      <a:pt x="1748" y="454"/>
                    </a:lnTo>
                    <a:lnTo>
                      <a:pt x="1745" y="451"/>
                    </a:lnTo>
                    <a:lnTo>
                      <a:pt x="1745" y="454"/>
                    </a:lnTo>
                    <a:lnTo>
                      <a:pt x="1742" y="458"/>
                    </a:lnTo>
                    <a:cubicBezTo>
                      <a:pt x="1742" y="457"/>
                      <a:pt x="1742" y="456"/>
                      <a:pt x="1742" y="455"/>
                    </a:cubicBezTo>
                    <a:lnTo>
                      <a:pt x="1742" y="453"/>
                    </a:lnTo>
                    <a:lnTo>
                      <a:pt x="1743" y="451"/>
                    </a:lnTo>
                    <a:cubicBezTo>
                      <a:pt x="1744" y="450"/>
                      <a:pt x="1744" y="449"/>
                      <a:pt x="1745" y="448"/>
                    </a:cubicBezTo>
                    <a:lnTo>
                      <a:pt x="1748" y="442"/>
                    </a:lnTo>
                    <a:lnTo>
                      <a:pt x="1744" y="445"/>
                    </a:lnTo>
                    <a:lnTo>
                      <a:pt x="1745" y="448"/>
                    </a:lnTo>
                    <a:cubicBezTo>
                      <a:pt x="1743" y="449"/>
                      <a:pt x="1743" y="451"/>
                      <a:pt x="1742" y="452"/>
                    </a:cubicBezTo>
                    <a:lnTo>
                      <a:pt x="1742" y="453"/>
                    </a:lnTo>
                    <a:lnTo>
                      <a:pt x="1741" y="455"/>
                    </a:lnTo>
                    <a:cubicBezTo>
                      <a:pt x="1740" y="458"/>
                      <a:pt x="1738" y="461"/>
                      <a:pt x="1736" y="464"/>
                    </a:cubicBezTo>
                    <a:lnTo>
                      <a:pt x="1736" y="470"/>
                    </a:lnTo>
                    <a:cubicBezTo>
                      <a:pt x="1732" y="475"/>
                      <a:pt x="1730" y="478"/>
                      <a:pt x="1730" y="480"/>
                    </a:cubicBezTo>
                    <a:lnTo>
                      <a:pt x="1734" y="480"/>
                    </a:lnTo>
                    <a:lnTo>
                      <a:pt x="1733" y="477"/>
                    </a:lnTo>
                    <a:cubicBezTo>
                      <a:pt x="1735" y="477"/>
                      <a:pt x="1736" y="476"/>
                      <a:pt x="1737" y="474"/>
                    </a:cubicBezTo>
                    <a:lnTo>
                      <a:pt x="1739" y="467"/>
                    </a:lnTo>
                    <a:lnTo>
                      <a:pt x="1742" y="464"/>
                    </a:lnTo>
                    <a:lnTo>
                      <a:pt x="1742" y="467"/>
                    </a:lnTo>
                    <a:lnTo>
                      <a:pt x="1742" y="470"/>
                    </a:lnTo>
                    <a:lnTo>
                      <a:pt x="1746" y="470"/>
                    </a:lnTo>
                    <a:lnTo>
                      <a:pt x="1748" y="461"/>
                    </a:lnTo>
                    <a:lnTo>
                      <a:pt x="1749" y="458"/>
                    </a:lnTo>
                    <a:lnTo>
                      <a:pt x="1751" y="451"/>
                    </a:lnTo>
                    <a:lnTo>
                      <a:pt x="1751" y="454"/>
                    </a:lnTo>
                    <a:cubicBezTo>
                      <a:pt x="1752" y="454"/>
                      <a:pt x="1753" y="454"/>
                      <a:pt x="1753" y="453"/>
                    </a:cubicBezTo>
                    <a:lnTo>
                      <a:pt x="1754" y="452"/>
                    </a:lnTo>
                    <a:lnTo>
                      <a:pt x="1753" y="455"/>
                    </a:lnTo>
                    <a:cubicBezTo>
                      <a:pt x="1752" y="457"/>
                      <a:pt x="1751" y="459"/>
                      <a:pt x="1750" y="461"/>
                    </a:cubicBezTo>
                    <a:cubicBezTo>
                      <a:pt x="1748" y="465"/>
                      <a:pt x="1747" y="469"/>
                      <a:pt x="1745" y="474"/>
                    </a:cubicBezTo>
                    <a:cubicBezTo>
                      <a:pt x="1744" y="479"/>
                      <a:pt x="1743" y="483"/>
                      <a:pt x="1743" y="486"/>
                    </a:cubicBezTo>
                    <a:lnTo>
                      <a:pt x="1737" y="486"/>
                    </a:lnTo>
                    <a:lnTo>
                      <a:pt x="1741" y="490"/>
                    </a:lnTo>
                    <a:lnTo>
                      <a:pt x="1737" y="493"/>
                    </a:lnTo>
                    <a:lnTo>
                      <a:pt x="1734" y="490"/>
                    </a:lnTo>
                    <a:lnTo>
                      <a:pt x="1730" y="496"/>
                    </a:lnTo>
                    <a:lnTo>
                      <a:pt x="1727" y="496"/>
                    </a:lnTo>
                    <a:cubicBezTo>
                      <a:pt x="1725" y="498"/>
                      <a:pt x="1725" y="501"/>
                      <a:pt x="1726" y="506"/>
                    </a:cubicBezTo>
                    <a:lnTo>
                      <a:pt x="1722" y="515"/>
                    </a:lnTo>
                    <a:lnTo>
                      <a:pt x="1722" y="509"/>
                    </a:lnTo>
                    <a:cubicBezTo>
                      <a:pt x="1722" y="509"/>
                      <a:pt x="1722" y="510"/>
                      <a:pt x="1721" y="512"/>
                    </a:cubicBezTo>
                    <a:cubicBezTo>
                      <a:pt x="1720" y="514"/>
                      <a:pt x="1720" y="515"/>
                      <a:pt x="1719" y="517"/>
                    </a:cubicBezTo>
                    <a:cubicBezTo>
                      <a:pt x="1718" y="518"/>
                      <a:pt x="1718" y="520"/>
                      <a:pt x="1718" y="521"/>
                    </a:cubicBezTo>
                    <a:cubicBezTo>
                      <a:pt x="1718" y="523"/>
                      <a:pt x="1718" y="523"/>
                      <a:pt x="1720" y="522"/>
                    </a:cubicBezTo>
                    <a:lnTo>
                      <a:pt x="1723" y="522"/>
                    </a:lnTo>
                    <a:lnTo>
                      <a:pt x="1719" y="525"/>
                    </a:lnTo>
                    <a:lnTo>
                      <a:pt x="1719" y="528"/>
                    </a:lnTo>
                    <a:cubicBezTo>
                      <a:pt x="1719" y="528"/>
                      <a:pt x="1719" y="529"/>
                      <a:pt x="1719" y="529"/>
                    </a:cubicBezTo>
                    <a:lnTo>
                      <a:pt x="1720" y="531"/>
                    </a:lnTo>
                    <a:lnTo>
                      <a:pt x="1719" y="531"/>
                    </a:lnTo>
                    <a:lnTo>
                      <a:pt x="1716" y="528"/>
                    </a:lnTo>
                    <a:lnTo>
                      <a:pt x="1716" y="531"/>
                    </a:lnTo>
                    <a:lnTo>
                      <a:pt x="1713" y="531"/>
                    </a:lnTo>
                    <a:cubicBezTo>
                      <a:pt x="1714" y="534"/>
                      <a:pt x="1714" y="535"/>
                      <a:pt x="1712" y="536"/>
                    </a:cubicBezTo>
                    <a:cubicBezTo>
                      <a:pt x="1711" y="537"/>
                      <a:pt x="1710" y="539"/>
                      <a:pt x="1710" y="544"/>
                    </a:cubicBezTo>
                    <a:cubicBezTo>
                      <a:pt x="1710" y="547"/>
                      <a:pt x="1713" y="544"/>
                      <a:pt x="1717" y="534"/>
                    </a:cubicBezTo>
                    <a:cubicBezTo>
                      <a:pt x="1716" y="532"/>
                      <a:pt x="1717" y="531"/>
                      <a:pt x="1719" y="531"/>
                    </a:cubicBezTo>
                    <a:lnTo>
                      <a:pt x="1721" y="538"/>
                    </a:lnTo>
                    <a:cubicBezTo>
                      <a:pt x="1720" y="535"/>
                      <a:pt x="1720" y="533"/>
                      <a:pt x="1720" y="531"/>
                    </a:cubicBezTo>
                    <a:lnTo>
                      <a:pt x="1720" y="531"/>
                    </a:lnTo>
                    <a:lnTo>
                      <a:pt x="1722" y="531"/>
                    </a:lnTo>
                    <a:cubicBezTo>
                      <a:pt x="1723" y="538"/>
                      <a:pt x="1722" y="541"/>
                      <a:pt x="1721" y="541"/>
                    </a:cubicBezTo>
                    <a:cubicBezTo>
                      <a:pt x="1719" y="541"/>
                      <a:pt x="1719" y="543"/>
                      <a:pt x="1720" y="547"/>
                    </a:cubicBezTo>
                    <a:lnTo>
                      <a:pt x="1717" y="547"/>
                    </a:lnTo>
                    <a:lnTo>
                      <a:pt x="1718" y="554"/>
                    </a:lnTo>
                    <a:lnTo>
                      <a:pt x="1721" y="554"/>
                    </a:lnTo>
                    <a:lnTo>
                      <a:pt x="1718" y="563"/>
                    </a:lnTo>
                    <a:lnTo>
                      <a:pt x="1718" y="560"/>
                    </a:lnTo>
                    <a:lnTo>
                      <a:pt x="1711" y="563"/>
                    </a:lnTo>
                    <a:lnTo>
                      <a:pt x="1711" y="566"/>
                    </a:lnTo>
                    <a:lnTo>
                      <a:pt x="1714" y="563"/>
                    </a:lnTo>
                    <a:lnTo>
                      <a:pt x="1712" y="570"/>
                    </a:lnTo>
                    <a:lnTo>
                      <a:pt x="1714" y="566"/>
                    </a:lnTo>
                    <a:lnTo>
                      <a:pt x="1715" y="570"/>
                    </a:lnTo>
                    <a:lnTo>
                      <a:pt x="1712" y="573"/>
                    </a:lnTo>
                    <a:cubicBezTo>
                      <a:pt x="1711" y="576"/>
                      <a:pt x="1711" y="578"/>
                      <a:pt x="1711" y="578"/>
                    </a:cubicBezTo>
                    <a:cubicBezTo>
                      <a:pt x="1712" y="578"/>
                      <a:pt x="1713" y="576"/>
                      <a:pt x="1715" y="573"/>
                    </a:cubicBezTo>
                    <a:lnTo>
                      <a:pt x="1718" y="573"/>
                    </a:lnTo>
                    <a:lnTo>
                      <a:pt x="1722" y="570"/>
                    </a:lnTo>
                    <a:cubicBezTo>
                      <a:pt x="1722" y="570"/>
                      <a:pt x="1723" y="569"/>
                      <a:pt x="1723" y="569"/>
                    </a:cubicBezTo>
                    <a:cubicBezTo>
                      <a:pt x="1723" y="569"/>
                      <a:pt x="1723" y="569"/>
                      <a:pt x="1723" y="571"/>
                    </a:cubicBezTo>
                    <a:cubicBezTo>
                      <a:pt x="1723" y="572"/>
                      <a:pt x="1722" y="574"/>
                      <a:pt x="1721" y="578"/>
                    </a:cubicBezTo>
                    <a:cubicBezTo>
                      <a:pt x="1720" y="581"/>
                      <a:pt x="1718" y="586"/>
                      <a:pt x="1717" y="592"/>
                    </a:cubicBezTo>
                    <a:lnTo>
                      <a:pt x="1715" y="595"/>
                    </a:lnTo>
                    <a:lnTo>
                      <a:pt x="1718" y="595"/>
                    </a:lnTo>
                    <a:lnTo>
                      <a:pt x="1719" y="598"/>
                    </a:lnTo>
                    <a:lnTo>
                      <a:pt x="1714" y="602"/>
                    </a:lnTo>
                    <a:lnTo>
                      <a:pt x="1717" y="602"/>
                    </a:lnTo>
                    <a:lnTo>
                      <a:pt x="1718" y="608"/>
                    </a:lnTo>
                    <a:lnTo>
                      <a:pt x="1721" y="608"/>
                    </a:lnTo>
                    <a:cubicBezTo>
                      <a:pt x="1720" y="611"/>
                      <a:pt x="1719" y="612"/>
                      <a:pt x="1719" y="613"/>
                    </a:cubicBezTo>
                    <a:cubicBezTo>
                      <a:pt x="1719" y="613"/>
                      <a:pt x="1718" y="617"/>
                      <a:pt x="1715" y="622"/>
                    </a:cubicBezTo>
                    <a:cubicBezTo>
                      <a:pt x="1714" y="626"/>
                      <a:pt x="1713" y="631"/>
                      <a:pt x="1712" y="638"/>
                    </a:cubicBezTo>
                    <a:cubicBezTo>
                      <a:pt x="1712" y="646"/>
                      <a:pt x="1710" y="651"/>
                      <a:pt x="1709" y="654"/>
                    </a:cubicBezTo>
                    <a:lnTo>
                      <a:pt x="1705" y="666"/>
                    </a:lnTo>
                    <a:lnTo>
                      <a:pt x="1702" y="669"/>
                    </a:lnTo>
                    <a:lnTo>
                      <a:pt x="1696" y="675"/>
                    </a:lnTo>
                    <a:lnTo>
                      <a:pt x="1689" y="678"/>
                    </a:lnTo>
                    <a:lnTo>
                      <a:pt x="1690" y="683"/>
                    </a:lnTo>
                    <a:lnTo>
                      <a:pt x="1688" y="683"/>
                    </a:lnTo>
                    <a:cubicBezTo>
                      <a:pt x="1687" y="682"/>
                      <a:pt x="1685" y="682"/>
                      <a:pt x="1682" y="683"/>
                    </a:cubicBezTo>
                    <a:cubicBezTo>
                      <a:pt x="1677" y="684"/>
                      <a:pt x="1674" y="685"/>
                      <a:pt x="1672" y="685"/>
                    </a:cubicBezTo>
                    <a:lnTo>
                      <a:pt x="1669" y="682"/>
                    </a:lnTo>
                    <a:lnTo>
                      <a:pt x="1666" y="682"/>
                    </a:lnTo>
                    <a:lnTo>
                      <a:pt x="1666" y="691"/>
                    </a:lnTo>
                    <a:lnTo>
                      <a:pt x="1662" y="694"/>
                    </a:lnTo>
                    <a:lnTo>
                      <a:pt x="1650" y="694"/>
                    </a:lnTo>
                    <a:lnTo>
                      <a:pt x="1644" y="685"/>
                    </a:lnTo>
                    <a:cubicBezTo>
                      <a:pt x="1642" y="685"/>
                      <a:pt x="1641" y="686"/>
                      <a:pt x="1642" y="688"/>
                    </a:cubicBezTo>
                    <a:lnTo>
                      <a:pt x="1639" y="688"/>
                    </a:lnTo>
                    <a:lnTo>
                      <a:pt x="1639" y="688"/>
                    </a:lnTo>
                    <a:lnTo>
                      <a:pt x="1639" y="688"/>
                    </a:lnTo>
                    <a:lnTo>
                      <a:pt x="1638" y="688"/>
                    </a:lnTo>
                    <a:lnTo>
                      <a:pt x="1638" y="688"/>
                    </a:lnTo>
                    <a:cubicBezTo>
                      <a:pt x="1637" y="688"/>
                      <a:pt x="1635" y="688"/>
                      <a:pt x="1632" y="688"/>
                    </a:cubicBezTo>
                    <a:cubicBezTo>
                      <a:pt x="1629" y="687"/>
                      <a:pt x="1627" y="687"/>
                      <a:pt x="1624" y="686"/>
                    </a:cubicBezTo>
                    <a:cubicBezTo>
                      <a:pt x="1621" y="685"/>
                      <a:pt x="1619" y="683"/>
                      <a:pt x="1618" y="682"/>
                    </a:cubicBezTo>
                    <a:cubicBezTo>
                      <a:pt x="1619" y="680"/>
                      <a:pt x="1619" y="679"/>
                      <a:pt x="1618" y="678"/>
                    </a:cubicBezTo>
                    <a:cubicBezTo>
                      <a:pt x="1618" y="677"/>
                      <a:pt x="1617" y="676"/>
                      <a:pt x="1616" y="675"/>
                    </a:cubicBezTo>
                    <a:cubicBezTo>
                      <a:pt x="1616" y="673"/>
                      <a:pt x="1615" y="672"/>
                      <a:pt x="1614" y="670"/>
                    </a:cubicBezTo>
                    <a:cubicBezTo>
                      <a:pt x="1613" y="667"/>
                      <a:pt x="1612" y="664"/>
                      <a:pt x="1611" y="659"/>
                    </a:cubicBezTo>
                    <a:cubicBezTo>
                      <a:pt x="1611" y="653"/>
                      <a:pt x="1611" y="650"/>
                      <a:pt x="1611" y="650"/>
                    </a:cubicBezTo>
                    <a:cubicBezTo>
                      <a:pt x="1611" y="650"/>
                      <a:pt x="1611" y="649"/>
                      <a:pt x="1610" y="646"/>
                    </a:cubicBezTo>
                    <a:lnTo>
                      <a:pt x="1607" y="646"/>
                    </a:lnTo>
                    <a:cubicBezTo>
                      <a:pt x="1607" y="644"/>
                      <a:pt x="1607" y="642"/>
                      <a:pt x="1607" y="640"/>
                    </a:cubicBezTo>
                    <a:lnTo>
                      <a:pt x="1603" y="637"/>
                    </a:lnTo>
                    <a:lnTo>
                      <a:pt x="1601" y="640"/>
                    </a:lnTo>
                    <a:lnTo>
                      <a:pt x="1600" y="637"/>
                    </a:lnTo>
                    <a:lnTo>
                      <a:pt x="1598" y="634"/>
                    </a:lnTo>
                    <a:lnTo>
                      <a:pt x="1594" y="630"/>
                    </a:lnTo>
                    <a:lnTo>
                      <a:pt x="1597" y="630"/>
                    </a:lnTo>
                    <a:lnTo>
                      <a:pt x="1594" y="624"/>
                    </a:lnTo>
                    <a:lnTo>
                      <a:pt x="1590" y="624"/>
                    </a:lnTo>
                    <a:cubicBezTo>
                      <a:pt x="1591" y="624"/>
                      <a:pt x="1591" y="623"/>
                      <a:pt x="1591" y="623"/>
                    </a:cubicBezTo>
                    <a:lnTo>
                      <a:pt x="1592" y="622"/>
                    </a:lnTo>
                    <a:lnTo>
                      <a:pt x="1594" y="623"/>
                    </a:lnTo>
                    <a:cubicBezTo>
                      <a:pt x="1595" y="623"/>
                      <a:pt x="1596" y="624"/>
                      <a:pt x="1597" y="625"/>
                    </a:cubicBezTo>
                    <a:cubicBezTo>
                      <a:pt x="1599" y="626"/>
                      <a:pt x="1601" y="628"/>
                      <a:pt x="1603" y="630"/>
                    </a:cubicBezTo>
                    <a:cubicBezTo>
                      <a:pt x="1598" y="613"/>
                      <a:pt x="1594" y="602"/>
                      <a:pt x="1591" y="597"/>
                    </a:cubicBezTo>
                    <a:cubicBezTo>
                      <a:pt x="1587" y="591"/>
                      <a:pt x="1586" y="588"/>
                      <a:pt x="1586" y="586"/>
                    </a:cubicBezTo>
                    <a:cubicBezTo>
                      <a:pt x="1587" y="587"/>
                      <a:pt x="1588" y="589"/>
                      <a:pt x="1590" y="594"/>
                    </a:cubicBezTo>
                    <a:cubicBezTo>
                      <a:pt x="1592" y="599"/>
                      <a:pt x="1594" y="603"/>
                      <a:pt x="1597" y="608"/>
                    </a:cubicBezTo>
                    <a:cubicBezTo>
                      <a:pt x="1597" y="607"/>
                      <a:pt x="1598" y="607"/>
                      <a:pt x="1598" y="607"/>
                    </a:cubicBezTo>
                    <a:cubicBezTo>
                      <a:pt x="1598" y="607"/>
                      <a:pt x="1598" y="606"/>
                      <a:pt x="1598" y="606"/>
                    </a:cubicBezTo>
                    <a:cubicBezTo>
                      <a:pt x="1598" y="605"/>
                      <a:pt x="1599" y="605"/>
                      <a:pt x="1599" y="605"/>
                    </a:cubicBezTo>
                    <a:lnTo>
                      <a:pt x="1602" y="611"/>
                    </a:lnTo>
                    <a:lnTo>
                      <a:pt x="1606" y="608"/>
                    </a:lnTo>
                    <a:cubicBezTo>
                      <a:pt x="1606" y="610"/>
                      <a:pt x="1606" y="611"/>
                      <a:pt x="1608" y="613"/>
                    </a:cubicBezTo>
                    <a:cubicBezTo>
                      <a:pt x="1609" y="614"/>
                      <a:pt x="1610" y="616"/>
                      <a:pt x="1612" y="617"/>
                    </a:cubicBezTo>
                    <a:cubicBezTo>
                      <a:pt x="1613" y="619"/>
                      <a:pt x="1614" y="619"/>
                      <a:pt x="1615" y="620"/>
                    </a:cubicBezTo>
                    <a:lnTo>
                      <a:pt x="1616" y="620"/>
                    </a:lnTo>
                    <a:lnTo>
                      <a:pt x="1616" y="621"/>
                    </a:lnTo>
                    <a:cubicBezTo>
                      <a:pt x="1616" y="621"/>
                      <a:pt x="1616" y="621"/>
                      <a:pt x="1616" y="621"/>
                    </a:cubicBezTo>
                    <a:lnTo>
                      <a:pt x="1616" y="620"/>
                    </a:lnTo>
                    <a:lnTo>
                      <a:pt x="1616" y="618"/>
                    </a:lnTo>
                    <a:cubicBezTo>
                      <a:pt x="1615" y="614"/>
                      <a:pt x="1614" y="612"/>
                      <a:pt x="1613" y="610"/>
                    </a:cubicBezTo>
                    <a:cubicBezTo>
                      <a:pt x="1612" y="607"/>
                      <a:pt x="1612" y="606"/>
                      <a:pt x="1612" y="605"/>
                    </a:cubicBezTo>
                    <a:lnTo>
                      <a:pt x="1615" y="605"/>
                    </a:lnTo>
                    <a:lnTo>
                      <a:pt x="1615" y="602"/>
                    </a:lnTo>
                    <a:lnTo>
                      <a:pt x="1618" y="602"/>
                    </a:lnTo>
                    <a:cubicBezTo>
                      <a:pt x="1617" y="599"/>
                      <a:pt x="1617" y="598"/>
                      <a:pt x="1618" y="598"/>
                    </a:cubicBezTo>
                    <a:cubicBezTo>
                      <a:pt x="1618" y="598"/>
                      <a:pt x="1617" y="596"/>
                      <a:pt x="1615" y="592"/>
                    </a:cubicBezTo>
                    <a:lnTo>
                      <a:pt x="1614" y="589"/>
                    </a:lnTo>
                    <a:cubicBezTo>
                      <a:pt x="1612" y="585"/>
                      <a:pt x="1610" y="580"/>
                      <a:pt x="1610" y="576"/>
                    </a:cubicBezTo>
                    <a:cubicBezTo>
                      <a:pt x="1613" y="582"/>
                      <a:pt x="1616" y="587"/>
                      <a:pt x="1618" y="589"/>
                    </a:cubicBezTo>
                    <a:cubicBezTo>
                      <a:pt x="1620" y="591"/>
                      <a:pt x="1621" y="593"/>
                      <a:pt x="1619" y="595"/>
                    </a:cubicBezTo>
                    <a:cubicBezTo>
                      <a:pt x="1618" y="597"/>
                      <a:pt x="1618" y="599"/>
                      <a:pt x="1620" y="600"/>
                    </a:cubicBezTo>
                    <a:cubicBezTo>
                      <a:pt x="1621" y="601"/>
                      <a:pt x="1623" y="602"/>
                      <a:pt x="1625" y="602"/>
                    </a:cubicBezTo>
                    <a:lnTo>
                      <a:pt x="1624" y="598"/>
                    </a:lnTo>
                    <a:lnTo>
                      <a:pt x="1627" y="598"/>
                    </a:lnTo>
                    <a:cubicBezTo>
                      <a:pt x="1625" y="598"/>
                      <a:pt x="1623" y="596"/>
                      <a:pt x="1622" y="592"/>
                    </a:cubicBezTo>
                    <a:cubicBezTo>
                      <a:pt x="1622" y="590"/>
                      <a:pt x="1621" y="587"/>
                      <a:pt x="1620" y="584"/>
                    </a:cubicBezTo>
                    <a:lnTo>
                      <a:pt x="1620" y="582"/>
                    </a:lnTo>
                    <a:lnTo>
                      <a:pt x="1620" y="582"/>
                    </a:lnTo>
                    <a:lnTo>
                      <a:pt x="1619" y="581"/>
                    </a:lnTo>
                    <a:lnTo>
                      <a:pt x="1619" y="579"/>
                    </a:lnTo>
                    <a:cubicBezTo>
                      <a:pt x="1618" y="577"/>
                      <a:pt x="1617" y="575"/>
                      <a:pt x="1617" y="573"/>
                    </a:cubicBezTo>
                    <a:lnTo>
                      <a:pt x="1613" y="566"/>
                    </a:lnTo>
                    <a:lnTo>
                      <a:pt x="1610" y="566"/>
                    </a:lnTo>
                    <a:cubicBezTo>
                      <a:pt x="1610" y="562"/>
                      <a:pt x="1609" y="560"/>
                      <a:pt x="1608" y="560"/>
                    </a:cubicBezTo>
                    <a:cubicBezTo>
                      <a:pt x="1607" y="561"/>
                      <a:pt x="1606" y="559"/>
                      <a:pt x="1606" y="557"/>
                    </a:cubicBezTo>
                    <a:lnTo>
                      <a:pt x="1606" y="554"/>
                    </a:lnTo>
                    <a:lnTo>
                      <a:pt x="1610" y="557"/>
                    </a:lnTo>
                    <a:lnTo>
                      <a:pt x="1610" y="560"/>
                    </a:lnTo>
                    <a:lnTo>
                      <a:pt x="1613" y="560"/>
                    </a:lnTo>
                    <a:cubicBezTo>
                      <a:pt x="1613" y="559"/>
                      <a:pt x="1613" y="558"/>
                      <a:pt x="1613" y="557"/>
                    </a:cubicBezTo>
                    <a:lnTo>
                      <a:pt x="1612" y="556"/>
                    </a:lnTo>
                    <a:lnTo>
                      <a:pt x="1613" y="559"/>
                    </a:lnTo>
                    <a:cubicBezTo>
                      <a:pt x="1614" y="560"/>
                      <a:pt x="1614" y="561"/>
                      <a:pt x="1614" y="562"/>
                    </a:cubicBezTo>
                    <a:cubicBezTo>
                      <a:pt x="1615" y="565"/>
                      <a:pt x="1617" y="566"/>
                      <a:pt x="1619" y="566"/>
                    </a:cubicBezTo>
                    <a:lnTo>
                      <a:pt x="1616" y="557"/>
                    </a:lnTo>
                    <a:lnTo>
                      <a:pt x="1616" y="552"/>
                    </a:lnTo>
                    <a:lnTo>
                      <a:pt x="1617" y="554"/>
                    </a:lnTo>
                    <a:cubicBezTo>
                      <a:pt x="1618" y="556"/>
                      <a:pt x="1619" y="557"/>
                      <a:pt x="1619" y="558"/>
                    </a:cubicBezTo>
                    <a:cubicBezTo>
                      <a:pt x="1620" y="561"/>
                      <a:pt x="1621" y="563"/>
                      <a:pt x="1622" y="564"/>
                    </a:cubicBezTo>
                    <a:cubicBezTo>
                      <a:pt x="1623" y="566"/>
                      <a:pt x="1627" y="571"/>
                      <a:pt x="1633" y="579"/>
                    </a:cubicBezTo>
                    <a:lnTo>
                      <a:pt x="1636" y="579"/>
                    </a:lnTo>
                    <a:lnTo>
                      <a:pt x="1626" y="566"/>
                    </a:lnTo>
                    <a:lnTo>
                      <a:pt x="1629" y="566"/>
                    </a:lnTo>
                    <a:cubicBezTo>
                      <a:pt x="1625" y="563"/>
                      <a:pt x="1623" y="561"/>
                      <a:pt x="1623" y="561"/>
                    </a:cubicBezTo>
                    <a:cubicBezTo>
                      <a:pt x="1623" y="561"/>
                      <a:pt x="1622" y="559"/>
                      <a:pt x="1622" y="557"/>
                    </a:cubicBezTo>
                    <a:cubicBezTo>
                      <a:pt x="1628" y="563"/>
                      <a:pt x="1631" y="566"/>
                      <a:pt x="1632" y="568"/>
                    </a:cubicBezTo>
                    <a:cubicBezTo>
                      <a:pt x="1632" y="569"/>
                      <a:pt x="1633" y="570"/>
                      <a:pt x="1636" y="570"/>
                    </a:cubicBezTo>
                    <a:lnTo>
                      <a:pt x="1636" y="573"/>
                    </a:lnTo>
                    <a:lnTo>
                      <a:pt x="1639" y="573"/>
                    </a:lnTo>
                    <a:lnTo>
                      <a:pt x="1638" y="566"/>
                    </a:lnTo>
                    <a:lnTo>
                      <a:pt x="1635" y="566"/>
                    </a:lnTo>
                    <a:lnTo>
                      <a:pt x="1632" y="560"/>
                    </a:lnTo>
                    <a:lnTo>
                      <a:pt x="1632" y="557"/>
                    </a:lnTo>
                    <a:cubicBezTo>
                      <a:pt x="1631" y="557"/>
                      <a:pt x="1631" y="557"/>
                      <a:pt x="1630" y="557"/>
                    </a:cubicBezTo>
                    <a:lnTo>
                      <a:pt x="1629" y="556"/>
                    </a:lnTo>
                    <a:lnTo>
                      <a:pt x="1632" y="554"/>
                    </a:lnTo>
                    <a:lnTo>
                      <a:pt x="1635" y="560"/>
                    </a:lnTo>
                    <a:lnTo>
                      <a:pt x="1638" y="563"/>
                    </a:lnTo>
                    <a:lnTo>
                      <a:pt x="1632" y="554"/>
                    </a:lnTo>
                    <a:lnTo>
                      <a:pt x="1629" y="550"/>
                    </a:lnTo>
                    <a:cubicBezTo>
                      <a:pt x="1626" y="548"/>
                      <a:pt x="1625" y="545"/>
                      <a:pt x="1625" y="541"/>
                    </a:cubicBezTo>
                    <a:lnTo>
                      <a:pt x="1628" y="547"/>
                    </a:lnTo>
                    <a:lnTo>
                      <a:pt x="1631" y="547"/>
                    </a:lnTo>
                    <a:lnTo>
                      <a:pt x="1631" y="544"/>
                    </a:lnTo>
                    <a:cubicBezTo>
                      <a:pt x="1633" y="547"/>
                      <a:pt x="1635" y="549"/>
                      <a:pt x="1636" y="551"/>
                    </a:cubicBezTo>
                    <a:cubicBezTo>
                      <a:pt x="1637" y="552"/>
                      <a:pt x="1638" y="553"/>
                      <a:pt x="1638" y="553"/>
                    </a:cubicBezTo>
                    <a:cubicBezTo>
                      <a:pt x="1638" y="553"/>
                      <a:pt x="1638" y="554"/>
                      <a:pt x="1638" y="554"/>
                    </a:cubicBezTo>
                    <a:cubicBezTo>
                      <a:pt x="1638" y="554"/>
                      <a:pt x="1638" y="555"/>
                      <a:pt x="1638" y="557"/>
                    </a:cubicBezTo>
                    <a:cubicBezTo>
                      <a:pt x="1639" y="557"/>
                      <a:pt x="1639" y="557"/>
                      <a:pt x="1639" y="557"/>
                    </a:cubicBezTo>
                    <a:cubicBezTo>
                      <a:pt x="1639" y="556"/>
                      <a:pt x="1640" y="557"/>
                      <a:pt x="1644" y="558"/>
                    </a:cubicBezTo>
                    <a:lnTo>
                      <a:pt x="1646" y="559"/>
                    </a:lnTo>
                    <a:lnTo>
                      <a:pt x="1648" y="563"/>
                    </a:lnTo>
                    <a:lnTo>
                      <a:pt x="1648" y="560"/>
                    </a:lnTo>
                    <a:lnTo>
                      <a:pt x="1646" y="559"/>
                    </a:lnTo>
                    <a:lnTo>
                      <a:pt x="1645" y="558"/>
                    </a:lnTo>
                    <a:lnTo>
                      <a:pt x="1643" y="554"/>
                    </a:lnTo>
                    <a:lnTo>
                      <a:pt x="1640" y="550"/>
                    </a:lnTo>
                    <a:lnTo>
                      <a:pt x="1640" y="547"/>
                    </a:lnTo>
                    <a:lnTo>
                      <a:pt x="1641" y="547"/>
                    </a:lnTo>
                    <a:lnTo>
                      <a:pt x="1640" y="547"/>
                    </a:lnTo>
                    <a:lnTo>
                      <a:pt x="1639" y="544"/>
                    </a:lnTo>
                    <a:lnTo>
                      <a:pt x="1643" y="550"/>
                    </a:lnTo>
                    <a:lnTo>
                      <a:pt x="1646" y="547"/>
                    </a:lnTo>
                    <a:lnTo>
                      <a:pt x="1646" y="541"/>
                    </a:lnTo>
                    <a:lnTo>
                      <a:pt x="1646" y="538"/>
                    </a:lnTo>
                    <a:lnTo>
                      <a:pt x="1650" y="538"/>
                    </a:lnTo>
                    <a:cubicBezTo>
                      <a:pt x="1650" y="538"/>
                      <a:pt x="1658" y="515"/>
                      <a:pt x="1674" y="470"/>
                    </a:cubicBezTo>
                    <a:cubicBezTo>
                      <a:pt x="1681" y="448"/>
                      <a:pt x="1689" y="424"/>
                      <a:pt x="1696" y="400"/>
                    </a:cubicBezTo>
                    <a:cubicBezTo>
                      <a:pt x="1704" y="375"/>
                      <a:pt x="1712" y="349"/>
                      <a:pt x="1720" y="321"/>
                    </a:cubicBezTo>
                    <a:cubicBezTo>
                      <a:pt x="1736" y="265"/>
                      <a:pt x="1744" y="235"/>
                      <a:pt x="1743" y="232"/>
                    </a:cubicBezTo>
                    <a:lnTo>
                      <a:pt x="1741" y="229"/>
                    </a:lnTo>
                    <a:cubicBezTo>
                      <a:pt x="1735" y="224"/>
                      <a:pt x="1735" y="223"/>
                      <a:pt x="1741" y="226"/>
                    </a:cubicBezTo>
                    <a:lnTo>
                      <a:pt x="1731" y="218"/>
                    </a:lnTo>
                    <a:lnTo>
                      <a:pt x="1728" y="218"/>
                    </a:lnTo>
                    <a:lnTo>
                      <a:pt x="1725" y="218"/>
                    </a:lnTo>
                    <a:lnTo>
                      <a:pt x="1718" y="218"/>
                    </a:lnTo>
                    <a:lnTo>
                      <a:pt x="1711" y="205"/>
                    </a:lnTo>
                    <a:lnTo>
                      <a:pt x="1712" y="208"/>
                    </a:lnTo>
                    <a:lnTo>
                      <a:pt x="1708" y="205"/>
                    </a:lnTo>
                    <a:lnTo>
                      <a:pt x="1705" y="192"/>
                    </a:lnTo>
                    <a:lnTo>
                      <a:pt x="1701" y="195"/>
                    </a:lnTo>
                    <a:lnTo>
                      <a:pt x="1698" y="189"/>
                    </a:lnTo>
                    <a:lnTo>
                      <a:pt x="1702" y="186"/>
                    </a:lnTo>
                    <a:lnTo>
                      <a:pt x="1705" y="186"/>
                    </a:lnTo>
                    <a:cubicBezTo>
                      <a:pt x="1704" y="182"/>
                      <a:pt x="1704" y="180"/>
                      <a:pt x="1705" y="178"/>
                    </a:cubicBezTo>
                    <a:lnTo>
                      <a:pt x="1706" y="176"/>
                    </a:lnTo>
                    <a:lnTo>
                      <a:pt x="1706" y="179"/>
                    </a:lnTo>
                    <a:lnTo>
                      <a:pt x="1706" y="176"/>
                    </a:lnTo>
                    <a:lnTo>
                      <a:pt x="1706" y="176"/>
                    </a:lnTo>
                    <a:lnTo>
                      <a:pt x="1706" y="176"/>
                    </a:lnTo>
                    <a:cubicBezTo>
                      <a:pt x="1706" y="174"/>
                      <a:pt x="1705" y="173"/>
                      <a:pt x="1705" y="171"/>
                    </a:cubicBezTo>
                    <a:cubicBezTo>
                      <a:pt x="1704" y="168"/>
                      <a:pt x="1702" y="165"/>
                      <a:pt x="1699" y="163"/>
                    </a:cubicBezTo>
                    <a:lnTo>
                      <a:pt x="1703" y="166"/>
                    </a:lnTo>
                    <a:lnTo>
                      <a:pt x="1702" y="163"/>
                    </a:lnTo>
                    <a:cubicBezTo>
                      <a:pt x="1705" y="163"/>
                      <a:pt x="1707" y="162"/>
                      <a:pt x="1709" y="160"/>
                    </a:cubicBezTo>
                    <a:lnTo>
                      <a:pt x="1716" y="157"/>
                    </a:lnTo>
                    <a:close/>
                    <a:moveTo>
                      <a:pt x="1224" y="154"/>
                    </a:moveTo>
                    <a:lnTo>
                      <a:pt x="1199" y="169"/>
                    </a:lnTo>
                    <a:lnTo>
                      <a:pt x="1205" y="178"/>
                    </a:lnTo>
                    <a:lnTo>
                      <a:pt x="1215" y="188"/>
                    </a:lnTo>
                    <a:cubicBezTo>
                      <a:pt x="1218" y="177"/>
                      <a:pt x="1221" y="166"/>
                      <a:pt x="1224" y="155"/>
                    </a:cubicBezTo>
                    <a:lnTo>
                      <a:pt x="1224" y="154"/>
                    </a:lnTo>
                    <a:close/>
                    <a:moveTo>
                      <a:pt x="2973" y="142"/>
                    </a:moveTo>
                    <a:cubicBezTo>
                      <a:pt x="2980" y="143"/>
                      <a:pt x="2984" y="144"/>
                      <a:pt x="2986" y="145"/>
                    </a:cubicBezTo>
                    <a:cubicBezTo>
                      <a:pt x="2989" y="146"/>
                      <a:pt x="2990" y="147"/>
                      <a:pt x="2991" y="147"/>
                    </a:cubicBezTo>
                    <a:cubicBezTo>
                      <a:pt x="2992" y="147"/>
                      <a:pt x="2993" y="147"/>
                      <a:pt x="2994" y="148"/>
                    </a:cubicBezTo>
                    <a:cubicBezTo>
                      <a:pt x="2995" y="148"/>
                      <a:pt x="2997" y="148"/>
                      <a:pt x="3002" y="149"/>
                    </a:cubicBezTo>
                    <a:cubicBezTo>
                      <a:pt x="3007" y="149"/>
                      <a:pt x="3011" y="149"/>
                      <a:pt x="3013" y="151"/>
                    </a:cubicBezTo>
                    <a:cubicBezTo>
                      <a:pt x="3015" y="152"/>
                      <a:pt x="3017" y="153"/>
                      <a:pt x="3018" y="153"/>
                    </a:cubicBezTo>
                    <a:cubicBezTo>
                      <a:pt x="3017" y="153"/>
                      <a:pt x="3020" y="154"/>
                      <a:pt x="3028" y="156"/>
                    </a:cubicBezTo>
                    <a:cubicBezTo>
                      <a:pt x="3035" y="159"/>
                      <a:pt x="3044" y="163"/>
                      <a:pt x="3056" y="170"/>
                    </a:cubicBezTo>
                    <a:cubicBezTo>
                      <a:pt x="3062" y="174"/>
                      <a:pt x="3067" y="176"/>
                      <a:pt x="3069" y="178"/>
                    </a:cubicBezTo>
                    <a:cubicBezTo>
                      <a:pt x="3071" y="181"/>
                      <a:pt x="3074" y="185"/>
                      <a:pt x="3078" y="190"/>
                    </a:cubicBezTo>
                    <a:cubicBezTo>
                      <a:pt x="3079" y="191"/>
                      <a:pt x="3080" y="193"/>
                      <a:pt x="3082" y="196"/>
                    </a:cubicBezTo>
                    <a:cubicBezTo>
                      <a:pt x="3083" y="198"/>
                      <a:pt x="3085" y="201"/>
                      <a:pt x="3086" y="204"/>
                    </a:cubicBezTo>
                    <a:cubicBezTo>
                      <a:pt x="3088" y="207"/>
                      <a:pt x="3089" y="209"/>
                      <a:pt x="3090" y="212"/>
                    </a:cubicBezTo>
                    <a:cubicBezTo>
                      <a:pt x="3091" y="214"/>
                      <a:pt x="3092" y="216"/>
                      <a:pt x="3091" y="217"/>
                    </a:cubicBezTo>
                    <a:cubicBezTo>
                      <a:pt x="3091" y="218"/>
                      <a:pt x="3091" y="220"/>
                      <a:pt x="3091" y="222"/>
                    </a:cubicBezTo>
                    <a:cubicBezTo>
                      <a:pt x="3092" y="225"/>
                      <a:pt x="3093" y="226"/>
                      <a:pt x="3092" y="227"/>
                    </a:cubicBezTo>
                    <a:cubicBezTo>
                      <a:pt x="3091" y="228"/>
                      <a:pt x="3091" y="229"/>
                      <a:pt x="3091" y="230"/>
                    </a:cubicBezTo>
                    <a:cubicBezTo>
                      <a:pt x="3091" y="234"/>
                      <a:pt x="3091" y="236"/>
                      <a:pt x="3089" y="236"/>
                    </a:cubicBezTo>
                    <a:cubicBezTo>
                      <a:pt x="3088" y="236"/>
                      <a:pt x="3086" y="236"/>
                      <a:pt x="3085" y="236"/>
                    </a:cubicBezTo>
                    <a:cubicBezTo>
                      <a:pt x="3083" y="235"/>
                      <a:pt x="3081" y="236"/>
                      <a:pt x="3079" y="237"/>
                    </a:cubicBezTo>
                    <a:cubicBezTo>
                      <a:pt x="3076" y="239"/>
                      <a:pt x="3074" y="242"/>
                      <a:pt x="3072" y="249"/>
                    </a:cubicBezTo>
                    <a:cubicBezTo>
                      <a:pt x="3070" y="251"/>
                      <a:pt x="3069" y="252"/>
                      <a:pt x="3068" y="253"/>
                    </a:cubicBezTo>
                    <a:cubicBezTo>
                      <a:pt x="3067" y="253"/>
                      <a:pt x="3067" y="254"/>
                      <a:pt x="3065" y="254"/>
                    </a:cubicBezTo>
                    <a:cubicBezTo>
                      <a:pt x="3064" y="255"/>
                      <a:pt x="3062" y="255"/>
                      <a:pt x="3059" y="256"/>
                    </a:cubicBezTo>
                    <a:cubicBezTo>
                      <a:pt x="3057" y="256"/>
                      <a:pt x="3052" y="257"/>
                      <a:pt x="3046" y="258"/>
                    </a:cubicBezTo>
                    <a:lnTo>
                      <a:pt x="3046" y="261"/>
                    </a:lnTo>
                    <a:lnTo>
                      <a:pt x="3042" y="261"/>
                    </a:lnTo>
                    <a:lnTo>
                      <a:pt x="3039" y="263"/>
                    </a:lnTo>
                    <a:cubicBezTo>
                      <a:pt x="3038" y="264"/>
                      <a:pt x="3035" y="264"/>
                      <a:pt x="3030" y="262"/>
                    </a:cubicBezTo>
                    <a:cubicBezTo>
                      <a:pt x="3026" y="260"/>
                      <a:pt x="3021" y="259"/>
                      <a:pt x="3014" y="258"/>
                    </a:cubicBezTo>
                    <a:lnTo>
                      <a:pt x="3017" y="258"/>
                    </a:lnTo>
                    <a:cubicBezTo>
                      <a:pt x="3012" y="255"/>
                      <a:pt x="3009" y="254"/>
                      <a:pt x="3007" y="254"/>
                    </a:cubicBezTo>
                    <a:cubicBezTo>
                      <a:pt x="3006" y="253"/>
                      <a:pt x="3001" y="253"/>
                      <a:pt x="2994" y="254"/>
                    </a:cubicBezTo>
                    <a:cubicBezTo>
                      <a:pt x="2992" y="254"/>
                      <a:pt x="2988" y="253"/>
                      <a:pt x="2984" y="252"/>
                    </a:cubicBezTo>
                    <a:cubicBezTo>
                      <a:pt x="2980" y="251"/>
                      <a:pt x="2977" y="252"/>
                      <a:pt x="2974" y="255"/>
                    </a:cubicBezTo>
                    <a:cubicBezTo>
                      <a:pt x="2972" y="256"/>
                      <a:pt x="2969" y="256"/>
                      <a:pt x="2966" y="256"/>
                    </a:cubicBezTo>
                    <a:cubicBezTo>
                      <a:pt x="2966" y="258"/>
                      <a:pt x="2964" y="261"/>
                      <a:pt x="2960" y="264"/>
                    </a:cubicBezTo>
                    <a:cubicBezTo>
                      <a:pt x="2956" y="267"/>
                      <a:pt x="2952" y="273"/>
                      <a:pt x="2950" y="282"/>
                    </a:cubicBezTo>
                    <a:cubicBezTo>
                      <a:pt x="2949" y="287"/>
                      <a:pt x="2947" y="292"/>
                      <a:pt x="2946" y="298"/>
                    </a:cubicBezTo>
                    <a:cubicBezTo>
                      <a:pt x="2944" y="305"/>
                      <a:pt x="2943" y="312"/>
                      <a:pt x="2942" y="320"/>
                    </a:cubicBezTo>
                    <a:cubicBezTo>
                      <a:pt x="2939" y="334"/>
                      <a:pt x="2937" y="343"/>
                      <a:pt x="2934" y="346"/>
                    </a:cubicBezTo>
                    <a:cubicBezTo>
                      <a:pt x="2933" y="347"/>
                      <a:pt x="2932" y="349"/>
                      <a:pt x="2932" y="351"/>
                    </a:cubicBezTo>
                    <a:cubicBezTo>
                      <a:pt x="2931" y="353"/>
                      <a:pt x="2931" y="356"/>
                      <a:pt x="2932" y="358"/>
                    </a:cubicBezTo>
                    <a:cubicBezTo>
                      <a:pt x="2932" y="361"/>
                      <a:pt x="2932" y="363"/>
                      <a:pt x="2932" y="366"/>
                    </a:cubicBezTo>
                    <a:cubicBezTo>
                      <a:pt x="2932" y="368"/>
                      <a:pt x="2932" y="369"/>
                      <a:pt x="2932" y="370"/>
                    </a:cubicBezTo>
                    <a:lnTo>
                      <a:pt x="2932" y="373"/>
                    </a:lnTo>
                    <a:cubicBezTo>
                      <a:pt x="2932" y="372"/>
                      <a:pt x="2932" y="370"/>
                      <a:pt x="2932" y="369"/>
                    </a:cubicBezTo>
                    <a:cubicBezTo>
                      <a:pt x="2931" y="367"/>
                      <a:pt x="2931" y="364"/>
                      <a:pt x="2931" y="360"/>
                    </a:cubicBezTo>
                    <a:cubicBezTo>
                      <a:pt x="2931" y="356"/>
                      <a:pt x="2930" y="353"/>
                      <a:pt x="2930" y="350"/>
                    </a:cubicBezTo>
                    <a:lnTo>
                      <a:pt x="2930" y="348"/>
                    </a:lnTo>
                    <a:lnTo>
                      <a:pt x="2931" y="342"/>
                    </a:lnTo>
                    <a:cubicBezTo>
                      <a:pt x="2931" y="343"/>
                      <a:pt x="2931" y="345"/>
                      <a:pt x="2931" y="346"/>
                    </a:cubicBezTo>
                    <a:lnTo>
                      <a:pt x="2930" y="348"/>
                    </a:lnTo>
                    <a:lnTo>
                      <a:pt x="2930" y="349"/>
                    </a:lnTo>
                    <a:lnTo>
                      <a:pt x="2927" y="351"/>
                    </a:lnTo>
                    <a:cubicBezTo>
                      <a:pt x="2933" y="331"/>
                      <a:pt x="2937" y="311"/>
                      <a:pt x="2939" y="290"/>
                    </a:cubicBezTo>
                    <a:lnTo>
                      <a:pt x="2936" y="290"/>
                    </a:lnTo>
                    <a:cubicBezTo>
                      <a:pt x="2936" y="289"/>
                      <a:pt x="2936" y="290"/>
                      <a:pt x="2936" y="294"/>
                    </a:cubicBezTo>
                    <a:cubicBezTo>
                      <a:pt x="2935" y="297"/>
                      <a:pt x="2933" y="302"/>
                      <a:pt x="2930" y="308"/>
                    </a:cubicBezTo>
                    <a:cubicBezTo>
                      <a:pt x="2928" y="317"/>
                      <a:pt x="2927" y="323"/>
                      <a:pt x="2926" y="328"/>
                    </a:cubicBezTo>
                    <a:cubicBezTo>
                      <a:pt x="2925" y="333"/>
                      <a:pt x="2923" y="338"/>
                      <a:pt x="2922" y="341"/>
                    </a:cubicBezTo>
                    <a:cubicBezTo>
                      <a:pt x="2921" y="345"/>
                      <a:pt x="2921" y="347"/>
                      <a:pt x="2921" y="349"/>
                    </a:cubicBezTo>
                    <a:cubicBezTo>
                      <a:pt x="2922" y="356"/>
                      <a:pt x="2922" y="362"/>
                      <a:pt x="2922" y="365"/>
                    </a:cubicBezTo>
                    <a:cubicBezTo>
                      <a:pt x="2922" y="368"/>
                      <a:pt x="2922" y="370"/>
                      <a:pt x="2922" y="372"/>
                    </a:cubicBezTo>
                    <a:cubicBezTo>
                      <a:pt x="2921" y="374"/>
                      <a:pt x="2921" y="375"/>
                      <a:pt x="2920" y="376"/>
                    </a:cubicBezTo>
                    <a:cubicBezTo>
                      <a:pt x="2919" y="376"/>
                      <a:pt x="2919" y="378"/>
                      <a:pt x="2919" y="381"/>
                    </a:cubicBezTo>
                    <a:lnTo>
                      <a:pt x="2919" y="386"/>
                    </a:lnTo>
                    <a:cubicBezTo>
                      <a:pt x="2919" y="386"/>
                      <a:pt x="2919" y="386"/>
                      <a:pt x="2919" y="386"/>
                    </a:cubicBezTo>
                    <a:lnTo>
                      <a:pt x="2919" y="387"/>
                    </a:lnTo>
                    <a:lnTo>
                      <a:pt x="2919" y="387"/>
                    </a:lnTo>
                    <a:cubicBezTo>
                      <a:pt x="2919" y="388"/>
                      <a:pt x="2919" y="388"/>
                      <a:pt x="2919" y="389"/>
                    </a:cubicBezTo>
                    <a:cubicBezTo>
                      <a:pt x="2919" y="392"/>
                      <a:pt x="2918" y="395"/>
                      <a:pt x="2917" y="398"/>
                    </a:cubicBezTo>
                    <a:cubicBezTo>
                      <a:pt x="2915" y="399"/>
                      <a:pt x="2914" y="401"/>
                      <a:pt x="2914" y="402"/>
                    </a:cubicBezTo>
                    <a:cubicBezTo>
                      <a:pt x="2914" y="403"/>
                      <a:pt x="2914" y="406"/>
                      <a:pt x="2914" y="410"/>
                    </a:cubicBezTo>
                    <a:cubicBezTo>
                      <a:pt x="2914" y="414"/>
                      <a:pt x="2914" y="419"/>
                      <a:pt x="2913" y="426"/>
                    </a:cubicBezTo>
                    <a:cubicBezTo>
                      <a:pt x="2912" y="433"/>
                      <a:pt x="2910" y="443"/>
                      <a:pt x="2907" y="456"/>
                    </a:cubicBezTo>
                    <a:cubicBezTo>
                      <a:pt x="2906" y="464"/>
                      <a:pt x="2904" y="472"/>
                      <a:pt x="2902" y="481"/>
                    </a:cubicBezTo>
                    <a:cubicBezTo>
                      <a:pt x="2901" y="486"/>
                      <a:pt x="2900" y="490"/>
                      <a:pt x="2899" y="494"/>
                    </a:cubicBezTo>
                    <a:lnTo>
                      <a:pt x="2899" y="496"/>
                    </a:lnTo>
                    <a:lnTo>
                      <a:pt x="2900" y="489"/>
                    </a:lnTo>
                    <a:cubicBezTo>
                      <a:pt x="2901" y="484"/>
                      <a:pt x="2902" y="479"/>
                      <a:pt x="2902" y="473"/>
                    </a:cubicBezTo>
                    <a:cubicBezTo>
                      <a:pt x="2904" y="461"/>
                      <a:pt x="2906" y="450"/>
                      <a:pt x="2907" y="441"/>
                    </a:cubicBezTo>
                    <a:cubicBezTo>
                      <a:pt x="2909" y="432"/>
                      <a:pt x="2910" y="424"/>
                      <a:pt x="2911" y="417"/>
                    </a:cubicBezTo>
                    <a:cubicBezTo>
                      <a:pt x="2912" y="412"/>
                      <a:pt x="2913" y="405"/>
                      <a:pt x="2914" y="398"/>
                    </a:cubicBezTo>
                    <a:lnTo>
                      <a:pt x="2914" y="394"/>
                    </a:lnTo>
                    <a:lnTo>
                      <a:pt x="2915" y="392"/>
                    </a:lnTo>
                    <a:cubicBezTo>
                      <a:pt x="2915" y="391"/>
                      <a:pt x="2915" y="391"/>
                      <a:pt x="2915" y="390"/>
                    </a:cubicBezTo>
                    <a:cubicBezTo>
                      <a:pt x="2916" y="389"/>
                      <a:pt x="2916" y="388"/>
                      <a:pt x="2916" y="387"/>
                    </a:cubicBezTo>
                    <a:cubicBezTo>
                      <a:pt x="2916" y="387"/>
                      <a:pt x="2916" y="386"/>
                      <a:pt x="2916" y="386"/>
                    </a:cubicBezTo>
                    <a:cubicBezTo>
                      <a:pt x="2915" y="386"/>
                      <a:pt x="2915" y="385"/>
                      <a:pt x="2916" y="384"/>
                    </a:cubicBezTo>
                    <a:lnTo>
                      <a:pt x="2915" y="385"/>
                    </a:lnTo>
                    <a:lnTo>
                      <a:pt x="2915" y="381"/>
                    </a:lnTo>
                    <a:lnTo>
                      <a:pt x="2915" y="381"/>
                    </a:lnTo>
                    <a:lnTo>
                      <a:pt x="2916" y="372"/>
                    </a:lnTo>
                    <a:lnTo>
                      <a:pt x="2916" y="372"/>
                    </a:lnTo>
                    <a:lnTo>
                      <a:pt x="2916" y="374"/>
                    </a:lnTo>
                    <a:lnTo>
                      <a:pt x="2918" y="351"/>
                    </a:lnTo>
                    <a:cubicBezTo>
                      <a:pt x="2917" y="355"/>
                      <a:pt x="2917" y="359"/>
                      <a:pt x="2917" y="362"/>
                    </a:cubicBezTo>
                    <a:lnTo>
                      <a:pt x="2916" y="372"/>
                    </a:lnTo>
                    <a:lnTo>
                      <a:pt x="2916" y="371"/>
                    </a:lnTo>
                    <a:lnTo>
                      <a:pt x="2913" y="381"/>
                    </a:lnTo>
                    <a:lnTo>
                      <a:pt x="2913" y="387"/>
                    </a:lnTo>
                    <a:lnTo>
                      <a:pt x="2915" y="385"/>
                    </a:lnTo>
                    <a:lnTo>
                      <a:pt x="2914" y="390"/>
                    </a:lnTo>
                    <a:lnTo>
                      <a:pt x="2914" y="394"/>
                    </a:lnTo>
                    <a:lnTo>
                      <a:pt x="2914" y="394"/>
                    </a:lnTo>
                    <a:cubicBezTo>
                      <a:pt x="2913" y="395"/>
                      <a:pt x="2913" y="397"/>
                      <a:pt x="2912" y="399"/>
                    </a:cubicBezTo>
                    <a:lnTo>
                      <a:pt x="2912" y="400"/>
                    </a:lnTo>
                    <a:cubicBezTo>
                      <a:pt x="2912" y="400"/>
                      <a:pt x="2912" y="401"/>
                      <a:pt x="2912" y="402"/>
                    </a:cubicBezTo>
                    <a:cubicBezTo>
                      <a:pt x="2912" y="403"/>
                      <a:pt x="2912" y="405"/>
                      <a:pt x="2912" y="407"/>
                    </a:cubicBezTo>
                    <a:lnTo>
                      <a:pt x="2911" y="407"/>
                    </a:lnTo>
                    <a:lnTo>
                      <a:pt x="2911" y="406"/>
                    </a:lnTo>
                    <a:lnTo>
                      <a:pt x="2911" y="409"/>
                    </a:lnTo>
                    <a:lnTo>
                      <a:pt x="2911" y="407"/>
                    </a:lnTo>
                    <a:lnTo>
                      <a:pt x="2912" y="409"/>
                    </a:lnTo>
                    <a:cubicBezTo>
                      <a:pt x="2912" y="413"/>
                      <a:pt x="2911" y="417"/>
                      <a:pt x="2909" y="420"/>
                    </a:cubicBezTo>
                    <a:cubicBezTo>
                      <a:pt x="2907" y="425"/>
                      <a:pt x="2906" y="430"/>
                      <a:pt x="2907" y="434"/>
                    </a:cubicBezTo>
                    <a:lnTo>
                      <a:pt x="2904" y="434"/>
                    </a:lnTo>
                    <a:cubicBezTo>
                      <a:pt x="2905" y="434"/>
                      <a:pt x="2905" y="435"/>
                      <a:pt x="2905" y="436"/>
                    </a:cubicBezTo>
                    <a:cubicBezTo>
                      <a:pt x="2905" y="438"/>
                      <a:pt x="2905" y="440"/>
                      <a:pt x="2904" y="442"/>
                    </a:cubicBezTo>
                    <a:cubicBezTo>
                      <a:pt x="2904" y="445"/>
                      <a:pt x="2904" y="447"/>
                      <a:pt x="2903" y="449"/>
                    </a:cubicBezTo>
                    <a:cubicBezTo>
                      <a:pt x="2903" y="451"/>
                      <a:pt x="2902" y="452"/>
                      <a:pt x="2902" y="453"/>
                    </a:cubicBezTo>
                    <a:cubicBezTo>
                      <a:pt x="2902" y="454"/>
                      <a:pt x="2902" y="457"/>
                      <a:pt x="2901" y="462"/>
                    </a:cubicBezTo>
                    <a:cubicBezTo>
                      <a:pt x="2900" y="466"/>
                      <a:pt x="2899" y="471"/>
                      <a:pt x="2898" y="478"/>
                    </a:cubicBezTo>
                    <a:lnTo>
                      <a:pt x="2895" y="477"/>
                    </a:lnTo>
                    <a:lnTo>
                      <a:pt x="2898" y="480"/>
                    </a:lnTo>
                    <a:lnTo>
                      <a:pt x="2898" y="480"/>
                    </a:lnTo>
                    <a:cubicBezTo>
                      <a:pt x="2897" y="481"/>
                      <a:pt x="2897" y="482"/>
                      <a:pt x="2897" y="483"/>
                    </a:cubicBezTo>
                    <a:cubicBezTo>
                      <a:pt x="2896" y="486"/>
                      <a:pt x="2896" y="490"/>
                      <a:pt x="2895" y="495"/>
                    </a:cubicBezTo>
                    <a:cubicBezTo>
                      <a:pt x="2894" y="500"/>
                      <a:pt x="2893" y="505"/>
                      <a:pt x="2892" y="511"/>
                    </a:cubicBezTo>
                    <a:cubicBezTo>
                      <a:pt x="2892" y="516"/>
                      <a:pt x="2891" y="521"/>
                      <a:pt x="2890" y="525"/>
                    </a:cubicBezTo>
                    <a:cubicBezTo>
                      <a:pt x="2889" y="531"/>
                      <a:pt x="2888" y="537"/>
                      <a:pt x="2888" y="543"/>
                    </a:cubicBezTo>
                    <a:cubicBezTo>
                      <a:pt x="2887" y="549"/>
                      <a:pt x="2887" y="553"/>
                      <a:pt x="2886" y="554"/>
                    </a:cubicBezTo>
                    <a:cubicBezTo>
                      <a:pt x="2885" y="554"/>
                      <a:pt x="2885" y="555"/>
                      <a:pt x="2885" y="558"/>
                    </a:cubicBezTo>
                    <a:cubicBezTo>
                      <a:pt x="2885" y="560"/>
                      <a:pt x="2885" y="561"/>
                      <a:pt x="2885" y="562"/>
                    </a:cubicBezTo>
                    <a:cubicBezTo>
                      <a:pt x="2885" y="567"/>
                      <a:pt x="2885" y="571"/>
                      <a:pt x="2885" y="576"/>
                    </a:cubicBezTo>
                    <a:cubicBezTo>
                      <a:pt x="2885" y="578"/>
                      <a:pt x="2885" y="579"/>
                      <a:pt x="2885" y="580"/>
                    </a:cubicBezTo>
                    <a:lnTo>
                      <a:pt x="2885" y="580"/>
                    </a:lnTo>
                    <a:lnTo>
                      <a:pt x="2884" y="586"/>
                    </a:lnTo>
                    <a:cubicBezTo>
                      <a:pt x="2884" y="585"/>
                      <a:pt x="2884" y="584"/>
                      <a:pt x="2885" y="582"/>
                    </a:cubicBezTo>
                    <a:lnTo>
                      <a:pt x="2885" y="580"/>
                    </a:lnTo>
                    <a:lnTo>
                      <a:pt x="2885" y="577"/>
                    </a:lnTo>
                    <a:cubicBezTo>
                      <a:pt x="2886" y="568"/>
                      <a:pt x="2888" y="560"/>
                      <a:pt x="2889" y="553"/>
                    </a:cubicBezTo>
                    <a:cubicBezTo>
                      <a:pt x="2890" y="543"/>
                      <a:pt x="2892" y="535"/>
                      <a:pt x="2893" y="529"/>
                    </a:cubicBezTo>
                    <a:cubicBezTo>
                      <a:pt x="2894" y="525"/>
                      <a:pt x="2894" y="522"/>
                      <a:pt x="2895" y="517"/>
                    </a:cubicBezTo>
                    <a:lnTo>
                      <a:pt x="2895" y="517"/>
                    </a:lnTo>
                    <a:lnTo>
                      <a:pt x="2894" y="524"/>
                    </a:lnTo>
                    <a:cubicBezTo>
                      <a:pt x="2894" y="529"/>
                      <a:pt x="2894" y="533"/>
                      <a:pt x="2894" y="534"/>
                    </a:cubicBezTo>
                    <a:cubicBezTo>
                      <a:pt x="2895" y="538"/>
                      <a:pt x="2895" y="540"/>
                      <a:pt x="2894" y="541"/>
                    </a:cubicBezTo>
                    <a:cubicBezTo>
                      <a:pt x="2892" y="542"/>
                      <a:pt x="2892" y="544"/>
                      <a:pt x="2893" y="547"/>
                    </a:cubicBezTo>
                    <a:cubicBezTo>
                      <a:pt x="2894" y="550"/>
                      <a:pt x="2892" y="555"/>
                      <a:pt x="2888" y="564"/>
                    </a:cubicBezTo>
                    <a:lnTo>
                      <a:pt x="2891" y="564"/>
                    </a:lnTo>
                    <a:cubicBezTo>
                      <a:pt x="2891" y="566"/>
                      <a:pt x="2891" y="569"/>
                      <a:pt x="2890" y="572"/>
                    </a:cubicBezTo>
                    <a:cubicBezTo>
                      <a:pt x="2889" y="575"/>
                      <a:pt x="2889" y="576"/>
                      <a:pt x="2891" y="576"/>
                    </a:cubicBezTo>
                    <a:cubicBezTo>
                      <a:pt x="2889" y="580"/>
                      <a:pt x="2888" y="585"/>
                      <a:pt x="2889" y="589"/>
                    </a:cubicBezTo>
                    <a:cubicBezTo>
                      <a:pt x="2890" y="594"/>
                      <a:pt x="2890" y="596"/>
                      <a:pt x="2890" y="595"/>
                    </a:cubicBezTo>
                    <a:lnTo>
                      <a:pt x="2893" y="595"/>
                    </a:lnTo>
                    <a:lnTo>
                      <a:pt x="2893" y="610"/>
                    </a:lnTo>
                    <a:lnTo>
                      <a:pt x="2896" y="611"/>
                    </a:lnTo>
                    <a:lnTo>
                      <a:pt x="2896" y="599"/>
                    </a:lnTo>
                    <a:lnTo>
                      <a:pt x="2899" y="602"/>
                    </a:lnTo>
                    <a:lnTo>
                      <a:pt x="2899" y="613"/>
                    </a:lnTo>
                    <a:cubicBezTo>
                      <a:pt x="2899" y="614"/>
                      <a:pt x="2899" y="617"/>
                      <a:pt x="2898" y="622"/>
                    </a:cubicBezTo>
                    <a:cubicBezTo>
                      <a:pt x="2898" y="628"/>
                      <a:pt x="2897" y="633"/>
                      <a:pt x="2896" y="638"/>
                    </a:cubicBezTo>
                    <a:cubicBezTo>
                      <a:pt x="2895" y="642"/>
                      <a:pt x="2894" y="645"/>
                      <a:pt x="2894" y="646"/>
                    </a:cubicBezTo>
                    <a:cubicBezTo>
                      <a:pt x="2894" y="647"/>
                      <a:pt x="2893" y="649"/>
                      <a:pt x="2891" y="651"/>
                    </a:cubicBezTo>
                    <a:lnTo>
                      <a:pt x="2888" y="651"/>
                    </a:lnTo>
                    <a:lnTo>
                      <a:pt x="2887" y="654"/>
                    </a:lnTo>
                    <a:lnTo>
                      <a:pt x="2883" y="658"/>
                    </a:lnTo>
                    <a:lnTo>
                      <a:pt x="2877" y="666"/>
                    </a:lnTo>
                    <a:lnTo>
                      <a:pt x="2867" y="666"/>
                    </a:lnTo>
                    <a:lnTo>
                      <a:pt x="2867" y="673"/>
                    </a:lnTo>
                    <a:cubicBezTo>
                      <a:pt x="2865" y="674"/>
                      <a:pt x="2863" y="675"/>
                      <a:pt x="2861" y="676"/>
                    </a:cubicBezTo>
                    <a:cubicBezTo>
                      <a:pt x="2859" y="678"/>
                      <a:pt x="2857" y="679"/>
                      <a:pt x="2854" y="682"/>
                    </a:cubicBezTo>
                    <a:cubicBezTo>
                      <a:pt x="2854" y="684"/>
                      <a:pt x="2854" y="686"/>
                      <a:pt x="2854" y="686"/>
                    </a:cubicBezTo>
                    <a:cubicBezTo>
                      <a:pt x="2853" y="686"/>
                      <a:pt x="2851" y="690"/>
                      <a:pt x="2846" y="697"/>
                    </a:cubicBezTo>
                    <a:lnTo>
                      <a:pt x="2840" y="700"/>
                    </a:lnTo>
                    <a:cubicBezTo>
                      <a:pt x="2841" y="699"/>
                      <a:pt x="2840" y="699"/>
                      <a:pt x="2836" y="701"/>
                    </a:cubicBezTo>
                    <a:cubicBezTo>
                      <a:pt x="2832" y="703"/>
                      <a:pt x="2828" y="703"/>
                      <a:pt x="2824" y="700"/>
                    </a:cubicBezTo>
                    <a:cubicBezTo>
                      <a:pt x="2820" y="697"/>
                      <a:pt x="2817" y="695"/>
                      <a:pt x="2816" y="693"/>
                    </a:cubicBezTo>
                    <a:cubicBezTo>
                      <a:pt x="2816" y="691"/>
                      <a:pt x="2813" y="686"/>
                      <a:pt x="2807" y="680"/>
                    </a:cubicBezTo>
                    <a:cubicBezTo>
                      <a:pt x="2805" y="677"/>
                      <a:pt x="2802" y="675"/>
                      <a:pt x="2801" y="672"/>
                    </a:cubicBezTo>
                    <a:cubicBezTo>
                      <a:pt x="2799" y="669"/>
                      <a:pt x="2798" y="667"/>
                      <a:pt x="2797" y="665"/>
                    </a:cubicBezTo>
                    <a:lnTo>
                      <a:pt x="2800" y="665"/>
                    </a:lnTo>
                    <a:cubicBezTo>
                      <a:pt x="2789" y="659"/>
                      <a:pt x="2784" y="654"/>
                      <a:pt x="2784" y="651"/>
                    </a:cubicBezTo>
                    <a:cubicBezTo>
                      <a:pt x="2784" y="647"/>
                      <a:pt x="2784" y="645"/>
                      <a:pt x="2784" y="643"/>
                    </a:cubicBezTo>
                    <a:cubicBezTo>
                      <a:pt x="2784" y="641"/>
                      <a:pt x="2782" y="637"/>
                      <a:pt x="2778" y="632"/>
                    </a:cubicBezTo>
                    <a:cubicBezTo>
                      <a:pt x="2773" y="627"/>
                      <a:pt x="2770" y="620"/>
                      <a:pt x="2767" y="611"/>
                    </a:cubicBezTo>
                    <a:cubicBezTo>
                      <a:pt x="2765" y="602"/>
                      <a:pt x="2763" y="597"/>
                      <a:pt x="2763" y="596"/>
                    </a:cubicBezTo>
                    <a:lnTo>
                      <a:pt x="2766" y="596"/>
                    </a:lnTo>
                    <a:cubicBezTo>
                      <a:pt x="2766" y="594"/>
                      <a:pt x="2765" y="592"/>
                      <a:pt x="2765" y="591"/>
                    </a:cubicBezTo>
                    <a:cubicBezTo>
                      <a:pt x="2765" y="590"/>
                      <a:pt x="2764" y="588"/>
                      <a:pt x="2764" y="586"/>
                    </a:cubicBezTo>
                    <a:cubicBezTo>
                      <a:pt x="2763" y="583"/>
                      <a:pt x="2761" y="579"/>
                      <a:pt x="2759" y="573"/>
                    </a:cubicBezTo>
                    <a:cubicBezTo>
                      <a:pt x="2758" y="570"/>
                      <a:pt x="2757" y="566"/>
                      <a:pt x="2755" y="562"/>
                    </a:cubicBezTo>
                    <a:lnTo>
                      <a:pt x="2754" y="559"/>
                    </a:lnTo>
                    <a:lnTo>
                      <a:pt x="2755" y="561"/>
                    </a:lnTo>
                    <a:cubicBezTo>
                      <a:pt x="2756" y="563"/>
                      <a:pt x="2757" y="565"/>
                      <a:pt x="2758" y="567"/>
                    </a:cubicBezTo>
                    <a:cubicBezTo>
                      <a:pt x="2758" y="568"/>
                      <a:pt x="2758" y="569"/>
                      <a:pt x="2759" y="570"/>
                    </a:cubicBezTo>
                    <a:cubicBezTo>
                      <a:pt x="2760" y="570"/>
                      <a:pt x="2761" y="574"/>
                      <a:pt x="2764" y="582"/>
                    </a:cubicBezTo>
                    <a:cubicBezTo>
                      <a:pt x="2767" y="591"/>
                      <a:pt x="2769" y="597"/>
                      <a:pt x="2772" y="600"/>
                    </a:cubicBezTo>
                    <a:cubicBezTo>
                      <a:pt x="2774" y="603"/>
                      <a:pt x="2777" y="605"/>
                      <a:pt x="2779" y="608"/>
                    </a:cubicBezTo>
                    <a:lnTo>
                      <a:pt x="2782" y="608"/>
                    </a:lnTo>
                    <a:cubicBezTo>
                      <a:pt x="2782" y="606"/>
                      <a:pt x="2781" y="602"/>
                      <a:pt x="2780" y="598"/>
                    </a:cubicBezTo>
                    <a:cubicBezTo>
                      <a:pt x="2778" y="593"/>
                      <a:pt x="2775" y="589"/>
                      <a:pt x="2773" y="586"/>
                    </a:cubicBezTo>
                    <a:lnTo>
                      <a:pt x="2774" y="583"/>
                    </a:lnTo>
                    <a:lnTo>
                      <a:pt x="2776" y="586"/>
                    </a:lnTo>
                    <a:lnTo>
                      <a:pt x="2779" y="590"/>
                    </a:lnTo>
                    <a:cubicBezTo>
                      <a:pt x="2780" y="586"/>
                      <a:pt x="2780" y="583"/>
                      <a:pt x="2779" y="582"/>
                    </a:cubicBezTo>
                    <a:cubicBezTo>
                      <a:pt x="2779" y="581"/>
                      <a:pt x="2778" y="581"/>
                      <a:pt x="2778" y="580"/>
                    </a:cubicBezTo>
                    <a:cubicBezTo>
                      <a:pt x="2778" y="580"/>
                      <a:pt x="2778" y="580"/>
                      <a:pt x="2778" y="580"/>
                    </a:cubicBezTo>
                    <a:cubicBezTo>
                      <a:pt x="2778" y="579"/>
                      <a:pt x="2779" y="578"/>
                      <a:pt x="2781" y="577"/>
                    </a:cubicBezTo>
                    <a:lnTo>
                      <a:pt x="2784" y="581"/>
                    </a:lnTo>
                    <a:lnTo>
                      <a:pt x="2787" y="581"/>
                    </a:lnTo>
                    <a:lnTo>
                      <a:pt x="2784" y="568"/>
                    </a:lnTo>
                    <a:lnTo>
                      <a:pt x="2787" y="571"/>
                    </a:lnTo>
                    <a:cubicBezTo>
                      <a:pt x="2787" y="569"/>
                      <a:pt x="2787" y="568"/>
                      <a:pt x="2787" y="567"/>
                    </a:cubicBezTo>
                    <a:cubicBezTo>
                      <a:pt x="2787" y="566"/>
                      <a:pt x="2786" y="563"/>
                      <a:pt x="2782" y="559"/>
                    </a:cubicBezTo>
                    <a:cubicBezTo>
                      <a:pt x="2779" y="554"/>
                      <a:pt x="2778" y="551"/>
                      <a:pt x="2778" y="549"/>
                    </a:cubicBezTo>
                    <a:cubicBezTo>
                      <a:pt x="2779" y="548"/>
                      <a:pt x="2779" y="546"/>
                      <a:pt x="2779" y="545"/>
                    </a:cubicBezTo>
                    <a:lnTo>
                      <a:pt x="2779" y="542"/>
                    </a:lnTo>
                    <a:lnTo>
                      <a:pt x="2782" y="542"/>
                    </a:lnTo>
                    <a:lnTo>
                      <a:pt x="2779" y="537"/>
                    </a:lnTo>
                    <a:cubicBezTo>
                      <a:pt x="2783" y="542"/>
                      <a:pt x="2786" y="546"/>
                      <a:pt x="2787" y="548"/>
                    </a:cubicBezTo>
                    <a:cubicBezTo>
                      <a:pt x="2788" y="549"/>
                      <a:pt x="2789" y="551"/>
                      <a:pt x="2789" y="552"/>
                    </a:cubicBezTo>
                    <a:cubicBezTo>
                      <a:pt x="2789" y="553"/>
                      <a:pt x="2790" y="554"/>
                      <a:pt x="2791" y="556"/>
                    </a:cubicBezTo>
                    <a:cubicBezTo>
                      <a:pt x="2792" y="558"/>
                      <a:pt x="2794" y="561"/>
                      <a:pt x="2797" y="566"/>
                    </a:cubicBezTo>
                    <a:lnTo>
                      <a:pt x="2797" y="562"/>
                    </a:lnTo>
                    <a:cubicBezTo>
                      <a:pt x="2794" y="557"/>
                      <a:pt x="2793" y="553"/>
                      <a:pt x="2792" y="552"/>
                    </a:cubicBezTo>
                    <a:cubicBezTo>
                      <a:pt x="2791" y="550"/>
                      <a:pt x="2791" y="548"/>
                      <a:pt x="2791" y="547"/>
                    </a:cubicBezTo>
                    <a:cubicBezTo>
                      <a:pt x="2791" y="545"/>
                      <a:pt x="2790" y="544"/>
                      <a:pt x="2790" y="542"/>
                    </a:cubicBezTo>
                    <a:cubicBezTo>
                      <a:pt x="2789" y="539"/>
                      <a:pt x="2788" y="536"/>
                      <a:pt x="2786" y="531"/>
                    </a:cubicBezTo>
                    <a:lnTo>
                      <a:pt x="2803" y="559"/>
                    </a:lnTo>
                    <a:cubicBezTo>
                      <a:pt x="2803" y="552"/>
                      <a:pt x="2804" y="548"/>
                      <a:pt x="2805" y="547"/>
                    </a:cubicBezTo>
                    <a:cubicBezTo>
                      <a:pt x="2806" y="545"/>
                      <a:pt x="2805" y="543"/>
                      <a:pt x="2802" y="540"/>
                    </a:cubicBezTo>
                    <a:lnTo>
                      <a:pt x="2805" y="543"/>
                    </a:lnTo>
                    <a:lnTo>
                      <a:pt x="2802" y="538"/>
                    </a:lnTo>
                    <a:lnTo>
                      <a:pt x="2805" y="540"/>
                    </a:lnTo>
                    <a:cubicBezTo>
                      <a:pt x="2805" y="534"/>
                      <a:pt x="2805" y="529"/>
                      <a:pt x="2806" y="528"/>
                    </a:cubicBezTo>
                    <a:cubicBezTo>
                      <a:pt x="2807" y="526"/>
                      <a:pt x="2806" y="523"/>
                      <a:pt x="2802" y="518"/>
                    </a:cubicBezTo>
                    <a:lnTo>
                      <a:pt x="2806" y="518"/>
                    </a:lnTo>
                    <a:cubicBezTo>
                      <a:pt x="2806" y="515"/>
                      <a:pt x="2805" y="513"/>
                      <a:pt x="2804" y="512"/>
                    </a:cubicBezTo>
                    <a:cubicBezTo>
                      <a:pt x="2804" y="511"/>
                      <a:pt x="2803" y="509"/>
                      <a:pt x="2803" y="506"/>
                    </a:cubicBezTo>
                    <a:lnTo>
                      <a:pt x="2806" y="509"/>
                    </a:lnTo>
                    <a:lnTo>
                      <a:pt x="2806" y="488"/>
                    </a:lnTo>
                    <a:cubicBezTo>
                      <a:pt x="2807" y="479"/>
                      <a:pt x="2807" y="474"/>
                      <a:pt x="2808" y="472"/>
                    </a:cubicBezTo>
                    <a:cubicBezTo>
                      <a:pt x="2808" y="470"/>
                      <a:pt x="2809" y="468"/>
                      <a:pt x="2810" y="466"/>
                    </a:cubicBezTo>
                    <a:cubicBezTo>
                      <a:pt x="2810" y="465"/>
                      <a:pt x="2811" y="461"/>
                      <a:pt x="2811" y="454"/>
                    </a:cubicBezTo>
                    <a:cubicBezTo>
                      <a:pt x="2812" y="448"/>
                      <a:pt x="2812" y="439"/>
                      <a:pt x="2813" y="426"/>
                    </a:cubicBezTo>
                    <a:lnTo>
                      <a:pt x="2818" y="348"/>
                    </a:lnTo>
                    <a:cubicBezTo>
                      <a:pt x="2819" y="320"/>
                      <a:pt x="2820" y="305"/>
                      <a:pt x="2820" y="301"/>
                    </a:cubicBezTo>
                    <a:cubicBezTo>
                      <a:pt x="2821" y="298"/>
                      <a:pt x="2820" y="295"/>
                      <a:pt x="2818" y="293"/>
                    </a:cubicBezTo>
                    <a:cubicBezTo>
                      <a:pt x="2811" y="297"/>
                      <a:pt x="2805" y="300"/>
                      <a:pt x="2799" y="300"/>
                    </a:cubicBezTo>
                    <a:cubicBezTo>
                      <a:pt x="2794" y="301"/>
                      <a:pt x="2790" y="302"/>
                      <a:pt x="2788" y="303"/>
                    </a:cubicBezTo>
                    <a:lnTo>
                      <a:pt x="2749" y="313"/>
                    </a:lnTo>
                    <a:cubicBezTo>
                      <a:pt x="2735" y="317"/>
                      <a:pt x="2723" y="319"/>
                      <a:pt x="2712" y="320"/>
                    </a:cubicBezTo>
                    <a:cubicBezTo>
                      <a:pt x="2701" y="320"/>
                      <a:pt x="2693" y="321"/>
                      <a:pt x="2687" y="321"/>
                    </a:cubicBezTo>
                    <a:cubicBezTo>
                      <a:pt x="2682" y="320"/>
                      <a:pt x="2679" y="319"/>
                      <a:pt x="2678" y="318"/>
                    </a:cubicBezTo>
                    <a:cubicBezTo>
                      <a:pt x="2677" y="317"/>
                      <a:pt x="2675" y="316"/>
                      <a:pt x="2670" y="314"/>
                    </a:cubicBezTo>
                    <a:lnTo>
                      <a:pt x="2664" y="311"/>
                    </a:lnTo>
                    <a:cubicBezTo>
                      <a:pt x="2662" y="309"/>
                      <a:pt x="2658" y="305"/>
                      <a:pt x="2653" y="298"/>
                    </a:cubicBezTo>
                    <a:cubicBezTo>
                      <a:pt x="2648" y="291"/>
                      <a:pt x="2645" y="283"/>
                      <a:pt x="2643" y="274"/>
                    </a:cubicBezTo>
                    <a:cubicBezTo>
                      <a:pt x="2642" y="265"/>
                      <a:pt x="2639" y="258"/>
                      <a:pt x="2636" y="255"/>
                    </a:cubicBezTo>
                    <a:cubicBezTo>
                      <a:pt x="2633" y="252"/>
                      <a:pt x="2631" y="249"/>
                      <a:pt x="2630" y="246"/>
                    </a:cubicBezTo>
                    <a:cubicBezTo>
                      <a:pt x="2629" y="243"/>
                      <a:pt x="2628" y="240"/>
                      <a:pt x="2626" y="237"/>
                    </a:cubicBezTo>
                    <a:cubicBezTo>
                      <a:pt x="2624" y="234"/>
                      <a:pt x="2623" y="232"/>
                      <a:pt x="2622" y="233"/>
                    </a:cubicBezTo>
                    <a:cubicBezTo>
                      <a:pt x="2622" y="232"/>
                      <a:pt x="2621" y="231"/>
                      <a:pt x="2621" y="230"/>
                    </a:cubicBezTo>
                    <a:cubicBezTo>
                      <a:pt x="2620" y="229"/>
                      <a:pt x="2620" y="228"/>
                      <a:pt x="2619" y="227"/>
                    </a:cubicBezTo>
                    <a:cubicBezTo>
                      <a:pt x="2618" y="226"/>
                      <a:pt x="2617" y="225"/>
                      <a:pt x="2616" y="223"/>
                    </a:cubicBezTo>
                    <a:lnTo>
                      <a:pt x="2620" y="218"/>
                    </a:lnTo>
                    <a:lnTo>
                      <a:pt x="2623" y="221"/>
                    </a:lnTo>
                    <a:cubicBezTo>
                      <a:pt x="2626" y="219"/>
                      <a:pt x="2626" y="215"/>
                      <a:pt x="2623" y="210"/>
                    </a:cubicBezTo>
                    <a:cubicBezTo>
                      <a:pt x="2621" y="204"/>
                      <a:pt x="2620" y="201"/>
                      <a:pt x="2621" y="199"/>
                    </a:cubicBezTo>
                    <a:lnTo>
                      <a:pt x="2627" y="199"/>
                    </a:lnTo>
                    <a:cubicBezTo>
                      <a:pt x="2628" y="196"/>
                      <a:pt x="2629" y="194"/>
                      <a:pt x="2629" y="192"/>
                    </a:cubicBezTo>
                    <a:cubicBezTo>
                      <a:pt x="2629" y="191"/>
                      <a:pt x="2629" y="187"/>
                      <a:pt x="2628" y="180"/>
                    </a:cubicBezTo>
                    <a:cubicBezTo>
                      <a:pt x="2630" y="182"/>
                      <a:pt x="2632" y="183"/>
                      <a:pt x="2634" y="183"/>
                    </a:cubicBezTo>
                    <a:lnTo>
                      <a:pt x="2634" y="186"/>
                    </a:lnTo>
                    <a:cubicBezTo>
                      <a:pt x="2638" y="185"/>
                      <a:pt x="2641" y="185"/>
                      <a:pt x="2642" y="185"/>
                    </a:cubicBezTo>
                    <a:cubicBezTo>
                      <a:pt x="2643" y="185"/>
                      <a:pt x="2644" y="185"/>
                      <a:pt x="2646" y="186"/>
                    </a:cubicBezTo>
                    <a:lnTo>
                      <a:pt x="2647" y="183"/>
                    </a:lnTo>
                    <a:lnTo>
                      <a:pt x="2653" y="193"/>
                    </a:lnTo>
                    <a:cubicBezTo>
                      <a:pt x="2658" y="195"/>
                      <a:pt x="2661" y="197"/>
                      <a:pt x="2664" y="198"/>
                    </a:cubicBezTo>
                    <a:cubicBezTo>
                      <a:pt x="2666" y="199"/>
                      <a:pt x="2669" y="200"/>
                      <a:pt x="2673" y="201"/>
                    </a:cubicBezTo>
                    <a:cubicBezTo>
                      <a:pt x="2677" y="202"/>
                      <a:pt x="2683" y="203"/>
                      <a:pt x="2690" y="203"/>
                    </a:cubicBezTo>
                    <a:cubicBezTo>
                      <a:pt x="2697" y="203"/>
                      <a:pt x="2707" y="203"/>
                      <a:pt x="2720" y="204"/>
                    </a:cubicBezTo>
                    <a:cubicBezTo>
                      <a:pt x="2737" y="204"/>
                      <a:pt x="2754" y="203"/>
                      <a:pt x="2770" y="202"/>
                    </a:cubicBezTo>
                    <a:cubicBezTo>
                      <a:pt x="2778" y="201"/>
                      <a:pt x="2787" y="199"/>
                      <a:pt x="2799" y="197"/>
                    </a:cubicBezTo>
                    <a:cubicBezTo>
                      <a:pt x="2810" y="195"/>
                      <a:pt x="2824" y="193"/>
                      <a:pt x="2839" y="190"/>
                    </a:cubicBezTo>
                    <a:cubicBezTo>
                      <a:pt x="2869" y="184"/>
                      <a:pt x="2892" y="179"/>
                      <a:pt x="2910" y="174"/>
                    </a:cubicBezTo>
                    <a:cubicBezTo>
                      <a:pt x="2928" y="169"/>
                      <a:pt x="2940" y="166"/>
                      <a:pt x="2946" y="163"/>
                    </a:cubicBezTo>
                    <a:lnTo>
                      <a:pt x="2966" y="151"/>
                    </a:lnTo>
                    <a:cubicBezTo>
                      <a:pt x="2965" y="153"/>
                      <a:pt x="2967" y="154"/>
                      <a:pt x="2972" y="154"/>
                    </a:cubicBezTo>
                    <a:lnTo>
                      <a:pt x="2966" y="151"/>
                    </a:lnTo>
                    <a:lnTo>
                      <a:pt x="2970" y="148"/>
                    </a:lnTo>
                    <a:lnTo>
                      <a:pt x="2973" y="145"/>
                    </a:lnTo>
                    <a:lnTo>
                      <a:pt x="2973" y="142"/>
                    </a:lnTo>
                    <a:close/>
                    <a:moveTo>
                      <a:pt x="1294" y="127"/>
                    </a:moveTo>
                    <a:cubicBezTo>
                      <a:pt x="1286" y="142"/>
                      <a:pt x="1279" y="157"/>
                      <a:pt x="1275" y="174"/>
                    </a:cubicBezTo>
                    <a:cubicBezTo>
                      <a:pt x="1277" y="170"/>
                      <a:pt x="1279" y="167"/>
                      <a:pt x="1281" y="166"/>
                    </a:cubicBezTo>
                    <a:cubicBezTo>
                      <a:pt x="1283" y="165"/>
                      <a:pt x="1285" y="161"/>
                      <a:pt x="1286" y="156"/>
                    </a:cubicBezTo>
                    <a:cubicBezTo>
                      <a:pt x="1287" y="151"/>
                      <a:pt x="1290" y="141"/>
                      <a:pt x="1294" y="128"/>
                    </a:cubicBezTo>
                    <a:lnTo>
                      <a:pt x="1294" y="127"/>
                    </a:lnTo>
                    <a:close/>
                    <a:moveTo>
                      <a:pt x="1314" y="107"/>
                    </a:moveTo>
                    <a:lnTo>
                      <a:pt x="1310" y="108"/>
                    </a:lnTo>
                    <a:cubicBezTo>
                      <a:pt x="1307" y="113"/>
                      <a:pt x="1304" y="118"/>
                      <a:pt x="1302" y="122"/>
                    </a:cubicBezTo>
                    <a:cubicBezTo>
                      <a:pt x="1299" y="126"/>
                      <a:pt x="1295" y="136"/>
                      <a:pt x="1290" y="151"/>
                    </a:cubicBezTo>
                    <a:cubicBezTo>
                      <a:pt x="1285" y="166"/>
                      <a:pt x="1282" y="176"/>
                      <a:pt x="1282" y="181"/>
                    </a:cubicBezTo>
                    <a:cubicBezTo>
                      <a:pt x="1281" y="186"/>
                      <a:pt x="1280" y="191"/>
                      <a:pt x="1278" y="198"/>
                    </a:cubicBezTo>
                    <a:lnTo>
                      <a:pt x="1280" y="198"/>
                    </a:lnTo>
                    <a:cubicBezTo>
                      <a:pt x="1282" y="190"/>
                      <a:pt x="1284" y="183"/>
                      <a:pt x="1286" y="179"/>
                    </a:cubicBezTo>
                    <a:cubicBezTo>
                      <a:pt x="1288" y="174"/>
                      <a:pt x="1291" y="168"/>
                      <a:pt x="1294" y="160"/>
                    </a:cubicBezTo>
                    <a:cubicBezTo>
                      <a:pt x="1298" y="151"/>
                      <a:pt x="1301" y="144"/>
                      <a:pt x="1303" y="138"/>
                    </a:cubicBezTo>
                    <a:cubicBezTo>
                      <a:pt x="1306" y="131"/>
                      <a:pt x="1309" y="121"/>
                      <a:pt x="1314" y="107"/>
                    </a:cubicBezTo>
                    <a:close/>
                    <a:moveTo>
                      <a:pt x="1161" y="83"/>
                    </a:moveTo>
                    <a:cubicBezTo>
                      <a:pt x="1153" y="84"/>
                      <a:pt x="1145" y="85"/>
                      <a:pt x="1138" y="86"/>
                    </a:cubicBezTo>
                    <a:cubicBezTo>
                      <a:pt x="1131" y="87"/>
                      <a:pt x="1102" y="97"/>
                      <a:pt x="1049" y="114"/>
                    </a:cubicBezTo>
                    <a:lnTo>
                      <a:pt x="1052" y="162"/>
                    </a:lnTo>
                    <a:cubicBezTo>
                      <a:pt x="1082" y="149"/>
                      <a:pt x="1112" y="136"/>
                      <a:pt x="1143" y="122"/>
                    </a:cubicBezTo>
                    <a:lnTo>
                      <a:pt x="1161" y="83"/>
                    </a:lnTo>
                    <a:close/>
                    <a:moveTo>
                      <a:pt x="1250" y="66"/>
                    </a:moveTo>
                    <a:lnTo>
                      <a:pt x="1207" y="72"/>
                    </a:lnTo>
                    <a:lnTo>
                      <a:pt x="1217" y="79"/>
                    </a:lnTo>
                    <a:lnTo>
                      <a:pt x="1222" y="90"/>
                    </a:lnTo>
                    <a:lnTo>
                      <a:pt x="1218" y="98"/>
                    </a:lnTo>
                    <a:cubicBezTo>
                      <a:pt x="1210" y="98"/>
                      <a:pt x="1203" y="101"/>
                      <a:pt x="1199" y="107"/>
                    </a:cubicBezTo>
                    <a:cubicBezTo>
                      <a:pt x="1203" y="105"/>
                      <a:pt x="1210" y="103"/>
                      <a:pt x="1218" y="100"/>
                    </a:cubicBezTo>
                    <a:cubicBezTo>
                      <a:pt x="1227" y="98"/>
                      <a:pt x="1232" y="97"/>
                      <a:pt x="1233" y="99"/>
                    </a:cubicBezTo>
                    <a:cubicBezTo>
                      <a:pt x="1235" y="100"/>
                      <a:pt x="1237" y="101"/>
                      <a:pt x="1239" y="102"/>
                    </a:cubicBezTo>
                    <a:lnTo>
                      <a:pt x="1250" y="66"/>
                    </a:lnTo>
                    <a:close/>
                    <a:moveTo>
                      <a:pt x="148" y="32"/>
                    </a:moveTo>
                    <a:lnTo>
                      <a:pt x="164" y="45"/>
                    </a:lnTo>
                    <a:lnTo>
                      <a:pt x="180" y="67"/>
                    </a:lnTo>
                    <a:cubicBezTo>
                      <a:pt x="185" y="71"/>
                      <a:pt x="189" y="74"/>
                      <a:pt x="192" y="76"/>
                    </a:cubicBezTo>
                    <a:cubicBezTo>
                      <a:pt x="195" y="78"/>
                      <a:pt x="199" y="80"/>
                      <a:pt x="205" y="81"/>
                    </a:cubicBezTo>
                    <a:cubicBezTo>
                      <a:pt x="210" y="82"/>
                      <a:pt x="218" y="84"/>
                      <a:pt x="228" y="88"/>
                    </a:cubicBezTo>
                    <a:lnTo>
                      <a:pt x="232" y="82"/>
                    </a:lnTo>
                    <a:lnTo>
                      <a:pt x="239" y="79"/>
                    </a:lnTo>
                    <a:cubicBezTo>
                      <a:pt x="242" y="81"/>
                      <a:pt x="250" y="86"/>
                      <a:pt x="264" y="94"/>
                    </a:cubicBezTo>
                    <a:cubicBezTo>
                      <a:pt x="278" y="101"/>
                      <a:pt x="287" y="107"/>
                      <a:pt x="292" y="113"/>
                    </a:cubicBezTo>
                    <a:cubicBezTo>
                      <a:pt x="297" y="118"/>
                      <a:pt x="303" y="125"/>
                      <a:pt x="312" y="134"/>
                    </a:cubicBezTo>
                    <a:cubicBezTo>
                      <a:pt x="311" y="144"/>
                      <a:pt x="314" y="153"/>
                      <a:pt x="318" y="161"/>
                    </a:cubicBezTo>
                    <a:lnTo>
                      <a:pt x="310" y="170"/>
                    </a:lnTo>
                    <a:cubicBezTo>
                      <a:pt x="305" y="173"/>
                      <a:pt x="294" y="175"/>
                      <a:pt x="277" y="178"/>
                    </a:cubicBezTo>
                    <a:cubicBezTo>
                      <a:pt x="260" y="182"/>
                      <a:pt x="250" y="184"/>
                      <a:pt x="247" y="186"/>
                    </a:cubicBezTo>
                    <a:cubicBezTo>
                      <a:pt x="250" y="184"/>
                      <a:pt x="252" y="181"/>
                      <a:pt x="251" y="177"/>
                    </a:cubicBezTo>
                    <a:cubicBezTo>
                      <a:pt x="240" y="179"/>
                      <a:pt x="230" y="183"/>
                      <a:pt x="222" y="190"/>
                    </a:cubicBezTo>
                    <a:cubicBezTo>
                      <a:pt x="226" y="192"/>
                      <a:pt x="235" y="194"/>
                      <a:pt x="250" y="194"/>
                    </a:cubicBezTo>
                    <a:cubicBezTo>
                      <a:pt x="264" y="195"/>
                      <a:pt x="273" y="196"/>
                      <a:pt x="278" y="196"/>
                    </a:cubicBezTo>
                    <a:cubicBezTo>
                      <a:pt x="282" y="197"/>
                      <a:pt x="287" y="199"/>
                      <a:pt x="294" y="201"/>
                    </a:cubicBezTo>
                    <a:lnTo>
                      <a:pt x="295" y="211"/>
                    </a:lnTo>
                    <a:lnTo>
                      <a:pt x="306" y="220"/>
                    </a:lnTo>
                    <a:cubicBezTo>
                      <a:pt x="300" y="224"/>
                      <a:pt x="294" y="227"/>
                      <a:pt x="290" y="231"/>
                    </a:cubicBezTo>
                    <a:lnTo>
                      <a:pt x="300" y="244"/>
                    </a:lnTo>
                    <a:cubicBezTo>
                      <a:pt x="297" y="248"/>
                      <a:pt x="294" y="250"/>
                      <a:pt x="293" y="252"/>
                    </a:cubicBezTo>
                    <a:cubicBezTo>
                      <a:pt x="291" y="253"/>
                      <a:pt x="290" y="254"/>
                      <a:pt x="290" y="256"/>
                    </a:cubicBezTo>
                    <a:cubicBezTo>
                      <a:pt x="290" y="257"/>
                      <a:pt x="290" y="259"/>
                      <a:pt x="290" y="262"/>
                    </a:cubicBezTo>
                    <a:cubicBezTo>
                      <a:pt x="283" y="262"/>
                      <a:pt x="277" y="262"/>
                      <a:pt x="273" y="261"/>
                    </a:cubicBezTo>
                    <a:cubicBezTo>
                      <a:pt x="269" y="260"/>
                      <a:pt x="266" y="259"/>
                      <a:pt x="262" y="260"/>
                    </a:cubicBezTo>
                    <a:cubicBezTo>
                      <a:pt x="259" y="261"/>
                      <a:pt x="255" y="262"/>
                      <a:pt x="251" y="264"/>
                    </a:cubicBezTo>
                    <a:cubicBezTo>
                      <a:pt x="246" y="265"/>
                      <a:pt x="242" y="268"/>
                      <a:pt x="239" y="270"/>
                    </a:cubicBezTo>
                    <a:lnTo>
                      <a:pt x="190" y="367"/>
                    </a:lnTo>
                    <a:lnTo>
                      <a:pt x="194" y="373"/>
                    </a:lnTo>
                    <a:lnTo>
                      <a:pt x="208" y="374"/>
                    </a:lnTo>
                    <a:lnTo>
                      <a:pt x="210" y="370"/>
                    </a:lnTo>
                    <a:lnTo>
                      <a:pt x="206" y="369"/>
                    </a:lnTo>
                    <a:cubicBezTo>
                      <a:pt x="210" y="368"/>
                      <a:pt x="214" y="368"/>
                      <a:pt x="217" y="367"/>
                    </a:cubicBezTo>
                    <a:cubicBezTo>
                      <a:pt x="219" y="366"/>
                      <a:pt x="223" y="366"/>
                      <a:pt x="228" y="367"/>
                    </a:cubicBezTo>
                    <a:cubicBezTo>
                      <a:pt x="232" y="368"/>
                      <a:pt x="240" y="369"/>
                      <a:pt x="250" y="370"/>
                    </a:cubicBezTo>
                    <a:cubicBezTo>
                      <a:pt x="249" y="369"/>
                      <a:pt x="248" y="368"/>
                      <a:pt x="247" y="367"/>
                    </a:cubicBezTo>
                    <a:cubicBezTo>
                      <a:pt x="246" y="366"/>
                      <a:pt x="243" y="366"/>
                      <a:pt x="236" y="366"/>
                    </a:cubicBezTo>
                    <a:cubicBezTo>
                      <a:pt x="230" y="366"/>
                      <a:pt x="221" y="365"/>
                      <a:pt x="208" y="362"/>
                    </a:cubicBezTo>
                    <a:cubicBezTo>
                      <a:pt x="212" y="362"/>
                      <a:pt x="214" y="361"/>
                      <a:pt x="216" y="361"/>
                    </a:cubicBezTo>
                    <a:cubicBezTo>
                      <a:pt x="217" y="361"/>
                      <a:pt x="218" y="360"/>
                      <a:pt x="220" y="359"/>
                    </a:cubicBezTo>
                    <a:cubicBezTo>
                      <a:pt x="222" y="357"/>
                      <a:pt x="225" y="357"/>
                      <a:pt x="232" y="357"/>
                    </a:cubicBezTo>
                    <a:cubicBezTo>
                      <a:pt x="238" y="357"/>
                      <a:pt x="245" y="359"/>
                      <a:pt x="254" y="362"/>
                    </a:cubicBezTo>
                    <a:cubicBezTo>
                      <a:pt x="263" y="365"/>
                      <a:pt x="272" y="371"/>
                      <a:pt x="280" y="379"/>
                    </a:cubicBezTo>
                    <a:cubicBezTo>
                      <a:pt x="289" y="387"/>
                      <a:pt x="295" y="391"/>
                      <a:pt x="296" y="392"/>
                    </a:cubicBezTo>
                    <a:cubicBezTo>
                      <a:pt x="298" y="393"/>
                      <a:pt x="301" y="393"/>
                      <a:pt x="303" y="394"/>
                    </a:cubicBezTo>
                    <a:lnTo>
                      <a:pt x="310" y="409"/>
                    </a:lnTo>
                    <a:lnTo>
                      <a:pt x="313" y="410"/>
                    </a:lnTo>
                    <a:lnTo>
                      <a:pt x="317" y="417"/>
                    </a:lnTo>
                    <a:lnTo>
                      <a:pt x="322" y="409"/>
                    </a:lnTo>
                    <a:cubicBezTo>
                      <a:pt x="319" y="420"/>
                      <a:pt x="323" y="430"/>
                      <a:pt x="331" y="438"/>
                    </a:cubicBezTo>
                    <a:lnTo>
                      <a:pt x="347" y="263"/>
                    </a:lnTo>
                    <a:lnTo>
                      <a:pt x="342" y="259"/>
                    </a:lnTo>
                    <a:cubicBezTo>
                      <a:pt x="338" y="253"/>
                      <a:pt x="334" y="247"/>
                      <a:pt x="330" y="239"/>
                    </a:cubicBezTo>
                    <a:lnTo>
                      <a:pt x="332" y="233"/>
                    </a:lnTo>
                    <a:lnTo>
                      <a:pt x="348" y="218"/>
                    </a:lnTo>
                    <a:lnTo>
                      <a:pt x="349" y="212"/>
                    </a:lnTo>
                    <a:lnTo>
                      <a:pt x="351" y="210"/>
                    </a:lnTo>
                    <a:lnTo>
                      <a:pt x="356" y="213"/>
                    </a:lnTo>
                    <a:cubicBezTo>
                      <a:pt x="359" y="212"/>
                      <a:pt x="362" y="210"/>
                      <a:pt x="364" y="209"/>
                    </a:cubicBezTo>
                    <a:cubicBezTo>
                      <a:pt x="367" y="207"/>
                      <a:pt x="379" y="201"/>
                      <a:pt x="400" y="190"/>
                    </a:cubicBezTo>
                    <a:cubicBezTo>
                      <a:pt x="421" y="179"/>
                      <a:pt x="442" y="170"/>
                      <a:pt x="462" y="164"/>
                    </a:cubicBezTo>
                    <a:cubicBezTo>
                      <a:pt x="483" y="157"/>
                      <a:pt x="496" y="152"/>
                      <a:pt x="502" y="150"/>
                    </a:cubicBezTo>
                    <a:cubicBezTo>
                      <a:pt x="507" y="148"/>
                      <a:pt x="514" y="145"/>
                      <a:pt x="522" y="141"/>
                    </a:cubicBezTo>
                    <a:lnTo>
                      <a:pt x="526" y="129"/>
                    </a:lnTo>
                    <a:cubicBezTo>
                      <a:pt x="531" y="132"/>
                      <a:pt x="538" y="132"/>
                      <a:pt x="544" y="129"/>
                    </a:cubicBezTo>
                    <a:cubicBezTo>
                      <a:pt x="549" y="132"/>
                      <a:pt x="555" y="135"/>
                      <a:pt x="563" y="138"/>
                    </a:cubicBezTo>
                    <a:cubicBezTo>
                      <a:pt x="571" y="140"/>
                      <a:pt x="576" y="142"/>
                      <a:pt x="580" y="143"/>
                    </a:cubicBezTo>
                    <a:cubicBezTo>
                      <a:pt x="584" y="144"/>
                      <a:pt x="590" y="146"/>
                      <a:pt x="596" y="150"/>
                    </a:cubicBezTo>
                    <a:cubicBezTo>
                      <a:pt x="600" y="155"/>
                      <a:pt x="603" y="159"/>
                      <a:pt x="605" y="162"/>
                    </a:cubicBezTo>
                    <a:cubicBezTo>
                      <a:pt x="607" y="164"/>
                      <a:pt x="608" y="167"/>
                      <a:pt x="607" y="170"/>
                    </a:cubicBezTo>
                    <a:cubicBezTo>
                      <a:pt x="606" y="172"/>
                      <a:pt x="606" y="174"/>
                      <a:pt x="606" y="176"/>
                    </a:cubicBezTo>
                    <a:cubicBezTo>
                      <a:pt x="607" y="178"/>
                      <a:pt x="607" y="181"/>
                      <a:pt x="608" y="185"/>
                    </a:cubicBezTo>
                    <a:cubicBezTo>
                      <a:pt x="602" y="192"/>
                      <a:pt x="599" y="200"/>
                      <a:pt x="600" y="209"/>
                    </a:cubicBezTo>
                    <a:cubicBezTo>
                      <a:pt x="593" y="213"/>
                      <a:pt x="587" y="217"/>
                      <a:pt x="582" y="223"/>
                    </a:cubicBezTo>
                    <a:cubicBezTo>
                      <a:pt x="580" y="230"/>
                      <a:pt x="575" y="256"/>
                      <a:pt x="568" y="304"/>
                    </a:cubicBezTo>
                    <a:cubicBezTo>
                      <a:pt x="560" y="351"/>
                      <a:pt x="557" y="376"/>
                      <a:pt x="560" y="380"/>
                    </a:cubicBezTo>
                    <a:cubicBezTo>
                      <a:pt x="563" y="384"/>
                      <a:pt x="564" y="387"/>
                      <a:pt x="564" y="389"/>
                    </a:cubicBezTo>
                    <a:cubicBezTo>
                      <a:pt x="563" y="390"/>
                      <a:pt x="563" y="393"/>
                      <a:pt x="564" y="396"/>
                    </a:cubicBezTo>
                    <a:cubicBezTo>
                      <a:pt x="562" y="398"/>
                      <a:pt x="560" y="402"/>
                      <a:pt x="558" y="408"/>
                    </a:cubicBezTo>
                    <a:cubicBezTo>
                      <a:pt x="555" y="415"/>
                      <a:pt x="554" y="427"/>
                      <a:pt x="554" y="446"/>
                    </a:cubicBezTo>
                    <a:cubicBezTo>
                      <a:pt x="555" y="464"/>
                      <a:pt x="555" y="477"/>
                      <a:pt x="556" y="482"/>
                    </a:cubicBezTo>
                    <a:cubicBezTo>
                      <a:pt x="552" y="485"/>
                      <a:pt x="550" y="488"/>
                      <a:pt x="550" y="490"/>
                    </a:cubicBezTo>
                    <a:cubicBezTo>
                      <a:pt x="549" y="493"/>
                      <a:pt x="548" y="496"/>
                      <a:pt x="548" y="498"/>
                    </a:cubicBezTo>
                    <a:cubicBezTo>
                      <a:pt x="547" y="500"/>
                      <a:pt x="546" y="503"/>
                      <a:pt x="546" y="505"/>
                    </a:cubicBezTo>
                    <a:cubicBezTo>
                      <a:pt x="545" y="507"/>
                      <a:pt x="544" y="509"/>
                      <a:pt x="542" y="512"/>
                    </a:cubicBezTo>
                    <a:lnTo>
                      <a:pt x="530" y="509"/>
                    </a:lnTo>
                    <a:cubicBezTo>
                      <a:pt x="527" y="514"/>
                      <a:pt x="525" y="519"/>
                      <a:pt x="526" y="525"/>
                    </a:cubicBezTo>
                    <a:lnTo>
                      <a:pt x="521" y="530"/>
                    </a:lnTo>
                    <a:cubicBezTo>
                      <a:pt x="506" y="525"/>
                      <a:pt x="495" y="516"/>
                      <a:pt x="486" y="504"/>
                    </a:cubicBezTo>
                    <a:cubicBezTo>
                      <a:pt x="486" y="500"/>
                      <a:pt x="486" y="495"/>
                      <a:pt x="486" y="488"/>
                    </a:cubicBezTo>
                    <a:cubicBezTo>
                      <a:pt x="486" y="482"/>
                      <a:pt x="485" y="475"/>
                      <a:pt x="483" y="467"/>
                    </a:cubicBezTo>
                    <a:cubicBezTo>
                      <a:pt x="480" y="460"/>
                      <a:pt x="478" y="455"/>
                      <a:pt x="476" y="453"/>
                    </a:cubicBezTo>
                    <a:cubicBezTo>
                      <a:pt x="474" y="451"/>
                      <a:pt x="473" y="450"/>
                      <a:pt x="473" y="450"/>
                    </a:cubicBezTo>
                    <a:cubicBezTo>
                      <a:pt x="473" y="450"/>
                      <a:pt x="473" y="449"/>
                      <a:pt x="473" y="447"/>
                    </a:cubicBezTo>
                    <a:lnTo>
                      <a:pt x="478" y="450"/>
                    </a:lnTo>
                    <a:lnTo>
                      <a:pt x="481" y="446"/>
                    </a:lnTo>
                    <a:lnTo>
                      <a:pt x="470" y="438"/>
                    </a:lnTo>
                    <a:lnTo>
                      <a:pt x="465" y="430"/>
                    </a:lnTo>
                    <a:lnTo>
                      <a:pt x="474" y="435"/>
                    </a:lnTo>
                    <a:lnTo>
                      <a:pt x="477" y="441"/>
                    </a:lnTo>
                    <a:lnTo>
                      <a:pt x="480" y="443"/>
                    </a:lnTo>
                    <a:cubicBezTo>
                      <a:pt x="480" y="439"/>
                      <a:pt x="480" y="437"/>
                      <a:pt x="480" y="435"/>
                    </a:cubicBezTo>
                    <a:cubicBezTo>
                      <a:pt x="480" y="434"/>
                      <a:pt x="481" y="432"/>
                      <a:pt x="482" y="432"/>
                    </a:cubicBezTo>
                    <a:cubicBezTo>
                      <a:pt x="483" y="431"/>
                      <a:pt x="484" y="429"/>
                      <a:pt x="484" y="426"/>
                    </a:cubicBezTo>
                    <a:cubicBezTo>
                      <a:pt x="484" y="422"/>
                      <a:pt x="483" y="420"/>
                      <a:pt x="482" y="418"/>
                    </a:cubicBezTo>
                    <a:cubicBezTo>
                      <a:pt x="480" y="416"/>
                      <a:pt x="478" y="414"/>
                      <a:pt x="476" y="410"/>
                    </a:cubicBezTo>
                    <a:lnTo>
                      <a:pt x="472" y="407"/>
                    </a:lnTo>
                    <a:lnTo>
                      <a:pt x="470" y="404"/>
                    </a:lnTo>
                    <a:cubicBezTo>
                      <a:pt x="470" y="403"/>
                      <a:pt x="471" y="403"/>
                      <a:pt x="472" y="404"/>
                    </a:cubicBezTo>
                    <a:cubicBezTo>
                      <a:pt x="473" y="406"/>
                      <a:pt x="475" y="407"/>
                      <a:pt x="479" y="409"/>
                    </a:cubicBezTo>
                    <a:cubicBezTo>
                      <a:pt x="483" y="411"/>
                      <a:pt x="486" y="412"/>
                      <a:pt x="490" y="412"/>
                    </a:cubicBezTo>
                    <a:lnTo>
                      <a:pt x="482" y="405"/>
                    </a:lnTo>
                    <a:lnTo>
                      <a:pt x="466" y="399"/>
                    </a:lnTo>
                    <a:lnTo>
                      <a:pt x="463" y="395"/>
                    </a:lnTo>
                    <a:lnTo>
                      <a:pt x="477" y="401"/>
                    </a:lnTo>
                    <a:lnTo>
                      <a:pt x="477" y="398"/>
                    </a:lnTo>
                    <a:lnTo>
                      <a:pt x="480" y="398"/>
                    </a:lnTo>
                    <a:lnTo>
                      <a:pt x="466" y="388"/>
                    </a:lnTo>
                    <a:lnTo>
                      <a:pt x="466" y="386"/>
                    </a:lnTo>
                    <a:cubicBezTo>
                      <a:pt x="474" y="388"/>
                      <a:pt x="480" y="390"/>
                      <a:pt x="484" y="390"/>
                    </a:cubicBezTo>
                    <a:cubicBezTo>
                      <a:pt x="488" y="391"/>
                      <a:pt x="490" y="392"/>
                      <a:pt x="491" y="393"/>
                    </a:cubicBezTo>
                    <a:cubicBezTo>
                      <a:pt x="492" y="395"/>
                      <a:pt x="494" y="397"/>
                      <a:pt x="497" y="400"/>
                    </a:cubicBezTo>
                    <a:lnTo>
                      <a:pt x="499" y="398"/>
                    </a:lnTo>
                    <a:cubicBezTo>
                      <a:pt x="495" y="392"/>
                      <a:pt x="491" y="389"/>
                      <a:pt x="488" y="388"/>
                    </a:cubicBezTo>
                    <a:cubicBezTo>
                      <a:pt x="485" y="387"/>
                      <a:pt x="482" y="385"/>
                      <a:pt x="477" y="381"/>
                    </a:cubicBezTo>
                    <a:cubicBezTo>
                      <a:pt x="472" y="377"/>
                      <a:pt x="467" y="373"/>
                      <a:pt x="461" y="370"/>
                    </a:cubicBezTo>
                    <a:cubicBezTo>
                      <a:pt x="456" y="375"/>
                      <a:pt x="455" y="382"/>
                      <a:pt x="458" y="388"/>
                    </a:cubicBezTo>
                    <a:lnTo>
                      <a:pt x="453" y="392"/>
                    </a:lnTo>
                    <a:cubicBezTo>
                      <a:pt x="453" y="394"/>
                      <a:pt x="454" y="395"/>
                      <a:pt x="454" y="396"/>
                    </a:cubicBezTo>
                    <a:cubicBezTo>
                      <a:pt x="454" y="397"/>
                      <a:pt x="453" y="407"/>
                      <a:pt x="451" y="425"/>
                    </a:cubicBezTo>
                    <a:cubicBezTo>
                      <a:pt x="448" y="444"/>
                      <a:pt x="449" y="455"/>
                      <a:pt x="453" y="460"/>
                    </a:cubicBezTo>
                    <a:cubicBezTo>
                      <a:pt x="457" y="465"/>
                      <a:pt x="460" y="471"/>
                      <a:pt x="463" y="478"/>
                    </a:cubicBezTo>
                    <a:cubicBezTo>
                      <a:pt x="465" y="485"/>
                      <a:pt x="467" y="499"/>
                      <a:pt x="467" y="518"/>
                    </a:cubicBezTo>
                    <a:cubicBezTo>
                      <a:pt x="467" y="538"/>
                      <a:pt x="465" y="560"/>
                      <a:pt x="461" y="585"/>
                    </a:cubicBezTo>
                    <a:cubicBezTo>
                      <a:pt x="457" y="609"/>
                      <a:pt x="455" y="622"/>
                      <a:pt x="456" y="624"/>
                    </a:cubicBezTo>
                    <a:cubicBezTo>
                      <a:pt x="457" y="626"/>
                      <a:pt x="457" y="627"/>
                      <a:pt x="458" y="630"/>
                    </a:cubicBezTo>
                    <a:cubicBezTo>
                      <a:pt x="467" y="631"/>
                      <a:pt x="474" y="633"/>
                      <a:pt x="479" y="634"/>
                    </a:cubicBezTo>
                    <a:cubicBezTo>
                      <a:pt x="484" y="635"/>
                      <a:pt x="490" y="635"/>
                      <a:pt x="496" y="634"/>
                    </a:cubicBezTo>
                    <a:cubicBezTo>
                      <a:pt x="502" y="634"/>
                      <a:pt x="512" y="634"/>
                      <a:pt x="525" y="634"/>
                    </a:cubicBezTo>
                    <a:lnTo>
                      <a:pt x="522" y="637"/>
                    </a:lnTo>
                    <a:lnTo>
                      <a:pt x="522" y="638"/>
                    </a:lnTo>
                    <a:lnTo>
                      <a:pt x="532" y="637"/>
                    </a:lnTo>
                    <a:lnTo>
                      <a:pt x="534" y="638"/>
                    </a:lnTo>
                    <a:cubicBezTo>
                      <a:pt x="536" y="635"/>
                      <a:pt x="543" y="633"/>
                      <a:pt x="552" y="633"/>
                    </a:cubicBezTo>
                    <a:cubicBezTo>
                      <a:pt x="562" y="632"/>
                      <a:pt x="568" y="631"/>
                      <a:pt x="570" y="630"/>
                    </a:cubicBezTo>
                    <a:lnTo>
                      <a:pt x="573" y="632"/>
                    </a:lnTo>
                    <a:lnTo>
                      <a:pt x="577" y="626"/>
                    </a:lnTo>
                    <a:cubicBezTo>
                      <a:pt x="579" y="626"/>
                      <a:pt x="583" y="627"/>
                      <a:pt x="588" y="627"/>
                    </a:cubicBezTo>
                    <a:cubicBezTo>
                      <a:pt x="594" y="627"/>
                      <a:pt x="598" y="626"/>
                      <a:pt x="600" y="624"/>
                    </a:cubicBezTo>
                    <a:cubicBezTo>
                      <a:pt x="601" y="622"/>
                      <a:pt x="604" y="619"/>
                      <a:pt x="608" y="617"/>
                    </a:cubicBezTo>
                    <a:cubicBezTo>
                      <a:pt x="614" y="604"/>
                      <a:pt x="619" y="596"/>
                      <a:pt x="622" y="592"/>
                    </a:cubicBezTo>
                    <a:cubicBezTo>
                      <a:pt x="626" y="588"/>
                      <a:pt x="627" y="583"/>
                      <a:pt x="628" y="578"/>
                    </a:cubicBezTo>
                    <a:cubicBezTo>
                      <a:pt x="629" y="573"/>
                      <a:pt x="631" y="567"/>
                      <a:pt x="634" y="561"/>
                    </a:cubicBezTo>
                    <a:cubicBezTo>
                      <a:pt x="637" y="554"/>
                      <a:pt x="639" y="549"/>
                      <a:pt x="640" y="546"/>
                    </a:cubicBezTo>
                    <a:cubicBezTo>
                      <a:pt x="640" y="542"/>
                      <a:pt x="641" y="536"/>
                      <a:pt x="642" y="529"/>
                    </a:cubicBezTo>
                    <a:lnTo>
                      <a:pt x="643" y="534"/>
                    </a:lnTo>
                    <a:lnTo>
                      <a:pt x="650" y="507"/>
                    </a:lnTo>
                    <a:lnTo>
                      <a:pt x="642" y="562"/>
                    </a:lnTo>
                    <a:lnTo>
                      <a:pt x="644" y="562"/>
                    </a:lnTo>
                    <a:cubicBezTo>
                      <a:pt x="647" y="537"/>
                      <a:pt x="651" y="513"/>
                      <a:pt x="658" y="490"/>
                    </a:cubicBezTo>
                    <a:cubicBezTo>
                      <a:pt x="658" y="502"/>
                      <a:pt x="658" y="515"/>
                      <a:pt x="658" y="529"/>
                    </a:cubicBezTo>
                    <a:lnTo>
                      <a:pt x="660" y="529"/>
                    </a:lnTo>
                    <a:lnTo>
                      <a:pt x="666" y="493"/>
                    </a:lnTo>
                    <a:cubicBezTo>
                      <a:pt x="666" y="518"/>
                      <a:pt x="665" y="535"/>
                      <a:pt x="665" y="543"/>
                    </a:cubicBezTo>
                    <a:cubicBezTo>
                      <a:pt x="665" y="551"/>
                      <a:pt x="665" y="557"/>
                      <a:pt x="666" y="562"/>
                    </a:cubicBezTo>
                    <a:cubicBezTo>
                      <a:pt x="667" y="566"/>
                      <a:pt x="668" y="572"/>
                      <a:pt x="667" y="580"/>
                    </a:cubicBezTo>
                    <a:cubicBezTo>
                      <a:pt x="666" y="589"/>
                      <a:pt x="667" y="595"/>
                      <a:pt x="669" y="598"/>
                    </a:cubicBezTo>
                    <a:cubicBezTo>
                      <a:pt x="671" y="602"/>
                      <a:pt x="672" y="605"/>
                      <a:pt x="672" y="606"/>
                    </a:cubicBezTo>
                    <a:cubicBezTo>
                      <a:pt x="672" y="607"/>
                      <a:pt x="672" y="610"/>
                      <a:pt x="673" y="614"/>
                    </a:cubicBezTo>
                    <a:lnTo>
                      <a:pt x="677" y="612"/>
                    </a:lnTo>
                    <a:cubicBezTo>
                      <a:pt x="678" y="593"/>
                      <a:pt x="679" y="580"/>
                      <a:pt x="680" y="573"/>
                    </a:cubicBezTo>
                    <a:cubicBezTo>
                      <a:pt x="680" y="567"/>
                      <a:pt x="681" y="560"/>
                      <a:pt x="680" y="554"/>
                    </a:cubicBezTo>
                    <a:cubicBezTo>
                      <a:pt x="679" y="548"/>
                      <a:pt x="679" y="538"/>
                      <a:pt x="678" y="525"/>
                    </a:cubicBezTo>
                    <a:cubicBezTo>
                      <a:pt x="682" y="542"/>
                      <a:pt x="684" y="554"/>
                      <a:pt x="684" y="560"/>
                    </a:cubicBezTo>
                    <a:cubicBezTo>
                      <a:pt x="685" y="567"/>
                      <a:pt x="686" y="573"/>
                      <a:pt x="688" y="579"/>
                    </a:cubicBezTo>
                    <a:cubicBezTo>
                      <a:pt x="689" y="585"/>
                      <a:pt x="690" y="590"/>
                      <a:pt x="690" y="594"/>
                    </a:cubicBezTo>
                    <a:cubicBezTo>
                      <a:pt x="690" y="598"/>
                      <a:pt x="691" y="601"/>
                      <a:pt x="692" y="604"/>
                    </a:cubicBezTo>
                    <a:cubicBezTo>
                      <a:pt x="692" y="607"/>
                      <a:pt x="693" y="613"/>
                      <a:pt x="694" y="621"/>
                    </a:cubicBezTo>
                    <a:lnTo>
                      <a:pt x="703" y="623"/>
                    </a:lnTo>
                    <a:lnTo>
                      <a:pt x="705" y="607"/>
                    </a:lnTo>
                    <a:lnTo>
                      <a:pt x="711" y="640"/>
                    </a:lnTo>
                    <a:lnTo>
                      <a:pt x="729" y="654"/>
                    </a:lnTo>
                    <a:cubicBezTo>
                      <a:pt x="731" y="657"/>
                      <a:pt x="733" y="660"/>
                      <a:pt x="735" y="662"/>
                    </a:cubicBezTo>
                    <a:cubicBezTo>
                      <a:pt x="737" y="665"/>
                      <a:pt x="738" y="669"/>
                      <a:pt x="739" y="676"/>
                    </a:cubicBezTo>
                    <a:cubicBezTo>
                      <a:pt x="740" y="682"/>
                      <a:pt x="740" y="688"/>
                      <a:pt x="738" y="693"/>
                    </a:cubicBezTo>
                    <a:cubicBezTo>
                      <a:pt x="736" y="698"/>
                      <a:pt x="733" y="706"/>
                      <a:pt x="730" y="716"/>
                    </a:cubicBezTo>
                    <a:lnTo>
                      <a:pt x="732" y="714"/>
                    </a:lnTo>
                    <a:lnTo>
                      <a:pt x="730" y="727"/>
                    </a:lnTo>
                    <a:lnTo>
                      <a:pt x="726" y="730"/>
                    </a:lnTo>
                    <a:lnTo>
                      <a:pt x="722" y="743"/>
                    </a:lnTo>
                    <a:cubicBezTo>
                      <a:pt x="720" y="745"/>
                      <a:pt x="717" y="747"/>
                      <a:pt x="715" y="748"/>
                    </a:cubicBezTo>
                    <a:cubicBezTo>
                      <a:pt x="713" y="750"/>
                      <a:pt x="710" y="750"/>
                      <a:pt x="705" y="750"/>
                    </a:cubicBezTo>
                    <a:cubicBezTo>
                      <a:pt x="701" y="750"/>
                      <a:pt x="695" y="750"/>
                      <a:pt x="690" y="750"/>
                    </a:cubicBezTo>
                    <a:cubicBezTo>
                      <a:pt x="684" y="750"/>
                      <a:pt x="678" y="748"/>
                      <a:pt x="674" y="745"/>
                    </a:cubicBezTo>
                    <a:cubicBezTo>
                      <a:pt x="669" y="742"/>
                      <a:pt x="663" y="740"/>
                      <a:pt x="656" y="740"/>
                    </a:cubicBezTo>
                    <a:cubicBezTo>
                      <a:pt x="650" y="740"/>
                      <a:pt x="644" y="739"/>
                      <a:pt x="640" y="737"/>
                    </a:cubicBezTo>
                    <a:cubicBezTo>
                      <a:pt x="636" y="735"/>
                      <a:pt x="633" y="735"/>
                      <a:pt x="630" y="736"/>
                    </a:cubicBezTo>
                    <a:cubicBezTo>
                      <a:pt x="628" y="737"/>
                      <a:pt x="625" y="738"/>
                      <a:pt x="622" y="740"/>
                    </a:cubicBezTo>
                    <a:lnTo>
                      <a:pt x="619" y="735"/>
                    </a:lnTo>
                    <a:lnTo>
                      <a:pt x="616" y="737"/>
                    </a:lnTo>
                    <a:lnTo>
                      <a:pt x="607" y="735"/>
                    </a:lnTo>
                    <a:lnTo>
                      <a:pt x="602" y="740"/>
                    </a:lnTo>
                    <a:lnTo>
                      <a:pt x="586" y="742"/>
                    </a:lnTo>
                    <a:lnTo>
                      <a:pt x="593" y="738"/>
                    </a:lnTo>
                    <a:cubicBezTo>
                      <a:pt x="589" y="738"/>
                      <a:pt x="584" y="737"/>
                      <a:pt x="580" y="737"/>
                    </a:cubicBezTo>
                    <a:cubicBezTo>
                      <a:pt x="576" y="737"/>
                      <a:pt x="568" y="738"/>
                      <a:pt x="557" y="740"/>
                    </a:cubicBezTo>
                    <a:cubicBezTo>
                      <a:pt x="546" y="742"/>
                      <a:pt x="533" y="743"/>
                      <a:pt x="518" y="743"/>
                    </a:cubicBezTo>
                    <a:cubicBezTo>
                      <a:pt x="503" y="743"/>
                      <a:pt x="490" y="743"/>
                      <a:pt x="477" y="742"/>
                    </a:cubicBezTo>
                    <a:cubicBezTo>
                      <a:pt x="465" y="741"/>
                      <a:pt x="447" y="738"/>
                      <a:pt x="424" y="735"/>
                    </a:cubicBezTo>
                    <a:cubicBezTo>
                      <a:pt x="424" y="731"/>
                      <a:pt x="424" y="729"/>
                      <a:pt x="424" y="727"/>
                    </a:cubicBezTo>
                    <a:cubicBezTo>
                      <a:pt x="425" y="725"/>
                      <a:pt x="424" y="723"/>
                      <a:pt x="422" y="720"/>
                    </a:cubicBezTo>
                    <a:cubicBezTo>
                      <a:pt x="419" y="717"/>
                      <a:pt x="418" y="713"/>
                      <a:pt x="418" y="709"/>
                    </a:cubicBezTo>
                    <a:cubicBezTo>
                      <a:pt x="418" y="705"/>
                      <a:pt x="417" y="701"/>
                      <a:pt x="415" y="698"/>
                    </a:cubicBezTo>
                    <a:cubicBezTo>
                      <a:pt x="413" y="695"/>
                      <a:pt x="412" y="691"/>
                      <a:pt x="412" y="684"/>
                    </a:cubicBezTo>
                    <a:cubicBezTo>
                      <a:pt x="411" y="678"/>
                      <a:pt x="413" y="673"/>
                      <a:pt x="416" y="670"/>
                    </a:cubicBezTo>
                    <a:cubicBezTo>
                      <a:pt x="419" y="667"/>
                      <a:pt x="420" y="661"/>
                      <a:pt x="419" y="655"/>
                    </a:cubicBezTo>
                    <a:cubicBezTo>
                      <a:pt x="418" y="648"/>
                      <a:pt x="419" y="643"/>
                      <a:pt x="423" y="638"/>
                    </a:cubicBezTo>
                    <a:cubicBezTo>
                      <a:pt x="427" y="634"/>
                      <a:pt x="429" y="631"/>
                      <a:pt x="428" y="628"/>
                    </a:cubicBezTo>
                    <a:cubicBezTo>
                      <a:pt x="428" y="626"/>
                      <a:pt x="429" y="624"/>
                      <a:pt x="430" y="622"/>
                    </a:cubicBezTo>
                    <a:cubicBezTo>
                      <a:pt x="432" y="619"/>
                      <a:pt x="433" y="617"/>
                      <a:pt x="433" y="613"/>
                    </a:cubicBezTo>
                    <a:cubicBezTo>
                      <a:pt x="433" y="609"/>
                      <a:pt x="435" y="605"/>
                      <a:pt x="438" y="601"/>
                    </a:cubicBezTo>
                    <a:cubicBezTo>
                      <a:pt x="442" y="597"/>
                      <a:pt x="444" y="588"/>
                      <a:pt x="445" y="574"/>
                    </a:cubicBezTo>
                    <a:cubicBezTo>
                      <a:pt x="446" y="560"/>
                      <a:pt x="446" y="550"/>
                      <a:pt x="445" y="545"/>
                    </a:cubicBezTo>
                    <a:cubicBezTo>
                      <a:pt x="444" y="539"/>
                      <a:pt x="444" y="532"/>
                      <a:pt x="443" y="523"/>
                    </a:cubicBezTo>
                    <a:cubicBezTo>
                      <a:pt x="435" y="543"/>
                      <a:pt x="430" y="558"/>
                      <a:pt x="426" y="566"/>
                    </a:cubicBezTo>
                    <a:cubicBezTo>
                      <a:pt x="423" y="575"/>
                      <a:pt x="418" y="586"/>
                      <a:pt x="411" y="598"/>
                    </a:cubicBezTo>
                    <a:cubicBezTo>
                      <a:pt x="404" y="611"/>
                      <a:pt x="396" y="625"/>
                      <a:pt x="386" y="640"/>
                    </a:cubicBezTo>
                    <a:cubicBezTo>
                      <a:pt x="375" y="655"/>
                      <a:pt x="368" y="668"/>
                      <a:pt x="363" y="678"/>
                    </a:cubicBezTo>
                    <a:cubicBezTo>
                      <a:pt x="358" y="689"/>
                      <a:pt x="354" y="696"/>
                      <a:pt x="351" y="700"/>
                    </a:cubicBezTo>
                    <a:cubicBezTo>
                      <a:pt x="348" y="703"/>
                      <a:pt x="343" y="710"/>
                      <a:pt x="336" y="720"/>
                    </a:cubicBezTo>
                    <a:lnTo>
                      <a:pt x="323" y="721"/>
                    </a:lnTo>
                    <a:lnTo>
                      <a:pt x="334" y="714"/>
                    </a:lnTo>
                    <a:lnTo>
                      <a:pt x="338" y="709"/>
                    </a:lnTo>
                    <a:lnTo>
                      <a:pt x="334" y="698"/>
                    </a:lnTo>
                    <a:lnTo>
                      <a:pt x="325" y="701"/>
                    </a:lnTo>
                    <a:cubicBezTo>
                      <a:pt x="319" y="697"/>
                      <a:pt x="315" y="691"/>
                      <a:pt x="313" y="683"/>
                    </a:cubicBezTo>
                    <a:lnTo>
                      <a:pt x="309" y="681"/>
                    </a:lnTo>
                    <a:lnTo>
                      <a:pt x="316" y="681"/>
                    </a:lnTo>
                    <a:lnTo>
                      <a:pt x="317" y="670"/>
                    </a:lnTo>
                    <a:lnTo>
                      <a:pt x="312" y="670"/>
                    </a:lnTo>
                    <a:lnTo>
                      <a:pt x="317" y="666"/>
                    </a:lnTo>
                    <a:lnTo>
                      <a:pt x="317" y="660"/>
                    </a:lnTo>
                    <a:lnTo>
                      <a:pt x="314" y="658"/>
                    </a:lnTo>
                    <a:lnTo>
                      <a:pt x="318" y="654"/>
                    </a:lnTo>
                    <a:lnTo>
                      <a:pt x="312" y="650"/>
                    </a:lnTo>
                    <a:lnTo>
                      <a:pt x="321" y="646"/>
                    </a:lnTo>
                    <a:cubicBezTo>
                      <a:pt x="318" y="643"/>
                      <a:pt x="316" y="640"/>
                      <a:pt x="315" y="637"/>
                    </a:cubicBezTo>
                    <a:lnTo>
                      <a:pt x="303" y="630"/>
                    </a:lnTo>
                    <a:lnTo>
                      <a:pt x="312" y="630"/>
                    </a:lnTo>
                    <a:lnTo>
                      <a:pt x="310" y="626"/>
                    </a:lnTo>
                    <a:lnTo>
                      <a:pt x="310" y="622"/>
                    </a:lnTo>
                    <a:lnTo>
                      <a:pt x="297" y="615"/>
                    </a:lnTo>
                    <a:lnTo>
                      <a:pt x="312" y="613"/>
                    </a:lnTo>
                    <a:lnTo>
                      <a:pt x="311" y="604"/>
                    </a:lnTo>
                    <a:lnTo>
                      <a:pt x="317" y="607"/>
                    </a:lnTo>
                    <a:lnTo>
                      <a:pt x="318" y="604"/>
                    </a:lnTo>
                    <a:lnTo>
                      <a:pt x="302" y="592"/>
                    </a:lnTo>
                    <a:cubicBezTo>
                      <a:pt x="319" y="601"/>
                      <a:pt x="338" y="606"/>
                      <a:pt x="358" y="606"/>
                    </a:cubicBezTo>
                    <a:cubicBezTo>
                      <a:pt x="387" y="555"/>
                      <a:pt x="405" y="520"/>
                      <a:pt x="412" y="500"/>
                    </a:cubicBezTo>
                    <a:cubicBezTo>
                      <a:pt x="418" y="479"/>
                      <a:pt x="423" y="455"/>
                      <a:pt x="427" y="428"/>
                    </a:cubicBezTo>
                    <a:cubicBezTo>
                      <a:pt x="430" y="401"/>
                      <a:pt x="432" y="379"/>
                      <a:pt x="433" y="362"/>
                    </a:cubicBezTo>
                    <a:cubicBezTo>
                      <a:pt x="433" y="345"/>
                      <a:pt x="433" y="335"/>
                      <a:pt x="430" y="332"/>
                    </a:cubicBezTo>
                    <a:cubicBezTo>
                      <a:pt x="428" y="329"/>
                      <a:pt x="426" y="324"/>
                      <a:pt x="425" y="318"/>
                    </a:cubicBezTo>
                    <a:lnTo>
                      <a:pt x="427" y="321"/>
                    </a:lnTo>
                    <a:cubicBezTo>
                      <a:pt x="427" y="312"/>
                      <a:pt x="429" y="304"/>
                      <a:pt x="434" y="297"/>
                    </a:cubicBezTo>
                    <a:lnTo>
                      <a:pt x="439" y="304"/>
                    </a:lnTo>
                    <a:cubicBezTo>
                      <a:pt x="435" y="297"/>
                      <a:pt x="435" y="289"/>
                      <a:pt x="438" y="282"/>
                    </a:cubicBezTo>
                    <a:lnTo>
                      <a:pt x="450" y="291"/>
                    </a:lnTo>
                    <a:lnTo>
                      <a:pt x="446" y="276"/>
                    </a:lnTo>
                    <a:lnTo>
                      <a:pt x="450" y="273"/>
                    </a:lnTo>
                    <a:lnTo>
                      <a:pt x="466" y="290"/>
                    </a:lnTo>
                    <a:lnTo>
                      <a:pt x="458" y="368"/>
                    </a:lnTo>
                    <a:lnTo>
                      <a:pt x="473" y="368"/>
                    </a:lnTo>
                    <a:lnTo>
                      <a:pt x="466" y="361"/>
                    </a:lnTo>
                    <a:lnTo>
                      <a:pt x="509" y="383"/>
                    </a:lnTo>
                    <a:lnTo>
                      <a:pt x="512" y="381"/>
                    </a:lnTo>
                    <a:cubicBezTo>
                      <a:pt x="521" y="305"/>
                      <a:pt x="525" y="261"/>
                      <a:pt x="525" y="249"/>
                    </a:cubicBezTo>
                    <a:cubicBezTo>
                      <a:pt x="525" y="238"/>
                      <a:pt x="525" y="222"/>
                      <a:pt x="525" y="202"/>
                    </a:cubicBezTo>
                    <a:cubicBezTo>
                      <a:pt x="506" y="210"/>
                      <a:pt x="492" y="215"/>
                      <a:pt x="484" y="217"/>
                    </a:cubicBezTo>
                    <a:cubicBezTo>
                      <a:pt x="475" y="220"/>
                      <a:pt x="468" y="222"/>
                      <a:pt x="464" y="224"/>
                    </a:cubicBezTo>
                    <a:cubicBezTo>
                      <a:pt x="460" y="226"/>
                      <a:pt x="454" y="229"/>
                      <a:pt x="446" y="232"/>
                    </a:cubicBezTo>
                    <a:lnTo>
                      <a:pt x="446" y="228"/>
                    </a:lnTo>
                    <a:cubicBezTo>
                      <a:pt x="445" y="229"/>
                      <a:pt x="443" y="230"/>
                      <a:pt x="442" y="231"/>
                    </a:cubicBezTo>
                    <a:cubicBezTo>
                      <a:pt x="440" y="232"/>
                      <a:pt x="438" y="232"/>
                      <a:pt x="437" y="232"/>
                    </a:cubicBezTo>
                    <a:cubicBezTo>
                      <a:pt x="435" y="232"/>
                      <a:pt x="433" y="233"/>
                      <a:pt x="430" y="235"/>
                    </a:cubicBezTo>
                    <a:cubicBezTo>
                      <a:pt x="426" y="237"/>
                      <a:pt x="423" y="239"/>
                      <a:pt x="421" y="242"/>
                    </a:cubicBezTo>
                    <a:cubicBezTo>
                      <a:pt x="426" y="240"/>
                      <a:pt x="430" y="239"/>
                      <a:pt x="432" y="237"/>
                    </a:cubicBezTo>
                    <a:cubicBezTo>
                      <a:pt x="434" y="236"/>
                      <a:pt x="436" y="236"/>
                      <a:pt x="437" y="236"/>
                    </a:cubicBezTo>
                    <a:cubicBezTo>
                      <a:pt x="439" y="237"/>
                      <a:pt x="440" y="238"/>
                      <a:pt x="442" y="238"/>
                    </a:cubicBezTo>
                    <a:cubicBezTo>
                      <a:pt x="426" y="245"/>
                      <a:pt x="410" y="252"/>
                      <a:pt x="395" y="261"/>
                    </a:cubicBezTo>
                    <a:lnTo>
                      <a:pt x="394" y="266"/>
                    </a:lnTo>
                    <a:cubicBezTo>
                      <a:pt x="392" y="265"/>
                      <a:pt x="390" y="265"/>
                      <a:pt x="388" y="264"/>
                    </a:cubicBezTo>
                    <a:cubicBezTo>
                      <a:pt x="387" y="264"/>
                      <a:pt x="385" y="264"/>
                      <a:pt x="384" y="264"/>
                    </a:cubicBezTo>
                    <a:cubicBezTo>
                      <a:pt x="382" y="265"/>
                      <a:pt x="379" y="265"/>
                      <a:pt x="377" y="264"/>
                    </a:cubicBezTo>
                    <a:cubicBezTo>
                      <a:pt x="374" y="264"/>
                      <a:pt x="370" y="263"/>
                      <a:pt x="363" y="262"/>
                    </a:cubicBezTo>
                    <a:cubicBezTo>
                      <a:pt x="366" y="323"/>
                      <a:pt x="368" y="365"/>
                      <a:pt x="368" y="390"/>
                    </a:cubicBezTo>
                    <a:cubicBezTo>
                      <a:pt x="367" y="415"/>
                      <a:pt x="368" y="444"/>
                      <a:pt x="370" y="475"/>
                    </a:cubicBezTo>
                    <a:cubicBezTo>
                      <a:pt x="373" y="507"/>
                      <a:pt x="373" y="530"/>
                      <a:pt x="372" y="544"/>
                    </a:cubicBezTo>
                    <a:cubicBezTo>
                      <a:pt x="371" y="559"/>
                      <a:pt x="370" y="568"/>
                      <a:pt x="369" y="570"/>
                    </a:cubicBezTo>
                    <a:cubicBezTo>
                      <a:pt x="368" y="573"/>
                      <a:pt x="368" y="577"/>
                      <a:pt x="367" y="582"/>
                    </a:cubicBezTo>
                    <a:lnTo>
                      <a:pt x="360" y="582"/>
                    </a:lnTo>
                    <a:cubicBezTo>
                      <a:pt x="358" y="590"/>
                      <a:pt x="354" y="597"/>
                      <a:pt x="348" y="602"/>
                    </a:cubicBezTo>
                    <a:lnTo>
                      <a:pt x="340" y="586"/>
                    </a:lnTo>
                    <a:lnTo>
                      <a:pt x="336" y="586"/>
                    </a:lnTo>
                    <a:cubicBezTo>
                      <a:pt x="333" y="579"/>
                      <a:pt x="331" y="574"/>
                      <a:pt x="329" y="571"/>
                    </a:cubicBezTo>
                    <a:cubicBezTo>
                      <a:pt x="327" y="569"/>
                      <a:pt x="325" y="565"/>
                      <a:pt x="323" y="561"/>
                    </a:cubicBezTo>
                    <a:cubicBezTo>
                      <a:pt x="322" y="557"/>
                      <a:pt x="318" y="552"/>
                      <a:pt x="313" y="545"/>
                    </a:cubicBezTo>
                    <a:cubicBezTo>
                      <a:pt x="308" y="538"/>
                      <a:pt x="304" y="533"/>
                      <a:pt x="302" y="529"/>
                    </a:cubicBezTo>
                    <a:cubicBezTo>
                      <a:pt x="304" y="520"/>
                      <a:pt x="302" y="511"/>
                      <a:pt x="297" y="502"/>
                    </a:cubicBezTo>
                    <a:cubicBezTo>
                      <a:pt x="298" y="501"/>
                      <a:pt x="299" y="500"/>
                      <a:pt x="299" y="500"/>
                    </a:cubicBezTo>
                    <a:cubicBezTo>
                      <a:pt x="300" y="499"/>
                      <a:pt x="301" y="494"/>
                      <a:pt x="304" y="486"/>
                    </a:cubicBezTo>
                    <a:cubicBezTo>
                      <a:pt x="307" y="478"/>
                      <a:pt x="306" y="472"/>
                      <a:pt x="302" y="468"/>
                    </a:cubicBezTo>
                    <a:cubicBezTo>
                      <a:pt x="298" y="464"/>
                      <a:pt x="293" y="457"/>
                      <a:pt x="286" y="447"/>
                    </a:cubicBezTo>
                    <a:lnTo>
                      <a:pt x="289" y="444"/>
                    </a:lnTo>
                    <a:cubicBezTo>
                      <a:pt x="287" y="438"/>
                      <a:pt x="285" y="434"/>
                      <a:pt x="284" y="432"/>
                    </a:cubicBezTo>
                    <a:cubicBezTo>
                      <a:pt x="283" y="429"/>
                      <a:pt x="281" y="426"/>
                      <a:pt x="277" y="423"/>
                    </a:cubicBezTo>
                    <a:cubicBezTo>
                      <a:pt x="274" y="420"/>
                      <a:pt x="269" y="414"/>
                      <a:pt x="262" y="406"/>
                    </a:cubicBezTo>
                    <a:cubicBezTo>
                      <a:pt x="255" y="401"/>
                      <a:pt x="249" y="398"/>
                      <a:pt x="246" y="396"/>
                    </a:cubicBezTo>
                    <a:cubicBezTo>
                      <a:pt x="242" y="394"/>
                      <a:pt x="238" y="393"/>
                      <a:pt x="233" y="394"/>
                    </a:cubicBezTo>
                    <a:cubicBezTo>
                      <a:pt x="229" y="394"/>
                      <a:pt x="221" y="394"/>
                      <a:pt x="211" y="394"/>
                    </a:cubicBezTo>
                    <a:cubicBezTo>
                      <a:pt x="215" y="403"/>
                      <a:pt x="219" y="411"/>
                      <a:pt x="221" y="416"/>
                    </a:cubicBezTo>
                    <a:cubicBezTo>
                      <a:pt x="223" y="421"/>
                      <a:pt x="225" y="432"/>
                      <a:pt x="226" y="447"/>
                    </a:cubicBezTo>
                    <a:cubicBezTo>
                      <a:pt x="227" y="463"/>
                      <a:pt x="227" y="481"/>
                      <a:pt x="225" y="502"/>
                    </a:cubicBezTo>
                    <a:cubicBezTo>
                      <a:pt x="223" y="524"/>
                      <a:pt x="217" y="551"/>
                      <a:pt x="208" y="584"/>
                    </a:cubicBezTo>
                    <a:cubicBezTo>
                      <a:pt x="198" y="616"/>
                      <a:pt x="193" y="635"/>
                      <a:pt x="194" y="640"/>
                    </a:cubicBezTo>
                    <a:cubicBezTo>
                      <a:pt x="195" y="645"/>
                      <a:pt x="197" y="651"/>
                      <a:pt x="199" y="660"/>
                    </a:cubicBezTo>
                    <a:lnTo>
                      <a:pt x="190" y="665"/>
                    </a:lnTo>
                    <a:lnTo>
                      <a:pt x="190" y="682"/>
                    </a:lnTo>
                    <a:lnTo>
                      <a:pt x="176" y="683"/>
                    </a:lnTo>
                    <a:lnTo>
                      <a:pt x="174" y="707"/>
                    </a:lnTo>
                    <a:cubicBezTo>
                      <a:pt x="167" y="707"/>
                      <a:pt x="161" y="705"/>
                      <a:pt x="158" y="702"/>
                    </a:cubicBezTo>
                    <a:lnTo>
                      <a:pt x="145" y="682"/>
                    </a:lnTo>
                    <a:cubicBezTo>
                      <a:pt x="139" y="675"/>
                      <a:pt x="134" y="670"/>
                      <a:pt x="129" y="667"/>
                    </a:cubicBezTo>
                    <a:cubicBezTo>
                      <a:pt x="125" y="664"/>
                      <a:pt x="122" y="662"/>
                      <a:pt x="120" y="662"/>
                    </a:cubicBezTo>
                    <a:cubicBezTo>
                      <a:pt x="119" y="662"/>
                      <a:pt x="117" y="662"/>
                      <a:pt x="115" y="662"/>
                    </a:cubicBezTo>
                    <a:cubicBezTo>
                      <a:pt x="111" y="658"/>
                      <a:pt x="109" y="654"/>
                      <a:pt x="109" y="650"/>
                    </a:cubicBezTo>
                    <a:lnTo>
                      <a:pt x="104" y="650"/>
                    </a:lnTo>
                    <a:lnTo>
                      <a:pt x="110" y="644"/>
                    </a:lnTo>
                    <a:lnTo>
                      <a:pt x="99" y="646"/>
                    </a:lnTo>
                    <a:cubicBezTo>
                      <a:pt x="99" y="643"/>
                      <a:pt x="98" y="639"/>
                      <a:pt x="96" y="635"/>
                    </a:cubicBezTo>
                    <a:lnTo>
                      <a:pt x="100" y="632"/>
                    </a:lnTo>
                    <a:lnTo>
                      <a:pt x="91" y="627"/>
                    </a:lnTo>
                    <a:lnTo>
                      <a:pt x="96" y="624"/>
                    </a:lnTo>
                    <a:lnTo>
                      <a:pt x="86" y="620"/>
                    </a:lnTo>
                    <a:lnTo>
                      <a:pt x="94" y="618"/>
                    </a:lnTo>
                    <a:lnTo>
                      <a:pt x="96" y="610"/>
                    </a:lnTo>
                    <a:lnTo>
                      <a:pt x="91" y="606"/>
                    </a:lnTo>
                    <a:lnTo>
                      <a:pt x="93" y="601"/>
                    </a:lnTo>
                    <a:lnTo>
                      <a:pt x="90" y="598"/>
                    </a:lnTo>
                    <a:lnTo>
                      <a:pt x="96" y="594"/>
                    </a:lnTo>
                    <a:lnTo>
                      <a:pt x="96" y="582"/>
                    </a:lnTo>
                    <a:lnTo>
                      <a:pt x="90" y="581"/>
                    </a:lnTo>
                    <a:lnTo>
                      <a:pt x="95" y="574"/>
                    </a:lnTo>
                    <a:lnTo>
                      <a:pt x="94" y="570"/>
                    </a:lnTo>
                    <a:lnTo>
                      <a:pt x="98" y="563"/>
                    </a:lnTo>
                    <a:lnTo>
                      <a:pt x="97" y="558"/>
                    </a:lnTo>
                    <a:lnTo>
                      <a:pt x="90" y="554"/>
                    </a:lnTo>
                    <a:lnTo>
                      <a:pt x="92" y="543"/>
                    </a:lnTo>
                    <a:cubicBezTo>
                      <a:pt x="77" y="563"/>
                      <a:pt x="61" y="582"/>
                      <a:pt x="45" y="598"/>
                    </a:cubicBezTo>
                    <a:lnTo>
                      <a:pt x="45" y="594"/>
                    </a:lnTo>
                    <a:lnTo>
                      <a:pt x="31" y="600"/>
                    </a:lnTo>
                    <a:cubicBezTo>
                      <a:pt x="31" y="597"/>
                      <a:pt x="31" y="595"/>
                      <a:pt x="32" y="593"/>
                    </a:cubicBezTo>
                    <a:cubicBezTo>
                      <a:pt x="32" y="592"/>
                      <a:pt x="31" y="589"/>
                      <a:pt x="30" y="586"/>
                    </a:cubicBezTo>
                    <a:cubicBezTo>
                      <a:pt x="28" y="582"/>
                      <a:pt x="27" y="577"/>
                      <a:pt x="28" y="571"/>
                    </a:cubicBezTo>
                    <a:cubicBezTo>
                      <a:pt x="29" y="565"/>
                      <a:pt x="29" y="561"/>
                      <a:pt x="30" y="560"/>
                    </a:cubicBezTo>
                    <a:cubicBezTo>
                      <a:pt x="31" y="560"/>
                      <a:pt x="33" y="558"/>
                      <a:pt x="34" y="557"/>
                    </a:cubicBezTo>
                    <a:lnTo>
                      <a:pt x="29" y="555"/>
                    </a:lnTo>
                    <a:lnTo>
                      <a:pt x="34" y="549"/>
                    </a:lnTo>
                    <a:lnTo>
                      <a:pt x="34" y="553"/>
                    </a:lnTo>
                    <a:lnTo>
                      <a:pt x="39" y="549"/>
                    </a:lnTo>
                    <a:cubicBezTo>
                      <a:pt x="53" y="530"/>
                      <a:pt x="66" y="510"/>
                      <a:pt x="79" y="489"/>
                    </a:cubicBezTo>
                    <a:lnTo>
                      <a:pt x="85" y="483"/>
                    </a:lnTo>
                    <a:lnTo>
                      <a:pt x="129" y="400"/>
                    </a:lnTo>
                    <a:cubicBezTo>
                      <a:pt x="111" y="397"/>
                      <a:pt x="95" y="392"/>
                      <a:pt x="79" y="385"/>
                    </a:cubicBezTo>
                    <a:lnTo>
                      <a:pt x="77" y="379"/>
                    </a:lnTo>
                    <a:lnTo>
                      <a:pt x="66" y="382"/>
                    </a:lnTo>
                    <a:lnTo>
                      <a:pt x="62" y="389"/>
                    </a:lnTo>
                    <a:lnTo>
                      <a:pt x="59" y="386"/>
                    </a:lnTo>
                    <a:lnTo>
                      <a:pt x="58" y="394"/>
                    </a:lnTo>
                    <a:lnTo>
                      <a:pt x="31" y="380"/>
                    </a:lnTo>
                    <a:lnTo>
                      <a:pt x="0" y="344"/>
                    </a:lnTo>
                    <a:lnTo>
                      <a:pt x="6" y="341"/>
                    </a:lnTo>
                    <a:lnTo>
                      <a:pt x="6" y="335"/>
                    </a:lnTo>
                    <a:lnTo>
                      <a:pt x="0" y="329"/>
                    </a:lnTo>
                    <a:cubicBezTo>
                      <a:pt x="6" y="327"/>
                      <a:pt x="12" y="326"/>
                      <a:pt x="16" y="326"/>
                    </a:cubicBezTo>
                    <a:cubicBezTo>
                      <a:pt x="20" y="325"/>
                      <a:pt x="27" y="322"/>
                      <a:pt x="37" y="317"/>
                    </a:cubicBezTo>
                    <a:cubicBezTo>
                      <a:pt x="46" y="311"/>
                      <a:pt x="62" y="303"/>
                      <a:pt x="84" y="290"/>
                    </a:cubicBezTo>
                    <a:cubicBezTo>
                      <a:pt x="86" y="286"/>
                      <a:pt x="89" y="281"/>
                      <a:pt x="93" y="277"/>
                    </a:cubicBezTo>
                    <a:cubicBezTo>
                      <a:pt x="93" y="281"/>
                      <a:pt x="92" y="283"/>
                      <a:pt x="90" y="286"/>
                    </a:cubicBezTo>
                    <a:lnTo>
                      <a:pt x="100" y="279"/>
                    </a:lnTo>
                    <a:lnTo>
                      <a:pt x="100" y="271"/>
                    </a:lnTo>
                    <a:lnTo>
                      <a:pt x="97" y="273"/>
                    </a:lnTo>
                    <a:lnTo>
                      <a:pt x="98" y="270"/>
                    </a:lnTo>
                    <a:lnTo>
                      <a:pt x="92" y="272"/>
                    </a:lnTo>
                    <a:lnTo>
                      <a:pt x="78" y="290"/>
                    </a:lnTo>
                    <a:cubicBezTo>
                      <a:pt x="73" y="291"/>
                      <a:pt x="70" y="292"/>
                      <a:pt x="66" y="294"/>
                    </a:cubicBezTo>
                    <a:lnTo>
                      <a:pt x="66" y="298"/>
                    </a:lnTo>
                    <a:lnTo>
                      <a:pt x="54" y="303"/>
                    </a:lnTo>
                    <a:lnTo>
                      <a:pt x="78" y="266"/>
                    </a:lnTo>
                    <a:lnTo>
                      <a:pt x="74" y="270"/>
                    </a:lnTo>
                    <a:cubicBezTo>
                      <a:pt x="79" y="262"/>
                      <a:pt x="87" y="253"/>
                      <a:pt x="96" y="241"/>
                    </a:cubicBezTo>
                    <a:cubicBezTo>
                      <a:pt x="104" y="229"/>
                      <a:pt x="111" y="221"/>
                      <a:pt x="115" y="217"/>
                    </a:cubicBezTo>
                    <a:cubicBezTo>
                      <a:pt x="145" y="188"/>
                      <a:pt x="175" y="159"/>
                      <a:pt x="205" y="130"/>
                    </a:cubicBezTo>
                    <a:cubicBezTo>
                      <a:pt x="197" y="121"/>
                      <a:pt x="190" y="113"/>
                      <a:pt x="185" y="108"/>
                    </a:cubicBezTo>
                    <a:cubicBezTo>
                      <a:pt x="180" y="102"/>
                      <a:pt x="174" y="92"/>
                      <a:pt x="166" y="79"/>
                    </a:cubicBezTo>
                    <a:cubicBezTo>
                      <a:pt x="158" y="65"/>
                      <a:pt x="153" y="56"/>
                      <a:pt x="152" y="51"/>
                    </a:cubicBezTo>
                    <a:cubicBezTo>
                      <a:pt x="150" y="46"/>
                      <a:pt x="149" y="39"/>
                      <a:pt x="148" y="32"/>
                    </a:cubicBezTo>
                    <a:close/>
                    <a:moveTo>
                      <a:pt x="1275" y="0"/>
                    </a:moveTo>
                    <a:cubicBezTo>
                      <a:pt x="1277" y="1"/>
                      <a:pt x="1279" y="1"/>
                      <a:pt x="1280" y="1"/>
                    </a:cubicBezTo>
                    <a:cubicBezTo>
                      <a:pt x="1282" y="1"/>
                      <a:pt x="1283" y="1"/>
                      <a:pt x="1286" y="0"/>
                    </a:cubicBezTo>
                    <a:cubicBezTo>
                      <a:pt x="1288" y="0"/>
                      <a:pt x="1292" y="1"/>
                      <a:pt x="1299" y="4"/>
                    </a:cubicBezTo>
                    <a:cubicBezTo>
                      <a:pt x="1306" y="7"/>
                      <a:pt x="1313" y="11"/>
                      <a:pt x="1319" y="14"/>
                    </a:cubicBezTo>
                    <a:cubicBezTo>
                      <a:pt x="1325" y="18"/>
                      <a:pt x="1333" y="24"/>
                      <a:pt x="1343" y="32"/>
                    </a:cubicBezTo>
                    <a:lnTo>
                      <a:pt x="1346" y="38"/>
                    </a:lnTo>
                    <a:lnTo>
                      <a:pt x="1358" y="45"/>
                    </a:lnTo>
                    <a:lnTo>
                      <a:pt x="1354" y="59"/>
                    </a:lnTo>
                    <a:lnTo>
                      <a:pt x="1328" y="84"/>
                    </a:lnTo>
                    <a:cubicBezTo>
                      <a:pt x="1306" y="133"/>
                      <a:pt x="1292" y="165"/>
                      <a:pt x="1286" y="182"/>
                    </a:cubicBezTo>
                    <a:cubicBezTo>
                      <a:pt x="1281" y="198"/>
                      <a:pt x="1278" y="209"/>
                      <a:pt x="1279" y="215"/>
                    </a:cubicBezTo>
                    <a:cubicBezTo>
                      <a:pt x="1280" y="220"/>
                      <a:pt x="1281" y="224"/>
                      <a:pt x="1282" y="225"/>
                    </a:cubicBezTo>
                    <a:cubicBezTo>
                      <a:pt x="1283" y="227"/>
                      <a:pt x="1285" y="229"/>
                      <a:pt x="1287" y="231"/>
                    </a:cubicBezTo>
                    <a:lnTo>
                      <a:pt x="1275" y="231"/>
                    </a:lnTo>
                    <a:lnTo>
                      <a:pt x="1267" y="258"/>
                    </a:lnTo>
                    <a:lnTo>
                      <a:pt x="1267" y="252"/>
                    </a:lnTo>
                    <a:lnTo>
                      <a:pt x="1262" y="259"/>
                    </a:lnTo>
                    <a:lnTo>
                      <a:pt x="1265" y="238"/>
                    </a:lnTo>
                    <a:cubicBezTo>
                      <a:pt x="1263" y="244"/>
                      <a:pt x="1260" y="250"/>
                      <a:pt x="1257" y="254"/>
                    </a:cubicBezTo>
                    <a:lnTo>
                      <a:pt x="1255" y="252"/>
                    </a:lnTo>
                    <a:cubicBezTo>
                      <a:pt x="1253" y="256"/>
                      <a:pt x="1251" y="258"/>
                      <a:pt x="1250" y="260"/>
                    </a:cubicBezTo>
                    <a:cubicBezTo>
                      <a:pt x="1249" y="262"/>
                      <a:pt x="1248" y="264"/>
                      <a:pt x="1248" y="267"/>
                    </a:cubicBezTo>
                    <a:cubicBezTo>
                      <a:pt x="1247" y="270"/>
                      <a:pt x="1247" y="274"/>
                      <a:pt x="1248" y="281"/>
                    </a:cubicBezTo>
                    <a:cubicBezTo>
                      <a:pt x="1249" y="287"/>
                      <a:pt x="1250" y="299"/>
                      <a:pt x="1252" y="316"/>
                    </a:cubicBezTo>
                    <a:lnTo>
                      <a:pt x="1248" y="321"/>
                    </a:lnTo>
                    <a:lnTo>
                      <a:pt x="1242" y="336"/>
                    </a:lnTo>
                    <a:lnTo>
                      <a:pt x="1238" y="340"/>
                    </a:lnTo>
                    <a:cubicBezTo>
                      <a:pt x="1233" y="334"/>
                      <a:pt x="1227" y="325"/>
                      <a:pt x="1220" y="312"/>
                    </a:cubicBezTo>
                    <a:cubicBezTo>
                      <a:pt x="1213" y="299"/>
                      <a:pt x="1206" y="289"/>
                      <a:pt x="1200" y="283"/>
                    </a:cubicBezTo>
                    <a:lnTo>
                      <a:pt x="1205" y="278"/>
                    </a:lnTo>
                    <a:lnTo>
                      <a:pt x="1200" y="272"/>
                    </a:lnTo>
                    <a:cubicBezTo>
                      <a:pt x="1191" y="277"/>
                      <a:pt x="1181" y="283"/>
                      <a:pt x="1170" y="288"/>
                    </a:cubicBezTo>
                    <a:cubicBezTo>
                      <a:pt x="1159" y="293"/>
                      <a:pt x="1148" y="299"/>
                      <a:pt x="1138" y="305"/>
                    </a:cubicBezTo>
                    <a:cubicBezTo>
                      <a:pt x="1187" y="334"/>
                      <a:pt x="1238" y="362"/>
                      <a:pt x="1289" y="390"/>
                    </a:cubicBezTo>
                    <a:cubicBezTo>
                      <a:pt x="1289" y="380"/>
                      <a:pt x="1290" y="370"/>
                      <a:pt x="1294" y="361"/>
                    </a:cubicBezTo>
                    <a:cubicBezTo>
                      <a:pt x="1295" y="362"/>
                      <a:pt x="1297" y="367"/>
                      <a:pt x="1300" y="376"/>
                    </a:cubicBezTo>
                    <a:cubicBezTo>
                      <a:pt x="1304" y="385"/>
                      <a:pt x="1307" y="393"/>
                      <a:pt x="1310" y="401"/>
                    </a:cubicBezTo>
                    <a:cubicBezTo>
                      <a:pt x="1323" y="407"/>
                      <a:pt x="1334" y="412"/>
                      <a:pt x="1344" y="416"/>
                    </a:cubicBezTo>
                    <a:cubicBezTo>
                      <a:pt x="1354" y="419"/>
                      <a:pt x="1371" y="427"/>
                      <a:pt x="1396" y="440"/>
                    </a:cubicBezTo>
                    <a:cubicBezTo>
                      <a:pt x="1420" y="453"/>
                      <a:pt x="1435" y="462"/>
                      <a:pt x="1440" y="466"/>
                    </a:cubicBezTo>
                    <a:cubicBezTo>
                      <a:pt x="1445" y="471"/>
                      <a:pt x="1451" y="476"/>
                      <a:pt x="1458" y="482"/>
                    </a:cubicBezTo>
                    <a:lnTo>
                      <a:pt x="1466" y="496"/>
                    </a:lnTo>
                    <a:lnTo>
                      <a:pt x="1462" y="511"/>
                    </a:lnTo>
                    <a:lnTo>
                      <a:pt x="1452" y="518"/>
                    </a:lnTo>
                    <a:lnTo>
                      <a:pt x="1442" y="534"/>
                    </a:lnTo>
                    <a:cubicBezTo>
                      <a:pt x="1436" y="536"/>
                      <a:pt x="1431" y="537"/>
                      <a:pt x="1428" y="539"/>
                    </a:cubicBezTo>
                    <a:cubicBezTo>
                      <a:pt x="1424" y="540"/>
                      <a:pt x="1418" y="539"/>
                      <a:pt x="1410" y="536"/>
                    </a:cubicBezTo>
                    <a:cubicBezTo>
                      <a:pt x="1402" y="533"/>
                      <a:pt x="1393" y="528"/>
                      <a:pt x="1385" y="521"/>
                    </a:cubicBezTo>
                    <a:cubicBezTo>
                      <a:pt x="1377" y="514"/>
                      <a:pt x="1366" y="507"/>
                      <a:pt x="1353" y="500"/>
                    </a:cubicBezTo>
                    <a:cubicBezTo>
                      <a:pt x="1339" y="492"/>
                      <a:pt x="1327" y="485"/>
                      <a:pt x="1316" y="478"/>
                    </a:cubicBezTo>
                    <a:lnTo>
                      <a:pt x="1310" y="470"/>
                    </a:lnTo>
                    <a:cubicBezTo>
                      <a:pt x="1307" y="467"/>
                      <a:pt x="1302" y="465"/>
                      <a:pt x="1294" y="462"/>
                    </a:cubicBezTo>
                    <a:cubicBezTo>
                      <a:pt x="1287" y="460"/>
                      <a:pt x="1282" y="458"/>
                      <a:pt x="1278" y="457"/>
                    </a:cubicBezTo>
                    <a:lnTo>
                      <a:pt x="1281" y="454"/>
                    </a:lnTo>
                    <a:cubicBezTo>
                      <a:pt x="1276" y="450"/>
                      <a:pt x="1273" y="445"/>
                      <a:pt x="1271" y="438"/>
                    </a:cubicBezTo>
                    <a:cubicBezTo>
                      <a:pt x="1201" y="374"/>
                      <a:pt x="1161" y="340"/>
                      <a:pt x="1151" y="335"/>
                    </a:cubicBezTo>
                    <a:cubicBezTo>
                      <a:pt x="1141" y="330"/>
                      <a:pt x="1130" y="324"/>
                      <a:pt x="1119" y="316"/>
                    </a:cubicBezTo>
                    <a:lnTo>
                      <a:pt x="1096" y="326"/>
                    </a:lnTo>
                    <a:cubicBezTo>
                      <a:pt x="1095" y="329"/>
                      <a:pt x="1093" y="331"/>
                      <a:pt x="1091" y="332"/>
                    </a:cubicBezTo>
                    <a:cubicBezTo>
                      <a:pt x="1089" y="334"/>
                      <a:pt x="1085" y="342"/>
                      <a:pt x="1080" y="357"/>
                    </a:cubicBezTo>
                    <a:cubicBezTo>
                      <a:pt x="1075" y="371"/>
                      <a:pt x="1069" y="383"/>
                      <a:pt x="1062" y="392"/>
                    </a:cubicBezTo>
                    <a:cubicBezTo>
                      <a:pt x="1055" y="401"/>
                      <a:pt x="1047" y="417"/>
                      <a:pt x="1038" y="440"/>
                    </a:cubicBezTo>
                    <a:cubicBezTo>
                      <a:pt x="1029" y="464"/>
                      <a:pt x="1014" y="488"/>
                      <a:pt x="993" y="513"/>
                    </a:cubicBezTo>
                    <a:cubicBezTo>
                      <a:pt x="973" y="538"/>
                      <a:pt x="962" y="554"/>
                      <a:pt x="960" y="562"/>
                    </a:cubicBezTo>
                    <a:cubicBezTo>
                      <a:pt x="959" y="570"/>
                      <a:pt x="957" y="575"/>
                      <a:pt x="955" y="576"/>
                    </a:cubicBezTo>
                    <a:cubicBezTo>
                      <a:pt x="952" y="578"/>
                      <a:pt x="949" y="582"/>
                      <a:pt x="945" y="588"/>
                    </a:cubicBezTo>
                    <a:lnTo>
                      <a:pt x="942" y="587"/>
                    </a:lnTo>
                    <a:cubicBezTo>
                      <a:pt x="933" y="599"/>
                      <a:pt x="926" y="613"/>
                      <a:pt x="923" y="627"/>
                    </a:cubicBezTo>
                    <a:lnTo>
                      <a:pt x="896" y="646"/>
                    </a:lnTo>
                    <a:lnTo>
                      <a:pt x="870" y="632"/>
                    </a:lnTo>
                    <a:cubicBezTo>
                      <a:pt x="866" y="626"/>
                      <a:pt x="862" y="621"/>
                      <a:pt x="859" y="618"/>
                    </a:cubicBezTo>
                    <a:cubicBezTo>
                      <a:pt x="856" y="615"/>
                      <a:pt x="854" y="611"/>
                      <a:pt x="853" y="609"/>
                    </a:cubicBezTo>
                    <a:lnTo>
                      <a:pt x="861" y="602"/>
                    </a:lnTo>
                    <a:lnTo>
                      <a:pt x="861" y="595"/>
                    </a:lnTo>
                    <a:lnTo>
                      <a:pt x="864" y="594"/>
                    </a:lnTo>
                    <a:cubicBezTo>
                      <a:pt x="862" y="584"/>
                      <a:pt x="860" y="576"/>
                      <a:pt x="859" y="571"/>
                    </a:cubicBezTo>
                    <a:cubicBezTo>
                      <a:pt x="858" y="569"/>
                      <a:pt x="858" y="566"/>
                      <a:pt x="857" y="563"/>
                    </a:cubicBezTo>
                    <a:lnTo>
                      <a:pt x="857" y="561"/>
                    </a:lnTo>
                    <a:lnTo>
                      <a:pt x="858" y="563"/>
                    </a:lnTo>
                    <a:cubicBezTo>
                      <a:pt x="858" y="564"/>
                      <a:pt x="859" y="565"/>
                      <a:pt x="859" y="566"/>
                    </a:cubicBezTo>
                    <a:cubicBezTo>
                      <a:pt x="861" y="570"/>
                      <a:pt x="863" y="573"/>
                      <a:pt x="863" y="574"/>
                    </a:cubicBezTo>
                    <a:cubicBezTo>
                      <a:pt x="864" y="576"/>
                      <a:pt x="865" y="578"/>
                      <a:pt x="866" y="581"/>
                    </a:cubicBezTo>
                    <a:lnTo>
                      <a:pt x="874" y="578"/>
                    </a:lnTo>
                    <a:cubicBezTo>
                      <a:pt x="874" y="573"/>
                      <a:pt x="873" y="569"/>
                      <a:pt x="873" y="567"/>
                    </a:cubicBezTo>
                    <a:cubicBezTo>
                      <a:pt x="872" y="564"/>
                      <a:pt x="871" y="562"/>
                      <a:pt x="868" y="559"/>
                    </a:cubicBezTo>
                    <a:cubicBezTo>
                      <a:pt x="865" y="557"/>
                      <a:pt x="862" y="551"/>
                      <a:pt x="857" y="543"/>
                    </a:cubicBezTo>
                    <a:cubicBezTo>
                      <a:pt x="857" y="545"/>
                      <a:pt x="857" y="546"/>
                      <a:pt x="856" y="547"/>
                    </a:cubicBezTo>
                    <a:lnTo>
                      <a:pt x="856" y="548"/>
                    </a:lnTo>
                    <a:lnTo>
                      <a:pt x="856" y="547"/>
                    </a:lnTo>
                    <a:cubicBezTo>
                      <a:pt x="855" y="541"/>
                      <a:pt x="852" y="535"/>
                      <a:pt x="848" y="529"/>
                    </a:cubicBezTo>
                    <a:cubicBezTo>
                      <a:pt x="841" y="520"/>
                      <a:pt x="832" y="504"/>
                      <a:pt x="820" y="479"/>
                    </a:cubicBezTo>
                    <a:cubicBezTo>
                      <a:pt x="830" y="493"/>
                      <a:pt x="840" y="505"/>
                      <a:pt x="852" y="516"/>
                    </a:cubicBezTo>
                    <a:lnTo>
                      <a:pt x="859" y="522"/>
                    </a:lnTo>
                    <a:lnTo>
                      <a:pt x="848" y="502"/>
                    </a:lnTo>
                    <a:cubicBezTo>
                      <a:pt x="865" y="519"/>
                      <a:pt x="883" y="534"/>
                      <a:pt x="903" y="546"/>
                    </a:cubicBezTo>
                    <a:cubicBezTo>
                      <a:pt x="907" y="543"/>
                      <a:pt x="910" y="539"/>
                      <a:pt x="914" y="537"/>
                    </a:cubicBezTo>
                    <a:cubicBezTo>
                      <a:pt x="917" y="534"/>
                      <a:pt x="929" y="520"/>
                      <a:pt x="949" y="495"/>
                    </a:cubicBezTo>
                    <a:cubicBezTo>
                      <a:pt x="969" y="469"/>
                      <a:pt x="995" y="425"/>
                      <a:pt x="1026" y="362"/>
                    </a:cubicBezTo>
                    <a:cubicBezTo>
                      <a:pt x="1015" y="366"/>
                      <a:pt x="1004" y="370"/>
                      <a:pt x="993" y="374"/>
                    </a:cubicBezTo>
                    <a:lnTo>
                      <a:pt x="988" y="370"/>
                    </a:lnTo>
                    <a:lnTo>
                      <a:pt x="991" y="368"/>
                    </a:lnTo>
                    <a:lnTo>
                      <a:pt x="974" y="351"/>
                    </a:lnTo>
                    <a:cubicBezTo>
                      <a:pt x="973" y="341"/>
                      <a:pt x="973" y="334"/>
                      <a:pt x="973" y="330"/>
                    </a:cubicBezTo>
                    <a:cubicBezTo>
                      <a:pt x="973" y="326"/>
                      <a:pt x="972" y="323"/>
                      <a:pt x="970" y="320"/>
                    </a:cubicBezTo>
                    <a:cubicBezTo>
                      <a:pt x="968" y="317"/>
                      <a:pt x="967" y="313"/>
                      <a:pt x="966" y="310"/>
                    </a:cubicBezTo>
                    <a:cubicBezTo>
                      <a:pt x="965" y="307"/>
                      <a:pt x="965" y="304"/>
                      <a:pt x="965" y="303"/>
                    </a:cubicBezTo>
                    <a:cubicBezTo>
                      <a:pt x="965" y="301"/>
                      <a:pt x="965" y="300"/>
                      <a:pt x="966" y="299"/>
                    </a:cubicBezTo>
                    <a:cubicBezTo>
                      <a:pt x="967" y="297"/>
                      <a:pt x="969" y="295"/>
                      <a:pt x="972" y="290"/>
                    </a:cubicBezTo>
                    <a:lnTo>
                      <a:pt x="984" y="278"/>
                    </a:lnTo>
                    <a:lnTo>
                      <a:pt x="973" y="258"/>
                    </a:lnTo>
                    <a:lnTo>
                      <a:pt x="954" y="247"/>
                    </a:lnTo>
                    <a:cubicBezTo>
                      <a:pt x="954" y="245"/>
                      <a:pt x="956" y="240"/>
                      <a:pt x="960" y="234"/>
                    </a:cubicBezTo>
                    <a:cubicBezTo>
                      <a:pt x="964" y="227"/>
                      <a:pt x="966" y="206"/>
                      <a:pt x="967" y="171"/>
                    </a:cubicBezTo>
                    <a:cubicBezTo>
                      <a:pt x="968" y="136"/>
                      <a:pt x="966" y="115"/>
                      <a:pt x="961" y="110"/>
                    </a:cubicBezTo>
                    <a:cubicBezTo>
                      <a:pt x="956" y="104"/>
                      <a:pt x="950" y="96"/>
                      <a:pt x="943" y="86"/>
                    </a:cubicBezTo>
                    <a:lnTo>
                      <a:pt x="946" y="79"/>
                    </a:lnTo>
                    <a:cubicBezTo>
                      <a:pt x="950" y="81"/>
                      <a:pt x="955" y="80"/>
                      <a:pt x="958" y="78"/>
                    </a:cubicBezTo>
                    <a:lnTo>
                      <a:pt x="946" y="70"/>
                    </a:lnTo>
                    <a:cubicBezTo>
                      <a:pt x="936" y="57"/>
                      <a:pt x="929" y="48"/>
                      <a:pt x="924" y="42"/>
                    </a:cubicBezTo>
                    <a:cubicBezTo>
                      <a:pt x="919" y="37"/>
                      <a:pt x="916" y="34"/>
                      <a:pt x="916" y="32"/>
                    </a:cubicBezTo>
                    <a:cubicBezTo>
                      <a:pt x="916" y="31"/>
                      <a:pt x="916" y="30"/>
                      <a:pt x="916" y="28"/>
                    </a:cubicBezTo>
                    <a:cubicBezTo>
                      <a:pt x="925" y="27"/>
                      <a:pt x="933" y="27"/>
                      <a:pt x="940" y="27"/>
                    </a:cubicBezTo>
                    <a:cubicBezTo>
                      <a:pt x="948" y="27"/>
                      <a:pt x="959" y="28"/>
                      <a:pt x="972" y="31"/>
                    </a:cubicBezTo>
                    <a:cubicBezTo>
                      <a:pt x="985" y="34"/>
                      <a:pt x="996" y="38"/>
                      <a:pt x="1004" y="44"/>
                    </a:cubicBezTo>
                    <a:cubicBezTo>
                      <a:pt x="1012" y="50"/>
                      <a:pt x="1020" y="53"/>
                      <a:pt x="1027" y="53"/>
                    </a:cubicBezTo>
                    <a:cubicBezTo>
                      <a:pt x="1035" y="53"/>
                      <a:pt x="1047" y="51"/>
                      <a:pt x="1065" y="44"/>
                    </a:cubicBezTo>
                    <a:cubicBezTo>
                      <a:pt x="1082" y="38"/>
                      <a:pt x="1106" y="32"/>
                      <a:pt x="1136" y="24"/>
                    </a:cubicBezTo>
                    <a:cubicBezTo>
                      <a:pt x="1167" y="17"/>
                      <a:pt x="1194" y="13"/>
                      <a:pt x="1218" y="12"/>
                    </a:cubicBezTo>
                    <a:cubicBezTo>
                      <a:pt x="1242" y="12"/>
                      <a:pt x="1257" y="10"/>
                      <a:pt x="1262" y="8"/>
                    </a:cubicBezTo>
                    <a:cubicBezTo>
                      <a:pt x="1266" y="5"/>
                      <a:pt x="1271" y="3"/>
                      <a:pt x="1275" y="0"/>
                    </a:cubicBezTo>
                    <a:close/>
                  </a:path>
                </a:pathLst>
              </a:custGeom>
              <a:solidFill>
                <a:srgbClr val="002060"/>
              </a:solidFill>
              <a:effectLst/>
            </p:spPr>
            <p:txBody>
              <a:bodyPr wrap="square" rtlCol="0">
                <a:noAutofit/>
              </a:bodyPr>
              <a:lstStyle/>
              <a:p>
                <a:endParaRPr lang="en-US" altLang="zh-CN" sz="4000">
                  <a:solidFill>
                    <a:srgbClr val="002060"/>
                  </a:solidFill>
                  <a:latin typeface="思源黑体 CN Normal" panose="020B0400000000000000" charset="-122"/>
                  <a:ea typeface="思源黑体 CN Normal" panose="020B0400000000000000" charset="-122"/>
                  <a:cs typeface="思源黑体 CN Normal" panose="020B0400000000000000" charset="-122"/>
                </a:endParaRPr>
              </a:p>
            </p:txBody>
          </p:sp>
          <p:sp>
            <p:nvSpPr>
              <p:cNvPr id="11" name="文本框 10"/>
              <p:cNvSpPr txBox="1"/>
              <p:nvPr/>
            </p:nvSpPr>
            <p:spPr>
              <a:xfrm>
                <a:off x="6910" y="1686"/>
                <a:ext cx="2964" cy="216"/>
              </a:xfrm>
              <a:custGeom>
                <a:avLst/>
                <a:gdLst/>
                <a:ahLst/>
                <a:cxnLst>
                  <a:cxn ang="3">
                    <a:pos x="hc" y="t"/>
                  </a:cxn>
                  <a:cxn ang="cd2">
                    <a:pos x="l" y="vc"/>
                  </a:cxn>
                  <a:cxn ang="cd4">
                    <a:pos x="hc" y="b"/>
                  </a:cxn>
                  <a:cxn ang="0">
                    <a:pos x="r" y="vc"/>
                  </a:cxn>
                </a:cxnLst>
                <a:rect l="l" t="t" r="r" b="b"/>
                <a:pathLst>
                  <a:path w="2964" h="216">
                    <a:moveTo>
                      <a:pt x="875" y="36"/>
                    </a:moveTo>
                    <a:lnTo>
                      <a:pt x="845" y="132"/>
                    </a:lnTo>
                    <a:lnTo>
                      <a:pt x="907" y="132"/>
                    </a:lnTo>
                    <a:lnTo>
                      <a:pt x="875" y="36"/>
                    </a:lnTo>
                    <a:close/>
                    <a:moveTo>
                      <a:pt x="2651" y="17"/>
                    </a:moveTo>
                    <a:cubicBezTo>
                      <a:pt x="2651" y="30"/>
                      <a:pt x="2651" y="44"/>
                      <a:pt x="2651" y="58"/>
                    </a:cubicBezTo>
                    <a:cubicBezTo>
                      <a:pt x="2651" y="72"/>
                      <a:pt x="2651" y="87"/>
                      <a:pt x="2651" y="101"/>
                    </a:cubicBezTo>
                    <a:lnTo>
                      <a:pt x="2651" y="117"/>
                    </a:lnTo>
                    <a:lnTo>
                      <a:pt x="2668" y="117"/>
                    </a:lnTo>
                    <a:cubicBezTo>
                      <a:pt x="2687" y="117"/>
                      <a:pt x="2700" y="112"/>
                      <a:pt x="2708" y="103"/>
                    </a:cubicBezTo>
                    <a:cubicBezTo>
                      <a:pt x="2717" y="93"/>
                      <a:pt x="2721" y="81"/>
                      <a:pt x="2721" y="66"/>
                    </a:cubicBezTo>
                    <a:cubicBezTo>
                      <a:pt x="2721" y="50"/>
                      <a:pt x="2717" y="38"/>
                      <a:pt x="2708" y="29"/>
                    </a:cubicBezTo>
                    <a:cubicBezTo>
                      <a:pt x="2700" y="21"/>
                      <a:pt x="2687" y="17"/>
                      <a:pt x="2669" y="17"/>
                    </a:cubicBezTo>
                    <a:lnTo>
                      <a:pt x="2651" y="17"/>
                    </a:lnTo>
                    <a:close/>
                    <a:moveTo>
                      <a:pt x="2447" y="17"/>
                    </a:moveTo>
                    <a:cubicBezTo>
                      <a:pt x="2447" y="30"/>
                      <a:pt x="2447" y="44"/>
                      <a:pt x="2447" y="58"/>
                    </a:cubicBezTo>
                    <a:cubicBezTo>
                      <a:pt x="2447" y="72"/>
                      <a:pt x="2447" y="87"/>
                      <a:pt x="2447" y="101"/>
                    </a:cubicBezTo>
                    <a:lnTo>
                      <a:pt x="2447" y="117"/>
                    </a:lnTo>
                    <a:lnTo>
                      <a:pt x="2464" y="117"/>
                    </a:lnTo>
                    <a:cubicBezTo>
                      <a:pt x="2483" y="117"/>
                      <a:pt x="2496" y="112"/>
                      <a:pt x="2504" y="103"/>
                    </a:cubicBezTo>
                    <a:cubicBezTo>
                      <a:pt x="2513" y="93"/>
                      <a:pt x="2517" y="81"/>
                      <a:pt x="2517" y="66"/>
                    </a:cubicBezTo>
                    <a:cubicBezTo>
                      <a:pt x="2517" y="50"/>
                      <a:pt x="2513" y="38"/>
                      <a:pt x="2504" y="29"/>
                    </a:cubicBezTo>
                    <a:cubicBezTo>
                      <a:pt x="2496" y="21"/>
                      <a:pt x="2483" y="17"/>
                      <a:pt x="2465" y="17"/>
                    </a:cubicBezTo>
                    <a:lnTo>
                      <a:pt x="2447" y="17"/>
                    </a:lnTo>
                    <a:close/>
                    <a:moveTo>
                      <a:pt x="2117" y="17"/>
                    </a:moveTo>
                    <a:cubicBezTo>
                      <a:pt x="2117" y="30"/>
                      <a:pt x="2117" y="44"/>
                      <a:pt x="2117" y="58"/>
                    </a:cubicBezTo>
                    <a:cubicBezTo>
                      <a:pt x="2117" y="73"/>
                      <a:pt x="2117" y="87"/>
                      <a:pt x="2117" y="102"/>
                    </a:cubicBezTo>
                    <a:lnTo>
                      <a:pt x="2117" y="111"/>
                    </a:lnTo>
                    <a:cubicBezTo>
                      <a:pt x="2117" y="127"/>
                      <a:pt x="2117" y="142"/>
                      <a:pt x="2117" y="157"/>
                    </a:cubicBezTo>
                    <a:cubicBezTo>
                      <a:pt x="2117" y="171"/>
                      <a:pt x="2117" y="186"/>
                      <a:pt x="2117" y="200"/>
                    </a:cubicBezTo>
                    <a:lnTo>
                      <a:pt x="2139" y="200"/>
                    </a:lnTo>
                    <a:cubicBezTo>
                      <a:pt x="2163" y="200"/>
                      <a:pt x="2181" y="192"/>
                      <a:pt x="2194" y="176"/>
                    </a:cubicBezTo>
                    <a:cubicBezTo>
                      <a:pt x="2206" y="160"/>
                      <a:pt x="2213" y="137"/>
                      <a:pt x="2213" y="108"/>
                    </a:cubicBezTo>
                    <a:cubicBezTo>
                      <a:pt x="2213" y="78"/>
                      <a:pt x="2206" y="56"/>
                      <a:pt x="2194" y="40"/>
                    </a:cubicBezTo>
                    <a:cubicBezTo>
                      <a:pt x="2181" y="24"/>
                      <a:pt x="2164" y="17"/>
                      <a:pt x="2141" y="17"/>
                    </a:cubicBezTo>
                    <a:lnTo>
                      <a:pt x="2117" y="17"/>
                    </a:lnTo>
                    <a:close/>
                    <a:moveTo>
                      <a:pt x="2789" y="5"/>
                    </a:moveTo>
                    <a:lnTo>
                      <a:pt x="2961" y="5"/>
                    </a:lnTo>
                    <a:lnTo>
                      <a:pt x="2964" y="61"/>
                    </a:lnTo>
                    <a:lnTo>
                      <a:pt x="2949" y="61"/>
                    </a:lnTo>
                    <a:lnTo>
                      <a:pt x="2938" y="17"/>
                    </a:lnTo>
                    <a:lnTo>
                      <a:pt x="2892" y="17"/>
                    </a:lnTo>
                    <a:cubicBezTo>
                      <a:pt x="2892" y="31"/>
                      <a:pt x="2892" y="45"/>
                      <a:pt x="2892" y="59"/>
                    </a:cubicBezTo>
                    <a:cubicBezTo>
                      <a:pt x="2892" y="73"/>
                      <a:pt x="2892" y="87"/>
                      <a:pt x="2892" y="101"/>
                    </a:cubicBezTo>
                    <a:lnTo>
                      <a:pt x="2892" y="115"/>
                    </a:lnTo>
                    <a:cubicBezTo>
                      <a:pt x="2892" y="129"/>
                      <a:pt x="2892" y="143"/>
                      <a:pt x="2892" y="157"/>
                    </a:cubicBezTo>
                    <a:cubicBezTo>
                      <a:pt x="2892" y="171"/>
                      <a:pt x="2892" y="184"/>
                      <a:pt x="2892" y="198"/>
                    </a:cubicBezTo>
                    <a:lnTo>
                      <a:pt x="2923" y="201"/>
                    </a:lnTo>
                    <a:lnTo>
                      <a:pt x="2923" y="211"/>
                    </a:lnTo>
                    <a:lnTo>
                      <a:pt x="2828" y="211"/>
                    </a:lnTo>
                    <a:lnTo>
                      <a:pt x="2828" y="201"/>
                    </a:lnTo>
                    <a:lnTo>
                      <a:pt x="2858" y="198"/>
                    </a:lnTo>
                    <a:cubicBezTo>
                      <a:pt x="2859" y="185"/>
                      <a:pt x="2859" y="171"/>
                      <a:pt x="2859" y="157"/>
                    </a:cubicBezTo>
                    <a:cubicBezTo>
                      <a:pt x="2859" y="143"/>
                      <a:pt x="2859" y="129"/>
                      <a:pt x="2859" y="115"/>
                    </a:cubicBezTo>
                    <a:lnTo>
                      <a:pt x="2859" y="101"/>
                    </a:lnTo>
                    <a:cubicBezTo>
                      <a:pt x="2859" y="87"/>
                      <a:pt x="2859" y="73"/>
                      <a:pt x="2859" y="59"/>
                    </a:cubicBezTo>
                    <a:cubicBezTo>
                      <a:pt x="2859" y="45"/>
                      <a:pt x="2859" y="31"/>
                      <a:pt x="2858" y="17"/>
                    </a:cubicBezTo>
                    <a:lnTo>
                      <a:pt x="2812" y="17"/>
                    </a:lnTo>
                    <a:lnTo>
                      <a:pt x="2802" y="61"/>
                    </a:lnTo>
                    <a:lnTo>
                      <a:pt x="2787" y="61"/>
                    </a:lnTo>
                    <a:lnTo>
                      <a:pt x="2789" y="5"/>
                    </a:lnTo>
                    <a:close/>
                    <a:moveTo>
                      <a:pt x="2590" y="5"/>
                    </a:moveTo>
                    <a:lnTo>
                      <a:pt x="2673" y="5"/>
                    </a:lnTo>
                    <a:cubicBezTo>
                      <a:pt x="2700" y="5"/>
                      <a:pt x="2720" y="11"/>
                      <a:pt x="2733" y="22"/>
                    </a:cubicBezTo>
                    <a:cubicBezTo>
                      <a:pt x="2746" y="33"/>
                      <a:pt x="2753" y="47"/>
                      <a:pt x="2753" y="66"/>
                    </a:cubicBezTo>
                    <a:cubicBezTo>
                      <a:pt x="2753" y="78"/>
                      <a:pt x="2750" y="88"/>
                      <a:pt x="2744" y="97"/>
                    </a:cubicBezTo>
                    <a:cubicBezTo>
                      <a:pt x="2739" y="107"/>
                      <a:pt x="2729" y="115"/>
                      <a:pt x="2717" y="120"/>
                    </a:cubicBezTo>
                    <a:cubicBezTo>
                      <a:pt x="2704" y="126"/>
                      <a:pt x="2687" y="129"/>
                      <a:pt x="2666" y="129"/>
                    </a:cubicBezTo>
                    <a:lnTo>
                      <a:pt x="2651" y="129"/>
                    </a:lnTo>
                    <a:cubicBezTo>
                      <a:pt x="2651" y="140"/>
                      <a:pt x="2651" y="151"/>
                      <a:pt x="2651" y="163"/>
                    </a:cubicBezTo>
                    <a:cubicBezTo>
                      <a:pt x="2651" y="174"/>
                      <a:pt x="2651" y="186"/>
                      <a:pt x="2651" y="198"/>
                    </a:cubicBezTo>
                    <a:lnTo>
                      <a:pt x="2681" y="201"/>
                    </a:lnTo>
                    <a:lnTo>
                      <a:pt x="2681" y="211"/>
                    </a:lnTo>
                    <a:lnTo>
                      <a:pt x="2590" y="211"/>
                    </a:lnTo>
                    <a:lnTo>
                      <a:pt x="2590" y="201"/>
                    </a:lnTo>
                    <a:lnTo>
                      <a:pt x="2618" y="198"/>
                    </a:lnTo>
                    <a:cubicBezTo>
                      <a:pt x="2618" y="185"/>
                      <a:pt x="2618" y="171"/>
                      <a:pt x="2618" y="157"/>
                    </a:cubicBezTo>
                    <a:cubicBezTo>
                      <a:pt x="2619" y="143"/>
                      <a:pt x="2619" y="129"/>
                      <a:pt x="2619" y="115"/>
                    </a:cubicBezTo>
                    <a:lnTo>
                      <a:pt x="2619" y="101"/>
                    </a:lnTo>
                    <a:cubicBezTo>
                      <a:pt x="2619" y="87"/>
                      <a:pt x="2619" y="74"/>
                      <a:pt x="2618" y="60"/>
                    </a:cubicBezTo>
                    <a:cubicBezTo>
                      <a:pt x="2618" y="46"/>
                      <a:pt x="2618" y="32"/>
                      <a:pt x="2618" y="18"/>
                    </a:cubicBezTo>
                    <a:lnTo>
                      <a:pt x="2590" y="15"/>
                    </a:lnTo>
                    <a:lnTo>
                      <a:pt x="2590" y="5"/>
                    </a:lnTo>
                    <a:close/>
                    <a:moveTo>
                      <a:pt x="2386" y="5"/>
                    </a:moveTo>
                    <a:lnTo>
                      <a:pt x="2469" y="5"/>
                    </a:lnTo>
                    <a:cubicBezTo>
                      <a:pt x="2496" y="5"/>
                      <a:pt x="2516" y="11"/>
                      <a:pt x="2529" y="22"/>
                    </a:cubicBezTo>
                    <a:cubicBezTo>
                      <a:pt x="2542" y="33"/>
                      <a:pt x="2549" y="47"/>
                      <a:pt x="2549" y="66"/>
                    </a:cubicBezTo>
                    <a:cubicBezTo>
                      <a:pt x="2549" y="78"/>
                      <a:pt x="2546" y="88"/>
                      <a:pt x="2540" y="97"/>
                    </a:cubicBezTo>
                    <a:cubicBezTo>
                      <a:pt x="2535" y="107"/>
                      <a:pt x="2525" y="115"/>
                      <a:pt x="2513" y="120"/>
                    </a:cubicBezTo>
                    <a:cubicBezTo>
                      <a:pt x="2500" y="126"/>
                      <a:pt x="2483" y="129"/>
                      <a:pt x="2462" y="129"/>
                    </a:cubicBezTo>
                    <a:lnTo>
                      <a:pt x="2447" y="129"/>
                    </a:lnTo>
                    <a:cubicBezTo>
                      <a:pt x="2447" y="140"/>
                      <a:pt x="2447" y="151"/>
                      <a:pt x="2447" y="163"/>
                    </a:cubicBezTo>
                    <a:cubicBezTo>
                      <a:pt x="2447" y="174"/>
                      <a:pt x="2447" y="186"/>
                      <a:pt x="2447" y="198"/>
                    </a:cubicBezTo>
                    <a:lnTo>
                      <a:pt x="2477" y="201"/>
                    </a:lnTo>
                    <a:lnTo>
                      <a:pt x="2477" y="211"/>
                    </a:lnTo>
                    <a:lnTo>
                      <a:pt x="2386" y="211"/>
                    </a:lnTo>
                    <a:lnTo>
                      <a:pt x="2386" y="201"/>
                    </a:lnTo>
                    <a:lnTo>
                      <a:pt x="2414" y="198"/>
                    </a:lnTo>
                    <a:cubicBezTo>
                      <a:pt x="2414" y="185"/>
                      <a:pt x="2414" y="171"/>
                      <a:pt x="2414" y="157"/>
                    </a:cubicBezTo>
                    <a:cubicBezTo>
                      <a:pt x="2415" y="143"/>
                      <a:pt x="2415" y="129"/>
                      <a:pt x="2415" y="115"/>
                    </a:cubicBezTo>
                    <a:lnTo>
                      <a:pt x="2415" y="101"/>
                    </a:lnTo>
                    <a:cubicBezTo>
                      <a:pt x="2415" y="87"/>
                      <a:pt x="2415" y="74"/>
                      <a:pt x="2414" y="60"/>
                    </a:cubicBezTo>
                    <a:cubicBezTo>
                      <a:pt x="2414" y="46"/>
                      <a:pt x="2414" y="32"/>
                      <a:pt x="2414" y="18"/>
                    </a:cubicBezTo>
                    <a:lnTo>
                      <a:pt x="2386" y="15"/>
                    </a:lnTo>
                    <a:lnTo>
                      <a:pt x="2386" y="5"/>
                    </a:lnTo>
                    <a:close/>
                    <a:moveTo>
                      <a:pt x="2056" y="5"/>
                    </a:moveTo>
                    <a:lnTo>
                      <a:pt x="2146" y="5"/>
                    </a:lnTo>
                    <a:cubicBezTo>
                      <a:pt x="2167" y="5"/>
                      <a:pt x="2184" y="9"/>
                      <a:pt x="2200" y="17"/>
                    </a:cubicBezTo>
                    <a:cubicBezTo>
                      <a:pt x="2215" y="25"/>
                      <a:pt x="2227" y="37"/>
                      <a:pt x="2235" y="52"/>
                    </a:cubicBezTo>
                    <a:cubicBezTo>
                      <a:pt x="2244" y="68"/>
                      <a:pt x="2248" y="86"/>
                      <a:pt x="2248" y="108"/>
                    </a:cubicBezTo>
                    <a:cubicBezTo>
                      <a:pt x="2248" y="130"/>
                      <a:pt x="2243" y="149"/>
                      <a:pt x="2234" y="164"/>
                    </a:cubicBezTo>
                    <a:cubicBezTo>
                      <a:pt x="2225" y="179"/>
                      <a:pt x="2213" y="191"/>
                      <a:pt x="2197" y="199"/>
                    </a:cubicBezTo>
                    <a:cubicBezTo>
                      <a:pt x="2180" y="207"/>
                      <a:pt x="2162" y="211"/>
                      <a:pt x="2140" y="211"/>
                    </a:cubicBezTo>
                    <a:lnTo>
                      <a:pt x="2056" y="211"/>
                    </a:lnTo>
                    <a:lnTo>
                      <a:pt x="2056" y="201"/>
                    </a:lnTo>
                    <a:lnTo>
                      <a:pt x="2084" y="198"/>
                    </a:lnTo>
                    <a:cubicBezTo>
                      <a:pt x="2084" y="185"/>
                      <a:pt x="2084" y="171"/>
                      <a:pt x="2084" y="156"/>
                    </a:cubicBezTo>
                    <a:cubicBezTo>
                      <a:pt x="2085" y="142"/>
                      <a:pt x="2085" y="127"/>
                      <a:pt x="2085" y="112"/>
                    </a:cubicBezTo>
                    <a:lnTo>
                      <a:pt x="2085" y="102"/>
                    </a:lnTo>
                    <a:cubicBezTo>
                      <a:pt x="2085" y="88"/>
                      <a:pt x="2085" y="74"/>
                      <a:pt x="2084" y="60"/>
                    </a:cubicBezTo>
                    <a:cubicBezTo>
                      <a:pt x="2084" y="46"/>
                      <a:pt x="2084" y="32"/>
                      <a:pt x="2084" y="18"/>
                    </a:cubicBezTo>
                    <a:lnTo>
                      <a:pt x="2056" y="15"/>
                    </a:lnTo>
                    <a:lnTo>
                      <a:pt x="2056" y="5"/>
                    </a:lnTo>
                    <a:close/>
                    <a:moveTo>
                      <a:pt x="1855" y="5"/>
                    </a:moveTo>
                    <a:lnTo>
                      <a:pt x="1945" y="5"/>
                    </a:lnTo>
                    <a:lnTo>
                      <a:pt x="1945" y="15"/>
                    </a:lnTo>
                    <a:lnTo>
                      <a:pt x="1916" y="18"/>
                    </a:lnTo>
                    <a:cubicBezTo>
                      <a:pt x="1916" y="32"/>
                      <a:pt x="1916" y="46"/>
                      <a:pt x="1916" y="59"/>
                    </a:cubicBezTo>
                    <a:cubicBezTo>
                      <a:pt x="1916" y="73"/>
                      <a:pt x="1916" y="86"/>
                      <a:pt x="1916" y="100"/>
                    </a:cubicBezTo>
                    <a:lnTo>
                      <a:pt x="1916" y="120"/>
                    </a:lnTo>
                    <a:cubicBezTo>
                      <a:pt x="1916" y="132"/>
                      <a:pt x="1916" y="145"/>
                      <a:pt x="1916" y="158"/>
                    </a:cubicBezTo>
                    <a:cubicBezTo>
                      <a:pt x="1916" y="172"/>
                      <a:pt x="1916" y="185"/>
                      <a:pt x="1916" y="199"/>
                    </a:cubicBezTo>
                    <a:lnTo>
                      <a:pt x="1984" y="199"/>
                    </a:lnTo>
                    <a:lnTo>
                      <a:pt x="1995" y="153"/>
                    </a:lnTo>
                    <a:lnTo>
                      <a:pt x="2011" y="153"/>
                    </a:lnTo>
                    <a:lnTo>
                      <a:pt x="2010" y="211"/>
                    </a:lnTo>
                    <a:lnTo>
                      <a:pt x="1855" y="211"/>
                    </a:lnTo>
                    <a:lnTo>
                      <a:pt x="1856" y="201"/>
                    </a:lnTo>
                    <a:lnTo>
                      <a:pt x="1883" y="198"/>
                    </a:lnTo>
                    <a:cubicBezTo>
                      <a:pt x="1883" y="184"/>
                      <a:pt x="1883" y="171"/>
                      <a:pt x="1883" y="157"/>
                    </a:cubicBezTo>
                    <a:cubicBezTo>
                      <a:pt x="1884" y="144"/>
                      <a:pt x="1884" y="131"/>
                      <a:pt x="1884" y="118"/>
                    </a:cubicBezTo>
                    <a:lnTo>
                      <a:pt x="1884" y="101"/>
                    </a:lnTo>
                    <a:cubicBezTo>
                      <a:pt x="1884" y="87"/>
                      <a:pt x="1884" y="73"/>
                      <a:pt x="1883" y="59"/>
                    </a:cubicBezTo>
                    <a:cubicBezTo>
                      <a:pt x="1883" y="46"/>
                      <a:pt x="1883" y="32"/>
                      <a:pt x="1883" y="18"/>
                    </a:cubicBezTo>
                    <a:lnTo>
                      <a:pt x="1855" y="15"/>
                    </a:lnTo>
                    <a:lnTo>
                      <a:pt x="1855" y="5"/>
                    </a:lnTo>
                    <a:close/>
                    <a:moveTo>
                      <a:pt x="1649" y="5"/>
                    </a:moveTo>
                    <a:lnTo>
                      <a:pt x="1803" y="5"/>
                    </a:lnTo>
                    <a:lnTo>
                      <a:pt x="1804" y="59"/>
                    </a:lnTo>
                    <a:lnTo>
                      <a:pt x="1789" y="59"/>
                    </a:lnTo>
                    <a:lnTo>
                      <a:pt x="1780" y="17"/>
                    </a:lnTo>
                    <a:lnTo>
                      <a:pt x="1710" y="17"/>
                    </a:lnTo>
                    <a:cubicBezTo>
                      <a:pt x="1710" y="31"/>
                      <a:pt x="1710" y="44"/>
                      <a:pt x="1710" y="58"/>
                    </a:cubicBezTo>
                    <a:cubicBezTo>
                      <a:pt x="1710" y="72"/>
                      <a:pt x="1710" y="86"/>
                      <a:pt x="1710" y="101"/>
                    </a:cubicBezTo>
                    <a:lnTo>
                      <a:pt x="1755" y="101"/>
                    </a:lnTo>
                    <a:lnTo>
                      <a:pt x="1759" y="70"/>
                    </a:lnTo>
                    <a:lnTo>
                      <a:pt x="1772" y="70"/>
                    </a:lnTo>
                    <a:lnTo>
                      <a:pt x="1772" y="141"/>
                    </a:lnTo>
                    <a:lnTo>
                      <a:pt x="1759" y="141"/>
                    </a:lnTo>
                    <a:lnTo>
                      <a:pt x="1755" y="112"/>
                    </a:lnTo>
                    <a:lnTo>
                      <a:pt x="1710" y="112"/>
                    </a:lnTo>
                    <a:cubicBezTo>
                      <a:pt x="1710" y="127"/>
                      <a:pt x="1710" y="142"/>
                      <a:pt x="1710" y="157"/>
                    </a:cubicBezTo>
                    <a:cubicBezTo>
                      <a:pt x="1710" y="171"/>
                      <a:pt x="1710" y="185"/>
                      <a:pt x="1710" y="199"/>
                    </a:cubicBezTo>
                    <a:lnTo>
                      <a:pt x="1786" y="199"/>
                    </a:lnTo>
                    <a:lnTo>
                      <a:pt x="1795" y="156"/>
                    </a:lnTo>
                    <a:lnTo>
                      <a:pt x="1810" y="156"/>
                    </a:lnTo>
                    <a:lnTo>
                      <a:pt x="1809" y="211"/>
                    </a:lnTo>
                    <a:lnTo>
                      <a:pt x="1649" y="211"/>
                    </a:lnTo>
                    <a:lnTo>
                      <a:pt x="1649" y="201"/>
                    </a:lnTo>
                    <a:lnTo>
                      <a:pt x="1677" y="198"/>
                    </a:lnTo>
                    <a:cubicBezTo>
                      <a:pt x="1677" y="185"/>
                      <a:pt x="1677" y="171"/>
                      <a:pt x="1677" y="157"/>
                    </a:cubicBezTo>
                    <a:cubicBezTo>
                      <a:pt x="1678" y="143"/>
                      <a:pt x="1678" y="129"/>
                      <a:pt x="1678" y="115"/>
                    </a:cubicBezTo>
                    <a:lnTo>
                      <a:pt x="1678" y="101"/>
                    </a:lnTo>
                    <a:cubicBezTo>
                      <a:pt x="1678" y="87"/>
                      <a:pt x="1678" y="74"/>
                      <a:pt x="1677" y="60"/>
                    </a:cubicBezTo>
                    <a:cubicBezTo>
                      <a:pt x="1677" y="46"/>
                      <a:pt x="1677" y="32"/>
                      <a:pt x="1677" y="18"/>
                    </a:cubicBezTo>
                    <a:lnTo>
                      <a:pt x="1649" y="15"/>
                    </a:lnTo>
                    <a:lnTo>
                      <a:pt x="1649" y="5"/>
                    </a:lnTo>
                    <a:close/>
                    <a:moveTo>
                      <a:pt x="1513" y="5"/>
                    </a:moveTo>
                    <a:lnTo>
                      <a:pt x="1602" y="5"/>
                    </a:lnTo>
                    <a:lnTo>
                      <a:pt x="1602" y="15"/>
                    </a:lnTo>
                    <a:lnTo>
                      <a:pt x="1574" y="18"/>
                    </a:lnTo>
                    <a:cubicBezTo>
                      <a:pt x="1574" y="32"/>
                      <a:pt x="1574" y="45"/>
                      <a:pt x="1574" y="59"/>
                    </a:cubicBezTo>
                    <a:cubicBezTo>
                      <a:pt x="1574" y="73"/>
                      <a:pt x="1574" y="87"/>
                      <a:pt x="1574" y="101"/>
                    </a:cubicBezTo>
                    <a:lnTo>
                      <a:pt x="1574" y="115"/>
                    </a:lnTo>
                    <a:cubicBezTo>
                      <a:pt x="1574" y="129"/>
                      <a:pt x="1574" y="143"/>
                      <a:pt x="1574" y="157"/>
                    </a:cubicBezTo>
                    <a:cubicBezTo>
                      <a:pt x="1574" y="171"/>
                      <a:pt x="1574" y="184"/>
                      <a:pt x="1574" y="198"/>
                    </a:cubicBezTo>
                    <a:lnTo>
                      <a:pt x="1602" y="201"/>
                    </a:lnTo>
                    <a:lnTo>
                      <a:pt x="1602" y="211"/>
                    </a:lnTo>
                    <a:lnTo>
                      <a:pt x="1513" y="211"/>
                    </a:lnTo>
                    <a:lnTo>
                      <a:pt x="1513" y="201"/>
                    </a:lnTo>
                    <a:lnTo>
                      <a:pt x="1541" y="198"/>
                    </a:lnTo>
                    <a:cubicBezTo>
                      <a:pt x="1541" y="185"/>
                      <a:pt x="1541" y="171"/>
                      <a:pt x="1541" y="157"/>
                    </a:cubicBezTo>
                    <a:cubicBezTo>
                      <a:pt x="1542" y="143"/>
                      <a:pt x="1542" y="129"/>
                      <a:pt x="1542" y="115"/>
                    </a:cubicBezTo>
                    <a:lnTo>
                      <a:pt x="1542" y="101"/>
                    </a:lnTo>
                    <a:cubicBezTo>
                      <a:pt x="1542" y="87"/>
                      <a:pt x="1542" y="74"/>
                      <a:pt x="1541" y="60"/>
                    </a:cubicBezTo>
                    <a:cubicBezTo>
                      <a:pt x="1541" y="46"/>
                      <a:pt x="1541" y="32"/>
                      <a:pt x="1541" y="18"/>
                    </a:cubicBezTo>
                    <a:lnTo>
                      <a:pt x="1513" y="15"/>
                    </a:lnTo>
                    <a:lnTo>
                      <a:pt x="1513" y="5"/>
                    </a:lnTo>
                    <a:close/>
                    <a:moveTo>
                      <a:pt x="1314" y="5"/>
                    </a:moveTo>
                    <a:lnTo>
                      <a:pt x="1469" y="5"/>
                    </a:lnTo>
                    <a:lnTo>
                      <a:pt x="1470" y="59"/>
                    </a:lnTo>
                    <a:lnTo>
                      <a:pt x="1455" y="59"/>
                    </a:lnTo>
                    <a:lnTo>
                      <a:pt x="1446" y="17"/>
                    </a:lnTo>
                    <a:lnTo>
                      <a:pt x="1375" y="17"/>
                    </a:lnTo>
                    <a:cubicBezTo>
                      <a:pt x="1375" y="31"/>
                      <a:pt x="1375" y="44"/>
                      <a:pt x="1375" y="58"/>
                    </a:cubicBezTo>
                    <a:cubicBezTo>
                      <a:pt x="1375" y="72"/>
                      <a:pt x="1375" y="86"/>
                      <a:pt x="1375" y="101"/>
                    </a:cubicBezTo>
                    <a:lnTo>
                      <a:pt x="1421" y="101"/>
                    </a:lnTo>
                    <a:lnTo>
                      <a:pt x="1425" y="70"/>
                    </a:lnTo>
                    <a:lnTo>
                      <a:pt x="1438" y="70"/>
                    </a:lnTo>
                    <a:lnTo>
                      <a:pt x="1438" y="144"/>
                    </a:lnTo>
                    <a:lnTo>
                      <a:pt x="1425" y="144"/>
                    </a:lnTo>
                    <a:lnTo>
                      <a:pt x="1421" y="112"/>
                    </a:lnTo>
                    <a:lnTo>
                      <a:pt x="1375" y="112"/>
                    </a:lnTo>
                    <a:cubicBezTo>
                      <a:pt x="1375" y="127"/>
                      <a:pt x="1375" y="142"/>
                      <a:pt x="1375" y="156"/>
                    </a:cubicBezTo>
                    <a:cubicBezTo>
                      <a:pt x="1375" y="170"/>
                      <a:pt x="1375" y="184"/>
                      <a:pt x="1375" y="198"/>
                    </a:cubicBezTo>
                    <a:lnTo>
                      <a:pt x="1405" y="201"/>
                    </a:lnTo>
                    <a:lnTo>
                      <a:pt x="1405" y="211"/>
                    </a:lnTo>
                    <a:lnTo>
                      <a:pt x="1314" y="211"/>
                    </a:lnTo>
                    <a:lnTo>
                      <a:pt x="1314" y="201"/>
                    </a:lnTo>
                    <a:lnTo>
                      <a:pt x="1342" y="198"/>
                    </a:lnTo>
                    <a:cubicBezTo>
                      <a:pt x="1342" y="185"/>
                      <a:pt x="1342" y="171"/>
                      <a:pt x="1342" y="157"/>
                    </a:cubicBezTo>
                    <a:cubicBezTo>
                      <a:pt x="1343" y="143"/>
                      <a:pt x="1343" y="129"/>
                      <a:pt x="1343" y="115"/>
                    </a:cubicBezTo>
                    <a:lnTo>
                      <a:pt x="1343" y="101"/>
                    </a:lnTo>
                    <a:cubicBezTo>
                      <a:pt x="1343" y="87"/>
                      <a:pt x="1343" y="74"/>
                      <a:pt x="1342" y="60"/>
                    </a:cubicBezTo>
                    <a:cubicBezTo>
                      <a:pt x="1342" y="46"/>
                      <a:pt x="1342" y="32"/>
                      <a:pt x="1342" y="18"/>
                    </a:cubicBezTo>
                    <a:lnTo>
                      <a:pt x="1314" y="15"/>
                    </a:lnTo>
                    <a:lnTo>
                      <a:pt x="1314" y="5"/>
                    </a:lnTo>
                    <a:close/>
                    <a:moveTo>
                      <a:pt x="1022" y="5"/>
                    </a:moveTo>
                    <a:lnTo>
                      <a:pt x="1112" y="5"/>
                    </a:lnTo>
                    <a:lnTo>
                      <a:pt x="1112" y="15"/>
                    </a:lnTo>
                    <a:lnTo>
                      <a:pt x="1083" y="18"/>
                    </a:lnTo>
                    <a:cubicBezTo>
                      <a:pt x="1083" y="32"/>
                      <a:pt x="1083" y="46"/>
                      <a:pt x="1083" y="59"/>
                    </a:cubicBezTo>
                    <a:cubicBezTo>
                      <a:pt x="1083" y="73"/>
                      <a:pt x="1083" y="86"/>
                      <a:pt x="1083" y="100"/>
                    </a:cubicBezTo>
                    <a:lnTo>
                      <a:pt x="1083" y="120"/>
                    </a:lnTo>
                    <a:cubicBezTo>
                      <a:pt x="1083" y="132"/>
                      <a:pt x="1083" y="145"/>
                      <a:pt x="1083" y="158"/>
                    </a:cubicBezTo>
                    <a:cubicBezTo>
                      <a:pt x="1083" y="172"/>
                      <a:pt x="1083" y="185"/>
                      <a:pt x="1083" y="199"/>
                    </a:cubicBezTo>
                    <a:lnTo>
                      <a:pt x="1151" y="199"/>
                    </a:lnTo>
                    <a:lnTo>
                      <a:pt x="1162" y="153"/>
                    </a:lnTo>
                    <a:lnTo>
                      <a:pt x="1178" y="153"/>
                    </a:lnTo>
                    <a:lnTo>
                      <a:pt x="1177" y="211"/>
                    </a:lnTo>
                    <a:lnTo>
                      <a:pt x="1022" y="211"/>
                    </a:lnTo>
                    <a:lnTo>
                      <a:pt x="1023" y="201"/>
                    </a:lnTo>
                    <a:lnTo>
                      <a:pt x="1050" y="198"/>
                    </a:lnTo>
                    <a:cubicBezTo>
                      <a:pt x="1050" y="184"/>
                      <a:pt x="1050" y="171"/>
                      <a:pt x="1050" y="157"/>
                    </a:cubicBezTo>
                    <a:cubicBezTo>
                      <a:pt x="1051" y="144"/>
                      <a:pt x="1051" y="131"/>
                      <a:pt x="1051" y="118"/>
                    </a:cubicBezTo>
                    <a:lnTo>
                      <a:pt x="1051" y="101"/>
                    </a:lnTo>
                    <a:cubicBezTo>
                      <a:pt x="1051" y="87"/>
                      <a:pt x="1051" y="73"/>
                      <a:pt x="1050" y="59"/>
                    </a:cubicBezTo>
                    <a:cubicBezTo>
                      <a:pt x="1050" y="46"/>
                      <a:pt x="1050" y="32"/>
                      <a:pt x="1050" y="18"/>
                    </a:cubicBezTo>
                    <a:lnTo>
                      <a:pt x="1022" y="15"/>
                    </a:lnTo>
                    <a:lnTo>
                      <a:pt x="1022" y="5"/>
                    </a:lnTo>
                    <a:close/>
                    <a:moveTo>
                      <a:pt x="549" y="5"/>
                    </a:moveTo>
                    <a:lnTo>
                      <a:pt x="638" y="5"/>
                    </a:lnTo>
                    <a:lnTo>
                      <a:pt x="638" y="15"/>
                    </a:lnTo>
                    <a:lnTo>
                      <a:pt x="608" y="18"/>
                    </a:lnTo>
                    <a:cubicBezTo>
                      <a:pt x="607" y="32"/>
                      <a:pt x="607" y="45"/>
                      <a:pt x="607" y="59"/>
                    </a:cubicBezTo>
                    <a:cubicBezTo>
                      <a:pt x="607" y="73"/>
                      <a:pt x="607" y="86"/>
                      <a:pt x="607" y="100"/>
                    </a:cubicBezTo>
                    <a:lnTo>
                      <a:pt x="607" y="126"/>
                    </a:lnTo>
                    <a:cubicBezTo>
                      <a:pt x="607" y="143"/>
                      <a:pt x="609" y="157"/>
                      <a:pt x="613" y="167"/>
                    </a:cubicBezTo>
                    <a:cubicBezTo>
                      <a:pt x="617" y="178"/>
                      <a:pt x="623" y="185"/>
                      <a:pt x="631" y="189"/>
                    </a:cubicBezTo>
                    <a:cubicBezTo>
                      <a:pt x="638" y="194"/>
                      <a:pt x="648" y="196"/>
                      <a:pt x="658" y="196"/>
                    </a:cubicBezTo>
                    <a:cubicBezTo>
                      <a:pt x="676" y="196"/>
                      <a:pt x="689" y="190"/>
                      <a:pt x="698" y="179"/>
                    </a:cubicBezTo>
                    <a:cubicBezTo>
                      <a:pt x="707" y="168"/>
                      <a:pt x="712" y="149"/>
                      <a:pt x="712" y="122"/>
                    </a:cubicBezTo>
                    <a:lnTo>
                      <a:pt x="711" y="19"/>
                    </a:lnTo>
                    <a:lnTo>
                      <a:pt x="679" y="15"/>
                    </a:lnTo>
                    <a:lnTo>
                      <a:pt x="679" y="5"/>
                    </a:lnTo>
                    <a:lnTo>
                      <a:pt x="753" y="5"/>
                    </a:lnTo>
                    <a:lnTo>
                      <a:pt x="753" y="15"/>
                    </a:lnTo>
                    <a:lnTo>
                      <a:pt x="725" y="19"/>
                    </a:lnTo>
                    <a:lnTo>
                      <a:pt x="724" y="127"/>
                    </a:lnTo>
                    <a:cubicBezTo>
                      <a:pt x="724" y="148"/>
                      <a:pt x="721" y="165"/>
                      <a:pt x="715" y="178"/>
                    </a:cubicBezTo>
                    <a:cubicBezTo>
                      <a:pt x="709" y="191"/>
                      <a:pt x="701" y="201"/>
                      <a:pt x="690" y="207"/>
                    </a:cubicBezTo>
                    <a:cubicBezTo>
                      <a:pt x="679" y="213"/>
                      <a:pt x="666" y="216"/>
                      <a:pt x="651" y="216"/>
                    </a:cubicBezTo>
                    <a:cubicBezTo>
                      <a:pt x="636" y="216"/>
                      <a:pt x="623" y="214"/>
                      <a:pt x="611" y="208"/>
                    </a:cubicBezTo>
                    <a:cubicBezTo>
                      <a:pt x="600" y="202"/>
                      <a:pt x="591" y="193"/>
                      <a:pt x="584" y="181"/>
                    </a:cubicBezTo>
                    <a:cubicBezTo>
                      <a:pt x="578" y="169"/>
                      <a:pt x="575" y="152"/>
                      <a:pt x="575" y="132"/>
                    </a:cubicBezTo>
                    <a:lnTo>
                      <a:pt x="575" y="100"/>
                    </a:lnTo>
                    <a:cubicBezTo>
                      <a:pt x="575" y="87"/>
                      <a:pt x="575" y="73"/>
                      <a:pt x="575" y="59"/>
                    </a:cubicBezTo>
                    <a:cubicBezTo>
                      <a:pt x="574" y="45"/>
                      <a:pt x="574" y="32"/>
                      <a:pt x="574" y="18"/>
                    </a:cubicBezTo>
                    <a:lnTo>
                      <a:pt x="549" y="15"/>
                    </a:lnTo>
                    <a:lnTo>
                      <a:pt x="549" y="5"/>
                    </a:lnTo>
                    <a:close/>
                    <a:moveTo>
                      <a:pt x="235" y="5"/>
                    </a:moveTo>
                    <a:lnTo>
                      <a:pt x="324" y="5"/>
                    </a:lnTo>
                    <a:lnTo>
                      <a:pt x="324" y="15"/>
                    </a:lnTo>
                    <a:lnTo>
                      <a:pt x="296" y="18"/>
                    </a:lnTo>
                    <a:cubicBezTo>
                      <a:pt x="296" y="32"/>
                      <a:pt x="296" y="45"/>
                      <a:pt x="296" y="59"/>
                    </a:cubicBezTo>
                    <a:cubicBezTo>
                      <a:pt x="296" y="73"/>
                      <a:pt x="296" y="87"/>
                      <a:pt x="296" y="101"/>
                    </a:cubicBezTo>
                    <a:lnTo>
                      <a:pt x="296" y="115"/>
                    </a:lnTo>
                    <a:cubicBezTo>
                      <a:pt x="296" y="129"/>
                      <a:pt x="296" y="143"/>
                      <a:pt x="296" y="157"/>
                    </a:cubicBezTo>
                    <a:cubicBezTo>
                      <a:pt x="296" y="171"/>
                      <a:pt x="296" y="184"/>
                      <a:pt x="296" y="198"/>
                    </a:cubicBezTo>
                    <a:lnTo>
                      <a:pt x="324" y="201"/>
                    </a:lnTo>
                    <a:lnTo>
                      <a:pt x="324" y="211"/>
                    </a:lnTo>
                    <a:lnTo>
                      <a:pt x="235" y="211"/>
                    </a:lnTo>
                    <a:lnTo>
                      <a:pt x="235" y="201"/>
                    </a:lnTo>
                    <a:lnTo>
                      <a:pt x="263" y="198"/>
                    </a:lnTo>
                    <a:cubicBezTo>
                      <a:pt x="263" y="185"/>
                      <a:pt x="263" y="171"/>
                      <a:pt x="263" y="157"/>
                    </a:cubicBezTo>
                    <a:cubicBezTo>
                      <a:pt x="264" y="143"/>
                      <a:pt x="264" y="129"/>
                      <a:pt x="264" y="115"/>
                    </a:cubicBezTo>
                    <a:lnTo>
                      <a:pt x="264" y="101"/>
                    </a:lnTo>
                    <a:cubicBezTo>
                      <a:pt x="264" y="87"/>
                      <a:pt x="264" y="74"/>
                      <a:pt x="263" y="60"/>
                    </a:cubicBezTo>
                    <a:cubicBezTo>
                      <a:pt x="263" y="46"/>
                      <a:pt x="263" y="32"/>
                      <a:pt x="263" y="18"/>
                    </a:cubicBezTo>
                    <a:lnTo>
                      <a:pt x="235" y="15"/>
                    </a:lnTo>
                    <a:lnTo>
                      <a:pt x="235" y="5"/>
                    </a:lnTo>
                    <a:close/>
                    <a:moveTo>
                      <a:pt x="0" y="5"/>
                    </a:moveTo>
                    <a:lnTo>
                      <a:pt x="87" y="5"/>
                    </a:lnTo>
                    <a:lnTo>
                      <a:pt x="87" y="16"/>
                    </a:lnTo>
                    <a:lnTo>
                      <a:pt x="57" y="19"/>
                    </a:lnTo>
                    <a:lnTo>
                      <a:pt x="110" y="173"/>
                    </a:lnTo>
                    <a:lnTo>
                      <a:pt x="160" y="19"/>
                    </a:lnTo>
                    <a:lnTo>
                      <a:pt x="130" y="16"/>
                    </a:lnTo>
                    <a:lnTo>
                      <a:pt x="130" y="5"/>
                    </a:lnTo>
                    <a:lnTo>
                      <a:pt x="200" y="5"/>
                    </a:lnTo>
                    <a:lnTo>
                      <a:pt x="200" y="15"/>
                    </a:lnTo>
                    <a:lnTo>
                      <a:pt x="175" y="18"/>
                    </a:lnTo>
                    <a:lnTo>
                      <a:pt x="110" y="213"/>
                    </a:lnTo>
                    <a:lnTo>
                      <a:pt x="94" y="213"/>
                    </a:lnTo>
                    <a:lnTo>
                      <a:pt x="22" y="18"/>
                    </a:lnTo>
                    <a:lnTo>
                      <a:pt x="0" y="15"/>
                    </a:lnTo>
                    <a:lnTo>
                      <a:pt x="0" y="5"/>
                    </a:lnTo>
                    <a:close/>
                    <a:moveTo>
                      <a:pt x="875" y="4"/>
                    </a:moveTo>
                    <a:lnTo>
                      <a:pt x="895" y="4"/>
                    </a:lnTo>
                    <a:lnTo>
                      <a:pt x="962" y="199"/>
                    </a:lnTo>
                    <a:lnTo>
                      <a:pt x="986" y="201"/>
                    </a:lnTo>
                    <a:lnTo>
                      <a:pt x="986" y="211"/>
                    </a:lnTo>
                    <a:lnTo>
                      <a:pt x="900" y="211"/>
                    </a:lnTo>
                    <a:lnTo>
                      <a:pt x="900" y="201"/>
                    </a:lnTo>
                    <a:lnTo>
                      <a:pt x="928" y="198"/>
                    </a:lnTo>
                    <a:lnTo>
                      <a:pt x="911" y="144"/>
                    </a:lnTo>
                    <a:lnTo>
                      <a:pt x="841" y="144"/>
                    </a:lnTo>
                    <a:lnTo>
                      <a:pt x="824" y="198"/>
                    </a:lnTo>
                    <a:lnTo>
                      <a:pt x="853" y="201"/>
                    </a:lnTo>
                    <a:lnTo>
                      <a:pt x="853" y="211"/>
                    </a:lnTo>
                    <a:lnTo>
                      <a:pt x="786" y="211"/>
                    </a:lnTo>
                    <a:lnTo>
                      <a:pt x="786" y="201"/>
                    </a:lnTo>
                    <a:lnTo>
                      <a:pt x="810" y="198"/>
                    </a:lnTo>
                    <a:lnTo>
                      <a:pt x="875" y="4"/>
                    </a:lnTo>
                    <a:close/>
                    <a:moveTo>
                      <a:pt x="444" y="0"/>
                    </a:moveTo>
                    <a:cubicBezTo>
                      <a:pt x="455" y="0"/>
                      <a:pt x="464" y="1"/>
                      <a:pt x="473" y="4"/>
                    </a:cubicBezTo>
                    <a:cubicBezTo>
                      <a:pt x="481" y="7"/>
                      <a:pt x="489" y="11"/>
                      <a:pt x="496" y="16"/>
                    </a:cubicBezTo>
                    <a:lnTo>
                      <a:pt x="494" y="58"/>
                    </a:lnTo>
                    <a:lnTo>
                      <a:pt x="478" y="58"/>
                    </a:lnTo>
                    <a:lnTo>
                      <a:pt x="469" y="18"/>
                    </a:lnTo>
                    <a:cubicBezTo>
                      <a:pt x="465" y="16"/>
                      <a:pt x="461" y="15"/>
                      <a:pt x="458" y="14"/>
                    </a:cubicBezTo>
                    <a:cubicBezTo>
                      <a:pt x="454" y="14"/>
                      <a:pt x="450" y="13"/>
                      <a:pt x="445" y="13"/>
                    </a:cubicBezTo>
                    <a:cubicBezTo>
                      <a:pt x="433" y="13"/>
                      <a:pt x="423" y="16"/>
                      <a:pt x="415" y="22"/>
                    </a:cubicBezTo>
                    <a:cubicBezTo>
                      <a:pt x="407" y="28"/>
                      <a:pt x="403" y="37"/>
                      <a:pt x="403" y="48"/>
                    </a:cubicBezTo>
                    <a:cubicBezTo>
                      <a:pt x="403" y="58"/>
                      <a:pt x="406" y="66"/>
                      <a:pt x="412" y="72"/>
                    </a:cubicBezTo>
                    <a:cubicBezTo>
                      <a:pt x="418" y="78"/>
                      <a:pt x="426" y="84"/>
                      <a:pt x="437" y="88"/>
                    </a:cubicBezTo>
                    <a:lnTo>
                      <a:pt x="449" y="94"/>
                    </a:lnTo>
                    <a:cubicBezTo>
                      <a:pt x="463" y="99"/>
                      <a:pt x="474" y="105"/>
                      <a:pt x="482" y="111"/>
                    </a:cubicBezTo>
                    <a:cubicBezTo>
                      <a:pt x="491" y="117"/>
                      <a:pt x="497" y="124"/>
                      <a:pt x="501" y="131"/>
                    </a:cubicBezTo>
                    <a:cubicBezTo>
                      <a:pt x="504" y="139"/>
                      <a:pt x="506" y="147"/>
                      <a:pt x="506" y="157"/>
                    </a:cubicBezTo>
                    <a:cubicBezTo>
                      <a:pt x="506" y="169"/>
                      <a:pt x="503" y="180"/>
                      <a:pt x="497" y="188"/>
                    </a:cubicBezTo>
                    <a:cubicBezTo>
                      <a:pt x="491" y="197"/>
                      <a:pt x="482" y="204"/>
                      <a:pt x="471" y="209"/>
                    </a:cubicBezTo>
                    <a:cubicBezTo>
                      <a:pt x="460" y="214"/>
                      <a:pt x="447" y="216"/>
                      <a:pt x="431" y="216"/>
                    </a:cubicBezTo>
                    <a:cubicBezTo>
                      <a:pt x="420" y="216"/>
                      <a:pt x="409" y="215"/>
                      <a:pt x="398" y="212"/>
                    </a:cubicBezTo>
                    <a:cubicBezTo>
                      <a:pt x="387" y="208"/>
                      <a:pt x="378" y="205"/>
                      <a:pt x="371" y="200"/>
                    </a:cubicBezTo>
                    <a:lnTo>
                      <a:pt x="372" y="155"/>
                    </a:lnTo>
                    <a:lnTo>
                      <a:pt x="388" y="155"/>
                    </a:lnTo>
                    <a:lnTo>
                      <a:pt x="397" y="196"/>
                    </a:lnTo>
                    <a:cubicBezTo>
                      <a:pt x="406" y="201"/>
                      <a:pt x="417" y="203"/>
                      <a:pt x="429" y="203"/>
                    </a:cubicBezTo>
                    <a:cubicBezTo>
                      <a:pt x="443" y="203"/>
                      <a:pt x="455" y="200"/>
                      <a:pt x="464" y="194"/>
                    </a:cubicBezTo>
                    <a:cubicBezTo>
                      <a:pt x="472" y="187"/>
                      <a:pt x="477" y="178"/>
                      <a:pt x="477" y="165"/>
                    </a:cubicBezTo>
                    <a:cubicBezTo>
                      <a:pt x="477" y="156"/>
                      <a:pt x="474" y="148"/>
                      <a:pt x="468" y="142"/>
                    </a:cubicBezTo>
                    <a:cubicBezTo>
                      <a:pt x="463" y="136"/>
                      <a:pt x="453" y="131"/>
                      <a:pt x="440" y="125"/>
                    </a:cubicBezTo>
                    <a:lnTo>
                      <a:pt x="428" y="120"/>
                    </a:lnTo>
                    <a:cubicBezTo>
                      <a:pt x="411" y="113"/>
                      <a:pt x="398" y="105"/>
                      <a:pt x="388" y="95"/>
                    </a:cubicBezTo>
                    <a:cubicBezTo>
                      <a:pt x="379" y="85"/>
                      <a:pt x="374" y="73"/>
                      <a:pt x="374" y="57"/>
                    </a:cubicBezTo>
                    <a:cubicBezTo>
                      <a:pt x="374" y="45"/>
                      <a:pt x="377" y="35"/>
                      <a:pt x="383" y="26"/>
                    </a:cubicBezTo>
                    <a:cubicBezTo>
                      <a:pt x="389" y="18"/>
                      <a:pt x="398" y="11"/>
                      <a:pt x="408" y="7"/>
                    </a:cubicBezTo>
                    <a:cubicBezTo>
                      <a:pt x="419" y="2"/>
                      <a:pt x="431" y="0"/>
                      <a:pt x="444" y="0"/>
                    </a:cubicBezTo>
                    <a:close/>
                  </a:path>
                </a:pathLst>
              </a:custGeom>
              <a:solidFill>
                <a:srgbClr val="002060"/>
              </a:solidFill>
              <a:effectLst/>
            </p:spPr>
            <p:txBody>
              <a:bodyPr wrap="square" rtlCol="0">
                <a:noAutofit/>
              </a:bodyPr>
              <a:lstStyle/>
              <a:p>
                <a:pPr lvl="0" algn="dist">
                  <a:buClrTx/>
                  <a:buSzTx/>
                  <a:buFontTx/>
                </a:pPr>
                <a:endParaRPr lang="en-US" altLang="zh-CN" sz="1400">
                  <a:solidFill>
                    <a:srgbClr val="002060"/>
                  </a:solidFill>
                  <a:latin typeface="思源黑体 CN Normal" panose="020B0400000000000000" charset="-122"/>
                  <a:ea typeface="思源黑体 CN Normal" panose="020B0400000000000000" charset="-122"/>
                  <a:cs typeface="思源黑体 CN Normal" panose="020B0400000000000000" charset="-122"/>
                  <a:sym typeface="+mn-ea"/>
                </a:endParaRPr>
              </a:p>
            </p:txBody>
          </p:sp>
        </p:gr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3" name="圆角矩形 12"/>
          <p:cNvSpPr/>
          <p:nvPr userDrawn="1"/>
        </p:nvSpPr>
        <p:spPr>
          <a:xfrm>
            <a:off x="621665" y="449898"/>
            <a:ext cx="10948670" cy="5958205"/>
          </a:xfrm>
          <a:prstGeom prst="roundRect">
            <a:avLst>
              <a:gd name="adj" fmla="val 333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2024/4/18</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a:t>单击此处编辑母版标题样式</a:t>
            </a: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2024/4/18</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a:t>单击此处编辑母版标题样式</a:t>
            </a: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2024/4/18</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2024/4/18</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2024/4/18</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2024/4/18</a:t>
            </a:fld>
            <a:endParaRPr lang="zh-CN" altLang="en-US" dirty="0"/>
          </a:p>
        </p:txBody>
      </p:sp>
      <p:sp>
        <p:nvSpPr>
          <p:cNvPr id="6" name="页脚占位符 5"/>
          <p:cNvSpPr>
            <a:spLocks noGrp="1"/>
          </p:cNvSpPr>
          <p:nvPr>
            <p:ph type="ftr" sz="quarter" idx="11"/>
            <p:custDataLst>
              <p:tags r:id="rId4"/>
            </p:custDataLst>
          </p:nvPr>
        </p:nvSpPr>
        <p:spPr/>
        <p:txBody>
          <a:bodyPr/>
          <a:lstStyle/>
          <a:p>
            <a:endParaRPr lang="zh-CN" altLang="en-US" dirty="0"/>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a:t>单击此处编辑标题</a:t>
            </a: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2024/4/18</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2024/4/18</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2024/4/18</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18" Type="http://schemas.openxmlformats.org/officeDocument/2006/relationships/tags" Target="../tags/tag6.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3.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4"/>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p>
        </p:txBody>
      </p:sp>
      <p:sp>
        <p:nvSpPr>
          <p:cNvPr id="3" name="文本占位符 2"/>
          <p:cNvSpPr>
            <a:spLocks noGrp="1"/>
          </p:cNvSpPr>
          <p:nvPr>
            <p:ph type="body" idx="1"/>
            <p:custDataLst>
              <p:tags r:id="rId15"/>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6"/>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思源黑体 CN Normal" panose="020B0400000000000000" charset="-122"/>
                <a:ea typeface="思源黑体 CN Normal" panose="020B0400000000000000" charset="-122"/>
                <a:cs typeface="思源黑体 CN Normal" panose="020B0400000000000000" charset="-122"/>
              </a:defRPr>
            </a:lvl1pPr>
          </a:lstStyle>
          <a:p>
            <a:fld id="{760FBDFE-C587-4B4C-A407-44438C67B59E}" type="datetimeFigureOut">
              <a:rPr lang="zh-CN" altLang="en-US" smtClean="0"/>
              <a:t>2024/4/18</a:t>
            </a:fld>
            <a:endParaRPr lang="zh-CN" altLang="en-US"/>
          </a:p>
        </p:txBody>
      </p:sp>
      <p:sp>
        <p:nvSpPr>
          <p:cNvPr id="5" name="页脚占位符 4"/>
          <p:cNvSpPr>
            <a:spLocks noGrp="1"/>
          </p:cNvSpPr>
          <p:nvPr>
            <p:ph type="ftr" sz="quarter" idx="3"/>
            <p:custDataLst>
              <p:tags r:id="rId17"/>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思源黑体 CN Normal" panose="020B0400000000000000" charset="-122"/>
                <a:ea typeface="思源黑体 CN Normal" panose="020B0400000000000000" charset="-122"/>
                <a:cs typeface="思源黑体 CN Normal" panose="020B0400000000000000" charset="-122"/>
              </a:defRPr>
            </a:lvl1pPr>
          </a:lstStyle>
          <a:p>
            <a:endParaRPr lang="zh-CN" altLang="en-US" dirty="0"/>
          </a:p>
        </p:txBody>
      </p:sp>
      <p:sp>
        <p:nvSpPr>
          <p:cNvPr id="6" name="灯片编号占位符 5"/>
          <p:cNvSpPr>
            <a:spLocks noGrp="1"/>
          </p:cNvSpPr>
          <p:nvPr>
            <p:ph type="sldNum" sz="quarter" idx="4"/>
            <p:custDataLst>
              <p:tags r:id="rId18"/>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思源黑体 CN Normal" panose="020B0400000000000000" charset="-122"/>
                <a:ea typeface="思源黑体 CN Normal" panose="020B0400000000000000" charset="-122"/>
                <a:cs typeface="思源黑体 CN Normal" panose="020B0400000000000000" charset="-122"/>
              </a:defRPr>
            </a:lvl1pPr>
          </a:lstStyle>
          <a:p>
            <a:fld id="{49AE70B2-8BF9-45C0-BB95-33D1B9D3A854}" type="slidenum">
              <a:rPr lang="zh-CN" altLang="en-US" smtClean="0"/>
              <a:t>‹#›</a:t>
            </a:fld>
            <a:endParaRPr lang="zh-CN" altLang="en-US" dirty="0"/>
          </a:p>
        </p:txBody>
      </p:sp>
    </p:spTree>
    <p:custDataLst>
      <p:tags r:id="rId13"/>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思源黑体 CN Normal" panose="020B0400000000000000" charset="-122"/>
          <a:ea typeface="思源黑体 CN Normal" panose="020B0400000000000000" charset="-122"/>
          <a:cs typeface="思源黑体 CN Normal" panose="020B0400000000000000" charset="-122"/>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90204" pitchFamily="34" charset="0"/>
        <a:buChar char="●"/>
        <a:defRPr sz="1800" u="none" strike="noStrike" kern="1200" cap="none" spc="150" normalizeH="0" baseline="0">
          <a:solidFill>
            <a:schemeClr val="tx1">
              <a:lumMod val="65000"/>
              <a:lumOff val="35000"/>
            </a:schemeClr>
          </a:solidFill>
          <a:uFillTx/>
          <a:latin typeface="思源黑体 CN Normal" panose="020B0400000000000000" charset="-122"/>
          <a:ea typeface="思源黑体 CN Normal" panose="020B0400000000000000" charset="-122"/>
          <a:cs typeface="思源黑体 CN Normal" panose="020B0400000000000000" charset="-122"/>
        </a:defRPr>
      </a:lvl1pPr>
      <a:lvl2pPr marL="685800" indent="-228600" algn="l" defTabSz="914400" rtl="0" eaLnBrk="1" fontAlgn="auto" latinLnBrk="0" hangingPunct="1">
        <a:lnSpc>
          <a:spcPct val="120000"/>
        </a:lnSpc>
        <a:spcBef>
          <a:spcPts val="0"/>
        </a:spcBef>
        <a:spcAft>
          <a:spcPts val="600"/>
        </a:spcAft>
        <a:buFont typeface="Arial" panose="020B060402020209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思源黑体 CN Normal" panose="020B0400000000000000" charset="-122"/>
          <a:ea typeface="思源黑体 CN Normal" panose="020B0400000000000000" charset="-122"/>
          <a:cs typeface="思源黑体 CN Normal" panose="020B0400000000000000" charset="-122"/>
        </a:defRPr>
      </a:lvl2pPr>
      <a:lvl3pPr marL="1143000" indent="-228600" algn="l" defTabSz="914400" rtl="0" eaLnBrk="1" fontAlgn="auto" latinLnBrk="0" hangingPunct="1">
        <a:lnSpc>
          <a:spcPct val="120000"/>
        </a:lnSpc>
        <a:spcBef>
          <a:spcPts val="0"/>
        </a:spcBef>
        <a:spcAft>
          <a:spcPts val="600"/>
        </a:spcAft>
        <a:buFont typeface="Arial" panose="020B0604020202090204" pitchFamily="34" charset="0"/>
        <a:buChar char="●"/>
        <a:defRPr sz="1600" u="none" strike="noStrike" kern="1200" cap="none" spc="150" normalizeH="0" baseline="0">
          <a:solidFill>
            <a:schemeClr val="tx1">
              <a:lumMod val="65000"/>
              <a:lumOff val="35000"/>
            </a:schemeClr>
          </a:solidFill>
          <a:uFillTx/>
          <a:latin typeface="思源黑体 CN Normal" panose="020B0400000000000000" charset="-122"/>
          <a:ea typeface="思源黑体 CN Normal" panose="020B0400000000000000" charset="-122"/>
          <a:cs typeface="思源黑体 CN Normal" panose="020B0400000000000000" charset="-122"/>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思源黑体 CN Normal" panose="020B0400000000000000" charset="-122"/>
          <a:ea typeface="思源黑体 CN Normal" panose="020B0400000000000000" charset="-122"/>
          <a:cs typeface="思源黑体 CN Normal" panose="020B0400000000000000" charset="-122"/>
        </a:defRPr>
      </a:lvl4pPr>
      <a:lvl5pPr marL="2057400" indent="-228600" algn="l" defTabSz="914400" rtl="0" eaLnBrk="1" fontAlgn="auto" latinLnBrk="0" hangingPunct="1">
        <a:lnSpc>
          <a:spcPct val="120000"/>
        </a:lnSpc>
        <a:spcBef>
          <a:spcPts val="0"/>
        </a:spcBef>
        <a:spcAft>
          <a:spcPts val="300"/>
        </a:spcAft>
        <a:buFont typeface="Arial" panose="020B0604020202090204" pitchFamily="34" charset="0"/>
        <a:buChar char="•"/>
        <a:defRPr sz="1400" u="none" strike="noStrike" kern="1200" cap="none" spc="150" normalizeH="0" baseline="0">
          <a:solidFill>
            <a:schemeClr val="tx1">
              <a:lumMod val="65000"/>
              <a:lumOff val="35000"/>
            </a:schemeClr>
          </a:solidFill>
          <a:uFillTx/>
          <a:latin typeface="思源黑体 CN Normal" panose="020B0400000000000000" charset="-122"/>
          <a:ea typeface="思源黑体 CN Normal" panose="020B0400000000000000" charset="-122"/>
          <a:cs typeface="思源黑体 CN Normal" panose="020B0400000000000000" charset="-122"/>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53.xml"/><Relationship Id="rId6" Type="http://schemas.openxmlformats.org/officeDocument/2006/relationships/image" Target="../media/image1.pn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54.xml"/><Relationship Id="rId6" Type="http://schemas.openxmlformats.org/officeDocument/2006/relationships/image" Target="../media/image1.png"/><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55.xml"/><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tags" Target="../tags/tag58.xml"/><Relationship Id="rId7" Type="http://schemas.openxmlformats.org/officeDocument/2006/relationships/notesSlide" Target="../notesSlides/notesSlide3.xml"/><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slideLayout" Target="../slideLayouts/slideLayout7.xml"/><Relationship Id="rId5" Type="http://schemas.openxmlformats.org/officeDocument/2006/relationships/audio" Target="../media/media4.m4a"/><Relationship Id="rId4" Type="http://schemas.microsoft.com/office/2007/relationships/media" Target="../media/media4.m4a"/><Relationship Id="rId9"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notesSlide" Target="../notesSlides/notesSlide4.xml"/><Relationship Id="rId3" Type="http://schemas.openxmlformats.org/officeDocument/2006/relationships/tags" Target="../tags/tag61.xml"/><Relationship Id="rId7" Type="http://schemas.openxmlformats.org/officeDocument/2006/relationships/slideLayout" Target="../slideLayouts/slideLayout7.xml"/><Relationship Id="rId2" Type="http://schemas.openxmlformats.org/officeDocument/2006/relationships/tags" Target="../tags/tag60.xml"/><Relationship Id="rId1" Type="http://schemas.openxmlformats.org/officeDocument/2006/relationships/tags" Target="../tags/tag59.xml"/><Relationship Id="rId6" Type="http://schemas.openxmlformats.org/officeDocument/2006/relationships/audio" Target="../media/media5.m4a"/><Relationship Id="rId5" Type="http://schemas.microsoft.com/office/2007/relationships/media" Target="../media/media5.m4a"/><Relationship Id="rId10" Type="http://schemas.openxmlformats.org/officeDocument/2006/relationships/image" Target="../media/image1.png"/><Relationship Id="rId4" Type="http://schemas.openxmlformats.org/officeDocument/2006/relationships/tags" Target="../tags/tag62.xml"/><Relationship Id="rId9"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3.xml"/><Relationship Id="rId6" Type="http://schemas.openxmlformats.org/officeDocument/2006/relationships/image" Target="../media/image1.png"/><Relationship Id="rId5" Type="http://schemas.openxmlformats.org/officeDocument/2006/relationships/notesSlide" Target="../notesSlides/notesSlide5.xml"/><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64.xml"/><Relationship Id="rId6" Type="http://schemas.openxmlformats.org/officeDocument/2006/relationships/image" Target="../media/image1.png"/><Relationship Id="rId5" Type="http://schemas.openxmlformats.org/officeDocument/2006/relationships/notesSlide" Target="../notesSlides/notesSlide6.xml"/><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png"/><Relationship Id="rId3" Type="http://schemas.microsoft.com/office/2007/relationships/media" Target="../media/media8.m4a"/><Relationship Id="rId7" Type="http://schemas.openxmlformats.org/officeDocument/2006/relationships/image" Target="../media/image3.png"/><Relationship Id="rId2" Type="http://schemas.openxmlformats.org/officeDocument/2006/relationships/tags" Target="../tags/tag66.xml"/><Relationship Id="rId1" Type="http://schemas.openxmlformats.org/officeDocument/2006/relationships/tags" Target="../tags/tag65.xml"/><Relationship Id="rId6" Type="http://schemas.openxmlformats.org/officeDocument/2006/relationships/notesSlide" Target="../notesSlides/notesSlide7.xml"/><Relationship Id="rId5" Type="http://schemas.openxmlformats.org/officeDocument/2006/relationships/slideLayout" Target="../slideLayouts/slideLayout7.xml"/><Relationship Id="rId4" Type="http://schemas.openxmlformats.org/officeDocument/2006/relationships/audio" Target="../media/media8.m4a"/></Relationships>
</file>

<file path=ppt/slides/_rels/slide9.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69.xml"/><Relationship Id="rId7" Type="http://schemas.openxmlformats.org/officeDocument/2006/relationships/tags" Target="../tags/tag71.xml"/><Relationship Id="rId2" Type="http://schemas.openxmlformats.org/officeDocument/2006/relationships/tags" Target="../tags/tag68.xml"/><Relationship Id="rId1" Type="http://schemas.openxmlformats.org/officeDocument/2006/relationships/tags" Target="../tags/tag67.xml"/><Relationship Id="rId6" Type="http://schemas.openxmlformats.org/officeDocument/2006/relationships/tags" Target="../tags/tag70.xml"/><Relationship Id="rId11" Type="http://schemas.openxmlformats.org/officeDocument/2006/relationships/image" Target="../media/image1.png"/><Relationship Id="rId5" Type="http://schemas.openxmlformats.org/officeDocument/2006/relationships/audio" Target="../media/media9.m4a"/><Relationship Id="rId10" Type="http://schemas.openxmlformats.org/officeDocument/2006/relationships/image" Target="../media/image2.jpeg"/><Relationship Id="rId4" Type="http://schemas.microsoft.com/office/2007/relationships/media" Target="../media/media9.m4a"/><Relationship Id="rId9"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74.xml"/><Relationship Id="rId7" Type="http://schemas.openxmlformats.org/officeDocument/2006/relationships/tags" Target="../tags/tag76.xml"/><Relationship Id="rId2" Type="http://schemas.openxmlformats.org/officeDocument/2006/relationships/tags" Target="../tags/tag73.xml"/><Relationship Id="rId1" Type="http://schemas.openxmlformats.org/officeDocument/2006/relationships/tags" Target="../tags/tag72.xml"/><Relationship Id="rId6" Type="http://schemas.openxmlformats.org/officeDocument/2006/relationships/tags" Target="../tags/tag75.xml"/><Relationship Id="rId5" Type="http://schemas.openxmlformats.org/officeDocument/2006/relationships/audio" Target="../media/media10.m4a"/><Relationship Id="rId10" Type="http://schemas.openxmlformats.org/officeDocument/2006/relationships/image" Target="../media/image1.png"/><Relationship Id="rId4" Type="http://schemas.microsoft.com/office/2007/relationships/media" Target="../media/media10.m4a"/><Relationship Id="rId9"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77.xml"/><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png"/><Relationship Id="rId3" Type="http://schemas.microsoft.com/office/2007/relationships/media" Target="../media/media12.m4a"/><Relationship Id="rId7" Type="http://schemas.openxmlformats.org/officeDocument/2006/relationships/slideLayout" Target="../slideLayouts/slideLayout7.xml"/><Relationship Id="rId2" Type="http://schemas.openxmlformats.org/officeDocument/2006/relationships/tags" Target="../tags/tag79.xml"/><Relationship Id="rId1" Type="http://schemas.openxmlformats.org/officeDocument/2006/relationships/tags" Target="../tags/tag78.xml"/><Relationship Id="rId6" Type="http://schemas.openxmlformats.org/officeDocument/2006/relationships/tags" Target="../tags/tag81.xml"/><Relationship Id="rId5" Type="http://schemas.openxmlformats.org/officeDocument/2006/relationships/tags" Target="../tags/tag80.xml"/><Relationship Id="rId4" Type="http://schemas.openxmlformats.org/officeDocument/2006/relationships/audio" Target="../media/media12.m4a"/></Relationships>
</file>

<file path=ppt/slides/_rels/slide13.xml.rels><?xml version="1.0" encoding="UTF-8" standalone="yes"?>
<Relationships xmlns="http://schemas.openxmlformats.org/package/2006/relationships"><Relationship Id="rId3" Type="http://schemas.openxmlformats.org/officeDocument/2006/relationships/audio" Target="../media/media13.m4a"/><Relationship Id="rId7" Type="http://schemas.openxmlformats.org/officeDocument/2006/relationships/image" Target="../media/image1.png"/><Relationship Id="rId2" Type="http://schemas.microsoft.com/office/2007/relationships/media" Target="../media/media13.m4a"/><Relationship Id="rId1" Type="http://schemas.openxmlformats.org/officeDocument/2006/relationships/tags" Target="../tags/tag82.xml"/><Relationship Id="rId6" Type="http://schemas.openxmlformats.org/officeDocument/2006/relationships/slideLayout" Target="../slideLayouts/slideLayout7.xml"/><Relationship Id="rId5" Type="http://schemas.openxmlformats.org/officeDocument/2006/relationships/tags" Target="../tags/tag84.xml"/><Relationship Id="rId4" Type="http://schemas.openxmlformats.org/officeDocument/2006/relationships/tags" Target="../tags/tag83.xml"/></Relationships>
</file>

<file path=ppt/slides/_rels/slide1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87.xml"/><Relationship Id="rId7" Type="http://schemas.openxmlformats.org/officeDocument/2006/relationships/notesSlide" Target="../notesSlides/notesSlide10.xml"/><Relationship Id="rId2" Type="http://schemas.openxmlformats.org/officeDocument/2006/relationships/tags" Target="../tags/tag86.xml"/><Relationship Id="rId1" Type="http://schemas.openxmlformats.org/officeDocument/2006/relationships/tags" Target="../tags/tag85.xml"/><Relationship Id="rId6" Type="http://schemas.openxmlformats.org/officeDocument/2006/relationships/slideLayout" Target="../slideLayouts/slideLayout7.xml"/><Relationship Id="rId5" Type="http://schemas.openxmlformats.org/officeDocument/2006/relationships/audio" Target="../media/media14.m4a"/><Relationship Id="rId4" Type="http://schemas.microsoft.com/office/2007/relationships/media" Target="../media/media14.m4a"/></Relationships>
</file>

<file path=ppt/slides/_rels/slide15.xml.rels><?xml version="1.0" encoding="UTF-8" standalone="yes"?>
<Relationships xmlns="http://schemas.openxmlformats.org/package/2006/relationships"><Relationship Id="rId3" Type="http://schemas.openxmlformats.org/officeDocument/2006/relationships/audio" Target="../media/media15.m4a"/><Relationship Id="rId2" Type="http://schemas.microsoft.com/office/2007/relationships/media" Target="../media/media15.m4a"/><Relationship Id="rId1" Type="http://schemas.openxmlformats.org/officeDocument/2006/relationships/tags" Target="../tags/tag88.xml"/><Relationship Id="rId6" Type="http://schemas.openxmlformats.org/officeDocument/2006/relationships/image" Target="../media/image1.png"/><Relationship Id="rId5" Type="http://schemas.openxmlformats.org/officeDocument/2006/relationships/notesSlide" Target="../notesSlides/notesSlide11.xml"/><Relationship Id="rId4"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audio" Target="../media/media16.m4a"/><Relationship Id="rId7" Type="http://schemas.openxmlformats.org/officeDocument/2006/relationships/image" Target="../media/image1.png"/><Relationship Id="rId2" Type="http://schemas.microsoft.com/office/2007/relationships/media" Target="../media/media16.m4a"/><Relationship Id="rId1" Type="http://schemas.openxmlformats.org/officeDocument/2006/relationships/tags" Target="../tags/tag89.xml"/><Relationship Id="rId6" Type="http://schemas.openxmlformats.org/officeDocument/2006/relationships/image" Target="../media/image4.jpeg"/><Relationship Id="rId5" Type="http://schemas.openxmlformats.org/officeDocument/2006/relationships/notesSlide" Target="../notesSlides/notesSlide12.xml"/><Relationship Id="rId4"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audio" Target="../media/media17.m4a"/><Relationship Id="rId2" Type="http://schemas.microsoft.com/office/2007/relationships/media" Target="../media/media17.m4a"/><Relationship Id="rId1" Type="http://schemas.openxmlformats.org/officeDocument/2006/relationships/tags" Target="../tags/tag90.xml"/><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audio" Target="../media/media18.m4a"/><Relationship Id="rId2" Type="http://schemas.microsoft.com/office/2007/relationships/media" Target="../media/media18.m4a"/><Relationship Id="rId1" Type="http://schemas.openxmlformats.org/officeDocument/2006/relationships/tags" Target="../tags/tag91.xml"/><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audio" Target="../media/media19.m4a"/><Relationship Id="rId2" Type="http://schemas.microsoft.com/office/2007/relationships/media" Target="../media/media19.m4a"/><Relationship Id="rId1" Type="http://schemas.openxmlformats.org/officeDocument/2006/relationships/tags" Target="../tags/tag92.xml"/><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media" Target="../media/media20.m4a"/><Relationship Id="rId2" Type="http://schemas.openxmlformats.org/officeDocument/2006/relationships/tags" Target="../tags/tag94.xml"/><Relationship Id="rId1" Type="http://schemas.openxmlformats.org/officeDocument/2006/relationships/tags" Target="../tags/tag93.xml"/><Relationship Id="rId6" Type="http://schemas.openxmlformats.org/officeDocument/2006/relationships/image" Target="../media/image1.png"/><Relationship Id="rId5" Type="http://schemas.openxmlformats.org/officeDocument/2006/relationships/slideLayout" Target="../slideLayouts/slideLayout7.xml"/><Relationship Id="rId4" Type="http://schemas.openxmlformats.org/officeDocument/2006/relationships/audio" Target="../media/media20.m4a"/></Relationships>
</file>

<file path=ppt/slides/_rels/slide21.xml.rels><?xml version="1.0" encoding="UTF-8" standalone="yes"?>
<Relationships xmlns="http://schemas.openxmlformats.org/package/2006/relationships"><Relationship Id="rId3" Type="http://schemas.microsoft.com/office/2007/relationships/media" Target="../media/media21.m4a"/><Relationship Id="rId2" Type="http://schemas.openxmlformats.org/officeDocument/2006/relationships/tags" Target="../tags/tag96.xml"/><Relationship Id="rId1" Type="http://schemas.openxmlformats.org/officeDocument/2006/relationships/tags" Target="../tags/tag95.xml"/><Relationship Id="rId6" Type="http://schemas.openxmlformats.org/officeDocument/2006/relationships/image" Target="../media/image1.png"/><Relationship Id="rId5" Type="http://schemas.openxmlformats.org/officeDocument/2006/relationships/slideLayout" Target="../slideLayouts/slideLayout7.xml"/><Relationship Id="rId4" Type="http://schemas.openxmlformats.org/officeDocument/2006/relationships/audio" Target="../media/media21.m4a"/></Relationships>
</file>

<file path=ppt/slides/_rels/slide22.xml.rels><?xml version="1.0" encoding="UTF-8" standalone="yes"?>
<Relationships xmlns="http://schemas.openxmlformats.org/package/2006/relationships"><Relationship Id="rId3" Type="http://schemas.microsoft.com/office/2007/relationships/media" Target="../media/media22.m4a"/><Relationship Id="rId2" Type="http://schemas.openxmlformats.org/officeDocument/2006/relationships/tags" Target="../tags/tag98.xml"/><Relationship Id="rId1" Type="http://schemas.openxmlformats.org/officeDocument/2006/relationships/tags" Target="../tags/tag97.xml"/><Relationship Id="rId6" Type="http://schemas.openxmlformats.org/officeDocument/2006/relationships/image" Target="../media/image1.png"/><Relationship Id="rId5" Type="http://schemas.openxmlformats.org/officeDocument/2006/relationships/slideLayout" Target="../slideLayouts/slideLayout7.xml"/><Relationship Id="rId4" Type="http://schemas.openxmlformats.org/officeDocument/2006/relationships/audio" Target="../media/media22.m4a"/></Relationships>
</file>

<file path=ppt/slides/_rels/slide23.xml.rels><?xml version="1.0" encoding="UTF-8" standalone="yes"?>
<Relationships xmlns="http://schemas.openxmlformats.org/package/2006/relationships"><Relationship Id="rId3" Type="http://schemas.openxmlformats.org/officeDocument/2006/relationships/audio" Target="../media/media23.m4a"/><Relationship Id="rId2" Type="http://schemas.microsoft.com/office/2007/relationships/media" Target="../media/media23.m4a"/><Relationship Id="rId1" Type="http://schemas.openxmlformats.org/officeDocument/2006/relationships/tags" Target="../tags/tag99.xml"/><Relationship Id="rId5" Type="http://schemas.openxmlformats.org/officeDocument/2006/relationships/image" Target="../media/image1.png"/><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0" name="TextBox 5"/>
          <p:cNvSpPr txBox="1"/>
          <p:nvPr/>
        </p:nvSpPr>
        <p:spPr>
          <a:xfrm>
            <a:off x="7418875" y="5177886"/>
            <a:ext cx="1146175" cy="378460"/>
          </a:xfrm>
          <a:prstGeom prst="rect">
            <a:avLst/>
          </a:prstGeom>
          <a:noFill/>
        </p:spPr>
        <p:txBody>
          <a:bodyPr wrap="none" lIns="91440" tIns="45720" rIns="91440" bIns="45720" rtlCol="0">
            <a:spAutoFit/>
          </a:bodyPr>
          <a:lstStyle/>
          <a:p>
            <a:r>
              <a:rPr lang="en-US" altLang="zh-CN" sz="1865" b="1" dirty="0">
                <a:solidFill>
                  <a:srgbClr val="071F65"/>
                </a:solidFill>
                <a:latin typeface="Times New Roman Regular" panose="02020503050405090304" charset="0"/>
                <a:ea typeface="思源黑体 CN Normal" panose="020B0400000000000000" charset="-122"/>
                <a:cs typeface="Times New Roman Regular" panose="02020503050405090304" charset="0"/>
              </a:rPr>
              <a:t>18/4/2024</a:t>
            </a:r>
          </a:p>
        </p:txBody>
      </p:sp>
      <p:sp>
        <p:nvSpPr>
          <p:cNvPr id="21" name="矩形 20"/>
          <p:cNvSpPr/>
          <p:nvPr/>
        </p:nvSpPr>
        <p:spPr>
          <a:xfrm>
            <a:off x="3360420" y="3849370"/>
            <a:ext cx="8504555" cy="522605"/>
          </a:xfrm>
          <a:prstGeom prst="rect">
            <a:avLst/>
          </a:prstGeom>
        </p:spPr>
        <p:txBody>
          <a:bodyPr wrap="square" lIns="91440" tIns="45720" rIns="91440" bIns="45720">
            <a:spAutoFit/>
          </a:bodyPr>
          <a:lstStyle/>
          <a:p>
            <a:pPr algn="r">
              <a:lnSpc>
                <a:spcPct val="150000"/>
              </a:lnSpc>
              <a:spcBef>
                <a:spcPct val="0"/>
              </a:spcBef>
            </a:pPr>
            <a:r>
              <a:rPr lang="en-US" sz="1865" dirty="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  a practical study of EFLT</a:t>
            </a:r>
          </a:p>
        </p:txBody>
      </p:sp>
      <p:sp>
        <p:nvSpPr>
          <p:cNvPr id="22" name="矩形 21"/>
          <p:cNvSpPr/>
          <p:nvPr/>
        </p:nvSpPr>
        <p:spPr>
          <a:xfrm>
            <a:off x="5293168" y="5177886"/>
            <a:ext cx="1950085" cy="378460"/>
          </a:xfrm>
          <a:prstGeom prst="rect">
            <a:avLst/>
          </a:prstGeom>
        </p:spPr>
        <p:txBody>
          <a:bodyPr wrap="none" lIns="91440" tIns="45720" rIns="91440" bIns="45720">
            <a:spAutoFit/>
          </a:bodyPr>
          <a:lstStyle/>
          <a:p>
            <a:r>
              <a:rPr kumimoji="1" lang="en-US" sz="1865" b="1" dirty="0">
                <a:solidFill>
                  <a:srgbClr val="071F65"/>
                </a:solidFill>
                <a:latin typeface="Times New Roman Regular" panose="02020503050405090304" charset="0"/>
                <a:ea typeface="思源黑体 CN Normal" panose="020B0400000000000000" charset="-122"/>
                <a:cs typeface="Times New Roman Regular" panose="02020503050405090304" charset="0"/>
              </a:rPr>
              <a:t>DOUDOU HAO</a:t>
            </a:r>
          </a:p>
        </p:txBody>
      </p:sp>
      <p:sp>
        <p:nvSpPr>
          <p:cNvPr id="23" name="矩形 22"/>
          <p:cNvSpPr/>
          <p:nvPr/>
        </p:nvSpPr>
        <p:spPr>
          <a:xfrm>
            <a:off x="3339465" y="2404110"/>
            <a:ext cx="8726170" cy="1383665"/>
          </a:xfrm>
          <a:prstGeom prst="rect">
            <a:avLst/>
          </a:prstGeom>
        </p:spPr>
        <p:txBody>
          <a:bodyPr wrap="square" lIns="91440" tIns="45720" rIns="91440" bIns="45720">
            <a:spAutoFit/>
          </a:bodyPr>
          <a:lstStyle/>
          <a:p>
            <a:r>
              <a:rPr lang="en-US" altLang="zh-CN" sz="2800" b="1" dirty="0">
                <a:solidFill>
                  <a:schemeClr val="bg1"/>
                </a:solidFill>
                <a:latin typeface="Times New Roman Bold" panose="02020503050405090304" charset="0"/>
                <a:ea typeface="思源黑体 CN Bold" panose="020B0800000000000000" charset="-122"/>
                <a:cs typeface="Times New Roman Bold" panose="02020503050405090304" charset="0"/>
              </a:rPr>
              <a:t>An examination of the use of ‘task-based learning’ as a basis for the design of writing activities for adult learners and its implications for syllabus design.</a:t>
            </a:r>
          </a:p>
        </p:txBody>
      </p:sp>
      <p:cxnSp>
        <p:nvCxnSpPr>
          <p:cNvPr id="24" name="直接连接符 23"/>
          <p:cNvCxnSpPr/>
          <p:nvPr/>
        </p:nvCxnSpPr>
        <p:spPr>
          <a:xfrm flipH="1">
            <a:off x="3390708" y="3832595"/>
            <a:ext cx="670908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3384550" y="2023110"/>
            <a:ext cx="5144770" cy="337185"/>
          </a:xfrm>
          <a:prstGeom prst="rect">
            <a:avLst/>
          </a:prstGeom>
        </p:spPr>
        <p:txBody>
          <a:bodyPr wrap="square" lIns="91440" tIns="45720" rIns="91440" bIns="45720">
            <a:spAutoFit/>
          </a:bodyPr>
          <a:lstStyle/>
          <a:p>
            <a:r>
              <a:rPr lang="en-US" sz="1600" b="1" dirty="0">
                <a:solidFill>
                  <a:schemeClr val="bg1"/>
                </a:solidFill>
                <a:latin typeface="Times New Roman Regular" panose="02020503050405090304" charset="0"/>
                <a:ea typeface="思源黑体 CN Normal" panose="020B0400000000000000" charset="-122"/>
                <a:cs typeface="Times New Roman Regular" panose="02020503050405090304" charset="0"/>
              </a:rPr>
              <a:t>RESEARCH PROPOSAL </a:t>
            </a:r>
          </a:p>
        </p:txBody>
      </p:sp>
      <p:sp>
        <p:nvSpPr>
          <p:cNvPr id="9" name="矩形 8"/>
          <p:cNvSpPr/>
          <p:nvPr/>
        </p:nvSpPr>
        <p:spPr>
          <a:xfrm>
            <a:off x="8087360" y="0"/>
            <a:ext cx="4067810" cy="1593850"/>
          </a:xfrm>
          <a:prstGeom prst="rect">
            <a:avLst/>
          </a:prstGeom>
          <a:solidFill>
            <a:srgbClr val="FAFAFA"/>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latin typeface="Times New Roman Regular" panose="02020503050405090304" charset="0"/>
              <a:cs typeface="Times New Roman Regular" panose="02020503050405090304" charset="0"/>
            </a:endParaRPr>
          </a:p>
        </p:txBody>
      </p:sp>
      <p:pic>
        <p:nvPicPr>
          <p:cNvPr id="4" name="音频 3">
            <a:extLst>
              <a:ext uri="{FF2B5EF4-FFF2-40B4-BE49-F238E27FC236}">
                <a16:creationId xmlns:a16="http://schemas.microsoft.com/office/drawing/2014/main" id="{C8856CCF-8592-A0F1-6E39-2882205D36D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4375"/>
    </mc:Choice>
    <mc:Fallback>
      <p:transition spd="slow" advTm="143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18" name="文本框 17"/>
          <p:cNvSpPr txBox="1"/>
          <p:nvPr/>
        </p:nvSpPr>
        <p:spPr>
          <a:xfrm>
            <a:off x="2644775" y="2836545"/>
            <a:ext cx="2249170" cy="583565"/>
          </a:xfrm>
          <a:prstGeom prst="rect">
            <a:avLst/>
          </a:prstGeom>
          <a:noFill/>
        </p:spPr>
        <p:txBody>
          <a:bodyPr wrap="square" rtlCol="0" anchor="t">
            <a:spAutoFit/>
          </a:bodyPr>
          <a:lstStyle/>
          <a:p>
            <a:pPr algn="dist"/>
            <a:r>
              <a:rPr lang="zh-CN" altLang="en-US" sz="3200">
                <a:solidFill>
                  <a:schemeClr val="bg1"/>
                </a:solidFill>
                <a:latin typeface="思源黑体 CN Normal" panose="020B0400000000000000" charset="-122"/>
                <a:ea typeface="思源黑体 CN Normal" panose="020B0400000000000000" charset="-122"/>
                <a:cs typeface="思源黑体 CN Normal" panose="020B0400000000000000" charset="-122"/>
              </a:rPr>
              <a:t>CONTENT</a:t>
            </a:r>
          </a:p>
        </p:txBody>
      </p:sp>
      <p:grpSp>
        <p:nvGrpSpPr>
          <p:cNvPr id="70" name="组合 69"/>
          <p:cNvGrpSpPr/>
          <p:nvPr/>
        </p:nvGrpSpPr>
        <p:grpSpPr>
          <a:xfrm>
            <a:off x="1649730" y="2828925"/>
            <a:ext cx="932815" cy="557530"/>
            <a:chOff x="4287838" y="3433763"/>
            <a:chExt cx="1038225" cy="819151"/>
          </a:xfrm>
          <a:solidFill>
            <a:schemeClr val="bg1"/>
          </a:solidFill>
        </p:grpSpPr>
        <p:sp>
          <p:nvSpPr>
            <p:cNvPr id="46" name="Freeform 19"/>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47" name="Freeform 20"/>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48" name="Freeform 21"/>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grpSp>
      <p:cxnSp>
        <p:nvCxnSpPr>
          <p:cNvPr id="37" name="直接连接符 36"/>
          <p:cNvCxnSpPr/>
          <p:nvPr/>
        </p:nvCxnSpPr>
        <p:spPr>
          <a:xfrm>
            <a:off x="5133340" y="1558925"/>
            <a:ext cx="0" cy="392049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59" name="文本框 58"/>
          <p:cNvSpPr txBox="1"/>
          <p:nvPr/>
        </p:nvSpPr>
        <p:spPr>
          <a:xfrm>
            <a:off x="5188585" y="1292860"/>
            <a:ext cx="5291455" cy="4530725"/>
          </a:xfrm>
          <a:prstGeom prst="rect">
            <a:avLst/>
          </a:prstGeom>
          <a:noFill/>
        </p:spPr>
        <p:txBody>
          <a:bodyPr wrap="square" rtlCol="0" anchor="t">
            <a:noAutofit/>
          </a:bodyPr>
          <a:lstStyle/>
          <a:p>
            <a:pPr lvl="0" algn="l">
              <a:buClrTx/>
              <a:buSzTx/>
              <a:buFontTx/>
            </a:pPr>
            <a:r>
              <a:rPr lang="en-US" altLang="zh-CN" sz="2400" b="1">
                <a:solidFill>
                  <a:schemeClr val="bg1"/>
                </a:solidFill>
                <a:latin typeface="Times New Roman Bold" panose="02020503050405090304" charset="0"/>
                <a:ea typeface="思源黑体 CN Normal" panose="020B0400000000000000" charset="-122"/>
                <a:cs typeface="Times New Roman Bold" panose="02020503050405090304" charset="0"/>
                <a:sym typeface="+mn-ea"/>
              </a:rPr>
              <a:t>Research Background </a:t>
            </a:r>
          </a:p>
          <a:p>
            <a:pPr marL="800100" lvl="1" indent="-342900" algn="l">
              <a:buClrTx/>
              <a:buSzTx/>
              <a:buFont typeface="Arial" panose="020B0604020202090204" pitchFamily="34" charset="0"/>
              <a:buChar char="•"/>
            </a:pPr>
            <a:r>
              <a:rPr lang="en-US" altLang="zh-CN" sz="200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background </a:t>
            </a:r>
          </a:p>
          <a:p>
            <a:pPr marL="800100" lvl="1" indent="-342900" algn="l">
              <a:buClrTx/>
              <a:buSzTx/>
              <a:buFont typeface="Arial" panose="020B0604020202090204" pitchFamily="34" charset="0"/>
              <a:buChar char="•"/>
            </a:pPr>
            <a:r>
              <a:rPr lang="en-US" altLang="zh-CN" sz="200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significance </a:t>
            </a:r>
          </a:p>
          <a:p>
            <a:pPr lvl="0" algn="l">
              <a:buClrTx/>
              <a:buSzTx/>
              <a:buFontTx/>
            </a:pPr>
            <a:r>
              <a:rPr lang="en-US" altLang="zh-CN" sz="2400" b="1">
                <a:solidFill>
                  <a:schemeClr val="bg1"/>
                </a:solidFill>
                <a:latin typeface="Times New Roman Bold" panose="02020503050405090304" charset="0"/>
                <a:ea typeface="思源黑体 CN Normal" panose="020B0400000000000000" charset="-122"/>
                <a:cs typeface="Times New Roman Bold" panose="02020503050405090304" charset="0"/>
                <a:sym typeface="+mn-ea"/>
              </a:rPr>
              <a:t>Research Development</a:t>
            </a:r>
          </a:p>
          <a:p>
            <a:pPr marL="800100" lvl="1" indent="-342900" algn="l">
              <a:buClrTx/>
              <a:buSzTx/>
              <a:buFont typeface="Arial" panose="020B0604020202090204" pitchFamily="34" charset="0"/>
              <a:buChar char="•"/>
            </a:pPr>
            <a:r>
              <a:rPr lang="en-US" altLang="zh-CN" sz="200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questions </a:t>
            </a:r>
          </a:p>
          <a:p>
            <a:pPr marL="800100" lvl="1" indent="-342900" algn="l">
              <a:buClrTx/>
              <a:buSzTx/>
              <a:buFont typeface="Arial" panose="020B0604020202090204" pitchFamily="34" charset="0"/>
              <a:buChar char="•"/>
            </a:pPr>
            <a:r>
              <a:rPr lang="en-US" altLang="zh-CN" sz="200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objectives </a:t>
            </a:r>
          </a:p>
          <a:p>
            <a:pPr marL="800100" lvl="1" indent="-342900" algn="l">
              <a:buClrTx/>
              <a:buSzTx/>
              <a:buFont typeface="Arial" panose="020B0604020202090204" pitchFamily="34" charset="0"/>
              <a:buChar char="•"/>
            </a:pPr>
            <a:r>
              <a:rPr lang="en-US" altLang="zh-CN" sz="200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rationale</a:t>
            </a:r>
          </a:p>
          <a:p>
            <a:pPr lvl="0" algn="l">
              <a:buClrTx/>
              <a:buSzTx/>
              <a:buFontTx/>
            </a:pPr>
            <a:r>
              <a:rPr lang="en-US" altLang="zh-CN" sz="2400" b="1">
                <a:solidFill>
                  <a:schemeClr val="bg1"/>
                </a:solidFill>
                <a:latin typeface="Times New Roman Bold" panose="02020503050405090304" charset="0"/>
                <a:ea typeface="思源黑体 CN Normal" panose="020B0400000000000000" charset="-122"/>
                <a:cs typeface="Times New Roman Bold" panose="02020503050405090304" charset="0"/>
                <a:sym typeface="+mn-ea"/>
              </a:rPr>
              <a:t>Research Design</a:t>
            </a:r>
          </a:p>
          <a:p>
            <a:pPr marL="800100" lvl="1" indent="-342900" algn="l">
              <a:buClrTx/>
              <a:buSzTx/>
              <a:buFont typeface="Arial" panose="020B0604020202090204" pitchFamily="34" charset="0"/>
              <a:buChar char="•"/>
            </a:pPr>
            <a:r>
              <a:rPr lang="en-US" altLang="zh-CN" sz="200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settings</a:t>
            </a:r>
          </a:p>
          <a:p>
            <a:pPr marL="800100" lvl="1" indent="-342900" algn="l">
              <a:buClrTx/>
              <a:buSzTx/>
              <a:buFont typeface="Arial" panose="020B0604020202090204" pitchFamily="34" charset="0"/>
              <a:buChar char="•"/>
            </a:pPr>
            <a:r>
              <a:rPr lang="en-US" altLang="zh-CN" sz="200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data collection </a:t>
            </a:r>
          </a:p>
          <a:p>
            <a:pPr marL="800100" lvl="1" indent="-342900" algn="l">
              <a:buClrTx/>
              <a:buSzTx/>
              <a:buFont typeface="Arial" panose="020B0604020202090204" pitchFamily="34" charset="0"/>
              <a:buChar char="•"/>
            </a:pPr>
            <a:r>
              <a:rPr lang="en-US" altLang="zh-CN" sz="200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data analysis</a:t>
            </a:r>
          </a:p>
          <a:p>
            <a:pPr lvl="0" algn="l">
              <a:buClrTx/>
              <a:buSzTx/>
              <a:buFontTx/>
            </a:pPr>
            <a:r>
              <a:rPr lang="en-US" altLang="zh-CN" sz="2400" b="1">
                <a:solidFill>
                  <a:schemeClr val="bg1"/>
                </a:solidFill>
                <a:latin typeface="Times New Roman Bold" panose="02020503050405090304" charset="0"/>
                <a:ea typeface="思源黑体 CN Normal" panose="020B0400000000000000" charset="-122"/>
                <a:cs typeface="Times New Roman Bold" panose="02020503050405090304" charset="0"/>
                <a:sym typeface="+mn-ea"/>
              </a:rPr>
              <a:t>Ethical Issues</a:t>
            </a:r>
          </a:p>
          <a:p>
            <a:pPr lvl="0" algn="l">
              <a:buClrTx/>
              <a:buSzTx/>
              <a:buFontTx/>
            </a:pPr>
            <a:r>
              <a:rPr lang="en-US" altLang="zh-CN" sz="2400" b="1">
                <a:solidFill>
                  <a:schemeClr val="bg1"/>
                </a:solidFill>
                <a:latin typeface="Times New Roman Bold" panose="02020503050405090304" charset="0"/>
                <a:ea typeface="思源黑体 CN Normal" panose="020B0400000000000000" charset="-122"/>
                <a:cs typeface="Times New Roman Bold" panose="02020503050405090304" charset="0"/>
                <a:sym typeface="+mn-ea"/>
              </a:rPr>
              <a:t>Timetable</a:t>
            </a:r>
          </a:p>
        </p:txBody>
      </p:sp>
      <p:pic>
        <p:nvPicPr>
          <p:cNvPr id="14" name="音频 13">
            <a:extLst>
              <a:ext uri="{FF2B5EF4-FFF2-40B4-BE49-F238E27FC236}">
                <a16:creationId xmlns:a16="http://schemas.microsoft.com/office/drawing/2014/main" id="{45B38D8E-9FC0-C013-84FD-3DCCF9E8D65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7683"/>
    </mc:Choice>
    <mc:Fallback>
      <p:transition spd="slow" advTm="176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9" name="矩形 8"/>
          <p:cNvSpPr/>
          <p:nvPr/>
        </p:nvSpPr>
        <p:spPr>
          <a:xfrm>
            <a:off x="6358255" y="1971675"/>
            <a:ext cx="5833745" cy="12001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10" name="矩形 9"/>
          <p:cNvSpPr/>
          <p:nvPr/>
        </p:nvSpPr>
        <p:spPr>
          <a:xfrm>
            <a:off x="0" y="1971675"/>
            <a:ext cx="1543685" cy="12001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grpSp>
        <p:nvGrpSpPr>
          <p:cNvPr id="13" name="组合 12"/>
          <p:cNvGrpSpPr/>
          <p:nvPr/>
        </p:nvGrpSpPr>
        <p:grpSpPr>
          <a:xfrm>
            <a:off x="1783080" y="2226310"/>
            <a:ext cx="690880" cy="690880"/>
            <a:chOff x="2755" y="3124"/>
            <a:chExt cx="1194" cy="1194"/>
          </a:xfrm>
        </p:grpSpPr>
        <p:sp>
          <p:nvSpPr>
            <p:cNvPr id="75" name="Freeform 494"/>
            <p:cNvSpPr/>
            <p:nvPr/>
          </p:nvSpPr>
          <p:spPr bwMode="auto">
            <a:xfrm>
              <a:off x="2755" y="3124"/>
              <a:ext cx="1195" cy="1195"/>
            </a:xfrm>
            <a:custGeom>
              <a:avLst/>
              <a:gdLst>
                <a:gd name="T0" fmla="*/ 554 w 713"/>
                <a:gd name="T1" fmla="*/ 60 h 713"/>
                <a:gd name="T2" fmla="*/ 356 w 713"/>
                <a:gd name="T3" fmla="*/ 0 h 713"/>
                <a:gd name="T4" fmla="*/ 46 w 713"/>
                <a:gd name="T5" fmla="*/ 181 h 713"/>
                <a:gd name="T6" fmla="*/ 0 w 713"/>
                <a:gd name="T7" fmla="*/ 357 h 713"/>
                <a:gd name="T8" fmla="*/ 44 w 713"/>
                <a:gd name="T9" fmla="*/ 528 h 713"/>
                <a:gd name="T10" fmla="*/ 356 w 713"/>
                <a:gd name="T11" fmla="*/ 713 h 713"/>
                <a:gd name="T12" fmla="*/ 631 w 713"/>
                <a:gd name="T13" fmla="*/ 584 h 713"/>
                <a:gd name="T14" fmla="*/ 713 w 713"/>
                <a:gd name="T15" fmla="*/ 357 h 713"/>
                <a:gd name="T16" fmla="*/ 554 w 713"/>
                <a:gd name="T17" fmla="*/ 60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3" h="713">
                  <a:moveTo>
                    <a:pt x="554" y="60"/>
                  </a:moveTo>
                  <a:cubicBezTo>
                    <a:pt x="498" y="22"/>
                    <a:pt x="430" y="0"/>
                    <a:pt x="356" y="0"/>
                  </a:cubicBezTo>
                  <a:cubicBezTo>
                    <a:pt x="223" y="0"/>
                    <a:pt x="107" y="73"/>
                    <a:pt x="46" y="181"/>
                  </a:cubicBezTo>
                  <a:cubicBezTo>
                    <a:pt x="16" y="233"/>
                    <a:pt x="0" y="293"/>
                    <a:pt x="0" y="357"/>
                  </a:cubicBezTo>
                  <a:cubicBezTo>
                    <a:pt x="0" y="419"/>
                    <a:pt x="16" y="477"/>
                    <a:pt x="44" y="528"/>
                  </a:cubicBezTo>
                  <a:cubicBezTo>
                    <a:pt x="104" y="639"/>
                    <a:pt x="222" y="713"/>
                    <a:pt x="356" y="713"/>
                  </a:cubicBezTo>
                  <a:cubicBezTo>
                    <a:pt x="467" y="713"/>
                    <a:pt x="565" y="663"/>
                    <a:pt x="631" y="584"/>
                  </a:cubicBezTo>
                  <a:cubicBezTo>
                    <a:pt x="682" y="523"/>
                    <a:pt x="713" y="443"/>
                    <a:pt x="713" y="357"/>
                  </a:cubicBezTo>
                  <a:cubicBezTo>
                    <a:pt x="713" y="233"/>
                    <a:pt x="650" y="124"/>
                    <a:pt x="554" y="60"/>
                  </a:cubicBezTo>
                  <a:close/>
                </a:path>
              </a:pathLst>
            </a:custGeom>
            <a:solidFill>
              <a:schemeClr val="bg1"/>
            </a:solidFill>
            <a:ln w="31750">
              <a:solidFill>
                <a:srgbClr val="002060"/>
              </a:solidFill>
              <a:round/>
            </a:ln>
          </p:spPr>
          <p:txBody>
            <a:body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思源黑体 CN Normal" panose="020B0400000000000000" charset="-122"/>
              </a:endParaRPr>
            </a:p>
          </p:txBody>
        </p:sp>
        <p:sp>
          <p:nvSpPr>
            <p:cNvPr id="43" name="Freeform 35"/>
            <p:cNvSpPr>
              <a:spLocks noChangeAspect="1" noEditPoints="1"/>
            </p:cNvSpPr>
            <p:nvPr/>
          </p:nvSpPr>
          <p:spPr bwMode="auto">
            <a:xfrm>
              <a:off x="3045" y="3306"/>
              <a:ext cx="615" cy="836"/>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rgbClr val="002060"/>
            </a:solidFill>
            <a:ln>
              <a:noFill/>
            </a:ln>
          </p:spPr>
          <p:txBody>
            <a:bodyPr/>
            <a:lstStyle/>
            <a:p>
              <a:endParaRPr lang="zh-CN" altLang="en-US" sz="1180">
                <a:solidFill>
                  <a:schemeClr val="accent1"/>
                </a:solidFill>
                <a:cs typeface="思源黑体 CN Normal" panose="020B0400000000000000" charset="-122"/>
              </a:endParaRPr>
            </a:p>
          </p:txBody>
        </p:sp>
      </p:grpSp>
      <p:sp>
        <p:nvSpPr>
          <p:cNvPr id="57" name="文本框 56"/>
          <p:cNvSpPr txBox="1"/>
          <p:nvPr/>
        </p:nvSpPr>
        <p:spPr>
          <a:xfrm>
            <a:off x="2699385" y="2306320"/>
            <a:ext cx="4964430" cy="521970"/>
          </a:xfrm>
          <a:prstGeom prst="rect">
            <a:avLst/>
          </a:prstGeom>
          <a:noFill/>
        </p:spPr>
        <p:txBody>
          <a:bodyPr wrap="square" rtlCol="0" anchor="t">
            <a:spAutoFit/>
          </a:bodyPr>
          <a:lstStyle/>
          <a:p>
            <a:pPr algn="l"/>
            <a:r>
              <a:rPr lang="en-US" altLang="zh-CN" sz="2800" dirty="0">
                <a:solidFill>
                  <a:srgbClr val="002060"/>
                </a:solidFill>
                <a:latin typeface="Times New Roman Regular" panose="02020503050405090304" charset="0"/>
                <a:ea typeface="思源黑体 CN Bold" panose="020B0800000000000000" charset="-122"/>
                <a:cs typeface="Times New Roman Regular" panose="02020503050405090304" charset="0"/>
                <a:sym typeface="+mn-ea"/>
              </a:rPr>
              <a:t>Research Bcakground</a:t>
            </a:r>
            <a:endParaRPr lang="zh-CN" altLang="en-US" sz="2800" kern="100" noProof="0" dirty="0">
              <a:ln>
                <a:noFill/>
              </a:ln>
              <a:solidFill>
                <a:srgbClr val="071F65"/>
              </a:solidFill>
              <a:effectLst/>
              <a:uLnTx/>
              <a:uFillTx/>
              <a:latin typeface="Times New Roman Regular" panose="02020503050405090304" charset="0"/>
              <a:ea typeface="思源黑体 CN Bold" panose="020B0800000000000000" charset="-122"/>
              <a:cs typeface="Times New Roman Regular" panose="02020503050405090304" charset="0"/>
              <a:sym typeface="+mn-ea"/>
            </a:endParaRPr>
          </a:p>
        </p:txBody>
      </p:sp>
      <p:sp>
        <p:nvSpPr>
          <p:cNvPr id="14" name="文本框 13"/>
          <p:cNvSpPr txBox="1"/>
          <p:nvPr/>
        </p:nvSpPr>
        <p:spPr>
          <a:xfrm>
            <a:off x="6357620" y="2310765"/>
            <a:ext cx="5833110" cy="521970"/>
          </a:xfrm>
          <a:prstGeom prst="rect">
            <a:avLst/>
          </a:prstGeom>
          <a:noFill/>
        </p:spPr>
        <p:txBody>
          <a:bodyPr wrap="square" rtlCol="0" anchor="t">
            <a:spAutoFit/>
          </a:bodyPr>
          <a:lstStyle/>
          <a:p>
            <a:pPr algn="ctr"/>
            <a:r>
              <a:rPr lang="en-US" altLang="zh-CN" sz="2800" b="1" dirty="0">
                <a:solidFill>
                  <a:schemeClr val="bg1"/>
                </a:solidFill>
                <a:latin typeface="思源黑体 CN Bold" panose="020B0800000000000000" charset="-122"/>
                <a:ea typeface="思源黑体 CN Bold" panose="020B0800000000000000" charset="-122"/>
                <a:cs typeface="思源黑体 CN Normal" panose="020B0400000000000000" charset="-122"/>
                <a:sym typeface="+mn-ea"/>
              </a:rPr>
              <a:t>SECTION ONE</a:t>
            </a:r>
          </a:p>
        </p:txBody>
      </p:sp>
      <p:grpSp>
        <p:nvGrpSpPr>
          <p:cNvPr id="22" name="组合 21"/>
          <p:cNvGrpSpPr/>
          <p:nvPr/>
        </p:nvGrpSpPr>
        <p:grpSpPr>
          <a:xfrm>
            <a:off x="6318250" y="4466908"/>
            <a:ext cx="2680970" cy="643255"/>
            <a:chOff x="8130" y="7449"/>
            <a:chExt cx="4222" cy="1013"/>
          </a:xfrm>
        </p:grpSpPr>
        <p:sp>
          <p:nvSpPr>
            <p:cNvPr id="17" name="文本框 16"/>
            <p:cNvSpPr txBox="1"/>
            <p:nvPr/>
          </p:nvSpPr>
          <p:spPr>
            <a:xfrm>
              <a:off x="9170" y="7505"/>
              <a:ext cx="3182" cy="957"/>
            </a:xfrm>
            <a:prstGeom prst="rect">
              <a:avLst/>
            </a:prstGeom>
            <a:noFill/>
          </p:spPr>
          <p:txBody>
            <a:bodyPr wrap="square" rtlCol="0">
              <a:noAutofit/>
            </a:bodyPr>
            <a:lstStyle/>
            <a:p>
              <a:pPr algn="ctr"/>
              <a:r>
                <a:rPr lang="en-US" altLang="zh-CN" sz="2800" dirty="0">
                  <a:solidFill>
                    <a:srgbClr val="002060"/>
                  </a:solidFill>
                  <a:latin typeface="Times New Roman Regular" panose="02020503050405090304" charset="0"/>
                  <a:ea typeface="思源黑体 CN Bold" panose="020B0800000000000000" charset="-122"/>
                  <a:cs typeface="Times New Roman Regular" panose="02020503050405090304" charset="0"/>
                  <a:sym typeface="+mn-ea"/>
                </a:rPr>
                <a:t>significance</a:t>
              </a:r>
              <a:r>
                <a:rPr lang="en-US" altLang="zh-CN" sz="2800" dirty="0">
                  <a:solidFill>
                    <a:srgbClr val="002060"/>
                  </a:solidFill>
                  <a:latin typeface="Times New Roman Regular" panose="02020503050405090304" charset="0"/>
                  <a:ea typeface="思源黑体 CN Bold" panose="020B0800000000000000" charset="-122"/>
                  <a:cs typeface="Times New Roman Regular" panose="02020503050405090304" charset="0"/>
                </a:rPr>
                <a:t> </a:t>
              </a:r>
            </a:p>
          </p:txBody>
        </p:sp>
        <p:grpSp>
          <p:nvGrpSpPr>
            <p:cNvPr id="18" name="组合 213"/>
            <p:cNvGrpSpPr/>
            <p:nvPr/>
          </p:nvGrpSpPr>
          <p:grpSpPr bwMode="auto">
            <a:xfrm>
              <a:off x="8130" y="7449"/>
              <a:ext cx="935" cy="936"/>
              <a:chOff x="1754693" y="2521817"/>
              <a:chExt cx="822325" cy="823913"/>
            </a:xfrm>
            <a:solidFill>
              <a:schemeClr val="accent1"/>
            </a:solidFill>
          </p:grpSpPr>
          <p:sp>
            <p:nvSpPr>
              <p:cNvPr id="39" name="Freeform 42"/>
              <p:cNvSpPr>
                <a:spLocks noEditPoints="1"/>
              </p:cNvSpPr>
              <p:nvPr/>
            </p:nvSpPr>
            <p:spPr bwMode="auto">
              <a:xfrm>
                <a:off x="1754033" y="2534090"/>
                <a:ext cx="667986" cy="776664"/>
              </a:xfrm>
              <a:custGeom>
                <a:avLst/>
                <a:gdLst>
                  <a:gd name="T0" fmla="*/ 157 w 178"/>
                  <a:gd name="T1" fmla="*/ 0 h 207"/>
                  <a:gd name="T2" fmla="*/ 20 w 178"/>
                  <a:gd name="T3" fmla="*/ 0 h 207"/>
                  <a:gd name="T4" fmla="*/ 0 w 178"/>
                  <a:gd name="T5" fmla="*/ 20 h 207"/>
                  <a:gd name="T6" fmla="*/ 0 w 178"/>
                  <a:gd name="T7" fmla="*/ 186 h 207"/>
                  <a:gd name="T8" fmla="*/ 20 w 178"/>
                  <a:gd name="T9" fmla="*/ 207 h 207"/>
                  <a:gd name="T10" fmla="*/ 157 w 178"/>
                  <a:gd name="T11" fmla="*/ 207 h 207"/>
                  <a:gd name="T12" fmla="*/ 178 w 178"/>
                  <a:gd name="T13" fmla="*/ 186 h 207"/>
                  <a:gd name="T14" fmla="*/ 178 w 178"/>
                  <a:gd name="T15" fmla="*/ 20 h 207"/>
                  <a:gd name="T16" fmla="*/ 157 w 178"/>
                  <a:gd name="T17" fmla="*/ 0 h 207"/>
                  <a:gd name="T18" fmla="*/ 89 w 178"/>
                  <a:gd name="T19" fmla="*/ 200 h 207"/>
                  <a:gd name="T20" fmla="*/ 81 w 178"/>
                  <a:gd name="T21" fmla="*/ 193 h 207"/>
                  <a:gd name="T22" fmla="*/ 89 w 178"/>
                  <a:gd name="T23" fmla="*/ 185 h 207"/>
                  <a:gd name="T24" fmla="*/ 96 w 178"/>
                  <a:gd name="T25" fmla="*/ 193 h 207"/>
                  <a:gd name="T26" fmla="*/ 89 w 178"/>
                  <a:gd name="T27" fmla="*/ 200 h 207"/>
                  <a:gd name="T28" fmla="*/ 161 w 178"/>
                  <a:gd name="T29" fmla="*/ 176 h 207"/>
                  <a:gd name="T30" fmla="*/ 157 w 178"/>
                  <a:gd name="T31" fmla="*/ 179 h 207"/>
                  <a:gd name="T32" fmla="*/ 20 w 178"/>
                  <a:gd name="T33" fmla="*/ 179 h 207"/>
                  <a:gd name="T34" fmla="*/ 17 w 178"/>
                  <a:gd name="T35" fmla="*/ 176 h 207"/>
                  <a:gd name="T36" fmla="*/ 17 w 178"/>
                  <a:gd name="T37" fmla="*/ 20 h 207"/>
                  <a:gd name="T38" fmla="*/ 20 w 178"/>
                  <a:gd name="T39" fmla="*/ 17 h 207"/>
                  <a:gd name="T40" fmla="*/ 157 w 178"/>
                  <a:gd name="T41" fmla="*/ 17 h 207"/>
                  <a:gd name="T42" fmla="*/ 161 w 178"/>
                  <a:gd name="T43" fmla="*/ 20 h 207"/>
                  <a:gd name="T44" fmla="*/ 161 w 178"/>
                  <a:gd name="T45" fmla="*/ 176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8" h="207">
                    <a:moveTo>
                      <a:pt x="157" y="0"/>
                    </a:moveTo>
                    <a:cubicBezTo>
                      <a:pt x="20" y="0"/>
                      <a:pt x="20" y="0"/>
                      <a:pt x="20" y="0"/>
                    </a:cubicBezTo>
                    <a:cubicBezTo>
                      <a:pt x="9" y="0"/>
                      <a:pt x="0" y="9"/>
                      <a:pt x="0" y="20"/>
                    </a:cubicBezTo>
                    <a:cubicBezTo>
                      <a:pt x="0" y="186"/>
                      <a:pt x="0" y="186"/>
                      <a:pt x="0" y="186"/>
                    </a:cubicBezTo>
                    <a:cubicBezTo>
                      <a:pt x="0" y="198"/>
                      <a:pt x="9" y="207"/>
                      <a:pt x="20" y="207"/>
                    </a:cubicBezTo>
                    <a:cubicBezTo>
                      <a:pt x="157" y="207"/>
                      <a:pt x="157" y="207"/>
                      <a:pt x="157" y="207"/>
                    </a:cubicBezTo>
                    <a:cubicBezTo>
                      <a:pt x="169" y="207"/>
                      <a:pt x="178" y="198"/>
                      <a:pt x="178" y="186"/>
                    </a:cubicBezTo>
                    <a:cubicBezTo>
                      <a:pt x="178" y="20"/>
                      <a:pt x="178" y="20"/>
                      <a:pt x="178" y="20"/>
                    </a:cubicBezTo>
                    <a:cubicBezTo>
                      <a:pt x="178" y="9"/>
                      <a:pt x="169" y="0"/>
                      <a:pt x="157" y="0"/>
                    </a:cubicBezTo>
                    <a:close/>
                    <a:moveTo>
                      <a:pt x="89" y="200"/>
                    </a:moveTo>
                    <a:cubicBezTo>
                      <a:pt x="85" y="200"/>
                      <a:pt x="81" y="197"/>
                      <a:pt x="81" y="193"/>
                    </a:cubicBezTo>
                    <a:cubicBezTo>
                      <a:pt x="81" y="189"/>
                      <a:pt x="85" y="185"/>
                      <a:pt x="89" y="185"/>
                    </a:cubicBezTo>
                    <a:cubicBezTo>
                      <a:pt x="93" y="185"/>
                      <a:pt x="96" y="189"/>
                      <a:pt x="96" y="193"/>
                    </a:cubicBezTo>
                    <a:cubicBezTo>
                      <a:pt x="96" y="197"/>
                      <a:pt x="93" y="200"/>
                      <a:pt x="89" y="200"/>
                    </a:cubicBezTo>
                    <a:close/>
                    <a:moveTo>
                      <a:pt x="161" y="176"/>
                    </a:moveTo>
                    <a:cubicBezTo>
                      <a:pt x="161" y="177"/>
                      <a:pt x="159" y="179"/>
                      <a:pt x="157" y="179"/>
                    </a:cubicBezTo>
                    <a:cubicBezTo>
                      <a:pt x="20" y="179"/>
                      <a:pt x="20" y="179"/>
                      <a:pt x="20" y="179"/>
                    </a:cubicBezTo>
                    <a:cubicBezTo>
                      <a:pt x="18" y="179"/>
                      <a:pt x="17" y="177"/>
                      <a:pt x="17" y="176"/>
                    </a:cubicBezTo>
                    <a:cubicBezTo>
                      <a:pt x="17" y="20"/>
                      <a:pt x="17" y="20"/>
                      <a:pt x="17" y="20"/>
                    </a:cubicBezTo>
                    <a:cubicBezTo>
                      <a:pt x="17" y="18"/>
                      <a:pt x="18" y="17"/>
                      <a:pt x="20" y="17"/>
                    </a:cubicBezTo>
                    <a:cubicBezTo>
                      <a:pt x="157" y="17"/>
                      <a:pt x="157" y="17"/>
                      <a:pt x="157" y="17"/>
                    </a:cubicBezTo>
                    <a:cubicBezTo>
                      <a:pt x="159" y="17"/>
                      <a:pt x="161" y="18"/>
                      <a:pt x="161" y="20"/>
                    </a:cubicBezTo>
                    <a:lnTo>
                      <a:pt x="161" y="176"/>
                    </a:lnTo>
                    <a:close/>
                  </a:path>
                </a:pathLst>
              </a:cu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sp>
            <p:nvSpPr>
              <p:cNvPr id="40" name="Freeform 43"/>
              <p:cNvSpPr/>
              <p:nvPr/>
            </p:nvSpPr>
            <p:spPr bwMode="auto">
              <a:xfrm>
                <a:off x="2467153" y="2522048"/>
                <a:ext cx="105314" cy="51175"/>
              </a:xfrm>
              <a:custGeom>
                <a:avLst/>
                <a:gdLst>
                  <a:gd name="T0" fmla="*/ 25 w 29"/>
                  <a:gd name="T1" fmla="*/ 0 h 14"/>
                  <a:gd name="T2" fmla="*/ 4 w 29"/>
                  <a:gd name="T3" fmla="*/ 0 h 14"/>
                  <a:gd name="T4" fmla="*/ 0 w 29"/>
                  <a:gd name="T5" fmla="*/ 4 h 14"/>
                  <a:gd name="T6" fmla="*/ 0 w 29"/>
                  <a:gd name="T7" fmla="*/ 14 h 14"/>
                  <a:gd name="T8" fmla="*/ 29 w 29"/>
                  <a:gd name="T9" fmla="*/ 14 h 14"/>
                  <a:gd name="T10" fmla="*/ 29 w 29"/>
                  <a:gd name="T11" fmla="*/ 4 h 14"/>
                  <a:gd name="T12" fmla="*/ 25 w 29"/>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29" h="14">
                    <a:moveTo>
                      <a:pt x="25" y="0"/>
                    </a:moveTo>
                    <a:cubicBezTo>
                      <a:pt x="4" y="0"/>
                      <a:pt x="4" y="0"/>
                      <a:pt x="4" y="0"/>
                    </a:cubicBezTo>
                    <a:cubicBezTo>
                      <a:pt x="2" y="0"/>
                      <a:pt x="0" y="2"/>
                      <a:pt x="0" y="4"/>
                    </a:cubicBezTo>
                    <a:cubicBezTo>
                      <a:pt x="0" y="14"/>
                      <a:pt x="0" y="14"/>
                      <a:pt x="0" y="14"/>
                    </a:cubicBezTo>
                    <a:cubicBezTo>
                      <a:pt x="29" y="14"/>
                      <a:pt x="29" y="14"/>
                      <a:pt x="29" y="14"/>
                    </a:cubicBezTo>
                    <a:cubicBezTo>
                      <a:pt x="29" y="4"/>
                      <a:pt x="29" y="4"/>
                      <a:pt x="29" y="4"/>
                    </a:cubicBezTo>
                    <a:cubicBezTo>
                      <a:pt x="29" y="2"/>
                      <a:pt x="27" y="0"/>
                      <a:pt x="25" y="0"/>
                    </a:cubicBezTo>
                    <a:close/>
                  </a:path>
                </a:pathLst>
              </a:cu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sp>
            <p:nvSpPr>
              <p:cNvPr id="41" name="Freeform 44"/>
              <p:cNvSpPr/>
              <p:nvPr/>
            </p:nvSpPr>
            <p:spPr bwMode="auto">
              <a:xfrm>
                <a:off x="2467153" y="2585264"/>
                <a:ext cx="105314" cy="761613"/>
              </a:xfrm>
              <a:custGeom>
                <a:avLst/>
                <a:gdLst>
                  <a:gd name="T0" fmla="*/ 0 w 29"/>
                  <a:gd name="T1" fmla="*/ 60 h 202"/>
                  <a:gd name="T2" fmla="*/ 2 w 29"/>
                  <a:gd name="T3" fmla="*/ 63 h 202"/>
                  <a:gd name="T4" fmla="*/ 19 w 29"/>
                  <a:gd name="T5" fmla="*/ 63 h 202"/>
                  <a:gd name="T6" fmla="*/ 19 w 29"/>
                  <a:gd name="T7" fmla="*/ 66 h 202"/>
                  <a:gd name="T8" fmla="*/ 4 w 29"/>
                  <a:gd name="T9" fmla="*/ 66 h 202"/>
                  <a:gd name="T10" fmla="*/ 4 w 29"/>
                  <a:gd name="T11" fmla="*/ 169 h 202"/>
                  <a:gd name="T12" fmla="*/ 15 w 29"/>
                  <a:gd name="T13" fmla="*/ 202 h 202"/>
                  <a:gd name="T14" fmla="*/ 25 w 29"/>
                  <a:gd name="T15" fmla="*/ 169 h 202"/>
                  <a:gd name="T16" fmla="*/ 25 w 29"/>
                  <a:gd name="T17" fmla="*/ 64 h 202"/>
                  <a:gd name="T18" fmla="*/ 29 w 29"/>
                  <a:gd name="T19" fmla="*/ 60 h 202"/>
                  <a:gd name="T20" fmla="*/ 29 w 29"/>
                  <a:gd name="T21" fmla="*/ 0 h 202"/>
                  <a:gd name="T22" fmla="*/ 0 w 29"/>
                  <a:gd name="T23" fmla="*/ 0 h 202"/>
                  <a:gd name="T24" fmla="*/ 0 w 29"/>
                  <a:gd name="T25" fmla="*/ 6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202">
                    <a:moveTo>
                      <a:pt x="0" y="60"/>
                    </a:moveTo>
                    <a:cubicBezTo>
                      <a:pt x="0" y="61"/>
                      <a:pt x="1" y="62"/>
                      <a:pt x="2" y="63"/>
                    </a:cubicBezTo>
                    <a:cubicBezTo>
                      <a:pt x="19" y="63"/>
                      <a:pt x="19" y="63"/>
                      <a:pt x="19" y="63"/>
                    </a:cubicBezTo>
                    <a:cubicBezTo>
                      <a:pt x="19" y="66"/>
                      <a:pt x="19" y="66"/>
                      <a:pt x="19" y="66"/>
                    </a:cubicBezTo>
                    <a:cubicBezTo>
                      <a:pt x="4" y="66"/>
                      <a:pt x="4" y="66"/>
                      <a:pt x="4" y="66"/>
                    </a:cubicBezTo>
                    <a:cubicBezTo>
                      <a:pt x="4" y="169"/>
                      <a:pt x="4" y="169"/>
                      <a:pt x="4" y="169"/>
                    </a:cubicBezTo>
                    <a:cubicBezTo>
                      <a:pt x="15" y="202"/>
                      <a:pt x="15" y="202"/>
                      <a:pt x="15" y="202"/>
                    </a:cubicBezTo>
                    <a:cubicBezTo>
                      <a:pt x="25" y="169"/>
                      <a:pt x="25" y="169"/>
                      <a:pt x="25" y="169"/>
                    </a:cubicBezTo>
                    <a:cubicBezTo>
                      <a:pt x="25" y="64"/>
                      <a:pt x="25" y="64"/>
                      <a:pt x="25" y="64"/>
                    </a:cubicBezTo>
                    <a:cubicBezTo>
                      <a:pt x="27" y="64"/>
                      <a:pt x="29" y="62"/>
                      <a:pt x="29" y="60"/>
                    </a:cubicBezTo>
                    <a:cubicBezTo>
                      <a:pt x="29" y="0"/>
                      <a:pt x="29" y="0"/>
                      <a:pt x="29" y="0"/>
                    </a:cubicBezTo>
                    <a:cubicBezTo>
                      <a:pt x="0" y="0"/>
                      <a:pt x="0" y="0"/>
                      <a:pt x="0" y="0"/>
                    </a:cubicBezTo>
                    <a:lnTo>
                      <a:pt x="0" y="60"/>
                    </a:lnTo>
                    <a:close/>
                  </a:path>
                </a:pathLst>
              </a:cu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sp>
            <p:nvSpPr>
              <p:cNvPr id="42" name="Rectangle 45"/>
              <p:cNvSpPr>
                <a:spLocks noChangeArrowheads="1"/>
              </p:cNvSpPr>
              <p:nvPr/>
            </p:nvSpPr>
            <p:spPr bwMode="auto">
              <a:xfrm>
                <a:off x="1874391" y="2735780"/>
                <a:ext cx="433288" cy="42145"/>
              </a:xfrm>
              <a:prstGeom prst="rect">
                <a:avLst/>
              </a:pr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sp>
            <p:nvSpPr>
              <p:cNvPr id="19" name="Rectangle 46"/>
              <p:cNvSpPr>
                <a:spLocks noChangeArrowheads="1"/>
              </p:cNvSpPr>
              <p:nvPr/>
            </p:nvSpPr>
            <p:spPr bwMode="auto">
              <a:xfrm>
                <a:off x="1868373" y="2832111"/>
                <a:ext cx="436296" cy="42145"/>
              </a:xfrm>
              <a:prstGeom prst="rect">
                <a:avLst/>
              </a:pr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sp>
            <p:nvSpPr>
              <p:cNvPr id="20" name="Rectangle 47"/>
              <p:cNvSpPr>
                <a:spLocks noChangeArrowheads="1"/>
              </p:cNvSpPr>
              <p:nvPr/>
            </p:nvSpPr>
            <p:spPr bwMode="auto">
              <a:xfrm>
                <a:off x="1874391" y="2931452"/>
                <a:ext cx="430279" cy="42145"/>
              </a:xfrm>
              <a:prstGeom prst="rect">
                <a:avLst/>
              </a:pr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sp>
            <p:nvSpPr>
              <p:cNvPr id="45" name="Rectangle 48"/>
              <p:cNvSpPr>
                <a:spLocks noChangeArrowheads="1"/>
              </p:cNvSpPr>
              <p:nvPr/>
            </p:nvSpPr>
            <p:spPr bwMode="auto">
              <a:xfrm>
                <a:off x="1865364" y="3030792"/>
                <a:ext cx="436298" cy="42145"/>
              </a:xfrm>
              <a:prstGeom prst="rect">
                <a:avLst/>
              </a:pr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grpSp>
      </p:grpSp>
      <p:grpSp>
        <p:nvGrpSpPr>
          <p:cNvPr id="21" name="组合 20"/>
          <p:cNvGrpSpPr/>
          <p:nvPr/>
        </p:nvGrpSpPr>
        <p:grpSpPr>
          <a:xfrm>
            <a:off x="3018155" y="4367530"/>
            <a:ext cx="2785110" cy="721360"/>
            <a:chOff x="2253" y="7199"/>
            <a:chExt cx="4386" cy="1136"/>
          </a:xfrm>
        </p:grpSpPr>
        <p:sp>
          <p:nvSpPr>
            <p:cNvPr id="46" name="文本框 45"/>
            <p:cNvSpPr txBox="1"/>
            <p:nvPr/>
          </p:nvSpPr>
          <p:spPr>
            <a:xfrm>
              <a:off x="3457" y="7373"/>
              <a:ext cx="3182" cy="822"/>
            </a:xfrm>
            <a:prstGeom prst="rect">
              <a:avLst/>
            </a:prstGeom>
            <a:noFill/>
          </p:spPr>
          <p:txBody>
            <a:bodyPr wrap="square" rtlCol="0">
              <a:spAutoFit/>
            </a:bodyPr>
            <a:lstStyle/>
            <a:p>
              <a:pPr algn="ctr"/>
              <a:r>
                <a:rPr lang="en-US" altLang="zh-CN" sz="2800" dirty="0">
                  <a:solidFill>
                    <a:srgbClr val="002060"/>
                  </a:solidFill>
                  <a:latin typeface="Times New Roman Regular" panose="02020503050405090304" charset="0"/>
                  <a:ea typeface="思源黑体 CN Bold" panose="020B0800000000000000" charset="-122"/>
                  <a:cs typeface="Times New Roman Regular" panose="02020503050405090304" charset="0"/>
                </a:rPr>
                <a:t>background</a:t>
              </a:r>
            </a:p>
          </p:txBody>
        </p:sp>
        <p:grpSp>
          <p:nvGrpSpPr>
            <p:cNvPr id="47" name="组合 46"/>
            <p:cNvGrpSpPr/>
            <p:nvPr/>
          </p:nvGrpSpPr>
          <p:grpSpPr>
            <a:xfrm>
              <a:off x="2253" y="7199"/>
              <a:ext cx="1267" cy="1136"/>
              <a:chOff x="7843749" y="4320381"/>
              <a:chExt cx="596900" cy="534987"/>
            </a:xfrm>
            <a:solidFill>
              <a:schemeClr val="accent1"/>
            </a:solidFill>
          </p:grpSpPr>
          <p:sp>
            <p:nvSpPr>
              <p:cNvPr id="48" name="Freeform 43"/>
              <p:cNvSpPr>
                <a:spLocks noEditPoints="1"/>
              </p:cNvSpPr>
              <p:nvPr/>
            </p:nvSpPr>
            <p:spPr bwMode="auto">
              <a:xfrm>
                <a:off x="7891374" y="4320381"/>
                <a:ext cx="217488" cy="293687"/>
              </a:xfrm>
              <a:custGeom>
                <a:avLst/>
                <a:gdLst>
                  <a:gd name="T0" fmla="*/ 8 w 110"/>
                  <a:gd name="T1" fmla="*/ 92 h 147"/>
                  <a:gd name="T2" fmla="*/ 17 w 110"/>
                  <a:gd name="T3" fmla="*/ 105 h 147"/>
                  <a:gd name="T4" fmla="*/ 57 w 110"/>
                  <a:gd name="T5" fmla="*/ 147 h 147"/>
                  <a:gd name="T6" fmla="*/ 96 w 110"/>
                  <a:gd name="T7" fmla="*/ 105 h 147"/>
                  <a:gd name="T8" fmla="*/ 97 w 110"/>
                  <a:gd name="T9" fmla="*/ 105 h 147"/>
                  <a:gd name="T10" fmla="*/ 107 w 110"/>
                  <a:gd name="T11" fmla="*/ 92 h 147"/>
                  <a:gd name="T12" fmla="*/ 99 w 110"/>
                  <a:gd name="T13" fmla="*/ 80 h 147"/>
                  <a:gd name="T14" fmla="*/ 87 w 110"/>
                  <a:gd name="T15" fmla="*/ 32 h 147"/>
                  <a:gd name="T16" fmla="*/ 28 w 110"/>
                  <a:gd name="T17" fmla="*/ 25 h 147"/>
                  <a:gd name="T18" fmla="*/ 13 w 110"/>
                  <a:gd name="T19" fmla="*/ 81 h 147"/>
                  <a:gd name="T20" fmla="*/ 13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3 h 147"/>
                  <a:gd name="T74" fmla="*/ 17 w 110"/>
                  <a:gd name="T75" fmla="*/ 102 h 147"/>
                  <a:gd name="T76" fmla="*/ 10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7" y="105"/>
                    </a:cubicBezTo>
                    <a:cubicBezTo>
                      <a:pt x="21" y="129"/>
                      <a:pt x="37" y="147"/>
                      <a:pt x="57" y="147"/>
                    </a:cubicBezTo>
                    <a:cubicBezTo>
                      <a:pt x="76" y="147"/>
                      <a:pt x="93" y="129"/>
                      <a:pt x="96" y="105"/>
                    </a:cubicBezTo>
                    <a:cubicBezTo>
                      <a:pt x="97" y="105"/>
                      <a:pt x="97" y="105"/>
                      <a:pt x="97" y="105"/>
                    </a:cubicBezTo>
                    <a:cubicBezTo>
                      <a:pt x="103" y="105"/>
                      <a:pt x="107" y="99"/>
                      <a:pt x="107" y="92"/>
                    </a:cubicBezTo>
                    <a:cubicBezTo>
                      <a:pt x="107" y="86"/>
                      <a:pt x="104" y="81"/>
                      <a:pt x="99" y="80"/>
                    </a:cubicBezTo>
                    <a:cubicBezTo>
                      <a:pt x="99" y="80"/>
                      <a:pt x="110" y="43"/>
                      <a:pt x="87" y="32"/>
                    </a:cubicBezTo>
                    <a:cubicBezTo>
                      <a:pt x="84" y="0"/>
                      <a:pt x="28" y="25"/>
                      <a:pt x="28" y="25"/>
                    </a:cubicBezTo>
                    <a:cubicBezTo>
                      <a:pt x="0" y="40"/>
                      <a:pt x="13" y="81"/>
                      <a:pt x="13" y="81"/>
                    </a:cubicBezTo>
                    <a:cubicBezTo>
                      <a:pt x="13" y="81"/>
                      <a:pt x="13" y="81"/>
                      <a:pt x="13"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9"/>
                      <a:pt x="71" y="46"/>
                      <a:pt x="71" y="46"/>
                    </a:cubicBezTo>
                    <a:cubicBezTo>
                      <a:pt x="88" y="33"/>
                      <a:pt x="93" y="83"/>
                      <a:pt x="93" y="83"/>
                    </a:cubicBezTo>
                    <a:cubicBezTo>
                      <a:pt x="94" y="83"/>
                      <a:pt x="94" y="83"/>
                      <a:pt x="94" y="83"/>
                    </a:cubicBezTo>
                    <a:cubicBezTo>
                      <a:pt x="96" y="82"/>
                      <a:pt x="96" y="82"/>
                      <a:pt x="96" y="82"/>
                    </a:cubicBezTo>
                    <a:cubicBezTo>
                      <a:pt x="96"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7" y="126"/>
                      <a:pt x="81" y="133"/>
                    </a:cubicBezTo>
                    <a:cubicBezTo>
                      <a:pt x="77" y="136"/>
                      <a:pt x="74" y="139"/>
                      <a:pt x="70" y="141"/>
                    </a:cubicBezTo>
                    <a:cubicBezTo>
                      <a:pt x="66" y="143"/>
                      <a:pt x="61" y="144"/>
                      <a:pt x="57" y="144"/>
                    </a:cubicBezTo>
                    <a:cubicBezTo>
                      <a:pt x="53" y="144"/>
                      <a:pt x="48" y="143"/>
                      <a:pt x="44" y="141"/>
                    </a:cubicBezTo>
                    <a:cubicBezTo>
                      <a:pt x="40" y="139"/>
                      <a:pt x="36" y="136"/>
                      <a:pt x="33" y="133"/>
                    </a:cubicBezTo>
                    <a:cubicBezTo>
                      <a:pt x="26" y="126"/>
                      <a:pt x="22" y="116"/>
                      <a:pt x="20" y="105"/>
                    </a:cubicBezTo>
                    <a:cubicBezTo>
                      <a:pt x="20" y="103"/>
                      <a:pt x="20" y="103"/>
                      <a:pt x="20" y="103"/>
                    </a:cubicBezTo>
                    <a:cubicBezTo>
                      <a:pt x="17" y="102"/>
                      <a:pt x="17" y="102"/>
                      <a:pt x="17" y="102"/>
                    </a:cubicBezTo>
                    <a:cubicBezTo>
                      <a:pt x="14" y="102"/>
                      <a:pt x="10" y="98"/>
                      <a:pt x="10" y="92"/>
                    </a:cubicBezTo>
                    <a:cubicBezTo>
                      <a:pt x="10" y="89"/>
                      <a:pt x="11" y="87"/>
                      <a:pt x="13" y="85"/>
                    </a:cubicBezTo>
                    <a:cubicBezTo>
                      <a:pt x="14" y="83"/>
                      <a:pt x="16" y="82"/>
                      <a:pt x="18" y="82"/>
                    </a:cubicBezTo>
                    <a:close/>
                  </a:path>
                </a:pathLst>
              </a:cu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sp>
            <p:nvSpPr>
              <p:cNvPr id="49" name="Freeform 44"/>
              <p:cNvSpPr>
                <a:spLocks noEditPoints="1"/>
              </p:cNvSpPr>
              <p:nvPr/>
            </p:nvSpPr>
            <p:spPr bwMode="auto">
              <a:xfrm>
                <a:off x="7937412" y="4466431"/>
                <a:ext cx="130175" cy="46037"/>
              </a:xfrm>
              <a:custGeom>
                <a:avLst/>
                <a:gdLst>
                  <a:gd name="T0" fmla="*/ 6 w 65"/>
                  <a:gd name="T1" fmla="*/ 23 h 23"/>
                  <a:gd name="T2" fmla="*/ 23 w 65"/>
                  <a:gd name="T3" fmla="*/ 23 h 23"/>
                  <a:gd name="T4" fmla="*/ 29 w 65"/>
                  <a:gd name="T5" fmla="*/ 17 h 23"/>
                  <a:gd name="T6" fmla="*/ 29 w 65"/>
                  <a:gd name="T7" fmla="*/ 11 h 23"/>
                  <a:gd name="T8" fmla="*/ 35 w 65"/>
                  <a:gd name="T9" fmla="*/ 11 h 23"/>
                  <a:gd name="T10" fmla="*/ 35 w 65"/>
                  <a:gd name="T11" fmla="*/ 17 h 23"/>
                  <a:gd name="T12" fmla="*/ 41 w 65"/>
                  <a:gd name="T13" fmla="*/ 23 h 23"/>
                  <a:gd name="T14" fmla="*/ 59 w 65"/>
                  <a:gd name="T15" fmla="*/ 23 h 23"/>
                  <a:gd name="T16" fmla="*/ 65 w 65"/>
                  <a:gd name="T17" fmla="*/ 17 h 23"/>
                  <a:gd name="T18" fmla="*/ 65 w 65"/>
                  <a:gd name="T19" fmla="*/ 6 h 23"/>
                  <a:gd name="T20" fmla="*/ 59 w 65"/>
                  <a:gd name="T21" fmla="*/ 0 h 23"/>
                  <a:gd name="T22" fmla="*/ 41 w 65"/>
                  <a:gd name="T23" fmla="*/ 0 h 23"/>
                  <a:gd name="T24" fmla="*/ 35 w 65"/>
                  <a:gd name="T25" fmla="*/ 6 h 23"/>
                  <a:gd name="T26" fmla="*/ 35 w 65"/>
                  <a:gd name="T27" fmla="*/ 10 h 23"/>
                  <a:gd name="T28" fmla="*/ 29 w 65"/>
                  <a:gd name="T29" fmla="*/ 10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1 w 65"/>
                  <a:gd name="T45" fmla="*/ 1 h 23"/>
                  <a:gd name="T46" fmla="*/ 59 w 65"/>
                  <a:gd name="T47" fmla="*/ 1 h 23"/>
                  <a:gd name="T48" fmla="*/ 63 w 65"/>
                  <a:gd name="T49" fmla="*/ 6 h 23"/>
                  <a:gd name="T50" fmla="*/ 63 w 65"/>
                  <a:gd name="T51" fmla="*/ 17 h 23"/>
                  <a:gd name="T52" fmla="*/ 59 w 65"/>
                  <a:gd name="T53" fmla="*/ 21 h 23"/>
                  <a:gd name="T54" fmla="*/ 41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10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5" y="11"/>
                      <a:pt x="35" y="11"/>
                      <a:pt x="35" y="11"/>
                    </a:cubicBezTo>
                    <a:cubicBezTo>
                      <a:pt x="35" y="17"/>
                      <a:pt x="35" y="17"/>
                      <a:pt x="35" y="17"/>
                    </a:cubicBezTo>
                    <a:cubicBezTo>
                      <a:pt x="35" y="20"/>
                      <a:pt x="38" y="23"/>
                      <a:pt x="41" y="23"/>
                    </a:cubicBezTo>
                    <a:cubicBezTo>
                      <a:pt x="59" y="23"/>
                      <a:pt x="59" y="23"/>
                      <a:pt x="59" y="23"/>
                    </a:cubicBezTo>
                    <a:cubicBezTo>
                      <a:pt x="62" y="23"/>
                      <a:pt x="65" y="20"/>
                      <a:pt x="65" y="17"/>
                    </a:cubicBezTo>
                    <a:cubicBezTo>
                      <a:pt x="65" y="6"/>
                      <a:pt x="65" y="6"/>
                      <a:pt x="65" y="6"/>
                    </a:cubicBezTo>
                    <a:cubicBezTo>
                      <a:pt x="65" y="3"/>
                      <a:pt x="62" y="0"/>
                      <a:pt x="59" y="0"/>
                    </a:cubicBezTo>
                    <a:cubicBezTo>
                      <a:pt x="41" y="0"/>
                      <a:pt x="41" y="0"/>
                      <a:pt x="41" y="0"/>
                    </a:cubicBezTo>
                    <a:cubicBezTo>
                      <a:pt x="38" y="0"/>
                      <a:pt x="35" y="3"/>
                      <a:pt x="35" y="6"/>
                    </a:cubicBezTo>
                    <a:cubicBezTo>
                      <a:pt x="35" y="10"/>
                      <a:pt x="35" y="10"/>
                      <a:pt x="35" y="10"/>
                    </a:cubicBezTo>
                    <a:cubicBezTo>
                      <a:pt x="29" y="10"/>
                      <a:pt x="29" y="10"/>
                      <a:pt x="29" y="10"/>
                    </a:cubicBezTo>
                    <a:cubicBezTo>
                      <a:pt x="29" y="6"/>
                      <a:pt x="29" y="6"/>
                      <a:pt x="29" y="6"/>
                    </a:cubicBezTo>
                    <a:cubicBezTo>
                      <a:pt x="29" y="3"/>
                      <a:pt x="26" y="0"/>
                      <a:pt x="23" y="0"/>
                    </a:cubicBezTo>
                    <a:cubicBezTo>
                      <a:pt x="6" y="0"/>
                      <a:pt x="6" y="0"/>
                      <a:pt x="6" y="0"/>
                    </a:cubicBezTo>
                    <a:cubicBezTo>
                      <a:pt x="2" y="0"/>
                      <a:pt x="0" y="3"/>
                      <a:pt x="0" y="6"/>
                    </a:cubicBezTo>
                    <a:cubicBezTo>
                      <a:pt x="0" y="17"/>
                      <a:pt x="0" y="17"/>
                      <a:pt x="0" y="17"/>
                    </a:cubicBezTo>
                    <a:cubicBezTo>
                      <a:pt x="0" y="20"/>
                      <a:pt x="2" y="23"/>
                      <a:pt x="6" y="23"/>
                    </a:cubicBezTo>
                    <a:close/>
                    <a:moveTo>
                      <a:pt x="37" y="6"/>
                    </a:moveTo>
                    <a:cubicBezTo>
                      <a:pt x="37" y="3"/>
                      <a:pt x="39" y="1"/>
                      <a:pt x="41" y="1"/>
                    </a:cubicBezTo>
                    <a:cubicBezTo>
                      <a:pt x="59" y="1"/>
                      <a:pt x="59" y="1"/>
                      <a:pt x="59" y="1"/>
                    </a:cubicBezTo>
                    <a:cubicBezTo>
                      <a:pt x="61" y="1"/>
                      <a:pt x="63" y="3"/>
                      <a:pt x="63" y="6"/>
                    </a:cubicBezTo>
                    <a:cubicBezTo>
                      <a:pt x="63" y="17"/>
                      <a:pt x="63" y="17"/>
                      <a:pt x="63" y="17"/>
                    </a:cubicBezTo>
                    <a:cubicBezTo>
                      <a:pt x="63" y="19"/>
                      <a:pt x="61" y="21"/>
                      <a:pt x="59" y="21"/>
                    </a:cubicBezTo>
                    <a:cubicBezTo>
                      <a:pt x="41" y="21"/>
                      <a:pt x="41" y="21"/>
                      <a:pt x="41" y="21"/>
                    </a:cubicBezTo>
                    <a:cubicBezTo>
                      <a:pt x="39" y="21"/>
                      <a:pt x="37" y="19"/>
                      <a:pt x="37" y="17"/>
                    </a:cubicBezTo>
                    <a:lnTo>
                      <a:pt x="37" y="6"/>
                    </a:lnTo>
                    <a:close/>
                    <a:moveTo>
                      <a:pt x="1" y="6"/>
                    </a:moveTo>
                    <a:cubicBezTo>
                      <a:pt x="1" y="3"/>
                      <a:pt x="3" y="1"/>
                      <a:pt x="6" y="1"/>
                    </a:cubicBezTo>
                    <a:cubicBezTo>
                      <a:pt x="23" y="1"/>
                      <a:pt x="23" y="1"/>
                      <a:pt x="23" y="1"/>
                    </a:cubicBezTo>
                    <a:cubicBezTo>
                      <a:pt x="25" y="1"/>
                      <a:pt x="28" y="3"/>
                      <a:pt x="28" y="6"/>
                    </a:cubicBezTo>
                    <a:cubicBezTo>
                      <a:pt x="28" y="10"/>
                      <a:pt x="28" y="10"/>
                      <a:pt x="28" y="10"/>
                    </a:cubicBezTo>
                    <a:cubicBezTo>
                      <a:pt x="28" y="11"/>
                      <a:pt x="28" y="11"/>
                      <a:pt x="28" y="11"/>
                    </a:cubicBezTo>
                    <a:cubicBezTo>
                      <a:pt x="28" y="17"/>
                      <a:pt x="28" y="17"/>
                      <a:pt x="28" y="17"/>
                    </a:cubicBezTo>
                    <a:cubicBezTo>
                      <a:pt x="28" y="19"/>
                      <a:pt x="25" y="21"/>
                      <a:pt x="23" y="21"/>
                    </a:cubicBezTo>
                    <a:cubicBezTo>
                      <a:pt x="6" y="21"/>
                      <a:pt x="6" y="21"/>
                      <a:pt x="6" y="21"/>
                    </a:cubicBezTo>
                    <a:cubicBezTo>
                      <a:pt x="3" y="21"/>
                      <a:pt x="1" y="19"/>
                      <a:pt x="1" y="17"/>
                    </a:cubicBezTo>
                    <a:lnTo>
                      <a:pt x="1" y="6"/>
                    </a:lnTo>
                    <a:close/>
                  </a:path>
                </a:pathLst>
              </a:cu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sp>
            <p:nvSpPr>
              <p:cNvPr id="50" name="Freeform 45"/>
              <p:cNvSpPr/>
              <p:nvPr/>
            </p:nvSpPr>
            <p:spPr bwMode="auto">
              <a:xfrm>
                <a:off x="8099337" y="4450556"/>
                <a:ext cx="341312" cy="398462"/>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39 w 172"/>
                  <a:gd name="T15" fmla="*/ 165 h 199"/>
                  <a:gd name="T16" fmla="*/ 39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1" y="5"/>
                      <a:pt x="1" y="9"/>
                      <a:pt x="0" y="12"/>
                    </a:cubicBezTo>
                    <a:cubicBezTo>
                      <a:pt x="2" y="13"/>
                      <a:pt x="4" y="15"/>
                      <a:pt x="5" y="17"/>
                    </a:cubicBezTo>
                    <a:cubicBezTo>
                      <a:pt x="126" y="17"/>
                      <a:pt x="126" y="17"/>
                      <a:pt x="126" y="17"/>
                    </a:cubicBezTo>
                    <a:cubicBezTo>
                      <a:pt x="126" y="165"/>
                      <a:pt x="126" y="165"/>
                      <a:pt x="126" y="165"/>
                    </a:cubicBezTo>
                    <a:cubicBezTo>
                      <a:pt x="39" y="165"/>
                      <a:pt x="39" y="165"/>
                      <a:pt x="39" y="165"/>
                    </a:cubicBezTo>
                    <a:cubicBezTo>
                      <a:pt x="39" y="176"/>
                      <a:pt x="39" y="176"/>
                      <a:pt x="39" y="176"/>
                    </a:cubicBezTo>
                    <a:cubicBezTo>
                      <a:pt x="39" y="176"/>
                      <a:pt x="39" y="176"/>
                      <a:pt x="39" y="176"/>
                    </a:cubicBezTo>
                    <a:cubicBezTo>
                      <a:pt x="37" y="186"/>
                      <a:pt x="25" y="194"/>
                      <a:pt x="10" y="199"/>
                    </a:cubicBezTo>
                    <a:cubicBezTo>
                      <a:pt x="172" y="199"/>
                      <a:pt x="172" y="199"/>
                      <a:pt x="172" y="199"/>
                    </a:cubicBezTo>
                    <a:cubicBezTo>
                      <a:pt x="172" y="165"/>
                      <a:pt x="172" y="165"/>
                      <a:pt x="172" y="165"/>
                    </a:cubicBezTo>
                    <a:lnTo>
                      <a:pt x="143" y="165"/>
                    </a:lnTo>
                    <a:close/>
                  </a:path>
                </a:pathLst>
              </a:cu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sp>
            <p:nvSpPr>
              <p:cNvPr id="51" name="Freeform 46"/>
              <p:cNvSpPr/>
              <p:nvPr/>
            </p:nvSpPr>
            <p:spPr bwMode="auto">
              <a:xfrm>
                <a:off x="7843749" y="4612481"/>
                <a:ext cx="322263" cy="242887"/>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1 w 163"/>
                  <a:gd name="T17" fmla="*/ 24 h 122"/>
                  <a:gd name="T18" fmla="*/ 81 w 163"/>
                  <a:gd name="T19" fmla="*/ 14 h 122"/>
                  <a:gd name="T20" fmla="*/ 71 w 163"/>
                  <a:gd name="T21" fmla="*/ 24 h 122"/>
                  <a:gd name="T22" fmla="*/ 76 w 163"/>
                  <a:gd name="T23" fmla="*/ 33 h 122"/>
                  <a:gd name="T24" fmla="*/ 72 w 163"/>
                  <a:gd name="T25" fmla="*/ 59 h 122"/>
                  <a:gd name="T26" fmla="*/ 37 w 163"/>
                  <a:gd name="T27" fmla="*/ 0 h 122"/>
                  <a:gd name="T28" fmla="*/ 0 w 163"/>
                  <a:gd name="T29" fmla="*/ 39 h 122"/>
                  <a:gd name="T30" fmla="*/ 0 w 163"/>
                  <a:gd name="T31" fmla="*/ 39 h 122"/>
                  <a:gd name="T32" fmla="*/ 0 w 163"/>
                  <a:gd name="T33" fmla="*/ 90 h 122"/>
                  <a:gd name="T34" fmla="*/ 0 w 163"/>
                  <a:gd name="T35" fmla="*/ 90 h 122"/>
                  <a:gd name="T36" fmla="*/ 0 w 163"/>
                  <a:gd name="T37" fmla="*/ 91 h 122"/>
                  <a:gd name="T38" fmla="*/ 81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89" y="31"/>
                      <a:pt x="91" y="28"/>
                      <a:pt x="91" y="24"/>
                    </a:cubicBezTo>
                    <a:cubicBezTo>
                      <a:pt x="91" y="19"/>
                      <a:pt x="87" y="14"/>
                      <a:pt x="81"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3" y="23"/>
                      <a:pt x="0" y="39"/>
                    </a:cubicBezTo>
                    <a:cubicBezTo>
                      <a:pt x="0" y="39"/>
                      <a:pt x="0" y="39"/>
                      <a:pt x="0" y="39"/>
                    </a:cubicBezTo>
                    <a:cubicBezTo>
                      <a:pt x="0" y="90"/>
                      <a:pt x="0" y="90"/>
                      <a:pt x="0" y="90"/>
                    </a:cubicBezTo>
                    <a:cubicBezTo>
                      <a:pt x="0" y="90"/>
                      <a:pt x="0" y="90"/>
                      <a:pt x="0" y="90"/>
                    </a:cubicBezTo>
                    <a:cubicBezTo>
                      <a:pt x="0" y="90"/>
                      <a:pt x="0" y="90"/>
                      <a:pt x="0" y="91"/>
                    </a:cubicBezTo>
                    <a:cubicBezTo>
                      <a:pt x="0" y="108"/>
                      <a:pt x="36" y="122"/>
                      <a:pt x="81" y="122"/>
                    </a:cubicBezTo>
                    <a:cubicBezTo>
                      <a:pt x="127" y="122"/>
                      <a:pt x="163" y="108"/>
                      <a:pt x="163" y="91"/>
                    </a:cubicBezTo>
                    <a:close/>
                  </a:path>
                </a:pathLst>
              </a:cu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sp>
            <p:nvSpPr>
              <p:cNvPr id="52" name="Rectangle 47"/>
              <p:cNvSpPr>
                <a:spLocks noChangeArrowheads="1"/>
              </p:cNvSpPr>
              <p:nvPr/>
            </p:nvSpPr>
            <p:spPr bwMode="auto">
              <a:xfrm>
                <a:off x="8142199" y="4531518"/>
                <a:ext cx="179388" cy="20638"/>
              </a:xfrm>
              <a:prstGeom prst="rect">
                <a:avLst/>
              </a:pr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sp>
            <p:nvSpPr>
              <p:cNvPr id="53" name="Rectangle 48"/>
              <p:cNvSpPr>
                <a:spLocks noChangeArrowheads="1"/>
              </p:cNvSpPr>
              <p:nvPr/>
            </p:nvSpPr>
            <p:spPr bwMode="auto">
              <a:xfrm>
                <a:off x="8142199" y="4577556"/>
                <a:ext cx="179388" cy="19050"/>
              </a:xfrm>
              <a:prstGeom prst="rect">
                <a:avLst/>
              </a:pr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sp>
            <p:nvSpPr>
              <p:cNvPr id="54" name="Rectangle 49"/>
              <p:cNvSpPr>
                <a:spLocks noChangeArrowheads="1"/>
              </p:cNvSpPr>
              <p:nvPr/>
            </p:nvSpPr>
            <p:spPr bwMode="auto">
              <a:xfrm>
                <a:off x="8192999" y="4622006"/>
                <a:ext cx="128588" cy="22225"/>
              </a:xfrm>
              <a:prstGeom prst="rect">
                <a:avLst/>
              </a:pr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sp>
            <p:nvSpPr>
              <p:cNvPr id="55" name="Rectangle 50"/>
              <p:cNvSpPr>
                <a:spLocks noChangeArrowheads="1"/>
              </p:cNvSpPr>
              <p:nvPr/>
            </p:nvSpPr>
            <p:spPr bwMode="auto">
              <a:xfrm>
                <a:off x="8192999" y="4668043"/>
                <a:ext cx="128588" cy="20638"/>
              </a:xfrm>
              <a:prstGeom prst="rect">
                <a:avLst/>
              </a:pr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sp>
            <p:nvSpPr>
              <p:cNvPr id="56" name="Rectangle 51"/>
              <p:cNvSpPr>
                <a:spLocks noChangeArrowheads="1"/>
              </p:cNvSpPr>
              <p:nvPr/>
            </p:nvSpPr>
            <p:spPr bwMode="auto">
              <a:xfrm>
                <a:off x="8192999" y="4714081"/>
                <a:ext cx="128588" cy="20637"/>
              </a:xfrm>
              <a:prstGeom prst="rect">
                <a:avLst/>
              </a:prstGeom>
              <a:grpFill/>
              <a:ln>
                <a:noFill/>
              </a:ln>
            </p:spPr>
            <p:txBody>
              <a:bodyPr/>
              <a:lstStyle/>
              <a:p>
                <a:pPr algn="ctr" eaLnBrk="1" fontAlgn="auto" hangingPunct="1">
                  <a:spcBef>
                    <a:spcPts val="0"/>
                  </a:spcBef>
                  <a:spcAft>
                    <a:spcPts val="0"/>
                  </a:spcAft>
                  <a:defRPr/>
                </a:pPr>
                <a:endParaRPr lang="zh-CN" altLang="en-US" sz="1400">
                  <a:solidFill>
                    <a:schemeClr val="bg1"/>
                  </a:solidFill>
                  <a:latin typeface="Times New Roman Regular" panose="02020503050405090304" charset="0"/>
                  <a:ea typeface="思源黑体 CN Normal" panose="020B0400000000000000" charset="-122"/>
                  <a:cs typeface="Times New Roman Regular" panose="02020503050405090304" charset="0"/>
                </a:endParaRPr>
              </a:p>
            </p:txBody>
          </p:sp>
        </p:grpSp>
      </p:grpSp>
      <p:pic>
        <p:nvPicPr>
          <p:cNvPr id="8" name="音频 7">
            <a:extLst>
              <a:ext uri="{FF2B5EF4-FFF2-40B4-BE49-F238E27FC236}">
                <a16:creationId xmlns:a16="http://schemas.microsoft.com/office/drawing/2014/main" id="{9F0CDAB1-956E-DBCB-301C-1866B5BE7517}"/>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9812"/>
    </mc:Choice>
    <mc:Fallback>
      <p:transition spd="slow" advTm="98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矩形 1"/>
          <p:cNvSpPr/>
          <p:nvPr/>
        </p:nvSpPr>
        <p:spPr>
          <a:xfrm>
            <a:off x="307975" y="0"/>
            <a:ext cx="257810" cy="8305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4" name="文本框 3"/>
          <p:cNvSpPr txBox="1"/>
          <p:nvPr/>
        </p:nvSpPr>
        <p:spPr>
          <a:xfrm>
            <a:off x="593090" y="201930"/>
            <a:ext cx="4645660" cy="568325"/>
          </a:xfrm>
          <a:prstGeom prst="rect">
            <a:avLst/>
          </a:prstGeom>
          <a:noFill/>
        </p:spPr>
        <p:txBody>
          <a:bodyPr wrap="square" rtlCol="0" anchor="t">
            <a:noAutofit/>
          </a:bodyPr>
          <a:lstStyle/>
          <a:p>
            <a:pPr algn="l"/>
            <a:r>
              <a:rPr lang="en-US" altLang="zh-CN" sz="2400" dirty="0">
                <a:solidFill>
                  <a:srgbClr val="071F65"/>
                </a:solidFill>
                <a:latin typeface="Times New Roman Regular" panose="02020503050405090304" charset="0"/>
                <a:ea typeface="思源黑体 CN Normal" panose="020B0400000000000000" charset="-122"/>
                <a:cs typeface="Times New Roman Regular" panose="02020503050405090304" charset="0"/>
                <a:sym typeface="+mn-ea"/>
              </a:rPr>
              <a:t>Background </a:t>
            </a:r>
          </a:p>
        </p:txBody>
      </p:sp>
      <p:sp>
        <p:nvSpPr>
          <p:cNvPr id="38" name="文本框 37"/>
          <p:cNvSpPr txBox="1"/>
          <p:nvPr/>
        </p:nvSpPr>
        <p:spPr>
          <a:xfrm>
            <a:off x="556895" y="770255"/>
            <a:ext cx="7066915" cy="4993005"/>
          </a:xfrm>
          <a:prstGeom prst="rect">
            <a:avLst/>
          </a:prstGeom>
          <a:noFill/>
        </p:spPr>
        <p:txBody>
          <a:bodyPr wrap="square" rtlCol="0" anchor="t">
            <a:noAutofit/>
          </a:bodyPr>
          <a:lstStyle/>
          <a:p>
            <a:pPr algn="l" defTabSz="914400">
              <a:lnSpc>
                <a:spcPct val="100000"/>
              </a:lnSpc>
            </a:pPr>
            <a:r>
              <a:rPr lang="en-US" altLang="zh-CN" sz="20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“a recent survey of adult educators, conducted by the authors, found that </a:t>
            </a:r>
            <a:r>
              <a:rPr lang="en-US" altLang="zh-CN" sz="2000" b="1"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academic writing has</a:t>
            </a:r>
            <a:r>
              <a:rPr lang="en-US" altLang="zh-CN" sz="2000" b="1" dirty="0">
                <a:solidFill>
                  <a:schemeClr val="tx1"/>
                </a:solidFill>
                <a:latin typeface="Times New Roman Bold" panose="02020503050405090304" charset="0"/>
                <a:ea typeface="思源黑体 CN Normal" panose="020B0400000000000000" charset="-122"/>
                <a:cs typeface="Times New Roman Bold" panose="02020503050405090304" charset="0"/>
                <a:sym typeface="+mn-ea"/>
              </a:rPr>
              <a:t> not been a focus in many adult education programs</a:t>
            </a:r>
            <a:r>
              <a:rPr lang="en-US" altLang="zh-CN" sz="20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and teachers receive limited professional development in this area and instructional support in implementing it”</a:t>
            </a:r>
          </a:p>
          <a:p>
            <a:pPr algn="r" defTabSz="914400">
              <a:lnSpc>
                <a:spcPct val="100000"/>
              </a:lnSpc>
            </a:pPr>
            <a:r>
              <a:rPr lang="en-US" altLang="zh-CN" sz="20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Peyton and Schaetzel, 2016</a:t>
            </a:r>
          </a:p>
          <a:p>
            <a:pPr algn="r" defTabSz="914400">
              <a:lnSpc>
                <a:spcPct val="100000"/>
              </a:lnSpc>
            </a:pPr>
            <a:endParaRPr lang="en-US" altLang="zh-CN" sz="20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endParaRPr>
          </a:p>
          <a:p>
            <a:pPr algn="l" defTabSz="914400">
              <a:lnSpc>
                <a:spcPct val="100000"/>
              </a:lnSpc>
            </a:pPr>
            <a:r>
              <a:rPr lang="en-US" altLang="zh-CN" sz="20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a:t>
            </a:r>
            <a:r>
              <a:rPr lang="zh-CN" altLang="en-US" sz="2000" b="1" dirty="0">
                <a:solidFill>
                  <a:schemeClr val="tx1">
                    <a:lumMod val="85000"/>
                    <a:lumOff val="15000"/>
                  </a:schemeClr>
                </a:solidFill>
                <a:latin typeface="Times New Roman Bold" panose="02020503050405090304" charset="0"/>
                <a:ea typeface="思源黑体 CN Normal" panose="020B0400000000000000" charset="-122"/>
                <a:cs typeface="Times New Roman Bold" panose="02020503050405090304" charset="0"/>
                <a:sym typeface="+mn-ea"/>
              </a:rPr>
              <a:t>Traditional approaches to writing instruction may focus heavily on grammar and structure, neglecting the development of communicative competence</a:t>
            </a:r>
            <a:r>
              <a:rPr lang="en-US" altLang="zh-CN"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a:t>
            </a:r>
            <a:r>
              <a:rPr lang="en-US" altLang="zh-CN" sz="20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a:t>
            </a:r>
          </a:p>
          <a:p>
            <a:pPr algn="r" defTabSz="914400">
              <a:lnSpc>
                <a:spcPct val="100000"/>
              </a:lnSpc>
            </a:pPr>
            <a:r>
              <a:rPr lang="en-US" altLang="zh-CN" sz="20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a:t>
            </a:r>
            <a:r>
              <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Byrne, 1988</a:t>
            </a:r>
            <a:endParaRPr lang="en-US" altLang="zh-CN" sz="20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endParaRPr>
          </a:p>
          <a:p>
            <a:pPr algn="r" defTabSz="914400">
              <a:lnSpc>
                <a:spcPct val="100000"/>
              </a:lnSpc>
            </a:pPr>
            <a:endParaRPr lang="en-US" altLang="zh-CN" sz="20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endParaRPr>
          </a:p>
          <a:p>
            <a:pPr algn="l" defTabSz="914400">
              <a:lnSpc>
                <a:spcPct val="100000"/>
              </a:lnSpc>
            </a:pPr>
            <a:r>
              <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Writing is a complex skill in language learning, often presenting challenges for adult EFL learners. </a:t>
            </a:r>
          </a:p>
          <a:p>
            <a:pPr algn="r" defTabSz="914400">
              <a:lnSpc>
                <a:spcPct val="100000"/>
              </a:lnSpc>
            </a:pPr>
            <a:endParaRPr lang="en-US" altLang="zh-CN" sz="20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endParaRPr>
          </a:p>
          <a:p>
            <a:pPr algn="r" defTabSz="914400">
              <a:lnSpc>
                <a:spcPct val="100000"/>
              </a:lnSpc>
            </a:pPr>
            <a:endParaRPr lang="en-US" altLang="zh-CN" sz="20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endParaRPr>
          </a:p>
        </p:txBody>
      </p:sp>
      <p:pic>
        <p:nvPicPr>
          <p:cNvPr id="64" name="图片 63" descr="stil-N9uOrBICcjY-unsplash"/>
          <p:cNvPicPr>
            <a:picLocks noChangeAspect="1"/>
          </p:cNvPicPr>
          <p:nvPr/>
        </p:nvPicPr>
        <p:blipFill>
          <a:blip r:embed="rId8"/>
          <a:srcRect b="13255"/>
          <a:stretch>
            <a:fillRect/>
          </a:stretch>
        </p:blipFill>
        <p:spPr>
          <a:xfrm>
            <a:off x="7660005" y="0"/>
            <a:ext cx="4530725" cy="6858000"/>
          </a:xfrm>
          <a:prstGeom prst="rect">
            <a:avLst/>
          </a:prstGeom>
        </p:spPr>
      </p:pic>
      <p:sp>
        <p:nvSpPr>
          <p:cNvPr id="66" name="矩形 65"/>
          <p:cNvSpPr/>
          <p:nvPr/>
        </p:nvSpPr>
        <p:spPr>
          <a:xfrm>
            <a:off x="7660005" y="0"/>
            <a:ext cx="4530725" cy="6858000"/>
          </a:xfrm>
          <a:prstGeom prst="rect">
            <a:avLst/>
          </a:prstGeom>
          <a:solidFill>
            <a:schemeClr val="accent1">
              <a:alpha val="30000"/>
            </a:schemeClr>
          </a:solidFill>
          <a:ln w="0" cap="flat" cmpd="sng" algn="ctr">
            <a:noFill/>
            <a:prstDash val="solid"/>
            <a:miter lim="800000"/>
          </a:ln>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3" name="文本框 2"/>
          <p:cNvSpPr txBox="1"/>
          <p:nvPr/>
        </p:nvSpPr>
        <p:spPr>
          <a:xfrm>
            <a:off x="0" y="5339080"/>
            <a:ext cx="3135630" cy="398780"/>
          </a:xfrm>
          <a:prstGeom prst="rect">
            <a:avLst/>
          </a:prstGeom>
          <a:noFill/>
        </p:spPr>
        <p:txBody>
          <a:bodyPr wrap="square" rtlCol="0">
            <a:spAutoFit/>
          </a:bodyPr>
          <a:lstStyle/>
          <a:p>
            <a:pPr algn="l"/>
            <a:r>
              <a:rPr lang="en-US" altLang="zh-CN" sz="2000" b="1">
                <a:solidFill>
                  <a:srgbClr val="C00000"/>
                </a:solidFill>
                <a:latin typeface="Times New Roman Bold" panose="02020503050405090304" charset="0"/>
                <a:cs typeface="Times New Roman Bold" panose="02020503050405090304" charset="0"/>
              </a:rPr>
              <a:t>wirting is complex</a:t>
            </a:r>
          </a:p>
        </p:txBody>
      </p:sp>
      <p:sp>
        <p:nvSpPr>
          <p:cNvPr id="5" name="文本框 4"/>
          <p:cNvSpPr txBox="1"/>
          <p:nvPr>
            <p:custDataLst>
              <p:tags r:id="rId2"/>
            </p:custDataLst>
          </p:nvPr>
        </p:nvSpPr>
        <p:spPr>
          <a:xfrm>
            <a:off x="76835" y="2397760"/>
            <a:ext cx="1946275" cy="398780"/>
          </a:xfrm>
          <a:prstGeom prst="rect">
            <a:avLst/>
          </a:prstGeom>
          <a:noFill/>
        </p:spPr>
        <p:txBody>
          <a:bodyPr wrap="square" rtlCol="0">
            <a:spAutoFit/>
          </a:bodyPr>
          <a:lstStyle/>
          <a:p>
            <a:pPr algn="l"/>
            <a:r>
              <a:rPr lang="en-US" altLang="zh-CN" sz="2000" b="1">
                <a:solidFill>
                  <a:srgbClr val="C00000"/>
                </a:solidFill>
                <a:latin typeface="Times New Roman Bold" panose="02020503050405090304" charset="0"/>
                <a:cs typeface="Times New Roman Bold" panose="02020503050405090304" charset="0"/>
              </a:rPr>
              <a:t>Lack of studies</a:t>
            </a:r>
          </a:p>
        </p:txBody>
      </p:sp>
      <p:sp>
        <p:nvSpPr>
          <p:cNvPr id="6" name="文本框 5"/>
          <p:cNvSpPr txBox="1"/>
          <p:nvPr>
            <p:custDataLst>
              <p:tags r:id="rId3"/>
            </p:custDataLst>
          </p:nvPr>
        </p:nvSpPr>
        <p:spPr>
          <a:xfrm>
            <a:off x="0" y="3945890"/>
            <a:ext cx="3135630" cy="398780"/>
          </a:xfrm>
          <a:prstGeom prst="rect">
            <a:avLst/>
          </a:prstGeom>
          <a:noFill/>
        </p:spPr>
        <p:txBody>
          <a:bodyPr wrap="square" rtlCol="0">
            <a:spAutoFit/>
          </a:bodyPr>
          <a:lstStyle/>
          <a:p>
            <a:pPr algn="l"/>
            <a:r>
              <a:rPr lang="en-US" altLang="zh-CN" sz="2000" b="1">
                <a:solidFill>
                  <a:srgbClr val="C00000"/>
                </a:solidFill>
                <a:latin typeface="Times New Roman Bold" panose="02020503050405090304" charset="0"/>
                <a:cs typeface="Times New Roman Bold" panose="02020503050405090304" charset="0"/>
              </a:rPr>
              <a:t>Lack of methods</a:t>
            </a:r>
          </a:p>
        </p:txBody>
      </p:sp>
      <p:pic>
        <p:nvPicPr>
          <p:cNvPr id="12" name="音频 11">
            <a:extLst>
              <a:ext uri="{FF2B5EF4-FFF2-40B4-BE49-F238E27FC236}">
                <a16:creationId xmlns:a16="http://schemas.microsoft.com/office/drawing/2014/main" id="{8A2EADA3-F624-4D43-1B15-458FF7AF42D0}"/>
              </a:ext>
            </a:extLst>
          </p:cNvPr>
          <p:cNvPicPr>
            <a:picLocks noChangeAspect="1"/>
          </p:cNvPicPr>
          <p:nvPr>
            <a:audioFile r:link="rId5"/>
            <p:extLst>
              <p:ext uri="{DAA4B4D4-6D71-4841-9C94-3DE7FCFB9230}">
                <p14:media xmlns:p14="http://schemas.microsoft.com/office/powerpoint/2010/main" r:embed="rId4"/>
              </p:ext>
            </p:extLst>
          </p:nvPr>
        </p:nvPicPr>
        <p:blipFill>
          <a:blip r:embed="rId9"/>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9550"/>
    </mc:Choice>
    <mc:Fallback>
      <p:transition spd="slow" advTm="495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矩形 1"/>
          <p:cNvSpPr/>
          <p:nvPr/>
        </p:nvSpPr>
        <p:spPr>
          <a:xfrm>
            <a:off x="307975" y="0"/>
            <a:ext cx="257810" cy="8305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4" name="文本框 3"/>
          <p:cNvSpPr txBox="1"/>
          <p:nvPr/>
        </p:nvSpPr>
        <p:spPr>
          <a:xfrm>
            <a:off x="593090" y="201930"/>
            <a:ext cx="4645660" cy="568325"/>
          </a:xfrm>
          <a:prstGeom prst="rect">
            <a:avLst/>
          </a:prstGeom>
          <a:noFill/>
        </p:spPr>
        <p:txBody>
          <a:bodyPr wrap="square" rtlCol="0" anchor="t">
            <a:noAutofit/>
          </a:bodyPr>
          <a:lstStyle/>
          <a:p>
            <a:pPr algn="l"/>
            <a:r>
              <a:rPr lang="en-US" altLang="zh-CN" sz="2400" dirty="0">
                <a:solidFill>
                  <a:srgbClr val="071F65"/>
                </a:solidFill>
                <a:latin typeface="Times New Roman Regular" panose="02020503050405090304" charset="0"/>
                <a:ea typeface="思源黑体 CN Normal" panose="020B0400000000000000" charset="-122"/>
                <a:cs typeface="Times New Roman Regular" panose="02020503050405090304" charset="0"/>
                <a:sym typeface="+mn-ea"/>
              </a:rPr>
              <a:t>Significance </a:t>
            </a:r>
          </a:p>
        </p:txBody>
      </p:sp>
      <p:sp>
        <p:nvSpPr>
          <p:cNvPr id="38" name="文本框 37"/>
          <p:cNvSpPr txBox="1"/>
          <p:nvPr/>
        </p:nvSpPr>
        <p:spPr>
          <a:xfrm>
            <a:off x="527050" y="988695"/>
            <a:ext cx="7058660" cy="4713605"/>
          </a:xfrm>
          <a:prstGeom prst="rect">
            <a:avLst/>
          </a:prstGeom>
          <a:noFill/>
        </p:spPr>
        <p:txBody>
          <a:bodyPr wrap="square" rtlCol="0" anchor="t">
            <a:noAutofit/>
          </a:bodyPr>
          <a:lstStyle/>
          <a:p>
            <a:pPr algn="l" defTabSz="914400">
              <a:lnSpc>
                <a:spcPct val="130000"/>
              </a:lnSpc>
            </a:pPr>
            <a:r>
              <a:rPr lang="en-US" altLang="zh-CN" sz="2000" dirty="0">
                <a:latin typeface="Times New Roman Regular" panose="02020503050405090304" charset="0"/>
                <a:ea typeface="思源黑体 CN Normal" panose="020B0400000000000000" charset="-122"/>
                <a:cs typeface="Times New Roman Regular" panose="02020503050405090304" charset="0"/>
                <a:sym typeface="+mn-ea"/>
              </a:rPr>
              <a:t>Improving the written literacy of </a:t>
            </a:r>
            <a:r>
              <a:rPr lang="en-US" altLang="zh-CN" sz="2000" b="1" dirty="0">
                <a:latin typeface="Times New Roman Bold" panose="02020503050405090304" charset="0"/>
                <a:ea typeface="思源黑体 CN Normal" panose="020B0400000000000000" charset="-122"/>
                <a:cs typeface="Times New Roman Bold" panose="02020503050405090304" charset="0"/>
                <a:sym typeface="+mn-ea"/>
              </a:rPr>
              <a:t>newcomers</a:t>
            </a:r>
            <a:r>
              <a:rPr lang="en-US" altLang="zh-CN" sz="2000" dirty="0">
                <a:latin typeface="Times New Roman Regular" panose="02020503050405090304" charset="0"/>
                <a:ea typeface="思源黑体 CN Normal" panose="020B0400000000000000" charset="-122"/>
                <a:cs typeface="Times New Roman Regular" panose="02020503050405090304" charset="0"/>
                <a:sym typeface="+mn-ea"/>
              </a:rPr>
              <a:t> to English-speaking countries can lead to better education, employment, or social integration opportunities. </a:t>
            </a:r>
            <a:r>
              <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 (</a:t>
            </a:r>
            <a:r>
              <a:rPr lang="en-US" altLang="zh-CN" sz="2000" dirty="0">
                <a:latin typeface="Times New Roman Regular" panose="02020503050405090304" charset="0"/>
                <a:ea typeface="思源黑体 CN Normal" panose="020B0400000000000000" charset="-122"/>
                <a:cs typeface="Times New Roman Regular" panose="02020503050405090304" charset="0"/>
                <a:sym typeface="+mn-ea"/>
              </a:rPr>
              <a:t>Liaqat and Munteanu, 2018</a:t>
            </a:r>
            <a:r>
              <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 </a:t>
            </a:r>
          </a:p>
          <a:p>
            <a:pPr algn="l" defTabSz="914400">
              <a:lnSpc>
                <a:spcPct val="130000"/>
              </a:lnSpc>
            </a:pPr>
            <a:endPar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endParaRPr>
          </a:p>
          <a:p>
            <a:pPr algn="l" defTabSz="914400">
              <a:lnSpc>
                <a:spcPct val="130000"/>
              </a:lnSpc>
            </a:pPr>
            <a:r>
              <a:rPr lang="zh-CN" altLang="en-US" sz="2000" b="1" dirty="0">
                <a:solidFill>
                  <a:schemeClr val="tx1">
                    <a:lumMod val="85000"/>
                    <a:lumOff val="15000"/>
                  </a:schemeClr>
                </a:solidFill>
                <a:latin typeface="Times New Roman Bold" panose="02020503050405090304" charset="0"/>
                <a:ea typeface="思源黑体 CN Normal" panose="020B0400000000000000" charset="-122"/>
                <a:cs typeface="Times New Roman Bold" panose="02020503050405090304" charset="0"/>
                <a:sym typeface="+mn-ea"/>
              </a:rPr>
              <a:t>TBL offers a potential solution</a:t>
            </a:r>
            <a:r>
              <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 by integrating writing tasks into meaningful, purposeful activities that reflect real-life language use (Skehan, 1998). </a:t>
            </a:r>
          </a:p>
          <a:p>
            <a:pPr algn="l" defTabSz="914400">
              <a:lnSpc>
                <a:spcPct val="130000"/>
              </a:lnSpc>
            </a:pPr>
            <a:endPar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endParaRPr>
          </a:p>
          <a:p>
            <a:pPr algn="l" defTabSz="914400">
              <a:lnSpc>
                <a:spcPct val="130000"/>
              </a:lnSpc>
            </a:pPr>
            <a:r>
              <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Understanding the </a:t>
            </a:r>
            <a:r>
              <a:rPr lang="zh-CN" altLang="en-US" sz="2000" b="1" dirty="0">
                <a:solidFill>
                  <a:schemeClr val="tx1">
                    <a:lumMod val="85000"/>
                    <a:lumOff val="15000"/>
                  </a:schemeClr>
                </a:solidFill>
                <a:latin typeface="Times New Roman Bold" panose="02020503050405090304" charset="0"/>
                <a:ea typeface="思源黑体 CN Normal" panose="020B0400000000000000" charset="-122"/>
                <a:cs typeface="Times New Roman Bold" panose="02020503050405090304" charset="0"/>
                <a:sym typeface="+mn-ea"/>
              </a:rPr>
              <a:t>implications of TBL for adult EFL writing instruction is crucial</a:t>
            </a:r>
            <a:r>
              <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 for enhancing pedagogical practices and meeting the diverse needs of learners.</a:t>
            </a:r>
          </a:p>
        </p:txBody>
      </p:sp>
      <p:pic>
        <p:nvPicPr>
          <p:cNvPr id="64" name="图片 63" descr="stil-N9uOrBICcjY-unsplash"/>
          <p:cNvPicPr>
            <a:picLocks noChangeAspect="1"/>
          </p:cNvPicPr>
          <p:nvPr/>
        </p:nvPicPr>
        <p:blipFill>
          <a:blip r:embed="rId9"/>
          <a:srcRect b="13255"/>
          <a:stretch>
            <a:fillRect/>
          </a:stretch>
        </p:blipFill>
        <p:spPr>
          <a:xfrm>
            <a:off x="7660005" y="0"/>
            <a:ext cx="4530725" cy="6858000"/>
          </a:xfrm>
          <a:prstGeom prst="rect">
            <a:avLst/>
          </a:prstGeom>
        </p:spPr>
      </p:pic>
      <p:sp>
        <p:nvSpPr>
          <p:cNvPr id="66" name="矩形 65"/>
          <p:cNvSpPr/>
          <p:nvPr/>
        </p:nvSpPr>
        <p:spPr>
          <a:xfrm>
            <a:off x="7660005" y="0"/>
            <a:ext cx="4530725" cy="6858000"/>
          </a:xfrm>
          <a:prstGeom prst="rect">
            <a:avLst/>
          </a:prstGeom>
          <a:solidFill>
            <a:schemeClr val="accent1">
              <a:alpha val="30000"/>
            </a:schemeClr>
          </a:solidFill>
          <a:ln w="0" cap="flat" cmpd="sng" algn="ctr">
            <a:noFill/>
            <a:prstDash val="solid"/>
            <a:miter lim="800000"/>
          </a:ln>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3" name="文本框 2"/>
          <p:cNvSpPr txBox="1"/>
          <p:nvPr>
            <p:custDataLst>
              <p:tags r:id="rId2"/>
            </p:custDataLst>
          </p:nvPr>
        </p:nvSpPr>
        <p:spPr>
          <a:xfrm>
            <a:off x="0" y="5507990"/>
            <a:ext cx="3135630" cy="398780"/>
          </a:xfrm>
          <a:prstGeom prst="rect">
            <a:avLst/>
          </a:prstGeom>
          <a:noFill/>
        </p:spPr>
        <p:txBody>
          <a:bodyPr wrap="square" rtlCol="0">
            <a:spAutoFit/>
          </a:bodyPr>
          <a:lstStyle/>
          <a:p>
            <a:pPr algn="l"/>
            <a:r>
              <a:rPr lang="en-US" altLang="zh-CN" sz="2000" b="1">
                <a:solidFill>
                  <a:srgbClr val="C00000"/>
                </a:solidFill>
                <a:latin typeface="Times New Roman Bold" panose="02020503050405090304" charset="0"/>
                <a:cs typeface="Times New Roman Bold" panose="02020503050405090304" charset="0"/>
              </a:rPr>
              <a:t>good for adult EFLT</a:t>
            </a:r>
          </a:p>
        </p:txBody>
      </p:sp>
      <p:sp>
        <p:nvSpPr>
          <p:cNvPr id="5" name="文本框 4"/>
          <p:cNvSpPr txBox="1"/>
          <p:nvPr>
            <p:custDataLst>
              <p:tags r:id="rId3"/>
            </p:custDataLst>
          </p:nvPr>
        </p:nvSpPr>
        <p:spPr>
          <a:xfrm>
            <a:off x="0" y="2282825"/>
            <a:ext cx="3135630" cy="398780"/>
          </a:xfrm>
          <a:prstGeom prst="rect">
            <a:avLst/>
          </a:prstGeom>
          <a:noFill/>
        </p:spPr>
        <p:txBody>
          <a:bodyPr wrap="square" rtlCol="0">
            <a:spAutoFit/>
          </a:bodyPr>
          <a:lstStyle/>
          <a:p>
            <a:pPr algn="l"/>
            <a:r>
              <a:rPr lang="en-US" altLang="zh-CN" sz="2000" b="1">
                <a:solidFill>
                  <a:srgbClr val="C00000"/>
                </a:solidFill>
                <a:latin typeface="Times New Roman Bold" panose="02020503050405090304" charset="0"/>
                <a:cs typeface="Times New Roman Bold" panose="02020503050405090304" charset="0"/>
              </a:rPr>
              <a:t>urgent for newcomers</a:t>
            </a:r>
          </a:p>
        </p:txBody>
      </p:sp>
      <p:sp>
        <p:nvSpPr>
          <p:cNvPr id="6" name="文本框 5"/>
          <p:cNvSpPr txBox="1"/>
          <p:nvPr>
            <p:custDataLst>
              <p:tags r:id="rId4"/>
            </p:custDataLst>
          </p:nvPr>
        </p:nvSpPr>
        <p:spPr>
          <a:xfrm>
            <a:off x="0" y="3791585"/>
            <a:ext cx="3135630" cy="398780"/>
          </a:xfrm>
          <a:prstGeom prst="rect">
            <a:avLst/>
          </a:prstGeom>
          <a:noFill/>
        </p:spPr>
        <p:txBody>
          <a:bodyPr wrap="square" rtlCol="0">
            <a:spAutoFit/>
          </a:bodyPr>
          <a:lstStyle/>
          <a:p>
            <a:pPr algn="l"/>
            <a:r>
              <a:rPr lang="en-US" altLang="zh-CN" sz="2000" b="1">
                <a:solidFill>
                  <a:srgbClr val="C00000"/>
                </a:solidFill>
                <a:latin typeface="Times New Roman Bold" panose="02020503050405090304" charset="0"/>
                <a:cs typeface="Times New Roman Bold" panose="02020503050405090304" charset="0"/>
              </a:rPr>
              <a:t>possible solution</a:t>
            </a:r>
          </a:p>
        </p:txBody>
      </p:sp>
      <p:pic>
        <p:nvPicPr>
          <p:cNvPr id="12" name="音频 11">
            <a:extLst>
              <a:ext uri="{FF2B5EF4-FFF2-40B4-BE49-F238E27FC236}">
                <a16:creationId xmlns:a16="http://schemas.microsoft.com/office/drawing/2014/main" id="{D9DAEBB8-62D9-2996-15FF-200AA12A3BFB}"/>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56816"/>
    </mc:Choice>
    <mc:Fallback>
      <p:transition spd="slow" advTm="568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9" name="矩形 8"/>
          <p:cNvSpPr/>
          <p:nvPr/>
        </p:nvSpPr>
        <p:spPr>
          <a:xfrm>
            <a:off x="6011545" y="1971675"/>
            <a:ext cx="6180455" cy="12001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10" name="矩形 9"/>
          <p:cNvSpPr/>
          <p:nvPr/>
        </p:nvSpPr>
        <p:spPr>
          <a:xfrm>
            <a:off x="0" y="1971675"/>
            <a:ext cx="1543685" cy="12001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30" name="矩形 29"/>
          <p:cNvSpPr/>
          <p:nvPr/>
        </p:nvSpPr>
        <p:spPr>
          <a:xfrm>
            <a:off x="2442210" y="2316480"/>
            <a:ext cx="5171440" cy="521970"/>
          </a:xfrm>
          <a:prstGeom prst="rect">
            <a:avLst/>
          </a:prstGeom>
          <a:ln>
            <a:noFill/>
          </a:ln>
        </p:spPr>
        <p:style>
          <a:lnRef idx="2">
            <a:schemeClr val="accent1"/>
          </a:lnRef>
          <a:fillRef idx="0">
            <a:srgbClr val="FFFFFF"/>
          </a:fillRef>
          <a:effectRef idx="0">
            <a:srgbClr val="FFFFFF"/>
          </a:effectRef>
          <a:fontRef idx="minor">
            <a:schemeClr val="tx1"/>
          </a:fontRef>
        </p:style>
        <p:txBody>
          <a:bodyPr wrap="square">
            <a:spAutoFit/>
          </a:bodyPr>
          <a:lstStyle/>
          <a:p>
            <a:pPr lvl="0" algn="l" defTabSz="685800">
              <a:spcBef>
                <a:spcPts val="0"/>
              </a:spcBef>
              <a:spcAft>
                <a:spcPts val="0"/>
              </a:spcAft>
              <a:buClrTx/>
              <a:buSzTx/>
              <a:buFontTx/>
              <a:defRPr/>
            </a:pPr>
            <a:r>
              <a:rPr lang="en-US" altLang="zh-CN" sz="2800">
                <a:solidFill>
                  <a:srgbClr val="071F65"/>
                </a:solidFill>
                <a:latin typeface="Times New Roman Regular" panose="02020503050405090304" charset="0"/>
                <a:ea typeface="思源黑体 CN Normal" panose="020B0400000000000000" charset="-122"/>
                <a:cs typeface="Times New Roman Regular" panose="02020503050405090304" charset="0"/>
                <a:sym typeface="+mn-ea"/>
              </a:rPr>
              <a:t>Research Development</a:t>
            </a:r>
            <a:endParaRPr kumimoji="0" lang="en-US" altLang="zh-CN" sz="2800" b="0" i="0" u="none" strike="noStrike" kern="100" cap="none" spc="0" normalizeH="0" baseline="0" noProof="0" dirty="0">
              <a:ln>
                <a:noFill/>
              </a:ln>
              <a:solidFill>
                <a:srgbClr val="071F65"/>
              </a:solidFill>
              <a:effectLst/>
              <a:uLnTx/>
              <a:uFillTx/>
              <a:latin typeface="Times New Roman Regular" panose="02020503050405090304" charset="0"/>
              <a:ea typeface="思源黑体 CN Normal" panose="020B0400000000000000" charset="-122"/>
              <a:cs typeface="Times New Roman Regular" panose="02020503050405090304" charset="0"/>
              <a:sym typeface="+mn-ea"/>
            </a:endParaRPr>
          </a:p>
        </p:txBody>
      </p:sp>
      <p:sp>
        <p:nvSpPr>
          <p:cNvPr id="14" name="文本框 13"/>
          <p:cNvSpPr txBox="1"/>
          <p:nvPr/>
        </p:nvSpPr>
        <p:spPr>
          <a:xfrm>
            <a:off x="6011545" y="2291715"/>
            <a:ext cx="6181090" cy="521970"/>
          </a:xfrm>
          <a:prstGeom prst="rect">
            <a:avLst/>
          </a:prstGeom>
          <a:noFill/>
        </p:spPr>
        <p:txBody>
          <a:bodyPr wrap="square" rtlCol="0" anchor="t">
            <a:spAutoFit/>
          </a:bodyPr>
          <a:lstStyle/>
          <a:p>
            <a:pPr algn="ctr"/>
            <a:r>
              <a:rPr lang="en-US" altLang="zh-CN" sz="2800" b="1" dirty="0">
                <a:solidFill>
                  <a:schemeClr val="bg1"/>
                </a:solidFill>
                <a:latin typeface="思源黑体 CN Bold" panose="020B0800000000000000" charset="-122"/>
                <a:ea typeface="思源黑体 CN Bold" panose="020B0800000000000000" charset="-122"/>
                <a:cs typeface="思源黑体 CN Normal" panose="020B0400000000000000" charset="-122"/>
                <a:sym typeface="+mn-ea"/>
              </a:rPr>
              <a:t>SECTION TWO</a:t>
            </a:r>
          </a:p>
        </p:txBody>
      </p:sp>
      <p:grpSp>
        <p:nvGrpSpPr>
          <p:cNvPr id="94" name="组合 93"/>
          <p:cNvGrpSpPr/>
          <p:nvPr/>
        </p:nvGrpSpPr>
        <p:grpSpPr>
          <a:xfrm>
            <a:off x="1722595" y="2226150"/>
            <a:ext cx="691200" cy="691200"/>
            <a:chOff x="10815" y="7435"/>
            <a:chExt cx="454" cy="454"/>
          </a:xfrm>
        </p:grpSpPr>
        <p:sp>
          <p:nvSpPr>
            <p:cNvPr id="77" name="Freeform 230"/>
            <p:cNvSpPr/>
            <p:nvPr/>
          </p:nvSpPr>
          <p:spPr bwMode="auto">
            <a:xfrm>
              <a:off x="10815" y="7435"/>
              <a:ext cx="455" cy="455"/>
            </a:xfrm>
            <a:custGeom>
              <a:avLst/>
              <a:gdLst>
                <a:gd name="T0" fmla="*/ 554 w 713"/>
                <a:gd name="T1" fmla="*/ 60 h 714"/>
                <a:gd name="T2" fmla="*/ 356 w 713"/>
                <a:gd name="T3" fmla="*/ 0 h 714"/>
                <a:gd name="T4" fmla="*/ 46 w 713"/>
                <a:gd name="T5" fmla="*/ 182 h 714"/>
                <a:gd name="T6" fmla="*/ 0 w 713"/>
                <a:gd name="T7" fmla="*/ 357 h 714"/>
                <a:gd name="T8" fmla="*/ 44 w 713"/>
                <a:gd name="T9" fmla="*/ 529 h 714"/>
                <a:gd name="T10" fmla="*/ 356 w 713"/>
                <a:gd name="T11" fmla="*/ 714 h 714"/>
                <a:gd name="T12" fmla="*/ 631 w 713"/>
                <a:gd name="T13" fmla="*/ 585 h 714"/>
                <a:gd name="T14" fmla="*/ 713 w 713"/>
                <a:gd name="T15" fmla="*/ 357 h 714"/>
                <a:gd name="T16" fmla="*/ 554 w 713"/>
                <a:gd name="T17" fmla="*/ 60 h 7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3" h="714">
                  <a:moveTo>
                    <a:pt x="554" y="60"/>
                  </a:moveTo>
                  <a:cubicBezTo>
                    <a:pt x="498" y="22"/>
                    <a:pt x="430" y="0"/>
                    <a:pt x="356" y="0"/>
                  </a:cubicBezTo>
                  <a:cubicBezTo>
                    <a:pt x="223" y="0"/>
                    <a:pt x="107" y="73"/>
                    <a:pt x="46" y="182"/>
                  </a:cubicBezTo>
                  <a:cubicBezTo>
                    <a:pt x="16" y="234"/>
                    <a:pt x="0" y="293"/>
                    <a:pt x="0" y="357"/>
                  </a:cubicBezTo>
                  <a:cubicBezTo>
                    <a:pt x="0" y="419"/>
                    <a:pt x="16" y="478"/>
                    <a:pt x="44" y="529"/>
                  </a:cubicBezTo>
                  <a:cubicBezTo>
                    <a:pt x="104" y="639"/>
                    <a:pt x="222" y="714"/>
                    <a:pt x="356" y="714"/>
                  </a:cubicBezTo>
                  <a:cubicBezTo>
                    <a:pt x="467" y="714"/>
                    <a:pt x="565" y="663"/>
                    <a:pt x="631" y="585"/>
                  </a:cubicBezTo>
                  <a:cubicBezTo>
                    <a:pt x="682" y="523"/>
                    <a:pt x="713" y="444"/>
                    <a:pt x="713" y="357"/>
                  </a:cubicBezTo>
                  <a:cubicBezTo>
                    <a:pt x="713" y="233"/>
                    <a:pt x="650" y="124"/>
                    <a:pt x="554" y="60"/>
                  </a:cubicBezTo>
                  <a:close/>
                </a:path>
              </a:pathLst>
            </a:custGeom>
            <a:solidFill>
              <a:schemeClr val="bg1"/>
            </a:solidFill>
            <a:ln w="31750">
              <a:solidFill>
                <a:srgbClr val="002060"/>
              </a:solidFill>
              <a:round/>
            </a:ln>
          </p:spPr>
          <p:txBody>
            <a:body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思源黑体 CN Normal" panose="020B0400000000000000" charset="-122"/>
              </a:endParaRPr>
            </a:p>
          </p:txBody>
        </p:sp>
        <p:sp>
          <p:nvSpPr>
            <p:cNvPr id="78" name="Freeform 319"/>
            <p:cNvSpPr>
              <a:spLocks noEditPoints="1"/>
            </p:cNvSpPr>
            <p:nvPr/>
          </p:nvSpPr>
          <p:spPr bwMode="auto">
            <a:xfrm>
              <a:off x="10923" y="7478"/>
              <a:ext cx="240" cy="347"/>
            </a:xfrm>
            <a:custGeom>
              <a:avLst/>
              <a:gdLst>
                <a:gd name="T0" fmla="*/ 376 w 376"/>
                <a:gd name="T1" fmla="*/ 516 h 546"/>
                <a:gd name="T2" fmla="*/ 345 w 376"/>
                <a:gd name="T3" fmla="*/ 485 h 546"/>
                <a:gd name="T4" fmla="*/ 251 w 376"/>
                <a:gd name="T5" fmla="*/ 485 h 546"/>
                <a:gd name="T6" fmla="*/ 338 w 376"/>
                <a:gd name="T7" fmla="*/ 351 h 546"/>
                <a:gd name="T8" fmla="*/ 231 w 376"/>
                <a:gd name="T9" fmla="*/ 203 h 546"/>
                <a:gd name="T10" fmla="*/ 318 w 376"/>
                <a:gd name="T11" fmla="*/ 49 h 546"/>
                <a:gd name="T12" fmla="*/ 318 w 376"/>
                <a:gd name="T13" fmla="*/ 18 h 546"/>
                <a:gd name="T14" fmla="*/ 285 w 376"/>
                <a:gd name="T15" fmla="*/ 0 h 546"/>
                <a:gd name="T16" fmla="*/ 259 w 376"/>
                <a:gd name="T17" fmla="*/ 18 h 546"/>
                <a:gd name="T18" fmla="*/ 127 w 376"/>
                <a:gd name="T19" fmla="*/ 259 h 546"/>
                <a:gd name="T20" fmla="*/ 136 w 376"/>
                <a:gd name="T21" fmla="*/ 277 h 546"/>
                <a:gd name="T22" fmla="*/ 126 w 376"/>
                <a:gd name="T23" fmla="*/ 300 h 546"/>
                <a:gd name="T24" fmla="*/ 145 w 376"/>
                <a:gd name="T25" fmla="*/ 310 h 546"/>
                <a:gd name="T26" fmla="*/ 162 w 376"/>
                <a:gd name="T27" fmla="*/ 291 h 546"/>
                <a:gd name="T28" fmla="*/ 183 w 376"/>
                <a:gd name="T29" fmla="*/ 289 h 546"/>
                <a:gd name="T30" fmla="*/ 214 w 376"/>
                <a:gd name="T31" fmla="*/ 235 h 546"/>
                <a:gd name="T32" fmla="*/ 298 w 376"/>
                <a:gd name="T33" fmla="*/ 345 h 546"/>
                <a:gd name="T34" fmla="*/ 242 w 376"/>
                <a:gd name="T35" fmla="*/ 443 h 546"/>
                <a:gd name="T36" fmla="*/ 125 w 376"/>
                <a:gd name="T37" fmla="*/ 443 h 546"/>
                <a:gd name="T38" fmla="*/ 104 w 376"/>
                <a:gd name="T39" fmla="*/ 464 h 546"/>
                <a:gd name="T40" fmla="*/ 125 w 376"/>
                <a:gd name="T41" fmla="*/ 485 h 546"/>
                <a:gd name="T42" fmla="*/ 125 w 376"/>
                <a:gd name="T43" fmla="*/ 485 h 546"/>
                <a:gd name="T44" fmla="*/ 30 w 376"/>
                <a:gd name="T45" fmla="*/ 485 h 546"/>
                <a:gd name="T46" fmla="*/ 30 w 376"/>
                <a:gd name="T47" fmla="*/ 485 h 546"/>
                <a:gd name="T48" fmla="*/ 30 w 376"/>
                <a:gd name="T49" fmla="*/ 485 h 546"/>
                <a:gd name="T50" fmla="*/ 0 w 376"/>
                <a:gd name="T51" fmla="*/ 516 h 546"/>
                <a:gd name="T52" fmla="*/ 30 w 376"/>
                <a:gd name="T53" fmla="*/ 546 h 546"/>
                <a:gd name="T54" fmla="*/ 345 w 376"/>
                <a:gd name="T55" fmla="*/ 546 h 546"/>
                <a:gd name="T56" fmla="*/ 376 w 376"/>
                <a:gd name="T57" fmla="*/ 516 h 546"/>
                <a:gd name="T58" fmla="*/ 176 w 376"/>
                <a:gd name="T59" fmla="*/ 394 h 546"/>
                <a:gd name="T60" fmla="*/ 158 w 376"/>
                <a:gd name="T61" fmla="*/ 399 h 546"/>
                <a:gd name="T62" fmla="*/ 35 w 376"/>
                <a:gd name="T63" fmla="*/ 332 h 546"/>
                <a:gd name="T64" fmla="*/ 30 w 376"/>
                <a:gd name="T65" fmla="*/ 314 h 546"/>
                <a:gd name="T66" fmla="*/ 48 w 376"/>
                <a:gd name="T67" fmla="*/ 308 h 546"/>
                <a:gd name="T68" fmla="*/ 48 w 376"/>
                <a:gd name="T69" fmla="*/ 308 h 546"/>
                <a:gd name="T70" fmla="*/ 48 w 376"/>
                <a:gd name="T71" fmla="*/ 308 h 546"/>
                <a:gd name="T72" fmla="*/ 171 w 376"/>
                <a:gd name="T73" fmla="*/ 376 h 546"/>
                <a:gd name="T74" fmla="*/ 176 w 376"/>
                <a:gd name="T75" fmla="*/ 394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6" h="546">
                  <a:moveTo>
                    <a:pt x="376" y="516"/>
                  </a:moveTo>
                  <a:cubicBezTo>
                    <a:pt x="376" y="499"/>
                    <a:pt x="362" y="485"/>
                    <a:pt x="345" y="485"/>
                  </a:cubicBezTo>
                  <a:cubicBezTo>
                    <a:pt x="251" y="485"/>
                    <a:pt x="251" y="485"/>
                    <a:pt x="251" y="485"/>
                  </a:cubicBezTo>
                  <a:cubicBezTo>
                    <a:pt x="299" y="485"/>
                    <a:pt x="338" y="393"/>
                    <a:pt x="338" y="351"/>
                  </a:cubicBezTo>
                  <a:cubicBezTo>
                    <a:pt x="338" y="284"/>
                    <a:pt x="294" y="226"/>
                    <a:pt x="231" y="203"/>
                  </a:cubicBezTo>
                  <a:cubicBezTo>
                    <a:pt x="318" y="49"/>
                    <a:pt x="318" y="49"/>
                    <a:pt x="318" y="49"/>
                  </a:cubicBezTo>
                  <a:cubicBezTo>
                    <a:pt x="318" y="18"/>
                    <a:pt x="318" y="18"/>
                    <a:pt x="318" y="18"/>
                  </a:cubicBezTo>
                  <a:cubicBezTo>
                    <a:pt x="285" y="0"/>
                    <a:pt x="285" y="0"/>
                    <a:pt x="285" y="0"/>
                  </a:cubicBezTo>
                  <a:cubicBezTo>
                    <a:pt x="259" y="18"/>
                    <a:pt x="259" y="18"/>
                    <a:pt x="259" y="18"/>
                  </a:cubicBezTo>
                  <a:cubicBezTo>
                    <a:pt x="127" y="259"/>
                    <a:pt x="127" y="259"/>
                    <a:pt x="127" y="259"/>
                  </a:cubicBezTo>
                  <a:cubicBezTo>
                    <a:pt x="127" y="259"/>
                    <a:pt x="138" y="267"/>
                    <a:pt x="136" y="277"/>
                  </a:cubicBezTo>
                  <a:cubicBezTo>
                    <a:pt x="134" y="287"/>
                    <a:pt x="126" y="300"/>
                    <a:pt x="126" y="300"/>
                  </a:cubicBezTo>
                  <a:cubicBezTo>
                    <a:pt x="145" y="310"/>
                    <a:pt x="145" y="310"/>
                    <a:pt x="145" y="310"/>
                  </a:cubicBezTo>
                  <a:cubicBezTo>
                    <a:pt x="145" y="310"/>
                    <a:pt x="155" y="293"/>
                    <a:pt x="162" y="291"/>
                  </a:cubicBezTo>
                  <a:cubicBezTo>
                    <a:pt x="169" y="290"/>
                    <a:pt x="183" y="289"/>
                    <a:pt x="183" y="289"/>
                  </a:cubicBezTo>
                  <a:cubicBezTo>
                    <a:pt x="214" y="235"/>
                    <a:pt x="214" y="235"/>
                    <a:pt x="214" y="235"/>
                  </a:cubicBezTo>
                  <a:cubicBezTo>
                    <a:pt x="263" y="251"/>
                    <a:pt x="298" y="295"/>
                    <a:pt x="298" y="345"/>
                  </a:cubicBezTo>
                  <a:cubicBezTo>
                    <a:pt x="298" y="386"/>
                    <a:pt x="275" y="422"/>
                    <a:pt x="242" y="443"/>
                  </a:cubicBezTo>
                  <a:cubicBezTo>
                    <a:pt x="125" y="443"/>
                    <a:pt x="125" y="443"/>
                    <a:pt x="125" y="443"/>
                  </a:cubicBezTo>
                  <a:cubicBezTo>
                    <a:pt x="114" y="443"/>
                    <a:pt x="104" y="452"/>
                    <a:pt x="104" y="464"/>
                  </a:cubicBezTo>
                  <a:cubicBezTo>
                    <a:pt x="104" y="476"/>
                    <a:pt x="113" y="485"/>
                    <a:pt x="125" y="485"/>
                  </a:cubicBezTo>
                  <a:cubicBezTo>
                    <a:pt x="125" y="485"/>
                    <a:pt x="125" y="485"/>
                    <a:pt x="125" y="485"/>
                  </a:cubicBezTo>
                  <a:cubicBezTo>
                    <a:pt x="30" y="485"/>
                    <a:pt x="30" y="485"/>
                    <a:pt x="30" y="485"/>
                  </a:cubicBezTo>
                  <a:cubicBezTo>
                    <a:pt x="30" y="485"/>
                    <a:pt x="30" y="485"/>
                    <a:pt x="30" y="485"/>
                  </a:cubicBezTo>
                  <a:cubicBezTo>
                    <a:pt x="30" y="485"/>
                    <a:pt x="30" y="485"/>
                    <a:pt x="30" y="485"/>
                  </a:cubicBezTo>
                  <a:cubicBezTo>
                    <a:pt x="13" y="485"/>
                    <a:pt x="0" y="499"/>
                    <a:pt x="0" y="516"/>
                  </a:cubicBezTo>
                  <a:cubicBezTo>
                    <a:pt x="0" y="532"/>
                    <a:pt x="13" y="546"/>
                    <a:pt x="30" y="546"/>
                  </a:cubicBezTo>
                  <a:cubicBezTo>
                    <a:pt x="345" y="546"/>
                    <a:pt x="345" y="546"/>
                    <a:pt x="345" y="546"/>
                  </a:cubicBezTo>
                  <a:cubicBezTo>
                    <a:pt x="362" y="546"/>
                    <a:pt x="376" y="532"/>
                    <a:pt x="376" y="516"/>
                  </a:cubicBezTo>
                  <a:close/>
                  <a:moveTo>
                    <a:pt x="176" y="394"/>
                  </a:moveTo>
                  <a:cubicBezTo>
                    <a:pt x="173" y="400"/>
                    <a:pt x="165" y="403"/>
                    <a:pt x="158" y="399"/>
                  </a:cubicBezTo>
                  <a:cubicBezTo>
                    <a:pt x="35" y="332"/>
                    <a:pt x="35" y="332"/>
                    <a:pt x="35" y="332"/>
                  </a:cubicBezTo>
                  <a:cubicBezTo>
                    <a:pt x="29" y="328"/>
                    <a:pt x="27" y="320"/>
                    <a:pt x="30" y="314"/>
                  </a:cubicBezTo>
                  <a:cubicBezTo>
                    <a:pt x="34" y="307"/>
                    <a:pt x="42" y="305"/>
                    <a:pt x="48" y="308"/>
                  </a:cubicBezTo>
                  <a:cubicBezTo>
                    <a:pt x="48" y="308"/>
                    <a:pt x="48" y="308"/>
                    <a:pt x="48" y="308"/>
                  </a:cubicBezTo>
                  <a:cubicBezTo>
                    <a:pt x="48" y="308"/>
                    <a:pt x="48" y="308"/>
                    <a:pt x="48" y="308"/>
                  </a:cubicBezTo>
                  <a:cubicBezTo>
                    <a:pt x="171" y="376"/>
                    <a:pt x="171" y="376"/>
                    <a:pt x="171" y="376"/>
                  </a:cubicBezTo>
                  <a:cubicBezTo>
                    <a:pt x="178" y="379"/>
                    <a:pt x="180" y="387"/>
                    <a:pt x="176" y="394"/>
                  </a:cubicBezTo>
                  <a:close/>
                </a:path>
              </a:pathLst>
            </a:custGeom>
            <a:solidFill>
              <a:srgbClr val="002060"/>
            </a:solidFill>
            <a:ln>
              <a:noFill/>
            </a:ln>
          </p:spPr>
          <p:txBody>
            <a:body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思源黑体 CN Normal" panose="020B0400000000000000" charset="-122"/>
              </a:endParaRPr>
            </a:p>
          </p:txBody>
        </p:sp>
      </p:grpSp>
      <p:sp>
        <p:nvSpPr>
          <p:cNvPr id="7" name="文本框 6"/>
          <p:cNvSpPr txBox="1"/>
          <p:nvPr/>
        </p:nvSpPr>
        <p:spPr>
          <a:xfrm>
            <a:off x="8550275" y="4618355"/>
            <a:ext cx="2180590" cy="521970"/>
          </a:xfrm>
          <a:prstGeom prst="rect">
            <a:avLst/>
          </a:prstGeom>
          <a:noFill/>
        </p:spPr>
        <p:txBody>
          <a:bodyPr wrap="square" rtlCol="0">
            <a:spAutoFit/>
          </a:bodyPr>
          <a:lstStyle/>
          <a:p>
            <a:pPr algn="l"/>
            <a:r>
              <a:rPr lang="en-US" altLang="zh-CN" sz="2800" dirty="0">
                <a:solidFill>
                  <a:srgbClr val="002060"/>
                </a:solidFill>
                <a:latin typeface="Times New Roman Regular" panose="02020503050405090304" charset="0"/>
                <a:ea typeface="思源黑体 CN Bold" panose="020B0800000000000000" charset="-122"/>
                <a:cs typeface="Times New Roman Regular" panose="02020503050405090304" charset="0"/>
                <a:sym typeface="+mn-ea"/>
              </a:rPr>
              <a:t>Objectives</a:t>
            </a:r>
            <a:endParaRPr lang="en-US" altLang="zh-CN" sz="2800" dirty="0">
              <a:solidFill>
                <a:srgbClr val="002060"/>
              </a:solidFill>
              <a:latin typeface="Times New Roman Regular" panose="02020503050405090304" charset="0"/>
              <a:ea typeface="思源黑体 CN Bold" panose="020B0800000000000000" charset="-122"/>
              <a:cs typeface="Times New Roman Regular" panose="02020503050405090304" charset="0"/>
            </a:endParaRPr>
          </a:p>
        </p:txBody>
      </p:sp>
      <p:sp>
        <p:nvSpPr>
          <p:cNvPr id="34" name="文本框 33"/>
          <p:cNvSpPr txBox="1"/>
          <p:nvPr/>
        </p:nvSpPr>
        <p:spPr>
          <a:xfrm>
            <a:off x="5321935" y="4651375"/>
            <a:ext cx="1859915" cy="953135"/>
          </a:xfrm>
          <a:prstGeom prst="rect">
            <a:avLst/>
          </a:prstGeom>
          <a:noFill/>
        </p:spPr>
        <p:txBody>
          <a:bodyPr wrap="square" rtlCol="0">
            <a:spAutoFit/>
          </a:bodyPr>
          <a:lstStyle/>
          <a:p>
            <a:pPr algn="l"/>
            <a:r>
              <a:rPr lang="en-US" altLang="zh-CN" sz="2800" dirty="0">
                <a:solidFill>
                  <a:srgbClr val="002060"/>
                </a:solidFill>
                <a:latin typeface="Times New Roman Regular" panose="02020503050405090304" charset="0"/>
                <a:ea typeface="思源黑体 CN Bold" panose="020B0800000000000000" charset="-122"/>
                <a:cs typeface="Times New Roman Regular" panose="02020503050405090304" charset="0"/>
                <a:sym typeface="+mn-ea"/>
              </a:rPr>
              <a:t>Questions</a:t>
            </a:r>
            <a:endParaRPr lang="en-US" altLang="zh-CN" sz="2800" dirty="0">
              <a:solidFill>
                <a:srgbClr val="002060"/>
              </a:solidFill>
              <a:latin typeface="Times New Roman Regular" panose="02020503050405090304" charset="0"/>
              <a:ea typeface="思源黑体 CN Bold" panose="020B0800000000000000" charset="-122"/>
              <a:cs typeface="Times New Roman Regular" panose="02020503050405090304" charset="0"/>
            </a:endParaRPr>
          </a:p>
          <a:p>
            <a:pPr algn="l"/>
            <a:endParaRPr lang="en-US" altLang="zh-CN" sz="2800" dirty="0">
              <a:solidFill>
                <a:srgbClr val="002060"/>
              </a:solidFill>
              <a:latin typeface="Times New Roman Regular" panose="02020503050405090304" charset="0"/>
              <a:ea typeface="思源黑体 CN Bold" panose="020B0800000000000000" charset="-122"/>
              <a:cs typeface="Times New Roman Regular" panose="02020503050405090304" charset="0"/>
            </a:endParaRPr>
          </a:p>
        </p:txBody>
      </p:sp>
      <p:sp>
        <p:nvSpPr>
          <p:cNvPr id="4" name="文本框 3"/>
          <p:cNvSpPr txBox="1"/>
          <p:nvPr/>
        </p:nvSpPr>
        <p:spPr>
          <a:xfrm>
            <a:off x="2002790" y="4651375"/>
            <a:ext cx="1778635" cy="953135"/>
          </a:xfrm>
          <a:prstGeom prst="rect">
            <a:avLst/>
          </a:prstGeom>
          <a:noFill/>
        </p:spPr>
        <p:txBody>
          <a:bodyPr wrap="square" rtlCol="0">
            <a:spAutoFit/>
          </a:bodyPr>
          <a:lstStyle/>
          <a:p>
            <a:pPr algn="ctr"/>
            <a:r>
              <a:rPr lang="en-US" altLang="zh-CN" sz="2800" dirty="0">
                <a:solidFill>
                  <a:srgbClr val="002060"/>
                </a:solidFill>
                <a:latin typeface="Times New Roman Regular" panose="02020503050405090304" charset="0"/>
                <a:ea typeface="思源黑体 CN Bold" panose="020B0800000000000000" charset="-122"/>
                <a:cs typeface="Times New Roman Regular" panose="02020503050405090304" charset="0"/>
                <a:sym typeface="+mn-ea"/>
              </a:rPr>
              <a:t>Rationale </a:t>
            </a:r>
            <a:endParaRPr lang="en-US" altLang="zh-CN" sz="2800" dirty="0">
              <a:solidFill>
                <a:srgbClr val="002060"/>
              </a:solidFill>
              <a:latin typeface="Times New Roman Regular" panose="02020503050405090304" charset="0"/>
              <a:ea typeface="思源黑体 CN Bold" panose="020B0800000000000000" charset="-122"/>
              <a:cs typeface="Times New Roman Regular" panose="02020503050405090304" charset="0"/>
            </a:endParaRPr>
          </a:p>
          <a:p>
            <a:pPr algn="ctr"/>
            <a:endParaRPr lang="en-US" altLang="zh-CN" sz="2800" dirty="0">
              <a:solidFill>
                <a:srgbClr val="002060"/>
              </a:solidFill>
              <a:latin typeface="Times New Roman Regular" panose="02020503050405090304" charset="0"/>
              <a:ea typeface="思源黑体 CN Bold" panose="020B0800000000000000" charset="-122"/>
              <a:cs typeface="Times New Roman Regular" panose="02020503050405090304" charset="0"/>
            </a:endParaRPr>
          </a:p>
        </p:txBody>
      </p:sp>
      <p:sp>
        <p:nvSpPr>
          <p:cNvPr id="6" name="Freeform 97"/>
          <p:cNvSpPr/>
          <p:nvPr/>
        </p:nvSpPr>
        <p:spPr bwMode="auto">
          <a:xfrm>
            <a:off x="1445895" y="4821555"/>
            <a:ext cx="235585" cy="307975"/>
          </a:xfrm>
          <a:custGeom>
            <a:avLst/>
            <a:gdLst>
              <a:gd name="T0" fmla="*/ 0 w 96"/>
              <a:gd name="T1" fmla="*/ 126 h 126"/>
              <a:gd name="T2" fmla="*/ 13 w 96"/>
              <a:gd name="T3" fmla="*/ 126 h 126"/>
              <a:gd name="T4" fmla="*/ 13 w 96"/>
              <a:gd name="T5" fmla="*/ 24 h 126"/>
              <a:gd name="T6" fmla="*/ 21 w 96"/>
              <a:gd name="T7" fmla="*/ 11 h 126"/>
              <a:gd name="T8" fmla="*/ 22 w 96"/>
              <a:gd name="T9" fmla="*/ 11 h 126"/>
              <a:gd name="T10" fmla="*/ 29 w 96"/>
              <a:gd name="T11" fmla="*/ 24 h 126"/>
              <a:gd name="T12" fmla="*/ 29 w 96"/>
              <a:gd name="T13" fmla="*/ 126 h 126"/>
              <a:gd name="T14" fmla="*/ 40 w 96"/>
              <a:gd name="T15" fmla="*/ 126 h 126"/>
              <a:gd name="T16" fmla="*/ 40 w 96"/>
              <a:gd name="T17" fmla="*/ 24 h 126"/>
              <a:gd name="T18" fmla="*/ 48 w 96"/>
              <a:gd name="T19" fmla="*/ 11 h 126"/>
              <a:gd name="T20" fmla="*/ 49 w 96"/>
              <a:gd name="T21" fmla="*/ 11 h 126"/>
              <a:gd name="T22" fmla="*/ 56 w 96"/>
              <a:gd name="T23" fmla="*/ 24 h 126"/>
              <a:gd name="T24" fmla="*/ 56 w 96"/>
              <a:gd name="T25" fmla="*/ 126 h 126"/>
              <a:gd name="T26" fmla="*/ 68 w 96"/>
              <a:gd name="T27" fmla="*/ 126 h 126"/>
              <a:gd name="T28" fmla="*/ 68 w 96"/>
              <a:gd name="T29" fmla="*/ 24 h 126"/>
              <a:gd name="T30" fmla="*/ 76 w 96"/>
              <a:gd name="T31" fmla="*/ 11 h 126"/>
              <a:gd name="T32" fmla="*/ 77 w 96"/>
              <a:gd name="T33" fmla="*/ 11 h 126"/>
              <a:gd name="T34" fmla="*/ 84 w 96"/>
              <a:gd name="T35" fmla="*/ 24 h 126"/>
              <a:gd name="T36" fmla="*/ 84 w 96"/>
              <a:gd name="T37" fmla="*/ 126 h 126"/>
              <a:gd name="T38" fmla="*/ 96 w 96"/>
              <a:gd name="T39" fmla="*/ 126 h 126"/>
              <a:gd name="T40" fmla="*/ 96 w 96"/>
              <a:gd name="T41" fmla="*/ 0 h 126"/>
              <a:gd name="T42" fmla="*/ 0 w 96"/>
              <a:gd name="T43" fmla="*/ 0 h 126"/>
              <a:gd name="T44" fmla="*/ 0 w 96"/>
              <a:gd name="T45" fmla="*/ 12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6" h="126">
                <a:moveTo>
                  <a:pt x="0" y="126"/>
                </a:moveTo>
                <a:cubicBezTo>
                  <a:pt x="13" y="126"/>
                  <a:pt x="13" y="126"/>
                  <a:pt x="13" y="126"/>
                </a:cubicBezTo>
                <a:cubicBezTo>
                  <a:pt x="13" y="24"/>
                  <a:pt x="13" y="24"/>
                  <a:pt x="13" y="24"/>
                </a:cubicBezTo>
                <a:cubicBezTo>
                  <a:pt x="13" y="16"/>
                  <a:pt x="17" y="11"/>
                  <a:pt x="21" y="11"/>
                </a:cubicBezTo>
                <a:cubicBezTo>
                  <a:pt x="22" y="11"/>
                  <a:pt x="22" y="11"/>
                  <a:pt x="22" y="11"/>
                </a:cubicBezTo>
                <a:cubicBezTo>
                  <a:pt x="26" y="11"/>
                  <a:pt x="29" y="16"/>
                  <a:pt x="29" y="24"/>
                </a:cubicBezTo>
                <a:cubicBezTo>
                  <a:pt x="29" y="126"/>
                  <a:pt x="29" y="126"/>
                  <a:pt x="29" y="126"/>
                </a:cubicBezTo>
                <a:cubicBezTo>
                  <a:pt x="40" y="126"/>
                  <a:pt x="40" y="126"/>
                  <a:pt x="40" y="126"/>
                </a:cubicBezTo>
                <a:cubicBezTo>
                  <a:pt x="40" y="24"/>
                  <a:pt x="40" y="24"/>
                  <a:pt x="40" y="24"/>
                </a:cubicBezTo>
                <a:cubicBezTo>
                  <a:pt x="40" y="16"/>
                  <a:pt x="44" y="11"/>
                  <a:pt x="48" y="11"/>
                </a:cubicBezTo>
                <a:cubicBezTo>
                  <a:pt x="49" y="11"/>
                  <a:pt x="49" y="11"/>
                  <a:pt x="49" y="11"/>
                </a:cubicBezTo>
                <a:cubicBezTo>
                  <a:pt x="53" y="11"/>
                  <a:pt x="56" y="16"/>
                  <a:pt x="56" y="24"/>
                </a:cubicBezTo>
                <a:cubicBezTo>
                  <a:pt x="56" y="126"/>
                  <a:pt x="56" y="126"/>
                  <a:pt x="56" y="126"/>
                </a:cubicBezTo>
                <a:cubicBezTo>
                  <a:pt x="68" y="126"/>
                  <a:pt x="68" y="126"/>
                  <a:pt x="68" y="126"/>
                </a:cubicBezTo>
                <a:cubicBezTo>
                  <a:pt x="68" y="24"/>
                  <a:pt x="68" y="24"/>
                  <a:pt x="68" y="24"/>
                </a:cubicBezTo>
                <a:cubicBezTo>
                  <a:pt x="68" y="16"/>
                  <a:pt x="72" y="11"/>
                  <a:pt x="76" y="11"/>
                </a:cubicBezTo>
                <a:cubicBezTo>
                  <a:pt x="77" y="11"/>
                  <a:pt x="77" y="11"/>
                  <a:pt x="77" y="11"/>
                </a:cubicBezTo>
                <a:cubicBezTo>
                  <a:pt x="81" y="11"/>
                  <a:pt x="84" y="16"/>
                  <a:pt x="84" y="24"/>
                </a:cubicBezTo>
                <a:cubicBezTo>
                  <a:pt x="84" y="126"/>
                  <a:pt x="84" y="126"/>
                  <a:pt x="84" y="126"/>
                </a:cubicBezTo>
                <a:cubicBezTo>
                  <a:pt x="96" y="126"/>
                  <a:pt x="96" y="126"/>
                  <a:pt x="96" y="126"/>
                </a:cubicBezTo>
                <a:cubicBezTo>
                  <a:pt x="96" y="0"/>
                  <a:pt x="96" y="0"/>
                  <a:pt x="96" y="0"/>
                </a:cubicBezTo>
                <a:cubicBezTo>
                  <a:pt x="0" y="0"/>
                  <a:pt x="0" y="0"/>
                  <a:pt x="0" y="0"/>
                </a:cubicBezTo>
                <a:lnTo>
                  <a:pt x="0" y="126"/>
                </a:lnTo>
                <a:close/>
              </a:path>
            </a:pathLst>
          </a:custGeom>
          <a:solidFill>
            <a:srgbClr val="002060"/>
          </a:solid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sp>
        <p:nvSpPr>
          <p:cNvPr id="8" name="Freeform 98"/>
          <p:cNvSpPr/>
          <p:nvPr/>
        </p:nvSpPr>
        <p:spPr bwMode="auto">
          <a:xfrm>
            <a:off x="1522730" y="4540885"/>
            <a:ext cx="86360" cy="102235"/>
          </a:xfrm>
          <a:custGeom>
            <a:avLst/>
            <a:gdLst>
              <a:gd name="T0" fmla="*/ 36 w 36"/>
              <a:gd name="T1" fmla="*/ 38 h 41"/>
              <a:gd name="T2" fmla="*/ 18 w 36"/>
              <a:gd name="T3" fmla="*/ 0 h 41"/>
              <a:gd name="T4" fmla="*/ 0 w 36"/>
              <a:gd name="T5" fmla="*/ 39 h 41"/>
              <a:gd name="T6" fmla="*/ 17 w 36"/>
              <a:gd name="T7" fmla="*/ 41 h 41"/>
              <a:gd name="T8" fmla="*/ 36 w 36"/>
              <a:gd name="T9" fmla="*/ 38 h 41"/>
            </a:gdLst>
            <a:ahLst/>
            <a:cxnLst>
              <a:cxn ang="0">
                <a:pos x="T0" y="T1"/>
              </a:cxn>
              <a:cxn ang="0">
                <a:pos x="T2" y="T3"/>
              </a:cxn>
              <a:cxn ang="0">
                <a:pos x="T4" y="T5"/>
              </a:cxn>
              <a:cxn ang="0">
                <a:pos x="T6" y="T7"/>
              </a:cxn>
              <a:cxn ang="0">
                <a:pos x="T8" y="T9"/>
              </a:cxn>
            </a:cxnLst>
            <a:rect l="0" t="0" r="r" b="b"/>
            <a:pathLst>
              <a:path w="36" h="41">
                <a:moveTo>
                  <a:pt x="36" y="38"/>
                </a:moveTo>
                <a:cubicBezTo>
                  <a:pt x="18" y="0"/>
                  <a:pt x="18" y="0"/>
                  <a:pt x="18" y="0"/>
                </a:cubicBezTo>
                <a:cubicBezTo>
                  <a:pt x="0" y="39"/>
                  <a:pt x="0" y="39"/>
                  <a:pt x="0" y="39"/>
                </a:cubicBezTo>
                <a:cubicBezTo>
                  <a:pt x="5" y="40"/>
                  <a:pt x="11" y="41"/>
                  <a:pt x="17" y="41"/>
                </a:cubicBezTo>
                <a:cubicBezTo>
                  <a:pt x="24" y="41"/>
                  <a:pt x="30" y="40"/>
                  <a:pt x="36" y="38"/>
                </a:cubicBezTo>
                <a:close/>
              </a:path>
            </a:pathLst>
          </a:custGeom>
          <a:solidFill>
            <a:srgbClr val="002060"/>
          </a:solid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sp>
        <p:nvSpPr>
          <p:cNvPr id="12" name="Freeform 99"/>
          <p:cNvSpPr/>
          <p:nvPr/>
        </p:nvSpPr>
        <p:spPr bwMode="auto">
          <a:xfrm>
            <a:off x="1445895" y="4662170"/>
            <a:ext cx="235585" cy="131445"/>
          </a:xfrm>
          <a:custGeom>
            <a:avLst/>
            <a:gdLst>
              <a:gd name="T0" fmla="*/ 72 w 96"/>
              <a:gd name="T1" fmla="*/ 0 h 53"/>
              <a:gd name="T2" fmla="*/ 48 w 96"/>
              <a:gd name="T3" fmla="*/ 4 h 53"/>
              <a:gd name="T4" fmla="*/ 26 w 96"/>
              <a:gd name="T5" fmla="*/ 0 h 53"/>
              <a:gd name="T6" fmla="*/ 0 w 96"/>
              <a:gd name="T7" fmla="*/ 53 h 53"/>
              <a:gd name="T8" fmla="*/ 96 w 96"/>
              <a:gd name="T9" fmla="*/ 53 h 53"/>
              <a:gd name="T10" fmla="*/ 72 w 96"/>
              <a:gd name="T11" fmla="*/ 0 h 53"/>
            </a:gdLst>
            <a:ahLst/>
            <a:cxnLst>
              <a:cxn ang="0">
                <a:pos x="T0" y="T1"/>
              </a:cxn>
              <a:cxn ang="0">
                <a:pos x="T2" y="T3"/>
              </a:cxn>
              <a:cxn ang="0">
                <a:pos x="T4" y="T5"/>
              </a:cxn>
              <a:cxn ang="0">
                <a:pos x="T6" y="T7"/>
              </a:cxn>
              <a:cxn ang="0">
                <a:pos x="T8" y="T9"/>
              </a:cxn>
              <a:cxn ang="0">
                <a:pos x="T10" y="T11"/>
              </a:cxn>
            </a:cxnLst>
            <a:rect l="0" t="0" r="r" b="b"/>
            <a:pathLst>
              <a:path w="96" h="53">
                <a:moveTo>
                  <a:pt x="72" y="0"/>
                </a:moveTo>
                <a:cubicBezTo>
                  <a:pt x="65" y="2"/>
                  <a:pt x="57" y="4"/>
                  <a:pt x="48" y="4"/>
                </a:cubicBezTo>
                <a:cubicBezTo>
                  <a:pt x="40" y="4"/>
                  <a:pt x="33" y="3"/>
                  <a:pt x="26" y="0"/>
                </a:cubicBezTo>
                <a:cubicBezTo>
                  <a:pt x="0" y="53"/>
                  <a:pt x="0" y="53"/>
                  <a:pt x="0" y="53"/>
                </a:cubicBezTo>
                <a:cubicBezTo>
                  <a:pt x="96" y="53"/>
                  <a:pt x="96" y="53"/>
                  <a:pt x="96" y="53"/>
                </a:cubicBezTo>
                <a:lnTo>
                  <a:pt x="72" y="0"/>
                </a:lnTo>
                <a:close/>
              </a:path>
            </a:pathLst>
          </a:custGeom>
          <a:solidFill>
            <a:srgbClr val="002060"/>
          </a:solid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sp>
        <p:nvSpPr>
          <p:cNvPr id="27" name="Freeform 100"/>
          <p:cNvSpPr>
            <a:spLocks noEditPoints="1"/>
          </p:cNvSpPr>
          <p:nvPr/>
        </p:nvSpPr>
        <p:spPr bwMode="auto">
          <a:xfrm>
            <a:off x="1715135" y="4740910"/>
            <a:ext cx="223520" cy="388620"/>
          </a:xfrm>
          <a:custGeom>
            <a:avLst/>
            <a:gdLst>
              <a:gd name="T0" fmla="*/ 85 w 91"/>
              <a:gd name="T1" fmla="*/ 41 h 158"/>
              <a:gd name="T2" fmla="*/ 85 w 91"/>
              <a:gd name="T3" fmla="*/ 11 h 158"/>
              <a:gd name="T4" fmla="*/ 74 w 91"/>
              <a:gd name="T5" fmla="*/ 0 h 158"/>
              <a:gd name="T6" fmla="*/ 17 w 91"/>
              <a:gd name="T7" fmla="*/ 0 h 158"/>
              <a:gd name="T8" fmla="*/ 6 w 91"/>
              <a:gd name="T9" fmla="*/ 11 h 158"/>
              <a:gd name="T10" fmla="*/ 6 w 91"/>
              <a:gd name="T11" fmla="*/ 41 h 158"/>
              <a:gd name="T12" fmla="*/ 0 w 91"/>
              <a:gd name="T13" fmla="*/ 41 h 158"/>
              <a:gd name="T14" fmla="*/ 0 w 91"/>
              <a:gd name="T15" fmla="*/ 158 h 158"/>
              <a:gd name="T16" fmla="*/ 91 w 91"/>
              <a:gd name="T17" fmla="*/ 158 h 158"/>
              <a:gd name="T18" fmla="*/ 91 w 91"/>
              <a:gd name="T19" fmla="*/ 41 h 158"/>
              <a:gd name="T20" fmla="*/ 85 w 91"/>
              <a:gd name="T21" fmla="*/ 41 h 158"/>
              <a:gd name="T22" fmla="*/ 76 w 91"/>
              <a:gd name="T23" fmla="*/ 41 h 158"/>
              <a:gd name="T24" fmla="*/ 15 w 91"/>
              <a:gd name="T25" fmla="*/ 41 h 158"/>
              <a:gd name="T26" fmla="*/ 15 w 91"/>
              <a:gd name="T27" fmla="*/ 11 h 158"/>
              <a:gd name="T28" fmla="*/ 17 w 91"/>
              <a:gd name="T29" fmla="*/ 9 h 158"/>
              <a:gd name="T30" fmla="*/ 74 w 91"/>
              <a:gd name="T31" fmla="*/ 9 h 158"/>
              <a:gd name="T32" fmla="*/ 76 w 91"/>
              <a:gd name="T33" fmla="*/ 11 h 158"/>
              <a:gd name="T34" fmla="*/ 76 w 91"/>
              <a:gd name="T35" fmla="*/ 41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158">
                <a:moveTo>
                  <a:pt x="85" y="41"/>
                </a:moveTo>
                <a:cubicBezTo>
                  <a:pt x="85" y="11"/>
                  <a:pt x="85" y="11"/>
                  <a:pt x="85" y="11"/>
                </a:cubicBezTo>
                <a:cubicBezTo>
                  <a:pt x="85" y="5"/>
                  <a:pt x="80" y="0"/>
                  <a:pt x="74" y="0"/>
                </a:cubicBezTo>
                <a:cubicBezTo>
                  <a:pt x="17" y="0"/>
                  <a:pt x="17" y="0"/>
                  <a:pt x="17" y="0"/>
                </a:cubicBezTo>
                <a:cubicBezTo>
                  <a:pt x="11" y="0"/>
                  <a:pt x="6" y="5"/>
                  <a:pt x="6" y="11"/>
                </a:cubicBezTo>
                <a:cubicBezTo>
                  <a:pt x="6" y="41"/>
                  <a:pt x="6" y="41"/>
                  <a:pt x="6" y="41"/>
                </a:cubicBezTo>
                <a:cubicBezTo>
                  <a:pt x="0" y="41"/>
                  <a:pt x="0" y="41"/>
                  <a:pt x="0" y="41"/>
                </a:cubicBezTo>
                <a:cubicBezTo>
                  <a:pt x="0" y="158"/>
                  <a:pt x="0" y="158"/>
                  <a:pt x="0" y="158"/>
                </a:cubicBezTo>
                <a:cubicBezTo>
                  <a:pt x="91" y="158"/>
                  <a:pt x="91" y="158"/>
                  <a:pt x="91" y="158"/>
                </a:cubicBezTo>
                <a:cubicBezTo>
                  <a:pt x="91" y="41"/>
                  <a:pt x="91" y="41"/>
                  <a:pt x="91" y="41"/>
                </a:cubicBezTo>
                <a:lnTo>
                  <a:pt x="85" y="41"/>
                </a:lnTo>
                <a:close/>
                <a:moveTo>
                  <a:pt x="76" y="41"/>
                </a:moveTo>
                <a:cubicBezTo>
                  <a:pt x="15" y="41"/>
                  <a:pt x="15" y="41"/>
                  <a:pt x="15" y="41"/>
                </a:cubicBezTo>
                <a:cubicBezTo>
                  <a:pt x="15" y="11"/>
                  <a:pt x="15" y="11"/>
                  <a:pt x="15" y="11"/>
                </a:cubicBezTo>
                <a:cubicBezTo>
                  <a:pt x="15" y="10"/>
                  <a:pt x="16" y="9"/>
                  <a:pt x="17" y="9"/>
                </a:cubicBezTo>
                <a:cubicBezTo>
                  <a:pt x="74" y="9"/>
                  <a:pt x="74" y="9"/>
                  <a:pt x="74" y="9"/>
                </a:cubicBezTo>
                <a:cubicBezTo>
                  <a:pt x="75" y="9"/>
                  <a:pt x="76" y="10"/>
                  <a:pt x="76" y="11"/>
                </a:cubicBezTo>
                <a:lnTo>
                  <a:pt x="76" y="41"/>
                </a:lnTo>
                <a:close/>
              </a:path>
            </a:pathLst>
          </a:custGeom>
          <a:solidFill>
            <a:srgbClr val="002060"/>
          </a:solid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grpSp>
        <p:nvGrpSpPr>
          <p:cNvPr id="73" name="组合 72"/>
          <p:cNvGrpSpPr/>
          <p:nvPr/>
        </p:nvGrpSpPr>
        <p:grpSpPr>
          <a:xfrm>
            <a:off x="4854258" y="4637088"/>
            <a:ext cx="589280" cy="551815"/>
            <a:chOff x="7132549" y="4412456"/>
            <a:chExt cx="485775" cy="454025"/>
          </a:xfrm>
          <a:solidFill>
            <a:srgbClr val="002060"/>
          </a:solidFill>
          <a:effectLst/>
        </p:grpSpPr>
        <p:sp>
          <p:nvSpPr>
            <p:cNvPr id="74" name="Rectangle 18"/>
            <p:cNvSpPr>
              <a:spLocks noChangeArrowheads="1"/>
            </p:cNvSpPr>
            <p:nvPr/>
          </p:nvSpPr>
          <p:spPr bwMode="auto">
            <a:xfrm>
              <a:off x="7199224" y="4525168"/>
              <a:ext cx="236538" cy="22225"/>
            </a:xfrm>
            <a:prstGeom prst="rect">
              <a:avLst/>
            </a:prstGeom>
            <a:grp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sp>
          <p:nvSpPr>
            <p:cNvPr id="29" name="Rectangle 19"/>
            <p:cNvSpPr>
              <a:spLocks noChangeArrowheads="1"/>
            </p:cNvSpPr>
            <p:nvPr/>
          </p:nvSpPr>
          <p:spPr bwMode="auto">
            <a:xfrm>
              <a:off x="7497674" y="4706143"/>
              <a:ext cx="0" cy="1588"/>
            </a:xfrm>
            <a:prstGeom prst="rect">
              <a:avLst/>
            </a:prstGeom>
            <a:grp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sp>
          <p:nvSpPr>
            <p:cNvPr id="76" name="Freeform 20"/>
            <p:cNvSpPr>
              <a:spLocks noEditPoints="1"/>
            </p:cNvSpPr>
            <p:nvPr/>
          </p:nvSpPr>
          <p:spPr bwMode="auto">
            <a:xfrm>
              <a:off x="7132549" y="4412456"/>
              <a:ext cx="365125" cy="425450"/>
            </a:xfrm>
            <a:custGeom>
              <a:avLst/>
              <a:gdLst>
                <a:gd name="T0" fmla="*/ 158 w 184"/>
                <a:gd name="T1" fmla="*/ 186 h 213"/>
                <a:gd name="T2" fmla="*/ 151 w 184"/>
                <a:gd name="T3" fmla="*/ 190 h 213"/>
                <a:gd name="T4" fmla="*/ 122 w 184"/>
                <a:gd name="T5" fmla="*/ 196 h 213"/>
                <a:gd name="T6" fmla="*/ 85 w 184"/>
                <a:gd name="T7" fmla="*/ 184 h 213"/>
                <a:gd name="T8" fmla="*/ 22 w 184"/>
                <a:gd name="T9" fmla="*/ 184 h 213"/>
                <a:gd name="T10" fmla="*/ 18 w 184"/>
                <a:gd name="T11" fmla="*/ 181 h 213"/>
                <a:gd name="T12" fmla="*/ 18 w 184"/>
                <a:gd name="T13" fmla="*/ 21 h 213"/>
                <a:gd name="T14" fmla="*/ 22 w 184"/>
                <a:gd name="T15" fmla="*/ 17 h 213"/>
                <a:gd name="T16" fmla="*/ 163 w 184"/>
                <a:gd name="T17" fmla="*/ 17 h 213"/>
                <a:gd name="T18" fmla="*/ 166 w 184"/>
                <a:gd name="T19" fmla="*/ 21 h 213"/>
                <a:gd name="T20" fmla="*/ 166 w 184"/>
                <a:gd name="T21" fmla="*/ 85 h 213"/>
                <a:gd name="T22" fmla="*/ 179 w 184"/>
                <a:gd name="T23" fmla="*/ 102 h 213"/>
                <a:gd name="T24" fmla="*/ 184 w 184"/>
                <a:gd name="T25" fmla="*/ 116 h 213"/>
                <a:gd name="T26" fmla="*/ 184 w 184"/>
                <a:gd name="T27" fmla="*/ 21 h 213"/>
                <a:gd name="T28" fmla="*/ 163 w 184"/>
                <a:gd name="T29" fmla="*/ 0 h 213"/>
                <a:gd name="T30" fmla="*/ 22 w 184"/>
                <a:gd name="T31" fmla="*/ 0 h 213"/>
                <a:gd name="T32" fmla="*/ 0 w 184"/>
                <a:gd name="T33" fmla="*/ 21 h 213"/>
                <a:gd name="T34" fmla="*/ 0 w 184"/>
                <a:gd name="T35" fmla="*/ 192 h 213"/>
                <a:gd name="T36" fmla="*/ 22 w 184"/>
                <a:gd name="T37" fmla="*/ 213 h 213"/>
                <a:gd name="T38" fmla="*/ 163 w 184"/>
                <a:gd name="T39" fmla="*/ 213 h 213"/>
                <a:gd name="T40" fmla="*/ 181 w 184"/>
                <a:gd name="T41" fmla="*/ 203 h 213"/>
                <a:gd name="T42" fmla="*/ 158 w 184"/>
                <a:gd name="T43" fmla="*/ 186 h 213"/>
                <a:gd name="T44" fmla="*/ 92 w 184"/>
                <a:gd name="T45" fmla="*/ 206 h 213"/>
                <a:gd name="T46" fmla="*/ 84 w 184"/>
                <a:gd name="T47" fmla="*/ 199 h 213"/>
                <a:gd name="T48" fmla="*/ 92 w 184"/>
                <a:gd name="T49" fmla="*/ 191 h 213"/>
                <a:gd name="T50" fmla="*/ 100 w 184"/>
                <a:gd name="T51" fmla="*/ 199 h 213"/>
                <a:gd name="T52" fmla="*/ 92 w 184"/>
                <a:gd name="T53" fmla="*/ 206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4" h="213">
                  <a:moveTo>
                    <a:pt x="158" y="186"/>
                  </a:moveTo>
                  <a:cubicBezTo>
                    <a:pt x="155" y="187"/>
                    <a:pt x="153" y="189"/>
                    <a:pt x="151" y="190"/>
                  </a:cubicBezTo>
                  <a:cubicBezTo>
                    <a:pt x="142" y="194"/>
                    <a:pt x="132" y="196"/>
                    <a:pt x="122" y="196"/>
                  </a:cubicBezTo>
                  <a:cubicBezTo>
                    <a:pt x="109" y="196"/>
                    <a:pt x="96" y="192"/>
                    <a:pt x="85" y="184"/>
                  </a:cubicBezTo>
                  <a:cubicBezTo>
                    <a:pt x="22" y="184"/>
                    <a:pt x="22" y="184"/>
                    <a:pt x="22" y="184"/>
                  </a:cubicBezTo>
                  <a:cubicBezTo>
                    <a:pt x="20" y="184"/>
                    <a:pt x="18" y="183"/>
                    <a:pt x="18" y="181"/>
                  </a:cubicBezTo>
                  <a:cubicBezTo>
                    <a:pt x="18" y="21"/>
                    <a:pt x="18" y="21"/>
                    <a:pt x="18" y="21"/>
                  </a:cubicBezTo>
                  <a:cubicBezTo>
                    <a:pt x="18" y="19"/>
                    <a:pt x="20" y="17"/>
                    <a:pt x="22" y="17"/>
                  </a:cubicBezTo>
                  <a:cubicBezTo>
                    <a:pt x="163" y="17"/>
                    <a:pt x="163" y="17"/>
                    <a:pt x="163" y="17"/>
                  </a:cubicBezTo>
                  <a:cubicBezTo>
                    <a:pt x="165" y="17"/>
                    <a:pt x="166" y="19"/>
                    <a:pt x="166" y="21"/>
                  </a:cubicBezTo>
                  <a:cubicBezTo>
                    <a:pt x="166" y="85"/>
                    <a:pt x="166" y="85"/>
                    <a:pt x="166" y="85"/>
                  </a:cubicBezTo>
                  <a:cubicBezTo>
                    <a:pt x="171" y="90"/>
                    <a:pt x="175" y="95"/>
                    <a:pt x="179" y="102"/>
                  </a:cubicBezTo>
                  <a:cubicBezTo>
                    <a:pt x="181" y="107"/>
                    <a:pt x="183" y="111"/>
                    <a:pt x="184" y="116"/>
                  </a:cubicBezTo>
                  <a:cubicBezTo>
                    <a:pt x="184" y="21"/>
                    <a:pt x="184" y="21"/>
                    <a:pt x="184" y="21"/>
                  </a:cubicBezTo>
                  <a:cubicBezTo>
                    <a:pt x="184" y="9"/>
                    <a:pt x="175" y="0"/>
                    <a:pt x="163" y="0"/>
                  </a:cubicBezTo>
                  <a:cubicBezTo>
                    <a:pt x="22" y="0"/>
                    <a:pt x="22" y="0"/>
                    <a:pt x="22" y="0"/>
                  </a:cubicBezTo>
                  <a:cubicBezTo>
                    <a:pt x="10" y="0"/>
                    <a:pt x="0" y="9"/>
                    <a:pt x="0" y="21"/>
                  </a:cubicBezTo>
                  <a:cubicBezTo>
                    <a:pt x="0" y="192"/>
                    <a:pt x="0" y="192"/>
                    <a:pt x="0" y="192"/>
                  </a:cubicBezTo>
                  <a:cubicBezTo>
                    <a:pt x="0" y="204"/>
                    <a:pt x="10" y="213"/>
                    <a:pt x="22" y="213"/>
                  </a:cubicBezTo>
                  <a:cubicBezTo>
                    <a:pt x="163" y="213"/>
                    <a:pt x="163" y="213"/>
                    <a:pt x="163" y="213"/>
                  </a:cubicBezTo>
                  <a:cubicBezTo>
                    <a:pt x="171" y="213"/>
                    <a:pt x="177" y="209"/>
                    <a:pt x="181" y="203"/>
                  </a:cubicBezTo>
                  <a:cubicBezTo>
                    <a:pt x="158" y="186"/>
                    <a:pt x="158" y="186"/>
                    <a:pt x="158" y="186"/>
                  </a:cubicBezTo>
                  <a:close/>
                  <a:moveTo>
                    <a:pt x="92" y="206"/>
                  </a:moveTo>
                  <a:cubicBezTo>
                    <a:pt x="88" y="206"/>
                    <a:pt x="84" y="203"/>
                    <a:pt x="84" y="199"/>
                  </a:cubicBezTo>
                  <a:cubicBezTo>
                    <a:pt x="84" y="194"/>
                    <a:pt x="88" y="191"/>
                    <a:pt x="92" y="191"/>
                  </a:cubicBezTo>
                  <a:cubicBezTo>
                    <a:pt x="96" y="191"/>
                    <a:pt x="100" y="194"/>
                    <a:pt x="100" y="199"/>
                  </a:cubicBezTo>
                  <a:cubicBezTo>
                    <a:pt x="100" y="203"/>
                    <a:pt x="96" y="206"/>
                    <a:pt x="92" y="206"/>
                  </a:cubicBezTo>
                  <a:close/>
                </a:path>
              </a:pathLst>
            </a:custGeom>
            <a:grp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sp>
          <p:nvSpPr>
            <p:cNvPr id="33" name="Freeform 21"/>
            <p:cNvSpPr/>
            <p:nvPr/>
          </p:nvSpPr>
          <p:spPr bwMode="auto">
            <a:xfrm>
              <a:off x="7302412" y="4683918"/>
              <a:ext cx="130175" cy="22225"/>
            </a:xfrm>
            <a:custGeom>
              <a:avLst/>
              <a:gdLst>
                <a:gd name="T0" fmla="*/ 3 w 65"/>
                <a:gd name="T1" fmla="*/ 10 h 11"/>
                <a:gd name="T2" fmla="*/ 4 w 65"/>
                <a:gd name="T3" fmla="*/ 11 h 11"/>
                <a:gd name="T4" fmla="*/ 65 w 65"/>
                <a:gd name="T5" fmla="*/ 11 h 11"/>
                <a:gd name="T6" fmla="*/ 65 w 65"/>
                <a:gd name="T7" fmla="*/ 0 h 11"/>
                <a:gd name="T8" fmla="*/ 0 w 65"/>
                <a:gd name="T9" fmla="*/ 0 h 11"/>
                <a:gd name="T10" fmla="*/ 3 w 65"/>
                <a:gd name="T11" fmla="*/ 10 h 11"/>
              </a:gdLst>
              <a:ahLst/>
              <a:cxnLst>
                <a:cxn ang="0">
                  <a:pos x="T0" y="T1"/>
                </a:cxn>
                <a:cxn ang="0">
                  <a:pos x="T2" y="T3"/>
                </a:cxn>
                <a:cxn ang="0">
                  <a:pos x="T4" y="T5"/>
                </a:cxn>
                <a:cxn ang="0">
                  <a:pos x="T6" y="T7"/>
                </a:cxn>
                <a:cxn ang="0">
                  <a:pos x="T8" y="T9"/>
                </a:cxn>
                <a:cxn ang="0">
                  <a:pos x="T10" y="T11"/>
                </a:cxn>
              </a:cxnLst>
              <a:rect l="0" t="0" r="r" b="b"/>
              <a:pathLst>
                <a:path w="65" h="11">
                  <a:moveTo>
                    <a:pt x="3" y="10"/>
                  </a:moveTo>
                  <a:cubicBezTo>
                    <a:pt x="4" y="11"/>
                    <a:pt x="4" y="11"/>
                    <a:pt x="4" y="11"/>
                  </a:cubicBezTo>
                  <a:cubicBezTo>
                    <a:pt x="65" y="11"/>
                    <a:pt x="65" y="11"/>
                    <a:pt x="65" y="11"/>
                  </a:cubicBezTo>
                  <a:cubicBezTo>
                    <a:pt x="65" y="0"/>
                    <a:pt x="65" y="0"/>
                    <a:pt x="65" y="0"/>
                  </a:cubicBezTo>
                  <a:cubicBezTo>
                    <a:pt x="0" y="0"/>
                    <a:pt x="0" y="0"/>
                    <a:pt x="0" y="0"/>
                  </a:cubicBezTo>
                  <a:cubicBezTo>
                    <a:pt x="1" y="3"/>
                    <a:pt x="2" y="7"/>
                    <a:pt x="3" y="10"/>
                  </a:cubicBezTo>
                  <a:close/>
                </a:path>
              </a:pathLst>
            </a:custGeom>
            <a:grp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sp>
          <p:nvSpPr>
            <p:cNvPr id="38" name="Freeform 22"/>
            <p:cNvSpPr/>
            <p:nvPr/>
          </p:nvSpPr>
          <p:spPr bwMode="auto">
            <a:xfrm>
              <a:off x="7196049" y="4683918"/>
              <a:ext cx="52388" cy="22225"/>
            </a:xfrm>
            <a:custGeom>
              <a:avLst/>
              <a:gdLst>
                <a:gd name="T0" fmla="*/ 0 w 27"/>
                <a:gd name="T1" fmla="*/ 0 h 11"/>
                <a:gd name="T2" fmla="*/ 0 w 27"/>
                <a:gd name="T3" fmla="*/ 11 h 11"/>
                <a:gd name="T4" fmla="*/ 27 w 27"/>
                <a:gd name="T5" fmla="*/ 11 h 11"/>
                <a:gd name="T6" fmla="*/ 25 w 27"/>
                <a:gd name="T7" fmla="*/ 0 h 11"/>
                <a:gd name="T8" fmla="*/ 0 w 27"/>
                <a:gd name="T9" fmla="*/ 0 h 11"/>
              </a:gdLst>
              <a:ahLst/>
              <a:cxnLst>
                <a:cxn ang="0">
                  <a:pos x="T0" y="T1"/>
                </a:cxn>
                <a:cxn ang="0">
                  <a:pos x="T2" y="T3"/>
                </a:cxn>
                <a:cxn ang="0">
                  <a:pos x="T4" y="T5"/>
                </a:cxn>
                <a:cxn ang="0">
                  <a:pos x="T6" y="T7"/>
                </a:cxn>
                <a:cxn ang="0">
                  <a:pos x="T8" y="T9"/>
                </a:cxn>
              </a:cxnLst>
              <a:rect l="0" t="0" r="r" b="b"/>
              <a:pathLst>
                <a:path w="27" h="11">
                  <a:moveTo>
                    <a:pt x="0" y="0"/>
                  </a:moveTo>
                  <a:cubicBezTo>
                    <a:pt x="0" y="11"/>
                    <a:pt x="0" y="11"/>
                    <a:pt x="0" y="11"/>
                  </a:cubicBezTo>
                  <a:cubicBezTo>
                    <a:pt x="27" y="11"/>
                    <a:pt x="27" y="11"/>
                    <a:pt x="27" y="11"/>
                  </a:cubicBezTo>
                  <a:cubicBezTo>
                    <a:pt x="26" y="7"/>
                    <a:pt x="25" y="4"/>
                    <a:pt x="25" y="0"/>
                  </a:cubicBezTo>
                  <a:lnTo>
                    <a:pt x="0" y="0"/>
                  </a:lnTo>
                  <a:close/>
                </a:path>
              </a:pathLst>
            </a:custGeom>
            <a:grp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sp>
          <p:nvSpPr>
            <p:cNvPr id="79" name="Freeform 23"/>
            <p:cNvSpPr/>
            <p:nvPr/>
          </p:nvSpPr>
          <p:spPr bwMode="auto">
            <a:xfrm>
              <a:off x="7302412" y="4629943"/>
              <a:ext cx="131762" cy="25400"/>
            </a:xfrm>
            <a:custGeom>
              <a:avLst/>
              <a:gdLst>
                <a:gd name="T0" fmla="*/ 5 w 66"/>
                <a:gd name="T1" fmla="*/ 0 h 12"/>
                <a:gd name="T2" fmla="*/ 1 w 66"/>
                <a:gd name="T3" fmla="*/ 9 h 12"/>
                <a:gd name="T4" fmla="*/ 0 w 66"/>
                <a:gd name="T5" fmla="*/ 12 h 12"/>
                <a:gd name="T6" fmla="*/ 66 w 66"/>
                <a:gd name="T7" fmla="*/ 12 h 12"/>
                <a:gd name="T8" fmla="*/ 66 w 66"/>
                <a:gd name="T9" fmla="*/ 5 h 12"/>
                <a:gd name="T10" fmla="*/ 63 w 66"/>
                <a:gd name="T11" fmla="*/ 0 h 12"/>
                <a:gd name="T12" fmla="*/ 5 w 6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66" h="12">
                  <a:moveTo>
                    <a:pt x="5" y="0"/>
                  </a:moveTo>
                  <a:cubicBezTo>
                    <a:pt x="3" y="3"/>
                    <a:pt x="2" y="6"/>
                    <a:pt x="1" y="9"/>
                  </a:cubicBezTo>
                  <a:cubicBezTo>
                    <a:pt x="1" y="10"/>
                    <a:pt x="1" y="11"/>
                    <a:pt x="0" y="12"/>
                  </a:cubicBezTo>
                  <a:cubicBezTo>
                    <a:pt x="66" y="12"/>
                    <a:pt x="66" y="12"/>
                    <a:pt x="66" y="12"/>
                  </a:cubicBezTo>
                  <a:cubicBezTo>
                    <a:pt x="66" y="5"/>
                    <a:pt x="66" y="5"/>
                    <a:pt x="66" y="5"/>
                  </a:cubicBezTo>
                  <a:cubicBezTo>
                    <a:pt x="65" y="4"/>
                    <a:pt x="64" y="2"/>
                    <a:pt x="63" y="0"/>
                  </a:cubicBezTo>
                  <a:lnTo>
                    <a:pt x="5" y="0"/>
                  </a:lnTo>
                  <a:close/>
                </a:path>
              </a:pathLst>
            </a:custGeom>
            <a:grp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sp>
          <p:nvSpPr>
            <p:cNvPr id="80" name="Freeform 24"/>
            <p:cNvSpPr/>
            <p:nvPr/>
          </p:nvSpPr>
          <p:spPr bwMode="auto">
            <a:xfrm>
              <a:off x="7197637" y="4629943"/>
              <a:ext cx="50800" cy="25400"/>
            </a:xfrm>
            <a:custGeom>
              <a:avLst/>
              <a:gdLst>
                <a:gd name="T0" fmla="*/ 0 w 26"/>
                <a:gd name="T1" fmla="*/ 0 h 12"/>
                <a:gd name="T2" fmla="*/ 0 w 26"/>
                <a:gd name="T3" fmla="*/ 12 h 12"/>
                <a:gd name="T4" fmla="*/ 24 w 26"/>
                <a:gd name="T5" fmla="*/ 12 h 12"/>
                <a:gd name="T6" fmla="*/ 26 w 26"/>
                <a:gd name="T7" fmla="*/ 0 h 12"/>
                <a:gd name="T8" fmla="*/ 0 w 26"/>
                <a:gd name="T9" fmla="*/ 0 h 12"/>
              </a:gdLst>
              <a:ahLst/>
              <a:cxnLst>
                <a:cxn ang="0">
                  <a:pos x="T0" y="T1"/>
                </a:cxn>
                <a:cxn ang="0">
                  <a:pos x="T2" y="T3"/>
                </a:cxn>
                <a:cxn ang="0">
                  <a:pos x="T4" y="T5"/>
                </a:cxn>
                <a:cxn ang="0">
                  <a:pos x="T6" y="T7"/>
                </a:cxn>
                <a:cxn ang="0">
                  <a:pos x="T8" y="T9"/>
                </a:cxn>
              </a:cxnLst>
              <a:rect l="0" t="0" r="r" b="b"/>
              <a:pathLst>
                <a:path w="26" h="12">
                  <a:moveTo>
                    <a:pt x="0" y="0"/>
                  </a:moveTo>
                  <a:cubicBezTo>
                    <a:pt x="0" y="12"/>
                    <a:pt x="0" y="12"/>
                    <a:pt x="0" y="12"/>
                  </a:cubicBezTo>
                  <a:cubicBezTo>
                    <a:pt x="24" y="12"/>
                    <a:pt x="24" y="12"/>
                    <a:pt x="24" y="12"/>
                  </a:cubicBezTo>
                  <a:cubicBezTo>
                    <a:pt x="24" y="8"/>
                    <a:pt x="25" y="4"/>
                    <a:pt x="26" y="0"/>
                  </a:cubicBezTo>
                  <a:lnTo>
                    <a:pt x="0" y="0"/>
                  </a:lnTo>
                  <a:close/>
                </a:path>
              </a:pathLst>
            </a:custGeom>
            <a:grp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sp>
          <p:nvSpPr>
            <p:cNvPr id="81" name="Freeform 25"/>
            <p:cNvSpPr/>
            <p:nvPr/>
          </p:nvSpPr>
          <p:spPr bwMode="auto">
            <a:xfrm>
              <a:off x="7197637" y="4577556"/>
              <a:ext cx="85725" cy="22225"/>
            </a:xfrm>
            <a:custGeom>
              <a:avLst/>
              <a:gdLst>
                <a:gd name="T0" fmla="*/ 43 w 43"/>
                <a:gd name="T1" fmla="*/ 0 h 12"/>
                <a:gd name="T2" fmla="*/ 0 w 43"/>
                <a:gd name="T3" fmla="*/ 0 h 12"/>
                <a:gd name="T4" fmla="*/ 0 w 43"/>
                <a:gd name="T5" fmla="*/ 12 h 12"/>
                <a:gd name="T6" fmla="*/ 34 w 43"/>
                <a:gd name="T7" fmla="*/ 12 h 12"/>
                <a:gd name="T8" fmla="*/ 43 w 43"/>
                <a:gd name="T9" fmla="*/ 0 h 12"/>
              </a:gdLst>
              <a:ahLst/>
              <a:cxnLst>
                <a:cxn ang="0">
                  <a:pos x="T0" y="T1"/>
                </a:cxn>
                <a:cxn ang="0">
                  <a:pos x="T2" y="T3"/>
                </a:cxn>
                <a:cxn ang="0">
                  <a:pos x="T4" y="T5"/>
                </a:cxn>
                <a:cxn ang="0">
                  <a:pos x="T6" y="T7"/>
                </a:cxn>
                <a:cxn ang="0">
                  <a:pos x="T8" y="T9"/>
                </a:cxn>
              </a:cxnLst>
              <a:rect l="0" t="0" r="r" b="b"/>
              <a:pathLst>
                <a:path w="43" h="12">
                  <a:moveTo>
                    <a:pt x="43" y="0"/>
                  </a:moveTo>
                  <a:cubicBezTo>
                    <a:pt x="0" y="0"/>
                    <a:pt x="0" y="0"/>
                    <a:pt x="0" y="0"/>
                  </a:cubicBezTo>
                  <a:cubicBezTo>
                    <a:pt x="0" y="12"/>
                    <a:pt x="0" y="12"/>
                    <a:pt x="0" y="12"/>
                  </a:cubicBezTo>
                  <a:cubicBezTo>
                    <a:pt x="34" y="12"/>
                    <a:pt x="34" y="12"/>
                    <a:pt x="34" y="12"/>
                  </a:cubicBezTo>
                  <a:cubicBezTo>
                    <a:pt x="36" y="8"/>
                    <a:pt x="39" y="4"/>
                    <a:pt x="43" y="0"/>
                  </a:cubicBezTo>
                  <a:close/>
                </a:path>
              </a:pathLst>
            </a:custGeom>
            <a:grp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sp>
          <p:nvSpPr>
            <p:cNvPr id="82" name="Freeform 26"/>
            <p:cNvSpPr>
              <a:spLocks noEditPoints="1"/>
            </p:cNvSpPr>
            <p:nvPr/>
          </p:nvSpPr>
          <p:spPr bwMode="auto">
            <a:xfrm>
              <a:off x="7237324" y="4534693"/>
              <a:ext cx="381000" cy="331788"/>
            </a:xfrm>
            <a:custGeom>
              <a:avLst/>
              <a:gdLst>
                <a:gd name="T0" fmla="*/ 184 w 192"/>
                <a:gd name="T1" fmla="*/ 132 h 166"/>
                <a:gd name="T2" fmla="*/ 129 w 192"/>
                <a:gd name="T3" fmla="*/ 92 h 166"/>
                <a:gd name="T4" fmla="*/ 125 w 192"/>
                <a:gd name="T5" fmla="*/ 90 h 166"/>
                <a:gd name="T6" fmla="*/ 121 w 192"/>
                <a:gd name="T7" fmla="*/ 43 h 166"/>
                <a:gd name="T8" fmla="*/ 41 w 192"/>
                <a:gd name="T9" fmla="*/ 15 h 166"/>
                <a:gd name="T10" fmla="*/ 15 w 192"/>
                <a:gd name="T11" fmla="*/ 96 h 166"/>
                <a:gd name="T12" fmla="*/ 95 w 192"/>
                <a:gd name="T13" fmla="*/ 124 h 166"/>
                <a:gd name="T14" fmla="*/ 105 w 192"/>
                <a:gd name="T15" fmla="*/ 118 h 166"/>
                <a:gd name="T16" fmla="*/ 108 w 192"/>
                <a:gd name="T17" fmla="*/ 121 h 166"/>
                <a:gd name="T18" fmla="*/ 163 w 192"/>
                <a:gd name="T19" fmla="*/ 161 h 166"/>
                <a:gd name="T20" fmla="*/ 184 w 192"/>
                <a:gd name="T21" fmla="*/ 157 h 166"/>
                <a:gd name="T22" fmla="*/ 188 w 192"/>
                <a:gd name="T23" fmla="*/ 153 h 166"/>
                <a:gd name="T24" fmla="*/ 184 w 192"/>
                <a:gd name="T25" fmla="*/ 132 h 166"/>
                <a:gd name="T26" fmla="*/ 87 w 192"/>
                <a:gd name="T27" fmla="*/ 107 h 166"/>
                <a:gd name="T28" fmla="*/ 32 w 192"/>
                <a:gd name="T29" fmla="*/ 88 h 166"/>
                <a:gd name="T30" fmla="*/ 49 w 192"/>
                <a:gd name="T31" fmla="*/ 32 h 166"/>
                <a:gd name="T32" fmla="*/ 104 w 192"/>
                <a:gd name="T33" fmla="*/ 52 h 166"/>
                <a:gd name="T34" fmla="*/ 87 w 192"/>
                <a:gd name="T35" fmla="*/ 107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66">
                  <a:moveTo>
                    <a:pt x="184" y="132"/>
                  </a:moveTo>
                  <a:cubicBezTo>
                    <a:pt x="129" y="92"/>
                    <a:pt x="129" y="92"/>
                    <a:pt x="129" y="92"/>
                  </a:cubicBezTo>
                  <a:cubicBezTo>
                    <a:pt x="128" y="91"/>
                    <a:pt x="126" y="90"/>
                    <a:pt x="125" y="90"/>
                  </a:cubicBezTo>
                  <a:cubicBezTo>
                    <a:pt x="130" y="75"/>
                    <a:pt x="129" y="58"/>
                    <a:pt x="121" y="43"/>
                  </a:cubicBezTo>
                  <a:cubicBezTo>
                    <a:pt x="106" y="13"/>
                    <a:pt x="70" y="0"/>
                    <a:pt x="41" y="15"/>
                  </a:cubicBezTo>
                  <a:cubicBezTo>
                    <a:pt x="11" y="30"/>
                    <a:pt x="0" y="66"/>
                    <a:pt x="15" y="96"/>
                  </a:cubicBezTo>
                  <a:cubicBezTo>
                    <a:pt x="30" y="126"/>
                    <a:pt x="66" y="139"/>
                    <a:pt x="95" y="124"/>
                  </a:cubicBezTo>
                  <a:cubicBezTo>
                    <a:pt x="99" y="122"/>
                    <a:pt x="102" y="120"/>
                    <a:pt x="105" y="118"/>
                  </a:cubicBezTo>
                  <a:cubicBezTo>
                    <a:pt x="106" y="119"/>
                    <a:pt x="107" y="120"/>
                    <a:pt x="108" y="121"/>
                  </a:cubicBezTo>
                  <a:cubicBezTo>
                    <a:pt x="163" y="161"/>
                    <a:pt x="163" y="161"/>
                    <a:pt x="163" y="161"/>
                  </a:cubicBezTo>
                  <a:cubicBezTo>
                    <a:pt x="170" y="166"/>
                    <a:pt x="179" y="164"/>
                    <a:pt x="184" y="157"/>
                  </a:cubicBezTo>
                  <a:cubicBezTo>
                    <a:pt x="188" y="153"/>
                    <a:pt x="188" y="153"/>
                    <a:pt x="188" y="153"/>
                  </a:cubicBezTo>
                  <a:cubicBezTo>
                    <a:pt x="192" y="146"/>
                    <a:pt x="191" y="137"/>
                    <a:pt x="184" y="132"/>
                  </a:cubicBezTo>
                  <a:close/>
                  <a:moveTo>
                    <a:pt x="87" y="107"/>
                  </a:moveTo>
                  <a:cubicBezTo>
                    <a:pt x="67" y="117"/>
                    <a:pt x="42" y="108"/>
                    <a:pt x="32" y="88"/>
                  </a:cubicBezTo>
                  <a:cubicBezTo>
                    <a:pt x="22" y="67"/>
                    <a:pt x="29" y="42"/>
                    <a:pt x="49" y="32"/>
                  </a:cubicBezTo>
                  <a:cubicBezTo>
                    <a:pt x="69" y="22"/>
                    <a:pt x="94" y="31"/>
                    <a:pt x="104" y="52"/>
                  </a:cubicBezTo>
                  <a:cubicBezTo>
                    <a:pt x="114" y="72"/>
                    <a:pt x="107" y="97"/>
                    <a:pt x="87" y="107"/>
                  </a:cubicBezTo>
                  <a:close/>
                </a:path>
              </a:pathLst>
            </a:custGeom>
            <a:grp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grpSp>
      <p:grpSp>
        <p:nvGrpSpPr>
          <p:cNvPr id="67" name="组合 66"/>
          <p:cNvGrpSpPr/>
          <p:nvPr/>
        </p:nvGrpSpPr>
        <p:grpSpPr>
          <a:xfrm>
            <a:off x="7956868" y="4618038"/>
            <a:ext cx="483235" cy="590550"/>
            <a:chOff x="9543962" y="4337843"/>
            <a:chExt cx="381000" cy="568325"/>
          </a:xfrm>
          <a:solidFill>
            <a:srgbClr val="002060"/>
          </a:solidFill>
          <a:effectLst/>
        </p:grpSpPr>
        <p:sp>
          <p:nvSpPr>
            <p:cNvPr id="68" name="Freeform 11"/>
            <p:cNvSpPr>
              <a:spLocks noEditPoints="1"/>
            </p:cNvSpPr>
            <p:nvPr/>
          </p:nvSpPr>
          <p:spPr bwMode="auto">
            <a:xfrm>
              <a:off x="9543962" y="4337843"/>
              <a:ext cx="381000" cy="568325"/>
            </a:xfrm>
            <a:custGeom>
              <a:avLst/>
              <a:gdLst>
                <a:gd name="T0" fmla="*/ 192 w 192"/>
                <a:gd name="T1" fmla="*/ 209 h 285"/>
                <a:gd name="T2" fmla="*/ 192 w 192"/>
                <a:gd name="T3" fmla="*/ 192 h 285"/>
                <a:gd name="T4" fmla="*/ 182 w 192"/>
                <a:gd name="T5" fmla="*/ 192 h 285"/>
                <a:gd name="T6" fmla="*/ 182 w 192"/>
                <a:gd name="T7" fmla="*/ 0 h 285"/>
                <a:gd name="T8" fmla="*/ 11 w 192"/>
                <a:gd name="T9" fmla="*/ 0 h 285"/>
                <a:gd name="T10" fmla="*/ 11 w 192"/>
                <a:gd name="T11" fmla="*/ 192 h 285"/>
                <a:gd name="T12" fmla="*/ 0 w 192"/>
                <a:gd name="T13" fmla="*/ 192 h 285"/>
                <a:gd name="T14" fmla="*/ 0 w 192"/>
                <a:gd name="T15" fmla="*/ 209 h 285"/>
                <a:gd name="T16" fmla="*/ 85 w 192"/>
                <a:gd name="T17" fmla="*/ 209 h 285"/>
                <a:gd name="T18" fmla="*/ 85 w 192"/>
                <a:gd name="T19" fmla="*/ 265 h 285"/>
                <a:gd name="T20" fmla="*/ 67 w 192"/>
                <a:gd name="T21" fmla="*/ 265 h 285"/>
                <a:gd name="T22" fmla="*/ 60 w 192"/>
                <a:gd name="T23" fmla="*/ 280 h 285"/>
                <a:gd name="T24" fmla="*/ 60 w 192"/>
                <a:gd name="T25" fmla="*/ 285 h 285"/>
                <a:gd name="T26" fmla="*/ 133 w 192"/>
                <a:gd name="T27" fmla="*/ 285 h 285"/>
                <a:gd name="T28" fmla="*/ 133 w 192"/>
                <a:gd name="T29" fmla="*/ 280 h 285"/>
                <a:gd name="T30" fmla="*/ 125 w 192"/>
                <a:gd name="T31" fmla="*/ 265 h 285"/>
                <a:gd name="T32" fmla="*/ 108 w 192"/>
                <a:gd name="T33" fmla="*/ 265 h 285"/>
                <a:gd name="T34" fmla="*/ 108 w 192"/>
                <a:gd name="T35" fmla="*/ 209 h 285"/>
                <a:gd name="T36" fmla="*/ 192 w 192"/>
                <a:gd name="T37" fmla="*/ 209 h 285"/>
                <a:gd name="T38" fmla="*/ 26 w 192"/>
                <a:gd name="T39" fmla="*/ 192 h 285"/>
                <a:gd name="T40" fmla="*/ 26 w 192"/>
                <a:gd name="T41" fmla="*/ 15 h 285"/>
                <a:gd name="T42" fmla="*/ 167 w 192"/>
                <a:gd name="T43" fmla="*/ 15 h 285"/>
                <a:gd name="T44" fmla="*/ 167 w 192"/>
                <a:gd name="T45" fmla="*/ 192 h 285"/>
                <a:gd name="T46" fmla="*/ 26 w 192"/>
                <a:gd name="T47" fmla="*/ 192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2" h="285">
                  <a:moveTo>
                    <a:pt x="192" y="209"/>
                  </a:moveTo>
                  <a:cubicBezTo>
                    <a:pt x="192" y="192"/>
                    <a:pt x="192" y="192"/>
                    <a:pt x="192" y="192"/>
                  </a:cubicBezTo>
                  <a:cubicBezTo>
                    <a:pt x="182" y="192"/>
                    <a:pt x="182" y="192"/>
                    <a:pt x="182" y="192"/>
                  </a:cubicBezTo>
                  <a:cubicBezTo>
                    <a:pt x="182" y="0"/>
                    <a:pt x="182" y="0"/>
                    <a:pt x="182" y="0"/>
                  </a:cubicBezTo>
                  <a:cubicBezTo>
                    <a:pt x="11" y="0"/>
                    <a:pt x="11" y="0"/>
                    <a:pt x="11" y="0"/>
                  </a:cubicBezTo>
                  <a:cubicBezTo>
                    <a:pt x="11" y="192"/>
                    <a:pt x="11" y="192"/>
                    <a:pt x="11" y="192"/>
                  </a:cubicBezTo>
                  <a:cubicBezTo>
                    <a:pt x="0" y="192"/>
                    <a:pt x="0" y="192"/>
                    <a:pt x="0" y="192"/>
                  </a:cubicBezTo>
                  <a:cubicBezTo>
                    <a:pt x="0" y="209"/>
                    <a:pt x="0" y="209"/>
                    <a:pt x="0" y="209"/>
                  </a:cubicBezTo>
                  <a:cubicBezTo>
                    <a:pt x="85" y="209"/>
                    <a:pt x="85" y="209"/>
                    <a:pt x="85" y="209"/>
                  </a:cubicBezTo>
                  <a:cubicBezTo>
                    <a:pt x="85" y="265"/>
                    <a:pt x="85" y="265"/>
                    <a:pt x="85" y="265"/>
                  </a:cubicBezTo>
                  <a:cubicBezTo>
                    <a:pt x="67" y="265"/>
                    <a:pt x="67" y="265"/>
                    <a:pt x="67" y="265"/>
                  </a:cubicBezTo>
                  <a:cubicBezTo>
                    <a:pt x="63" y="265"/>
                    <a:pt x="60" y="272"/>
                    <a:pt x="60" y="280"/>
                  </a:cubicBezTo>
                  <a:cubicBezTo>
                    <a:pt x="60" y="285"/>
                    <a:pt x="60" y="285"/>
                    <a:pt x="60" y="285"/>
                  </a:cubicBezTo>
                  <a:cubicBezTo>
                    <a:pt x="133" y="285"/>
                    <a:pt x="133" y="285"/>
                    <a:pt x="133" y="285"/>
                  </a:cubicBezTo>
                  <a:cubicBezTo>
                    <a:pt x="133" y="280"/>
                    <a:pt x="133" y="280"/>
                    <a:pt x="133" y="280"/>
                  </a:cubicBezTo>
                  <a:cubicBezTo>
                    <a:pt x="133" y="272"/>
                    <a:pt x="129" y="265"/>
                    <a:pt x="125" y="265"/>
                  </a:cubicBezTo>
                  <a:cubicBezTo>
                    <a:pt x="108" y="265"/>
                    <a:pt x="108" y="265"/>
                    <a:pt x="108" y="265"/>
                  </a:cubicBezTo>
                  <a:cubicBezTo>
                    <a:pt x="108" y="209"/>
                    <a:pt x="108" y="209"/>
                    <a:pt x="108" y="209"/>
                  </a:cubicBezTo>
                  <a:lnTo>
                    <a:pt x="192" y="209"/>
                  </a:lnTo>
                  <a:close/>
                  <a:moveTo>
                    <a:pt x="26" y="192"/>
                  </a:moveTo>
                  <a:cubicBezTo>
                    <a:pt x="26" y="15"/>
                    <a:pt x="26" y="15"/>
                    <a:pt x="26" y="15"/>
                  </a:cubicBezTo>
                  <a:cubicBezTo>
                    <a:pt x="167" y="15"/>
                    <a:pt x="167" y="15"/>
                    <a:pt x="167" y="15"/>
                  </a:cubicBezTo>
                  <a:cubicBezTo>
                    <a:pt x="167" y="192"/>
                    <a:pt x="167" y="192"/>
                    <a:pt x="167" y="192"/>
                  </a:cubicBezTo>
                  <a:lnTo>
                    <a:pt x="26" y="192"/>
                  </a:lnTo>
                  <a:close/>
                </a:path>
              </a:pathLst>
            </a:custGeom>
            <a:grp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sp>
          <p:nvSpPr>
            <p:cNvPr id="69" name="Rectangle 12"/>
            <p:cNvSpPr>
              <a:spLocks noChangeArrowheads="1"/>
            </p:cNvSpPr>
            <p:nvPr/>
          </p:nvSpPr>
          <p:spPr bwMode="auto">
            <a:xfrm>
              <a:off x="9624924" y="4428331"/>
              <a:ext cx="228600" cy="22225"/>
            </a:xfrm>
            <a:prstGeom prst="rect">
              <a:avLst/>
            </a:prstGeom>
            <a:grp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sp>
          <p:nvSpPr>
            <p:cNvPr id="70" name="Rectangle 13"/>
            <p:cNvSpPr>
              <a:spLocks noChangeArrowheads="1"/>
            </p:cNvSpPr>
            <p:nvPr/>
          </p:nvSpPr>
          <p:spPr bwMode="auto">
            <a:xfrm>
              <a:off x="9621749" y="4480718"/>
              <a:ext cx="230188" cy="22225"/>
            </a:xfrm>
            <a:prstGeom prst="rect">
              <a:avLst/>
            </a:prstGeom>
            <a:grp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sp>
          <p:nvSpPr>
            <p:cNvPr id="71" name="Rectangle 14"/>
            <p:cNvSpPr>
              <a:spLocks noChangeArrowheads="1"/>
            </p:cNvSpPr>
            <p:nvPr/>
          </p:nvSpPr>
          <p:spPr bwMode="auto">
            <a:xfrm>
              <a:off x="9623337" y="4533106"/>
              <a:ext cx="228600" cy="20637"/>
            </a:xfrm>
            <a:prstGeom prst="rect">
              <a:avLst/>
            </a:prstGeom>
            <a:grp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sp>
          <p:nvSpPr>
            <p:cNvPr id="72" name="Rectangle 15"/>
            <p:cNvSpPr>
              <a:spLocks noChangeArrowheads="1"/>
            </p:cNvSpPr>
            <p:nvPr/>
          </p:nvSpPr>
          <p:spPr bwMode="auto">
            <a:xfrm>
              <a:off x="9621749" y="4583906"/>
              <a:ext cx="228600" cy="22225"/>
            </a:xfrm>
            <a:prstGeom prst="rect">
              <a:avLst/>
            </a:prstGeom>
            <a:grpFill/>
            <a:ln>
              <a:noFill/>
            </a:ln>
          </p:spPr>
          <p:txBody>
            <a:bodyPr/>
            <a:lstStyle/>
            <a:p>
              <a:pPr eaLnBrk="1" fontAlgn="auto" hangingPunct="1">
                <a:spcBef>
                  <a:spcPts val="0"/>
                </a:spcBef>
                <a:spcAft>
                  <a:spcPts val="0"/>
                </a:spcAft>
                <a:defRPr/>
              </a:pPr>
              <a:endParaRPr lang="zh-CN" altLang="en-US" sz="1350">
                <a:latin typeface="Times New Roman Regular" panose="02020503050405090304" charset="0"/>
                <a:ea typeface="+mn-ea"/>
                <a:cs typeface="Times New Roman Regular" panose="02020503050405090304" charset="0"/>
              </a:endParaRPr>
            </a:p>
          </p:txBody>
        </p:sp>
      </p:grpSp>
      <p:pic>
        <p:nvPicPr>
          <p:cNvPr id="15" name="音频 14">
            <a:extLst>
              <a:ext uri="{FF2B5EF4-FFF2-40B4-BE49-F238E27FC236}">
                <a16:creationId xmlns:a16="http://schemas.microsoft.com/office/drawing/2014/main" id="{48EF0A96-591C-20BD-1DFE-6ECF0467A93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0110"/>
    </mc:Choice>
    <mc:Fallback>
      <p:transition spd="slow" advTm="101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矩形 1"/>
          <p:cNvSpPr/>
          <p:nvPr/>
        </p:nvSpPr>
        <p:spPr>
          <a:xfrm>
            <a:off x="307975" y="0"/>
            <a:ext cx="257810" cy="8305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4" name="文本框 3"/>
          <p:cNvSpPr txBox="1"/>
          <p:nvPr/>
        </p:nvSpPr>
        <p:spPr>
          <a:xfrm>
            <a:off x="593090" y="201930"/>
            <a:ext cx="5795645" cy="568325"/>
          </a:xfrm>
          <a:prstGeom prst="rect">
            <a:avLst/>
          </a:prstGeom>
          <a:noFill/>
        </p:spPr>
        <p:txBody>
          <a:bodyPr wrap="square" rtlCol="0" anchor="t">
            <a:noAutofit/>
          </a:bodyPr>
          <a:lstStyle/>
          <a:p>
            <a:pPr algn="l"/>
            <a:r>
              <a:rPr lang="en-US" altLang="zh-CN" sz="2800" b="1" dirty="0">
                <a:solidFill>
                  <a:srgbClr val="071F65"/>
                </a:solidFill>
                <a:latin typeface="Times New Roman Bold" panose="02020503050405090304" charset="0"/>
                <a:ea typeface="思源黑体 CN Normal" panose="020B0400000000000000" charset="-122"/>
                <a:cs typeface="Times New Roman Bold" panose="02020503050405090304" charset="0"/>
                <a:sym typeface="+mn-ea"/>
              </a:rPr>
              <a:t>Rationale - Task Base Learning</a:t>
            </a:r>
          </a:p>
        </p:txBody>
      </p:sp>
      <p:sp>
        <p:nvSpPr>
          <p:cNvPr id="38" name="文本框 37"/>
          <p:cNvSpPr txBox="1"/>
          <p:nvPr/>
        </p:nvSpPr>
        <p:spPr>
          <a:xfrm>
            <a:off x="593090" y="922020"/>
            <a:ext cx="10831830" cy="5617210"/>
          </a:xfrm>
          <a:prstGeom prst="rect">
            <a:avLst/>
          </a:prstGeom>
          <a:noFill/>
        </p:spPr>
        <p:txBody>
          <a:bodyPr wrap="square" rtlCol="0" anchor="t">
            <a:noAutofit/>
          </a:bodyPr>
          <a:lstStyle/>
          <a:p>
            <a:pPr algn="l" defTabSz="914400">
              <a:lnSpc>
                <a:spcPct val="100000"/>
              </a:lnSpc>
            </a:pPr>
            <a:r>
              <a:rPr lang="zh-CN" altLang="en-US" sz="24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Task-based language learning is a concept derived from </a:t>
            </a:r>
            <a:r>
              <a:rPr lang="zh-CN" altLang="en-US" sz="2400" b="1" dirty="0">
                <a:solidFill>
                  <a:schemeClr val="tx1"/>
                </a:solidFill>
                <a:latin typeface="Times New Roman Bold" panose="02020503050405090304" charset="0"/>
                <a:ea typeface="思源黑体 CN Normal" panose="020B0400000000000000" charset="-122"/>
                <a:cs typeface="Times New Roman Bold" panose="02020503050405090304" charset="0"/>
                <a:sym typeface="+mn-ea"/>
              </a:rPr>
              <a:t>communicative language teaching</a:t>
            </a:r>
            <a:r>
              <a:rPr lang="en-US" altLang="zh-CN" sz="2400" b="1" dirty="0">
                <a:solidFill>
                  <a:schemeClr val="tx1"/>
                </a:solidFill>
                <a:latin typeface="Times New Roman Bold" panose="02020503050405090304" charset="0"/>
                <a:ea typeface="思源黑体 CN Normal" panose="020B0400000000000000" charset="-122"/>
                <a:cs typeface="Times New Roman Bold" panose="02020503050405090304" charset="0"/>
                <a:sym typeface="+mn-ea"/>
              </a:rPr>
              <a:t> (CLT)</a:t>
            </a:r>
            <a:r>
              <a:rPr lang="zh-CN" altLang="en-US" sz="24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a:t>
            </a:r>
            <a:r>
              <a:rPr lang="en-US" altLang="zh-CN" sz="24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It </a:t>
            </a:r>
            <a:r>
              <a:rPr lang="zh-CN" altLang="en-US" sz="24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represents a significant shift in language teaching methodology, emphasizing </a:t>
            </a:r>
            <a:r>
              <a:rPr lang="zh-CN" altLang="en-US" sz="2400" b="1" dirty="0">
                <a:solidFill>
                  <a:schemeClr val="tx1"/>
                </a:solidFill>
                <a:latin typeface="Times New Roman Bold" panose="02020503050405090304" charset="0"/>
                <a:ea typeface="思源黑体 CN Normal" panose="020B0400000000000000" charset="-122"/>
                <a:cs typeface="Times New Roman Bold" panose="02020503050405090304" charset="0"/>
                <a:sym typeface="+mn-ea"/>
              </a:rPr>
              <a:t>real-world language use and learner-centeredness. </a:t>
            </a:r>
          </a:p>
          <a:p>
            <a:pPr algn="l" defTabSz="914400">
              <a:lnSpc>
                <a:spcPct val="100000"/>
              </a:lnSpc>
            </a:pPr>
            <a:endParaRPr lang="zh-CN" altLang="en-US" sz="24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endParaRPr>
          </a:p>
          <a:p>
            <a:pPr algn="l" defTabSz="914400">
              <a:lnSpc>
                <a:spcPct val="100000"/>
              </a:lnSpc>
            </a:pPr>
            <a:r>
              <a:rPr lang="zh-CN" altLang="en-US" sz="24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Task-Based Learning (TBL) has gained prominence in language teaching methodology due to its emphasis on</a:t>
            </a:r>
            <a:r>
              <a:rPr lang="zh-CN" altLang="en-US" sz="2400" b="1" dirty="0">
                <a:solidFill>
                  <a:schemeClr val="tx1"/>
                </a:solidFill>
                <a:latin typeface="Times New Roman Bold" panose="02020503050405090304" charset="0"/>
                <a:ea typeface="思源黑体 CN Normal" panose="020B0400000000000000" charset="-122"/>
                <a:cs typeface="Times New Roman Bold" panose="02020503050405090304" charset="0"/>
                <a:sym typeface="+mn-ea"/>
              </a:rPr>
              <a:t> real-world language use</a:t>
            </a:r>
            <a:r>
              <a:rPr lang="zh-CN" altLang="en-US" sz="24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a:t>
            </a:r>
            <a:r>
              <a:rPr lang="zh-CN" altLang="en-US" sz="2400" b="1" dirty="0">
                <a:solidFill>
                  <a:schemeClr val="tx1"/>
                </a:solidFill>
                <a:latin typeface="Times New Roman Bold" panose="02020503050405090304" charset="0"/>
                <a:ea typeface="思源黑体 CN Normal" panose="020B0400000000000000" charset="-122"/>
                <a:cs typeface="Times New Roman Bold" panose="02020503050405090304" charset="0"/>
                <a:sym typeface="+mn-ea"/>
              </a:rPr>
              <a:t>learner engagement, and authentic communication </a:t>
            </a:r>
            <a:r>
              <a:rPr lang="zh-CN" altLang="en-US" sz="24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(Ellis, 2003).</a:t>
            </a:r>
          </a:p>
          <a:p>
            <a:pPr algn="l" defTabSz="914400">
              <a:lnSpc>
                <a:spcPct val="100000"/>
              </a:lnSpc>
            </a:pPr>
            <a:endParaRPr lang="zh-CN" altLang="en-US" sz="2400" dirty="0">
              <a:solidFill>
                <a:schemeClr val="tx1"/>
              </a:solidFill>
              <a:latin typeface="Times New Roman Regular" panose="02020503050405090304" charset="0"/>
              <a:ea typeface="思源黑体 CN Normal" panose="020B0400000000000000" charset="-122"/>
              <a:cs typeface="Times New Roman Regular" panose="02020503050405090304" charset="0"/>
            </a:endParaRPr>
          </a:p>
          <a:p>
            <a:pPr algn="l" defTabSz="914400">
              <a:lnSpc>
                <a:spcPct val="100000"/>
              </a:lnSpc>
            </a:pPr>
            <a:r>
              <a:rPr lang="zh-CN" altLang="en-US" sz="24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Task Based Learning (TBL) is an approach to language education that emphasizes authentic language use through tasks, driving skill-based teaching and learning while engaging students in the learning process (Sholeh, et. al. 2020)</a:t>
            </a:r>
            <a:endParaRPr lang="en-US" altLang="zh-CN" sz="24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endParaRPr>
          </a:p>
          <a:p>
            <a:pPr algn="l" defTabSz="914400">
              <a:lnSpc>
                <a:spcPct val="100000"/>
              </a:lnSpc>
            </a:pPr>
            <a:endParaRPr lang="en-US" altLang="zh-CN" sz="24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endParaRPr>
          </a:p>
          <a:p>
            <a:pPr algn="l" defTabSz="914400">
              <a:lnSpc>
                <a:spcPct val="100000"/>
              </a:lnSpc>
            </a:pPr>
            <a:r>
              <a:rPr lang="en-US" altLang="zh-CN" sz="24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TBL aims to </a:t>
            </a:r>
            <a:r>
              <a:rPr lang="en-US" altLang="zh-CN" sz="2400" b="1" dirty="0">
                <a:solidFill>
                  <a:schemeClr val="tx1"/>
                </a:solidFill>
                <a:latin typeface="Times New Roman Bold" panose="02020503050405090304" charset="0"/>
                <a:ea typeface="思源黑体 CN Normal" panose="020B0400000000000000" charset="-122"/>
                <a:cs typeface="Times New Roman Bold" panose="02020503050405090304" charset="0"/>
                <a:sym typeface="+mn-ea"/>
              </a:rPr>
              <a:t>enhance student motivation, imagination, and language acquisition</a:t>
            </a:r>
            <a:r>
              <a:rPr lang="en-US" altLang="zh-CN" sz="24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by providing a framework for educators to create effective programs that meet learners' language use needs .</a:t>
            </a:r>
          </a:p>
          <a:p>
            <a:pPr algn="l" defTabSz="914400">
              <a:lnSpc>
                <a:spcPct val="100000"/>
              </a:lnSpc>
            </a:pPr>
            <a:endParaRPr lang="en-US" altLang="zh-CN" sz="2000" dirty="0">
              <a:solidFill>
                <a:srgbClr val="071F65"/>
              </a:solidFill>
              <a:latin typeface="Times New Roman Regular" panose="02020503050405090304" charset="0"/>
              <a:ea typeface="思源黑体 CN Normal" panose="020B0400000000000000" charset="-122"/>
              <a:cs typeface="Times New Roman Regular" panose="02020503050405090304" charset="0"/>
              <a:sym typeface="+mn-ea"/>
            </a:endParaRPr>
          </a:p>
          <a:p>
            <a:pPr algn="l" defTabSz="914400">
              <a:lnSpc>
                <a:spcPct val="100000"/>
              </a:lnSpc>
            </a:pPr>
            <a:endParaRPr lang="en-US" altLang="zh-CN" sz="2000" dirty="0">
              <a:solidFill>
                <a:srgbClr val="071F65"/>
              </a:solidFill>
              <a:latin typeface="Times New Roman Regular" panose="02020503050405090304" charset="0"/>
              <a:ea typeface="思源黑体 CN Normal" panose="020B0400000000000000" charset="-122"/>
              <a:cs typeface="Times New Roman Regular" panose="02020503050405090304" charset="0"/>
              <a:sym typeface="+mn-ea"/>
            </a:endParaRPr>
          </a:p>
          <a:p>
            <a:pPr algn="l" defTabSz="914400">
              <a:lnSpc>
                <a:spcPct val="100000"/>
              </a:lnSpc>
            </a:pPr>
            <a:endParaRPr lang="en-US" altLang="zh-CN" sz="2000" dirty="0">
              <a:solidFill>
                <a:srgbClr val="071F65"/>
              </a:solidFill>
              <a:latin typeface="Times New Roman Regular" panose="02020503050405090304" charset="0"/>
              <a:ea typeface="思源黑体 CN Normal" panose="020B0400000000000000" charset="-122"/>
              <a:cs typeface="Times New Roman Regular" panose="02020503050405090304" charset="0"/>
              <a:sym typeface="+mn-ea"/>
            </a:endParaRPr>
          </a:p>
        </p:txBody>
      </p:sp>
      <p:pic>
        <p:nvPicPr>
          <p:cNvPr id="9" name="音频 8">
            <a:extLst>
              <a:ext uri="{FF2B5EF4-FFF2-40B4-BE49-F238E27FC236}">
                <a16:creationId xmlns:a16="http://schemas.microsoft.com/office/drawing/2014/main" id="{55176DD0-090D-B4B1-EE5F-4FC399393FD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50072"/>
    </mc:Choice>
    <mc:Fallback>
      <p:transition spd="slow" advTm="500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矩形 1"/>
          <p:cNvSpPr/>
          <p:nvPr/>
        </p:nvSpPr>
        <p:spPr>
          <a:xfrm>
            <a:off x="307975" y="0"/>
            <a:ext cx="257810" cy="8305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4" name="文本框 3"/>
          <p:cNvSpPr txBox="1"/>
          <p:nvPr/>
        </p:nvSpPr>
        <p:spPr>
          <a:xfrm>
            <a:off x="593090" y="201930"/>
            <a:ext cx="5795645" cy="568325"/>
          </a:xfrm>
          <a:prstGeom prst="rect">
            <a:avLst/>
          </a:prstGeom>
          <a:noFill/>
        </p:spPr>
        <p:txBody>
          <a:bodyPr wrap="square" rtlCol="0" anchor="t">
            <a:noAutofit/>
          </a:bodyPr>
          <a:lstStyle/>
          <a:p>
            <a:pPr algn="l"/>
            <a:r>
              <a:rPr lang="en-US" altLang="zh-CN" sz="2800" b="1" dirty="0">
                <a:solidFill>
                  <a:srgbClr val="071F65"/>
                </a:solidFill>
                <a:latin typeface="Times New Roman Bold" panose="02020503050405090304" charset="0"/>
                <a:ea typeface="思源黑体 CN Normal" panose="020B0400000000000000" charset="-122"/>
                <a:cs typeface="Times New Roman Bold" panose="02020503050405090304" charset="0"/>
                <a:sym typeface="+mn-ea"/>
              </a:rPr>
              <a:t>Rationale - Task Base Learning</a:t>
            </a:r>
          </a:p>
        </p:txBody>
      </p:sp>
      <p:pic>
        <p:nvPicPr>
          <p:cNvPr id="3" name="图片 2"/>
          <p:cNvPicPr>
            <a:picLocks noChangeAspect="1"/>
          </p:cNvPicPr>
          <p:nvPr>
            <p:custDataLst>
              <p:tags r:id="rId2"/>
            </p:custDataLst>
          </p:nvPr>
        </p:nvPicPr>
        <p:blipFill>
          <a:blip r:embed="rId7"/>
          <a:stretch>
            <a:fillRect/>
          </a:stretch>
        </p:blipFill>
        <p:spPr>
          <a:xfrm>
            <a:off x="1951355" y="883920"/>
            <a:ext cx="8289290" cy="5133975"/>
          </a:xfrm>
          <a:prstGeom prst="rect">
            <a:avLst/>
          </a:prstGeom>
        </p:spPr>
      </p:pic>
      <p:sp>
        <p:nvSpPr>
          <p:cNvPr id="5" name="文本框 4"/>
          <p:cNvSpPr txBox="1"/>
          <p:nvPr/>
        </p:nvSpPr>
        <p:spPr>
          <a:xfrm>
            <a:off x="593090" y="6130925"/>
            <a:ext cx="11157585" cy="368300"/>
          </a:xfrm>
          <a:prstGeom prst="rect">
            <a:avLst/>
          </a:prstGeom>
          <a:noFill/>
        </p:spPr>
        <p:txBody>
          <a:bodyPr wrap="square" rtlCol="0">
            <a:spAutoFit/>
          </a:bodyPr>
          <a:lstStyle/>
          <a:p>
            <a:pPr algn="ctr"/>
            <a:r>
              <a:rPr lang="en-US" altLang="zh-CN" b="1">
                <a:latin typeface="Times New Roman Bold" panose="02020503050405090304" charset="0"/>
                <a:cs typeface="Times New Roman Bold" panose="02020503050405090304" charset="0"/>
              </a:rPr>
              <a:t>source:</a:t>
            </a:r>
            <a:r>
              <a:rPr lang="en-US" altLang="zh-CN">
                <a:latin typeface="Times New Roman Regular" panose="02020503050405090304" charset="0"/>
                <a:cs typeface="Times New Roman Regular" panose="02020503050405090304" charset="0"/>
              </a:rPr>
              <a:t> </a:t>
            </a:r>
            <a:r>
              <a:rPr lang="zh-CN" altLang="en-US">
                <a:latin typeface="Times New Roman Regular" panose="02020503050405090304" charset="0"/>
                <a:cs typeface="Times New Roman Regular" panose="02020503050405090304" charset="0"/>
              </a:rPr>
              <a:t>https://www.myenglishlanguage.com/teacher-resources/task-based-learning-language-teaching/</a:t>
            </a:r>
          </a:p>
        </p:txBody>
      </p:sp>
      <p:pic>
        <p:nvPicPr>
          <p:cNvPr id="9" name="音频 8">
            <a:extLst>
              <a:ext uri="{FF2B5EF4-FFF2-40B4-BE49-F238E27FC236}">
                <a16:creationId xmlns:a16="http://schemas.microsoft.com/office/drawing/2014/main" id="{A3949C4E-91DB-D5B9-9556-686564A1AD27}"/>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62612"/>
    </mc:Choice>
    <mc:Fallback>
      <p:transition spd="slow" advTm="626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矩形 1"/>
          <p:cNvSpPr/>
          <p:nvPr/>
        </p:nvSpPr>
        <p:spPr>
          <a:xfrm>
            <a:off x="307975" y="0"/>
            <a:ext cx="257810" cy="8305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pic>
        <p:nvPicPr>
          <p:cNvPr id="64" name="图片 63" descr="stil-N9uOrBICcjY-unsplash"/>
          <p:cNvPicPr>
            <a:picLocks noChangeAspect="1"/>
          </p:cNvPicPr>
          <p:nvPr/>
        </p:nvPicPr>
        <p:blipFill>
          <a:blip r:embed="rId10"/>
          <a:srcRect b="13255"/>
          <a:stretch>
            <a:fillRect/>
          </a:stretch>
        </p:blipFill>
        <p:spPr>
          <a:xfrm>
            <a:off x="7660005" y="0"/>
            <a:ext cx="4530725" cy="6858000"/>
          </a:xfrm>
          <a:prstGeom prst="rect">
            <a:avLst/>
          </a:prstGeom>
        </p:spPr>
      </p:pic>
      <p:sp>
        <p:nvSpPr>
          <p:cNvPr id="66" name="矩形 65"/>
          <p:cNvSpPr/>
          <p:nvPr/>
        </p:nvSpPr>
        <p:spPr>
          <a:xfrm>
            <a:off x="7660005" y="0"/>
            <a:ext cx="4530725" cy="6858000"/>
          </a:xfrm>
          <a:prstGeom prst="rect">
            <a:avLst/>
          </a:prstGeom>
          <a:solidFill>
            <a:schemeClr val="accent1">
              <a:alpha val="30000"/>
            </a:schemeClr>
          </a:solidFill>
          <a:ln w="0" cap="flat" cmpd="sng" algn="ctr">
            <a:noFill/>
            <a:prstDash val="solid"/>
            <a:miter lim="800000"/>
          </a:ln>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grpSp>
        <p:nvGrpSpPr>
          <p:cNvPr id="34" name="组合 33"/>
          <p:cNvGrpSpPr/>
          <p:nvPr/>
        </p:nvGrpSpPr>
        <p:grpSpPr>
          <a:xfrm>
            <a:off x="856615" y="966470"/>
            <a:ext cx="1840230" cy="460375"/>
            <a:chOff x="2147" y="2362"/>
            <a:chExt cx="2208" cy="725"/>
          </a:xfrm>
        </p:grpSpPr>
        <p:sp>
          <p:nvSpPr>
            <p:cNvPr id="29" name="文本框 28"/>
            <p:cNvSpPr txBox="1"/>
            <p:nvPr>
              <p:custDataLst>
                <p:tags r:id="rId6"/>
              </p:custDataLst>
            </p:nvPr>
          </p:nvSpPr>
          <p:spPr>
            <a:xfrm>
              <a:off x="2147" y="2362"/>
              <a:ext cx="2208" cy="725"/>
            </a:xfrm>
            <a:prstGeom prst="rect">
              <a:avLst/>
            </a:prstGeom>
            <a:noFill/>
          </p:spPr>
          <p:txBody>
            <a:bodyPr wrap="square" rtlCol="0">
              <a:spAutoFit/>
            </a:bodyPr>
            <a:lstStyle/>
            <a:p>
              <a:r>
                <a:rPr lang="en-US" altLang="zh-CN" sz="2400">
                  <a:solidFill>
                    <a:srgbClr val="002060"/>
                  </a:solidFill>
                  <a:latin typeface="Times New Roman Regular" panose="02020503050405090304" charset="0"/>
                  <a:ea typeface="思源黑体 CN Bold" panose="020B0800000000000000" charset="-122"/>
                  <a:cs typeface="Times New Roman Regular" panose="02020503050405090304" charset="0"/>
                </a:rPr>
                <a:t>Questions</a:t>
              </a:r>
            </a:p>
          </p:txBody>
        </p:sp>
        <p:cxnSp>
          <p:nvCxnSpPr>
            <p:cNvPr id="33" name="直接连接符 32"/>
            <p:cNvCxnSpPr/>
            <p:nvPr>
              <p:custDataLst>
                <p:tags r:id="rId7"/>
              </p:custDataLst>
            </p:nvPr>
          </p:nvCxnSpPr>
          <p:spPr>
            <a:xfrm>
              <a:off x="2289" y="3087"/>
              <a:ext cx="2039" cy="0"/>
            </a:xfrm>
            <a:prstGeom prst="line">
              <a:avLst/>
            </a:prstGeom>
            <a:ln w="19050"/>
          </p:spPr>
          <p:style>
            <a:lnRef idx="1">
              <a:schemeClr val="accent1"/>
            </a:lnRef>
            <a:fillRef idx="0">
              <a:schemeClr val="accent1"/>
            </a:fillRef>
            <a:effectRef idx="0">
              <a:schemeClr val="accent1"/>
            </a:effectRef>
            <a:fontRef idx="minor">
              <a:schemeClr val="tx1"/>
            </a:fontRef>
          </p:style>
        </p:cxnSp>
      </p:grpSp>
      <p:sp>
        <p:nvSpPr>
          <p:cNvPr id="3" name="文本框 2"/>
          <p:cNvSpPr txBox="1"/>
          <p:nvPr>
            <p:custDataLst>
              <p:tags r:id="rId2"/>
            </p:custDataLst>
          </p:nvPr>
        </p:nvSpPr>
        <p:spPr>
          <a:xfrm>
            <a:off x="869950" y="1793875"/>
            <a:ext cx="6450965" cy="3858260"/>
          </a:xfrm>
          <a:prstGeom prst="rect">
            <a:avLst/>
          </a:prstGeom>
          <a:noFill/>
        </p:spPr>
        <p:txBody>
          <a:bodyPr wrap="square" rtlCol="0" anchor="t">
            <a:noAutofit/>
          </a:bodyPr>
          <a:lstStyle/>
          <a:p>
            <a:pPr algn="l" defTabSz="914400">
              <a:lnSpc>
                <a:spcPct val="140000"/>
              </a:lnSpc>
            </a:pPr>
            <a:r>
              <a:rPr lang="en-US" altLang="zh-CN"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1. Will the application of TBL based teaching increase adult learners’ writing proficiency?</a:t>
            </a:r>
            <a:endPar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endParaRPr>
          </a:p>
          <a:p>
            <a:pPr algn="l" defTabSz="914400">
              <a:lnSpc>
                <a:spcPct val="140000"/>
              </a:lnSpc>
            </a:pPr>
            <a:endPar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endParaRPr>
          </a:p>
          <a:p>
            <a:pPr algn="l" defTabSz="914400">
              <a:lnSpc>
                <a:spcPct val="140000"/>
              </a:lnSpc>
            </a:pPr>
            <a:r>
              <a:rPr lang="en-US" altLang="zh-CN"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2. Is TBL suitable for designing writing activities in adult EFL contexts?</a:t>
            </a:r>
          </a:p>
          <a:p>
            <a:pPr algn="l" defTabSz="914400">
              <a:lnSpc>
                <a:spcPct val="140000"/>
              </a:lnSpc>
            </a:pPr>
            <a:endPar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endParaRPr>
          </a:p>
          <a:p>
            <a:pPr algn="l" defTabSz="914400">
              <a:lnSpc>
                <a:spcPct val="140000"/>
              </a:lnSpc>
            </a:pPr>
            <a:r>
              <a:rPr lang="en-US" altLang="zh-CN"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3. How to apply </a:t>
            </a:r>
            <a:r>
              <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TBL for syllabus design in adult EFL education</a:t>
            </a:r>
            <a:r>
              <a:rPr lang="en-US" altLang="zh-CN"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a:t>
            </a:r>
          </a:p>
        </p:txBody>
      </p:sp>
      <p:sp>
        <p:nvSpPr>
          <p:cNvPr id="5" name="文本框 4"/>
          <p:cNvSpPr txBox="1"/>
          <p:nvPr>
            <p:custDataLst>
              <p:tags r:id="rId3"/>
            </p:custDataLst>
          </p:nvPr>
        </p:nvSpPr>
        <p:spPr>
          <a:xfrm>
            <a:off x="593090" y="201930"/>
            <a:ext cx="4645660" cy="568325"/>
          </a:xfrm>
          <a:prstGeom prst="rect">
            <a:avLst/>
          </a:prstGeom>
          <a:noFill/>
        </p:spPr>
        <p:txBody>
          <a:bodyPr wrap="square" rtlCol="0" anchor="t">
            <a:noAutofit/>
          </a:bodyPr>
          <a:lstStyle/>
          <a:p>
            <a:pPr algn="l"/>
            <a:r>
              <a:rPr sz="2800" b="1">
                <a:solidFill>
                  <a:srgbClr val="002060"/>
                </a:solidFill>
                <a:latin typeface="Times New Roman Bold" panose="02020503050405090304" charset="0"/>
                <a:ea typeface="思源黑体 CN Normal" panose="020B0400000000000000" charset="-122"/>
                <a:cs typeface="Times New Roman Bold" panose="02020503050405090304" charset="0"/>
              </a:rPr>
              <a:t>Aims of the investigation</a:t>
            </a:r>
            <a:endParaRPr lang="zh-CN" altLang="en-US" sz="2800" b="1">
              <a:solidFill>
                <a:srgbClr val="002060"/>
              </a:solidFill>
              <a:latin typeface="Times New Roman Bold" panose="02020503050405090304" charset="0"/>
              <a:ea typeface="思源黑体 CN Normal" panose="020B0400000000000000" charset="-122"/>
              <a:cs typeface="Times New Roman Bold" panose="02020503050405090304" charset="0"/>
            </a:endParaRPr>
          </a:p>
        </p:txBody>
      </p:sp>
      <p:pic>
        <p:nvPicPr>
          <p:cNvPr id="7" name="音频 6">
            <a:extLst>
              <a:ext uri="{FF2B5EF4-FFF2-40B4-BE49-F238E27FC236}">
                <a16:creationId xmlns:a16="http://schemas.microsoft.com/office/drawing/2014/main" id="{0C000CE7-ACCF-2797-EE2A-1E8B698D7CCA}"/>
              </a:ext>
            </a:extLst>
          </p:cNvPr>
          <p:cNvPicPr>
            <a:picLocks noChangeAspect="1"/>
          </p:cNvPicPr>
          <p:nvPr>
            <a:audioFile r:link="rId5"/>
            <p:extLst>
              <p:ext uri="{DAA4B4D4-6D71-4841-9C94-3DE7FCFB9230}">
                <p14:media xmlns:p14="http://schemas.microsoft.com/office/powerpoint/2010/main" r:embed="rId4"/>
              </p:ext>
            </p:extLst>
          </p:nvPr>
        </p:nvPicPr>
        <p:blipFill>
          <a:blip r:embed="rId11"/>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9230"/>
    </mc:Choice>
    <mc:Fallback>
      <p:transition spd="slow" advTm="92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矩形 1"/>
          <p:cNvSpPr/>
          <p:nvPr/>
        </p:nvSpPr>
        <p:spPr>
          <a:xfrm>
            <a:off x="307975" y="0"/>
            <a:ext cx="257810" cy="8305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grpSp>
        <p:nvGrpSpPr>
          <p:cNvPr id="34" name="组合 33"/>
          <p:cNvGrpSpPr/>
          <p:nvPr/>
        </p:nvGrpSpPr>
        <p:grpSpPr>
          <a:xfrm>
            <a:off x="856615" y="966470"/>
            <a:ext cx="1840230" cy="460375"/>
            <a:chOff x="2147" y="2362"/>
            <a:chExt cx="2208" cy="725"/>
          </a:xfrm>
        </p:grpSpPr>
        <p:sp>
          <p:nvSpPr>
            <p:cNvPr id="29" name="文本框 28"/>
            <p:cNvSpPr txBox="1"/>
            <p:nvPr>
              <p:custDataLst>
                <p:tags r:id="rId6"/>
              </p:custDataLst>
            </p:nvPr>
          </p:nvSpPr>
          <p:spPr>
            <a:xfrm>
              <a:off x="2147" y="2362"/>
              <a:ext cx="2208" cy="725"/>
            </a:xfrm>
            <a:prstGeom prst="rect">
              <a:avLst/>
            </a:prstGeom>
            <a:noFill/>
          </p:spPr>
          <p:txBody>
            <a:bodyPr wrap="square" rtlCol="0">
              <a:spAutoFit/>
            </a:bodyPr>
            <a:lstStyle/>
            <a:p>
              <a:r>
                <a:rPr lang="en-US" altLang="zh-CN" sz="2400">
                  <a:solidFill>
                    <a:srgbClr val="002060"/>
                  </a:solidFill>
                  <a:latin typeface="Times New Roman Regular" panose="02020503050405090304" charset="0"/>
                  <a:ea typeface="思源黑体 CN Bold" panose="020B0800000000000000" charset="-122"/>
                  <a:cs typeface="Times New Roman Regular" panose="02020503050405090304" charset="0"/>
                </a:rPr>
                <a:t>Objectives</a:t>
              </a:r>
            </a:p>
          </p:txBody>
        </p:sp>
        <p:cxnSp>
          <p:nvCxnSpPr>
            <p:cNvPr id="33" name="直接连接符 32"/>
            <p:cNvCxnSpPr/>
            <p:nvPr>
              <p:custDataLst>
                <p:tags r:id="rId7"/>
              </p:custDataLst>
            </p:nvPr>
          </p:nvCxnSpPr>
          <p:spPr>
            <a:xfrm>
              <a:off x="2289" y="3087"/>
              <a:ext cx="2039" cy="0"/>
            </a:xfrm>
            <a:prstGeom prst="line">
              <a:avLst/>
            </a:prstGeom>
            <a:ln w="19050"/>
          </p:spPr>
          <p:style>
            <a:lnRef idx="1">
              <a:schemeClr val="accent1"/>
            </a:lnRef>
            <a:fillRef idx="0">
              <a:schemeClr val="accent1"/>
            </a:fillRef>
            <a:effectRef idx="0">
              <a:schemeClr val="accent1"/>
            </a:effectRef>
            <a:fontRef idx="minor">
              <a:schemeClr val="tx1"/>
            </a:fontRef>
          </p:style>
        </p:cxnSp>
      </p:grpSp>
      <p:sp>
        <p:nvSpPr>
          <p:cNvPr id="3" name="文本框 2"/>
          <p:cNvSpPr txBox="1"/>
          <p:nvPr>
            <p:custDataLst>
              <p:tags r:id="rId2"/>
            </p:custDataLst>
          </p:nvPr>
        </p:nvSpPr>
        <p:spPr>
          <a:xfrm>
            <a:off x="869950" y="1793875"/>
            <a:ext cx="9768205" cy="3858260"/>
          </a:xfrm>
          <a:prstGeom prst="rect">
            <a:avLst/>
          </a:prstGeom>
          <a:noFill/>
        </p:spPr>
        <p:txBody>
          <a:bodyPr wrap="square" rtlCol="0" anchor="t">
            <a:noAutofit/>
          </a:bodyPr>
          <a:lstStyle/>
          <a:p>
            <a:pPr algn="l" defTabSz="914400">
              <a:lnSpc>
                <a:spcPct val="140000"/>
              </a:lnSpc>
            </a:pPr>
            <a:r>
              <a:rPr lang="en-US" altLang="zh-CN"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1. Will the application of TBL based teaching increase adult learners’ writing proficiency?</a:t>
            </a:r>
          </a:p>
          <a:p>
            <a:pPr algn="l" defTabSz="914400">
              <a:lnSpc>
                <a:spcPct val="140000"/>
              </a:lnSpc>
            </a:pPr>
            <a:r>
              <a:rPr lang="en-US" altLang="zh-CN" sz="2400" b="1" dirty="0">
                <a:gradFill>
                  <a:gsLst>
                    <a:gs pos="0">
                      <a:srgbClr val="012D86"/>
                    </a:gs>
                    <a:gs pos="100000">
                      <a:srgbClr val="0E2557"/>
                    </a:gs>
                  </a:gsLst>
                  <a:lin scaled="0"/>
                </a:gradFill>
                <a:latin typeface="Times New Roman Bold" panose="02020503050405090304" charset="0"/>
                <a:ea typeface="思源黑体 CN Normal" panose="020B0400000000000000" charset="-122"/>
                <a:cs typeface="Times New Roman Bold" panose="02020503050405090304" charset="0"/>
                <a:sym typeface="+mn-ea"/>
              </a:rPr>
              <a:t>A</a:t>
            </a:r>
            <a:r>
              <a:rPr lang="zh-CN" altLang="en-US" sz="2400" b="1" dirty="0">
                <a:gradFill>
                  <a:gsLst>
                    <a:gs pos="0">
                      <a:srgbClr val="012D86"/>
                    </a:gs>
                    <a:gs pos="100000">
                      <a:srgbClr val="0E2557"/>
                    </a:gs>
                  </a:gsLst>
                  <a:lin scaled="0"/>
                </a:gradFill>
                <a:latin typeface="Times New Roman Bold" panose="02020503050405090304" charset="0"/>
                <a:ea typeface="思源黑体 CN Normal" panose="020B0400000000000000" charset="-122"/>
                <a:cs typeface="Times New Roman Bold" panose="02020503050405090304" charset="0"/>
                <a:sym typeface="+mn-ea"/>
              </a:rPr>
              <a:t>ssess the impact of TBL on adult learners' writing proficiency.</a:t>
            </a:r>
            <a:endParaRPr lang="zh-CN" altLang="en-US" sz="2000" b="1" dirty="0">
              <a:solidFill>
                <a:schemeClr val="tx1">
                  <a:lumMod val="85000"/>
                  <a:lumOff val="15000"/>
                </a:schemeClr>
              </a:solidFill>
              <a:latin typeface="Times New Roman Bold" panose="02020503050405090304" charset="0"/>
              <a:ea typeface="思源黑体 CN Normal" panose="020B0400000000000000" charset="-122"/>
              <a:cs typeface="Times New Roman Bold" panose="02020503050405090304" charset="0"/>
              <a:sym typeface="+mn-ea"/>
            </a:endParaRPr>
          </a:p>
          <a:p>
            <a:pPr algn="l" defTabSz="914400">
              <a:lnSpc>
                <a:spcPct val="140000"/>
              </a:lnSpc>
            </a:pPr>
            <a:r>
              <a:rPr lang="en-US" altLang="zh-CN"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2. Is TBL suitable for designing writing activities in adult EFL contexts?</a:t>
            </a:r>
          </a:p>
          <a:p>
            <a:pPr algn="l" defTabSz="914400">
              <a:lnSpc>
                <a:spcPct val="140000"/>
              </a:lnSpc>
            </a:pPr>
            <a:r>
              <a:rPr lang="zh-CN" altLang="en-US" sz="2400" b="1" dirty="0">
                <a:gradFill>
                  <a:gsLst>
                    <a:gs pos="0">
                      <a:srgbClr val="012D86"/>
                    </a:gs>
                    <a:gs pos="100000">
                      <a:srgbClr val="0E2557"/>
                    </a:gs>
                  </a:gsLst>
                  <a:lin scaled="0"/>
                </a:gradFill>
                <a:latin typeface="Times New Roman Bold" panose="02020503050405090304" charset="0"/>
                <a:ea typeface="思源黑体 CN Normal" panose="020B0400000000000000" charset="-122"/>
                <a:cs typeface="Times New Roman Bold" panose="02020503050405090304" charset="0"/>
                <a:sym typeface="+mn-ea"/>
              </a:rPr>
              <a:t>Investigate the suitability of TBL for designing writing activities in adult ESL/EFL contexts.</a:t>
            </a:r>
          </a:p>
          <a:p>
            <a:pPr algn="l" defTabSz="914400">
              <a:lnSpc>
                <a:spcPct val="140000"/>
              </a:lnSpc>
            </a:pPr>
            <a:r>
              <a:rPr lang="en-US" altLang="zh-CN"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3. How to apply </a:t>
            </a:r>
            <a:r>
              <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TBL for syllabus design in adult EFL education</a:t>
            </a:r>
            <a:r>
              <a:rPr lang="en-US" altLang="zh-CN"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a:t>
            </a:r>
          </a:p>
          <a:p>
            <a:pPr algn="l" defTabSz="914400">
              <a:lnSpc>
                <a:spcPct val="140000"/>
              </a:lnSpc>
              <a:buClrTx/>
              <a:buSzTx/>
              <a:buFontTx/>
            </a:pPr>
            <a:r>
              <a:rPr lang="zh-CN" altLang="en-US" sz="2400" b="1" dirty="0">
                <a:gradFill>
                  <a:gsLst>
                    <a:gs pos="0">
                      <a:srgbClr val="012D86"/>
                    </a:gs>
                    <a:gs pos="100000">
                      <a:srgbClr val="0E2557"/>
                    </a:gs>
                  </a:gsLst>
                  <a:lin scaled="0"/>
                </a:gradFill>
                <a:latin typeface="Times New Roman Bold" panose="02020503050405090304" charset="0"/>
                <a:ea typeface="思源黑体 CN Normal" panose="020B0400000000000000" charset="-122"/>
                <a:cs typeface="Times New Roman Bold" panose="02020503050405090304" charset="0"/>
                <a:sym typeface="+mn-ea"/>
              </a:rPr>
              <a:t>Examine the implications of TBL for syllabus design in adult English as a Foreign Language (EFL) education.</a:t>
            </a:r>
          </a:p>
          <a:p>
            <a:pPr algn="l" defTabSz="914400">
              <a:lnSpc>
                <a:spcPct val="140000"/>
              </a:lnSpc>
            </a:pPr>
            <a:endParaRPr lang="en-US" altLang="zh-CN"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endParaRPr>
          </a:p>
          <a:p>
            <a:pPr algn="l" defTabSz="914400">
              <a:lnSpc>
                <a:spcPct val="140000"/>
              </a:lnSpc>
            </a:pPr>
            <a:endParaRPr lang="en-US" altLang="zh-CN"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endParaRPr>
          </a:p>
        </p:txBody>
      </p:sp>
      <p:sp>
        <p:nvSpPr>
          <p:cNvPr id="5" name="文本框 4"/>
          <p:cNvSpPr txBox="1"/>
          <p:nvPr>
            <p:custDataLst>
              <p:tags r:id="rId3"/>
            </p:custDataLst>
          </p:nvPr>
        </p:nvSpPr>
        <p:spPr>
          <a:xfrm>
            <a:off x="593090" y="213995"/>
            <a:ext cx="4645660" cy="568325"/>
          </a:xfrm>
          <a:prstGeom prst="rect">
            <a:avLst/>
          </a:prstGeom>
          <a:noFill/>
        </p:spPr>
        <p:txBody>
          <a:bodyPr wrap="square" rtlCol="0" anchor="t">
            <a:noAutofit/>
          </a:bodyPr>
          <a:lstStyle/>
          <a:p>
            <a:pPr algn="l"/>
            <a:r>
              <a:rPr sz="2800" b="1">
                <a:solidFill>
                  <a:srgbClr val="002060"/>
                </a:solidFill>
                <a:latin typeface="Times New Roman Bold" panose="02020503050405090304" charset="0"/>
                <a:ea typeface="思源黑体 CN Normal" panose="020B0400000000000000" charset="-122"/>
                <a:cs typeface="Times New Roman Bold" panose="02020503050405090304" charset="0"/>
              </a:rPr>
              <a:t>Aims of the investigation</a:t>
            </a:r>
            <a:endParaRPr lang="zh-CN" altLang="en-US" sz="2800" b="1">
              <a:solidFill>
                <a:srgbClr val="002060"/>
              </a:solidFill>
              <a:latin typeface="Times New Roman Bold" panose="02020503050405090304" charset="0"/>
              <a:ea typeface="思源黑体 CN Normal" panose="020B0400000000000000" charset="-122"/>
              <a:cs typeface="Times New Roman Bold" panose="02020503050405090304" charset="0"/>
            </a:endParaRPr>
          </a:p>
        </p:txBody>
      </p:sp>
      <p:pic>
        <p:nvPicPr>
          <p:cNvPr id="7" name="音频 6">
            <a:extLst>
              <a:ext uri="{FF2B5EF4-FFF2-40B4-BE49-F238E27FC236}">
                <a16:creationId xmlns:a16="http://schemas.microsoft.com/office/drawing/2014/main" id="{8D7DF9B1-77EA-9EC4-776E-8200D9AD9D66}"/>
              </a:ext>
            </a:extLst>
          </p:cNvPr>
          <p:cNvPicPr>
            <a:picLocks noChangeAspect="1"/>
          </p:cNvPicPr>
          <p:nvPr>
            <a:audioFile r:link="rId5"/>
            <p:extLst>
              <p:ext uri="{DAA4B4D4-6D71-4841-9C94-3DE7FCFB9230}">
                <p14:media xmlns:p14="http://schemas.microsoft.com/office/powerpoint/2010/main" r:embed="rId4"/>
              </p:ext>
            </p:extLst>
          </p:nvPr>
        </p:nvPicPr>
        <p:blipFill>
          <a:blip r:embed="rId10"/>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8468"/>
    </mc:Choice>
    <mc:Fallback>
      <p:transition spd="slow" advTm="484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矩形 1"/>
          <p:cNvSpPr/>
          <p:nvPr/>
        </p:nvSpPr>
        <p:spPr>
          <a:xfrm>
            <a:off x="307975" y="0"/>
            <a:ext cx="257810" cy="8305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3" name="文本框 2"/>
          <p:cNvSpPr txBox="1"/>
          <p:nvPr/>
        </p:nvSpPr>
        <p:spPr>
          <a:xfrm>
            <a:off x="486410" y="308610"/>
            <a:ext cx="11705590" cy="521970"/>
          </a:xfrm>
          <a:prstGeom prst="rect">
            <a:avLst/>
          </a:prstGeom>
          <a:noFill/>
        </p:spPr>
        <p:txBody>
          <a:bodyPr wrap="square" rtlCol="0">
            <a:spAutoFit/>
          </a:bodyPr>
          <a:lstStyle/>
          <a:p>
            <a:pPr algn="l"/>
            <a:r>
              <a:rPr lang="zh-CN" altLang="en-US" sz="2800" b="1" dirty="0">
                <a:solidFill>
                  <a:srgbClr val="002060"/>
                </a:solidFill>
                <a:latin typeface="Times New Roman Regular" panose="02020503050405090304" charset="0"/>
                <a:ea typeface="思源黑体 CN Bold" panose="020B0800000000000000" charset="-122"/>
                <a:cs typeface="Times New Roman Regular" panose="02020503050405090304" charset="0"/>
              </a:rPr>
              <a:t></a:t>
            </a:r>
            <a:r>
              <a:rPr lang="en-US" altLang="zh-CN" sz="2800" b="1" dirty="0">
                <a:solidFill>
                  <a:srgbClr val="002060"/>
                </a:solidFill>
                <a:latin typeface="Times New Roman Bold" panose="02020503050405090304" charset="0"/>
                <a:ea typeface="思源黑体 CN Bold" panose="020B0800000000000000" charset="-122"/>
                <a:cs typeface="Times New Roman Bold" panose="02020503050405090304" charset="0"/>
              </a:rPr>
              <a:t>Conceptual themes</a:t>
            </a:r>
          </a:p>
        </p:txBody>
      </p:sp>
      <p:sp>
        <p:nvSpPr>
          <p:cNvPr id="100" name="文本框 99"/>
          <p:cNvSpPr txBox="1"/>
          <p:nvPr/>
        </p:nvSpPr>
        <p:spPr>
          <a:xfrm>
            <a:off x="716915" y="1121410"/>
            <a:ext cx="10758805" cy="3813810"/>
          </a:xfrm>
          <a:prstGeom prst="rect">
            <a:avLst/>
          </a:prstGeom>
          <a:noFill/>
          <a:ln w="9525">
            <a:noFill/>
          </a:ln>
        </p:spPr>
        <p:txBody>
          <a:bodyPr>
            <a:noAutofit/>
          </a:bodyPr>
          <a:lstStyle/>
          <a:p>
            <a:pPr marL="0" indent="0"/>
            <a:r>
              <a:rPr lang="en-US" sz="2400" b="1">
                <a:solidFill>
                  <a:schemeClr val="tx1"/>
                </a:solidFill>
                <a:latin typeface="Times New Roman Bold" panose="02020503050405090304" charset="0"/>
                <a:cs typeface="Times New Roman Bold" panose="02020503050405090304" charset="0"/>
              </a:rPr>
              <a:t>Communicative Language Teaching (CLT):</a:t>
            </a:r>
            <a:r>
              <a:rPr lang="en-US" sz="2400" b="0">
                <a:solidFill>
                  <a:schemeClr val="tx1"/>
                </a:solidFill>
                <a:latin typeface="Times New Roman Regular" panose="02020503050405090304" charset="0"/>
                <a:cs typeface="Times New Roman Regular" panose="02020503050405090304" charset="0"/>
              </a:rPr>
              <a:t> TBL aligns with the principles of CLT by prioritizing meaningful communication and task-based activities. (Richards &amp; Rodgers, 2001).</a:t>
            </a:r>
          </a:p>
          <a:p>
            <a:pPr marL="0" indent="0"/>
            <a:r>
              <a:rPr lang="en-US" sz="2400" b="1">
                <a:solidFill>
                  <a:schemeClr val="tx1"/>
                </a:solidFill>
                <a:latin typeface="Times New Roman Bold" panose="02020503050405090304" charset="0"/>
                <a:cs typeface="Times New Roman Bold" panose="02020503050405090304" charset="0"/>
              </a:rPr>
              <a:t>Learner Autonomy:</a:t>
            </a:r>
            <a:r>
              <a:rPr lang="en-US" sz="2400" b="0">
                <a:solidFill>
                  <a:schemeClr val="tx1"/>
                </a:solidFill>
                <a:latin typeface="Times New Roman Regular" panose="02020503050405090304" charset="0"/>
                <a:cs typeface="Times New Roman Regular" panose="02020503050405090304" charset="0"/>
              </a:rPr>
              <a:t> TBL encourages learners to take an active role in their learning process, fostering autonomy and self-regulated learning (Little, 1991).</a:t>
            </a:r>
          </a:p>
          <a:p>
            <a:pPr marL="0" indent="0"/>
            <a:r>
              <a:rPr lang="en-US" sz="2400" b="1">
                <a:solidFill>
                  <a:schemeClr val="tx1"/>
                </a:solidFill>
                <a:latin typeface="Times New Roman Bold" panose="02020503050405090304" charset="0"/>
                <a:cs typeface="Times New Roman Bold" panose="02020503050405090304" charset="0"/>
              </a:rPr>
              <a:t>Task-Based Approaches:</a:t>
            </a:r>
            <a:r>
              <a:rPr lang="en-US" sz="2400" b="0">
                <a:solidFill>
                  <a:schemeClr val="tx1"/>
                </a:solidFill>
                <a:latin typeface="Times New Roman Regular" panose="02020503050405090304" charset="0"/>
                <a:cs typeface="Times New Roman Regular" panose="02020503050405090304" charset="0"/>
              </a:rPr>
              <a:t> The investigation builds upon the theoretical foundations of task-based approaches to language learning, emphasizing the role of tasks in promoting language acquisition (Long, 1985).</a:t>
            </a:r>
          </a:p>
          <a:p>
            <a:pPr marL="0" indent="0"/>
            <a:r>
              <a:rPr lang="en-US" altLang="en-US" sz="2400" b="1">
                <a:solidFill>
                  <a:schemeClr val="tx1"/>
                </a:solidFill>
                <a:latin typeface="Times New Roman Bold" panose="02020503050405090304" charset="0"/>
                <a:cs typeface="Times New Roman Bold" panose="02020503050405090304" charset="0"/>
              </a:rPr>
              <a:t>Syllabus design principles and considerations: </a:t>
            </a:r>
            <a:r>
              <a:rPr lang="en-US" altLang="en-US" sz="2400" b="0">
                <a:solidFill>
                  <a:schemeClr val="tx1"/>
                </a:solidFill>
                <a:latin typeface="Times New Roman Regular" panose="02020503050405090304" charset="0"/>
                <a:cs typeface="Times New Roman Regular" panose="02020503050405090304" charset="0"/>
              </a:rPr>
              <a:t>syllabus design principles；Curriculum design; lesson planning; curriculum design;</a:t>
            </a:r>
          </a:p>
          <a:p>
            <a:pPr marL="0" indent="0"/>
            <a:endParaRPr lang="en-US" altLang="en-US" sz="2400" b="0">
              <a:solidFill>
                <a:schemeClr val="tx1"/>
              </a:solidFill>
              <a:latin typeface="Times New Roman Regular" panose="02020503050405090304" charset="0"/>
              <a:cs typeface="Times New Roman Regular" panose="02020503050405090304" charset="0"/>
            </a:endParaRPr>
          </a:p>
          <a:p>
            <a:pPr marL="0" indent="0"/>
            <a:endParaRPr lang="en-US" altLang="en-US" sz="2400" b="0">
              <a:solidFill>
                <a:schemeClr val="tx1"/>
              </a:solidFill>
              <a:latin typeface="Times New Roman Regular" panose="02020503050405090304" charset="0"/>
              <a:cs typeface="Times New Roman Regular" panose="02020503050405090304" charset="0"/>
            </a:endParaRPr>
          </a:p>
        </p:txBody>
      </p:sp>
      <p:pic>
        <p:nvPicPr>
          <p:cNvPr id="6" name="音频 5">
            <a:extLst>
              <a:ext uri="{FF2B5EF4-FFF2-40B4-BE49-F238E27FC236}">
                <a16:creationId xmlns:a16="http://schemas.microsoft.com/office/drawing/2014/main" id="{01D9BE76-065D-47E1-532D-5158A9B0308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3161"/>
    </mc:Choice>
    <mc:Fallback>
      <p:transition spd="slow" advTm="131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9" name="矩形 8"/>
          <p:cNvSpPr/>
          <p:nvPr/>
        </p:nvSpPr>
        <p:spPr>
          <a:xfrm>
            <a:off x="5543550" y="1971675"/>
            <a:ext cx="6648450" cy="12001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10" name="矩形 9"/>
          <p:cNvSpPr/>
          <p:nvPr/>
        </p:nvSpPr>
        <p:spPr>
          <a:xfrm>
            <a:off x="0" y="1971675"/>
            <a:ext cx="1543685" cy="12001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57" name="文本框 56"/>
          <p:cNvSpPr txBox="1"/>
          <p:nvPr/>
        </p:nvSpPr>
        <p:spPr>
          <a:xfrm>
            <a:off x="2329815" y="2298065"/>
            <a:ext cx="5050155" cy="583565"/>
          </a:xfrm>
          <a:prstGeom prst="rect">
            <a:avLst/>
          </a:prstGeom>
          <a:noFill/>
        </p:spPr>
        <p:txBody>
          <a:bodyPr wrap="square" rtlCol="0" anchor="t">
            <a:spAutoFit/>
          </a:bodyPr>
          <a:lstStyle/>
          <a:p>
            <a:pPr lvl="0" algn="l">
              <a:buClrTx/>
              <a:buSzTx/>
              <a:buFontTx/>
            </a:pPr>
            <a:r>
              <a:rPr lang="en-US" altLang="zh-CN" sz="3200">
                <a:solidFill>
                  <a:srgbClr val="071F65"/>
                </a:solidFill>
                <a:latin typeface="Times New Roman Regular" panose="02020503050405090304" charset="0"/>
                <a:ea typeface="思源黑体 CN Normal" panose="020B0400000000000000" charset="-122"/>
                <a:cs typeface="Times New Roman Regular" panose="02020503050405090304" charset="0"/>
                <a:sym typeface="+mn-ea"/>
              </a:rPr>
              <a:t>Research Design</a:t>
            </a:r>
          </a:p>
        </p:txBody>
      </p:sp>
      <p:sp>
        <p:nvSpPr>
          <p:cNvPr id="14" name="文本框 13"/>
          <p:cNvSpPr txBox="1"/>
          <p:nvPr/>
        </p:nvSpPr>
        <p:spPr>
          <a:xfrm>
            <a:off x="6901815" y="2310765"/>
            <a:ext cx="3889375" cy="521970"/>
          </a:xfrm>
          <a:prstGeom prst="rect">
            <a:avLst/>
          </a:prstGeom>
          <a:noFill/>
        </p:spPr>
        <p:txBody>
          <a:bodyPr wrap="square" rtlCol="0" anchor="t">
            <a:spAutoFit/>
          </a:bodyPr>
          <a:lstStyle/>
          <a:p>
            <a:r>
              <a:rPr lang="en-US" altLang="zh-CN" sz="2800" b="1" dirty="0">
                <a:solidFill>
                  <a:schemeClr val="bg1"/>
                </a:solidFill>
                <a:latin typeface="思源黑体 CN Bold" panose="020B0800000000000000" charset="-122"/>
                <a:ea typeface="思源黑体 CN Bold" panose="020B0800000000000000" charset="-122"/>
                <a:cs typeface="思源黑体 CN Normal" panose="020B0400000000000000" charset="-122"/>
                <a:sym typeface="+mn-ea"/>
              </a:rPr>
              <a:t>SECTION THREE</a:t>
            </a:r>
          </a:p>
        </p:txBody>
      </p:sp>
      <p:sp>
        <p:nvSpPr>
          <p:cNvPr id="34" name="文本框 33"/>
          <p:cNvSpPr txBox="1"/>
          <p:nvPr/>
        </p:nvSpPr>
        <p:spPr>
          <a:xfrm>
            <a:off x="4850765" y="4393565"/>
            <a:ext cx="2520950" cy="521970"/>
          </a:xfrm>
          <a:prstGeom prst="rect">
            <a:avLst/>
          </a:prstGeom>
          <a:noFill/>
        </p:spPr>
        <p:txBody>
          <a:bodyPr wrap="square" rtlCol="0">
            <a:spAutoFit/>
          </a:bodyPr>
          <a:lstStyle/>
          <a:p>
            <a:pPr algn="ctr"/>
            <a:r>
              <a:rPr lang="en-US" altLang="zh-CN" sz="2800" dirty="0">
                <a:solidFill>
                  <a:srgbClr val="002060"/>
                </a:solidFill>
                <a:latin typeface="Times New Roman Regular" panose="02020503050405090304" charset="0"/>
                <a:ea typeface="思源黑体 CN Bold" panose="020B0800000000000000" charset="-122"/>
                <a:cs typeface="Times New Roman Regular" panose="02020503050405090304" charset="0"/>
              </a:rPr>
              <a:t>Date Analysis </a:t>
            </a:r>
          </a:p>
        </p:txBody>
      </p:sp>
      <p:sp>
        <p:nvSpPr>
          <p:cNvPr id="4" name="文本框 3"/>
          <p:cNvSpPr txBox="1"/>
          <p:nvPr/>
        </p:nvSpPr>
        <p:spPr>
          <a:xfrm>
            <a:off x="1650365" y="4394835"/>
            <a:ext cx="2520950" cy="521970"/>
          </a:xfrm>
          <a:prstGeom prst="rect">
            <a:avLst/>
          </a:prstGeom>
          <a:noFill/>
        </p:spPr>
        <p:txBody>
          <a:bodyPr wrap="square" rtlCol="0">
            <a:spAutoFit/>
          </a:bodyPr>
          <a:lstStyle/>
          <a:p>
            <a:pPr algn="ctr"/>
            <a:r>
              <a:rPr lang="en-US" altLang="zh-CN" sz="2800" dirty="0">
                <a:solidFill>
                  <a:srgbClr val="002060"/>
                </a:solidFill>
                <a:latin typeface="Times New Roman Regular" panose="02020503050405090304" charset="0"/>
                <a:ea typeface="思源黑体 CN Bold" panose="020B0800000000000000" charset="-122"/>
                <a:cs typeface="Times New Roman Regular" panose="02020503050405090304" charset="0"/>
              </a:rPr>
              <a:t>Data Collection </a:t>
            </a:r>
          </a:p>
        </p:txBody>
      </p:sp>
      <p:grpSp>
        <p:nvGrpSpPr>
          <p:cNvPr id="56" name="组合 55"/>
          <p:cNvGrpSpPr/>
          <p:nvPr/>
        </p:nvGrpSpPr>
        <p:grpSpPr>
          <a:xfrm>
            <a:off x="1650205" y="2226150"/>
            <a:ext cx="691200" cy="691200"/>
            <a:chOff x="10325" y="5086"/>
            <a:chExt cx="762" cy="762"/>
          </a:xfrm>
        </p:grpSpPr>
        <p:sp>
          <p:nvSpPr>
            <p:cNvPr id="2" name="Freeform 237"/>
            <p:cNvSpPr/>
            <p:nvPr/>
          </p:nvSpPr>
          <p:spPr bwMode="auto">
            <a:xfrm>
              <a:off x="10325" y="5086"/>
              <a:ext cx="762" cy="762"/>
            </a:xfrm>
            <a:custGeom>
              <a:avLst/>
              <a:gdLst>
                <a:gd name="T0" fmla="*/ 555 w 713"/>
                <a:gd name="T1" fmla="*/ 60 h 713"/>
                <a:gd name="T2" fmla="*/ 357 w 713"/>
                <a:gd name="T3" fmla="*/ 0 h 713"/>
                <a:gd name="T4" fmla="*/ 46 w 713"/>
                <a:gd name="T5" fmla="*/ 181 h 713"/>
                <a:gd name="T6" fmla="*/ 0 w 713"/>
                <a:gd name="T7" fmla="*/ 356 h 713"/>
                <a:gd name="T8" fmla="*/ 44 w 713"/>
                <a:gd name="T9" fmla="*/ 528 h 713"/>
                <a:gd name="T10" fmla="*/ 357 w 713"/>
                <a:gd name="T11" fmla="*/ 713 h 713"/>
                <a:gd name="T12" fmla="*/ 631 w 713"/>
                <a:gd name="T13" fmla="*/ 584 h 713"/>
                <a:gd name="T14" fmla="*/ 713 w 713"/>
                <a:gd name="T15" fmla="*/ 356 h 713"/>
                <a:gd name="T16" fmla="*/ 555 w 713"/>
                <a:gd name="T17" fmla="*/ 60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3" h="713">
                  <a:moveTo>
                    <a:pt x="555" y="60"/>
                  </a:moveTo>
                  <a:cubicBezTo>
                    <a:pt x="498" y="22"/>
                    <a:pt x="430" y="0"/>
                    <a:pt x="357" y="0"/>
                  </a:cubicBezTo>
                  <a:cubicBezTo>
                    <a:pt x="223" y="0"/>
                    <a:pt x="107" y="73"/>
                    <a:pt x="46" y="181"/>
                  </a:cubicBezTo>
                  <a:cubicBezTo>
                    <a:pt x="17" y="233"/>
                    <a:pt x="0" y="293"/>
                    <a:pt x="0" y="356"/>
                  </a:cubicBezTo>
                  <a:cubicBezTo>
                    <a:pt x="0" y="419"/>
                    <a:pt x="16" y="477"/>
                    <a:pt x="44" y="528"/>
                  </a:cubicBezTo>
                  <a:cubicBezTo>
                    <a:pt x="105" y="638"/>
                    <a:pt x="222" y="713"/>
                    <a:pt x="357" y="713"/>
                  </a:cubicBezTo>
                  <a:cubicBezTo>
                    <a:pt x="467" y="713"/>
                    <a:pt x="566" y="663"/>
                    <a:pt x="631" y="584"/>
                  </a:cubicBezTo>
                  <a:cubicBezTo>
                    <a:pt x="682" y="522"/>
                    <a:pt x="713" y="443"/>
                    <a:pt x="713" y="356"/>
                  </a:cubicBezTo>
                  <a:cubicBezTo>
                    <a:pt x="713" y="233"/>
                    <a:pt x="650" y="124"/>
                    <a:pt x="555" y="60"/>
                  </a:cubicBezTo>
                  <a:close/>
                </a:path>
              </a:pathLst>
            </a:custGeom>
            <a:solidFill>
              <a:schemeClr val="bg1"/>
            </a:solidFill>
            <a:ln w="31750">
              <a:solidFill>
                <a:srgbClr val="002060"/>
              </a:solidFill>
              <a:round/>
            </a:ln>
          </p:spPr>
          <p:txBody>
            <a:body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思源黑体 CN Normal" panose="020B0400000000000000" charset="-122"/>
              </a:endParaRPr>
            </a:p>
          </p:txBody>
        </p:sp>
        <p:sp>
          <p:nvSpPr>
            <p:cNvPr id="42" name="Freeform 28"/>
            <p:cNvSpPr>
              <a:spLocks noChangeAspect="1" noEditPoints="1"/>
            </p:cNvSpPr>
            <p:nvPr/>
          </p:nvSpPr>
          <p:spPr bwMode="auto">
            <a:xfrm>
              <a:off x="10504" y="5254"/>
              <a:ext cx="400" cy="396"/>
            </a:xfrm>
            <a:custGeom>
              <a:avLst/>
              <a:gdLst>
                <a:gd name="T0" fmla="*/ 1058 w 1200"/>
                <a:gd name="T1" fmla="*/ 997 h 1189"/>
                <a:gd name="T2" fmla="*/ 1015 w 1200"/>
                <a:gd name="T3" fmla="*/ 997 h 1189"/>
                <a:gd name="T4" fmla="*/ 793 w 1200"/>
                <a:gd name="T5" fmla="*/ 776 h 1189"/>
                <a:gd name="T6" fmla="*/ 793 w 1200"/>
                <a:gd name="T7" fmla="*/ 733 h 1189"/>
                <a:gd name="T8" fmla="*/ 837 w 1200"/>
                <a:gd name="T9" fmla="*/ 733 h 1189"/>
                <a:gd name="T10" fmla="*/ 1058 w 1200"/>
                <a:gd name="T11" fmla="*/ 954 h 1189"/>
                <a:gd name="T12" fmla="*/ 1058 w 1200"/>
                <a:gd name="T13" fmla="*/ 997 h 1189"/>
                <a:gd name="T14" fmla="*/ 960 w 1200"/>
                <a:gd name="T15" fmla="*/ 1094 h 1189"/>
                <a:gd name="T16" fmla="*/ 917 w 1200"/>
                <a:gd name="T17" fmla="*/ 1094 h 1189"/>
                <a:gd name="T18" fmla="*/ 696 w 1200"/>
                <a:gd name="T19" fmla="*/ 873 h 1189"/>
                <a:gd name="T20" fmla="*/ 696 w 1200"/>
                <a:gd name="T21" fmla="*/ 830 h 1189"/>
                <a:gd name="T22" fmla="*/ 739 w 1200"/>
                <a:gd name="T23" fmla="*/ 830 h 1189"/>
                <a:gd name="T24" fmla="*/ 960 w 1200"/>
                <a:gd name="T25" fmla="*/ 1051 h 1189"/>
                <a:gd name="T26" fmla="*/ 960 w 1200"/>
                <a:gd name="T27" fmla="*/ 1094 h 1189"/>
                <a:gd name="T28" fmla="*/ 842 w 1200"/>
                <a:gd name="T29" fmla="*/ 648 h 1189"/>
                <a:gd name="T30" fmla="*/ 593 w 1200"/>
                <a:gd name="T31" fmla="*/ 864 h 1189"/>
                <a:gd name="T32" fmla="*/ 864 w 1200"/>
                <a:gd name="T33" fmla="*/ 1142 h 1189"/>
                <a:gd name="T34" fmla="*/ 1036 w 1200"/>
                <a:gd name="T35" fmla="*/ 1142 h 1189"/>
                <a:gd name="T36" fmla="*/ 1105 w 1200"/>
                <a:gd name="T37" fmla="*/ 1073 h 1189"/>
                <a:gd name="T38" fmla="*/ 1105 w 1200"/>
                <a:gd name="T39" fmla="*/ 901 h 1189"/>
                <a:gd name="T40" fmla="*/ 842 w 1200"/>
                <a:gd name="T41" fmla="*/ 648 h 1189"/>
                <a:gd name="T42" fmla="*/ 284 w 1200"/>
                <a:gd name="T43" fmla="*/ 370 h 1189"/>
                <a:gd name="T44" fmla="*/ 463 w 1200"/>
                <a:gd name="T45" fmla="*/ 554 h 1189"/>
                <a:gd name="T46" fmla="*/ 549 w 1200"/>
                <a:gd name="T47" fmla="*/ 468 h 1189"/>
                <a:gd name="T48" fmla="*/ 370 w 1200"/>
                <a:gd name="T49" fmla="*/ 284 h 1189"/>
                <a:gd name="T50" fmla="*/ 413 w 1200"/>
                <a:gd name="T51" fmla="*/ 241 h 1189"/>
                <a:gd name="T52" fmla="*/ 172 w 1200"/>
                <a:gd name="T53" fmla="*/ 0 h 1189"/>
                <a:gd name="T54" fmla="*/ 0 w 1200"/>
                <a:gd name="T55" fmla="*/ 172 h 1189"/>
                <a:gd name="T56" fmla="*/ 241 w 1200"/>
                <a:gd name="T57" fmla="*/ 413 h 1189"/>
                <a:gd name="T58" fmla="*/ 284 w 1200"/>
                <a:gd name="T59" fmla="*/ 370 h 1189"/>
                <a:gd name="T60" fmla="*/ 266 w 1200"/>
                <a:gd name="T61" fmla="*/ 1085 h 1189"/>
                <a:gd name="T62" fmla="*/ 165 w 1200"/>
                <a:gd name="T63" fmla="*/ 985 h 1189"/>
                <a:gd name="T64" fmla="*/ 266 w 1200"/>
                <a:gd name="T65" fmla="*/ 884 h 1189"/>
                <a:gd name="T66" fmla="*/ 366 w 1200"/>
                <a:gd name="T67" fmla="*/ 985 h 1189"/>
                <a:gd name="T68" fmla="*/ 266 w 1200"/>
                <a:gd name="T69" fmla="*/ 1085 h 1189"/>
                <a:gd name="T70" fmla="*/ 777 w 1200"/>
                <a:gd name="T71" fmla="*/ 607 h 1189"/>
                <a:gd name="T72" fmla="*/ 893 w 1200"/>
                <a:gd name="T73" fmla="*/ 630 h 1189"/>
                <a:gd name="T74" fmla="*/ 1200 w 1200"/>
                <a:gd name="T75" fmla="*/ 324 h 1189"/>
                <a:gd name="T76" fmla="*/ 1195 w 1200"/>
                <a:gd name="T77" fmla="*/ 272 h 1189"/>
                <a:gd name="T78" fmla="*/ 978 w 1200"/>
                <a:gd name="T79" fmla="*/ 505 h 1189"/>
                <a:gd name="T80" fmla="*/ 773 w 1200"/>
                <a:gd name="T81" fmla="*/ 468 h 1189"/>
                <a:gd name="T82" fmla="*/ 702 w 1200"/>
                <a:gd name="T83" fmla="*/ 271 h 1189"/>
                <a:gd name="T84" fmla="*/ 936 w 1200"/>
                <a:gd name="T85" fmla="*/ 20 h 1189"/>
                <a:gd name="T86" fmla="*/ 893 w 1200"/>
                <a:gd name="T87" fmla="*/ 17 h 1189"/>
                <a:gd name="T88" fmla="*/ 587 w 1200"/>
                <a:gd name="T89" fmla="*/ 324 h 1189"/>
                <a:gd name="T90" fmla="*/ 612 w 1200"/>
                <a:gd name="T91" fmla="*/ 446 h 1189"/>
                <a:gd name="T92" fmla="*/ 320 w 1200"/>
                <a:gd name="T93" fmla="*/ 803 h 1189"/>
                <a:gd name="T94" fmla="*/ 265 w 1200"/>
                <a:gd name="T95" fmla="*/ 795 h 1189"/>
                <a:gd name="T96" fmla="*/ 76 w 1200"/>
                <a:gd name="T97" fmla="*/ 985 h 1189"/>
                <a:gd name="T98" fmla="*/ 265 w 1200"/>
                <a:gd name="T99" fmla="*/ 1174 h 1189"/>
                <a:gd name="T100" fmla="*/ 455 w 1200"/>
                <a:gd name="T101" fmla="*/ 985 h 1189"/>
                <a:gd name="T102" fmla="*/ 441 w 1200"/>
                <a:gd name="T103" fmla="*/ 913 h 1189"/>
                <a:gd name="T104" fmla="*/ 777 w 1200"/>
                <a:gd name="T105" fmla="*/ 607 h 1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00" h="1189">
                  <a:moveTo>
                    <a:pt x="1058" y="997"/>
                  </a:moveTo>
                  <a:cubicBezTo>
                    <a:pt x="1046" y="1009"/>
                    <a:pt x="1026" y="1009"/>
                    <a:pt x="1015" y="997"/>
                  </a:cubicBezTo>
                  <a:lnTo>
                    <a:pt x="793" y="776"/>
                  </a:lnTo>
                  <a:cubicBezTo>
                    <a:pt x="782" y="764"/>
                    <a:pt x="782" y="745"/>
                    <a:pt x="793" y="733"/>
                  </a:cubicBezTo>
                  <a:cubicBezTo>
                    <a:pt x="805" y="721"/>
                    <a:pt x="825" y="721"/>
                    <a:pt x="837" y="733"/>
                  </a:cubicBezTo>
                  <a:lnTo>
                    <a:pt x="1058" y="954"/>
                  </a:lnTo>
                  <a:cubicBezTo>
                    <a:pt x="1070" y="966"/>
                    <a:pt x="1070" y="985"/>
                    <a:pt x="1058" y="997"/>
                  </a:cubicBezTo>
                  <a:close/>
                  <a:moveTo>
                    <a:pt x="960" y="1094"/>
                  </a:moveTo>
                  <a:cubicBezTo>
                    <a:pt x="949" y="1106"/>
                    <a:pt x="929" y="1106"/>
                    <a:pt x="917" y="1094"/>
                  </a:cubicBezTo>
                  <a:lnTo>
                    <a:pt x="696" y="873"/>
                  </a:lnTo>
                  <a:cubicBezTo>
                    <a:pt x="684" y="861"/>
                    <a:pt x="684" y="842"/>
                    <a:pt x="696" y="830"/>
                  </a:cubicBezTo>
                  <a:cubicBezTo>
                    <a:pt x="708" y="818"/>
                    <a:pt x="727" y="818"/>
                    <a:pt x="739" y="830"/>
                  </a:cubicBezTo>
                  <a:lnTo>
                    <a:pt x="960" y="1051"/>
                  </a:lnTo>
                  <a:cubicBezTo>
                    <a:pt x="972" y="1063"/>
                    <a:pt x="972" y="1082"/>
                    <a:pt x="960" y="1094"/>
                  </a:cubicBezTo>
                  <a:close/>
                  <a:moveTo>
                    <a:pt x="842" y="648"/>
                  </a:moveTo>
                  <a:cubicBezTo>
                    <a:pt x="842" y="648"/>
                    <a:pt x="694" y="688"/>
                    <a:pt x="593" y="864"/>
                  </a:cubicBezTo>
                  <a:cubicBezTo>
                    <a:pt x="589" y="854"/>
                    <a:pt x="864" y="1142"/>
                    <a:pt x="864" y="1142"/>
                  </a:cubicBezTo>
                  <a:cubicBezTo>
                    <a:pt x="912" y="1189"/>
                    <a:pt x="989" y="1189"/>
                    <a:pt x="1036" y="1142"/>
                  </a:cubicBezTo>
                  <a:lnTo>
                    <a:pt x="1105" y="1073"/>
                  </a:lnTo>
                  <a:cubicBezTo>
                    <a:pt x="1153" y="1025"/>
                    <a:pt x="1153" y="948"/>
                    <a:pt x="1105" y="901"/>
                  </a:cubicBezTo>
                  <a:lnTo>
                    <a:pt x="842" y="648"/>
                  </a:lnTo>
                  <a:close/>
                  <a:moveTo>
                    <a:pt x="284" y="370"/>
                  </a:moveTo>
                  <a:lnTo>
                    <a:pt x="463" y="554"/>
                  </a:lnTo>
                  <a:lnTo>
                    <a:pt x="549" y="468"/>
                  </a:lnTo>
                  <a:lnTo>
                    <a:pt x="370" y="284"/>
                  </a:lnTo>
                  <a:lnTo>
                    <a:pt x="413" y="241"/>
                  </a:lnTo>
                  <a:lnTo>
                    <a:pt x="172" y="0"/>
                  </a:lnTo>
                  <a:lnTo>
                    <a:pt x="0" y="172"/>
                  </a:lnTo>
                  <a:lnTo>
                    <a:pt x="241" y="413"/>
                  </a:lnTo>
                  <a:lnTo>
                    <a:pt x="284" y="370"/>
                  </a:lnTo>
                  <a:close/>
                  <a:moveTo>
                    <a:pt x="266" y="1085"/>
                  </a:moveTo>
                  <a:cubicBezTo>
                    <a:pt x="210" y="1085"/>
                    <a:pt x="165" y="1040"/>
                    <a:pt x="165" y="985"/>
                  </a:cubicBezTo>
                  <a:cubicBezTo>
                    <a:pt x="165" y="929"/>
                    <a:pt x="210" y="884"/>
                    <a:pt x="266" y="884"/>
                  </a:cubicBezTo>
                  <a:cubicBezTo>
                    <a:pt x="321" y="884"/>
                    <a:pt x="366" y="929"/>
                    <a:pt x="366" y="985"/>
                  </a:cubicBezTo>
                  <a:cubicBezTo>
                    <a:pt x="366" y="1040"/>
                    <a:pt x="321" y="1085"/>
                    <a:pt x="266" y="1085"/>
                  </a:cubicBezTo>
                  <a:close/>
                  <a:moveTo>
                    <a:pt x="777" y="607"/>
                  </a:moveTo>
                  <a:cubicBezTo>
                    <a:pt x="813" y="622"/>
                    <a:pt x="852" y="630"/>
                    <a:pt x="893" y="630"/>
                  </a:cubicBezTo>
                  <a:cubicBezTo>
                    <a:pt x="1063" y="630"/>
                    <a:pt x="1200" y="493"/>
                    <a:pt x="1200" y="324"/>
                  </a:cubicBezTo>
                  <a:cubicBezTo>
                    <a:pt x="1200" y="306"/>
                    <a:pt x="1198" y="289"/>
                    <a:pt x="1195" y="272"/>
                  </a:cubicBezTo>
                  <a:lnTo>
                    <a:pt x="978" y="505"/>
                  </a:lnTo>
                  <a:lnTo>
                    <a:pt x="773" y="468"/>
                  </a:lnTo>
                  <a:lnTo>
                    <a:pt x="702" y="271"/>
                  </a:lnTo>
                  <a:lnTo>
                    <a:pt x="936" y="20"/>
                  </a:lnTo>
                  <a:cubicBezTo>
                    <a:pt x="922" y="18"/>
                    <a:pt x="908" y="17"/>
                    <a:pt x="893" y="17"/>
                  </a:cubicBezTo>
                  <a:cubicBezTo>
                    <a:pt x="724" y="17"/>
                    <a:pt x="587" y="154"/>
                    <a:pt x="587" y="324"/>
                  </a:cubicBezTo>
                  <a:cubicBezTo>
                    <a:pt x="587" y="367"/>
                    <a:pt x="596" y="408"/>
                    <a:pt x="612" y="446"/>
                  </a:cubicBezTo>
                  <a:cubicBezTo>
                    <a:pt x="518" y="613"/>
                    <a:pt x="376" y="752"/>
                    <a:pt x="320" y="803"/>
                  </a:cubicBezTo>
                  <a:cubicBezTo>
                    <a:pt x="303" y="798"/>
                    <a:pt x="284" y="795"/>
                    <a:pt x="265" y="795"/>
                  </a:cubicBezTo>
                  <a:cubicBezTo>
                    <a:pt x="161" y="795"/>
                    <a:pt x="76" y="880"/>
                    <a:pt x="76" y="985"/>
                  </a:cubicBezTo>
                  <a:cubicBezTo>
                    <a:pt x="76" y="1089"/>
                    <a:pt x="161" y="1174"/>
                    <a:pt x="265" y="1174"/>
                  </a:cubicBezTo>
                  <a:cubicBezTo>
                    <a:pt x="370" y="1174"/>
                    <a:pt x="455" y="1089"/>
                    <a:pt x="455" y="985"/>
                  </a:cubicBezTo>
                  <a:cubicBezTo>
                    <a:pt x="455" y="959"/>
                    <a:pt x="450" y="935"/>
                    <a:pt x="441" y="913"/>
                  </a:cubicBezTo>
                  <a:cubicBezTo>
                    <a:pt x="483" y="858"/>
                    <a:pt x="597" y="720"/>
                    <a:pt x="777" y="607"/>
                  </a:cubicBezTo>
                  <a:close/>
                </a:path>
              </a:pathLst>
            </a:custGeom>
            <a:solidFill>
              <a:srgbClr val="002060"/>
            </a:solidFill>
            <a:ln>
              <a:noFill/>
            </a:ln>
          </p:spPr>
          <p:txBody>
            <a:bodyPr vert="horz" wrap="square" lIns="91440" tIns="45720" rIns="91440" bIns="45720" numCol="1" anchor="t" anchorCtr="0" compatLnSpc="1"/>
            <a:lstStyle/>
            <a:p>
              <a:endParaRPr lang="zh-CN" altLang="en-US">
                <a:cs typeface="思源黑体 CN Normal" panose="020B0400000000000000" charset="-122"/>
              </a:endParaRPr>
            </a:p>
          </p:txBody>
        </p:sp>
      </p:grpSp>
      <p:grpSp>
        <p:nvGrpSpPr>
          <p:cNvPr id="13" name="组合 12"/>
          <p:cNvGrpSpPr/>
          <p:nvPr/>
        </p:nvGrpSpPr>
        <p:grpSpPr>
          <a:xfrm>
            <a:off x="4634230" y="4430395"/>
            <a:ext cx="374650" cy="434975"/>
            <a:chOff x="9083" y="7040"/>
            <a:chExt cx="384" cy="445"/>
          </a:xfrm>
          <a:solidFill>
            <a:srgbClr val="002060"/>
          </a:solidFill>
        </p:grpSpPr>
        <p:sp>
          <p:nvSpPr>
            <p:cNvPr id="1124" name="Freeform 95"/>
            <p:cNvSpPr/>
            <p:nvPr/>
          </p:nvSpPr>
          <p:spPr bwMode="auto">
            <a:xfrm>
              <a:off x="9123" y="7040"/>
              <a:ext cx="259" cy="156"/>
            </a:xfrm>
            <a:custGeom>
              <a:avLst/>
              <a:gdLst>
                <a:gd name="T0" fmla="*/ 110 w 114"/>
                <a:gd name="T1" fmla="*/ 19 h 69"/>
                <a:gd name="T2" fmla="*/ 67 w 114"/>
                <a:gd name="T3" fmla="*/ 0 h 69"/>
                <a:gd name="T4" fmla="*/ 0 w 114"/>
                <a:gd name="T5" fmla="*/ 68 h 69"/>
                <a:gd name="T6" fmla="*/ 22 w 114"/>
                <a:gd name="T7" fmla="*/ 68 h 69"/>
                <a:gd name="T8" fmla="*/ 67 w 114"/>
                <a:gd name="T9" fmla="*/ 21 h 69"/>
                <a:gd name="T10" fmla="*/ 95 w 114"/>
                <a:gd name="T11" fmla="*/ 33 h 69"/>
                <a:gd name="T12" fmla="*/ 110 w 114"/>
                <a:gd name="T13" fmla="*/ 33 h 69"/>
                <a:gd name="T14" fmla="*/ 110 w 114"/>
                <a:gd name="T15" fmla="*/ 19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69">
                  <a:moveTo>
                    <a:pt x="110" y="19"/>
                  </a:moveTo>
                  <a:cubicBezTo>
                    <a:pt x="98" y="7"/>
                    <a:pt x="83" y="0"/>
                    <a:pt x="67" y="0"/>
                  </a:cubicBezTo>
                  <a:cubicBezTo>
                    <a:pt x="29" y="0"/>
                    <a:pt x="1" y="36"/>
                    <a:pt x="0" y="68"/>
                  </a:cubicBezTo>
                  <a:cubicBezTo>
                    <a:pt x="0" y="69"/>
                    <a:pt x="22" y="68"/>
                    <a:pt x="22" y="68"/>
                  </a:cubicBezTo>
                  <a:cubicBezTo>
                    <a:pt x="23" y="46"/>
                    <a:pt x="42" y="21"/>
                    <a:pt x="67" y="21"/>
                  </a:cubicBezTo>
                  <a:cubicBezTo>
                    <a:pt x="80" y="21"/>
                    <a:pt x="90" y="28"/>
                    <a:pt x="95" y="33"/>
                  </a:cubicBezTo>
                  <a:cubicBezTo>
                    <a:pt x="100" y="37"/>
                    <a:pt x="106" y="37"/>
                    <a:pt x="110" y="33"/>
                  </a:cubicBezTo>
                  <a:cubicBezTo>
                    <a:pt x="114" y="29"/>
                    <a:pt x="114" y="23"/>
                    <a:pt x="11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Times New Roman Regular" panose="02020503050405090304" charset="0"/>
                <a:cs typeface="Times New Roman Regular" panose="02020503050405090304" charset="0"/>
              </a:endParaRPr>
            </a:p>
          </p:txBody>
        </p:sp>
        <p:sp>
          <p:nvSpPr>
            <p:cNvPr id="1125" name="Freeform 96"/>
            <p:cNvSpPr>
              <a:spLocks noEditPoints="1"/>
            </p:cNvSpPr>
            <p:nvPr/>
          </p:nvSpPr>
          <p:spPr bwMode="auto">
            <a:xfrm>
              <a:off x="9083" y="7191"/>
              <a:ext cx="384" cy="294"/>
            </a:xfrm>
            <a:custGeom>
              <a:avLst/>
              <a:gdLst>
                <a:gd name="T0" fmla="*/ 148 w 170"/>
                <a:gd name="T1" fmla="*/ 1 h 130"/>
                <a:gd name="T2" fmla="*/ 40 w 170"/>
                <a:gd name="T3" fmla="*/ 0 h 130"/>
                <a:gd name="T4" fmla="*/ 19 w 170"/>
                <a:gd name="T5" fmla="*/ 1 h 130"/>
                <a:gd name="T6" fmla="*/ 0 w 170"/>
                <a:gd name="T7" fmla="*/ 24 h 130"/>
                <a:gd name="T8" fmla="*/ 0 w 170"/>
                <a:gd name="T9" fmla="*/ 106 h 130"/>
                <a:gd name="T10" fmla="*/ 24 w 170"/>
                <a:gd name="T11" fmla="*/ 130 h 130"/>
                <a:gd name="T12" fmla="*/ 145 w 170"/>
                <a:gd name="T13" fmla="*/ 130 h 130"/>
                <a:gd name="T14" fmla="*/ 170 w 170"/>
                <a:gd name="T15" fmla="*/ 106 h 130"/>
                <a:gd name="T16" fmla="*/ 170 w 170"/>
                <a:gd name="T17" fmla="*/ 24 h 130"/>
                <a:gd name="T18" fmla="*/ 148 w 170"/>
                <a:gd name="T19" fmla="*/ 1 h 130"/>
                <a:gd name="T20" fmla="*/ 90 w 170"/>
                <a:gd name="T21" fmla="*/ 67 h 130"/>
                <a:gd name="T22" fmla="*/ 90 w 170"/>
                <a:gd name="T23" fmla="*/ 89 h 130"/>
                <a:gd name="T24" fmla="*/ 85 w 170"/>
                <a:gd name="T25" fmla="*/ 95 h 130"/>
                <a:gd name="T26" fmla="*/ 79 w 170"/>
                <a:gd name="T27" fmla="*/ 89 h 130"/>
                <a:gd name="T28" fmla="*/ 79 w 170"/>
                <a:gd name="T29" fmla="*/ 67 h 130"/>
                <a:gd name="T30" fmla="*/ 69 w 170"/>
                <a:gd name="T31" fmla="*/ 53 h 130"/>
                <a:gd name="T32" fmla="*/ 85 w 170"/>
                <a:gd name="T33" fmla="*/ 37 h 130"/>
                <a:gd name="T34" fmla="*/ 101 w 170"/>
                <a:gd name="T35" fmla="*/ 53 h 130"/>
                <a:gd name="T36" fmla="*/ 90 w 170"/>
                <a:gd name="T37" fmla="*/ 6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0" h="130">
                  <a:moveTo>
                    <a:pt x="148" y="1"/>
                  </a:moveTo>
                  <a:cubicBezTo>
                    <a:pt x="40" y="0"/>
                    <a:pt x="40" y="0"/>
                    <a:pt x="40" y="0"/>
                  </a:cubicBezTo>
                  <a:cubicBezTo>
                    <a:pt x="40" y="0"/>
                    <a:pt x="19" y="0"/>
                    <a:pt x="19" y="1"/>
                  </a:cubicBezTo>
                  <a:cubicBezTo>
                    <a:pt x="8" y="3"/>
                    <a:pt x="0" y="13"/>
                    <a:pt x="0" y="24"/>
                  </a:cubicBezTo>
                  <a:cubicBezTo>
                    <a:pt x="0" y="106"/>
                    <a:pt x="0" y="106"/>
                    <a:pt x="0" y="106"/>
                  </a:cubicBezTo>
                  <a:cubicBezTo>
                    <a:pt x="0" y="119"/>
                    <a:pt x="11" y="130"/>
                    <a:pt x="24" y="130"/>
                  </a:cubicBezTo>
                  <a:cubicBezTo>
                    <a:pt x="145" y="130"/>
                    <a:pt x="145" y="130"/>
                    <a:pt x="145" y="130"/>
                  </a:cubicBezTo>
                  <a:cubicBezTo>
                    <a:pt x="159" y="130"/>
                    <a:pt x="170" y="119"/>
                    <a:pt x="170" y="106"/>
                  </a:cubicBezTo>
                  <a:cubicBezTo>
                    <a:pt x="170" y="24"/>
                    <a:pt x="170" y="24"/>
                    <a:pt x="170" y="24"/>
                  </a:cubicBezTo>
                  <a:cubicBezTo>
                    <a:pt x="170" y="12"/>
                    <a:pt x="160" y="2"/>
                    <a:pt x="148" y="1"/>
                  </a:cubicBezTo>
                  <a:close/>
                  <a:moveTo>
                    <a:pt x="90" y="67"/>
                  </a:moveTo>
                  <a:cubicBezTo>
                    <a:pt x="90" y="89"/>
                    <a:pt x="90" y="89"/>
                    <a:pt x="90" y="89"/>
                  </a:cubicBezTo>
                  <a:cubicBezTo>
                    <a:pt x="90" y="92"/>
                    <a:pt x="88" y="95"/>
                    <a:pt x="85" y="95"/>
                  </a:cubicBezTo>
                  <a:cubicBezTo>
                    <a:pt x="81" y="95"/>
                    <a:pt x="79" y="92"/>
                    <a:pt x="79" y="89"/>
                  </a:cubicBezTo>
                  <a:cubicBezTo>
                    <a:pt x="79" y="67"/>
                    <a:pt x="79" y="67"/>
                    <a:pt x="79" y="67"/>
                  </a:cubicBezTo>
                  <a:cubicBezTo>
                    <a:pt x="73" y="65"/>
                    <a:pt x="69" y="60"/>
                    <a:pt x="69" y="53"/>
                  </a:cubicBezTo>
                  <a:cubicBezTo>
                    <a:pt x="69" y="44"/>
                    <a:pt x="76" y="37"/>
                    <a:pt x="85" y="37"/>
                  </a:cubicBezTo>
                  <a:cubicBezTo>
                    <a:pt x="93" y="37"/>
                    <a:pt x="101" y="44"/>
                    <a:pt x="101" y="53"/>
                  </a:cubicBezTo>
                  <a:cubicBezTo>
                    <a:pt x="101" y="60"/>
                    <a:pt x="96" y="65"/>
                    <a:pt x="90" y="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Times New Roman Regular" panose="02020503050405090304" charset="0"/>
                <a:cs typeface="Times New Roman Regular" panose="02020503050405090304" charset="0"/>
              </a:endParaRPr>
            </a:p>
          </p:txBody>
        </p:sp>
      </p:grpSp>
      <p:grpSp>
        <p:nvGrpSpPr>
          <p:cNvPr id="15" name="组合 14"/>
          <p:cNvGrpSpPr/>
          <p:nvPr/>
        </p:nvGrpSpPr>
        <p:grpSpPr>
          <a:xfrm>
            <a:off x="1073150" y="4404995"/>
            <a:ext cx="590550" cy="476250"/>
            <a:chOff x="12786" y="4885"/>
            <a:chExt cx="513" cy="414"/>
          </a:xfrm>
          <a:solidFill>
            <a:srgbClr val="002060"/>
          </a:solidFill>
        </p:grpSpPr>
        <p:sp>
          <p:nvSpPr>
            <p:cNvPr id="881" name="Freeform 253"/>
            <p:cNvSpPr>
              <a:spLocks noEditPoints="1"/>
            </p:cNvSpPr>
            <p:nvPr/>
          </p:nvSpPr>
          <p:spPr bwMode="auto">
            <a:xfrm>
              <a:off x="13093" y="4885"/>
              <a:ext cx="206" cy="209"/>
            </a:xfrm>
            <a:custGeom>
              <a:avLst/>
              <a:gdLst>
                <a:gd name="T0" fmla="*/ 83 w 91"/>
                <a:gd name="T1" fmla="*/ 40 h 92"/>
                <a:gd name="T2" fmla="*/ 76 w 91"/>
                <a:gd name="T3" fmla="*/ 29 h 92"/>
                <a:gd name="T4" fmla="*/ 81 w 91"/>
                <a:gd name="T5" fmla="*/ 20 h 92"/>
                <a:gd name="T6" fmla="*/ 75 w 91"/>
                <a:gd name="T7" fmla="*/ 11 h 92"/>
                <a:gd name="T8" fmla="*/ 67 w 91"/>
                <a:gd name="T9" fmla="*/ 16 h 92"/>
                <a:gd name="T10" fmla="*/ 54 w 91"/>
                <a:gd name="T11" fmla="*/ 13 h 92"/>
                <a:gd name="T12" fmla="*/ 52 w 91"/>
                <a:gd name="T13" fmla="*/ 3 h 92"/>
                <a:gd name="T14" fmla="*/ 42 w 91"/>
                <a:gd name="T15" fmla="*/ 0 h 92"/>
                <a:gd name="T16" fmla="*/ 39 w 91"/>
                <a:gd name="T17" fmla="*/ 9 h 92"/>
                <a:gd name="T18" fmla="*/ 28 w 91"/>
                <a:gd name="T19" fmla="*/ 16 h 92"/>
                <a:gd name="T20" fmla="*/ 19 w 91"/>
                <a:gd name="T21" fmla="*/ 11 h 92"/>
                <a:gd name="T22" fmla="*/ 11 w 91"/>
                <a:gd name="T23" fmla="*/ 16 h 92"/>
                <a:gd name="T24" fmla="*/ 15 w 91"/>
                <a:gd name="T25" fmla="*/ 25 h 92"/>
                <a:gd name="T26" fmla="*/ 12 w 91"/>
                <a:gd name="T27" fmla="*/ 37 h 92"/>
                <a:gd name="T28" fmla="*/ 2 w 91"/>
                <a:gd name="T29" fmla="*/ 40 h 92"/>
                <a:gd name="T30" fmla="*/ 0 w 91"/>
                <a:gd name="T31" fmla="*/ 50 h 92"/>
                <a:gd name="T32" fmla="*/ 9 w 91"/>
                <a:gd name="T33" fmla="*/ 52 h 92"/>
                <a:gd name="T34" fmla="*/ 16 w 91"/>
                <a:gd name="T35" fmla="*/ 64 h 92"/>
                <a:gd name="T36" fmla="*/ 11 w 91"/>
                <a:gd name="T37" fmla="*/ 72 h 92"/>
                <a:gd name="T38" fmla="*/ 16 w 91"/>
                <a:gd name="T39" fmla="*/ 81 h 92"/>
                <a:gd name="T40" fmla="*/ 24 w 91"/>
                <a:gd name="T41" fmla="*/ 77 h 92"/>
                <a:gd name="T42" fmla="*/ 37 w 91"/>
                <a:gd name="T43" fmla="*/ 80 h 92"/>
                <a:gd name="T44" fmla="*/ 39 w 91"/>
                <a:gd name="T45" fmla="*/ 89 h 92"/>
                <a:gd name="T46" fmla="*/ 49 w 91"/>
                <a:gd name="T47" fmla="*/ 92 h 92"/>
                <a:gd name="T48" fmla="*/ 52 w 91"/>
                <a:gd name="T49" fmla="*/ 83 h 92"/>
                <a:gd name="T50" fmla="*/ 63 w 91"/>
                <a:gd name="T51" fmla="*/ 76 h 92"/>
                <a:gd name="T52" fmla="*/ 72 w 91"/>
                <a:gd name="T53" fmla="*/ 81 h 92"/>
                <a:gd name="T54" fmla="*/ 81 w 91"/>
                <a:gd name="T55" fmla="*/ 76 h 92"/>
                <a:gd name="T56" fmla="*/ 76 w 91"/>
                <a:gd name="T57" fmla="*/ 68 h 92"/>
                <a:gd name="T58" fmla="*/ 79 w 91"/>
                <a:gd name="T59" fmla="*/ 55 h 92"/>
                <a:gd name="T60" fmla="*/ 89 w 91"/>
                <a:gd name="T61" fmla="*/ 52 h 92"/>
                <a:gd name="T62" fmla="*/ 91 w 91"/>
                <a:gd name="T63" fmla="*/ 43 h 92"/>
                <a:gd name="T64" fmla="*/ 46 w 91"/>
                <a:gd name="T65" fmla="*/ 58 h 92"/>
                <a:gd name="T66" fmla="*/ 46 w 91"/>
                <a:gd name="T67" fmla="*/ 35 h 92"/>
                <a:gd name="T68" fmla="*/ 46 w 91"/>
                <a:gd name="T69" fmla="*/ 5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1" h="92">
                  <a:moveTo>
                    <a:pt x="89" y="40"/>
                  </a:moveTo>
                  <a:cubicBezTo>
                    <a:pt x="83" y="40"/>
                    <a:pt x="83" y="40"/>
                    <a:pt x="83" y="40"/>
                  </a:cubicBezTo>
                  <a:cubicBezTo>
                    <a:pt x="81" y="40"/>
                    <a:pt x="80" y="39"/>
                    <a:pt x="79" y="37"/>
                  </a:cubicBezTo>
                  <a:cubicBezTo>
                    <a:pt x="76" y="29"/>
                    <a:pt x="76" y="29"/>
                    <a:pt x="76" y="29"/>
                  </a:cubicBezTo>
                  <a:cubicBezTo>
                    <a:pt x="75" y="27"/>
                    <a:pt x="75" y="26"/>
                    <a:pt x="76" y="25"/>
                  </a:cubicBezTo>
                  <a:cubicBezTo>
                    <a:pt x="81" y="20"/>
                    <a:pt x="81" y="20"/>
                    <a:pt x="81" y="20"/>
                  </a:cubicBezTo>
                  <a:cubicBezTo>
                    <a:pt x="82" y="19"/>
                    <a:pt x="82" y="17"/>
                    <a:pt x="81" y="16"/>
                  </a:cubicBezTo>
                  <a:cubicBezTo>
                    <a:pt x="75" y="11"/>
                    <a:pt x="75" y="11"/>
                    <a:pt x="75" y="11"/>
                  </a:cubicBezTo>
                  <a:cubicBezTo>
                    <a:pt x="74" y="10"/>
                    <a:pt x="73" y="10"/>
                    <a:pt x="72" y="11"/>
                  </a:cubicBezTo>
                  <a:cubicBezTo>
                    <a:pt x="67" y="16"/>
                    <a:pt x="67" y="16"/>
                    <a:pt x="67" y="16"/>
                  </a:cubicBezTo>
                  <a:cubicBezTo>
                    <a:pt x="66" y="17"/>
                    <a:pt x="64" y="17"/>
                    <a:pt x="63" y="16"/>
                  </a:cubicBezTo>
                  <a:cubicBezTo>
                    <a:pt x="54" y="13"/>
                    <a:pt x="54" y="13"/>
                    <a:pt x="54" y="13"/>
                  </a:cubicBezTo>
                  <a:cubicBezTo>
                    <a:pt x="53" y="12"/>
                    <a:pt x="52" y="11"/>
                    <a:pt x="52" y="9"/>
                  </a:cubicBezTo>
                  <a:cubicBezTo>
                    <a:pt x="52" y="3"/>
                    <a:pt x="52" y="3"/>
                    <a:pt x="52" y="3"/>
                  </a:cubicBezTo>
                  <a:cubicBezTo>
                    <a:pt x="52" y="2"/>
                    <a:pt x="51" y="0"/>
                    <a:pt x="49" y="0"/>
                  </a:cubicBezTo>
                  <a:cubicBezTo>
                    <a:pt x="42" y="0"/>
                    <a:pt x="42" y="0"/>
                    <a:pt x="42" y="0"/>
                  </a:cubicBezTo>
                  <a:cubicBezTo>
                    <a:pt x="41" y="0"/>
                    <a:pt x="39" y="2"/>
                    <a:pt x="39" y="3"/>
                  </a:cubicBezTo>
                  <a:cubicBezTo>
                    <a:pt x="39" y="9"/>
                    <a:pt x="39" y="9"/>
                    <a:pt x="39" y="9"/>
                  </a:cubicBezTo>
                  <a:cubicBezTo>
                    <a:pt x="39" y="11"/>
                    <a:pt x="38" y="12"/>
                    <a:pt x="37" y="13"/>
                  </a:cubicBezTo>
                  <a:cubicBezTo>
                    <a:pt x="28" y="16"/>
                    <a:pt x="28" y="16"/>
                    <a:pt x="28" y="16"/>
                  </a:cubicBezTo>
                  <a:cubicBezTo>
                    <a:pt x="27" y="17"/>
                    <a:pt x="25" y="17"/>
                    <a:pt x="24" y="16"/>
                  </a:cubicBezTo>
                  <a:cubicBezTo>
                    <a:pt x="19" y="11"/>
                    <a:pt x="19" y="11"/>
                    <a:pt x="19" y="11"/>
                  </a:cubicBezTo>
                  <a:cubicBezTo>
                    <a:pt x="18" y="10"/>
                    <a:pt x="17" y="10"/>
                    <a:pt x="16" y="11"/>
                  </a:cubicBezTo>
                  <a:cubicBezTo>
                    <a:pt x="11" y="16"/>
                    <a:pt x="11" y="16"/>
                    <a:pt x="11" y="16"/>
                  </a:cubicBezTo>
                  <a:cubicBezTo>
                    <a:pt x="10" y="17"/>
                    <a:pt x="10" y="19"/>
                    <a:pt x="11" y="20"/>
                  </a:cubicBezTo>
                  <a:cubicBezTo>
                    <a:pt x="15" y="25"/>
                    <a:pt x="15" y="25"/>
                    <a:pt x="15" y="25"/>
                  </a:cubicBezTo>
                  <a:cubicBezTo>
                    <a:pt x="16" y="26"/>
                    <a:pt x="16" y="27"/>
                    <a:pt x="16" y="29"/>
                  </a:cubicBezTo>
                  <a:cubicBezTo>
                    <a:pt x="12" y="37"/>
                    <a:pt x="12" y="37"/>
                    <a:pt x="12" y="37"/>
                  </a:cubicBezTo>
                  <a:cubicBezTo>
                    <a:pt x="12" y="39"/>
                    <a:pt x="10" y="40"/>
                    <a:pt x="9" y="40"/>
                  </a:cubicBezTo>
                  <a:cubicBezTo>
                    <a:pt x="2" y="40"/>
                    <a:pt x="2" y="40"/>
                    <a:pt x="2" y="40"/>
                  </a:cubicBezTo>
                  <a:cubicBezTo>
                    <a:pt x="1" y="40"/>
                    <a:pt x="0" y="41"/>
                    <a:pt x="0" y="43"/>
                  </a:cubicBezTo>
                  <a:cubicBezTo>
                    <a:pt x="0" y="50"/>
                    <a:pt x="0" y="50"/>
                    <a:pt x="0" y="50"/>
                  </a:cubicBezTo>
                  <a:cubicBezTo>
                    <a:pt x="0" y="51"/>
                    <a:pt x="1" y="52"/>
                    <a:pt x="2" y="52"/>
                  </a:cubicBezTo>
                  <a:cubicBezTo>
                    <a:pt x="9" y="52"/>
                    <a:pt x="9" y="52"/>
                    <a:pt x="9" y="52"/>
                  </a:cubicBezTo>
                  <a:cubicBezTo>
                    <a:pt x="10" y="52"/>
                    <a:pt x="12" y="54"/>
                    <a:pt x="12" y="55"/>
                  </a:cubicBezTo>
                  <a:cubicBezTo>
                    <a:pt x="16" y="64"/>
                    <a:pt x="16" y="64"/>
                    <a:pt x="16" y="64"/>
                  </a:cubicBezTo>
                  <a:cubicBezTo>
                    <a:pt x="16" y="65"/>
                    <a:pt x="16" y="67"/>
                    <a:pt x="15" y="68"/>
                  </a:cubicBezTo>
                  <a:cubicBezTo>
                    <a:pt x="11" y="72"/>
                    <a:pt x="11" y="72"/>
                    <a:pt x="11" y="72"/>
                  </a:cubicBezTo>
                  <a:cubicBezTo>
                    <a:pt x="10" y="73"/>
                    <a:pt x="10" y="75"/>
                    <a:pt x="11" y="76"/>
                  </a:cubicBezTo>
                  <a:cubicBezTo>
                    <a:pt x="16" y="81"/>
                    <a:pt x="16" y="81"/>
                    <a:pt x="16" y="81"/>
                  </a:cubicBezTo>
                  <a:cubicBezTo>
                    <a:pt x="17" y="82"/>
                    <a:pt x="18" y="82"/>
                    <a:pt x="19" y="81"/>
                  </a:cubicBezTo>
                  <a:cubicBezTo>
                    <a:pt x="24" y="77"/>
                    <a:pt x="24" y="77"/>
                    <a:pt x="24" y="77"/>
                  </a:cubicBezTo>
                  <a:cubicBezTo>
                    <a:pt x="25" y="76"/>
                    <a:pt x="27" y="75"/>
                    <a:pt x="28" y="76"/>
                  </a:cubicBezTo>
                  <a:cubicBezTo>
                    <a:pt x="37" y="80"/>
                    <a:pt x="37" y="80"/>
                    <a:pt x="37" y="80"/>
                  </a:cubicBezTo>
                  <a:cubicBezTo>
                    <a:pt x="38" y="80"/>
                    <a:pt x="39" y="82"/>
                    <a:pt x="39" y="83"/>
                  </a:cubicBezTo>
                  <a:cubicBezTo>
                    <a:pt x="39" y="89"/>
                    <a:pt x="39" y="89"/>
                    <a:pt x="39" y="89"/>
                  </a:cubicBezTo>
                  <a:cubicBezTo>
                    <a:pt x="39" y="91"/>
                    <a:pt x="41" y="92"/>
                    <a:pt x="42" y="92"/>
                  </a:cubicBezTo>
                  <a:cubicBezTo>
                    <a:pt x="49" y="92"/>
                    <a:pt x="49" y="92"/>
                    <a:pt x="49" y="92"/>
                  </a:cubicBezTo>
                  <a:cubicBezTo>
                    <a:pt x="51" y="92"/>
                    <a:pt x="52" y="91"/>
                    <a:pt x="52" y="89"/>
                  </a:cubicBezTo>
                  <a:cubicBezTo>
                    <a:pt x="52" y="83"/>
                    <a:pt x="52" y="83"/>
                    <a:pt x="52" y="83"/>
                  </a:cubicBezTo>
                  <a:cubicBezTo>
                    <a:pt x="52" y="82"/>
                    <a:pt x="53" y="80"/>
                    <a:pt x="54" y="80"/>
                  </a:cubicBezTo>
                  <a:cubicBezTo>
                    <a:pt x="63" y="76"/>
                    <a:pt x="63" y="76"/>
                    <a:pt x="63" y="76"/>
                  </a:cubicBezTo>
                  <a:cubicBezTo>
                    <a:pt x="64" y="75"/>
                    <a:pt x="66" y="76"/>
                    <a:pt x="67" y="77"/>
                  </a:cubicBezTo>
                  <a:cubicBezTo>
                    <a:pt x="72" y="81"/>
                    <a:pt x="72" y="81"/>
                    <a:pt x="72" y="81"/>
                  </a:cubicBezTo>
                  <a:cubicBezTo>
                    <a:pt x="73" y="82"/>
                    <a:pt x="74" y="82"/>
                    <a:pt x="75" y="81"/>
                  </a:cubicBezTo>
                  <a:cubicBezTo>
                    <a:pt x="81" y="76"/>
                    <a:pt x="81" y="76"/>
                    <a:pt x="81" y="76"/>
                  </a:cubicBezTo>
                  <a:cubicBezTo>
                    <a:pt x="82" y="75"/>
                    <a:pt x="82" y="73"/>
                    <a:pt x="81" y="72"/>
                  </a:cubicBezTo>
                  <a:cubicBezTo>
                    <a:pt x="76" y="68"/>
                    <a:pt x="76" y="68"/>
                    <a:pt x="76" y="68"/>
                  </a:cubicBezTo>
                  <a:cubicBezTo>
                    <a:pt x="75" y="67"/>
                    <a:pt x="75" y="65"/>
                    <a:pt x="76" y="64"/>
                  </a:cubicBezTo>
                  <a:cubicBezTo>
                    <a:pt x="79" y="55"/>
                    <a:pt x="79" y="55"/>
                    <a:pt x="79" y="55"/>
                  </a:cubicBezTo>
                  <a:cubicBezTo>
                    <a:pt x="80" y="54"/>
                    <a:pt x="81" y="52"/>
                    <a:pt x="83" y="52"/>
                  </a:cubicBezTo>
                  <a:cubicBezTo>
                    <a:pt x="89" y="52"/>
                    <a:pt x="89" y="52"/>
                    <a:pt x="89" y="52"/>
                  </a:cubicBezTo>
                  <a:cubicBezTo>
                    <a:pt x="90" y="52"/>
                    <a:pt x="91" y="51"/>
                    <a:pt x="91" y="50"/>
                  </a:cubicBezTo>
                  <a:cubicBezTo>
                    <a:pt x="91" y="43"/>
                    <a:pt x="91" y="43"/>
                    <a:pt x="91" y="43"/>
                  </a:cubicBezTo>
                  <a:cubicBezTo>
                    <a:pt x="91" y="41"/>
                    <a:pt x="90" y="40"/>
                    <a:pt x="89" y="40"/>
                  </a:cubicBezTo>
                  <a:close/>
                  <a:moveTo>
                    <a:pt x="46" y="58"/>
                  </a:moveTo>
                  <a:cubicBezTo>
                    <a:pt x="39" y="58"/>
                    <a:pt x="34" y="53"/>
                    <a:pt x="34" y="46"/>
                  </a:cubicBezTo>
                  <a:cubicBezTo>
                    <a:pt x="34" y="40"/>
                    <a:pt x="39" y="35"/>
                    <a:pt x="46" y="35"/>
                  </a:cubicBezTo>
                  <a:cubicBezTo>
                    <a:pt x="52" y="35"/>
                    <a:pt x="57" y="40"/>
                    <a:pt x="57" y="46"/>
                  </a:cubicBezTo>
                  <a:cubicBezTo>
                    <a:pt x="57" y="53"/>
                    <a:pt x="52" y="58"/>
                    <a:pt x="46"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Times New Roman Regular" panose="02020503050405090304" charset="0"/>
                <a:cs typeface="Times New Roman Regular" panose="02020503050405090304" charset="0"/>
              </a:endParaRPr>
            </a:p>
          </p:txBody>
        </p:sp>
        <p:sp>
          <p:nvSpPr>
            <p:cNvPr id="882" name="Freeform 254"/>
            <p:cNvSpPr>
              <a:spLocks noEditPoints="1"/>
            </p:cNvSpPr>
            <p:nvPr/>
          </p:nvSpPr>
          <p:spPr bwMode="auto">
            <a:xfrm>
              <a:off x="12786" y="4973"/>
              <a:ext cx="324" cy="327"/>
            </a:xfrm>
            <a:custGeom>
              <a:avLst/>
              <a:gdLst>
                <a:gd name="T0" fmla="*/ 129 w 143"/>
                <a:gd name="T1" fmla="*/ 62 h 144"/>
                <a:gd name="T2" fmla="*/ 118 w 143"/>
                <a:gd name="T3" fmla="*/ 44 h 144"/>
                <a:gd name="T4" fmla="*/ 126 w 143"/>
                <a:gd name="T5" fmla="*/ 31 h 144"/>
                <a:gd name="T6" fmla="*/ 118 w 143"/>
                <a:gd name="T7" fmla="*/ 17 h 144"/>
                <a:gd name="T8" fmla="*/ 106 w 143"/>
                <a:gd name="T9" fmla="*/ 24 h 144"/>
                <a:gd name="T10" fmla="*/ 85 w 143"/>
                <a:gd name="T11" fmla="*/ 19 h 144"/>
                <a:gd name="T12" fmla="*/ 81 w 143"/>
                <a:gd name="T13" fmla="*/ 4 h 144"/>
                <a:gd name="T14" fmla="*/ 66 w 143"/>
                <a:gd name="T15" fmla="*/ 0 h 144"/>
                <a:gd name="T16" fmla="*/ 62 w 143"/>
                <a:gd name="T17" fmla="*/ 14 h 144"/>
                <a:gd name="T18" fmla="*/ 44 w 143"/>
                <a:gd name="T19" fmla="*/ 25 h 144"/>
                <a:gd name="T20" fmla="*/ 31 w 143"/>
                <a:gd name="T21" fmla="*/ 17 h 144"/>
                <a:gd name="T22" fmla="*/ 17 w 143"/>
                <a:gd name="T23" fmla="*/ 25 h 144"/>
                <a:gd name="T24" fmla="*/ 24 w 143"/>
                <a:gd name="T25" fmla="*/ 38 h 144"/>
                <a:gd name="T26" fmla="*/ 19 w 143"/>
                <a:gd name="T27" fmla="*/ 58 h 144"/>
                <a:gd name="T28" fmla="*/ 4 w 143"/>
                <a:gd name="T29" fmla="*/ 62 h 144"/>
                <a:gd name="T30" fmla="*/ 0 w 143"/>
                <a:gd name="T31" fmla="*/ 77 h 144"/>
                <a:gd name="T32" fmla="*/ 14 w 143"/>
                <a:gd name="T33" fmla="*/ 81 h 144"/>
                <a:gd name="T34" fmla="*/ 25 w 143"/>
                <a:gd name="T35" fmla="*/ 99 h 144"/>
                <a:gd name="T36" fmla="*/ 17 w 143"/>
                <a:gd name="T37" fmla="*/ 113 h 144"/>
                <a:gd name="T38" fmla="*/ 25 w 143"/>
                <a:gd name="T39" fmla="*/ 126 h 144"/>
                <a:gd name="T40" fmla="*/ 37 w 143"/>
                <a:gd name="T41" fmla="*/ 120 h 144"/>
                <a:gd name="T42" fmla="*/ 58 w 143"/>
                <a:gd name="T43" fmla="*/ 124 h 144"/>
                <a:gd name="T44" fmla="*/ 62 w 143"/>
                <a:gd name="T45" fmla="*/ 139 h 144"/>
                <a:gd name="T46" fmla="*/ 77 w 143"/>
                <a:gd name="T47" fmla="*/ 144 h 144"/>
                <a:gd name="T48" fmla="*/ 81 w 143"/>
                <a:gd name="T49" fmla="*/ 130 h 144"/>
                <a:gd name="T50" fmla="*/ 99 w 143"/>
                <a:gd name="T51" fmla="*/ 119 h 144"/>
                <a:gd name="T52" fmla="*/ 113 w 143"/>
                <a:gd name="T53" fmla="*/ 126 h 144"/>
                <a:gd name="T54" fmla="*/ 126 w 143"/>
                <a:gd name="T55" fmla="*/ 118 h 144"/>
                <a:gd name="T56" fmla="*/ 119 w 143"/>
                <a:gd name="T57" fmla="*/ 106 h 144"/>
                <a:gd name="T58" fmla="*/ 124 w 143"/>
                <a:gd name="T59" fmla="*/ 85 h 144"/>
                <a:gd name="T60" fmla="*/ 139 w 143"/>
                <a:gd name="T61" fmla="*/ 81 h 144"/>
                <a:gd name="T62" fmla="*/ 143 w 143"/>
                <a:gd name="T63" fmla="*/ 66 h 144"/>
                <a:gd name="T64" fmla="*/ 72 w 143"/>
                <a:gd name="T65" fmla="*/ 90 h 144"/>
                <a:gd name="T66" fmla="*/ 72 w 143"/>
                <a:gd name="T67" fmla="*/ 54 h 144"/>
                <a:gd name="T68" fmla="*/ 72 w 143"/>
                <a:gd name="T69" fmla="*/ 9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3" h="144">
                  <a:moveTo>
                    <a:pt x="139" y="62"/>
                  </a:moveTo>
                  <a:cubicBezTo>
                    <a:pt x="129" y="62"/>
                    <a:pt x="129" y="62"/>
                    <a:pt x="129" y="62"/>
                  </a:cubicBezTo>
                  <a:cubicBezTo>
                    <a:pt x="127" y="62"/>
                    <a:pt x="125" y="60"/>
                    <a:pt x="124" y="58"/>
                  </a:cubicBezTo>
                  <a:cubicBezTo>
                    <a:pt x="118" y="44"/>
                    <a:pt x="118" y="44"/>
                    <a:pt x="118" y="44"/>
                  </a:cubicBezTo>
                  <a:cubicBezTo>
                    <a:pt x="117" y="42"/>
                    <a:pt x="118" y="39"/>
                    <a:pt x="119" y="38"/>
                  </a:cubicBezTo>
                  <a:cubicBezTo>
                    <a:pt x="126" y="31"/>
                    <a:pt x="126" y="31"/>
                    <a:pt x="126" y="31"/>
                  </a:cubicBezTo>
                  <a:cubicBezTo>
                    <a:pt x="128" y="29"/>
                    <a:pt x="128" y="27"/>
                    <a:pt x="126" y="25"/>
                  </a:cubicBezTo>
                  <a:cubicBezTo>
                    <a:pt x="118" y="17"/>
                    <a:pt x="118" y="17"/>
                    <a:pt x="118" y="17"/>
                  </a:cubicBezTo>
                  <a:cubicBezTo>
                    <a:pt x="117" y="15"/>
                    <a:pt x="114" y="15"/>
                    <a:pt x="113" y="17"/>
                  </a:cubicBezTo>
                  <a:cubicBezTo>
                    <a:pt x="106" y="24"/>
                    <a:pt x="106" y="24"/>
                    <a:pt x="106" y="24"/>
                  </a:cubicBezTo>
                  <a:cubicBezTo>
                    <a:pt x="104" y="25"/>
                    <a:pt x="101" y="26"/>
                    <a:pt x="99" y="25"/>
                  </a:cubicBezTo>
                  <a:cubicBezTo>
                    <a:pt x="85" y="19"/>
                    <a:pt x="85" y="19"/>
                    <a:pt x="85" y="19"/>
                  </a:cubicBezTo>
                  <a:cubicBezTo>
                    <a:pt x="83" y="19"/>
                    <a:pt x="81" y="16"/>
                    <a:pt x="81" y="14"/>
                  </a:cubicBezTo>
                  <a:cubicBezTo>
                    <a:pt x="81" y="4"/>
                    <a:pt x="81" y="4"/>
                    <a:pt x="81" y="4"/>
                  </a:cubicBezTo>
                  <a:cubicBezTo>
                    <a:pt x="81" y="2"/>
                    <a:pt x="79" y="0"/>
                    <a:pt x="77" y="0"/>
                  </a:cubicBezTo>
                  <a:cubicBezTo>
                    <a:pt x="66" y="0"/>
                    <a:pt x="66" y="0"/>
                    <a:pt x="66" y="0"/>
                  </a:cubicBezTo>
                  <a:cubicBezTo>
                    <a:pt x="64" y="0"/>
                    <a:pt x="62" y="2"/>
                    <a:pt x="62" y="4"/>
                  </a:cubicBezTo>
                  <a:cubicBezTo>
                    <a:pt x="62" y="14"/>
                    <a:pt x="62" y="14"/>
                    <a:pt x="62" y="14"/>
                  </a:cubicBezTo>
                  <a:cubicBezTo>
                    <a:pt x="62" y="16"/>
                    <a:pt x="60" y="19"/>
                    <a:pt x="58" y="19"/>
                  </a:cubicBezTo>
                  <a:cubicBezTo>
                    <a:pt x="44" y="25"/>
                    <a:pt x="44" y="25"/>
                    <a:pt x="44" y="25"/>
                  </a:cubicBezTo>
                  <a:cubicBezTo>
                    <a:pt x="42" y="26"/>
                    <a:pt x="39" y="25"/>
                    <a:pt x="37" y="24"/>
                  </a:cubicBezTo>
                  <a:cubicBezTo>
                    <a:pt x="31" y="17"/>
                    <a:pt x="31" y="17"/>
                    <a:pt x="31" y="17"/>
                  </a:cubicBezTo>
                  <a:cubicBezTo>
                    <a:pt x="29" y="15"/>
                    <a:pt x="26" y="15"/>
                    <a:pt x="25" y="17"/>
                  </a:cubicBezTo>
                  <a:cubicBezTo>
                    <a:pt x="17" y="25"/>
                    <a:pt x="17" y="25"/>
                    <a:pt x="17" y="25"/>
                  </a:cubicBezTo>
                  <a:cubicBezTo>
                    <a:pt x="15" y="27"/>
                    <a:pt x="15" y="29"/>
                    <a:pt x="17" y="31"/>
                  </a:cubicBezTo>
                  <a:cubicBezTo>
                    <a:pt x="24" y="38"/>
                    <a:pt x="24" y="38"/>
                    <a:pt x="24" y="38"/>
                  </a:cubicBezTo>
                  <a:cubicBezTo>
                    <a:pt x="25" y="39"/>
                    <a:pt x="26" y="42"/>
                    <a:pt x="25" y="44"/>
                  </a:cubicBezTo>
                  <a:cubicBezTo>
                    <a:pt x="19" y="58"/>
                    <a:pt x="19" y="58"/>
                    <a:pt x="19" y="58"/>
                  </a:cubicBezTo>
                  <a:cubicBezTo>
                    <a:pt x="18" y="60"/>
                    <a:pt x="16" y="62"/>
                    <a:pt x="14" y="62"/>
                  </a:cubicBezTo>
                  <a:cubicBezTo>
                    <a:pt x="4" y="62"/>
                    <a:pt x="4" y="62"/>
                    <a:pt x="4" y="62"/>
                  </a:cubicBezTo>
                  <a:cubicBezTo>
                    <a:pt x="2" y="62"/>
                    <a:pt x="0" y="64"/>
                    <a:pt x="0" y="66"/>
                  </a:cubicBezTo>
                  <a:cubicBezTo>
                    <a:pt x="0" y="77"/>
                    <a:pt x="0" y="77"/>
                    <a:pt x="0" y="77"/>
                  </a:cubicBezTo>
                  <a:cubicBezTo>
                    <a:pt x="0" y="80"/>
                    <a:pt x="2" y="81"/>
                    <a:pt x="4" y="81"/>
                  </a:cubicBezTo>
                  <a:cubicBezTo>
                    <a:pt x="14" y="81"/>
                    <a:pt x="14" y="81"/>
                    <a:pt x="14" y="81"/>
                  </a:cubicBezTo>
                  <a:cubicBezTo>
                    <a:pt x="16" y="81"/>
                    <a:pt x="18" y="83"/>
                    <a:pt x="19" y="85"/>
                  </a:cubicBezTo>
                  <a:cubicBezTo>
                    <a:pt x="25" y="99"/>
                    <a:pt x="25" y="99"/>
                    <a:pt x="25" y="99"/>
                  </a:cubicBezTo>
                  <a:cubicBezTo>
                    <a:pt x="26" y="101"/>
                    <a:pt x="25" y="104"/>
                    <a:pt x="24" y="106"/>
                  </a:cubicBezTo>
                  <a:cubicBezTo>
                    <a:pt x="17" y="113"/>
                    <a:pt x="17" y="113"/>
                    <a:pt x="17" y="113"/>
                  </a:cubicBezTo>
                  <a:cubicBezTo>
                    <a:pt x="15" y="114"/>
                    <a:pt x="15" y="117"/>
                    <a:pt x="17" y="118"/>
                  </a:cubicBezTo>
                  <a:cubicBezTo>
                    <a:pt x="25" y="126"/>
                    <a:pt x="25" y="126"/>
                    <a:pt x="25" y="126"/>
                  </a:cubicBezTo>
                  <a:cubicBezTo>
                    <a:pt x="26" y="128"/>
                    <a:pt x="29" y="128"/>
                    <a:pt x="31" y="126"/>
                  </a:cubicBezTo>
                  <a:cubicBezTo>
                    <a:pt x="37" y="120"/>
                    <a:pt x="37" y="120"/>
                    <a:pt x="37" y="120"/>
                  </a:cubicBezTo>
                  <a:cubicBezTo>
                    <a:pt x="39" y="118"/>
                    <a:pt x="42" y="117"/>
                    <a:pt x="44" y="119"/>
                  </a:cubicBezTo>
                  <a:cubicBezTo>
                    <a:pt x="58" y="124"/>
                    <a:pt x="58" y="124"/>
                    <a:pt x="58" y="124"/>
                  </a:cubicBezTo>
                  <a:cubicBezTo>
                    <a:pt x="60" y="125"/>
                    <a:pt x="62" y="127"/>
                    <a:pt x="62" y="130"/>
                  </a:cubicBezTo>
                  <a:cubicBezTo>
                    <a:pt x="62" y="139"/>
                    <a:pt x="62" y="139"/>
                    <a:pt x="62" y="139"/>
                  </a:cubicBezTo>
                  <a:cubicBezTo>
                    <a:pt x="62" y="142"/>
                    <a:pt x="64" y="144"/>
                    <a:pt x="66" y="144"/>
                  </a:cubicBezTo>
                  <a:cubicBezTo>
                    <a:pt x="77" y="144"/>
                    <a:pt x="77" y="144"/>
                    <a:pt x="77" y="144"/>
                  </a:cubicBezTo>
                  <a:cubicBezTo>
                    <a:pt x="79" y="144"/>
                    <a:pt x="81" y="142"/>
                    <a:pt x="81" y="139"/>
                  </a:cubicBezTo>
                  <a:cubicBezTo>
                    <a:pt x="81" y="130"/>
                    <a:pt x="81" y="130"/>
                    <a:pt x="81" y="130"/>
                  </a:cubicBezTo>
                  <a:cubicBezTo>
                    <a:pt x="81" y="127"/>
                    <a:pt x="83" y="125"/>
                    <a:pt x="85" y="124"/>
                  </a:cubicBezTo>
                  <a:cubicBezTo>
                    <a:pt x="99" y="119"/>
                    <a:pt x="99" y="119"/>
                    <a:pt x="99" y="119"/>
                  </a:cubicBezTo>
                  <a:cubicBezTo>
                    <a:pt x="101" y="117"/>
                    <a:pt x="104" y="118"/>
                    <a:pt x="106" y="120"/>
                  </a:cubicBezTo>
                  <a:cubicBezTo>
                    <a:pt x="113" y="126"/>
                    <a:pt x="113" y="126"/>
                    <a:pt x="113" y="126"/>
                  </a:cubicBezTo>
                  <a:cubicBezTo>
                    <a:pt x="114" y="128"/>
                    <a:pt x="117" y="128"/>
                    <a:pt x="118" y="126"/>
                  </a:cubicBezTo>
                  <a:cubicBezTo>
                    <a:pt x="126" y="118"/>
                    <a:pt x="126" y="118"/>
                    <a:pt x="126" y="118"/>
                  </a:cubicBezTo>
                  <a:cubicBezTo>
                    <a:pt x="128" y="117"/>
                    <a:pt x="128" y="114"/>
                    <a:pt x="126" y="113"/>
                  </a:cubicBezTo>
                  <a:cubicBezTo>
                    <a:pt x="119" y="106"/>
                    <a:pt x="119" y="106"/>
                    <a:pt x="119" y="106"/>
                  </a:cubicBezTo>
                  <a:cubicBezTo>
                    <a:pt x="118" y="104"/>
                    <a:pt x="117" y="101"/>
                    <a:pt x="118" y="99"/>
                  </a:cubicBezTo>
                  <a:cubicBezTo>
                    <a:pt x="124" y="85"/>
                    <a:pt x="124" y="85"/>
                    <a:pt x="124" y="85"/>
                  </a:cubicBezTo>
                  <a:cubicBezTo>
                    <a:pt x="125" y="83"/>
                    <a:pt x="127" y="81"/>
                    <a:pt x="129" y="81"/>
                  </a:cubicBezTo>
                  <a:cubicBezTo>
                    <a:pt x="139" y="81"/>
                    <a:pt x="139" y="81"/>
                    <a:pt x="139" y="81"/>
                  </a:cubicBezTo>
                  <a:cubicBezTo>
                    <a:pt x="142" y="81"/>
                    <a:pt x="143" y="80"/>
                    <a:pt x="143" y="77"/>
                  </a:cubicBezTo>
                  <a:cubicBezTo>
                    <a:pt x="143" y="66"/>
                    <a:pt x="143" y="66"/>
                    <a:pt x="143" y="66"/>
                  </a:cubicBezTo>
                  <a:cubicBezTo>
                    <a:pt x="143" y="64"/>
                    <a:pt x="142" y="62"/>
                    <a:pt x="139" y="62"/>
                  </a:cubicBezTo>
                  <a:close/>
                  <a:moveTo>
                    <a:pt x="72" y="90"/>
                  </a:moveTo>
                  <a:cubicBezTo>
                    <a:pt x="62" y="90"/>
                    <a:pt x="54" y="82"/>
                    <a:pt x="54" y="72"/>
                  </a:cubicBezTo>
                  <a:cubicBezTo>
                    <a:pt x="54" y="62"/>
                    <a:pt x="62" y="54"/>
                    <a:pt x="72" y="54"/>
                  </a:cubicBezTo>
                  <a:cubicBezTo>
                    <a:pt x="81" y="54"/>
                    <a:pt x="90" y="62"/>
                    <a:pt x="90" y="72"/>
                  </a:cubicBezTo>
                  <a:cubicBezTo>
                    <a:pt x="90" y="82"/>
                    <a:pt x="81" y="90"/>
                    <a:pt x="72" y="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Times New Roman Regular" panose="02020503050405090304" charset="0"/>
                <a:cs typeface="Times New Roman Regular" panose="02020503050405090304" charset="0"/>
              </a:endParaRPr>
            </a:p>
          </p:txBody>
        </p:sp>
      </p:grpSp>
      <p:grpSp>
        <p:nvGrpSpPr>
          <p:cNvPr id="50" name="组合 49"/>
          <p:cNvGrpSpPr/>
          <p:nvPr/>
        </p:nvGrpSpPr>
        <p:grpSpPr>
          <a:xfrm>
            <a:off x="7894320" y="4389755"/>
            <a:ext cx="534035" cy="578485"/>
            <a:chOff x="10325" y="6292"/>
            <a:chExt cx="762" cy="762"/>
          </a:xfrm>
        </p:grpSpPr>
        <p:sp>
          <p:nvSpPr>
            <p:cNvPr id="82" name="Freeform 228"/>
            <p:cNvSpPr/>
            <p:nvPr>
              <p:custDataLst>
                <p:tags r:id="rId5"/>
              </p:custDataLst>
            </p:nvPr>
          </p:nvSpPr>
          <p:spPr bwMode="auto">
            <a:xfrm>
              <a:off x="10325" y="6292"/>
              <a:ext cx="762" cy="762"/>
            </a:xfrm>
            <a:custGeom>
              <a:avLst/>
              <a:gdLst>
                <a:gd name="T0" fmla="*/ 554 w 713"/>
                <a:gd name="T1" fmla="*/ 60 h 713"/>
                <a:gd name="T2" fmla="*/ 356 w 713"/>
                <a:gd name="T3" fmla="*/ 0 h 713"/>
                <a:gd name="T4" fmla="*/ 46 w 713"/>
                <a:gd name="T5" fmla="*/ 181 h 713"/>
                <a:gd name="T6" fmla="*/ 0 w 713"/>
                <a:gd name="T7" fmla="*/ 356 h 713"/>
                <a:gd name="T8" fmla="*/ 44 w 713"/>
                <a:gd name="T9" fmla="*/ 528 h 713"/>
                <a:gd name="T10" fmla="*/ 356 w 713"/>
                <a:gd name="T11" fmla="*/ 713 h 713"/>
                <a:gd name="T12" fmla="*/ 631 w 713"/>
                <a:gd name="T13" fmla="*/ 584 h 713"/>
                <a:gd name="T14" fmla="*/ 713 w 713"/>
                <a:gd name="T15" fmla="*/ 356 h 713"/>
                <a:gd name="T16" fmla="*/ 554 w 713"/>
                <a:gd name="T17" fmla="*/ 60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3" h="713">
                  <a:moveTo>
                    <a:pt x="554" y="60"/>
                  </a:moveTo>
                  <a:cubicBezTo>
                    <a:pt x="498" y="22"/>
                    <a:pt x="430" y="0"/>
                    <a:pt x="356" y="0"/>
                  </a:cubicBezTo>
                  <a:cubicBezTo>
                    <a:pt x="223" y="0"/>
                    <a:pt x="107" y="73"/>
                    <a:pt x="46" y="181"/>
                  </a:cubicBezTo>
                  <a:cubicBezTo>
                    <a:pt x="16" y="233"/>
                    <a:pt x="0" y="293"/>
                    <a:pt x="0" y="356"/>
                  </a:cubicBezTo>
                  <a:cubicBezTo>
                    <a:pt x="0" y="419"/>
                    <a:pt x="16" y="477"/>
                    <a:pt x="44" y="528"/>
                  </a:cubicBezTo>
                  <a:cubicBezTo>
                    <a:pt x="104" y="638"/>
                    <a:pt x="222" y="713"/>
                    <a:pt x="356" y="713"/>
                  </a:cubicBezTo>
                  <a:cubicBezTo>
                    <a:pt x="467" y="713"/>
                    <a:pt x="565" y="663"/>
                    <a:pt x="631" y="584"/>
                  </a:cubicBezTo>
                  <a:cubicBezTo>
                    <a:pt x="682" y="522"/>
                    <a:pt x="713" y="443"/>
                    <a:pt x="713" y="356"/>
                  </a:cubicBezTo>
                  <a:cubicBezTo>
                    <a:pt x="713" y="233"/>
                    <a:pt x="650" y="124"/>
                    <a:pt x="554" y="60"/>
                  </a:cubicBezTo>
                  <a:close/>
                </a:path>
              </a:pathLst>
            </a:custGeom>
            <a:solidFill>
              <a:schemeClr val="bg1"/>
            </a:solidFill>
            <a:ln w="31750">
              <a:solidFill>
                <a:srgbClr val="002060"/>
              </a:solidFill>
              <a:round/>
            </a:ln>
          </p:spPr>
          <p:txBody>
            <a:body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思源黑体 CN Normal" panose="020B0400000000000000" charset="-122"/>
              </a:endParaRPr>
            </a:p>
          </p:txBody>
        </p:sp>
        <p:sp>
          <p:nvSpPr>
            <p:cNvPr id="739" name="Freeform 181"/>
            <p:cNvSpPr>
              <a:spLocks noChangeAspect="1" noEditPoints="1"/>
            </p:cNvSpPr>
            <p:nvPr>
              <p:custDataLst>
                <p:tags r:id="rId6"/>
              </p:custDataLst>
            </p:nvPr>
          </p:nvSpPr>
          <p:spPr bwMode="auto">
            <a:xfrm>
              <a:off x="10428" y="6487"/>
              <a:ext cx="516" cy="413"/>
            </a:xfrm>
            <a:custGeom>
              <a:avLst/>
              <a:gdLst>
                <a:gd name="T0" fmla="*/ 415 w 1212"/>
                <a:gd name="T1" fmla="*/ 955 h 976"/>
                <a:gd name="T2" fmla="*/ 437 w 1212"/>
                <a:gd name="T3" fmla="*/ 964 h 976"/>
                <a:gd name="T4" fmla="*/ 623 w 1212"/>
                <a:gd name="T5" fmla="*/ 797 h 976"/>
                <a:gd name="T6" fmla="*/ 415 w 1212"/>
                <a:gd name="T7" fmla="*/ 690 h 976"/>
                <a:gd name="T8" fmla="*/ 415 w 1212"/>
                <a:gd name="T9" fmla="*/ 955 h 976"/>
                <a:gd name="T10" fmla="*/ 1174 w 1212"/>
                <a:gd name="T11" fmla="*/ 8 h 976"/>
                <a:gd name="T12" fmla="*/ 23 w 1212"/>
                <a:gd name="T13" fmla="*/ 413 h 976"/>
                <a:gd name="T14" fmla="*/ 22 w 1212"/>
                <a:gd name="T15" fmla="*/ 445 h 976"/>
                <a:gd name="T16" fmla="*/ 270 w 1212"/>
                <a:gd name="T17" fmla="*/ 544 h 976"/>
                <a:gd name="T18" fmla="*/ 270 w 1212"/>
                <a:gd name="T19" fmla="*/ 544 h 976"/>
                <a:gd name="T20" fmla="*/ 417 w 1212"/>
                <a:gd name="T21" fmla="*/ 603 h 976"/>
                <a:gd name="T22" fmla="*/ 1133 w 1212"/>
                <a:gd name="T23" fmla="*/ 77 h 976"/>
                <a:gd name="T24" fmla="*/ 1147 w 1212"/>
                <a:gd name="T25" fmla="*/ 90 h 976"/>
                <a:gd name="T26" fmla="*/ 633 w 1212"/>
                <a:gd name="T27" fmla="*/ 646 h 976"/>
                <a:gd name="T28" fmla="*/ 633 w 1212"/>
                <a:gd name="T29" fmla="*/ 646 h 976"/>
                <a:gd name="T30" fmla="*/ 604 w 1212"/>
                <a:gd name="T31" fmla="*/ 679 h 976"/>
                <a:gd name="T32" fmla="*/ 643 w 1212"/>
                <a:gd name="T33" fmla="*/ 700 h 976"/>
                <a:gd name="T34" fmla="*/ 968 w 1212"/>
                <a:gd name="T35" fmla="*/ 874 h 976"/>
                <a:gd name="T36" fmla="*/ 1017 w 1212"/>
                <a:gd name="T37" fmla="*/ 853 h 976"/>
                <a:gd name="T38" fmla="*/ 1206 w 1212"/>
                <a:gd name="T39" fmla="*/ 36 h 976"/>
                <a:gd name="T40" fmla="*/ 1174 w 1212"/>
                <a:gd name="T41" fmla="*/ 8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2" h="976">
                  <a:moveTo>
                    <a:pt x="415" y="955"/>
                  </a:moveTo>
                  <a:cubicBezTo>
                    <a:pt x="415" y="971"/>
                    <a:pt x="424" y="976"/>
                    <a:pt x="437" y="964"/>
                  </a:cubicBezTo>
                  <a:cubicBezTo>
                    <a:pt x="453" y="949"/>
                    <a:pt x="623" y="797"/>
                    <a:pt x="623" y="797"/>
                  </a:cubicBezTo>
                  <a:lnTo>
                    <a:pt x="415" y="690"/>
                  </a:lnTo>
                  <a:lnTo>
                    <a:pt x="415" y="955"/>
                  </a:lnTo>
                  <a:close/>
                  <a:moveTo>
                    <a:pt x="1174" y="8"/>
                  </a:moveTo>
                  <a:cubicBezTo>
                    <a:pt x="1152" y="16"/>
                    <a:pt x="45" y="406"/>
                    <a:pt x="23" y="413"/>
                  </a:cubicBezTo>
                  <a:cubicBezTo>
                    <a:pt x="4" y="420"/>
                    <a:pt x="0" y="436"/>
                    <a:pt x="22" y="445"/>
                  </a:cubicBezTo>
                  <a:cubicBezTo>
                    <a:pt x="48" y="455"/>
                    <a:pt x="270" y="544"/>
                    <a:pt x="270" y="544"/>
                  </a:cubicBezTo>
                  <a:lnTo>
                    <a:pt x="270" y="544"/>
                  </a:lnTo>
                  <a:lnTo>
                    <a:pt x="417" y="603"/>
                  </a:lnTo>
                  <a:cubicBezTo>
                    <a:pt x="417" y="603"/>
                    <a:pt x="1123" y="84"/>
                    <a:pt x="1133" y="77"/>
                  </a:cubicBezTo>
                  <a:cubicBezTo>
                    <a:pt x="1143" y="70"/>
                    <a:pt x="1154" y="83"/>
                    <a:pt x="1147" y="90"/>
                  </a:cubicBezTo>
                  <a:cubicBezTo>
                    <a:pt x="1140" y="98"/>
                    <a:pt x="633" y="646"/>
                    <a:pt x="633" y="646"/>
                  </a:cubicBezTo>
                  <a:cubicBezTo>
                    <a:pt x="633" y="646"/>
                    <a:pt x="633" y="646"/>
                    <a:pt x="633" y="646"/>
                  </a:cubicBezTo>
                  <a:lnTo>
                    <a:pt x="604" y="679"/>
                  </a:lnTo>
                  <a:lnTo>
                    <a:pt x="643" y="700"/>
                  </a:lnTo>
                  <a:cubicBezTo>
                    <a:pt x="643" y="700"/>
                    <a:pt x="946" y="863"/>
                    <a:pt x="968" y="874"/>
                  </a:cubicBezTo>
                  <a:cubicBezTo>
                    <a:pt x="987" y="885"/>
                    <a:pt x="1011" y="876"/>
                    <a:pt x="1017" y="853"/>
                  </a:cubicBezTo>
                  <a:cubicBezTo>
                    <a:pt x="1023" y="825"/>
                    <a:pt x="1202" y="53"/>
                    <a:pt x="1206" y="36"/>
                  </a:cubicBezTo>
                  <a:cubicBezTo>
                    <a:pt x="1212" y="13"/>
                    <a:pt x="1197" y="0"/>
                    <a:pt x="1174" y="8"/>
                  </a:cubicBezTo>
                  <a:close/>
                </a:path>
              </a:pathLst>
            </a:custGeom>
            <a:solidFill>
              <a:srgbClr val="002060"/>
            </a:solidFill>
            <a:ln>
              <a:noFill/>
            </a:ln>
          </p:spPr>
          <p:txBody>
            <a:bodyPr vert="horz" wrap="square" lIns="91440" tIns="45720" rIns="91440" bIns="45720" numCol="1" anchor="t" anchorCtr="0" compatLnSpc="1"/>
            <a:lstStyle/>
            <a:p>
              <a:endParaRPr lang="zh-CN" altLang="en-US">
                <a:cs typeface="思源黑体 CN Normal" panose="020B0400000000000000" charset="-122"/>
              </a:endParaRPr>
            </a:p>
          </p:txBody>
        </p:sp>
      </p:grpSp>
      <p:sp>
        <p:nvSpPr>
          <p:cNvPr id="5" name="文本框 4"/>
          <p:cNvSpPr txBox="1"/>
          <p:nvPr>
            <p:custDataLst>
              <p:tags r:id="rId2"/>
            </p:custDataLst>
          </p:nvPr>
        </p:nvSpPr>
        <p:spPr>
          <a:xfrm>
            <a:off x="8558530" y="4389755"/>
            <a:ext cx="2520950" cy="521970"/>
          </a:xfrm>
          <a:prstGeom prst="rect">
            <a:avLst/>
          </a:prstGeom>
          <a:noFill/>
        </p:spPr>
        <p:txBody>
          <a:bodyPr wrap="square" rtlCol="0">
            <a:spAutoFit/>
          </a:bodyPr>
          <a:lstStyle/>
          <a:p>
            <a:pPr algn="l"/>
            <a:r>
              <a:rPr lang="en-US" altLang="zh-CN" sz="2800" dirty="0">
                <a:solidFill>
                  <a:srgbClr val="002060"/>
                </a:solidFill>
                <a:latin typeface="Times New Roman Regular" panose="02020503050405090304" charset="0"/>
                <a:ea typeface="思源黑体 CN Bold" panose="020B0800000000000000" charset="-122"/>
                <a:cs typeface="Times New Roman Regular" panose="02020503050405090304" charset="0"/>
              </a:rPr>
              <a:t>Settings </a:t>
            </a:r>
          </a:p>
        </p:txBody>
      </p:sp>
      <p:pic>
        <p:nvPicPr>
          <p:cNvPr id="7" name="音频 6">
            <a:extLst>
              <a:ext uri="{FF2B5EF4-FFF2-40B4-BE49-F238E27FC236}">
                <a16:creationId xmlns:a16="http://schemas.microsoft.com/office/drawing/2014/main" id="{D1EC95F4-25B3-B46E-C646-B63ED1F8E641}"/>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9961"/>
    </mc:Choice>
    <mc:Fallback>
      <p:transition spd="slow" advTm="99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矩形 1"/>
          <p:cNvSpPr/>
          <p:nvPr/>
        </p:nvSpPr>
        <p:spPr>
          <a:xfrm>
            <a:off x="307975" y="0"/>
            <a:ext cx="257810" cy="8305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3" name="文本框 2"/>
          <p:cNvSpPr txBox="1"/>
          <p:nvPr/>
        </p:nvSpPr>
        <p:spPr>
          <a:xfrm>
            <a:off x="641350" y="197485"/>
            <a:ext cx="2882900" cy="521970"/>
          </a:xfrm>
          <a:prstGeom prst="rect">
            <a:avLst/>
          </a:prstGeom>
          <a:noFill/>
        </p:spPr>
        <p:txBody>
          <a:bodyPr wrap="square" rtlCol="0">
            <a:spAutoFit/>
          </a:bodyPr>
          <a:lstStyle/>
          <a:p>
            <a:pPr algn="l"/>
            <a:r>
              <a:rPr lang="en-US" altLang="zh-CN" sz="2800" b="1" dirty="0">
                <a:solidFill>
                  <a:srgbClr val="002060"/>
                </a:solidFill>
                <a:latin typeface="Times New Roman Bold" panose="02020503050405090304" charset="0"/>
                <a:ea typeface="思源黑体 CN Bold" panose="020B0800000000000000" charset="-122"/>
                <a:cs typeface="Times New Roman Bold" panose="02020503050405090304" charset="0"/>
              </a:rPr>
              <a:t>Settings</a:t>
            </a:r>
          </a:p>
        </p:txBody>
      </p:sp>
      <p:sp>
        <p:nvSpPr>
          <p:cNvPr id="20" name="椭圆 19"/>
          <p:cNvSpPr/>
          <p:nvPr/>
        </p:nvSpPr>
        <p:spPr>
          <a:xfrm>
            <a:off x="5287920" y="2313249"/>
            <a:ext cx="2382981" cy="2382981"/>
          </a:xfrm>
          <a:prstGeom prst="ellipse">
            <a:avLst/>
          </a:prstGeom>
          <a:no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cs typeface="思源黑体 CN Normal" panose="020B0400000000000000" charset="-122"/>
            </a:endParaRPr>
          </a:p>
        </p:txBody>
      </p:sp>
      <p:cxnSp>
        <p:nvCxnSpPr>
          <p:cNvPr id="26" name="直接连接符 25"/>
          <p:cNvCxnSpPr/>
          <p:nvPr/>
        </p:nvCxnSpPr>
        <p:spPr>
          <a:xfrm rot="5400000">
            <a:off x="7811516" y="3132740"/>
            <a:ext cx="0" cy="744000"/>
          </a:xfrm>
          <a:prstGeom prst="line">
            <a:avLst/>
          </a:prstGeom>
          <a:ln w="63500">
            <a:solidFill>
              <a:srgbClr val="002060"/>
            </a:solidFill>
            <a:headEnd type="arrow"/>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p:nvPr/>
        </p:nvCxnSpPr>
        <p:spPr>
          <a:xfrm rot="5400000">
            <a:off x="5145332" y="3132740"/>
            <a:ext cx="0" cy="744000"/>
          </a:xfrm>
          <a:prstGeom prst="line">
            <a:avLst/>
          </a:prstGeom>
          <a:ln w="63500">
            <a:solidFill>
              <a:srgbClr val="002060"/>
            </a:solidFill>
            <a:tailEnd type="arrow"/>
          </a:ln>
        </p:spPr>
        <p:style>
          <a:lnRef idx="2">
            <a:schemeClr val="accent1">
              <a:shade val="50000"/>
            </a:schemeClr>
          </a:lnRef>
          <a:fillRef idx="1">
            <a:schemeClr val="accent1"/>
          </a:fillRef>
          <a:effectRef idx="0">
            <a:schemeClr val="accent1"/>
          </a:effectRef>
          <a:fontRef idx="minor">
            <a:schemeClr val="lt1"/>
          </a:fontRef>
        </p:style>
      </p:cxnSp>
      <p:sp>
        <p:nvSpPr>
          <p:cNvPr id="34" name="TextBox 33"/>
          <p:cNvSpPr txBox="1"/>
          <p:nvPr/>
        </p:nvSpPr>
        <p:spPr>
          <a:xfrm>
            <a:off x="8279527" y="3258520"/>
            <a:ext cx="638252" cy="492125"/>
          </a:xfrm>
          <a:prstGeom prst="rect">
            <a:avLst/>
          </a:prstGeom>
          <a:noFill/>
        </p:spPr>
        <p:txBody>
          <a:bodyPr wrap="square" lIns="0" tIns="0" rIns="0" bIns="0" rtlCol="0">
            <a:spAutoFit/>
          </a:bodyPr>
          <a:lstStyle/>
          <a:p>
            <a:pPr algn="ctr"/>
            <a:r>
              <a:rPr lang="en-US" altLang="zh-CN" sz="3200" b="1" dirty="0">
                <a:solidFill>
                  <a:schemeClr val="tx1">
                    <a:lumMod val="75000"/>
                    <a:lumOff val="25000"/>
                  </a:schemeClr>
                </a:solidFill>
                <a:latin typeface="Times New Roman Regular" panose="02020503050405090304" charset="0"/>
                <a:ea typeface="思源黑体 CN Normal" panose="020B0400000000000000" charset="-122"/>
                <a:cs typeface="Times New Roman Regular" panose="02020503050405090304" charset="0"/>
              </a:rPr>
              <a:t>02</a:t>
            </a:r>
          </a:p>
        </p:txBody>
      </p:sp>
      <p:sp>
        <p:nvSpPr>
          <p:cNvPr id="38" name="TextBox 37"/>
          <p:cNvSpPr txBox="1"/>
          <p:nvPr/>
        </p:nvSpPr>
        <p:spPr>
          <a:xfrm>
            <a:off x="4267046" y="3258520"/>
            <a:ext cx="638252" cy="492125"/>
          </a:xfrm>
          <a:prstGeom prst="rect">
            <a:avLst/>
          </a:prstGeom>
          <a:noFill/>
        </p:spPr>
        <p:txBody>
          <a:bodyPr wrap="square" lIns="0" tIns="0" rIns="0" bIns="0" rtlCol="0">
            <a:spAutoFit/>
          </a:bodyPr>
          <a:lstStyle/>
          <a:p>
            <a:pPr algn="ctr"/>
            <a:r>
              <a:rPr lang="en-US" altLang="zh-CN" sz="3200" b="1" dirty="0">
                <a:solidFill>
                  <a:schemeClr val="tx1">
                    <a:lumMod val="75000"/>
                    <a:lumOff val="25000"/>
                  </a:schemeClr>
                </a:solidFill>
                <a:latin typeface="思源黑体 CN Normal" panose="020B0400000000000000" charset="-122"/>
                <a:ea typeface="思源黑体 CN Normal" panose="020B0400000000000000" charset="-122"/>
                <a:cs typeface="思源黑体 CN Normal" panose="020B0400000000000000" charset="-122"/>
              </a:rPr>
              <a:t>01</a:t>
            </a:r>
            <a:endParaRPr lang="zh-CN" altLang="en-US" sz="3200" b="1" dirty="0">
              <a:solidFill>
                <a:schemeClr val="tx1">
                  <a:lumMod val="75000"/>
                  <a:lumOff val="25000"/>
                </a:schemeClr>
              </a:solidFill>
              <a:latin typeface="思源黑体 CN Normal" panose="020B0400000000000000" charset="-122"/>
              <a:ea typeface="思源黑体 CN Normal" panose="020B0400000000000000" charset="-122"/>
              <a:cs typeface="思源黑体 CN Normal" panose="020B0400000000000000" charset="-122"/>
            </a:endParaRPr>
          </a:p>
        </p:txBody>
      </p:sp>
      <p:cxnSp>
        <p:nvCxnSpPr>
          <p:cNvPr id="41" name="直接连接符 40"/>
          <p:cNvCxnSpPr/>
          <p:nvPr/>
        </p:nvCxnSpPr>
        <p:spPr>
          <a:xfrm>
            <a:off x="9247818" y="2930612"/>
            <a:ext cx="0" cy="1923247"/>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8900482" y="3475420"/>
            <a:ext cx="352949" cy="0"/>
          </a:xfrm>
          <a:prstGeom prst="line">
            <a:avLst/>
          </a:prstGeom>
          <a:ln w="19050">
            <a:solidFill>
              <a:srgbClr val="002060"/>
            </a:solidFill>
            <a:headEnd type="ova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3879369" y="2008742"/>
            <a:ext cx="0" cy="2005965"/>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3879369" y="3475420"/>
            <a:ext cx="352949" cy="0"/>
          </a:xfrm>
          <a:prstGeom prst="line">
            <a:avLst/>
          </a:prstGeom>
          <a:ln w="19050">
            <a:solidFill>
              <a:srgbClr val="002060"/>
            </a:solidFill>
            <a:headEnd type="oval"/>
          </a:ln>
        </p:spPr>
        <p:style>
          <a:lnRef idx="1">
            <a:schemeClr val="accent1"/>
          </a:lnRef>
          <a:fillRef idx="0">
            <a:schemeClr val="accent1"/>
          </a:fillRef>
          <a:effectRef idx="0">
            <a:schemeClr val="accent1"/>
          </a:effectRef>
          <a:fontRef idx="minor">
            <a:schemeClr val="tx1"/>
          </a:fontRef>
        </p:style>
      </p:cxnSp>
      <p:sp>
        <p:nvSpPr>
          <p:cNvPr id="27" name="椭圆 26"/>
          <p:cNvSpPr/>
          <p:nvPr/>
        </p:nvSpPr>
        <p:spPr>
          <a:xfrm>
            <a:off x="5535930" y="2560955"/>
            <a:ext cx="1887220" cy="1887220"/>
          </a:xfrm>
          <a:prstGeom prst="ellipse">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cs typeface="思源黑体 CN Normal" panose="020B0400000000000000" charset="-122"/>
            </a:endParaRPr>
          </a:p>
        </p:txBody>
      </p:sp>
      <p:sp>
        <p:nvSpPr>
          <p:cNvPr id="30" name="TextBox 29"/>
          <p:cNvSpPr txBox="1"/>
          <p:nvPr/>
        </p:nvSpPr>
        <p:spPr>
          <a:xfrm>
            <a:off x="5692759" y="3246970"/>
            <a:ext cx="1597436" cy="460375"/>
          </a:xfrm>
          <a:prstGeom prst="rect">
            <a:avLst/>
          </a:prstGeom>
          <a:noFill/>
        </p:spPr>
        <p:txBody>
          <a:bodyPr wrap="square" rtlCol="0">
            <a:spAutoFit/>
          </a:bodyPr>
          <a:lstStyle/>
          <a:p>
            <a:pPr algn="ctr"/>
            <a:r>
              <a:rPr lang="en-US" altLang="zh-CN" sz="2400" b="1" dirty="0">
                <a:solidFill>
                  <a:schemeClr val="bg1"/>
                </a:solidFill>
                <a:latin typeface="思源黑体 CN Normal" panose="020B0400000000000000" charset="-122"/>
                <a:ea typeface="思源黑体 CN Normal" panose="020B0400000000000000" charset="-122"/>
                <a:cs typeface="思源黑体 CN Normal" panose="020B0400000000000000" charset="-122"/>
              </a:rPr>
              <a:t>Settings</a:t>
            </a:r>
          </a:p>
        </p:txBody>
      </p:sp>
      <p:grpSp>
        <p:nvGrpSpPr>
          <p:cNvPr id="57" name="组合 56"/>
          <p:cNvGrpSpPr/>
          <p:nvPr/>
        </p:nvGrpSpPr>
        <p:grpSpPr>
          <a:xfrm>
            <a:off x="9357360" y="2826934"/>
            <a:ext cx="2713990" cy="2547620"/>
            <a:chOff x="10012" y="1983"/>
            <a:chExt cx="4274" cy="4012"/>
          </a:xfrm>
        </p:grpSpPr>
        <p:sp>
          <p:nvSpPr>
            <p:cNvPr id="58" name="文本框 57"/>
            <p:cNvSpPr txBox="1"/>
            <p:nvPr/>
          </p:nvSpPr>
          <p:spPr>
            <a:xfrm>
              <a:off x="10012" y="1983"/>
              <a:ext cx="3521" cy="725"/>
            </a:xfrm>
            <a:prstGeom prst="rect">
              <a:avLst/>
            </a:prstGeom>
            <a:noFill/>
          </p:spPr>
          <p:txBody>
            <a:bodyPr wrap="square" rtlCol="0">
              <a:spAutoFit/>
            </a:bodyPr>
            <a:lstStyle/>
            <a:p>
              <a:r>
                <a:rPr lang="en-US" altLang="zh-CN" sz="2400" b="1" dirty="0">
                  <a:solidFill>
                    <a:schemeClr val="tx1"/>
                  </a:solidFill>
                  <a:latin typeface="Times New Roman Regular" panose="02020503050405090304" charset="0"/>
                  <a:ea typeface="思源黑体 CN Bold" panose="020B0800000000000000" charset="-122"/>
                  <a:cs typeface="Times New Roman Regular" panose="02020503050405090304" charset="0"/>
                </a:rPr>
                <a:t>Contexts</a:t>
              </a:r>
            </a:p>
          </p:txBody>
        </p:sp>
        <p:sp>
          <p:nvSpPr>
            <p:cNvPr id="59" name="TextBox 18"/>
            <p:cNvSpPr txBox="1"/>
            <p:nvPr/>
          </p:nvSpPr>
          <p:spPr>
            <a:xfrm>
              <a:off x="10012" y="2453"/>
              <a:ext cx="4274" cy="3542"/>
            </a:xfrm>
            <a:prstGeom prst="rect">
              <a:avLst/>
            </a:prstGeom>
            <a:noFill/>
          </p:spPr>
          <p:txBody>
            <a:bodyPr wrap="square" rtlCol="0">
              <a:spAutoFit/>
            </a:bodyPr>
            <a:lstStyle/>
            <a:p>
              <a:pPr lvl="0" algn="l">
                <a:lnSpc>
                  <a:spcPct val="130000"/>
                </a:lnSpc>
                <a:buClrTx/>
                <a:buSzTx/>
                <a:buFontTx/>
              </a:pPr>
              <a:r>
                <a:rPr lang="en-US" altLang="zh-CN"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A community college or adult education centre in Wales  </a:t>
              </a:r>
            </a:p>
            <a:p>
              <a:pPr lvl="0" algn="l">
                <a:lnSpc>
                  <a:spcPct val="130000"/>
                </a:lnSpc>
                <a:buClrTx/>
                <a:buSzTx/>
                <a:buFontTx/>
              </a:pPr>
              <a:r>
                <a:rPr lang="en-US" altLang="zh-CN"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face to face </a:t>
              </a:r>
              <a:r>
                <a:rPr lang="en-US" altLang="zh-CN" dirty="0">
                  <a:latin typeface="Times New Roman Regular" panose="02020503050405090304" charset="0"/>
                  <a:ea typeface="思源黑体 CN Normal" panose="020B0400000000000000" charset="-122"/>
                  <a:cs typeface="Times New Roman Regular" panose="02020503050405090304" charset="0"/>
                  <a:sym typeface="+mn-ea"/>
                </a:rPr>
                <a:t>English writing classes </a:t>
              </a:r>
              <a:endParaRPr lang="en-US" altLang="zh-CN"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endParaRPr>
            </a:p>
            <a:p>
              <a:pPr lvl="0" algn="l">
                <a:lnSpc>
                  <a:spcPct val="130000"/>
                </a:lnSpc>
                <a:buClrTx/>
                <a:buSzTx/>
                <a:buFontTx/>
              </a:pPr>
              <a:endParaRPr lang="en-US" altLang="zh-CN"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endParaRPr>
            </a:p>
          </p:txBody>
        </p:sp>
      </p:grpSp>
      <p:grpSp>
        <p:nvGrpSpPr>
          <p:cNvPr id="6" name="组合 5"/>
          <p:cNvGrpSpPr/>
          <p:nvPr/>
        </p:nvGrpSpPr>
        <p:grpSpPr>
          <a:xfrm>
            <a:off x="435420" y="1929364"/>
            <a:ext cx="3506005" cy="2598704"/>
            <a:chOff x="9634" y="1969"/>
            <a:chExt cx="7393" cy="3075"/>
          </a:xfrm>
        </p:grpSpPr>
        <p:sp>
          <p:nvSpPr>
            <p:cNvPr id="7" name="文本框 6"/>
            <p:cNvSpPr txBox="1"/>
            <p:nvPr>
              <p:custDataLst>
                <p:tags r:id="rId4"/>
              </p:custDataLst>
            </p:nvPr>
          </p:nvSpPr>
          <p:spPr>
            <a:xfrm>
              <a:off x="10012" y="1969"/>
              <a:ext cx="6454" cy="545"/>
            </a:xfrm>
            <a:prstGeom prst="rect">
              <a:avLst/>
            </a:prstGeom>
            <a:noFill/>
          </p:spPr>
          <p:txBody>
            <a:bodyPr wrap="square" rtlCol="0">
              <a:spAutoFit/>
            </a:bodyPr>
            <a:lstStyle/>
            <a:p>
              <a:pPr algn="r"/>
              <a:r>
                <a:rPr lang="en-US" altLang="zh-CN" sz="2400" b="1" dirty="0">
                  <a:solidFill>
                    <a:schemeClr val="tx1"/>
                  </a:solidFill>
                  <a:latin typeface="Times New Roman Regular" panose="02020503050405090304" charset="0"/>
                  <a:ea typeface="思源黑体 CN Bold" panose="020B0800000000000000" charset="-122"/>
                  <a:cs typeface="Times New Roman Regular" panose="02020503050405090304" charset="0"/>
                </a:rPr>
                <a:t>Participants</a:t>
              </a:r>
            </a:p>
          </p:txBody>
        </p:sp>
        <p:sp>
          <p:nvSpPr>
            <p:cNvPr id="8" name="TextBox 18"/>
            <p:cNvSpPr txBox="1"/>
            <p:nvPr>
              <p:custDataLst>
                <p:tags r:id="rId5"/>
              </p:custDataLst>
            </p:nvPr>
          </p:nvSpPr>
          <p:spPr>
            <a:xfrm>
              <a:off x="9634" y="2383"/>
              <a:ext cx="7393" cy="2661"/>
            </a:xfrm>
            <a:prstGeom prst="rect">
              <a:avLst/>
            </a:prstGeom>
            <a:noFill/>
          </p:spPr>
          <p:txBody>
            <a:bodyPr wrap="square" rtlCol="0">
              <a:spAutoFit/>
            </a:bodyPr>
            <a:lstStyle/>
            <a:p>
              <a:pPr lvl="0" algn="l">
                <a:lnSpc>
                  <a:spcPct val="130000"/>
                </a:lnSpc>
                <a:buClrTx/>
                <a:buSzTx/>
                <a:buFontTx/>
              </a:pPr>
              <a:r>
                <a:rPr lang="en-US" altLang="zh-CN"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New adult immigrants;</a:t>
              </a:r>
            </a:p>
            <a:p>
              <a:pPr lvl="0" algn="l">
                <a:lnSpc>
                  <a:spcPct val="130000"/>
                </a:lnSpc>
                <a:buClrTx/>
                <a:buSzTx/>
                <a:buFontTx/>
              </a:pPr>
              <a:r>
                <a:rPr lang="en-US" altLang="zh-CN"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English writing teachers;</a:t>
              </a:r>
            </a:p>
            <a:p>
              <a:pPr lvl="0" algn="l">
                <a:lnSpc>
                  <a:spcPct val="130000"/>
                </a:lnSpc>
                <a:buClrTx/>
                <a:buSzTx/>
                <a:buFontTx/>
              </a:pPr>
              <a:r>
                <a:rPr lang="en-US" altLang="zh-CN"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Sample size: 15/group*2-3groups</a:t>
              </a:r>
            </a:p>
            <a:p>
              <a:pPr lvl="0" algn="l">
                <a:lnSpc>
                  <a:spcPct val="130000"/>
                </a:lnSpc>
                <a:buClrTx/>
                <a:buSzTx/>
                <a:buFontTx/>
              </a:pPr>
              <a:r>
                <a:rPr lang="en-US" altLang="zh-CN"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With equal English learning background (for exmple: IELTS practical writing score &gt;= 4.5)</a:t>
              </a:r>
            </a:p>
          </p:txBody>
        </p:sp>
      </p:grpSp>
      <p:pic>
        <p:nvPicPr>
          <p:cNvPr id="9" name="音频 8">
            <a:extLst>
              <a:ext uri="{FF2B5EF4-FFF2-40B4-BE49-F238E27FC236}">
                <a16:creationId xmlns:a16="http://schemas.microsoft.com/office/drawing/2014/main" id="{4563BF68-8778-36CC-764B-24519F788750}"/>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7934"/>
    </mc:Choice>
    <mc:Fallback>
      <p:transition spd="slow" advTm="479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矩形 1"/>
          <p:cNvSpPr/>
          <p:nvPr/>
        </p:nvSpPr>
        <p:spPr>
          <a:xfrm>
            <a:off x="307975" y="0"/>
            <a:ext cx="257810" cy="8305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3" name="文本框 2"/>
          <p:cNvSpPr txBox="1"/>
          <p:nvPr/>
        </p:nvSpPr>
        <p:spPr>
          <a:xfrm>
            <a:off x="629285" y="149225"/>
            <a:ext cx="2882900" cy="521970"/>
          </a:xfrm>
          <a:prstGeom prst="rect">
            <a:avLst/>
          </a:prstGeom>
          <a:noFill/>
        </p:spPr>
        <p:txBody>
          <a:bodyPr wrap="square" rtlCol="0">
            <a:spAutoFit/>
          </a:bodyPr>
          <a:lstStyle/>
          <a:p>
            <a:pPr algn="l"/>
            <a:r>
              <a:rPr lang="en-US" altLang="zh-CN" sz="2800" b="1" dirty="0">
                <a:solidFill>
                  <a:srgbClr val="002060"/>
                </a:solidFill>
                <a:latin typeface="Times New Roman Bold" panose="02020503050405090304" charset="0"/>
                <a:ea typeface="思源黑体 CN Bold" panose="020B0800000000000000" charset="-122"/>
                <a:cs typeface="Times New Roman Bold" panose="02020503050405090304" charset="0"/>
              </a:rPr>
              <a:t>Data Types</a:t>
            </a:r>
          </a:p>
        </p:txBody>
      </p:sp>
      <p:grpSp>
        <p:nvGrpSpPr>
          <p:cNvPr id="52" name="组合 51"/>
          <p:cNvGrpSpPr/>
          <p:nvPr/>
        </p:nvGrpSpPr>
        <p:grpSpPr>
          <a:xfrm>
            <a:off x="8740140" y="2004695"/>
            <a:ext cx="2350770" cy="3223260"/>
            <a:chOff x="1848" y="2042"/>
            <a:chExt cx="3702" cy="5076"/>
          </a:xfrm>
        </p:grpSpPr>
        <p:sp>
          <p:nvSpPr>
            <p:cNvPr id="12" name="圆角矩形 11"/>
            <p:cNvSpPr/>
            <p:nvPr/>
          </p:nvSpPr>
          <p:spPr>
            <a:xfrm>
              <a:off x="1848" y="2042"/>
              <a:ext cx="3702" cy="5076"/>
            </a:xfrm>
            <a:prstGeom prst="roundRect">
              <a:avLst>
                <a:gd name="adj" fmla="val 11453"/>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Regular" panose="02020503050405090304" charset="0"/>
                <a:cs typeface="Times New Roman Regular" panose="02020503050405090304" charset="0"/>
              </a:endParaRPr>
            </a:p>
          </p:txBody>
        </p:sp>
        <p:grpSp>
          <p:nvGrpSpPr>
            <p:cNvPr id="51" name="组合 50"/>
            <p:cNvGrpSpPr/>
            <p:nvPr/>
          </p:nvGrpSpPr>
          <p:grpSpPr>
            <a:xfrm>
              <a:off x="2058" y="2240"/>
              <a:ext cx="712" cy="712"/>
              <a:chOff x="1918" y="2132"/>
              <a:chExt cx="712" cy="712"/>
            </a:xfrm>
          </p:grpSpPr>
          <p:sp>
            <p:nvSpPr>
              <p:cNvPr id="15" name="对角圆角矩形 14"/>
              <p:cNvSpPr/>
              <p:nvPr/>
            </p:nvSpPr>
            <p:spPr>
              <a:xfrm>
                <a:off x="1918" y="2132"/>
                <a:ext cx="712" cy="712"/>
              </a:xfrm>
              <a:prstGeom prst="round2Diag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Regular" panose="02020503050405090304" charset="0"/>
                  <a:cs typeface="Times New Roman Regular" panose="02020503050405090304" charset="0"/>
                </a:endParaRPr>
              </a:p>
            </p:txBody>
          </p:sp>
          <p:sp>
            <p:nvSpPr>
              <p:cNvPr id="16" name="文本框 15"/>
              <p:cNvSpPr txBox="1"/>
              <p:nvPr/>
            </p:nvSpPr>
            <p:spPr>
              <a:xfrm>
                <a:off x="1918" y="2198"/>
                <a:ext cx="648" cy="580"/>
              </a:xfrm>
              <a:prstGeom prst="rect">
                <a:avLst/>
              </a:prstGeom>
              <a:noFill/>
            </p:spPr>
            <p:txBody>
              <a:bodyPr wrap="none" rtlCol="0">
                <a:spAutoFit/>
              </a:bodyPr>
              <a:lstStyle/>
              <a:p>
                <a:r>
                  <a:rPr lang="en-US" altLang="zh-CN">
                    <a:latin typeface="Times New Roman Regular" panose="02020503050405090304" charset="0"/>
                    <a:ea typeface="思源黑体 CN Bold" panose="020B0800000000000000" charset="-122"/>
                    <a:cs typeface="Times New Roman Regular" panose="02020503050405090304" charset="0"/>
                  </a:rPr>
                  <a:t>04</a:t>
                </a:r>
              </a:p>
            </p:txBody>
          </p:sp>
        </p:grpSp>
        <p:sp>
          <p:nvSpPr>
            <p:cNvPr id="26" name="文本框 25"/>
            <p:cNvSpPr txBox="1"/>
            <p:nvPr/>
          </p:nvSpPr>
          <p:spPr>
            <a:xfrm>
              <a:off x="2802" y="2282"/>
              <a:ext cx="2075" cy="580"/>
            </a:xfrm>
            <a:prstGeom prst="rect">
              <a:avLst/>
            </a:prstGeom>
            <a:noFill/>
          </p:spPr>
          <p:txBody>
            <a:bodyPr wrap="square" rtlCol="0">
              <a:spAutoFit/>
            </a:bodyPr>
            <a:lstStyle/>
            <a:p>
              <a:pPr algn="l"/>
              <a:r>
                <a:rPr lang="en-US" altLang="zh-CN" b="1" dirty="0">
                  <a:solidFill>
                    <a:schemeClr val="bg1"/>
                  </a:solidFill>
                  <a:latin typeface="Times New Roman Regular" panose="02020503050405090304" charset="0"/>
                  <a:ea typeface="思源黑体 CN Bold" panose="020B0800000000000000" charset="-122"/>
                  <a:cs typeface="Times New Roman Regular" panose="02020503050405090304" charset="0"/>
                </a:rPr>
                <a:t>syllabus</a:t>
              </a:r>
            </a:p>
          </p:txBody>
        </p:sp>
      </p:grpSp>
      <p:grpSp>
        <p:nvGrpSpPr>
          <p:cNvPr id="53" name="组合 52"/>
          <p:cNvGrpSpPr/>
          <p:nvPr/>
        </p:nvGrpSpPr>
        <p:grpSpPr>
          <a:xfrm>
            <a:off x="1083945" y="2004695"/>
            <a:ext cx="2350770" cy="3223260"/>
            <a:chOff x="1848" y="2042"/>
            <a:chExt cx="3702" cy="5076"/>
          </a:xfrm>
        </p:grpSpPr>
        <p:sp>
          <p:nvSpPr>
            <p:cNvPr id="54" name="圆角矩形 53"/>
            <p:cNvSpPr/>
            <p:nvPr/>
          </p:nvSpPr>
          <p:spPr>
            <a:xfrm>
              <a:off x="1848" y="2042"/>
              <a:ext cx="3702" cy="5076"/>
            </a:xfrm>
            <a:prstGeom prst="roundRect">
              <a:avLst>
                <a:gd name="adj" fmla="val 11453"/>
              </a:avLst>
            </a:prstGeom>
            <a:solidFill>
              <a:schemeClr val="bg1"/>
            </a:solidFill>
            <a:ln w="317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Regular" panose="02020503050405090304" charset="0"/>
                <a:cs typeface="Times New Roman Regular" panose="02020503050405090304" charset="0"/>
              </a:endParaRPr>
            </a:p>
          </p:txBody>
        </p:sp>
        <p:grpSp>
          <p:nvGrpSpPr>
            <p:cNvPr id="55" name="组合 54"/>
            <p:cNvGrpSpPr/>
            <p:nvPr/>
          </p:nvGrpSpPr>
          <p:grpSpPr>
            <a:xfrm>
              <a:off x="2058" y="2240"/>
              <a:ext cx="712" cy="712"/>
              <a:chOff x="1918" y="2132"/>
              <a:chExt cx="712" cy="712"/>
            </a:xfrm>
          </p:grpSpPr>
          <p:sp>
            <p:nvSpPr>
              <p:cNvPr id="56" name="对角圆角矩形 55"/>
              <p:cNvSpPr/>
              <p:nvPr/>
            </p:nvSpPr>
            <p:spPr>
              <a:xfrm>
                <a:off x="1918" y="2132"/>
                <a:ext cx="712" cy="712"/>
              </a:xfrm>
              <a:prstGeom prst="round2DiagRect">
                <a:avLst>
                  <a:gd name="adj1" fmla="val 50000"/>
                  <a:gd name="adj2" fmla="val 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Regular" panose="02020503050405090304" charset="0"/>
                  <a:cs typeface="Times New Roman Regular" panose="02020503050405090304" charset="0"/>
                </a:endParaRPr>
              </a:p>
            </p:txBody>
          </p:sp>
          <p:sp>
            <p:nvSpPr>
              <p:cNvPr id="57" name="文本框 56"/>
              <p:cNvSpPr txBox="1"/>
              <p:nvPr/>
            </p:nvSpPr>
            <p:spPr>
              <a:xfrm>
                <a:off x="1918" y="2198"/>
                <a:ext cx="648" cy="580"/>
              </a:xfrm>
              <a:prstGeom prst="rect">
                <a:avLst/>
              </a:prstGeom>
              <a:noFill/>
            </p:spPr>
            <p:txBody>
              <a:bodyPr wrap="none" rtlCol="0">
                <a:spAutoFit/>
              </a:bodyPr>
              <a:lstStyle/>
              <a:p>
                <a:r>
                  <a:rPr lang="en-US" altLang="zh-CN">
                    <a:solidFill>
                      <a:schemeClr val="bg1"/>
                    </a:solidFill>
                    <a:latin typeface="Times New Roman Regular" panose="02020503050405090304" charset="0"/>
                    <a:ea typeface="思源黑体 CN Bold" panose="020B0800000000000000" charset="-122"/>
                    <a:cs typeface="Times New Roman Regular" panose="02020503050405090304" charset="0"/>
                  </a:rPr>
                  <a:t>01</a:t>
                </a:r>
              </a:p>
            </p:txBody>
          </p:sp>
        </p:grpSp>
        <p:sp>
          <p:nvSpPr>
            <p:cNvPr id="58" name="TextBox 18"/>
            <p:cNvSpPr txBox="1"/>
            <p:nvPr/>
          </p:nvSpPr>
          <p:spPr>
            <a:xfrm>
              <a:off x="1915" y="3241"/>
              <a:ext cx="3520" cy="3633"/>
            </a:xfrm>
            <a:prstGeom prst="rect">
              <a:avLst/>
            </a:prstGeom>
            <a:noFill/>
          </p:spPr>
          <p:txBody>
            <a:bodyPr wrap="square" rtlCol="0">
              <a:spAutoFit/>
            </a:bodyPr>
            <a:lstStyle/>
            <a:p>
              <a:pPr algn="l" defTabSz="914400">
                <a:lnSpc>
                  <a:spcPct val="100000"/>
                </a:lnSpc>
              </a:pPr>
              <a:r>
                <a:rPr lang="en-US" altLang="zh-CN"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During</a:t>
              </a:r>
              <a:r>
                <a:rPr lang="zh-CN" altLang="en-US"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TBL writing activities in adult EFL classrooms</a:t>
              </a:r>
              <a:r>
                <a:rPr lang="en-US" altLang="zh-CN"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participant obeservation can be conducted on a monthly basis by researchers.</a:t>
              </a:r>
            </a:p>
          </p:txBody>
        </p:sp>
        <p:sp>
          <p:nvSpPr>
            <p:cNvPr id="59" name="文本框 58"/>
            <p:cNvSpPr txBox="1"/>
            <p:nvPr/>
          </p:nvSpPr>
          <p:spPr>
            <a:xfrm>
              <a:off x="2802" y="2149"/>
              <a:ext cx="2592" cy="1016"/>
            </a:xfrm>
            <a:prstGeom prst="rect">
              <a:avLst/>
            </a:prstGeom>
            <a:noFill/>
          </p:spPr>
          <p:txBody>
            <a:bodyPr wrap="square" rtlCol="0">
              <a:spAutoFit/>
            </a:bodyPr>
            <a:lstStyle/>
            <a:p>
              <a:pPr algn="l"/>
              <a:r>
                <a:rPr lang="en-US" altLang="zh-CN" b="1" dirty="0">
                  <a:solidFill>
                    <a:schemeClr val="tx1"/>
                  </a:solidFill>
                  <a:latin typeface="Times New Roman Regular" panose="02020503050405090304" charset="0"/>
                  <a:ea typeface="思源黑体 CN Bold" panose="020B0800000000000000" charset="-122"/>
                  <a:cs typeface="Times New Roman Regular" panose="02020503050405090304" charset="0"/>
                </a:rPr>
                <a:t>o</a:t>
              </a:r>
              <a:r>
                <a:rPr lang="zh-CN" altLang="en-US" b="1" dirty="0">
                  <a:solidFill>
                    <a:schemeClr val="tx1"/>
                  </a:solidFill>
                  <a:latin typeface="Times New Roman Regular" panose="02020503050405090304" charset="0"/>
                  <a:ea typeface="思源黑体 CN Bold" panose="020B0800000000000000" charset="-122"/>
                  <a:cs typeface="Times New Roman Regular" panose="02020503050405090304" charset="0"/>
                </a:rPr>
                <a:t>bservation notes</a:t>
              </a:r>
            </a:p>
          </p:txBody>
        </p:sp>
      </p:grpSp>
      <p:grpSp>
        <p:nvGrpSpPr>
          <p:cNvPr id="60" name="组合 59"/>
          <p:cNvGrpSpPr/>
          <p:nvPr/>
        </p:nvGrpSpPr>
        <p:grpSpPr>
          <a:xfrm>
            <a:off x="3636010" y="2004695"/>
            <a:ext cx="2365375" cy="3223260"/>
            <a:chOff x="1848" y="2042"/>
            <a:chExt cx="3725" cy="5076"/>
          </a:xfrm>
        </p:grpSpPr>
        <p:sp>
          <p:nvSpPr>
            <p:cNvPr id="61" name="圆角矩形 60"/>
            <p:cNvSpPr/>
            <p:nvPr/>
          </p:nvSpPr>
          <p:spPr>
            <a:xfrm>
              <a:off x="1848" y="2042"/>
              <a:ext cx="3702" cy="5076"/>
            </a:xfrm>
            <a:prstGeom prst="roundRect">
              <a:avLst>
                <a:gd name="adj" fmla="val 11453"/>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Regular" panose="02020503050405090304" charset="0"/>
                <a:cs typeface="Times New Roman Regular" panose="02020503050405090304" charset="0"/>
              </a:endParaRPr>
            </a:p>
          </p:txBody>
        </p:sp>
        <p:grpSp>
          <p:nvGrpSpPr>
            <p:cNvPr id="62" name="组合 61"/>
            <p:cNvGrpSpPr/>
            <p:nvPr/>
          </p:nvGrpSpPr>
          <p:grpSpPr>
            <a:xfrm>
              <a:off x="2058" y="2240"/>
              <a:ext cx="712" cy="712"/>
              <a:chOff x="1918" y="2132"/>
              <a:chExt cx="712" cy="712"/>
            </a:xfrm>
          </p:grpSpPr>
          <p:sp>
            <p:nvSpPr>
              <p:cNvPr id="63" name="对角圆角矩形 62"/>
              <p:cNvSpPr/>
              <p:nvPr/>
            </p:nvSpPr>
            <p:spPr>
              <a:xfrm>
                <a:off x="1918" y="2132"/>
                <a:ext cx="712" cy="712"/>
              </a:xfrm>
              <a:prstGeom prst="round2Diag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Regular" panose="02020503050405090304" charset="0"/>
                  <a:cs typeface="Times New Roman Regular" panose="02020503050405090304" charset="0"/>
                </a:endParaRPr>
              </a:p>
            </p:txBody>
          </p:sp>
          <p:sp>
            <p:nvSpPr>
              <p:cNvPr id="64" name="文本框 63"/>
              <p:cNvSpPr txBox="1"/>
              <p:nvPr/>
            </p:nvSpPr>
            <p:spPr>
              <a:xfrm>
                <a:off x="1918" y="2198"/>
                <a:ext cx="648" cy="580"/>
              </a:xfrm>
              <a:prstGeom prst="rect">
                <a:avLst/>
              </a:prstGeom>
              <a:noFill/>
            </p:spPr>
            <p:txBody>
              <a:bodyPr wrap="none" rtlCol="0">
                <a:spAutoFit/>
              </a:bodyPr>
              <a:lstStyle/>
              <a:p>
                <a:r>
                  <a:rPr lang="en-US" altLang="zh-CN">
                    <a:latin typeface="Times New Roman Regular" panose="02020503050405090304" charset="0"/>
                    <a:ea typeface="思源黑体 CN Bold" panose="020B0800000000000000" charset="-122"/>
                    <a:cs typeface="Times New Roman Regular" panose="02020503050405090304" charset="0"/>
                  </a:rPr>
                  <a:t>02</a:t>
                </a:r>
              </a:p>
            </p:txBody>
          </p:sp>
        </p:grpSp>
        <p:sp>
          <p:nvSpPr>
            <p:cNvPr id="65" name="TextBox 18"/>
            <p:cNvSpPr txBox="1"/>
            <p:nvPr/>
          </p:nvSpPr>
          <p:spPr>
            <a:xfrm>
              <a:off x="1994" y="3335"/>
              <a:ext cx="3313" cy="3021"/>
            </a:xfrm>
            <a:prstGeom prst="rect">
              <a:avLst/>
            </a:prstGeom>
            <a:noFill/>
          </p:spPr>
          <p:txBody>
            <a:bodyPr wrap="square" rtlCol="0">
              <a:spAutoFit/>
            </a:bodyPr>
            <a:lstStyle/>
            <a:p>
              <a:pPr algn="l" defTabSz="914400">
                <a:lnSpc>
                  <a:spcPct val="110000"/>
                </a:lnSpc>
              </a:pPr>
              <a:r>
                <a:rPr lang="en-US" altLang="zh-CN" dirty="0">
                  <a:solidFill>
                    <a:schemeClr val="bg1"/>
                  </a:solidFill>
                  <a:latin typeface="Times New Roman Regular" panose="02020503050405090304" charset="0"/>
                  <a:ea typeface="思源黑体 CN Normal" panose="020B0400000000000000" charset="-122"/>
                  <a:cs typeface="思源黑体 CN Normal" panose="020B0400000000000000" charset="-122"/>
                </a:rPr>
                <a:t>Writing tests are given to adults at the begining, and in the end of the research;</a:t>
              </a:r>
            </a:p>
            <a:p>
              <a:pPr algn="l" defTabSz="914400">
                <a:lnSpc>
                  <a:spcPct val="110000"/>
                </a:lnSpc>
              </a:pPr>
              <a:r>
                <a:rPr lang="en-US" altLang="zh-CN" dirty="0">
                  <a:solidFill>
                    <a:schemeClr val="bg1"/>
                  </a:solidFill>
                  <a:latin typeface="Times New Roman Regular" panose="02020503050405090304" charset="0"/>
                  <a:ea typeface="思源黑体 CN Normal" panose="020B0400000000000000" charset="-122"/>
                  <a:cs typeface="思源黑体 CN Normal" panose="020B0400000000000000" charset="-122"/>
                </a:rPr>
                <a:t>Writing sample will be collected as well</a:t>
              </a:r>
            </a:p>
          </p:txBody>
        </p:sp>
        <p:sp>
          <p:nvSpPr>
            <p:cNvPr id="85" name="文本框 84"/>
            <p:cNvSpPr txBox="1"/>
            <p:nvPr/>
          </p:nvSpPr>
          <p:spPr>
            <a:xfrm>
              <a:off x="2783" y="2088"/>
              <a:ext cx="2790" cy="1016"/>
            </a:xfrm>
            <a:prstGeom prst="rect">
              <a:avLst/>
            </a:prstGeom>
            <a:noFill/>
          </p:spPr>
          <p:txBody>
            <a:bodyPr wrap="square" rtlCol="0">
              <a:spAutoFit/>
            </a:bodyPr>
            <a:lstStyle/>
            <a:p>
              <a:pPr algn="l"/>
              <a:r>
                <a:rPr lang="zh-CN" altLang="en-US" b="1" dirty="0">
                  <a:solidFill>
                    <a:schemeClr val="bg1"/>
                  </a:solidFill>
                  <a:latin typeface="Times New Roman Regular" panose="02020503050405090304" charset="0"/>
                  <a:ea typeface="思源黑体 CN Bold" panose="020B0800000000000000" charset="-122"/>
                  <a:cs typeface="Times New Roman Regular" panose="02020503050405090304" charset="0"/>
                </a:rPr>
                <a:t>writing samples</a:t>
              </a:r>
              <a:r>
                <a:rPr lang="en-US" altLang="zh-CN" b="1" dirty="0">
                  <a:solidFill>
                    <a:schemeClr val="bg1"/>
                  </a:solidFill>
                  <a:latin typeface="Times New Roman Regular" panose="02020503050405090304" charset="0"/>
                  <a:ea typeface="思源黑体 CN Bold" panose="020B0800000000000000" charset="-122"/>
                  <a:cs typeface="Times New Roman Regular" panose="02020503050405090304" charset="0"/>
                </a:rPr>
                <a:t> and test scores</a:t>
              </a:r>
            </a:p>
          </p:txBody>
        </p:sp>
      </p:grpSp>
      <p:grpSp>
        <p:nvGrpSpPr>
          <p:cNvPr id="86" name="组合 85"/>
          <p:cNvGrpSpPr/>
          <p:nvPr/>
        </p:nvGrpSpPr>
        <p:grpSpPr>
          <a:xfrm>
            <a:off x="6188075" y="2004695"/>
            <a:ext cx="2350770" cy="3223260"/>
            <a:chOff x="1848" y="2042"/>
            <a:chExt cx="3702" cy="5076"/>
          </a:xfrm>
        </p:grpSpPr>
        <p:sp>
          <p:nvSpPr>
            <p:cNvPr id="87" name="圆角矩形 86"/>
            <p:cNvSpPr/>
            <p:nvPr/>
          </p:nvSpPr>
          <p:spPr>
            <a:xfrm>
              <a:off x="1848" y="2042"/>
              <a:ext cx="3702" cy="5076"/>
            </a:xfrm>
            <a:prstGeom prst="roundRect">
              <a:avLst>
                <a:gd name="adj" fmla="val 11453"/>
              </a:avLst>
            </a:prstGeom>
            <a:solidFill>
              <a:schemeClr val="bg1"/>
            </a:solidFill>
            <a:ln w="317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Regular" panose="02020503050405090304" charset="0"/>
                <a:cs typeface="Times New Roman Regular" panose="02020503050405090304" charset="0"/>
              </a:endParaRPr>
            </a:p>
          </p:txBody>
        </p:sp>
        <p:grpSp>
          <p:nvGrpSpPr>
            <p:cNvPr id="88" name="组合 87"/>
            <p:cNvGrpSpPr/>
            <p:nvPr/>
          </p:nvGrpSpPr>
          <p:grpSpPr>
            <a:xfrm>
              <a:off x="2058" y="2240"/>
              <a:ext cx="712" cy="712"/>
              <a:chOff x="1918" y="2132"/>
              <a:chExt cx="712" cy="712"/>
            </a:xfrm>
          </p:grpSpPr>
          <p:sp>
            <p:nvSpPr>
              <p:cNvPr id="89" name="对角圆角矩形 88"/>
              <p:cNvSpPr/>
              <p:nvPr/>
            </p:nvSpPr>
            <p:spPr>
              <a:xfrm>
                <a:off x="1918" y="2132"/>
                <a:ext cx="712" cy="712"/>
              </a:xfrm>
              <a:prstGeom prst="round2DiagRect">
                <a:avLst>
                  <a:gd name="adj1" fmla="val 50000"/>
                  <a:gd name="adj2" fmla="val 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Regular" panose="02020503050405090304" charset="0"/>
                  <a:cs typeface="Times New Roman Regular" panose="02020503050405090304" charset="0"/>
                </a:endParaRPr>
              </a:p>
            </p:txBody>
          </p:sp>
          <p:sp>
            <p:nvSpPr>
              <p:cNvPr id="90" name="文本框 89"/>
              <p:cNvSpPr txBox="1"/>
              <p:nvPr/>
            </p:nvSpPr>
            <p:spPr>
              <a:xfrm>
                <a:off x="1918" y="2198"/>
                <a:ext cx="648" cy="580"/>
              </a:xfrm>
              <a:prstGeom prst="rect">
                <a:avLst/>
              </a:prstGeom>
              <a:noFill/>
            </p:spPr>
            <p:txBody>
              <a:bodyPr wrap="none" rtlCol="0">
                <a:spAutoFit/>
              </a:bodyPr>
              <a:lstStyle/>
              <a:p>
                <a:r>
                  <a:rPr lang="en-US" altLang="zh-CN">
                    <a:solidFill>
                      <a:schemeClr val="bg1"/>
                    </a:solidFill>
                    <a:latin typeface="Times New Roman Regular" panose="02020503050405090304" charset="0"/>
                    <a:ea typeface="思源黑体 CN Bold" panose="020B0800000000000000" charset="-122"/>
                    <a:cs typeface="Times New Roman Regular" panose="02020503050405090304" charset="0"/>
                  </a:rPr>
                  <a:t>03</a:t>
                </a:r>
              </a:p>
            </p:txBody>
          </p:sp>
        </p:grpSp>
        <p:sp>
          <p:nvSpPr>
            <p:cNvPr id="92" name="文本框 91"/>
            <p:cNvSpPr txBox="1"/>
            <p:nvPr/>
          </p:nvSpPr>
          <p:spPr>
            <a:xfrm>
              <a:off x="2802" y="2282"/>
              <a:ext cx="2632" cy="580"/>
            </a:xfrm>
            <a:prstGeom prst="rect">
              <a:avLst/>
            </a:prstGeom>
            <a:noFill/>
          </p:spPr>
          <p:txBody>
            <a:bodyPr wrap="square" rtlCol="0">
              <a:spAutoFit/>
            </a:bodyPr>
            <a:lstStyle/>
            <a:p>
              <a:pPr algn="l"/>
              <a:r>
                <a:rPr lang="zh-CN" altLang="en-US" b="1" dirty="0">
                  <a:solidFill>
                    <a:schemeClr val="tx1"/>
                  </a:solidFill>
                  <a:latin typeface="Times New Roman Regular" panose="02020503050405090304" charset="0"/>
                  <a:ea typeface="思源黑体 CN Bold" panose="020B0800000000000000" charset="-122"/>
                  <a:cs typeface="Times New Roman Regular" panose="02020503050405090304" charset="0"/>
                </a:rPr>
                <a:t>questionnaires</a:t>
              </a:r>
            </a:p>
          </p:txBody>
        </p:sp>
      </p:grpSp>
      <p:sp>
        <p:nvSpPr>
          <p:cNvPr id="94" name="TextBox 18"/>
          <p:cNvSpPr txBox="1"/>
          <p:nvPr/>
        </p:nvSpPr>
        <p:spPr>
          <a:xfrm>
            <a:off x="891540" y="927100"/>
            <a:ext cx="9491980" cy="521970"/>
          </a:xfrm>
          <a:prstGeom prst="rect">
            <a:avLst/>
          </a:prstGeom>
          <a:noFill/>
        </p:spPr>
        <p:txBody>
          <a:bodyPr wrap="square" rtlCol="0">
            <a:spAutoFit/>
          </a:bodyPr>
          <a:lstStyle/>
          <a:p>
            <a:pPr algn="l" defTabSz="914400">
              <a:lnSpc>
                <a:spcPct val="140000"/>
              </a:lnSpc>
            </a:pPr>
            <a:r>
              <a:rPr lang="en-US" altLang="zh-CN"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sym typeface="+mn-ea"/>
              </a:rPr>
              <a:t>With the progress of the research, various data will be collected at different stages.</a:t>
            </a:r>
          </a:p>
        </p:txBody>
      </p:sp>
      <p:sp>
        <p:nvSpPr>
          <p:cNvPr id="6" name="TextBox 18"/>
          <p:cNvSpPr txBox="1"/>
          <p:nvPr>
            <p:custDataLst>
              <p:tags r:id="rId2"/>
            </p:custDataLst>
          </p:nvPr>
        </p:nvSpPr>
        <p:spPr>
          <a:xfrm>
            <a:off x="6322060" y="2850515"/>
            <a:ext cx="2103755" cy="1198880"/>
          </a:xfrm>
          <a:prstGeom prst="rect">
            <a:avLst/>
          </a:prstGeom>
          <a:noFill/>
        </p:spPr>
        <p:txBody>
          <a:bodyPr wrap="square" rtlCol="0">
            <a:spAutoFit/>
          </a:bodyPr>
          <a:lstStyle/>
          <a:p>
            <a:pPr algn="l" defTabSz="914400">
              <a:lnSpc>
                <a:spcPct val="100000"/>
              </a:lnSpc>
            </a:pPr>
            <a:r>
              <a:rPr lang="en-US"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quiestionnairies are designed and given to both the teachers and learners</a:t>
            </a:r>
          </a:p>
        </p:txBody>
      </p:sp>
      <p:sp>
        <p:nvSpPr>
          <p:cNvPr id="7" name="TextBox 18"/>
          <p:cNvSpPr txBox="1"/>
          <p:nvPr>
            <p:custDataLst>
              <p:tags r:id="rId3"/>
            </p:custDataLst>
          </p:nvPr>
        </p:nvSpPr>
        <p:spPr>
          <a:xfrm>
            <a:off x="8843010" y="2766060"/>
            <a:ext cx="2103755" cy="1918335"/>
          </a:xfrm>
          <a:prstGeom prst="rect">
            <a:avLst/>
          </a:prstGeom>
          <a:noFill/>
        </p:spPr>
        <p:txBody>
          <a:bodyPr wrap="square" rtlCol="0">
            <a:spAutoFit/>
          </a:bodyPr>
          <a:lstStyle/>
          <a:p>
            <a:pPr algn="l" defTabSz="914400">
              <a:lnSpc>
                <a:spcPct val="110000"/>
              </a:lnSpc>
            </a:pPr>
            <a:r>
              <a:rPr lang="en-US" altLang="zh-CN" dirty="0">
                <a:solidFill>
                  <a:schemeClr val="bg1"/>
                </a:solidFill>
                <a:latin typeface="Times New Roman Regular" panose="02020503050405090304" charset="0"/>
                <a:ea typeface="思源黑体 CN Normal" panose="020B0400000000000000" charset="-122"/>
                <a:cs typeface="思源黑体 CN Normal" panose="020B0400000000000000" charset="-122"/>
              </a:rPr>
              <a:t>teachers’ syllabus , lesson plan notes, TBL activities planning notes and relevant documents will be collected.</a:t>
            </a:r>
          </a:p>
        </p:txBody>
      </p:sp>
      <p:pic>
        <p:nvPicPr>
          <p:cNvPr id="8" name="音频 7">
            <a:extLst>
              <a:ext uri="{FF2B5EF4-FFF2-40B4-BE49-F238E27FC236}">
                <a16:creationId xmlns:a16="http://schemas.microsoft.com/office/drawing/2014/main" id="{622966B1-BC20-1CE6-0E59-6B38040FDF4A}"/>
              </a:ext>
            </a:extLst>
          </p:cNvPr>
          <p:cNvPicPr>
            <a:picLocks noChangeAspect="1"/>
          </p:cNvPicPr>
          <p:nvPr>
            <a:audioFile r:link="rId5"/>
            <p:extLst>
              <p:ext uri="{DAA4B4D4-6D71-4841-9C94-3DE7FCFB9230}">
                <p14:media xmlns:p14="http://schemas.microsoft.com/office/powerpoint/2010/main" r:embed="rId4"/>
              </p:ext>
            </p:extLst>
          </p:nvPr>
        </p:nvPicPr>
        <p:blipFill>
          <a:blip r:embed="rId8"/>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4036"/>
    </mc:Choice>
    <mc:Fallback>
      <p:transition spd="slow" advTm="140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矩形 1"/>
          <p:cNvSpPr/>
          <p:nvPr/>
        </p:nvSpPr>
        <p:spPr>
          <a:xfrm>
            <a:off x="307975" y="0"/>
            <a:ext cx="257810" cy="8305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3" name="文本框 2"/>
          <p:cNvSpPr txBox="1"/>
          <p:nvPr/>
        </p:nvSpPr>
        <p:spPr>
          <a:xfrm>
            <a:off x="641350" y="209550"/>
            <a:ext cx="2882900" cy="521970"/>
          </a:xfrm>
          <a:prstGeom prst="rect">
            <a:avLst/>
          </a:prstGeom>
          <a:noFill/>
        </p:spPr>
        <p:txBody>
          <a:bodyPr wrap="square" rtlCol="0">
            <a:spAutoFit/>
          </a:bodyPr>
          <a:lstStyle/>
          <a:p>
            <a:pPr algn="l"/>
            <a:r>
              <a:rPr lang="en-US" altLang="zh-CN" sz="2800" b="1" dirty="0">
                <a:solidFill>
                  <a:srgbClr val="002060"/>
                </a:solidFill>
                <a:latin typeface="Times New Roman Bold" panose="02020503050405090304" charset="0"/>
                <a:ea typeface="思源黑体 CN Bold" panose="020B0800000000000000" charset="-122"/>
                <a:cs typeface="Times New Roman Bold" panose="02020503050405090304" charset="0"/>
              </a:rPr>
              <a:t>Data Collection</a:t>
            </a:r>
            <a:endParaRPr lang="en-US" altLang="zh-CN" sz="2400" b="1" dirty="0">
              <a:solidFill>
                <a:srgbClr val="002060"/>
              </a:solidFill>
              <a:latin typeface="Times New Roman Bold" panose="02020503050405090304" charset="0"/>
              <a:ea typeface="思源黑体 CN Bold" panose="020B0800000000000000" charset="-122"/>
              <a:cs typeface="Times New Roman Bold" panose="02020503050405090304" charset="0"/>
            </a:endParaRPr>
          </a:p>
        </p:txBody>
      </p:sp>
      <p:sp>
        <p:nvSpPr>
          <p:cNvPr id="6" name="五边形 5"/>
          <p:cNvSpPr/>
          <p:nvPr/>
        </p:nvSpPr>
        <p:spPr>
          <a:xfrm flipH="1">
            <a:off x="527687" y="5015606"/>
            <a:ext cx="5568951" cy="818760"/>
          </a:xfrm>
          <a:prstGeom prst="homePlat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20000"/>
              </a:lnSpc>
              <a:spcBef>
                <a:spcPts val="200"/>
              </a:spcBef>
              <a:spcAft>
                <a:spcPts val="200"/>
              </a:spcAft>
            </a:pPr>
            <a:endParaRPr lang="zh-CN" altLang="en-US" sz="3600" dirty="0">
              <a:solidFill>
                <a:schemeClr val="bg1"/>
              </a:solidFill>
              <a:latin typeface="+mj-lt"/>
              <a:cs typeface="思源黑体 CN Normal" panose="020B0400000000000000" charset="-122"/>
            </a:endParaRPr>
          </a:p>
        </p:txBody>
      </p:sp>
      <p:sp>
        <p:nvSpPr>
          <p:cNvPr id="8" name="五边形 7"/>
          <p:cNvSpPr/>
          <p:nvPr/>
        </p:nvSpPr>
        <p:spPr>
          <a:xfrm rot="10800000" flipH="1">
            <a:off x="5031105" y="5015865"/>
            <a:ext cx="6634480" cy="818515"/>
          </a:xfrm>
          <a:prstGeom prst="homePlate">
            <a:avLst/>
          </a:prstGeom>
          <a:solidFill>
            <a:schemeClr val="tx2">
              <a:lumMod val="40000"/>
              <a:lumOff val="6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nSpc>
                <a:spcPct val="120000"/>
              </a:lnSpc>
              <a:spcBef>
                <a:spcPts val="200"/>
              </a:spcBef>
              <a:spcAft>
                <a:spcPts val="200"/>
              </a:spcAft>
            </a:pPr>
            <a:endParaRPr lang="zh-CN" altLang="en-US" dirty="0">
              <a:cs typeface="思源黑体 CN Normal" panose="020B0400000000000000" charset="-122"/>
            </a:endParaRPr>
          </a:p>
        </p:txBody>
      </p:sp>
      <p:sp>
        <p:nvSpPr>
          <p:cNvPr id="9" name="文本框 8"/>
          <p:cNvSpPr txBox="1"/>
          <p:nvPr/>
        </p:nvSpPr>
        <p:spPr>
          <a:xfrm>
            <a:off x="1181100" y="5133204"/>
            <a:ext cx="2673350" cy="583565"/>
          </a:xfrm>
          <a:prstGeom prst="rect">
            <a:avLst/>
          </a:prstGeom>
          <a:noFill/>
        </p:spPr>
        <p:txBody>
          <a:bodyPr wrap="none" rtlCol="0">
            <a:spAutoFit/>
          </a:bodyPr>
          <a:lstStyle/>
          <a:p>
            <a:pPr algn="l"/>
            <a:r>
              <a:rPr lang="en-US" altLang="zh-CN" sz="3200">
                <a:solidFill>
                  <a:schemeClr val="bg1"/>
                </a:solidFill>
                <a:latin typeface="思源黑体 CN Bold" panose="020B0800000000000000" charset="-122"/>
                <a:ea typeface="思源黑体 CN Bold" panose="020B0800000000000000" charset="-122"/>
                <a:cs typeface="思源黑体 CN Normal" panose="020B0400000000000000" charset="-122"/>
              </a:rPr>
              <a:t>Quantitative </a:t>
            </a:r>
          </a:p>
        </p:txBody>
      </p:sp>
      <p:sp>
        <p:nvSpPr>
          <p:cNvPr id="10" name="文本框 9"/>
          <p:cNvSpPr txBox="1"/>
          <p:nvPr/>
        </p:nvSpPr>
        <p:spPr>
          <a:xfrm>
            <a:off x="7639050" y="5133203"/>
            <a:ext cx="2214245" cy="583565"/>
          </a:xfrm>
          <a:prstGeom prst="rect">
            <a:avLst/>
          </a:prstGeom>
          <a:noFill/>
        </p:spPr>
        <p:txBody>
          <a:bodyPr wrap="none" rtlCol="0">
            <a:spAutoFit/>
          </a:bodyPr>
          <a:lstStyle/>
          <a:p>
            <a:pPr algn="l"/>
            <a:r>
              <a:rPr lang="en-US" altLang="zh-CN" sz="3200">
                <a:solidFill>
                  <a:schemeClr val="bg1"/>
                </a:solidFill>
                <a:latin typeface="思源黑体 CN Bold" panose="020B0800000000000000" charset="-122"/>
                <a:ea typeface="思源黑体 CN Bold" panose="020B0800000000000000" charset="-122"/>
                <a:cs typeface="思源黑体 CN Normal" panose="020B0400000000000000" charset="-122"/>
              </a:rPr>
              <a:t>Q</a:t>
            </a:r>
            <a:r>
              <a:rPr lang="zh-CN" altLang="en-US" sz="3200">
                <a:solidFill>
                  <a:schemeClr val="bg1"/>
                </a:solidFill>
                <a:latin typeface="思源黑体 CN Bold" panose="020B0800000000000000" charset="-122"/>
                <a:ea typeface="思源黑体 CN Bold" panose="020B0800000000000000" charset="-122"/>
                <a:cs typeface="思源黑体 CN Normal" panose="020B0400000000000000" charset="-122"/>
              </a:rPr>
              <a:t>ualitative</a:t>
            </a:r>
          </a:p>
        </p:txBody>
      </p:sp>
      <p:sp>
        <p:nvSpPr>
          <p:cNvPr id="12" name="TextBox 18"/>
          <p:cNvSpPr txBox="1"/>
          <p:nvPr/>
        </p:nvSpPr>
        <p:spPr>
          <a:xfrm>
            <a:off x="815975" y="2439035"/>
            <a:ext cx="3340100" cy="1845310"/>
          </a:xfrm>
          <a:prstGeom prst="rect">
            <a:avLst/>
          </a:prstGeom>
          <a:noFill/>
        </p:spPr>
        <p:txBody>
          <a:bodyPr wrap="square" rtlCol="0">
            <a:spAutoFit/>
          </a:bodyPr>
          <a:lstStyle/>
          <a:p>
            <a:pPr algn="l" defTabSz="914400">
              <a:lnSpc>
                <a:spcPct val="110000"/>
              </a:lnSpc>
            </a:pPr>
            <a:r>
              <a:rPr lang="en-US" altLang="zh-CN" sz="2000" b="1" dirty="0">
                <a:solidFill>
                  <a:schemeClr val="tx1">
                    <a:lumMod val="85000"/>
                    <a:lumOff val="15000"/>
                  </a:schemeClr>
                </a:solidFill>
                <a:latin typeface="Times New Roman Bold" panose="02020503050405090304" charset="0"/>
                <a:ea typeface="思源黑体 CN Normal" panose="020B0400000000000000" charset="-122"/>
                <a:cs typeface="Times New Roman Bold" panose="02020503050405090304" charset="0"/>
                <a:sym typeface="+mn-ea"/>
              </a:rPr>
              <a:t>Questionnaries:</a:t>
            </a:r>
            <a:r>
              <a:rPr lang="en-US" altLang="zh-CN" sz="2000" dirty="0">
                <a:solidFill>
                  <a:schemeClr val="tx1">
                    <a:lumMod val="85000"/>
                    <a:lumOff val="15000"/>
                  </a:schemeClr>
                </a:solidFill>
                <a:latin typeface="Times New Roman" panose="02020503050405090304" charset="0"/>
                <a:ea typeface="思源黑体 CN Normal" panose="020B0400000000000000" charset="-122"/>
                <a:cs typeface="Times New Roman" panose="02020503050405090304" charset="0"/>
                <a:sym typeface="+mn-ea"/>
              </a:rPr>
              <a:t> to rate for TBL activites: engagement, enjoyed, sactisfaction</a:t>
            </a:r>
            <a:endParaRPr lang="en-US" altLang="zh-CN" sz="2000" b="1" dirty="0">
              <a:solidFill>
                <a:schemeClr val="tx1">
                  <a:lumMod val="85000"/>
                  <a:lumOff val="15000"/>
                </a:schemeClr>
              </a:solidFill>
              <a:latin typeface="Times New Roman Bold" panose="02020503050405090304" charset="0"/>
              <a:ea typeface="思源黑体 CN Normal" panose="020B0400000000000000" charset="-122"/>
              <a:cs typeface="Times New Roman Bold" panose="02020503050405090304" charset="0"/>
              <a:sym typeface="+mn-ea"/>
            </a:endParaRPr>
          </a:p>
          <a:p>
            <a:pPr algn="l" defTabSz="914400">
              <a:lnSpc>
                <a:spcPct val="120000"/>
              </a:lnSpc>
            </a:pPr>
            <a:r>
              <a:rPr lang="en-US" altLang="zh-CN" sz="2000" b="1" dirty="0">
                <a:solidFill>
                  <a:schemeClr val="tx1">
                    <a:lumMod val="85000"/>
                    <a:lumOff val="15000"/>
                  </a:schemeClr>
                </a:solidFill>
                <a:latin typeface="Times New Roman Bold" panose="02020503050405090304" charset="0"/>
                <a:ea typeface="思源黑体 CN Normal" panose="020B0400000000000000" charset="-122"/>
                <a:cs typeface="Times New Roman Bold" panose="02020503050405090304" charset="0"/>
                <a:sym typeface="+mn-ea"/>
              </a:rPr>
              <a:t>Tests: </a:t>
            </a:r>
            <a:r>
              <a:rPr lang="en-US" altLang="zh-CN" sz="2000" dirty="0">
                <a:solidFill>
                  <a:schemeClr val="tx1">
                    <a:lumMod val="85000"/>
                    <a:lumOff val="15000"/>
                  </a:schemeClr>
                </a:solidFill>
                <a:latin typeface="Times New Roman" panose="02020503050405090304" charset="0"/>
                <a:ea typeface="思源黑体 CN Normal" panose="020B0400000000000000" charset="-122"/>
                <a:cs typeface="Times New Roman" panose="02020503050405090304" charset="0"/>
                <a:sym typeface="+mn-ea"/>
              </a:rPr>
              <a:t>vocubulary tests, writing tests (IELTS writing)</a:t>
            </a:r>
          </a:p>
        </p:txBody>
      </p:sp>
      <p:sp>
        <p:nvSpPr>
          <p:cNvPr id="14" name="TextBox 18"/>
          <p:cNvSpPr txBox="1"/>
          <p:nvPr/>
        </p:nvSpPr>
        <p:spPr>
          <a:xfrm>
            <a:off x="5634355" y="2023110"/>
            <a:ext cx="5944235" cy="2676525"/>
          </a:xfrm>
          <a:prstGeom prst="rect">
            <a:avLst/>
          </a:prstGeom>
          <a:noFill/>
        </p:spPr>
        <p:txBody>
          <a:bodyPr wrap="square" rtlCol="0">
            <a:spAutoFit/>
          </a:bodyPr>
          <a:lstStyle/>
          <a:p>
            <a:pPr algn="l" defTabSz="914400">
              <a:lnSpc>
                <a:spcPct val="120000"/>
              </a:lnSpc>
            </a:pPr>
            <a:r>
              <a:rPr lang="zh-CN" altLang="en-US" sz="2000" b="1" dirty="0">
                <a:solidFill>
                  <a:schemeClr val="tx1">
                    <a:lumMod val="85000"/>
                    <a:lumOff val="15000"/>
                  </a:schemeClr>
                </a:solidFill>
                <a:latin typeface="Times New Roman Bold" panose="02020503050405090304" charset="0"/>
                <a:ea typeface="思源黑体 CN Normal" panose="020B0400000000000000" charset="-122"/>
                <a:cs typeface="Times New Roman Bold" panose="02020503050405090304" charset="0"/>
              </a:rPr>
              <a:t>Interviews:</a:t>
            </a:r>
            <a:r>
              <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rPr>
              <a:t> </a:t>
            </a:r>
            <a:r>
              <a:rPr lang="en-US" altLang="zh-CN"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rPr>
              <a:t>with all participants</a:t>
            </a:r>
            <a:endParaRPr lang="zh-CN" altLang="en-US"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endParaRPr>
          </a:p>
          <a:p>
            <a:pPr algn="l" defTabSz="914400">
              <a:lnSpc>
                <a:spcPct val="120000"/>
              </a:lnSpc>
            </a:pPr>
            <a:r>
              <a:rPr lang="zh-CN" altLang="en-US" sz="2000" b="1" dirty="0">
                <a:solidFill>
                  <a:schemeClr val="tx1">
                    <a:lumMod val="85000"/>
                    <a:lumOff val="15000"/>
                  </a:schemeClr>
                </a:solidFill>
                <a:latin typeface="Times New Roman Bold" panose="02020503050405090304" charset="0"/>
                <a:ea typeface="思源黑体 CN Normal" panose="020B0400000000000000" charset="-122"/>
                <a:cs typeface="Times New Roman Bold" panose="02020503050405090304" charset="0"/>
              </a:rPr>
              <a:t>Observation</a:t>
            </a:r>
            <a:r>
              <a:rPr lang="en-US" altLang="zh-CN" sz="2000" b="1" dirty="0">
                <a:solidFill>
                  <a:schemeClr val="tx1">
                    <a:lumMod val="85000"/>
                    <a:lumOff val="15000"/>
                  </a:schemeClr>
                </a:solidFill>
                <a:latin typeface="Times New Roman Bold" panose="02020503050405090304" charset="0"/>
                <a:ea typeface="思源黑体 CN Normal" panose="020B0400000000000000" charset="-122"/>
                <a:cs typeface="Times New Roman Bold" panose="02020503050405090304" charset="0"/>
              </a:rPr>
              <a:t>:</a:t>
            </a:r>
            <a:r>
              <a:rPr lang="en-US" altLang="zh-CN"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rPr>
              <a:t> carried out by researchers </a:t>
            </a:r>
          </a:p>
          <a:p>
            <a:pPr algn="l" defTabSz="914400">
              <a:lnSpc>
                <a:spcPct val="120000"/>
              </a:lnSpc>
            </a:pPr>
            <a:r>
              <a:rPr lang="zh-CN" altLang="en-US" sz="2000" b="1" dirty="0">
                <a:solidFill>
                  <a:schemeClr val="tx1">
                    <a:lumMod val="85000"/>
                    <a:lumOff val="15000"/>
                  </a:schemeClr>
                </a:solidFill>
                <a:latin typeface="Times New Roman Bold" panose="02020503050405090304" charset="0"/>
                <a:ea typeface="思源黑体 CN Normal" panose="020B0400000000000000" charset="-122"/>
                <a:cs typeface="Times New Roman Bold" panose="02020503050405090304" charset="0"/>
              </a:rPr>
              <a:t>Document Analysis</a:t>
            </a:r>
            <a:r>
              <a:rPr lang="en-US" altLang="zh-CN" sz="2000" b="1" dirty="0">
                <a:solidFill>
                  <a:schemeClr val="tx1">
                    <a:lumMod val="85000"/>
                    <a:lumOff val="15000"/>
                  </a:schemeClr>
                </a:solidFill>
                <a:latin typeface="Times New Roman Bold" panose="02020503050405090304" charset="0"/>
                <a:ea typeface="思源黑体 CN Normal" panose="020B0400000000000000" charset="-122"/>
                <a:cs typeface="Times New Roman Bold" panose="02020503050405090304" charset="0"/>
              </a:rPr>
              <a:t>:</a:t>
            </a:r>
            <a:r>
              <a:rPr lang="en-US" altLang="zh-CN" sz="2000" dirty="0">
                <a:solidFill>
                  <a:schemeClr val="tx1">
                    <a:lumMod val="85000"/>
                    <a:lumOff val="15000"/>
                  </a:schemeClr>
                </a:solidFill>
                <a:latin typeface="Times New Roman Regular" panose="02020503050405090304" charset="0"/>
                <a:ea typeface="思源黑体 CN Normal" panose="020B0400000000000000" charset="-122"/>
                <a:cs typeface="Times New Roman Regular" panose="02020503050405090304" charset="0"/>
              </a:rPr>
              <a:t> obesevation notes, TBL writing activities planning materials; writing samples</a:t>
            </a:r>
          </a:p>
          <a:p>
            <a:pPr algn="l" defTabSz="914400">
              <a:lnSpc>
                <a:spcPct val="120000"/>
              </a:lnSpc>
            </a:pPr>
            <a:r>
              <a:rPr lang="en-US" altLang="zh-CN" sz="2000" b="1" dirty="0">
                <a:solidFill>
                  <a:schemeClr val="tx1">
                    <a:lumMod val="85000"/>
                    <a:lumOff val="15000"/>
                  </a:schemeClr>
                </a:solidFill>
                <a:latin typeface="Times New Roman Bold" panose="02020503050405090304" charset="0"/>
                <a:ea typeface="思源黑体 CN Normal" panose="020B0400000000000000" charset="-122"/>
                <a:cs typeface="Times New Roman Bold" panose="02020503050405090304" charset="0"/>
              </a:rPr>
              <a:t>Questionnaries: </a:t>
            </a:r>
            <a:r>
              <a:rPr lang="en-US" altLang="zh-CN" sz="2000" dirty="0">
                <a:solidFill>
                  <a:schemeClr val="tx1">
                    <a:lumMod val="85000"/>
                    <a:lumOff val="15000"/>
                  </a:schemeClr>
                </a:solidFill>
                <a:latin typeface="Times New Roman" panose="02020503050405090304" charset="0"/>
                <a:ea typeface="思源黑体 CN Normal" panose="020B0400000000000000" charset="-122"/>
                <a:cs typeface="Times New Roman" panose="02020503050405090304" charset="0"/>
              </a:rPr>
              <a:t>with open questions for syllabus design, such as the authenticity, task complexity, language focuses of TBL activities</a:t>
            </a:r>
          </a:p>
        </p:txBody>
      </p:sp>
      <p:grpSp>
        <p:nvGrpSpPr>
          <p:cNvPr id="17" name="组合 16"/>
          <p:cNvGrpSpPr/>
          <p:nvPr/>
        </p:nvGrpSpPr>
        <p:grpSpPr>
          <a:xfrm>
            <a:off x="3775075" y="4384675"/>
            <a:ext cx="2080260" cy="2080260"/>
            <a:chOff x="7603" y="3001"/>
            <a:chExt cx="3992" cy="3992"/>
          </a:xfrm>
        </p:grpSpPr>
        <p:sp>
          <p:nvSpPr>
            <p:cNvPr id="7" name="同心圆 6"/>
            <p:cNvSpPr/>
            <p:nvPr/>
          </p:nvSpPr>
          <p:spPr>
            <a:xfrm>
              <a:off x="7603" y="3001"/>
              <a:ext cx="3992" cy="3992"/>
            </a:xfrm>
            <a:prstGeom prst="donut">
              <a:avLst>
                <a:gd name="adj" fmla="val 14351"/>
              </a:avLst>
            </a:prstGeom>
            <a:solidFill>
              <a:schemeClr val="accent3">
                <a:lumMod val="60000"/>
                <a:lumOff val="40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20000"/>
                </a:lnSpc>
                <a:spcBef>
                  <a:spcPts val="200"/>
                </a:spcBef>
                <a:spcAft>
                  <a:spcPts val="200"/>
                </a:spcAft>
              </a:pPr>
              <a:endParaRPr lang="zh-CN" altLang="en-US" sz="2400" dirty="0">
                <a:solidFill>
                  <a:schemeClr val="tx1"/>
                </a:solidFill>
                <a:latin typeface="+mj-lt"/>
                <a:cs typeface="思源黑体 CN Normal" panose="020B0400000000000000" charset="-122"/>
              </a:endParaRPr>
            </a:p>
          </p:txBody>
        </p:sp>
        <p:sp>
          <p:nvSpPr>
            <p:cNvPr id="16" name="椭圆 15"/>
            <p:cNvSpPr/>
            <p:nvPr/>
          </p:nvSpPr>
          <p:spPr>
            <a:xfrm>
              <a:off x="8026" y="3423"/>
              <a:ext cx="3146" cy="314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15" name="文本框 14"/>
            <p:cNvSpPr txBox="1"/>
            <p:nvPr/>
          </p:nvSpPr>
          <p:spPr>
            <a:xfrm>
              <a:off x="8334" y="3934"/>
              <a:ext cx="2530" cy="2124"/>
            </a:xfrm>
            <a:prstGeom prst="rect">
              <a:avLst/>
            </a:prstGeom>
            <a:noFill/>
          </p:spPr>
          <p:txBody>
            <a:bodyPr wrap="square" rtlCol="0">
              <a:spAutoFit/>
            </a:bodyPr>
            <a:lstStyle/>
            <a:p>
              <a:pPr algn="ctr"/>
              <a:r>
                <a:rPr lang="en-US" altLang="zh-CN" sz="6600" b="1">
                  <a:solidFill>
                    <a:schemeClr val="bg1"/>
                  </a:solidFill>
                  <a:latin typeface="思源黑体 CN Bold" panose="020B0800000000000000" charset="-122"/>
                  <a:ea typeface="思源黑体 CN Bold" panose="020B0800000000000000" charset="-122"/>
                  <a:cs typeface="思源黑体 CN Normal" panose="020B0400000000000000" charset="-122"/>
                </a:rPr>
                <a:t>VS</a:t>
              </a:r>
            </a:p>
          </p:txBody>
        </p:sp>
      </p:grpSp>
      <p:sp>
        <p:nvSpPr>
          <p:cNvPr id="18" name="文本框 17"/>
          <p:cNvSpPr txBox="1"/>
          <p:nvPr/>
        </p:nvSpPr>
        <p:spPr>
          <a:xfrm>
            <a:off x="641350" y="876935"/>
            <a:ext cx="10859135" cy="829945"/>
          </a:xfrm>
          <a:prstGeom prst="rect">
            <a:avLst/>
          </a:prstGeom>
          <a:noFill/>
        </p:spPr>
        <p:txBody>
          <a:bodyPr wrap="square" rtlCol="0">
            <a:spAutoFit/>
          </a:bodyPr>
          <a:lstStyle/>
          <a:p>
            <a:r>
              <a:rPr lang="zh-CN" altLang="en-US" sz="2400">
                <a:latin typeface="Times New Roman Regular" panose="02020503050405090304" charset="0"/>
                <a:cs typeface="Times New Roman Regular" panose="02020503050405090304" charset="0"/>
              </a:rPr>
              <a:t>Data will be collected through a mixed-methods approach combining qualitative and quantitative techniques</a:t>
            </a:r>
            <a:r>
              <a:rPr lang="en-US" altLang="zh-CN" sz="2400">
                <a:latin typeface="Times New Roman Regular" panose="02020503050405090304" charset="0"/>
                <a:cs typeface="Times New Roman Regular" panose="02020503050405090304" charset="0"/>
              </a:rPr>
              <a:t> with a preference on qualitative approach.</a:t>
            </a:r>
          </a:p>
        </p:txBody>
      </p:sp>
      <p:pic>
        <p:nvPicPr>
          <p:cNvPr id="11" name="音频 10">
            <a:extLst>
              <a:ext uri="{FF2B5EF4-FFF2-40B4-BE49-F238E27FC236}">
                <a16:creationId xmlns:a16="http://schemas.microsoft.com/office/drawing/2014/main" id="{8F69E9D8-18E2-F1A6-2B20-870CF328D55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3348"/>
    </mc:Choice>
    <mc:Fallback>
      <p:transition spd="slow" advTm="433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矩形 1"/>
          <p:cNvSpPr/>
          <p:nvPr/>
        </p:nvSpPr>
        <p:spPr>
          <a:xfrm>
            <a:off x="307975" y="0"/>
            <a:ext cx="257810" cy="8305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3" name="文本框 2"/>
          <p:cNvSpPr txBox="1"/>
          <p:nvPr/>
        </p:nvSpPr>
        <p:spPr>
          <a:xfrm>
            <a:off x="581025" y="185420"/>
            <a:ext cx="2882900" cy="521970"/>
          </a:xfrm>
          <a:prstGeom prst="rect">
            <a:avLst/>
          </a:prstGeom>
          <a:noFill/>
        </p:spPr>
        <p:txBody>
          <a:bodyPr wrap="square" rtlCol="0">
            <a:spAutoFit/>
          </a:bodyPr>
          <a:lstStyle/>
          <a:p>
            <a:pPr algn="l"/>
            <a:r>
              <a:rPr lang="en-US" altLang="zh-CN" sz="2800" b="1" dirty="0">
                <a:solidFill>
                  <a:srgbClr val="002060"/>
                </a:solidFill>
                <a:latin typeface="Times New Roman Bold" panose="02020503050405090304" charset="0"/>
                <a:ea typeface="思源黑体 CN Bold" panose="020B0800000000000000" charset="-122"/>
                <a:cs typeface="Times New Roman Bold" panose="02020503050405090304" charset="0"/>
              </a:rPr>
              <a:t>Data analysis</a:t>
            </a:r>
          </a:p>
        </p:txBody>
      </p:sp>
      <p:sp>
        <p:nvSpPr>
          <p:cNvPr id="22" name="TextBox 18"/>
          <p:cNvSpPr txBox="1"/>
          <p:nvPr/>
        </p:nvSpPr>
        <p:spPr>
          <a:xfrm>
            <a:off x="4728845" y="1465580"/>
            <a:ext cx="7328535" cy="4892675"/>
          </a:xfrm>
          <a:prstGeom prst="rect">
            <a:avLst/>
          </a:prstGeom>
          <a:noFill/>
        </p:spPr>
        <p:txBody>
          <a:bodyPr wrap="square" rtlCol="0">
            <a:spAutoFit/>
          </a:bodyPr>
          <a:lstStyle/>
          <a:p>
            <a:pPr lvl="0" algn="l">
              <a:lnSpc>
                <a:spcPct val="130000"/>
              </a:lnSpc>
              <a:buClrTx/>
              <a:buSzTx/>
              <a:buFontTx/>
            </a:pPr>
            <a:r>
              <a:rPr lang="en-US" altLang="zh-CN" sz="2000" b="1"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MIXED METHODS</a:t>
            </a:r>
            <a:endParaRPr lang="zh-CN" altLang="en-US" sz="2000" b="1"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endParaRPr>
          </a:p>
          <a:p>
            <a:pPr lvl="0" algn="l">
              <a:lnSpc>
                <a:spcPct val="130000"/>
              </a:lnSpc>
              <a:buClrTx/>
              <a:buSzTx/>
              <a:buFontTx/>
            </a:pPr>
            <a:r>
              <a:rPr lang="zh-CN" altLang="en-US" sz="2000" b="1"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The quantitative data analysis</a:t>
            </a:r>
            <a:r>
              <a:rPr lang="en-US" altLang="zh-CN" sz="2000" b="1"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a:t>
            </a:r>
            <a:r>
              <a:rPr lang="en-US" altLang="zh-CN" sz="20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vocabulary and writing tests are conducted in the begining and in the end of the tests. Tests scores are collected and compared both individually and as a group.</a:t>
            </a:r>
          </a:p>
          <a:p>
            <a:pPr lvl="0" algn="l">
              <a:lnSpc>
                <a:spcPct val="130000"/>
              </a:lnSpc>
              <a:buClrTx/>
              <a:buSzTx/>
              <a:buFontTx/>
            </a:pPr>
            <a:r>
              <a:rPr lang="en-US" altLang="zh-CN" sz="2000" b="1" dirty="0">
                <a:solidFill>
                  <a:schemeClr val="tx1"/>
                </a:solidFill>
                <a:latin typeface="Times New Roman Bold" panose="02020503050405090304" charset="0"/>
                <a:ea typeface="思源黑体 CN Normal" panose="020B0400000000000000" charset="-122"/>
                <a:cs typeface="Times New Roman Bold" panose="02020503050405090304" charset="0"/>
                <a:sym typeface="+mn-ea"/>
              </a:rPr>
              <a:t>mean\standard deviation</a:t>
            </a:r>
          </a:p>
          <a:p>
            <a:pPr lvl="0" algn="l">
              <a:lnSpc>
                <a:spcPct val="130000"/>
              </a:lnSpc>
              <a:buClrTx/>
              <a:buSzTx/>
              <a:buFontTx/>
            </a:pPr>
            <a:r>
              <a:rPr lang="en-US" altLang="zh-CN" sz="2000" b="1" dirty="0">
                <a:solidFill>
                  <a:schemeClr val="tx1"/>
                </a:solidFill>
                <a:latin typeface="Times New Roman Bold" panose="02020503050405090304" charset="0"/>
                <a:ea typeface="思源黑体 CN Normal" panose="020B0400000000000000" charset="-122"/>
                <a:cs typeface="Times New Roman Bold" panose="02020503050405090304" charset="0"/>
                <a:sym typeface="+mn-ea"/>
              </a:rPr>
              <a:t>Tools: Excel, SPSS</a:t>
            </a:r>
          </a:p>
          <a:p>
            <a:pPr lvl="0" algn="l">
              <a:lnSpc>
                <a:spcPct val="130000"/>
              </a:lnSpc>
              <a:buClrTx/>
              <a:buSzTx/>
              <a:buFontTx/>
            </a:pPr>
            <a:r>
              <a:rPr lang="en-US" altLang="zh-CN" sz="2000" b="1"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The qualitative data analysis: Content Analysis and </a:t>
            </a:r>
            <a:r>
              <a:rPr lang="en-US" altLang="zh-CN" sz="2000" b="1" dirty="0">
                <a:latin typeface="Times New Roman Regular" panose="02020503050405090304" charset="0"/>
                <a:ea typeface="思源黑体 CN Normal" panose="020B0400000000000000" charset="-122"/>
                <a:cs typeface="Times New Roman Regular" panose="02020503050405090304" charset="0"/>
                <a:sym typeface="+mn-ea"/>
              </a:rPr>
              <a:t>Thematic Analysis</a:t>
            </a:r>
            <a:r>
              <a:rPr lang="en-US" altLang="zh-CN" sz="2000"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rPr>
              <a:t> are used </a:t>
            </a:r>
            <a:r>
              <a:rPr lang="en-US" altLang="zh-CN" sz="2000" dirty="0">
                <a:latin typeface="Times New Roman Regular" panose="02020503050405090304" charset="0"/>
                <a:ea typeface="思源黑体 CN Normal" panose="020B0400000000000000" charset="-122"/>
                <a:cs typeface="Times New Roman Regular" panose="02020503050405090304" charset="0"/>
                <a:sym typeface="+mn-ea"/>
              </a:rPr>
              <a:t>to explore learners' perceptions and  experiences, the relationship between TBL activities and participants’ writing proficiency, and the integration of TBL principles into syllabus design.</a:t>
            </a:r>
          </a:p>
          <a:p>
            <a:pPr lvl="0" algn="l">
              <a:lnSpc>
                <a:spcPct val="130000"/>
              </a:lnSpc>
              <a:buClrTx/>
              <a:buSzTx/>
              <a:buFontTx/>
            </a:pPr>
            <a:r>
              <a:rPr lang="en-US" altLang="zh-CN" sz="2000" b="1" dirty="0">
                <a:latin typeface="Times New Roman Bold" panose="02020503050405090304" charset="0"/>
                <a:ea typeface="思源黑体 CN Normal" panose="020B0400000000000000" charset="-122"/>
                <a:cs typeface="Times New Roman Bold" panose="02020503050405090304" charset="0"/>
                <a:sym typeface="+mn-ea"/>
              </a:rPr>
              <a:t>Tools:NVivo;</a:t>
            </a:r>
            <a:r>
              <a:rPr lang="en-US" altLang="zh-CN" sz="2000" b="1" dirty="0">
                <a:solidFill>
                  <a:schemeClr val="tx1"/>
                </a:solidFill>
                <a:latin typeface="Times New Roman Bold" panose="02020503050405090304" charset="0"/>
                <a:ea typeface="思源黑体 CN Normal" panose="020B0400000000000000" charset="-122"/>
                <a:cs typeface="Times New Roman Bold" panose="02020503050405090304" charset="0"/>
                <a:sym typeface="+mn-ea"/>
              </a:rPr>
              <a:t>wenjuanxing</a:t>
            </a:r>
          </a:p>
        </p:txBody>
      </p:sp>
      <p:grpSp>
        <p:nvGrpSpPr>
          <p:cNvPr id="23" name="组合 22"/>
          <p:cNvGrpSpPr/>
          <p:nvPr/>
        </p:nvGrpSpPr>
        <p:grpSpPr>
          <a:xfrm>
            <a:off x="0" y="1259205"/>
            <a:ext cx="4728210" cy="5598160"/>
            <a:chOff x="0" y="1983"/>
            <a:chExt cx="7446" cy="8816"/>
          </a:xfrm>
        </p:grpSpPr>
        <p:pic>
          <p:nvPicPr>
            <p:cNvPr id="6" name="图片 5" descr="jeshoots-com-LtNvQHdKkmw-unsplash"/>
            <p:cNvPicPr>
              <a:picLocks noChangeAspect="1"/>
            </p:cNvPicPr>
            <p:nvPr/>
          </p:nvPicPr>
          <p:blipFill>
            <a:blip r:embed="rId6"/>
            <a:srcRect l="16860" r="26822"/>
            <a:stretch>
              <a:fillRect/>
            </a:stretch>
          </p:blipFill>
          <p:spPr>
            <a:xfrm>
              <a:off x="0" y="1983"/>
              <a:ext cx="7447" cy="8817"/>
            </a:xfrm>
            <a:prstGeom prst="rect">
              <a:avLst/>
            </a:prstGeom>
          </p:spPr>
        </p:pic>
        <p:sp>
          <p:nvSpPr>
            <p:cNvPr id="20" name="矩形 19"/>
            <p:cNvSpPr/>
            <p:nvPr/>
          </p:nvSpPr>
          <p:spPr>
            <a:xfrm>
              <a:off x="0" y="1983"/>
              <a:ext cx="7447" cy="8817"/>
            </a:xfrm>
            <a:prstGeom prst="rect">
              <a:avLst/>
            </a:prstGeom>
            <a:solidFill>
              <a:schemeClr val="accent1">
                <a:alpha val="30000"/>
              </a:schemeClr>
            </a:solidFill>
            <a:ln w="0" cap="flat" cmpd="sng" algn="ctr">
              <a:noFill/>
              <a:prstDash val="solid"/>
              <a:miter lim="800000"/>
            </a:ln>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grpSp>
      <p:pic>
        <p:nvPicPr>
          <p:cNvPr id="7" name="音频 6">
            <a:extLst>
              <a:ext uri="{FF2B5EF4-FFF2-40B4-BE49-F238E27FC236}">
                <a16:creationId xmlns:a16="http://schemas.microsoft.com/office/drawing/2014/main" id="{F50B8953-0DD1-C596-46F1-952F726820E6}"/>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8202"/>
    </mc:Choice>
    <mc:Fallback>
      <p:transition spd="slow" advTm="382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9" name="矩形 8"/>
          <p:cNvSpPr/>
          <p:nvPr/>
        </p:nvSpPr>
        <p:spPr>
          <a:xfrm>
            <a:off x="4648200" y="1971675"/>
            <a:ext cx="7543800" cy="12001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10" name="矩形 9"/>
          <p:cNvSpPr/>
          <p:nvPr/>
        </p:nvSpPr>
        <p:spPr>
          <a:xfrm>
            <a:off x="0" y="1971675"/>
            <a:ext cx="1543685" cy="12001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30" name="矩形 29"/>
          <p:cNvSpPr/>
          <p:nvPr/>
        </p:nvSpPr>
        <p:spPr>
          <a:xfrm>
            <a:off x="2439035" y="2304415"/>
            <a:ext cx="4086860" cy="521970"/>
          </a:xfrm>
          <a:prstGeom prst="rect">
            <a:avLst/>
          </a:prstGeom>
        </p:spPr>
        <p:txBody>
          <a:bodyPr wrap="square">
            <a:spAutoFit/>
          </a:bodyPr>
          <a:lstStyle/>
          <a:p>
            <a:pPr lvl="0" algn="l" defTabSz="685800">
              <a:spcBef>
                <a:spcPts val="0"/>
              </a:spcBef>
              <a:spcAft>
                <a:spcPts val="0"/>
              </a:spcAft>
              <a:buClrTx/>
              <a:buSzTx/>
              <a:buFontTx/>
              <a:defRPr/>
            </a:pPr>
            <a:r>
              <a:rPr kumimoji="0" lang="en-US" altLang="zh-CN" sz="2800" b="1" i="0" u="none" strike="noStrike" kern="100" cap="none" spc="0" normalizeH="0" baseline="0" noProof="0" dirty="0">
                <a:ln>
                  <a:noFill/>
                </a:ln>
                <a:solidFill>
                  <a:srgbClr val="002060"/>
                </a:solidFill>
                <a:effectLst/>
                <a:uLnTx/>
                <a:uFillTx/>
                <a:latin typeface="Times New Roman Bold" panose="02020503050405090304" charset="0"/>
                <a:ea typeface="思源黑体 CN Bold" panose="020B0800000000000000" charset="-122"/>
                <a:cs typeface="Times New Roman Bold" panose="02020503050405090304" charset="0"/>
                <a:sym typeface="+mn-ea"/>
              </a:rPr>
              <a:t>Ethical issues</a:t>
            </a:r>
          </a:p>
        </p:txBody>
      </p:sp>
      <p:sp>
        <p:nvSpPr>
          <p:cNvPr id="14" name="文本框 13"/>
          <p:cNvSpPr txBox="1"/>
          <p:nvPr/>
        </p:nvSpPr>
        <p:spPr>
          <a:xfrm>
            <a:off x="6487160" y="2304415"/>
            <a:ext cx="2967355" cy="521970"/>
          </a:xfrm>
          <a:prstGeom prst="rect">
            <a:avLst/>
          </a:prstGeom>
          <a:noFill/>
        </p:spPr>
        <p:txBody>
          <a:bodyPr wrap="none" rtlCol="0" anchor="t">
            <a:spAutoFit/>
          </a:bodyPr>
          <a:lstStyle/>
          <a:p>
            <a:r>
              <a:rPr lang="en-US" altLang="zh-CN" sz="2800" b="1" dirty="0">
                <a:solidFill>
                  <a:schemeClr val="bg1"/>
                </a:solidFill>
                <a:latin typeface="思源黑体 CN Bold" panose="020B0800000000000000" charset="-122"/>
                <a:ea typeface="思源黑体 CN Bold" panose="020B0800000000000000" charset="-122"/>
                <a:cs typeface="思源黑体 CN Normal" panose="020B0400000000000000" charset="-122"/>
                <a:sym typeface="+mn-ea"/>
              </a:rPr>
              <a:t>SECTION FOUR</a:t>
            </a:r>
          </a:p>
        </p:txBody>
      </p:sp>
      <p:grpSp>
        <p:nvGrpSpPr>
          <p:cNvPr id="55" name="组合 54"/>
          <p:cNvGrpSpPr/>
          <p:nvPr/>
        </p:nvGrpSpPr>
        <p:grpSpPr>
          <a:xfrm>
            <a:off x="1710530" y="2226150"/>
            <a:ext cx="691200" cy="691200"/>
            <a:chOff x="10326" y="7498"/>
            <a:chExt cx="758" cy="762"/>
          </a:xfrm>
        </p:grpSpPr>
        <p:sp>
          <p:nvSpPr>
            <p:cNvPr id="85" name="Freeform 234"/>
            <p:cNvSpPr/>
            <p:nvPr/>
          </p:nvSpPr>
          <p:spPr bwMode="auto">
            <a:xfrm>
              <a:off x="10326" y="7498"/>
              <a:ext cx="758" cy="762"/>
            </a:xfrm>
            <a:custGeom>
              <a:avLst/>
              <a:gdLst>
                <a:gd name="T0" fmla="*/ 555 w 714"/>
                <a:gd name="T1" fmla="*/ 60 h 713"/>
                <a:gd name="T2" fmla="*/ 357 w 714"/>
                <a:gd name="T3" fmla="*/ 0 h 713"/>
                <a:gd name="T4" fmla="*/ 46 w 714"/>
                <a:gd name="T5" fmla="*/ 181 h 713"/>
                <a:gd name="T6" fmla="*/ 0 w 714"/>
                <a:gd name="T7" fmla="*/ 356 h 713"/>
                <a:gd name="T8" fmla="*/ 44 w 714"/>
                <a:gd name="T9" fmla="*/ 528 h 713"/>
                <a:gd name="T10" fmla="*/ 357 w 714"/>
                <a:gd name="T11" fmla="*/ 713 h 713"/>
                <a:gd name="T12" fmla="*/ 631 w 714"/>
                <a:gd name="T13" fmla="*/ 584 h 713"/>
                <a:gd name="T14" fmla="*/ 714 w 714"/>
                <a:gd name="T15" fmla="*/ 356 h 713"/>
                <a:gd name="T16" fmla="*/ 555 w 714"/>
                <a:gd name="T17" fmla="*/ 60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4" h="713">
                  <a:moveTo>
                    <a:pt x="555" y="60"/>
                  </a:moveTo>
                  <a:cubicBezTo>
                    <a:pt x="498" y="22"/>
                    <a:pt x="430" y="0"/>
                    <a:pt x="357" y="0"/>
                  </a:cubicBezTo>
                  <a:cubicBezTo>
                    <a:pt x="224" y="0"/>
                    <a:pt x="107" y="73"/>
                    <a:pt x="46" y="181"/>
                  </a:cubicBezTo>
                  <a:cubicBezTo>
                    <a:pt x="17" y="233"/>
                    <a:pt x="0" y="293"/>
                    <a:pt x="0" y="356"/>
                  </a:cubicBezTo>
                  <a:cubicBezTo>
                    <a:pt x="0" y="419"/>
                    <a:pt x="16" y="477"/>
                    <a:pt x="44" y="528"/>
                  </a:cubicBezTo>
                  <a:cubicBezTo>
                    <a:pt x="105" y="638"/>
                    <a:pt x="222" y="713"/>
                    <a:pt x="357" y="713"/>
                  </a:cubicBezTo>
                  <a:cubicBezTo>
                    <a:pt x="467" y="713"/>
                    <a:pt x="566" y="663"/>
                    <a:pt x="631" y="584"/>
                  </a:cubicBezTo>
                  <a:cubicBezTo>
                    <a:pt x="683" y="522"/>
                    <a:pt x="714" y="443"/>
                    <a:pt x="714" y="356"/>
                  </a:cubicBezTo>
                  <a:cubicBezTo>
                    <a:pt x="714" y="233"/>
                    <a:pt x="651" y="124"/>
                    <a:pt x="555" y="60"/>
                  </a:cubicBezTo>
                  <a:close/>
                </a:path>
              </a:pathLst>
            </a:custGeom>
            <a:solidFill>
              <a:schemeClr val="bg1"/>
            </a:solidFill>
            <a:ln w="31750">
              <a:solidFill>
                <a:srgbClr val="002060"/>
              </a:solidFill>
              <a:round/>
            </a:ln>
          </p:spPr>
          <p:txBody>
            <a:body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思源黑体 CN Normal" panose="020B0400000000000000" charset="-122"/>
              </a:endParaRPr>
            </a:p>
          </p:txBody>
        </p:sp>
        <p:grpSp>
          <p:nvGrpSpPr>
            <p:cNvPr id="2" name="组合 1"/>
            <p:cNvGrpSpPr/>
            <p:nvPr/>
          </p:nvGrpSpPr>
          <p:grpSpPr>
            <a:xfrm>
              <a:off x="10497" y="7647"/>
              <a:ext cx="434" cy="466"/>
              <a:chOff x="9824" y="7626"/>
              <a:chExt cx="434" cy="466"/>
            </a:xfrm>
          </p:grpSpPr>
          <p:sp>
            <p:nvSpPr>
              <p:cNvPr id="1054" name="Freeform 25"/>
              <p:cNvSpPr/>
              <p:nvPr/>
            </p:nvSpPr>
            <p:spPr bwMode="auto">
              <a:xfrm>
                <a:off x="9826" y="7636"/>
                <a:ext cx="430" cy="176"/>
              </a:xfrm>
              <a:custGeom>
                <a:avLst/>
                <a:gdLst>
                  <a:gd name="T0" fmla="*/ 186 w 190"/>
                  <a:gd name="T1" fmla="*/ 73 h 78"/>
                  <a:gd name="T2" fmla="*/ 95 w 190"/>
                  <a:gd name="T3" fmla="*/ 0 h 78"/>
                  <a:gd name="T4" fmla="*/ 0 w 190"/>
                  <a:gd name="T5" fmla="*/ 78 h 78"/>
                  <a:gd name="T6" fmla="*/ 190 w 190"/>
                  <a:gd name="T7" fmla="*/ 78 h 78"/>
                  <a:gd name="T8" fmla="*/ 186 w 190"/>
                  <a:gd name="T9" fmla="*/ 73 h 78"/>
                </a:gdLst>
                <a:ahLst/>
                <a:cxnLst>
                  <a:cxn ang="0">
                    <a:pos x="T0" y="T1"/>
                  </a:cxn>
                  <a:cxn ang="0">
                    <a:pos x="T2" y="T3"/>
                  </a:cxn>
                  <a:cxn ang="0">
                    <a:pos x="T4" y="T5"/>
                  </a:cxn>
                  <a:cxn ang="0">
                    <a:pos x="T6" y="T7"/>
                  </a:cxn>
                  <a:cxn ang="0">
                    <a:pos x="T8" y="T9"/>
                  </a:cxn>
                </a:cxnLst>
                <a:rect l="0" t="0" r="r" b="b"/>
                <a:pathLst>
                  <a:path w="190" h="78">
                    <a:moveTo>
                      <a:pt x="186" y="73"/>
                    </a:moveTo>
                    <a:cubicBezTo>
                      <a:pt x="173" y="56"/>
                      <a:pt x="137" y="14"/>
                      <a:pt x="95" y="0"/>
                    </a:cubicBezTo>
                    <a:cubicBezTo>
                      <a:pt x="49" y="15"/>
                      <a:pt x="9" y="65"/>
                      <a:pt x="0" y="78"/>
                    </a:cubicBezTo>
                    <a:cubicBezTo>
                      <a:pt x="190" y="78"/>
                      <a:pt x="190" y="78"/>
                      <a:pt x="190" y="78"/>
                    </a:cubicBezTo>
                    <a:cubicBezTo>
                      <a:pt x="189" y="76"/>
                      <a:pt x="188" y="75"/>
                      <a:pt x="186" y="73"/>
                    </a:cubicBezTo>
                    <a:close/>
                  </a:path>
                </a:pathLst>
              </a:custGeom>
              <a:solidFill>
                <a:srgbClr val="4D4D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55" name="Freeform 26"/>
              <p:cNvSpPr/>
              <p:nvPr/>
            </p:nvSpPr>
            <p:spPr bwMode="auto">
              <a:xfrm>
                <a:off x="9824" y="7810"/>
                <a:ext cx="434" cy="283"/>
              </a:xfrm>
              <a:custGeom>
                <a:avLst/>
                <a:gdLst>
                  <a:gd name="T0" fmla="*/ 187 w 192"/>
                  <a:gd name="T1" fmla="*/ 121 h 125"/>
                  <a:gd name="T2" fmla="*/ 113 w 192"/>
                  <a:gd name="T3" fmla="*/ 54 h 125"/>
                  <a:gd name="T4" fmla="*/ 115 w 192"/>
                  <a:gd name="T5" fmla="*/ 52 h 125"/>
                  <a:gd name="T6" fmla="*/ 190 w 192"/>
                  <a:gd name="T7" fmla="*/ 119 h 125"/>
                  <a:gd name="T8" fmla="*/ 192 w 192"/>
                  <a:gd name="T9" fmla="*/ 121 h 125"/>
                  <a:gd name="T10" fmla="*/ 192 w 192"/>
                  <a:gd name="T11" fmla="*/ 3 h 125"/>
                  <a:gd name="T12" fmla="*/ 192 w 192"/>
                  <a:gd name="T13" fmla="*/ 2 h 125"/>
                  <a:gd name="T14" fmla="*/ 191 w 192"/>
                  <a:gd name="T15" fmla="*/ 2 h 125"/>
                  <a:gd name="T16" fmla="*/ 191 w 192"/>
                  <a:gd name="T17" fmla="*/ 1 h 125"/>
                  <a:gd name="T18" fmla="*/ 191 w 192"/>
                  <a:gd name="T19" fmla="*/ 1 h 125"/>
                  <a:gd name="T20" fmla="*/ 190 w 192"/>
                  <a:gd name="T21" fmla="*/ 0 h 125"/>
                  <a:gd name="T22" fmla="*/ 190 w 192"/>
                  <a:gd name="T23" fmla="*/ 0 h 125"/>
                  <a:gd name="T24" fmla="*/ 190 w 192"/>
                  <a:gd name="T25" fmla="*/ 0 h 125"/>
                  <a:gd name="T26" fmla="*/ 189 w 192"/>
                  <a:gd name="T27" fmla="*/ 0 h 125"/>
                  <a:gd name="T28" fmla="*/ 188 w 192"/>
                  <a:gd name="T29" fmla="*/ 0 h 125"/>
                  <a:gd name="T30" fmla="*/ 188 w 192"/>
                  <a:gd name="T31" fmla="*/ 0 h 125"/>
                  <a:gd name="T32" fmla="*/ 4 w 192"/>
                  <a:gd name="T33" fmla="*/ 0 h 125"/>
                  <a:gd name="T34" fmla="*/ 3 w 192"/>
                  <a:gd name="T35" fmla="*/ 0 h 125"/>
                  <a:gd name="T36" fmla="*/ 3 w 192"/>
                  <a:gd name="T37" fmla="*/ 0 h 125"/>
                  <a:gd name="T38" fmla="*/ 2 w 192"/>
                  <a:gd name="T39" fmla="*/ 0 h 125"/>
                  <a:gd name="T40" fmla="*/ 2 w 192"/>
                  <a:gd name="T41" fmla="*/ 0 h 125"/>
                  <a:gd name="T42" fmla="*/ 2 w 192"/>
                  <a:gd name="T43" fmla="*/ 0 h 125"/>
                  <a:gd name="T44" fmla="*/ 1 w 192"/>
                  <a:gd name="T45" fmla="*/ 1 h 125"/>
                  <a:gd name="T46" fmla="*/ 1 w 192"/>
                  <a:gd name="T47" fmla="*/ 1 h 125"/>
                  <a:gd name="T48" fmla="*/ 0 w 192"/>
                  <a:gd name="T49" fmla="*/ 2 h 125"/>
                  <a:gd name="T50" fmla="*/ 0 w 192"/>
                  <a:gd name="T51" fmla="*/ 2 h 125"/>
                  <a:gd name="T52" fmla="*/ 0 w 192"/>
                  <a:gd name="T53" fmla="*/ 3 h 125"/>
                  <a:gd name="T54" fmla="*/ 0 w 192"/>
                  <a:gd name="T55" fmla="*/ 122 h 125"/>
                  <a:gd name="T56" fmla="*/ 0 w 192"/>
                  <a:gd name="T57" fmla="*/ 122 h 125"/>
                  <a:gd name="T58" fmla="*/ 77 w 192"/>
                  <a:gd name="T59" fmla="*/ 52 h 125"/>
                  <a:gd name="T60" fmla="*/ 79 w 192"/>
                  <a:gd name="T61" fmla="*/ 55 h 125"/>
                  <a:gd name="T62" fmla="*/ 3 w 192"/>
                  <a:gd name="T63" fmla="*/ 124 h 125"/>
                  <a:gd name="T64" fmla="*/ 4 w 192"/>
                  <a:gd name="T65" fmla="*/ 125 h 125"/>
                  <a:gd name="T66" fmla="*/ 188 w 192"/>
                  <a:gd name="T67" fmla="*/ 125 h 125"/>
                  <a:gd name="T68" fmla="*/ 190 w 192"/>
                  <a:gd name="T69" fmla="*/ 124 h 125"/>
                  <a:gd name="T70" fmla="*/ 187 w 192"/>
                  <a:gd name="T71" fmla="*/ 12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2" h="125">
                    <a:moveTo>
                      <a:pt x="187" y="121"/>
                    </a:moveTo>
                    <a:cubicBezTo>
                      <a:pt x="175" y="105"/>
                      <a:pt x="147" y="72"/>
                      <a:pt x="113" y="54"/>
                    </a:cubicBezTo>
                    <a:cubicBezTo>
                      <a:pt x="114" y="53"/>
                      <a:pt x="114" y="53"/>
                      <a:pt x="115" y="52"/>
                    </a:cubicBezTo>
                    <a:cubicBezTo>
                      <a:pt x="149" y="70"/>
                      <a:pt x="178" y="104"/>
                      <a:pt x="190" y="119"/>
                    </a:cubicBezTo>
                    <a:cubicBezTo>
                      <a:pt x="190" y="120"/>
                      <a:pt x="191" y="120"/>
                      <a:pt x="192" y="121"/>
                    </a:cubicBezTo>
                    <a:cubicBezTo>
                      <a:pt x="192" y="3"/>
                      <a:pt x="192" y="3"/>
                      <a:pt x="192" y="3"/>
                    </a:cubicBezTo>
                    <a:cubicBezTo>
                      <a:pt x="192" y="2"/>
                      <a:pt x="192" y="2"/>
                      <a:pt x="192" y="2"/>
                    </a:cubicBezTo>
                    <a:cubicBezTo>
                      <a:pt x="191" y="2"/>
                      <a:pt x="191" y="2"/>
                      <a:pt x="191" y="2"/>
                    </a:cubicBezTo>
                    <a:cubicBezTo>
                      <a:pt x="191" y="1"/>
                      <a:pt x="191" y="1"/>
                      <a:pt x="191" y="1"/>
                    </a:cubicBezTo>
                    <a:cubicBezTo>
                      <a:pt x="191" y="1"/>
                      <a:pt x="191" y="1"/>
                      <a:pt x="191" y="1"/>
                    </a:cubicBezTo>
                    <a:cubicBezTo>
                      <a:pt x="190" y="0"/>
                      <a:pt x="190" y="0"/>
                      <a:pt x="190" y="0"/>
                    </a:cubicBezTo>
                    <a:cubicBezTo>
                      <a:pt x="190" y="0"/>
                      <a:pt x="190" y="0"/>
                      <a:pt x="190" y="0"/>
                    </a:cubicBezTo>
                    <a:cubicBezTo>
                      <a:pt x="190" y="0"/>
                      <a:pt x="190" y="0"/>
                      <a:pt x="190" y="0"/>
                    </a:cubicBezTo>
                    <a:cubicBezTo>
                      <a:pt x="189" y="0"/>
                      <a:pt x="189" y="0"/>
                      <a:pt x="189" y="0"/>
                    </a:cubicBezTo>
                    <a:cubicBezTo>
                      <a:pt x="188" y="0"/>
                      <a:pt x="188" y="0"/>
                      <a:pt x="188" y="0"/>
                    </a:cubicBezTo>
                    <a:cubicBezTo>
                      <a:pt x="188" y="0"/>
                      <a:pt x="188" y="0"/>
                      <a:pt x="188" y="0"/>
                    </a:cubicBezTo>
                    <a:cubicBezTo>
                      <a:pt x="4" y="0"/>
                      <a:pt x="4" y="0"/>
                      <a:pt x="4" y="0"/>
                    </a:cubicBezTo>
                    <a:cubicBezTo>
                      <a:pt x="3" y="0"/>
                      <a:pt x="3" y="0"/>
                      <a:pt x="3" y="0"/>
                    </a:cubicBezTo>
                    <a:cubicBezTo>
                      <a:pt x="3" y="0"/>
                      <a:pt x="3" y="0"/>
                      <a:pt x="3" y="0"/>
                    </a:cubicBezTo>
                    <a:cubicBezTo>
                      <a:pt x="2" y="0"/>
                      <a:pt x="2" y="0"/>
                      <a:pt x="2" y="0"/>
                    </a:cubicBezTo>
                    <a:cubicBezTo>
                      <a:pt x="2" y="0"/>
                      <a:pt x="2" y="0"/>
                      <a:pt x="2" y="0"/>
                    </a:cubicBezTo>
                    <a:cubicBezTo>
                      <a:pt x="2" y="0"/>
                      <a:pt x="2" y="0"/>
                      <a:pt x="2" y="0"/>
                    </a:cubicBezTo>
                    <a:cubicBezTo>
                      <a:pt x="1" y="1"/>
                      <a:pt x="1" y="1"/>
                      <a:pt x="1" y="1"/>
                    </a:cubicBezTo>
                    <a:cubicBezTo>
                      <a:pt x="1" y="1"/>
                      <a:pt x="1" y="1"/>
                      <a:pt x="1" y="1"/>
                    </a:cubicBezTo>
                    <a:cubicBezTo>
                      <a:pt x="0" y="2"/>
                      <a:pt x="0" y="2"/>
                      <a:pt x="0" y="2"/>
                    </a:cubicBezTo>
                    <a:cubicBezTo>
                      <a:pt x="0" y="2"/>
                      <a:pt x="0" y="2"/>
                      <a:pt x="0" y="2"/>
                    </a:cubicBezTo>
                    <a:cubicBezTo>
                      <a:pt x="0" y="3"/>
                      <a:pt x="0" y="3"/>
                      <a:pt x="0" y="3"/>
                    </a:cubicBezTo>
                    <a:cubicBezTo>
                      <a:pt x="0" y="122"/>
                      <a:pt x="0" y="122"/>
                      <a:pt x="0" y="122"/>
                    </a:cubicBezTo>
                    <a:cubicBezTo>
                      <a:pt x="0" y="122"/>
                      <a:pt x="0" y="122"/>
                      <a:pt x="0" y="122"/>
                    </a:cubicBezTo>
                    <a:cubicBezTo>
                      <a:pt x="8" y="112"/>
                      <a:pt x="38" y="73"/>
                      <a:pt x="77" y="52"/>
                    </a:cubicBezTo>
                    <a:cubicBezTo>
                      <a:pt x="78" y="53"/>
                      <a:pt x="78" y="54"/>
                      <a:pt x="79" y="55"/>
                    </a:cubicBezTo>
                    <a:cubicBezTo>
                      <a:pt x="40" y="75"/>
                      <a:pt x="10" y="115"/>
                      <a:pt x="3" y="124"/>
                    </a:cubicBezTo>
                    <a:cubicBezTo>
                      <a:pt x="3" y="125"/>
                      <a:pt x="3" y="125"/>
                      <a:pt x="4" y="125"/>
                    </a:cubicBezTo>
                    <a:cubicBezTo>
                      <a:pt x="188" y="125"/>
                      <a:pt x="188" y="125"/>
                      <a:pt x="188" y="125"/>
                    </a:cubicBezTo>
                    <a:cubicBezTo>
                      <a:pt x="189" y="125"/>
                      <a:pt x="190" y="124"/>
                      <a:pt x="190" y="124"/>
                    </a:cubicBezTo>
                    <a:cubicBezTo>
                      <a:pt x="189" y="123"/>
                      <a:pt x="188" y="122"/>
                      <a:pt x="187" y="121"/>
                    </a:cubicBez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56" name="Freeform 27"/>
              <p:cNvSpPr/>
              <p:nvPr/>
            </p:nvSpPr>
            <p:spPr bwMode="auto">
              <a:xfrm>
                <a:off x="9851" y="7631"/>
                <a:ext cx="382" cy="304"/>
              </a:xfrm>
              <a:custGeom>
                <a:avLst/>
                <a:gdLst>
                  <a:gd name="T0" fmla="*/ 66 w 169"/>
                  <a:gd name="T1" fmla="*/ 134 h 134"/>
                  <a:gd name="T2" fmla="*/ 84 w 169"/>
                  <a:gd name="T3" fmla="*/ 126 h 134"/>
                  <a:gd name="T4" fmla="*/ 103 w 169"/>
                  <a:gd name="T5" fmla="*/ 134 h 134"/>
                  <a:gd name="T6" fmla="*/ 169 w 169"/>
                  <a:gd name="T7" fmla="*/ 84 h 134"/>
                  <a:gd name="T8" fmla="*/ 169 w 169"/>
                  <a:gd name="T9" fmla="*/ 58 h 134"/>
                  <a:gd name="T10" fmla="*/ 168 w 169"/>
                  <a:gd name="T11" fmla="*/ 56 h 134"/>
                  <a:gd name="T12" fmla="*/ 112 w 169"/>
                  <a:gd name="T13" fmla="*/ 0 h 134"/>
                  <a:gd name="T14" fmla="*/ 9 w 169"/>
                  <a:gd name="T15" fmla="*/ 0 h 134"/>
                  <a:gd name="T16" fmla="*/ 0 w 169"/>
                  <a:gd name="T17" fmla="*/ 9 h 134"/>
                  <a:gd name="T18" fmla="*/ 0 w 169"/>
                  <a:gd name="T19" fmla="*/ 83 h 134"/>
                  <a:gd name="T20" fmla="*/ 66 w 169"/>
                  <a:gd name="T2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 h="134">
                    <a:moveTo>
                      <a:pt x="66" y="134"/>
                    </a:moveTo>
                    <a:cubicBezTo>
                      <a:pt x="72" y="131"/>
                      <a:pt x="78" y="128"/>
                      <a:pt x="84" y="126"/>
                    </a:cubicBezTo>
                    <a:cubicBezTo>
                      <a:pt x="91" y="128"/>
                      <a:pt x="97" y="131"/>
                      <a:pt x="103" y="134"/>
                    </a:cubicBezTo>
                    <a:cubicBezTo>
                      <a:pt x="119" y="117"/>
                      <a:pt x="142" y="95"/>
                      <a:pt x="169" y="84"/>
                    </a:cubicBezTo>
                    <a:cubicBezTo>
                      <a:pt x="169" y="70"/>
                      <a:pt x="169" y="58"/>
                      <a:pt x="169" y="58"/>
                    </a:cubicBezTo>
                    <a:cubicBezTo>
                      <a:pt x="169" y="57"/>
                      <a:pt x="169" y="56"/>
                      <a:pt x="168" y="56"/>
                    </a:cubicBezTo>
                    <a:cubicBezTo>
                      <a:pt x="112" y="0"/>
                      <a:pt x="112" y="0"/>
                      <a:pt x="112" y="0"/>
                    </a:cubicBezTo>
                    <a:cubicBezTo>
                      <a:pt x="9" y="0"/>
                      <a:pt x="9" y="0"/>
                      <a:pt x="9" y="0"/>
                    </a:cubicBezTo>
                    <a:cubicBezTo>
                      <a:pt x="4" y="0"/>
                      <a:pt x="0" y="4"/>
                      <a:pt x="0" y="9"/>
                    </a:cubicBezTo>
                    <a:cubicBezTo>
                      <a:pt x="0" y="83"/>
                      <a:pt x="0" y="83"/>
                      <a:pt x="0" y="83"/>
                    </a:cubicBezTo>
                    <a:cubicBezTo>
                      <a:pt x="26" y="95"/>
                      <a:pt x="50" y="117"/>
                      <a:pt x="66" y="13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57" name="Freeform 28"/>
              <p:cNvSpPr/>
              <p:nvPr/>
            </p:nvSpPr>
            <p:spPr bwMode="auto">
              <a:xfrm>
                <a:off x="9846" y="7626"/>
                <a:ext cx="392" cy="260"/>
              </a:xfrm>
              <a:custGeom>
                <a:avLst/>
                <a:gdLst>
                  <a:gd name="T0" fmla="*/ 4 w 173"/>
                  <a:gd name="T1" fmla="*/ 115 h 115"/>
                  <a:gd name="T2" fmla="*/ 0 w 173"/>
                  <a:gd name="T3" fmla="*/ 115 h 115"/>
                  <a:gd name="T4" fmla="*/ 0 w 173"/>
                  <a:gd name="T5" fmla="*/ 11 h 115"/>
                  <a:gd name="T6" fmla="*/ 11 w 173"/>
                  <a:gd name="T7" fmla="*/ 0 h 115"/>
                  <a:gd name="T8" fmla="*/ 115 w 173"/>
                  <a:gd name="T9" fmla="*/ 0 h 115"/>
                  <a:gd name="T10" fmla="*/ 172 w 173"/>
                  <a:gd name="T11" fmla="*/ 57 h 115"/>
                  <a:gd name="T12" fmla="*/ 173 w 173"/>
                  <a:gd name="T13" fmla="*/ 59 h 115"/>
                  <a:gd name="T14" fmla="*/ 173 w 173"/>
                  <a:gd name="T15" fmla="*/ 60 h 115"/>
                  <a:gd name="T16" fmla="*/ 173 w 173"/>
                  <a:gd name="T17" fmla="*/ 115 h 115"/>
                  <a:gd name="T18" fmla="*/ 169 w 173"/>
                  <a:gd name="T19" fmla="*/ 115 h 115"/>
                  <a:gd name="T20" fmla="*/ 169 w 173"/>
                  <a:gd name="T21" fmla="*/ 59 h 115"/>
                  <a:gd name="T22" fmla="*/ 169 w 173"/>
                  <a:gd name="T23" fmla="*/ 59 h 115"/>
                  <a:gd name="T24" fmla="*/ 113 w 173"/>
                  <a:gd name="T25" fmla="*/ 4 h 115"/>
                  <a:gd name="T26" fmla="*/ 11 w 173"/>
                  <a:gd name="T27" fmla="*/ 4 h 115"/>
                  <a:gd name="T28" fmla="*/ 4 w 173"/>
                  <a:gd name="T29" fmla="*/ 11 h 115"/>
                  <a:gd name="T30" fmla="*/ 4 w 173"/>
                  <a:gd name="T3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3" h="115">
                    <a:moveTo>
                      <a:pt x="4" y="115"/>
                    </a:moveTo>
                    <a:cubicBezTo>
                      <a:pt x="0" y="115"/>
                      <a:pt x="0" y="115"/>
                      <a:pt x="0" y="115"/>
                    </a:cubicBezTo>
                    <a:cubicBezTo>
                      <a:pt x="0" y="11"/>
                      <a:pt x="0" y="11"/>
                      <a:pt x="0" y="11"/>
                    </a:cubicBezTo>
                    <a:cubicBezTo>
                      <a:pt x="0" y="5"/>
                      <a:pt x="5" y="0"/>
                      <a:pt x="11" y="0"/>
                    </a:cubicBezTo>
                    <a:cubicBezTo>
                      <a:pt x="115" y="0"/>
                      <a:pt x="115" y="0"/>
                      <a:pt x="115" y="0"/>
                    </a:cubicBezTo>
                    <a:cubicBezTo>
                      <a:pt x="172" y="57"/>
                      <a:pt x="172" y="57"/>
                      <a:pt x="172" y="57"/>
                    </a:cubicBezTo>
                    <a:cubicBezTo>
                      <a:pt x="173" y="58"/>
                      <a:pt x="173" y="58"/>
                      <a:pt x="173" y="59"/>
                    </a:cubicBezTo>
                    <a:cubicBezTo>
                      <a:pt x="173" y="60"/>
                      <a:pt x="173" y="60"/>
                      <a:pt x="173" y="60"/>
                    </a:cubicBezTo>
                    <a:cubicBezTo>
                      <a:pt x="173" y="115"/>
                      <a:pt x="173" y="115"/>
                      <a:pt x="173" y="115"/>
                    </a:cubicBezTo>
                    <a:cubicBezTo>
                      <a:pt x="169" y="115"/>
                      <a:pt x="169" y="115"/>
                      <a:pt x="169" y="115"/>
                    </a:cubicBezTo>
                    <a:cubicBezTo>
                      <a:pt x="169" y="59"/>
                      <a:pt x="169" y="59"/>
                      <a:pt x="169" y="59"/>
                    </a:cubicBezTo>
                    <a:cubicBezTo>
                      <a:pt x="169" y="59"/>
                      <a:pt x="169" y="59"/>
                      <a:pt x="169" y="59"/>
                    </a:cubicBezTo>
                    <a:cubicBezTo>
                      <a:pt x="113" y="4"/>
                      <a:pt x="113" y="4"/>
                      <a:pt x="113" y="4"/>
                    </a:cubicBezTo>
                    <a:cubicBezTo>
                      <a:pt x="11" y="4"/>
                      <a:pt x="11" y="4"/>
                      <a:pt x="11" y="4"/>
                    </a:cubicBezTo>
                    <a:cubicBezTo>
                      <a:pt x="7" y="4"/>
                      <a:pt x="4" y="7"/>
                      <a:pt x="4" y="11"/>
                    </a:cubicBezTo>
                    <a:lnTo>
                      <a:pt x="4" y="115"/>
                    </a:ln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58" name="Freeform 29"/>
              <p:cNvSpPr/>
              <p:nvPr/>
            </p:nvSpPr>
            <p:spPr bwMode="auto">
              <a:xfrm>
                <a:off x="10105" y="7629"/>
                <a:ext cx="128" cy="128"/>
              </a:xfrm>
              <a:custGeom>
                <a:avLst/>
                <a:gdLst>
                  <a:gd name="T0" fmla="*/ 0 w 57"/>
                  <a:gd name="T1" fmla="*/ 0 h 57"/>
                  <a:gd name="T2" fmla="*/ 1 w 57"/>
                  <a:gd name="T3" fmla="*/ 41 h 57"/>
                  <a:gd name="T4" fmla="*/ 18 w 57"/>
                  <a:gd name="T5" fmla="*/ 57 h 57"/>
                  <a:gd name="T6" fmla="*/ 57 w 57"/>
                  <a:gd name="T7" fmla="*/ 57 h 57"/>
                  <a:gd name="T8" fmla="*/ 0 w 57"/>
                  <a:gd name="T9" fmla="*/ 0 h 57"/>
                </a:gdLst>
                <a:ahLst/>
                <a:cxnLst>
                  <a:cxn ang="0">
                    <a:pos x="T0" y="T1"/>
                  </a:cxn>
                  <a:cxn ang="0">
                    <a:pos x="T2" y="T3"/>
                  </a:cxn>
                  <a:cxn ang="0">
                    <a:pos x="T4" y="T5"/>
                  </a:cxn>
                  <a:cxn ang="0">
                    <a:pos x="T6" y="T7"/>
                  </a:cxn>
                  <a:cxn ang="0">
                    <a:pos x="T8" y="T9"/>
                  </a:cxn>
                </a:cxnLst>
                <a:rect l="0" t="0" r="r" b="b"/>
                <a:pathLst>
                  <a:path w="57" h="57">
                    <a:moveTo>
                      <a:pt x="0" y="0"/>
                    </a:moveTo>
                    <a:cubicBezTo>
                      <a:pt x="1" y="41"/>
                      <a:pt x="1" y="41"/>
                      <a:pt x="1" y="41"/>
                    </a:cubicBezTo>
                    <a:cubicBezTo>
                      <a:pt x="1" y="50"/>
                      <a:pt x="9" y="57"/>
                      <a:pt x="18" y="57"/>
                    </a:cubicBezTo>
                    <a:cubicBezTo>
                      <a:pt x="57" y="57"/>
                      <a:pt x="57" y="57"/>
                      <a:pt x="57" y="57"/>
                    </a:cubicBezTo>
                    <a:lnTo>
                      <a:pt x="0" y="0"/>
                    </a:ln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59" name="Freeform 30"/>
              <p:cNvSpPr/>
              <p:nvPr/>
            </p:nvSpPr>
            <p:spPr bwMode="auto">
              <a:xfrm>
                <a:off x="9889" y="7706"/>
                <a:ext cx="194" cy="13"/>
              </a:xfrm>
              <a:custGeom>
                <a:avLst/>
                <a:gdLst>
                  <a:gd name="T0" fmla="*/ 83 w 86"/>
                  <a:gd name="T1" fmla="*/ 6 h 6"/>
                  <a:gd name="T2" fmla="*/ 3 w 86"/>
                  <a:gd name="T3" fmla="*/ 6 h 6"/>
                  <a:gd name="T4" fmla="*/ 0 w 86"/>
                  <a:gd name="T5" fmla="*/ 3 h 6"/>
                  <a:gd name="T6" fmla="*/ 3 w 86"/>
                  <a:gd name="T7" fmla="*/ 0 h 6"/>
                  <a:gd name="T8" fmla="*/ 83 w 86"/>
                  <a:gd name="T9" fmla="*/ 0 h 6"/>
                  <a:gd name="T10" fmla="*/ 86 w 86"/>
                  <a:gd name="T11" fmla="*/ 3 h 6"/>
                  <a:gd name="T12" fmla="*/ 83 w 86"/>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86" h="6">
                    <a:moveTo>
                      <a:pt x="83" y="6"/>
                    </a:moveTo>
                    <a:cubicBezTo>
                      <a:pt x="3" y="6"/>
                      <a:pt x="3" y="6"/>
                      <a:pt x="3" y="6"/>
                    </a:cubicBezTo>
                    <a:cubicBezTo>
                      <a:pt x="1" y="6"/>
                      <a:pt x="0" y="4"/>
                      <a:pt x="0" y="3"/>
                    </a:cubicBezTo>
                    <a:cubicBezTo>
                      <a:pt x="0" y="1"/>
                      <a:pt x="1" y="0"/>
                      <a:pt x="3" y="0"/>
                    </a:cubicBezTo>
                    <a:cubicBezTo>
                      <a:pt x="83" y="0"/>
                      <a:pt x="83" y="0"/>
                      <a:pt x="83" y="0"/>
                    </a:cubicBezTo>
                    <a:cubicBezTo>
                      <a:pt x="85" y="0"/>
                      <a:pt x="86" y="1"/>
                      <a:pt x="86" y="3"/>
                    </a:cubicBezTo>
                    <a:cubicBezTo>
                      <a:pt x="86" y="4"/>
                      <a:pt x="85" y="6"/>
                      <a:pt x="83" y="6"/>
                    </a:cubicBez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60" name="Freeform 31"/>
              <p:cNvSpPr/>
              <p:nvPr/>
            </p:nvSpPr>
            <p:spPr bwMode="auto">
              <a:xfrm>
                <a:off x="9889" y="7760"/>
                <a:ext cx="194" cy="13"/>
              </a:xfrm>
              <a:custGeom>
                <a:avLst/>
                <a:gdLst>
                  <a:gd name="T0" fmla="*/ 83 w 86"/>
                  <a:gd name="T1" fmla="*/ 6 h 6"/>
                  <a:gd name="T2" fmla="*/ 3 w 86"/>
                  <a:gd name="T3" fmla="*/ 6 h 6"/>
                  <a:gd name="T4" fmla="*/ 0 w 86"/>
                  <a:gd name="T5" fmla="*/ 3 h 6"/>
                  <a:gd name="T6" fmla="*/ 3 w 86"/>
                  <a:gd name="T7" fmla="*/ 0 h 6"/>
                  <a:gd name="T8" fmla="*/ 83 w 86"/>
                  <a:gd name="T9" fmla="*/ 0 h 6"/>
                  <a:gd name="T10" fmla="*/ 86 w 86"/>
                  <a:gd name="T11" fmla="*/ 3 h 6"/>
                  <a:gd name="T12" fmla="*/ 83 w 86"/>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86" h="6">
                    <a:moveTo>
                      <a:pt x="83" y="6"/>
                    </a:moveTo>
                    <a:cubicBezTo>
                      <a:pt x="3" y="6"/>
                      <a:pt x="3" y="6"/>
                      <a:pt x="3" y="6"/>
                    </a:cubicBezTo>
                    <a:cubicBezTo>
                      <a:pt x="1" y="6"/>
                      <a:pt x="0" y="5"/>
                      <a:pt x="0" y="3"/>
                    </a:cubicBezTo>
                    <a:cubicBezTo>
                      <a:pt x="0" y="2"/>
                      <a:pt x="1" y="0"/>
                      <a:pt x="3" y="0"/>
                    </a:cubicBezTo>
                    <a:cubicBezTo>
                      <a:pt x="83" y="0"/>
                      <a:pt x="83" y="0"/>
                      <a:pt x="83" y="0"/>
                    </a:cubicBezTo>
                    <a:cubicBezTo>
                      <a:pt x="85" y="0"/>
                      <a:pt x="86" y="2"/>
                      <a:pt x="86" y="3"/>
                    </a:cubicBezTo>
                    <a:cubicBezTo>
                      <a:pt x="86" y="5"/>
                      <a:pt x="85" y="6"/>
                      <a:pt x="83" y="6"/>
                    </a:cubicBez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61" name="Freeform 32"/>
              <p:cNvSpPr/>
              <p:nvPr/>
            </p:nvSpPr>
            <p:spPr bwMode="auto">
              <a:xfrm>
                <a:off x="9903" y="7817"/>
                <a:ext cx="277" cy="13"/>
              </a:xfrm>
              <a:custGeom>
                <a:avLst/>
                <a:gdLst>
                  <a:gd name="T0" fmla="*/ 119 w 122"/>
                  <a:gd name="T1" fmla="*/ 6 h 6"/>
                  <a:gd name="T2" fmla="*/ 3 w 122"/>
                  <a:gd name="T3" fmla="*/ 6 h 6"/>
                  <a:gd name="T4" fmla="*/ 0 w 122"/>
                  <a:gd name="T5" fmla="*/ 3 h 6"/>
                  <a:gd name="T6" fmla="*/ 3 w 122"/>
                  <a:gd name="T7" fmla="*/ 0 h 6"/>
                  <a:gd name="T8" fmla="*/ 119 w 122"/>
                  <a:gd name="T9" fmla="*/ 0 h 6"/>
                  <a:gd name="T10" fmla="*/ 122 w 122"/>
                  <a:gd name="T11" fmla="*/ 3 h 6"/>
                  <a:gd name="T12" fmla="*/ 119 w 122"/>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22" h="6">
                    <a:moveTo>
                      <a:pt x="119" y="6"/>
                    </a:moveTo>
                    <a:cubicBezTo>
                      <a:pt x="3" y="6"/>
                      <a:pt x="3" y="6"/>
                      <a:pt x="3" y="6"/>
                    </a:cubicBezTo>
                    <a:cubicBezTo>
                      <a:pt x="1" y="6"/>
                      <a:pt x="0" y="5"/>
                      <a:pt x="0" y="3"/>
                    </a:cubicBezTo>
                    <a:cubicBezTo>
                      <a:pt x="0" y="1"/>
                      <a:pt x="1" y="0"/>
                      <a:pt x="3" y="0"/>
                    </a:cubicBezTo>
                    <a:cubicBezTo>
                      <a:pt x="119" y="0"/>
                      <a:pt x="119" y="0"/>
                      <a:pt x="119" y="0"/>
                    </a:cubicBezTo>
                    <a:cubicBezTo>
                      <a:pt x="121" y="0"/>
                      <a:pt x="122" y="1"/>
                      <a:pt x="122" y="3"/>
                    </a:cubicBezTo>
                    <a:cubicBezTo>
                      <a:pt x="122" y="5"/>
                      <a:pt x="121" y="6"/>
                      <a:pt x="119" y="6"/>
                    </a:cubicBez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62" name="Freeform 33"/>
              <p:cNvSpPr/>
              <p:nvPr/>
            </p:nvSpPr>
            <p:spPr bwMode="auto">
              <a:xfrm>
                <a:off x="9974" y="7872"/>
                <a:ext cx="135" cy="13"/>
              </a:xfrm>
              <a:custGeom>
                <a:avLst/>
                <a:gdLst>
                  <a:gd name="T0" fmla="*/ 57 w 60"/>
                  <a:gd name="T1" fmla="*/ 6 h 6"/>
                  <a:gd name="T2" fmla="*/ 3 w 60"/>
                  <a:gd name="T3" fmla="*/ 6 h 6"/>
                  <a:gd name="T4" fmla="*/ 0 w 60"/>
                  <a:gd name="T5" fmla="*/ 3 h 6"/>
                  <a:gd name="T6" fmla="*/ 3 w 60"/>
                  <a:gd name="T7" fmla="*/ 0 h 6"/>
                  <a:gd name="T8" fmla="*/ 57 w 60"/>
                  <a:gd name="T9" fmla="*/ 0 h 6"/>
                  <a:gd name="T10" fmla="*/ 60 w 60"/>
                  <a:gd name="T11" fmla="*/ 3 h 6"/>
                  <a:gd name="T12" fmla="*/ 57 w 6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60" h="6">
                    <a:moveTo>
                      <a:pt x="57" y="6"/>
                    </a:moveTo>
                    <a:cubicBezTo>
                      <a:pt x="3" y="6"/>
                      <a:pt x="3" y="6"/>
                      <a:pt x="3" y="6"/>
                    </a:cubicBezTo>
                    <a:cubicBezTo>
                      <a:pt x="1" y="6"/>
                      <a:pt x="0" y="5"/>
                      <a:pt x="0" y="3"/>
                    </a:cubicBezTo>
                    <a:cubicBezTo>
                      <a:pt x="0" y="2"/>
                      <a:pt x="1" y="0"/>
                      <a:pt x="3" y="0"/>
                    </a:cubicBezTo>
                    <a:cubicBezTo>
                      <a:pt x="57" y="0"/>
                      <a:pt x="57" y="0"/>
                      <a:pt x="57" y="0"/>
                    </a:cubicBezTo>
                    <a:cubicBezTo>
                      <a:pt x="59" y="0"/>
                      <a:pt x="60" y="2"/>
                      <a:pt x="60" y="3"/>
                    </a:cubicBezTo>
                    <a:cubicBezTo>
                      <a:pt x="60" y="5"/>
                      <a:pt x="59" y="6"/>
                      <a:pt x="57" y="6"/>
                    </a:cubicBez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grpSp>
      </p:grpSp>
      <p:pic>
        <p:nvPicPr>
          <p:cNvPr id="5" name="音频 4">
            <a:extLst>
              <a:ext uri="{FF2B5EF4-FFF2-40B4-BE49-F238E27FC236}">
                <a16:creationId xmlns:a16="http://schemas.microsoft.com/office/drawing/2014/main" id="{D7F772FF-C9A7-8D22-80D5-06B161EDB975}"/>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585"/>
    </mc:Choice>
    <mc:Fallback>
      <p:transition spd="slow" advTm="45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矩形 1"/>
          <p:cNvSpPr/>
          <p:nvPr/>
        </p:nvSpPr>
        <p:spPr>
          <a:xfrm>
            <a:off x="307975" y="0"/>
            <a:ext cx="257810" cy="8305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3" name="文本框 2"/>
          <p:cNvSpPr txBox="1"/>
          <p:nvPr/>
        </p:nvSpPr>
        <p:spPr>
          <a:xfrm>
            <a:off x="641350" y="125095"/>
            <a:ext cx="2882900" cy="460375"/>
          </a:xfrm>
          <a:prstGeom prst="rect">
            <a:avLst/>
          </a:prstGeom>
          <a:noFill/>
        </p:spPr>
        <p:txBody>
          <a:bodyPr wrap="square" rtlCol="0">
            <a:spAutoFit/>
          </a:bodyPr>
          <a:lstStyle/>
          <a:p>
            <a:pPr algn="l"/>
            <a:r>
              <a:rPr lang="en-US" altLang="zh-CN" sz="2400" dirty="0">
                <a:solidFill>
                  <a:srgbClr val="002060"/>
                </a:solidFill>
                <a:latin typeface="Times New Roman Regular" panose="02020503050405090304" charset="0"/>
                <a:ea typeface="思源黑体 CN Bold" panose="020B0800000000000000" charset="-122"/>
                <a:cs typeface="Times New Roman Regular" panose="02020503050405090304" charset="0"/>
              </a:rPr>
              <a:t>Ethical issues</a:t>
            </a:r>
          </a:p>
        </p:txBody>
      </p:sp>
      <p:sp>
        <p:nvSpPr>
          <p:cNvPr id="20" name="矩形 19"/>
          <p:cNvSpPr/>
          <p:nvPr/>
        </p:nvSpPr>
        <p:spPr>
          <a:xfrm>
            <a:off x="4876165" y="0"/>
            <a:ext cx="7315835" cy="68586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en-US">
              <a:cs typeface="思源黑体 CN Normal" panose="020B0400000000000000" charset="-122"/>
            </a:endParaRPr>
          </a:p>
          <a:p>
            <a:pPr algn="l"/>
            <a:endParaRPr lang="zh-CN" altLang="en-US">
              <a:cs typeface="思源黑体 CN Normal" panose="020B0400000000000000" charset="-122"/>
            </a:endParaRPr>
          </a:p>
        </p:txBody>
      </p:sp>
      <p:grpSp>
        <p:nvGrpSpPr>
          <p:cNvPr id="77" name="组合 76"/>
          <p:cNvGrpSpPr/>
          <p:nvPr/>
        </p:nvGrpSpPr>
        <p:grpSpPr>
          <a:xfrm>
            <a:off x="1348740" y="1546860"/>
            <a:ext cx="2326640" cy="2261870"/>
            <a:chOff x="2862" y="2133"/>
            <a:chExt cx="4288" cy="4168"/>
          </a:xfrm>
        </p:grpSpPr>
        <p:grpSp>
          <p:nvGrpSpPr>
            <p:cNvPr id="11" name="组合 10"/>
            <p:cNvGrpSpPr/>
            <p:nvPr/>
          </p:nvGrpSpPr>
          <p:grpSpPr>
            <a:xfrm>
              <a:off x="2862" y="2133"/>
              <a:ext cx="4288" cy="4169"/>
              <a:chOff x="7658" y="4087"/>
              <a:chExt cx="4092" cy="3978"/>
            </a:xfrm>
          </p:grpSpPr>
          <p:sp>
            <p:nvSpPr>
              <p:cNvPr id="6" name="圆角矩形 19"/>
              <p:cNvSpPr/>
              <p:nvPr/>
            </p:nvSpPr>
            <p:spPr>
              <a:xfrm>
                <a:off x="7658" y="4543"/>
                <a:ext cx="3558" cy="3522"/>
              </a:xfrm>
              <a:prstGeom prst="ellipse">
                <a:avLst/>
              </a:prstGeom>
              <a:solidFill>
                <a:srgbClr val="002060">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4000" dirty="0">
                  <a:latin typeface="思源黑体 CN Normal" panose="020B0400000000000000" charset="-122"/>
                  <a:ea typeface="思源黑体 CN Normal" panose="020B0400000000000000" charset="-122"/>
                  <a:cs typeface="思源黑体 CN Normal" panose="020B0400000000000000" charset="-122"/>
                </a:endParaRPr>
              </a:p>
            </p:txBody>
          </p:sp>
          <p:grpSp>
            <p:nvGrpSpPr>
              <p:cNvPr id="7" name="组合 6"/>
              <p:cNvGrpSpPr/>
              <p:nvPr/>
            </p:nvGrpSpPr>
            <p:grpSpPr>
              <a:xfrm>
                <a:off x="7941" y="4087"/>
                <a:ext cx="3809" cy="3961"/>
                <a:chOff x="4721608" y="1835707"/>
                <a:chExt cx="1879634" cy="1954931"/>
              </a:xfrm>
              <a:solidFill>
                <a:srgbClr val="002060">
                  <a:alpha val="39000"/>
                </a:srgbClr>
              </a:solidFill>
            </p:grpSpPr>
            <p:sp>
              <p:nvSpPr>
                <p:cNvPr id="8" name="圆角矩形 19"/>
                <p:cNvSpPr/>
                <p:nvPr/>
              </p:nvSpPr>
              <p:spPr>
                <a:xfrm>
                  <a:off x="4721608" y="1835707"/>
                  <a:ext cx="1755699" cy="1738364"/>
                </a:xfrm>
                <a:prstGeom prst="ellipse">
                  <a:avLst/>
                </a:prstGeom>
                <a:solidFill>
                  <a:srgbClr val="002060">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4000" dirty="0">
                    <a:latin typeface="思源黑体 CN Normal" panose="020B0400000000000000" charset="-122"/>
                    <a:ea typeface="思源黑体 CN Normal" panose="020B0400000000000000" charset="-122"/>
                    <a:cs typeface="思源黑体 CN Normal" panose="020B0400000000000000" charset="-122"/>
                  </a:endParaRPr>
                </a:p>
              </p:txBody>
            </p:sp>
            <p:sp>
              <p:nvSpPr>
                <p:cNvPr id="9" name="圆角矩形 20"/>
                <p:cNvSpPr/>
                <p:nvPr/>
              </p:nvSpPr>
              <p:spPr>
                <a:xfrm>
                  <a:off x="4845543" y="2052274"/>
                  <a:ext cx="1755699" cy="1738364"/>
                </a:xfrm>
                <a:prstGeom prst="ellipse">
                  <a:avLst/>
                </a:prstGeom>
                <a:solidFill>
                  <a:srgbClr val="002060">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4000" dirty="0">
                    <a:latin typeface="思源黑体 CN Normal" panose="020B0400000000000000" charset="-122"/>
                    <a:ea typeface="思源黑体 CN Normal" panose="020B0400000000000000" charset="-122"/>
                    <a:cs typeface="思源黑体 CN Normal" panose="020B0400000000000000" charset="-122"/>
                  </a:endParaRPr>
                </a:p>
              </p:txBody>
            </p:sp>
          </p:grpSp>
        </p:grpSp>
        <p:grpSp>
          <p:nvGrpSpPr>
            <p:cNvPr id="53" name="组合 52"/>
            <p:cNvGrpSpPr/>
            <p:nvPr/>
          </p:nvGrpSpPr>
          <p:grpSpPr>
            <a:xfrm>
              <a:off x="4052" y="3266"/>
              <a:ext cx="1908" cy="1901"/>
              <a:chOff x="3818" y="4453"/>
              <a:chExt cx="2746" cy="2736"/>
            </a:xfrm>
          </p:grpSpPr>
          <p:grpSp>
            <p:nvGrpSpPr>
              <p:cNvPr id="32" name="组合 31"/>
              <p:cNvGrpSpPr/>
              <p:nvPr/>
            </p:nvGrpSpPr>
            <p:grpSpPr>
              <a:xfrm>
                <a:off x="3818" y="4453"/>
                <a:ext cx="2618" cy="2111"/>
                <a:chOff x="12786" y="4885"/>
                <a:chExt cx="513" cy="414"/>
              </a:xfrm>
              <a:solidFill>
                <a:schemeClr val="bg1"/>
              </a:solidFill>
            </p:grpSpPr>
            <p:sp>
              <p:nvSpPr>
                <p:cNvPr id="881" name="Freeform 253"/>
                <p:cNvSpPr>
                  <a:spLocks noEditPoints="1"/>
                </p:cNvSpPr>
                <p:nvPr/>
              </p:nvSpPr>
              <p:spPr bwMode="auto">
                <a:xfrm>
                  <a:off x="13093" y="4885"/>
                  <a:ext cx="206" cy="209"/>
                </a:xfrm>
                <a:custGeom>
                  <a:avLst/>
                  <a:gdLst>
                    <a:gd name="T0" fmla="*/ 83 w 91"/>
                    <a:gd name="T1" fmla="*/ 40 h 92"/>
                    <a:gd name="T2" fmla="*/ 76 w 91"/>
                    <a:gd name="T3" fmla="*/ 29 h 92"/>
                    <a:gd name="T4" fmla="*/ 81 w 91"/>
                    <a:gd name="T5" fmla="*/ 20 h 92"/>
                    <a:gd name="T6" fmla="*/ 75 w 91"/>
                    <a:gd name="T7" fmla="*/ 11 h 92"/>
                    <a:gd name="T8" fmla="*/ 67 w 91"/>
                    <a:gd name="T9" fmla="*/ 16 h 92"/>
                    <a:gd name="T10" fmla="*/ 54 w 91"/>
                    <a:gd name="T11" fmla="*/ 13 h 92"/>
                    <a:gd name="T12" fmla="*/ 52 w 91"/>
                    <a:gd name="T13" fmla="*/ 3 h 92"/>
                    <a:gd name="T14" fmla="*/ 42 w 91"/>
                    <a:gd name="T15" fmla="*/ 0 h 92"/>
                    <a:gd name="T16" fmla="*/ 39 w 91"/>
                    <a:gd name="T17" fmla="*/ 9 h 92"/>
                    <a:gd name="T18" fmla="*/ 28 w 91"/>
                    <a:gd name="T19" fmla="*/ 16 h 92"/>
                    <a:gd name="T20" fmla="*/ 19 w 91"/>
                    <a:gd name="T21" fmla="*/ 11 h 92"/>
                    <a:gd name="T22" fmla="*/ 11 w 91"/>
                    <a:gd name="T23" fmla="*/ 16 h 92"/>
                    <a:gd name="T24" fmla="*/ 15 w 91"/>
                    <a:gd name="T25" fmla="*/ 25 h 92"/>
                    <a:gd name="T26" fmla="*/ 12 w 91"/>
                    <a:gd name="T27" fmla="*/ 37 h 92"/>
                    <a:gd name="T28" fmla="*/ 2 w 91"/>
                    <a:gd name="T29" fmla="*/ 40 h 92"/>
                    <a:gd name="T30" fmla="*/ 0 w 91"/>
                    <a:gd name="T31" fmla="*/ 50 h 92"/>
                    <a:gd name="T32" fmla="*/ 9 w 91"/>
                    <a:gd name="T33" fmla="*/ 52 h 92"/>
                    <a:gd name="T34" fmla="*/ 16 w 91"/>
                    <a:gd name="T35" fmla="*/ 64 h 92"/>
                    <a:gd name="T36" fmla="*/ 11 w 91"/>
                    <a:gd name="T37" fmla="*/ 72 h 92"/>
                    <a:gd name="T38" fmla="*/ 16 w 91"/>
                    <a:gd name="T39" fmla="*/ 81 h 92"/>
                    <a:gd name="T40" fmla="*/ 24 w 91"/>
                    <a:gd name="T41" fmla="*/ 77 h 92"/>
                    <a:gd name="T42" fmla="*/ 37 w 91"/>
                    <a:gd name="T43" fmla="*/ 80 h 92"/>
                    <a:gd name="T44" fmla="*/ 39 w 91"/>
                    <a:gd name="T45" fmla="*/ 89 h 92"/>
                    <a:gd name="T46" fmla="*/ 49 w 91"/>
                    <a:gd name="T47" fmla="*/ 92 h 92"/>
                    <a:gd name="T48" fmla="*/ 52 w 91"/>
                    <a:gd name="T49" fmla="*/ 83 h 92"/>
                    <a:gd name="T50" fmla="*/ 63 w 91"/>
                    <a:gd name="T51" fmla="*/ 76 h 92"/>
                    <a:gd name="T52" fmla="*/ 72 w 91"/>
                    <a:gd name="T53" fmla="*/ 81 h 92"/>
                    <a:gd name="T54" fmla="*/ 81 w 91"/>
                    <a:gd name="T55" fmla="*/ 76 h 92"/>
                    <a:gd name="T56" fmla="*/ 76 w 91"/>
                    <a:gd name="T57" fmla="*/ 68 h 92"/>
                    <a:gd name="T58" fmla="*/ 79 w 91"/>
                    <a:gd name="T59" fmla="*/ 55 h 92"/>
                    <a:gd name="T60" fmla="*/ 89 w 91"/>
                    <a:gd name="T61" fmla="*/ 52 h 92"/>
                    <a:gd name="T62" fmla="*/ 91 w 91"/>
                    <a:gd name="T63" fmla="*/ 43 h 92"/>
                    <a:gd name="T64" fmla="*/ 46 w 91"/>
                    <a:gd name="T65" fmla="*/ 58 h 92"/>
                    <a:gd name="T66" fmla="*/ 46 w 91"/>
                    <a:gd name="T67" fmla="*/ 35 h 92"/>
                    <a:gd name="T68" fmla="*/ 46 w 91"/>
                    <a:gd name="T69" fmla="*/ 5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1" h="92">
                      <a:moveTo>
                        <a:pt x="89" y="40"/>
                      </a:moveTo>
                      <a:cubicBezTo>
                        <a:pt x="83" y="40"/>
                        <a:pt x="83" y="40"/>
                        <a:pt x="83" y="40"/>
                      </a:cubicBezTo>
                      <a:cubicBezTo>
                        <a:pt x="81" y="40"/>
                        <a:pt x="80" y="39"/>
                        <a:pt x="79" y="37"/>
                      </a:cubicBezTo>
                      <a:cubicBezTo>
                        <a:pt x="76" y="29"/>
                        <a:pt x="76" y="29"/>
                        <a:pt x="76" y="29"/>
                      </a:cubicBezTo>
                      <a:cubicBezTo>
                        <a:pt x="75" y="27"/>
                        <a:pt x="75" y="26"/>
                        <a:pt x="76" y="25"/>
                      </a:cubicBezTo>
                      <a:cubicBezTo>
                        <a:pt x="81" y="20"/>
                        <a:pt x="81" y="20"/>
                        <a:pt x="81" y="20"/>
                      </a:cubicBezTo>
                      <a:cubicBezTo>
                        <a:pt x="82" y="19"/>
                        <a:pt x="82" y="17"/>
                        <a:pt x="81" y="16"/>
                      </a:cubicBezTo>
                      <a:cubicBezTo>
                        <a:pt x="75" y="11"/>
                        <a:pt x="75" y="11"/>
                        <a:pt x="75" y="11"/>
                      </a:cubicBezTo>
                      <a:cubicBezTo>
                        <a:pt x="74" y="10"/>
                        <a:pt x="73" y="10"/>
                        <a:pt x="72" y="11"/>
                      </a:cubicBezTo>
                      <a:cubicBezTo>
                        <a:pt x="67" y="16"/>
                        <a:pt x="67" y="16"/>
                        <a:pt x="67" y="16"/>
                      </a:cubicBezTo>
                      <a:cubicBezTo>
                        <a:pt x="66" y="17"/>
                        <a:pt x="64" y="17"/>
                        <a:pt x="63" y="16"/>
                      </a:cubicBezTo>
                      <a:cubicBezTo>
                        <a:pt x="54" y="13"/>
                        <a:pt x="54" y="13"/>
                        <a:pt x="54" y="13"/>
                      </a:cubicBezTo>
                      <a:cubicBezTo>
                        <a:pt x="53" y="12"/>
                        <a:pt x="52" y="11"/>
                        <a:pt x="52" y="9"/>
                      </a:cubicBezTo>
                      <a:cubicBezTo>
                        <a:pt x="52" y="3"/>
                        <a:pt x="52" y="3"/>
                        <a:pt x="52" y="3"/>
                      </a:cubicBezTo>
                      <a:cubicBezTo>
                        <a:pt x="52" y="2"/>
                        <a:pt x="51" y="0"/>
                        <a:pt x="49" y="0"/>
                      </a:cubicBezTo>
                      <a:cubicBezTo>
                        <a:pt x="42" y="0"/>
                        <a:pt x="42" y="0"/>
                        <a:pt x="42" y="0"/>
                      </a:cubicBezTo>
                      <a:cubicBezTo>
                        <a:pt x="41" y="0"/>
                        <a:pt x="39" y="2"/>
                        <a:pt x="39" y="3"/>
                      </a:cubicBezTo>
                      <a:cubicBezTo>
                        <a:pt x="39" y="9"/>
                        <a:pt x="39" y="9"/>
                        <a:pt x="39" y="9"/>
                      </a:cubicBezTo>
                      <a:cubicBezTo>
                        <a:pt x="39" y="11"/>
                        <a:pt x="38" y="12"/>
                        <a:pt x="37" y="13"/>
                      </a:cubicBezTo>
                      <a:cubicBezTo>
                        <a:pt x="28" y="16"/>
                        <a:pt x="28" y="16"/>
                        <a:pt x="28" y="16"/>
                      </a:cubicBezTo>
                      <a:cubicBezTo>
                        <a:pt x="27" y="17"/>
                        <a:pt x="25" y="17"/>
                        <a:pt x="24" y="16"/>
                      </a:cubicBezTo>
                      <a:cubicBezTo>
                        <a:pt x="19" y="11"/>
                        <a:pt x="19" y="11"/>
                        <a:pt x="19" y="11"/>
                      </a:cubicBezTo>
                      <a:cubicBezTo>
                        <a:pt x="18" y="10"/>
                        <a:pt x="17" y="10"/>
                        <a:pt x="16" y="11"/>
                      </a:cubicBezTo>
                      <a:cubicBezTo>
                        <a:pt x="11" y="16"/>
                        <a:pt x="11" y="16"/>
                        <a:pt x="11" y="16"/>
                      </a:cubicBezTo>
                      <a:cubicBezTo>
                        <a:pt x="10" y="17"/>
                        <a:pt x="10" y="19"/>
                        <a:pt x="11" y="20"/>
                      </a:cubicBezTo>
                      <a:cubicBezTo>
                        <a:pt x="15" y="25"/>
                        <a:pt x="15" y="25"/>
                        <a:pt x="15" y="25"/>
                      </a:cubicBezTo>
                      <a:cubicBezTo>
                        <a:pt x="16" y="26"/>
                        <a:pt x="16" y="27"/>
                        <a:pt x="16" y="29"/>
                      </a:cubicBezTo>
                      <a:cubicBezTo>
                        <a:pt x="12" y="37"/>
                        <a:pt x="12" y="37"/>
                        <a:pt x="12" y="37"/>
                      </a:cubicBezTo>
                      <a:cubicBezTo>
                        <a:pt x="12" y="39"/>
                        <a:pt x="10" y="40"/>
                        <a:pt x="9" y="40"/>
                      </a:cubicBezTo>
                      <a:cubicBezTo>
                        <a:pt x="2" y="40"/>
                        <a:pt x="2" y="40"/>
                        <a:pt x="2" y="40"/>
                      </a:cubicBezTo>
                      <a:cubicBezTo>
                        <a:pt x="1" y="40"/>
                        <a:pt x="0" y="41"/>
                        <a:pt x="0" y="43"/>
                      </a:cubicBezTo>
                      <a:cubicBezTo>
                        <a:pt x="0" y="50"/>
                        <a:pt x="0" y="50"/>
                        <a:pt x="0" y="50"/>
                      </a:cubicBezTo>
                      <a:cubicBezTo>
                        <a:pt x="0" y="51"/>
                        <a:pt x="1" y="52"/>
                        <a:pt x="2" y="52"/>
                      </a:cubicBezTo>
                      <a:cubicBezTo>
                        <a:pt x="9" y="52"/>
                        <a:pt x="9" y="52"/>
                        <a:pt x="9" y="52"/>
                      </a:cubicBezTo>
                      <a:cubicBezTo>
                        <a:pt x="10" y="52"/>
                        <a:pt x="12" y="54"/>
                        <a:pt x="12" y="55"/>
                      </a:cubicBezTo>
                      <a:cubicBezTo>
                        <a:pt x="16" y="64"/>
                        <a:pt x="16" y="64"/>
                        <a:pt x="16" y="64"/>
                      </a:cubicBezTo>
                      <a:cubicBezTo>
                        <a:pt x="16" y="65"/>
                        <a:pt x="16" y="67"/>
                        <a:pt x="15" y="68"/>
                      </a:cubicBezTo>
                      <a:cubicBezTo>
                        <a:pt x="11" y="72"/>
                        <a:pt x="11" y="72"/>
                        <a:pt x="11" y="72"/>
                      </a:cubicBezTo>
                      <a:cubicBezTo>
                        <a:pt x="10" y="73"/>
                        <a:pt x="10" y="75"/>
                        <a:pt x="11" y="76"/>
                      </a:cubicBezTo>
                      <a:cubicBezTo>
                        <a:pt x="16" y="81"/>
                        <a:pt x="16" y="81"/>
                        <a:pt x="16" y="81"/>
                      </a:cubicBezTo>
                      <a:cubicBezTo>
                        <a:pt x="17" y="82"/>
                        <a:pt x="18" y="82"/>
                        <a:pt x="19" y="81"/>
                      </a:cubicBezTo>
                      <a:cubicBezTo>
                        <a:pt x="24" y="77"/>
                        <a:pt x="24" y="77"/>
                        <a:pt x="24" y="77"/>
                      </a:cubicBezTo>
                      <a:cubicBezTo>
                        <a:pt x="25" y="76"/>
                        <a:pt x="27" y="75"/>
                        <a:pt x="28" y="76"/>
                      </a:cubicBezTo>
                      <a:cubicBezTo>
                        <a:pt x="37" y="80"/>
                        <a:pt x="37" y="80"/>
                        <a:pt x="37" y="80"/>
                      </a:cubicBezTo>
                      <a:cubicBezTo>
                        <a:pt x="38" y="80"/>
                        <a:pt x="39" y="82"/>
                        <a:pt x="39" y="83"/>
                      </a:cubicBezTo>
                      <a:cubicBezTo>
                        <a:pt x="39" y="89"/>
                        <a:pt x="39" y="89"/>
                        <a:pt x="39" y="89"/>
                      </a:cubicBezTo>
                      <a:cubicBezTo>
                        <a:pt x="39" y="91"/>
                        <a:pt x="41" y="92"/>
                        <a:pt x="42" y="92"/>
                      </a:cubicBezTo>
                      <a:cubicBezTo>
                        <a:pt x="49" y="92"/>
                        <a:pt x="49" y="92"/>
                        <a:pt x="49" y="92"/>
                      </a:cubicBezTo>
                      <a:cubicBezTo>
                        <a:pt x="51" y="92"/>
                        <a:pt x="52" y="91"/>
                        <a:pt x="52" y="89"/>
                      </a:cubicBezTo>
                      <a:cubicBezTo>
                        <a:pt x="52" y="83"/>
                        <a:pt x="52" y="83"/>
                        <a:pt x="52" y="83"/>
                      </a:cubicBezTo>
                      <a:cubicBezTo>
                        <a:pt x="52" y="82"/>
                        <a:pt x="53" y="80"/>
                        <a:pt x="54" y="80"/>
                      </a:cubicBezTo>
                      <a:cubicBezTo>
                        <a:pt x="63" y="76"/>
                        <a:pt x="63" y="76"/>
                        <a:pt x="63" y="76"/>
                      </a:cubicBezTo>
                      <a:cubicBezTo>
                        <a:pt x="64" y="75"/>
                        <a:pt x="66" y="76"/>
                        <a:pt x="67" y="77"/>
                      </a:cubicBezTo>
                      <a:cubicBezTo>
                        <a:pt x="72" y="81"/>
                        <a:pt x="72" y="81"/>
                        <a:pt x="72" y="81"/>
                      </a:cubicBezTo>
                      <a:cubicBezTo>
                        <a:pt x="73" y="82"/>
                        <a:pt x="74" y="82"/>
                        <a:pt x="75" y="81"/>
                      </a:cubicBezTo>
                      <a:cubicBezTo>
                        <a:pt x="81" y="76"/>
                        <a:pt x="81" y="76"/>
                        <a:pt x="81" y="76"/>
                      </a:cubicBezTo>
                      <a:cubicBezTo>
                        <a:pt x="82" y="75"/>
                        <a:pt x="82" y="73"/>
                        <a:pt x="81" y="72"/>
                      </a:cubicBezTo>
                      <a:cubicBezTo>
                        <a:pt x="76" y="68"/>
                        <a:pt x="76" y="68"/>
                        <a:pt x="76" y="68"/>
                      </a:cubicBezTo>
                      <a:cubicBezTo>
                        <a:pt x="75" y="67"/>
                        <a:pt x="75" y="65"/>
                        <a:pt x="76" y="64"/>
                      </a:cubicBezTo>
                      <a:cubicBezTo>
                        <a:pt x="79" y="55"/>
                        <a:pt x="79" y="55"/>
                        <a:pt x="79" y="55"/>
                      </a:cubicBezTo>
                      <a:cubicBezTo>
                        <a:pt x="80" y="54"/>
                        <a:pt x="81" y="52"/>
                        <a:pt x="83" y="52"/>
                      </a:cubicBezTo>
                      <a:cubicBezTo>
                        <a:pt x="89" y="52"/>
                        <a:pt x="89" y="52"/>
                        <a:pt x="89" y="52"/>
                      </a:cubicBezTo>
                      <a:cubicBezTo>
                        <a:pt x="90" y="52"/>
                        <a:pt x="91" y="51"/>
                        <a:pt x="91" y="50"/>
                      </a:cubicBezTo>
                      <a:cubicBezTo>
                        <a:pt x="91" y="43"/>
                        <a:pt x="91" y="43"/>
                        <a:pt x="91" y="43"/>
                      </a:cubicBezTo>
                      <a:cubicBezTo>
                        <a:pt x="91" y="41"/>
                        <a:pt x="90" y="40"/>
                        <a:pt x="89" y="40"/>
                      </a:cubicBezTo>
                      <a:close/>
                      <a:moveTo>
                        <a:pt x="46" y="58"/>
                      </a:moveTo>
                      <a:cubicBezTo>
                        <a:pt x="39" y="58"/>
                        <a:pt x="34" y="53"/>
                        <a:pt x="34" y="46"/>
                      </a:cubicBezTo>
                      <a:cubicBezTo>
                        <a:pt x="34" y="40"/>
                        <a:pt x="39" y="35"/>
                        <a:pt x="46" y="35"/>
                      </a:cubicBezTo>
                      <a:cubicBezTo>
                        <a:pt x="52" y="35"/>
                        <a:pt x="57" y="40"/>
                        <a:pt x="57" y="46"/>
                      </a:cubicBezTo>
                      <a:cubicBezTo>
                        <a:pt x="57" y="53"/>
                        <a:pt x="52" y="58"/>
                        <a:pt x="46"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882" name="Freeform 254"/>
                <p:cNvSpPr>
                  <a:spLocks noEditPoints="1"/>
                </p:cNvSpPr>
                <p:nvPr/>
              </p:nvSpPr>
              <p:spPr bwMode="auto">
                <a:xfrm>
                  <a:off x="12786" y="4973"/>
                  <a:ext cx="324" cy="327"/>
                </a:xfrm>
                <a:custGeom>
                  <a:avLst/>
                  <a:gdLst>
                    <a:gd name="T0" fmla="*/ 129 w 143"/>
                    <a:gd name="T1" fmla="*/ 62 h 144"/>
                    <a:gd name="T2" fmla="*/ 118 w 143"/>
                    <a:gd name="T3" fmla="*/ 44 h 144"/>
                    <a:gd name="T4" fmla="*/ 126 w 143"/>
                    <a:gd name="T5" fmla="*/ 31 h 144"/>
                    <a:gd name="T6" fmla="*/ 118 w 143"/>
                    <a:gd name="T7" fmla="*/ 17 h 144"/>
                    <a:gd name="T8" fmla="*/ 106 w 143"/>
                    <a:gd name="T9" fmla="*/ 24 h 144"/>
                    <a:gd name="T10" fmla="*/ 85 w 143"/>
                    <a:gd name="T11" fmla="*/ 19 h 144"/>
                    <a:gd name="T12" fmla="*/ 81 w 143"/>
                    <a:gd name="T13" fmla="*/ 4 h 144"/>
                    <a:gd name="T14" fmla="*/ 66 w 143"/>
                    <a:gd name="T15" fmla="*/ 0 h 144"/>
                    <a:gd name="T16" fmla="*/ 62 w 143"/>
                    <a:gd name="T17" fmla="*/ 14 h 144"/>
                    <a:gd name="T18" fmla="*/ 44 w 143"/>
                    <a:gd name="T19" fmla="*/ 25 h 144"/>
                    <a:gd name="T20" fmla="*/ 31 w 143"/>
                    <a:gd name="T21" fmla="*/ 17 h 144"/>
                    <a:gd name="T22" fmla="*/ 17 w 143"/>
                    <a:gd name="T23" fmla="*/ 25 h 144"/>
                    <a:gd name="T24" fmla="*/ 24 w 143"/>
                    <a:gd name="T25" fmla="*/ 38 h 144"/>
                    <a:gd name="T26" fmla="*/ 19 w 143"/>
                    <a:gd name="T27" fmla="*/ 58 h 144"/>
                    <a:gd name="T28" fmla="*/ 4 w 143"/>
                    <a:gd name="T29" fmla="*/ 62 h 144"/>
                    <a:gd name="T30" fmla="*/ 0 w 143"/>
                    <a:gd name="T31" fmla="*/ 77 h 144"/>
                    <a:gd name="T32" fmla="*/ 14 w 143"/>
                    <a:gd name="T33" fmla="*/ 81 h 144"/>
                    <a:gd name="T34" fmla="*/ 25 w 143"/>
                    <a:gd name="T35" fmla="*/ 99 h 144"/>
                    <a:gd name="T36" fmla="*/ 17 w 143"/>
                    <a:gd name="T37" fmla="*/ 113 h 144"/>
                    <a:gd name="T38" fmla="*/ 25 w 143"/>
                    <a:gd name="T39" fmla="*/ 126 h 144"/>
                    <a:gd name="T40" fmla="*/ 37 w 143"/>
                    <a:gd name="T41" fmla="*/ 120 h 144"/>
                    <a:gd name="T42" fmla="*/ 58 w 143"/>
                    <a:gd name="T43" fmla="*/ 124 h 144"/>
                    <a:gd name="T44" fmla="*/ 62 w 143"/>
                    <a:gd name="T45" fmla="*/ 139 h 144"/>
                    <a:gd name="T46" fmla="*/ 77 w 143"/>
                    <a:gd name="T47" fmla="*/ 144 h 144"/>
                    <a:gd name="T48" fmla="*/ 81 w 143"/>
                    <a:gd name="T49" fmla="*/ 130 h 144"/>
                    <a:gd name="T50" fmla="*/ 99 w 143"/>
                    <a:gd name="T51" fmla="*/ 119 h 144"/>
                    <a:gd name="T52" fmla="*/ 113 w 143"/>
                    <a:gd name="T53" fmla="*/ 126 h 144"/>
                    <a:gd name="T54" fmla="*/ 126 w 143"/>
                    <a:gd name="T55" fmla="*/ 118 h 144"/>
                    <a:gd name="T56" fmla="*/ 119 w 143"/>
                    <a:gd name="T57" fmla="*/ 106 h 144"/>
                    <a:gd name="T58" fmla="*/ 124 w 143"/>
                    <a:gd name="T59" fmla="*/ 85 h 144"/>
                    <a:gd name="T60" fmla="*/ 139 w 143"/>
                    <a:gd name="T61" fmla="*/ 81 h 144"/>
                    <a:gd name="T62" fmla="*/ 143 w 143"/>
                    <a:gd name="T63" fmla="*/ 66 h 144"/>
                    <a:gd name="T64" fmla="*/ 72 w 143"/>
                    <a:gd name="T65" fmla="*/ 90 h 144"/>
                    <a:gd name="T66" fmla="*/ 72 w 143"/>
                    <a:gd name="T67" fmla="*/ 54 h 144"/>
                    <a:gd name="T68" fmla="*/ 72 w 143"/>
                    <a:gd name="T69" fmla="*/ 9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3" h="144">
                      <a:moveTo>
                        <a:pt x="139" y="62"/>
                      </a:moveTo>
                      <a:cubicBezTo>
                        <a:pt x="129" y="62"/>
                        <a:pt x="129" y="62"/>
                        <a:pt x="129" y="62"/>
                      </a:cubicBezTo>
                      <a:cubicBezTo>
                        <a:pt x="127" y="62"/>
                        <a:pt x="125" y="60"/>
                        <a:pt x="124" y="58"/>
                      </a:cubicBezTo>
                      <a:cubicBezTo>
                        <a:pt x="118" y="44"/>
                        <a:pt x="118" y="44"/>
                        <a:pt x="118" y="44"/>
                      </a:cubicBezTo>
                      <a:cubicBezTo>
                        <a:pt x="117" y="42"/>
                        <a:pt x="118" y="39"/>
                        <a:pt x="119" y="38"/>
                      </a:cubicBezTo>
                      <a:cubicBezTo>
                        <a:pt x="126" y="31"/>
                        <a:pt x="126" y="31"/>
                        <a:pt x="126" y="31"/>
                      </a:cubicBezTo>
                      <a:cubicBezTo>
                        <a:pt x="128" y="29"/>
                        <a:pt x="128" y="27"/>
                        <a:pt x="126" y="25"/>
                      </a:cubicBezTo>
                      <a:cubicBezTo>
                        <a:pt x="118" y="17"/>
                        <a:pt x="118" y="17"/>
                        <a:pt x="118" y="17"/>
                      </a:cubicBezTo>
                      <a:cubicBezTo>
                        <a:pt x="117" y="15"/>
                        <a:pt x="114" y="15"/>
                        <a:pt x="113" y="17"/>
                      </a:cubicBezTo>
                      <a:cubicBezTo>
                        <a:pt x="106" y="24"/>
                        <a:pt x="106" y="24"/>
                        <a:pt x="106" y="24"/>
                      </a:cubicBezTo>
                      <a:cubicBezTo>
                        <a:pt x="104" y="25"/>
                        <a:pt x="101" y="26"/>
                        <a:pt x="99" y="25"/>
                      </a:cubicBezTo>
                      <a:cubicBezTo>
                        <a:pt x="85" y="19"/>
                        <a:pt x="85" y="19"/>
                        <a:pt x="85" y="19"/>
                      </a:cubicBezTo>
                      <a:cubicBezTo>
                        <a:pt x="83" y="19"/>
                        <a:pt x="81" y="16"/>
                        <a:pt x="81" y="14"/>
                      </a:cubicBezTo>
                      <a:cubicBezTo>
                        <a:pt x="81" y="4"/>
                        <a:pt x="81" y="4"/>
                        <a:pt x="81" y="4"/>
                      </a:cubicBezTo>
                      <a:cubicBezTo>
                        <a:pt x="81" y="2"/>
                        <a:pt x="79" y="0"/>
                        <a:pt x="77" y="0"/>
                      </a:cubicBezTo>
                      <a:cubicBezTo>
                        <a:pt x="66" y="0"/>
                        <a:pt x="66" y="0"/>
                        <a:pt x="66" y="0"/>
                      </a:cubicBezTo>
                      <a:cubicBezTo>
                        <a:pt x="64" y="0"/>
                        <a:pt x="62" y="2"/>
                        <a:pt x="62" y="4"/>
                      </a:cubicBezTo>
                      <a:cubicBezTo>
                        <a:pt x="62" y="14"/>
                        <a:pt x="62" y="14"/>
                        <a:pt x="62" y="14"/>
                      </a:cubicBezTo>
                      <a:cubicBezTo>
                        <a:pt x="62" y="16"/>
                        <a:pt x="60" y="19"/>
                        <a:pt x="58" y="19"/>
                      </a:cubicBezTo>
                      <a:cubicBezTo>
                        <a:pt x="44" y="25"/>
                        <a:pt x="44" y="25"/>
                        <a:pt x="44" y="25"/>
                      </a:cubicBezTo>
                      <a:cubicBezTo>
                        <a:pt x="42" y="26"/>
                        <a:pt x="39" y="25"/>
                        <a:pt x="37" y="24"/>
                      </a:cubicBezTo>
                      <a:cubicBezTo>
                        <a:pt x="31" y="17"/>
                        <a:pt x="31" y="17"/>
                        <a:pt x="31" y="17"/>
                      </a:cubicBezTo>
                      <a:cubicBezTo>
                        <a:pt x="29" y="15"/>
                        <a:pt x="26" y="15"/>
                        <a:pt x="25" y="17"/>
                      </a:cubicBezTo>
                      <a:cubicBezTo>
                        <a:pt x="17" y="25"/>
                        <a:pt x="17" y="25"/>
                        <a:pt x="17" y="25"/>
                      </a:cubicBezTo>
                      <a:cubicBezTo>
                        <a:pt x="15" y="27"/>
                        <a:pt x="15" y="29"/>
                        <a:pt x="17" y="31"/>
                      </a:cubicBezTo>
                      <a:cubicBezTo>
                        <a:pt x="24" y="38"/>
                        <a:pt x="24" y="38"/>
                        <a:pt x="24" y="38"/>
                      </a:cubicBezTo>
                      <a:cubicBezTo>
                        <a:pt x="25" y="39"/>
                        <a:pt x="26" y="42"/>
                        <a:pt x="25" y="44"/>
                      </a:cubicBezTo>
                      <a:cubicBezTo>
                        <a:pt x="19" y="58"/>
                        <a:pt x="19" y="58"/>
                        <a:pt x="19" y="58"/>
                      </a:cubicBezTo>
                      <a:cubicBezTo>
                        <a:pt x="18" y="60"/>
                        <a:pt x="16" y="62"/>
                        <a:pt x="14" y="62"/>
                      </a:cubicBezTo>
                      <a:cubicBezTo>
                        <a:pt x="4" y="62"/>
                        <a:pt x="4" y="62"/>
                        <a:pt x="4" y="62"/>
                      </a:cubicBezTo>
                      <a:cubicBezTo>
                        <a:pt x="2" y="62"/>
                        <a:pt x="0" y="64"/>
                        <a:pt x="0" y="66"/>
                      </a:cubicBezTo>
                      <a:cubicBezTo>
                        <a:pt x="0" y="77"/>
                        <a:pt x="0" y="77"/>
                        <a:pt x="0" y="77"/>
                      </a:cubicBezTo>
                      <a:cubicBezTo>
                        <a:pt x="0" y="80"/>
                        <a:pt x="2" y="81"/>
                        <a:pt x="4" y="81"/>
                      </a:cubicBezTo>
                      <a:cubicBezTo>
                        <a:pt x="14" y="81"/>
                        <a:pt x="14" y="81"/>
                        <a:pt x="14" y="81"/>
                      </a:cubicBezTo>
                      <a:cubicBezTo>
                        <a:pt x="16" y="81"/>
                        <a:pt x="18" y="83"/>
                        <a:pt x="19" y="85"/>
                      </a:cubicBezTo>
                      <a:cubicBezTo>
                        <a:pt x="25" y="99"/>
                        <a:pt x="25" y="99"/>
                        <a:pt x="25" y="99"/>
                      </a:cubicBezTo>
                      <a:cubicBezTo>
                        <a:pt x="26" y="101"/>
                        <a:pt x="25" y="104"/>
                        <a:pt x="24" y="106"/>
                      </a:cubicBezTo>
                      <a:cubicBezTo>
                        <a:pt x="17" y="113"/>
                        <a:pt x="17" y="113"/>
                        <a:pt x="17" y="113"/>
                      </a:cubicBezTo>
                      <a:cubicBezTo>
                        <a:pt x="15" y="114"/>
                        <a:pt x="15" y="117"/>
                        <a:pt x="17" y="118"/>
                      </a:cubicBezTo>
                      <a:cubicBezTo>
                        <a:pt x="25" y="126"/>
                        <a:pt x="25" y="126"/>
                        <a:pt x="25" y="126"/>
                      </a:cubicBezTo>
                      <a:cubicBezTo>
                        <a:pt x="26" y="128"/>
                        <a:pt x="29" y="128"/>
                        <a:pt x="31" y="126"/>
                      </a:cubicBezTo>
                      <a:cubicBezTo>
                        <a:pt x="37" y="120"/>
                        <a:pt x="37" y="120"/>
                        <a:pt x="37" y="120"/>
                      </a:cubicBezTo>
                      <a:cubicBezTo>
                        <a:pt x="39" y="118"/>
                        <a:pt x="42" y="117"/>
                        <a:pt x="44" y="119"/>
                      </a:cubicBezTo>
                      <a:cubicBezTo>
                        <a:pt x="58" y="124"/>
                        <a:pt x="58" y="124"/>
                        <a:pt x="58" y="124"/>
                      </a:cubicBezTo>
                      <a:cubicBezTo>
                        <a:pt x="60" y="125"/>
                        <a:pt x="62" y="127"/>
                        <a:pt x="62" y="130"/>
                      </a:cubicBezTo>
                      <a:cubicBezTo>
                        <a:pt x="62" y="139"/>
                        <a:pt x="62" y="139"/>
                        <a:pt x="62" y="139"/>
                      </a:cubicBezTo>
                      <a:cubicBezTo>
                        <a:pt x="62" y="142"/>
                        <a:pt x="64" y="144"/>
                        <a:pt x="66" y="144"/>
                      </a:cubicBezTo>
                      <a:cubicBezTo>
                        <a:pt x="77" y="144"/>
                        <a:pt x="77" y="144"/>
                        <a:pt x="77" y="144"/>
                      </a:cubicBezTo>
                      <a:cubicBezTo>
                        <a:pt x="79" y="144"/>
                        <a:pt x="81" y="142"/>
                        <a:pt x="81" y="139"/>
                      </a:cubicBezTo>
                      <a:cubicBezTo>
                        <a:pt x="81" y="130"/>
                        <a:pt x="81" y="130"/>
                        <a:pt x="81" y="130"/>
                      </a:cubicBezTo>
                      <a:cubicBezTo>
                        <a:pt x="81" y="127"/>
                        <a:pt x="83" y="125"/>
                        <a:pt x="85" y="124"/>
                      </a:cubicBezTo>
                      <a:cubicBezTo>
                        <a:pt x="99" y="119"/>
                        <a:pt x="99" y="119"/>
                        <a:pt x="99" y="119"/>
                      </a:cubicBezTo>
                      <a:cubicBezTo>
                        <a:pt x="101" y="117"/>
                        <a:pt x="104" y="118"/>
                        <a:pt x="106" y="120"/>
                      </a:cubicBezTo>
                      <a:cubicBezTo>
                        <a:pt x="113" y="126"/>
                        <a:pt x="113" y="126"/>
                        <a:pt x="113" y="126"/>
                      </a:cubicBezTo>
                      <a:cubicBezTo>
                        <a:pt x="114" y="128"/>
                        <a:pt x="117" y="128"/>
                        <a:pt x="118" y="126"/>
                      </a:cubicBezTo>
                      <a:cubicBezTo>
                        <a:pt x="126" y="118"/>
                        <a:pt x="126" y="118"/>
                        <a:pt x="126" y="118"/>
                      </a:cubicBezTo>
                      <a:cubicBezTo>
                        <a:pt x="128" y="117"/>
                        <a:pt x="128" y="114"/>
                        <a:pt x="126" y="113"/>
                      </a:cubicBezTo>
                      <a:cubicBezTo>
                        <a:pt x="119" y="106"/>
                        <a:pt x="119" y="106"/>
                        <a:pt x="119" y="106"/>
                      </a:cubicBezTo>
                      <a:cubicBezTo>
                        <a:pt x="118" y="104"/>
                        <a:pt x="117" y="101"/>
                        <a:pt x="118" y="99"/>
                      </a:cubicBezTo>
                      <a:cubicBezTo>
                        <a:pt x="124" y="85"/>
                        <a:pt x="124" y="85"/>
                        <a:pt x="124" y="85"/>
                      </a:cubicBezTo>
                      <a:cubicBezTo>
                        <a:pt x="125" y="83"/>
                        <a:pt x="127" y="81"/>
                        <a:pt x="129" y="81"/>
                      </a:cubicBezTo>
                      <a:cubicBezTo>
                        <a:pt x="139" y="81"/>
                        <a:pt x="139" y="81"/>
                        <a:pt x="139" y="81"/>
                      </a:cubicBezTo>
                      <a:cubicBezTo>
                        <a:pt x="142" y="81"/>
                        <a:pt x="143" y="80"/>
                        <a:pt x="143" y="77"/>
                      </a:cubicBezTo>
                      <a:cubicBezTo>
                        <a:pt x="143" y="66"/>
                        <a:pt x="143" y="66"/>
                        <a:pt x="143" y="66"/>
                      </a:cubicBezTo>
                      <a:cubicBezTo>
                        <a:pt x="143" y="64"/>
                        <a:pt x="142" y="62"/>
                        <a:pt x="139" y="62"/>
                      </a:cubicBezTo>
                      <a:close/>
                      <a:moveTo>
                        <a:pt x="72" y="90"/>
                      </a:moveTo>
                      <a:cubicBezTo>
                        <a:pt x="62" y="90"/>
                        <a:pt x="54" y="82"/>
                        <a:pt x="54" y="72"/>
                      </a:cubicBezTo>
                      <a:cubicBezTo>
                        <a:pt x="54" y="62"/>
                        <a:pt x="62" y="54"/>
                        <a:pt x="72" y="54"/>
                      </a:cubicBezTo>
                      <a:cubicBezTo>
                        <a:pt x="81" y="54"/>
                        <a:pt x="90" y="62"/>
                        <a:pt x="90" y="72"/>
                      </a:cubicBezTo>
                      <a:cubicBezTo>
                        <a:pt x="90" y="82"/>
                        <a:pt x="81" y="90"/>
                        <a:pt x="72" y="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grpSp>
          <p:sp>
            <p:nvSpPr>
              <p:cNvPr id="52" name="Freeform 253"/>
              <p:cNvSpPr>
                <a:spLocks noEditPoints="1"/>
              </p:cNvSpPr>
              <p:nvPr/>
            </p:nvSpPr>
            <p:spPr bwMode="auto">
              <a:xfrm>
                <a:off x="5256" y="5863"/>
                <a:ext cx="1308" cy="1327"/>
              </a:xfrm>
              <a:custGeom>
                <a:avLst/>
                <a:gdLst>
                  <a:gd name="T0" fmla="*/ 83 w 91"/>
                  <a:gd name="T1" fmla="*/ 40 h 92"/>
                  <a:gd name="T2" fmla="*/ 76 w 91"/>
                  <a:gd name="T3" fmla="*/ 29 h 92"/>
                  <a:gd name="T4" fmla="*/ 81 w 91"/>
                  <a:gd name="T5" fmla="*/ 20 h 92"/>
                  <a:gd name="T6" fmla="*/ 75 w 91"/>
                  <a:gd name="T7" fmla="*/ 11 h 92"/>
                  <a:gd name="T8" fmla="*/ 67 w 91"/>
                  <a:gd name="T9" fmla="*/ 16 h 92"/>
                  <a:gd name="T10" fmla="*/ 54 w 91"/>
                  <a:gd name="T11" fmla="*/ 13 h 92"/>
                  <a:gd name="T12" fmla="*/ 52 w 91"/>
                  <a:gd name="T13" fmla="*/ 3 h 92"/>
                  <a:gd name="T14" fmla="*/ 42 w 91"/>
                  <a:gd name="T15" fmla="*/ 0 h 92"/>
                  <a:gd name="T16" fmla="*/ 39 w 91"/>
                  <a:gd name="T17" fmla="*/ 9 h 92"/>
                  <a:gd name="T18" fmla="*/ 28 w 91"/>
                  <a:gd name="T19" fmla="*/ 16 h 92"/>
                  <a:gd name="T20" fmla="*/ 19 w 91"/>
                  <a:gd name="T21" fmla="*/ 11 h 92"/>
                  <a:gd name="T22" fmla="*/ 11 w 91"/>
                  <a:gd name="T23" fmla="*/ 16 h 92"/>
                  <a:gd name="T24" fmla="*/ 15 w 91"/>
                  <a:gd name="T25" fmla="*/ 25 h 92"/>
                  <a:gd name="T26" fmla="*/ 12 w 91"/>
                  <a:gd name="T27" fmla="*/ 37 h 92"/>
                  <a:gd name="T28" fmla="*/ 2 w 91"/>
                  <a:gd name="T29" fmla="*/ 40 h 92"/>
                  <a:gd name="T30" fmla="*/ 0 w 91"/>
                  <a:gd name="T31" fmla="*/ 50 h 92"/>
                  <a:gd name="T32" fmla="*/ 9 w 91"/>
                  <a:gd name="T33" fmla="*/ 52 h 92"/>
                  <a:gd name="T34" fmla="*/ 16 w 91"/>
                  <a:gd name="T35" fmla="*/ 64 h 92"/>
                  <a:gd name="T36" fmla="*/ 11 w 91"/>
                  <a:gd name="T37" fmla="*/ 72 h 92"/>
                  <a:gd name="T38" fmla="*/ 16 w 91"/>
                  <a:gd name="T39" fmla="*/ 81 h 92"/>
                  <a:gd name="T40" fmla="*/ 24 w 91"/>
                  <a:gd name="T41" fmla="*/ 77 h 92"/>
                  <a:gd name="T42" fmla="*/ 37 w 91"/>
                  <a:gd name="T43" fmla="*/ 80 h 92"/>
                  <a:gd name="T44" fmla="*/ 39 w 91"/>
                  <a:gd name="T45" fmla="*/ 89 h 92"/>
                  <a:gd name="T46" fmla="*/ 49 w 91"/>
                  <a:gd name="T47" fmla="*/ 92 h 92"/>
                  <a:gd name="T48" fmla="*/ 52 w 91"/>
                  <a:gd name="T49" fmla="*/ 83 h 92"/>
                  <a:gd name="T50" fmla="*/ 63 w 91"/>
                  <a:gd name="T51" fmla="*/ 76 h 92"/>
                  <a:gd name="T52" fmla="*/ 72 w 91"/>
                  <a:gd name="T53" fmla="*/ 81 h 92"/>
                  <a:gd name="T54" fmla="*/ 81 w 91"/>
                  <a:gd name="T55" fmla="*/ 76 h 92"/>
                  <a:gd name="T56" fmla="*/ 76 w 91"/>
                  <a:gd name="T57" fmla="*/ 68 h 92"/>
                  <a:gd name="T58" fmla="*/ 79 w 91"/>
                  <a:gd name="T59" fmla="*/ 55 h 92"/>
                  <a:gd name="T60" fmla="*/ 89 w 91"/>
                  <a:gd name="T61" fmla="*/ 52 h 92"/>
                  <a:gd name="T62" fmla="*/ 91 w 91"/>
                  <a:gd name="T63" fmla="*/ 43 h 92"/>
                  <a:gd name="T64" fmla="*/ 46 w 91"/>
                  <a:gd name="T65" fmla="*/ 58 h 92"/>
                  <a:gd name="T66" fmla="*/ 46 w 91"/>
                  <a:gd name="T67" fmla="*/ 35 h 92"/>
                  <a:gd name="T68" fmla="*/ 46 w 91"/>
                  <a:gd name="T69" fmla="*/ 5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1" h="92">
                    <a:moveTo>
                      <a:pt x="89" y="40"/>
                    </a:moveTo>
                    <a:cubicBezTo>
                      <a:pt x="83" y="40"/>
                      <a:pt x="83" y="40"/>
                      <a:pt x="83" y="40"/>
                    </a:cubicBezTo>
                    <a:cubicBezTo>
                      <a:pt x="81" y="40"/>
                      <a:pt x="80" y="39"/>
                      <a:pt x="79" y="37"/>
                    </a:cubicBezTo>
                    <a:cubicBezTo>
                      <a:pt x="76" y="29"/>
                      <a:pt x="76" y="29"/>
                      <a:pt x="76" y="29"/>
                    </a:cubicBezTo>
                    <a:cubicBezTo>
                      <a:pt x="75" y="27"/>
                      <a:pt x="75" y="26"/>
                      <a:pt x="76" y="25"/>
                    </a:cubicBezTo>
                    <a:cubicBezTo>
                      <a:pt x="81" y="20"/>
                      <a:pt x="81" y="20"/>
                      <a:pt x="81" y="20"/>
                    </a:cubicBezTo>
                    <a:cubicBezTo>
                      <a:pt x="82" y="19"/>
                      <a:pt x="82" y="17"/>
                      <a:pt x="81" y="16"/>
                    </a:cubicBezTo>
                    <a:cubicBezTo>
                      <a:pt x="75" y="11"/>
                      <a:pt x="75" y="11"/>
                      <a:pt x="75" y="11"/>
                    </a:cubicBezTo>
                    <a:cubicBezTo>
                      <a:pt x="74" y="10"/>
                      <a:pt x="73" y="10"/>
                      <a:pt x="72" y="11"/>
                    </a:cubicBezTo>
                    <a:cubicBezTo>
                      <a:pt x="67" y="16"/>
                      <a:pt x="67" y="16"/>
                      <a:pt x="67" y="16"/>
                    </a:cubicBezTo>
                    <a:cubicBezTo>
                      <a:pt x="66" y="17"/>
                      <a:pt x="64" y="17"/>
                      <a:pt x="63" y="16"/>
                    </a:cubicBezTo>
                    <a:cubicBezTo>
                      <a:pt x="54" y="13"/>
                      <a:pt x="54" y="13"/>
                      <a:pt x="54" y="13"/>
                    </a:cubicBezTo>
                    <a:cubicBezTo>
                      <a:pt x="53" y="12"/>
                      <a:pt x="52" y="11"/>
                      <a:pt x="52" y="9"/>
                    </a:cubicBezTo>
                    <a:cubicBezTo>
                      <a:pt x="52" y="3"/>
                      <a:pt x="52" y="3"/>
                      <a:pt x="52" y="3"/>
                    </a:cubicBezTo>
                    <a:cubicBezTo>
                      <a:pt x="52" y="2"/>
                      <a:pt x="51" y="0"/>
                      <a:pt x="49" y="0"/>
                    </a:cubicBezTo>
                    <a:cubicBezTo>
                      <a:pt x="42" y="0"/>
                      <a:pt x="42" y="0"/>
                      <a:pt x="42" y="0"/>
                    </a:cubicBezTo>
                    <a:cubicBezTo>
                      <a:pt x="41" y="0"/>
                      <a:pt x="39" y="2"/>
                      <a:pt x="39" y="3"/>
                    </a:cubicBezTo>
                    <a:cubicBezTo>
                      <a:pt x="39" y="9"/>
                      <a:pt x="39" y="9"/>
                      <a:pt x="39" y="9"/>
                    </a:cubicBezTo>
                    <a:cubicBezTo>
                      <a:pt x="39" y="11"/>
                      <a:pt x="38" y="12"/>
                      <a:pt x="37" y="13"/>
                    </a:cubicBezTo>
                    <a:cubicBezTo>
                      <a:pt x="28" y="16"/>
                      <a:pt x="28" y="16"/>
                      <a:pt x="28" y="16"/>
                    </a:cubicBezTo>
                    <a:cubicBezTo>
                      <a:pt x="27" y="17"/>
                      <a:pt x="25" y="17"/>
                      <a:pt x="24" y="16"/>
                    </a:cubicBezTo>
                    <a:cubicBezTo>
                      <a:pt x="19" y="11"/>
                      <a:pt x="19" y="11"/>
                      <a:pt x="19" y="11"/>
                    </a:cubicBezTo>
                    <a:cubicBezTo>
                      <a:pt x="18" y="10"/>
                      <a:pt x="17" y="10"/>
                      <a:pt x="16" y="11"/>
                    </a:cubicBezTo>
                    <a:cubicBezTo>
                      <a:pt x="11" y="16"/>
                      <a:pt x="11" y="16"/>
                      <a:pt x="11" y="16"/>
                    </a:cubicBezTo>
                    <a:cubicBezTo>
                      <a:pt x="10" y="17"/>
                      <a:pt x="10" y="19"/>
                      <a:pt x="11" y="20"/>
                    </a:cubicBezTo>
                    <a:cubicBezTo>
                      <a:pt x="15" y="25"/>
                      <a:pt x="15" y="25"/>
                      <a:pt x="15" y="25"/>
                    </a:cubicBezTo>
                    <a:cubicBezTo>
                      <a:pt x="16" y="26"/>
                      <a:pt x="16" y="27"/>
                      <a:pt x="16" y="29"/>
                    </a:cubicBezTo>
                    <a:cubicBezTo>
                      <a:pt x="12" y="37"/>
                      <a:pt x="12" y="37"/>
                      <a:pt x="12" y="37"/>
                    </a:cubicBezTo>
                    <a:cubicBezTo>
                      <a:pt x="12" y="39"/>
                      <a:pt x="10" y="40"/>
                      <a:pt x="9" y="40"/>
                    </a:cubicBezTo>
                    <a:cubicBezTo>
                      <a:pt x="2" y="40"/>
                      <a:pt x="2" y="40"/>
                      <a:pt x="2" y="40"/>
                    </a:cubicBezTo>
                    <a:cubicBezTo>
                      <a:pt x="1" y="40"/>
                      <a:pt x="0" y="41"/>
                      <a:pt x="0" y="43"/>
                    </a:cubicBezTo>
                    <a:cubicBezTo>
                      <a:pt x="0" y="50"/>
                      <a:pt x="0" y="50"/>
                      <a:pt x="0" y="50"/>
                    </a:cubicBezTo>
                    <a:cubicBezTo>
                      <a:pt x="0" y="51"/>
                      <a:pt x="1" y="52"/>
                      <a:pt x="2" y="52"/>
                    </a:cubicBezTo>
                    <a:cubicBezTo>
                      <a:pt x="9" y="52"/>
                      <a:pt x="9" y="52"/>
                      <a:pt x="9" y="52"/>
                    </a:cubicBezTo>
                    <a:cubicBezTo>
                      <a:pt x="10" y="52"/>
                      <a:pt x="12" y="54"/>
                      <a:pt x="12" y="55"/>
                    </a:cubicBezTo>
                    <a:cubicBezTo>
                      <a:pt x="16" y="64"/>
                      <a:pt x="16" y="64"/>
                      <a:pt x="16" y="64"/>
                    </a:cubicBezTo>
                    <a:cubicBezTo>
                      <a:pt x="16" y="65"/>
                      <a:pt x="16" y="67"/>
                      <a:pt x="15" y="68"/>
                    </a:cubicBezTo>
                    <a:cubicBezTo>
                      <a:pt x="11" y="72"/>
                      <a:pt x="11" y="72"/>
                      <a:pt x="11" y="72"/>
                    </a:cubicBezTo>
                    <a:cubicBezTo>
                      <a:pt x="10" y="73"/>
                      <a:pt x="10" y="75"/>
                      <a:pt x="11" y="76"/>
                    </a:cubicBezTo>
                    <a:cubicBezTo>
                      <a:pt x="16" y="81"/>
                      <a:pt x="16" y="81"/>
                      <a:pt x="16" y="81"/>
                    </a:cubicBezTo>
                    <a:cubicBezTo>
                      <a:pt x="17" y="82"/>
                      <a:pt x="18" y="82"/>
                      <a:pt x="19" y="81"/>
                    </a:cubicBezTo>
                    <a:cubicBezTo>
                      <a:pt x="24" y="77"/>
                      <a:pt x="24" y="77"/>
                      <a:pt x="24" y="77"/>
                    </a:cubicBezTo>
                    <a:cubicBezTo>
                      <a:pt x="25" y="76"/>
                      <a:pt x="27" y="75"/>
                      <a:pt x="28" y="76"/>
                    </a:cubicBezTo>
                    <a:cubicBezTo>
                      <a:pt x="37" y="80"/>
                      <a:pt x="37" y="80"/>
                      <a:pt x="37" y="80"/>
                    </a:cubicBezTo>
                    <a:cubicBezTo>
                      <a:pt x="38" y="80"/>
                      <a:pt x="39" y="82"/>
                      <a:pt x="39" y="83"/>
                    </a:cubicBezTo>
                    <a:cubicBezTo>
                      <a:pt x="39" y="89"/>
                      <a:pt x="39" y="89"/>
                      <a:pt x="39" y="89"/>
                    </a:cubicBezTo>
                    <a:cubicBezTo>
                      <a:pt x="39" y="91"/>
                      <a:pt x="41" y="92"/>
                      <a:pt x="42" y="92"/>
                    </a:cubicBezTo>
                    <a:cubicBezTo>
                      <a:pt x="49" y="92"/>
                      <a:pt x="49" y="92"/>
                      <a:pt x="49" y="92"/>
                    </a:cubicBezTo>
                    <a:cubicBezTo>
                      <a:pt x="51" y="92"/>
                      <a:pt x="52" y="91"/>
                      <a:pt x="52" y="89"/>
                    </a:cubicBezTo>
                    <a:cubicBezTo>
                      <a:pt x="52" y="83"/>
                      <a:pt x="52" y="83"/>
                      <a:pt x="52" y="83"/>
                    </a:cubicBezTo>
                    <a:cubicBezTo>
                      <a:pt x="52" y="82"/>
                      <a:pt x="53" y="80"/>
                      <a:pt x="54" y="80"/>
                    </a:cubicBezTo>
                    <a:cubicBezTo>
                      <a:pt x="63" y="76"/>
                      <a:pt x="63" y="76"/>
                      <a:pt x="63" y="76"/>
                    </a:cubicBezTo>
                    <a:cubicBezTo>
                      <a:pt x="64" y="75"/>
                      <a:pt x="66" y="76"/>
                      <a:pt x="67" y="77"/>
                    </a:cubicBezTo>
                    <a:cubicBezTo>
                      <a:pt x="72" y="81"/>
                      <a:pt x="72" y="81"/>
                      <a:pt x="72" y="81"/>
                    </a:cubicBezTo>
                    <a:cubicBezTo>
                      <a:pt x="73" y="82"/>
                      <a:pt x="74" y="82"/>
                      <a:pt x="75" y="81"/>
                    </a:cubicBezTo>
                    <a:cubicBezTo>
                      <a:pt x="81" y="76"/>
                      <a:pt x="81" y="76"/>
                      <a:pt x="81" y="76"/>
                    </a:cubicBezTo>
                    <a:cubicBezTo>
                      <a:pt x="82" y="75"/>
                      <a:pt x="82" y="73"/>
                      <a:pt x="81" y="72"/>
                    </a:cubicBezTo>
                    <a:cubicBezTo>
                      <a:pt x="76" y="68"/>
                      <a:pt x="76" y="68"/>
                      <a:pt x="76" y="68"/>
                    </a:cubicBezTo>
                    <a:cubicBezTo>
                      <a:pt x="75" y="67"/>
                      <a:pt x="75" y="65"/>
                      <a:pt x="76" y="64"/>
                    </a:cubicBezTo>
                    <a:cubicBezTo>
                      <a:pt x="79" y="55"/>
                      <a:pt x="79" y="55"/>
                      <a:pt x="79" y="55"/>
                    </a:cubicBezTo>
                    <a:cubicBezTo>
                      <a:pt x="80" y="54"/>
                      <a:pt x="81" y="52"/>
                      <a:pt x="83" y="52"/>
                    </a:cubicBezTo>
                    <a:cubicBezTo>
                      <a:pt x="89" y="52"/>
                      <a:pt x="89" y="52"/>
                      <a:pt x="89" y="52"/>
                    </a:cubicBezTo>
                    <a:cubicBezTo>
                      <a:pt x="90" y="52"/>
                      <a:pt x="91" y="51"/>
                      <a:pt x="91" y="50"/>
                    </a:cubicBezTo>
                    <a:cubicBezTo>
                      <a:pt x="91" y="43"/>
                      <a:pt x="91" y="43"/>
                      <a:pt x="91" y="43"/>
                    </a:cubicBezTo>
                    <a:cubicBezTo>
                      <a:pt x="91" y="41"/>
                      <a:pt x="90" y="40"/>
                      <a:pt x="89" y="40"/>
                    </a:cubicBezTo>
                    <a:close/>
                    <a:moveTo>
                      <a:pt x="46" y="58"/>
                    </a:moveTo>
                    <a:cubicBezTo>
                      <a:pt x="39" y="58"/>
                      <a:pt x="34" y="53"/>
                      <a:pt x="34" y="46"/>
                    </a:cubicBezTo>
                    <a:cubicBezTo>
                      <a:pt x="34" y="40"/>
                      <a:pt x="39" y="35"/>
                      <a:pt x="46" y="35"/>
                    </a:cubicBezTo>
                    <a:cubicBezTo>
                      <a:pt x="52" y="35"/>
                      <a:pt x="57" y="40"/>
                      <a:pt x="57" y="46"/>
                    </a:cubicBezTo>
                    <a:cubicBezTo>
                      <a:pt x="57" y="53"/>
                      <a:pt x="52" y="58"/>
                      <a:pt x="46" y="5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grpSp>
      </p:grpSp>
      <p:sp>
        <p:nvSpPr>
          <p:cNvPr id="94" name="TextBox 18"/>
          <p:cNvSpPr txBox="1"/>
          <p:nvPr/>
        </p:nvSpPr>
        <p:spPr>
          <a:xfrm>
            <a:off x="890270" y="4163695"/>
            <a:ext cx="3185795" cy="1468755"/>
          </a:xfrm>
          <a:prstGeom prst="rect">
            <a:avLst/>
          </a:prstGeom>
          <a:noFill/>
        </p:spPr>
        <p:txBody>
          <a:bodyPr wrap="square" rtlCol="0">
            <a:spAutoFit/>
          </a:bodyPr>
          <a:lstStyle/>
          <a:p>
            <a:pPr algn="dist" defTabSz="914400">
              <a:lnSpc>
                <a:spcPct val="140000"/>
              </a:lnSpc>
            </a:pPr>
            <a:r>
              <a:rPr lang="zh-CN" altLang="en-US" sz="1600" dirty="0">
                <a:solidFill>
                  <a:schemeClr val="tx1"/>
                </a:solidFill>
                <a:latin typeface="Times New Roman Regular" panose="02020503050405090304" charset="0"/>
                <a:ea typeface="思源黑体 CN Normal" panose="020B0400000000000000" charset="-122"/>
                <a:cs typeface="Times New Roman Regular" panose="02020503050405090304" charset="0"/>
              </a:rPr>
              <a:t>informed consent</a:t>
            </a:r>
            <a:r>
              <a:rPr lang="en-US" altLang="zh-CN" sz="1600" dirty="0">
                <a:solidFill>
                  <a:schemeClr val="tx1"/>
                </a:solidFill>
                <a:latin typeface="Times New Roman Regular" panose="02020503050405090304" charset="0"/>
                <a:ea typeface="思源黑体 CN Normal" panose="020B0400000000000000" charset="-122"/>
                <a:cs typeface="Times New Roman Regular" panose="02020503050405090304" charset="0"/>
              </a:rPr>
              <a:t>               </a:t>
            </a:r>
            <a:r>
              <a:rPr lang="zh-CN" altLang="en-US" sz="1600" dirty="0">
                <a:solidFill>
                  <a:schemeClr val="tx1"/>
                </a:solidFill>
                <a:latin typeface="Times New Roman Regular" panose="02020503050405090304" charset="0"/>
                <a:ea typeface="思源黑体 CN Normal" panose="020B0400000000000000" charset="-122"/>
                <a:cs typeface="Times New Roman Regular" panose="02020503050405090304" charset="0"/>
              </a:rPr>
              <a:t>privacy</a:t>
            </a:r>
          </a:p>
          <a:p>
            <a:pPr algn="l" defTabSz="914400">
              <a:lnSpc>
                <a:spcPct val="140000"/>
              </a:lnSpc>
            </a:pPr>
            <a:r>
              <a:rPr lang="zh-CN" altLang="en-US" sz="1600" dirty="0">
                <a:solidFill>
                  <a:schemeClr val="tx1"/>
                </a:solidFill>
                <a:latin typeface="Times New Roman Regular" panose="02020503050405090304" charset="0"/>
                <a:ea typeface="思源黑体 CN Normal" panose="020B0400000000000000" charset="-122"/>
                <a:cs typeface="Times New Roman Regular" panose="02020503050405090304" charset="0"/>
              </a:rPr>
              <a:t>confidential</a:t>
            </a:r>
            <a:r>
              <a:rPr lang="en-US" altLang="zh-CN" sz="1600" dirty="0">
                <a:solidFill>
                  <a:schemeClr val="tx1"/>
                </a:solidFill>
                <a:latin typeface="Times New Roman Regular" panose="02020503050405090304" charset="0"/>
                <a:ea typeface="思源黑体 CN Normal" panose="020B0400000000000000" charset="-122"/>
                <a:cs typeface="Times New Roman Regular" panose="02020503050405090304" charset="0"/>
              </a:rPr>
              <a:t>    </a:t>
            </a:r>
            <a:r>
              <a:rPr lang="zh-CN" altLang="en-US" sz="1600" dirty="0">
                <a:solidFill>
                  <a:schemeClr val="tx1"/>
                </a:solidFill>
                <a:latin typeface="Times New Roman Regular" panose="02020503050405090304" charset="0"/>
                <a:ea typeface="思源黑体 CN Normal" panose="020B0400000000000000" charset="-122"/>
                <a:cs typeface="Times New Roman Regular" panose="02020503050405090304" charset="0"/>
              </a:rPr>
              <a:t>protection from harm</a:t>
            </a:r>
            <a:r>
              <a:rPr lang="en-US" altLang="zh-CN" sz="1600" dirty="0">
                <a:solidFill>
                  <a:schemeClr val="tx1"/>
                </a:solidFill>
                <a:latin typeface="Times New Roman Regular" panose="02020503050405090304" charset="0"/>
                <a:ea typeface="思源黑体 CN Normal" panose="020B0400000000000000" charset="-122"/>
                <a:cs typeface="Times New Roman Regular" panose="02020503050405090304" charset="0"/>
              </a:rPr>
              <a:t> </a:t>
            </a:r>
            <a:r>
              <a:rPr lang="zh-CN" altLang="en-US" sz="1600" dirty="0">
                <a:solidFill>
                  <a:schemeClr val="tx1"/>
                </a:solidFill>
                <a:latin typeface="Times New Roman Regular" panose="02020503050405090304" charset="0"/>
                <a:ea typeface="思源黑体 CN Normal" panose="020B0400000000000000" charset="-122"/>
                <a:cs typeface="Times New Roman Regular" panose="02020503050405090304" charset="0"/>
              </a:rPr>
              <a:t>respect for autonomy</a:t>
            </a:r>
            <a:r>
              <a:rPr lang="en-US" altLang="zh-CN" sz="1600" dirty="0">
                <a:solidFill>
                  <a:schemeClr val="tx1"/>
                </a:solidFill>
                <a:latin typeface="Times New Roman Regular" panose="02020503050405090304" charset="0"/>
                <a:ea typeface="思源黑体 CN Normal" panose="020B0400000000000000" charset="-122"/>
                <a:cs typeface="Times New Roman Regular" panose="02020503050405090304" charset="0"/>
              </a:rPr>
              <a:t>            </a:t>
            </a:r>
            <a:r>
              <a:rPr lang="zh-CN" altLang="en-US" sz="1600" dirty="0">
                <a:solidFill>
                  <a:schemeClr val="tx1"/>
                </a:solidFill>
                <a:latin typeface="Times New Roman Regular" panose="02020503050405090304" charset="0"/>
                <a:ea typeface="思源黑体 CN Normal" panose="020B0400000000000000" charset="-122"/>
                <a:cs typeface="Times New Roman Regular" panose="02020503050405090304" charset="0"/>
              </a:rPr>
              <a:t>conflict of interest</a:t>
            </a:r>
            <a:r>
              <a:rPr lang="en-US" altLang="zh-CN" sz="1600" dirty="0">
                <a:solidFill>
                  <a:schemeClr val="tx1"/>
                </a:solidFill>
                <a:latin typeface="Times New Roman Regular" panose="02020503050405090304" charset="0"/>
                <a:ea typeface="思源黑体 CN Normal" panose="020B0400000000000000" charset="-122"/>
                <a:cs typeface="Times New Roman Regular" panose="02020503050405090304" charset="0"/>
              </a:rPr>
              <a:t>s        </a:t>
            </a:r>
            <a:r>
              <a:rPr lang="en-US" altLang="zh-CN" sz="1600" b="1" dirty="0">
                <a:solidFill>
                  <a:schemeClr val="tx1"/>
                </a:solidFill>
                <a:latin typeface="Times New Roman Regular" panose="02020503050405090304" charset="0"/>
                <a:ea typeface="思源黑体 CN Normal" panose="020B0400000000000000" charset="-122"/>
                <a:cs typeface="Times New Roman Regular" panose="02020503050405090304" charset="0"/>
              </a:rPr>
              <a:t> </a:t>
            </a:r>
            <a:r>
              <a:rPr lang="zh-CN" altLang="en-US" sz="1600" b="1">
                <a:solidFill>
                  <a:schemeClr val="tx1"/>
                </a:solidFill>
                <a:latin typeface="Times New Roman Regular" panose="02020503050405090304" charset="0"/>
                <a:cs typeface="Times New Roman Regular" panose="02020503050405090304" charset="0"/>
                <a:sym typeface="+mn-ea"/>
              </a:rPr>
              <a:t>Research Integrity</a:t>
            </a:r>
            <a:endParaRPr lang="zh-CN" altLang="en-US" sz="1600" b="1" dirty="0">
              <a:solidFill>
                <a:schemeClr val="tx1"/>
              </a:solidFill>
              <a:latin typeface="Times New Roman Regular" panose="02020503050405090304" charset="0"/>
              <a:ea typeface="思源黑体 CN Normal" panose="020B0400000000000000" charset="-122"/>
              <a:cs typeface="Times New Roman Regular" panose="02020503050405090304" charset="0"/>
              <a:sym typeface="+mn-ea"/>
            </a:endParaRPr>
          </a:p>
        </p:txBody>
      </p:sp>
      <p:sp>
        <p:nvSpPr>
          <p:cNvPr id="10" name="文本框 9"/>
          <p:cNvSpPr txBox="1"/>
          <p:nvPr/>
        </p:nvSpPr>
        <p:spPr>
          <a:xfrm>
            <a:off x="4935220" y="184150"/>
            <a:ext cx="7167880" cy="6402070"/>
          </a:xfrm>
          <a:prstGeom prst="rect">
            <a:avLst/>
          </a:prstGeom>
          <a:noFill/>
        </p:spPr>
        <p:txBody>
          <a:bodyPr wrap="square" rtlCol="0">
            <a:spAutoFit/>
          </a:bodyPr>
          <a:lstStyle/>
          <a:p>
            <a:pPr algn="l">
              <a:lnSpc>
                <a:spcPct val="120000"/>
              </a:lnSpc>
            </a:pPr>
            <a:r>
              <a:rPr lang="zh-CN" altLang="en-US">
                <a:solidFill>
                  <a:schemeClr val="bg1"/>
                </a:solidFill>
                <a:latin typeface="Times New Roman Regular" panose="02020503050405090304" charset="0"/>
                <a:cs typeface="Times New Roman Regular" panose="02020503050405090304" charset="0"/>
                <a:sym typeface="+mn-ea"/>
              </a:rPr>
              <a:t>the guidelines of the </a:t>
            </a:r>
            <a:r>
              <a:rPr lang="zh-CN" altLang="en-US" b="1">
                <a:solidFill>
                  <a:schemeClr val="bg1"/>
                </a:solidFill>
                <a:latin typeface="Times New Roman Bold" panose="02020503050405090304" charset="0"/>
                <a:cs typeface="Times New Roman Bold" panose="02020503050405090304" charset="0"/>
                <a:sym typeface="+mn-ea"/>
              </a:rPr>
              <a:t>British Educational Research Association (BERA)</a:t>
            </a:r>
            <a:r>
              <a:rPr lang="zh-CN" altLang="en-US">
                <a:solidFill>
                  <a:schemeClr val="bg1"/>
                </a:solidFill>
                <a:latin typeface="Times New Roman Regular" panose="02020503050405090304" charset="0"/>
                <a:cs typeface="Times New Roman Regular" panose="02020503050405090304" charset="0"/>
                <a:sym typeface="+mn-ea"/>
              </a:rPr>
              <a:t> and </a:t>
            </a:r>
            <a:r>
              <a:rPr lang="en-US" altLang="zh-CN" b="1">
                <a:solidFill>
                  <a:schemeClr val="bg1"/>
                </a:solidFill>
                <a:latin typeface="Times New Roman Bold" panose="02020503050405090304" charset="0"/>
                <a:cs typeface="Times New Roman Bold" panose="02020503050405090304" charset="0"/>
                <a:sym typeface="+mn-ea"/>
              </a:rPr>
              <a:t>UWTSD Research Ethics &amp; Integrity Code of Practice</a:t>
            </a:r>
            <a:r>
              <a:rPr lang="en-US" altLang="zh-CN" b="1">
                <a:solidFill>
                  <a:schemeClr val="bg1"/>
                </a:solidFill>
                <a:latin typeface="Times New Roman Regular" panose="02020503050405090304" charset="0"/>
                <a:cs typeface="Times New Roman Regular" panose="02020503050405090304" charset="0"/>
                <a:sym typeface="+mn-ea"/>
              </a:rPr>
              <a:t> (2022)</a:t>
            </a:r>
            <a:r>
              <a:rPr lang="zh-CN" altLang="en-US">
                <a:solidFill>
                  <a:schemeClr val="bg1"/>
                </a:solidFill>
                <a:latin typeface="Times New Roman Regular" panose="02020503050405090304" charset="0"/>
                <a:cs typeface="Times New Roman Regular" panose="02020503050405090304" charset="0"/>
                <a:sym typeface="+mn-ea"/>
              </a:rPr>
              <a:t>:</a:t>
            </a:r>
          </a:p>
          <a:p>
            <a:pPr algn="l">
              <a:lnSpc>
                <a:spcPct val="120000"/>
              </a:lnSpc>
            </a:pPr>
            <a:r>
              <a:rPr lang="zh-CN" altLang="en-US" b="1">
                <a:solidFill>
                  <a:schemeClr val="bg1"/>
                </a:solidFill>
                <a:latin typeface="Times New Roman Bold" panose="02020503050405090304" charset="0"/>
                <a:cs typeface="Times New Roman Bold" panose="02020503050405090304" charset="0"/>
                <a:sym typeface="+mn-ea"/>
              </a:rPr>
              <a:t>Informed Consent: </a:t>
            </a:r>
            <a:r>
              <a:rPr lang="zh-CN" altLang="en-US">
                <a:solidFill>
                  <a:schemeClr val="bg1"/>
                </a:solidFill>
                <a:latin typeface="Times New Roman Regular" panose="02020503050405090304" charset="0"/>
                <a:cs typeface="Times New Roman Regular" panose="02020503050405090304" charset="0"/>
                <a:sym typeface="+mn-ea"/>
              </a:rPr>
              <a:t>The necessity to ensure that participants are fully apprised of the research's objectives, methodologies, potential hazards, and advantages, and that they provide their consent willingly. </a:t>
            </a:r>
          </a:p>
          <a:p>
            <a:pPr algn="l">
              <a:lnSpc>
                <a:spcPct val="120000"/>
              </a:lnSpc>
            </a:pPr>
            <a:r>
              <a:rPr lang="zh-CN" altLang="en-US" b="1">
                <a:solidFill>
                  <a:schemeClr val="bg1"/>
                </a:solidFill>
                <a:latin typeface="Times New Roman Bold" panose="02020503050405090304" charset="0"/>
                <a:cs typeface="Times New Roman Bold" panose="02020503050405090304" charset="0"/>
                <a:sym typeface="+mn-ea"/>
              </a:rPr>
              <a:t>Privacy and Confidentiality:</a:t>
            </a:r>
            <a:r>
              <a:rPr lang="zh-CN" altLang="en-US">
                <a:solidFill>
                  <a:schemeClr val="bg1"/>
                </a:solidFill>
                <a:latin typeface="Times New Roman Regular" panose="02020503050405090304" charset="0"/>
                <a:cs typeface="Times New Roman Regular" panose="02020503050405090304" charset="0"/>
                <a:sym typeface="+mn-ea"/>
              </a:rPr>
              <a:t> Upholding participants' privacy by protecting their personal data and guaranteeing that information is anonymized and stored securely. </a:t>
            </a:r>
          </a:p>
          <a:p>
            <a:pPr algn="l">
              <a:lnSpc>
                <a:spcPct val="120000"/>
              </a:lnSpc>
            </a:pPr>
            <a:r>
              <a:rPr lang="zh-CN" altLang="en-US" b="1">
                <a:solidFill>
                  <a:schemeClr val="bg1"/>
                </a:solidFill>
                <a:latin typeface="Times New Roman Bold" panose="02020503050405090304" charset="0"/>
                <a:cs typeface="Times New Roman Bold" panose="02020503050405090304" charset="0"/>
                <a:sym typeface="+mn-ea"/>
              </a:rPr>
              <a:t>Respect for Autonomy: </a:t>
            </a:r>
            <a:r>
              <a:rPr lang="zh-CN" altLang="en-US">
                <a:solidFill>
                  <a:schemeClr val="bg1"/>
                </a:solidFill>
                <a:latin typeface="Times New Roman Regular" panose="02020503050405090304" charset="0"/>
                <a:cs typeface="Times New Roman Regular" panose="02020503050405090304" charset="0"/>
                <a:sym typeface="+mn-ea"/>
              </a:rPr>
              <a:t>Acknowledging participants' autonomy and entitlement to self-determination. </a:t>
            </a:r>
          </a:p>
          <a:p>
            <a:pPr algn="l">
              <a:lnSpc>
                <a:spcPct val="120000"/>
              </a:lnSpc>
            </a:pPr>
            <a:r>
              <a:rPr lang="zh-CN" altLang="en-US" b="1">
                <a:solidFill>
                  <a:schemeClr val="bg1"/>
                </a:solidFill>
                <a:latin typeface="Times New Roman Bold" panose="02020503050405090304" charset="0"/>
                <a:cs typeface="Times New Roman Bold" panose="02020503050405090304" charset="0"/>
                <a:sym typeface="+mn-ea"/>
              </a:rPr>
              <a:t>Data Protection and GDPR Compliance: </a:t>
            </a:r>
            <a:r>
              <a:rPr lang="zh-CN" altLang="en-US">
                <a:solidFill>
                  <a:schemeClr val="bg1"/>
                </a:solidFill>
                <a:latin typeface="Times New Roman Regular" panose="02020503050405090304" charset="0"/>
                <a:cs typeface="Times New Roman Regular" panose="02020503050405090304" charset="0"/>
                <a:sym typeface="+mn-ea"/>
              </a:rPr>
              <a:t>Adhering to data protection legislations, such as the General Data Protection Regulation (GDPR), to guarantee that personal data is gathered, processed, and stored lawfully and securely. </a:t>
            </a:r>
          </a:p>
          <a:p>
            <a:pPr algn="l">
              <a:lnSpc>
                <a:spcPct val="120000"/>
              </a:lnSpc>
            </a:pPr>
            <a:r>
              <a:rPr lang="zh-CN" altLang="en-US" b="1">
                <a:solidFill>
                  <a:schemeClr val="bg1"/>
                </a:solidFill>
                <a:latin typeface="Times New Roman Bold" panose="02020503050405090304" charset="0"/>
                <a:cs typeface="Times New Roman Bold" panose="02020503050405090304" charset="0"/>
                <a:sym typeface="+mn-ea"/>
              </a:rPr>
              <a:t>Inclusion and Diversity: </a:t>
            </a:r>
            <a:r>
              <a:rPr lang="zh-CN" altLang="en-US">
                <a:solidFill>
                  <a:schemeClr val="bg1"/>
                </a:solidFill>
                <a:latin typeface="Times New Roman Regular" panose="02020503050405090304" charset="0"/>
                <a:cs typeface="Times New Roman Regular" panose="02020503050405090304" charset="0"/>
                <a:sym typeface="+mn-ea"/>
              </a:rPr>
              <a:t>Ensuring that the research acknowledges diversity and inclusivity by considering the requirements and viewpoints of all participants, irrespective of their heritage, culture, or identity. </a:t>
            </a:r>
          </a:p>
          <a:p>
            <a:pPr algn="l">
              <a:lnSpc>
                <a:spcPct val="120000"/>
              </a:lnSpc>
            </a:pPr>
            <a:r>
              <a:rPr lang="zh-CN" altLang="en-US" b="1">
                <a:solidFill>
                  <a:schemeClr val="bg1"/>
                </a:solidFill>
                <a:latin typeface="Times New Roman Bold" panose="02020503050405090304" charset="0"/>
                <a:cs typeface="Times New Roman Bold" panose="02020503050405090304" charset="0"/>
                <a:sym typeface="+mn-ea"/>
              </a:rPr>
              <a:t>Research Integrity </a:t>
            </a:r>
            <a:r>
              <a:rPr lang="zh-CN" altLang="en-US">
                <a:solidFill>
                  <a:schemeClr val="bg1"/>
                </a:solidFill>
                <a:latin typeface="Times New Roman Regular" panose="02020503050405090304" charset="0"/>
                <a:cs typeface="Times New Roman Regular" panose="02020503050405090304" charset="0"/>
                <a:sym typeface="+mn-ea"/>
              </a:rPr>
              <a:t>Research conducted in and by the University should be undertaken in accordance with commonly agreed standards of good practice. </a:t>
            </a:r>
          </a:p>
        </p:txBody>
      </p:sp>
      <p:pic>
        <p:nvPicPr>
          <p:cNvPr id="12" name="音频 11">
            <a:extLst>
              <a:ext uri="{FF2B5EF4-FFF2-40B4-BE49-F238E27FC236}">
                <a16:creationId xmlns:a16="http://schemas.microsoft.com/office/drawing/2014/main" id="{2041CB09-C509-2BE2-374C-F300D05D69B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1125"/>
    </mc:Choice>
    <mc:Fallback>
      <p:transition spd="slow" advTm="411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9" name="矩形 8"/>
          <p:cNvSpPr/>
          <p:nvPr/>
        </p:nvSpPr>
        <p:spPr>
          <a:xfrm>
            <a:off x="4393565" y="1971675"/>
            <a:ext cx="7798435" cy="12001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10" name="矩形 9"/>
          <p:cNvSpPr/>
          <p:nvPr/>
        </p:nvSpPr>
        <p:spPr>
          <a:xfrm>
            <a:off x="0" y="1971675"/>
            <a:ext cx="1543685" cy="12001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30" name="矩形 29"/>
          <p:cNvSpPr/>
          <p:nvPr/>
        </p:nvSpPr>
        <p:spPr>
          <a:xfrm>
            <a:off x="2499360" y="2304415"/>
            <a:ext cx="4086860" cy="521970"/>
          </a:xfrm>
          <a:prstGeom prst="rect">
            <a:avLst/>
          </a:prstGeom>
        </p:spPr>
        <p:txBody>
          <a:bodyPr wrap="square">
            <a:spAutoFit/>
          </a:bodyPr>
          <a:lstStyle/>
          <a:p>
            <a:pPr lvl="0" algn="l" defTabSz="685800">
              <a:spcBef>
                <a:spcPts val="0"/>
              </a:spcBef>
              <a:spcAft>
                <a:spcPts val="0"/>
              </a:spcAft>
              <a:buClrTx/>
              <a:buSzTx/>
              <a:buFontTx/>
              <a:defRPr/>
            </a:pPr>
            <a:r>
              <a:rPr kumimoji="0" lang="en-US" altLang="zh-CN" sz="2800" b="0" i="0" u="none" strike="noStrike" kern="100" cap="none" spc="0" normalizeH="0" baseline="0" noProof="0" dirty="0">
                <a:ln>
                  <a:noFill/>
                </a:ln>
                <a:solidFill>
                  <a:srgbClr val="002060"/>
                </a:solidFill>
                <a:effectLst/>
                <a:uLnTx/>
                <a:uFillTx/>
                <a:latin typeface="Times New Roman Regular" panose="02020503050405090304" charset="0"/>
                <a:ea typeface="思源黑体 CN Bold" panose="020B0800000000000000" charset="-122"/>
                <a:cs typeface="Times New Roman Regular" panose="02020503050405090304" charset="0"/>
                <a:sym typeface="+mn-ea"/>
              </a:rPr>
              <a:t>Timetable</a:t>
            </a:r>
          </a:p>
        </p:txBody>
      </p:sp>
      <p:sp>
        <p:nvSpPr>
          <p:cNvPr id="14" name="文本框 13"/>
          <p:cNvSpPr txBox="1"/>
          <p:nvPr/>
        </p:nvSpPr>
        <p:spPr>
          <a:xfrm>
            <a:off x="6487160" y="2304415"/>
            <a:ext cx="2725420" cy="521970"/>
          </a:xfrm>
          <a:prstGeom prst="rect">
            <a:avLst/>
          </a:prstGeom>
          <a:noFill/>
        </p:spPr>
        <p:txBody>
          <a:bodyPr wrap="none" rtlCol="0" anchor="t">
            <a:spAutoFit/>
          </a:bodyPr>
          <a:lstStyle/>
          <a:p>
            <a:r>
              <a:rPr lang="en-US" altLang="zh-CN" sz="2800" b="1" dirty="0">
                <a:solidFill>
                  <a:schemeClr val="bg1"/>
                </a:solidFill>
                <a:latin typeface="思源黑体 CN Bold" panose="020B0800000000000000" charset="-122"/>
                <a:ea typeface="思源黑体 CN Bold" panose="020B0800000000000000" charset="-122"/>
                <a:cs typeface="思源黑体 CN Normal" panose="020B0400000000000000" charset="-122"/>
                <a:sym typeface="+mn-ea"/>
              </a:rPr>
              <a:t>SECTION FIVE</a:t>
            </a:r>
          </a:p>
        </p:txBody>
      </p:sp>
      <p:grpSp>
        <p:nvGrpSpPr>
          <p:cNvPr id="55" name="组合 54"/>
          <p:cNvGrpSpPr/>
          <p:nvPr/>
        </p:nvGrpSpPr>
        <p:grpSpPr>
          <a:xfrm>
            <a:off x="1782920" y="2226150"/>
            <a:ext cx="691200" cy="691200"/>
            <a:chOff x="10326" y="7498"/>
            <a:chExt cx="758" cy="762"/>
          </a:xfrm>
        </p:grpSpPr>
        <p:sp>
          <p:nvSpPr>
            <p:cNvPr id="85" name="Freeform 234"/>
            <p:cNvSpPr/>
            <p:nvPr/>
          </p:nvSpPr>
          <p:spPr bwMode="auto">
            <a:xfrm>
              <a:off x="10326" y="7498"/>
              <a:ext cx="758" cy="762"/>
            </a:xfrm>
            <a:custGeom>
              <a:avLst/>
              <a:gdLst>
                <a:gd name="T0" fmla="*/ 555 w 714"/>
                <a:gd name="T1" fmla="*/ 60 h 713"/>
                <a:gd name="T2" fmla="*/ 357 w 714"/>
                <a:gd name="T3" fmla="*/ 0 h 713"/>
                <a:gd name="T4" fmla="*/ 46 w 714"/>
                <a:gd name="T5" fmla="*/ 181 h 713"/>
                <a:gd name="T6" fmla="*/ 0 w 714"/>
                <a:gd name="T7" fmla="*/ 356 h 713"/>
                <a:gd name="T8" fmla="*/ 44 w 714"/>
                <a:gd name="T9" fmla="*/ 528 h 713"/>
                <a:gd name="T10" fmla="*/ 357 w 714"/>
                <a:gd name="T11" fmla="*/ 713 h 713"/>
                <a:gd name="T12" fmla="*/ 631 w 714"/>
                <a:gd name="T13" fmla="*/ 584 h 713"/>
                <a:gd name="T14" fmla="*/ 714 w 714"/>
                <a:gd name="T15" fmla="*/ 356 h 713"/>
                <a:gd name="T16" fmla="*/ 555 w 714"/>
                <a:gd name="T17" fmla="*/ 60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4" h="713">
                  <a:moveTo>
                    <a:pt x="555" y="60"/>
                  </a:moveTo>
                  <a:cubicBezTo>
                    <a:pt x="498" y="22"/>
                    <a:pt x="430" y="0"/>
                    <a:pt x="357" y="0"/>
                  </a:cubicBezTo>
                  <a:cubicBezTo>
                    <a:pt x="224" y="0"/>
                    <a:pt x="107" y="73"/>
                    <a:pt x="46" y="181"/>
                  </a:cubicBezTo>
                  <a:cubicBezTo>
                    <a:pt x="17" y="233"/>
                    <a:pt x="0" y="293"/>
                    <a:pt x="0" y="356"/>
                  </a:cubicBezTo>
                  <a:cubicBezTo>
                    <a:pt x="0" y="419"/>
                    <a:pt x="16" y="477"/>
                    <a:pt x="44" y="528"/>
                  </a:cubicBezTo>
                  <a:cubicBezTo>
                    <a:pt x="105" y="638"/>
                    <a:pt x="222" y="713"/>
                    <a:pt x="357" y="713"/>
                  </a:cubicBezTo>
                  <a:cubicBezTo>
                    <a:pt x="467" y="713"/>
                    <a:pt x="566" y="663"/>
                    <a:pt x="631" y="584"/>
                  </a:cubicBezTo>
                  <a:cubicBezTo>
                    <a:pt x="683" y="522"/>
                    <a:pt x="714" y="443"/>
                    <a:pt x="714" y="356"/>
                  </a:cubicBezTo>
                  <a:cubicBezTo>
                    <a:pt x="714" y="233"/>
                    <a:pt x="651" y="124"/>
                    <a:pt x="555" y="60"/>
                  </a:cubicBezTo>
                  <a:close/>
                </a:path>
              </a:pathLst>
            </a:custGeom>
            <a:solidFill>
              <a:schemeClr val="bg1"/>
            </a:solidFill>
            <a:ln w="31750">
              <a:solidFill>
                <a:srgbClr val="002060"/>
              </a:solidFill>
              <a:round/>
            </a:ln>
          </p:spPr>
          <p:txBody>
            <a:body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思源黑体 CN Normal" panose="020B0400000000000000" charset="-122"/>
              </a:endParaRPr>
            </a:p>
          </p:txBody>
        </p:sp>
        <p:grpSp>
          <p:nvGrpSpPr>
            <p:cNvPr id="2" name="组合 1"/>
            <p:cNvGrpSpPr/>
            <p:nvPr/>
          </p:nvGrpSpPr>
          <p:grpSpPr>
            <a:xfrm>
              <a:off x="10497" y="7647"/>
              <a:ext cx="434" cy="466"/>
              <a:chOff x="9824" y="7626"/>
              <a:chExt cx="434" cy="466"/>
            </a:xfrm>
          </p:grpSpPr>
          <p:sp>
            <p:nvSpPr>
              <p:cNvPr id="1054" name="Freeform 25"/>
              <p:cNvSpPr/>
              <p:nvPr/>
            </p:nvSpPr>
            <p:spPr bwMode="auto">
              <a:xfrm>
                <a:off x="9826" y="7636"/>
                <a:ext cx="430" cy="176"/>
              </a:xfrm>
              <a:custGeom>
                <a:avLst/>
                <a:gdLst>
                  <a:gd name="T0" fmla="*/ 186 w 190"/>
                  <a:gd name="T1" fmla="*/ 73 h 78"/>
                  <a:gd name="T2" fmla="*/ 95 w 190"/>
                  <a:gd name="T3" fmla="*/ 0 h 78"/>
                  <a:gd name="T4" fmla="*/ 0 w 190"/>
                  <a:gd name="T5" fmla="*/ 78 h 78"/>
                  <a:gd name="T6" fmla="*/ 190 w 190"/>
                  <a:gd name="T7" fmla="*/ 78 h 78"/>
                  <a:gd name="T8" fmla="*/ 186 w 190"/>
                  <a:gd name="T9" fmla="*/ 73 h 78"/>
                </a:gdLst>
                <a:ahLst/>
                <a:cxnLst>
                  <a:cxn ang="0">
                    <a:pos x="T0" y="T1"/>
                  </a:cxn>
                  <a:cxn ang="0">
                    <a:pos x="T2" y="T3"/>
                  </a:cxn>
                  <a:cxn ang="0">
                    <a:pos x="T4" y="T5"/>
                  </a:cxn>
                  <a:cxn ang="0">
                    <a:pos x="T6" y="T7"/>
                  </a:cxn>
                  <a:cxn ang="0">
                    <a:pos x="T8" y="T9"/>
                  </a:cxn>
                </a:cxnLst>
                <a:rect l="0" t="0" r="r" b="b"/>
                <a:pathLst>
                  <a:path w="190" h="78">
                    <a:moveTo>
                      <a:pt x="186" y="73"/>
                    </a:moveTo>
                    <a:cubicBezTo>
                      <a:pt x="173" y="56"/>
                      <a:pt x="137" y="14"/>
                      <a:pt x="95" y="0"/>
                    </a:cubicBezTo>
                    <a:cubicBezTo>
                      <a:pt x="49" y="15"/>
                      <a:pt x="9" y="65"/>
                      <a:pt x="0" y="78"/>
                    </a:cubicBezTo>
                    <a:cubicBezTo>
                      <a:pt x="190" y="78"/>
                      <a:pt x="190" y="78"/>
                      <a:pt x="190" y="78"/>
                    </a:cubicBezTo>
                    <a:cubicBezTo>
                      <a:pt x="189" y="76"/>
                      <a:pt x="188" y="75"/>
                      <a:pt x="186" y="73"/>
                    </a:cubicBezTo>
                    <a:close/>
                  </a:path>
                </a:pathLst>
              </a:custGeom>
              <a:solidFill>
                <a:srgbClr val="4D4D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55" name="Freeform 26"/>
              <p:cNvSpPr/>
              <p:nvPr/>
            </p:nvSpPr>
            <p:spPr bwMode="auto">
              <a:xfrm>
                <a:off x="9824" y="7810"/>
                <a:ext cx="434" cy="283"/>
              </a:xfrm>
              <a:custGeom>
                <a:avLst/>
                <a:gdLst>
                  <a:gd name="T0" fmla="*/ 187 w 192"/>
                  <a:gd name="T1" fmla="*/ 121 h 125"/>
                  <a:gd name="T2" fmla="*/ 113 w 192"/>
                  <a:gd name="T3" fmla="*/ 54 h 125"/>
                  <a:gd name="T4" fmla="*/ 115 w 192"/>
                  <a:gd name="T5" fmla="*/ 52 h 125"/>
                  <a:gd name="T6" fmla="*/ 190 w 192"/>
                  <a:gd name="T7" fmla="*/ 119 h 125"/>
                  <a:gd name="T8" fmla="*/ 192 w 192"/>
                  <a:gd name="T9" fmla="*/ 121 h 125"/>
                  <a:gd name="T10" fmla="*/ 192 w 192"/>
                  <a:gd name="T11" fmla="*/ 3 h 125"/>
                  <a:gd name="T12" fmla="*/ 192 w 192"/>
                  <a:gd name="T13" fmla="*/ 2 h 125"/>
                  <a:gd name="T14" fmla="*/ 191 w 192"/>
                  <a:gd name="T15" fmla="*/ 2 h 125"/>
                  <a:gd name="T16" fmla="*/ 191 w 192"/>
                  <a:gd name="T17" fmla="*/ 1 h 125"/>
                  <a:gd name="T18" fmla="*/ 191 w 192"/>
                  <a:gd name="T19" fmla="*/ 1 h 125"/>
                  <a:gd name="T20" fmla="*/ 190 w 192"/>
                  <a:gd name="T21" fmla="*/ 0 h 125"/>
                  <a:gd name="T22" fmla="*/ 190 w 192"/>
                  <a:gd name="T23" fmla="*/ 0 h 125"/>
                  <a:gd name="T24" fmla="*/ 190 w 192"/>
                  <a:gd name="T25" fmla="*/ 0 h 125"/>
                  <a:gd name="T26" fmla="*/ 189 w 192"/>
                  <a:gd name="T27" fmla="*/ 0 h 125"/>
                  <a:gd name="T28" fmla="*/ 188 w 192"/>
                  <a:gd name="T29" fmla="*/ 0 h 125"/>
                  <a:gd name="T30" fmla="*/ 188 w 192"/>
                  <a:gd name="T31" fmla="*/ 0 h 125"/>
                  <a:gd name="T32" fmla="*/ 4 w 192"/>
                  <a:gd name="T33" fmla="*/ 0 h 125"/>
                  <a:gd name="T34" fmla="*/ 3 w 192"/>
                  <a:gd name="T35" fmla="*/ 0 h 125"/>
                  <a:gd name="T36" fmla="*/ 3 w 192"/>
                  <a:gd name="T37" fmla="*/ 0 h 125"/>
                  <a:gd name="T38" fmla="*/ 2 w 192"/>
                  <a:gd name="T39" fmla="*/ 0 h 125"/>
                  <a:gd name="T40" fmla="*/ 2 w 192"/>
                  <a:gd name="T41" fmla="*/ 0 h 125"/>
                  <a:gd name="T42" fmla="*/ 2 w 192"/>
                  <a:gd name="T43" fmla="*/ 0 h 125"/>
                  <a:gd name="T44" fmla="*/ 1 w 192"/>
                  <a:gd name="T45" fmla="*/ 1 h 125"/>
                  <a:gd name="T46" fmla="*/ 1 w 192"/>
                  <a:gd name="T47" fmla="*/ 1 h 125"/>
                  <a:gd name="T48" fmla="*/ 0 w 192"/>
                  <a:gd name="T49" fmla="*/ 2 h 125"/>
                  <a:gd name="T50" fmla="*/ 0 w 192"/>
                  <a:gd name="T51" fmla="*/ 2 h 125"/>
                  <a:gd name="T52" fmla="*/ 0 w 192"/>
                  <a:gd name="T53" fmla="*/ 3 h 125"/>
                  <a:gd name="T54" fmla="*/ 0 w 192"/>
                  <a:gd name="T55" fmla="*/ 122 h 125"/>
                  <a:gd name="T56" fmla="*/ 0 w 192"/>
                  <a:gd name="T57" fmla="*/ 122 h 125"/>
                  <a:gd name="T58" fmla="*/ 77 w 192"/>
                  <a:gd name="T59" fmla="*/ 52 h 125"/>
                  <a:gd name="T60" fmla="*/ 79 w 192"/>
                  <a:gd name="T61" fmla="*/ 55 h 125"/>
                  <a:gd name="T62" fmla="*/ 3 w 192"/>
                  <a:gd name="T63" fmla="*/ 124 h 125"/>
                  <a:gd name="T64" fmla="*/ 4 w 192"/>
                  <a:gd name="T65" fmla="*/ 125 h 125"/>
                  <a:gd name="T66" fmla="*/ 188 w 192"/>
                  <a:gd name="T67" fmla="*/ 125 h 125"/>
                  <a:gd name="T68" fmla="*/ 190 w 192"/>
                  <a:gd name="T69" fmla="*/ 124 h 125"/>
                  <a:gd name="T70" fmla="*/ 187 w 192"/>
                  <a:gd name="T71" fmla="*/ 12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2" h="125">
                    <a:moveTo>
                      <a:pt x="187" y="121"/>
                    </a:moveTo>
                    <a:cubicBezTo>
                      <a:pt x="175" y="105"/>
                      <a:pt x="147" y="72"/>
                      <a:pt x="113" y="54"/>
                    </a:cubicBezTo>
                    <a:cubicBezTo>
                      <a:pt x="114" y="53"/>
                      <a:pt x="114" y="53"/>
                      <a:pt x="115" y="52"/>
                    </a:cubicBezTo>
                    <a:cubicBezTo>
                      <a:pt x="149" y="70"/>
                      <a:pt x="178" y="104"/>
                      <a:pt x="190" y="119"/>
                    </a:cubicBezTo>
                    <a:cubicBezTo>
                      <a:pt x="190" y="120"/>
                      <a:pt x="191" y="120"/>
                      <a:pt x="192" y="121"/>
                    </a:cubicBezTo>
                    <a:cubicBezTo>
                      <a:pt x="192" y="3"/>
                      <a:pt x="192" y="3"/>
                      <a:pt x="192" y="3"/>
                    </a:cubicBezTo>
                    <a:cubicBezTo>
                      <a:pt x="192" y="2"/>
                      <a:pt x="192" y="2"/>
                      <a:pt x="192" y="2"/>
                    </a:cubicBezTo>
                    <a:cubicBezTo>
                      <a:pt x="191" y="2"/>
                      <a:pt x="191" y="2"/>
                      <a:pt x="191" y="2"/>
                    </a:cubicBezTo>
                    <a:cubicBezTo>
                      <a:pt x="191" y="1"/>
                      <a:pt x="191" y="1"/>
                      <a:pt x="191" y="1"/>
                    </a:cubicBezTo>
                    <a:cubicBezTo>
                      <a:pt x="191" y="1"/>
                      <a:pt x="191" y="1"/>
                      <a:pt x="191" y="1"/>
                    </a:cubicBezTo>
                    <a:cubicBezTo>
                      <a:pt x="190" y="0"/>
                      <a:pt x="190" y="0"/>
                      <a:pt x="190" y="0"/>
                    </a:cubicBezTo>
                    <a:cubicBezTo>
                      <a:pt x="190" y="0"/>
                      <a:pt x="190" y="0"/>
                      <a:pt x="190" y="0"/>
                    </a:cubicBezTo>
                    <a:cubicBezTo>
                      <a:pt x="190" y="0"/>
                      <a:pt x="190" y="0"/>
                      <a:pt x="190" y="0"/>
                    </a:cubicBezTo>
                    <a:cubicBezTo>
                      <a:pt x="189" y="0"/>
                      <a:pt x="189" y="0"/>
                      <a:pt x="189" y="0"/>
                    </a:cubicBezTo>
                    <a:cubicBezTo>
                      <a:pt x="188" y="0"/>
                      <a:pt x="188" y="0"/>
                      <a:pt x="188" y="0"/>
                    </a:cubicBezTo>
                    <a:cubicBezTo>
                      <a:pt x="188" y="0"/>
                      <a:pt x="188" y="0"/>
                      <a:pt x="188" y="0"/>
                    </a:cubicBezTo>
                    <a:cubicBezTo>
                      <a:pt x="4" y="0"/>
                      <a:pt x="4" y="0"/>
                      <a:pt x="4" y="0"/>
                    </a:cubicBezTo>
                    <a:cubicBezTo>
                      <a:pt x="3" y="0"/>
                      <a:pt x="3" y="0"/>
                      <a:pt x="3" y="0"/>
                    </a:cubicBezTo>
                    <a:cubicBezTo>
                      <a:pt x="3" y="0"/>
                      <a:pt x="3" y="0"/>
                      <a:pt x="3" y="0"/>
                    </a:cubicBezTo>
                    <a:cubicBezTo>
                      <a:pt x="2" y="0"/>
                      <a:pt x="2" y="0"/>
                      <a:pt x="2" y="0"/>
                    </a:cubicBezTo>
                    <a:cubicBezTo>
                      <a:pt x="2" y="0"/>
                      <a:pt x="2" y="0"/>
                      <a:pt x="2" y="0"/>
                    </a:cubicBezTo>
                    <a:cubicBezTo>
                      <a:pt x="2" y="0"/>
                      <a:pt x="2" y="0"/>
                      <a:pt x="2" y="0"/>
                    </a:cubicBezTo>
                    <a:cubicBezTo>
                      <a:pt x="1" y="1"/>
                      <a:pt x="1" y="1"/>
                      <a:pt x="1" y="1"/>
                    </a:cubicBezTo>
                    <a:cubicBezTo>
                      <a:pt x="1" y="1"/>
                      <a:pt x="1" y="1"/>
                      <a:pt x="1" y="1"/>
                    </a:cubicBezTo>
                    <a:cubicBezTo>
                      <a:pt x="0" y="2"/>
                      <a:pt x="0" y="2"/>
                      <a:pt x="0" y="2"/>
                    </a:cubicBezTo>
                    <a:cubicBezTo>
                      <a:pt x="0" y="2"/>
                      <a:pt x="0" y="2"/>
                      <a:pt x="0" y="2"/>
                    </a:cubicBezTo>
                    <a:cubicBezTo>
                      <a:pt x="0" y="3"/>
                      <a:pt x="0" y="3"/>
                      <a:pt x="0" y="3"/>
                    </a:cubicBezTo>
                    <a:cubicBezTo>
                      <a:pt x="0" y="122"/>
                      <a:pt x="0" y="122"/>
                      <a:pt x="0" y="122"/>
                    </a:cubicBezTo>
                    <a:cubicBezTo>
                      <a:pt x="0" y="122"/>
                      <a:pt x="0" y="122"/>
                      <a:pt x="0" y="122"/>
                    </a:cubicBezTo>
                    <a:cubicBezTo>
                      <a:pt x="8" y="112"/>
                      <a:pt x="38" y="73"/>
                      <a:pt x="77" y="52"/>
                    </a:cubicBezTo>
                    <a:cubicBezTo>
                      <a:pt x="78" y="53"/>
                      <a:pt x="78" y="54"/>
                      <a:pt x="79" y="55"/>
                    </a:cubicBezTo>
                    <a:cubicBezTo>
                      <a:pt x="40" y="75"/>
                      <a:pt x="10" y="115"/>
                      <a:pt x="3" y="124"/>
                    </a:cubicBezTo>
                    <a:cubicBezTo>
                      <a:pt x="3" y="125"/>
                      <a:pt x="3" y="125"/>
                      <a:pt x="4" y="125"/>
                    </a:cubicBezTo>
                    <a:cubicBezTo>
                      <a:pt x="188" y="125"/>
                      <a:pt x="188" y="125"/>
                      <a:pt x="188" y="125"/>
                    </a:cubicBezTo>
                    <a:cubicBezTo>
                      <a:pt x="189" y="125"/>
                      <a:pt x="190" y="124"/>
                      <a:pt x="190" y="124"/>
                    </a:cubicBezTo>
                    <a:cubicBezTo>
                      <a:pt x="189" y="123"/>
                      <a:pt x="188" y="122"/>
                      <a:pt x="187" y="121"/>
                    </a:cubicBez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56" name="Freeform 27"/>
              <p:cNvSpPr/>
              <p:nvPr/>
            </p:nvSpPr>
            <p:spPr bwMode="auto">
              <a:xfrm>
                <a:off x="9851" y="7631"/>
                <a:ext cx="382" cy="304"/>
              </a:xfrm>
              <a:custGeom>
                <a:avLst/>
                <a:gdLst>
                  <a:gd name="T0" fmla="*/ 66 w 169"/>
                  <a:gd name="T1" fmla="*/ 134 h 134"/>
                  <a:gd name="T2" fmla="*/ 84 w 169"/>
                  <a:gd name="T3" fmla="*/ 126 h 134"/>
                  <a:gd name="T4" fmla="*/ 103 w 169"/>
                  <a:gd name="T5" fmla="*/ 134 h 134"/>
                  <a:gd name="T6" fmla="*/ 169 w 169"/>
                  <a:gd name="T7" fmla="*/ 84 h 134"/>
                  <a:gd name="T8" fmla="*/ 169 w 169"/>
                  <a:gd name="T9" fmla="*/ 58 h 134"/>
                  <a:gd name="T10" fmla="*/ 168 w 169"/>
                  <a:gd name="T11" fmla="*/ 56 h 134"/>
                  <a:gd name="T12" fmla="*/ 112 w 169"/>
                  <a:gd name="T13" fmla="*/ 0 h 134"/>
                  <a:gd name="T14" fmla="*/ 9 w 169"/>
                  <a:gd name="T15" fmla="*/ 0 h 134"/>
                  <a:gd name="T16" fmla="*/ 0 w 169"/>
                  <a:gd name="T17" fmla="*/ 9 h 134"/>
                  <a:gd name="T18" fmla="*/ 0 w 169"/>
                  <a:gd name="T19" fmla="*/ 83 h 134"/>
                  <a:gd name="T20" fmla="*/ 66 w 169"/>
                  <a:gd name="T2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 h="134">
                    <a:moveTo>
                      <a:pt x="66" y="134"/>
                    </a:moveTo>
                    <a:cubicBezTo>
                      <a:pt x="72" y="131"/>
                      <a:pt x="78" y="128"/>
                      <a:pt x="84" y="126"/>
                    </a:cubicBezTo>
                    <a:cubicBezTo>
                      <a:pt x="91" y="128"/>
                      <a:pt x="97" y="131"/>
                      <a:pt x="103" y="134"/>
                    </a:cubicBezTo>
                    <a:cubicBezTo>
                      <a:pt x="119" y="117"/>
                      <a:pt x="142" y="95"/>
                      <a:pt x="169" y="84"/>
                    </a:cubicBezTo>
                    <a:cubicBezTo>
                      <a:pt x="169" y="70"/>
                      <a:pt x="169" y="58"/>
                      <a:pt x="169" y="58"/>
                    </a:cubicBezTo>
                    <a:cubicBezTo>
                      <a:pt x="169" y="57"/>
                      <a:pt x="169" y="56"/>
                      <a:pt x="168" y="56"/>
                    </a:cubicBezTo>
                    <a:cubicBezTo>
                      <a:pt x="112" y="0"/>
                      <a:pt x="112" y="0"/>
                      <a:pt x="112" y="0"/>
                    </a:cubicBezTo>
                    <a:cubicBezTo>
                      <a:pt x="9" y="0"/>
                      <a:pt x="9" y="0"/>
                      <a:pt x="9" y="0"/>
                    </a:cubicBezTo>
                    <a:cubicBezTo>
                      <a:pt x="4" y="0"/>
                      <a:pt x="0" y="4"/>
                      <a:pt x="0" y="9"/>
                    </a:cubicBezTo>
                    <a:cubicBezTo>
                      <a:pt x="0" y="83"/>
                      <a:pt x="0" y="83"/>
                      <a:pt x="0" y="83"/>
                    </a:cubicBezTo>
                    <a:cubicBezTo>
                      <a:pt x="26" y="95"/>
                      <a:pt x="50" y="117"/>
                      <a:pt x="66" y="13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57" name="Freeform 28"/>
              <p:cNvSpPr/>
              <p:nvPr/>
            </p:nvSpPr>
            <p:spPr bwMode="auto">
              <a:xfrm>
                <a:off x="9846" y="7626"/>
                <a:ext cx="392" cy="260"/>
              </a:xfrm>
              <a:custGeom>
                <a:avLst/>
                <a:gdLst>
                  <a:gd name="T0" fmla="*/ 4 w 173"/>
                  <a:gd name="T1" fmla="*/ 115 h 115"/>
                  <a:gd name="T2" fmla="*/ 0 w 173"/>
                  <a:gd name="T3" fmla="*/ 115 h 115"/>
                  <a:gd name="T4" fmla="*/ 0 w 173"/>
                  <a:gd name="T5" fmla="*/ 11 h 115"/>
                  <a:gd name="T6" fmla="*/ 11 w 173"/>
                  <a:gd name="T7" fmla="*/ 0 h 115"/>
                  <a:gd name="T8" fmla="*/ 115 w 173"/>
                  <a:gd name="T9" fmla="*/ 0 h 115"/>
                  <a:gd name="T10" fmla="*/ 172 w 173"/>
                  <a:gd name="T11" fmla="*/ 57 h 115"/>
                  <a:gd name="T12" fmla="*/ 173 w 173"/>
                  <a:gd name="T13" fmla="*/ 59 h 115"/>
                  <a:gd name="T14" fmla="*/ 173 w 173"/>
                  <a:gd name="T15" fmla="*/ 60 h 115"/>
                  <a:gd name="T16" fmla="*/ 173 w 173"/>
                  <a:gd name="T17" fmla="*/ 115 h 115"/>
                  <a:gd name="T18" fmla="*/ 169 w 173"/>
                  <a:gd name="T19" fmla="*/ 115 h 115"/>
                  <a:gd name="T20" fmla="*/ 169 w 173"/>
                  <a:gd name="T21" fmla="*/ 59 h 115"/>
                  <a:gd name="T22" fmla="*/ 169 w 173"/>
                  <a:gd name="T23" fmla="*/ 59 h 115"/>
                  <a:gd name="T24" fmla="*/ 113 w 173"/>
                  <a:gd name="T25" fmla="*/ 4 h 115"/>
                  <a:gd name="T26" fmla="*/ 11 w 173"/>
                  <a:gd name="T27" fmla="*/ 4 h 115"/>
                  <a:gd name="T28" fmla="*/ 4 w 173"/>
                  <a:gd name="T29" fmla="*/ 11 h 115"/>
                  <a:gd name="T30" fmla="*/ 4 w 173"/>
                  <a:gd name="T3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3" h="115">
                    <a:moveTo>
                      <a:pt x="4" y="115"/>
                    </a:moveTo>
                    <a:cubicBezTo>
                      <a:pt x="0" y="115"/>
                      <a:pt x="0" y="115"/>
                      <a:pt x="0" y="115"/>
                    </a:cubicBezTo>
                    <a:cubicBezTo>
                      <a:pt x="0" y="11"/>
                      <a:pt x="0" y="11"/>
                      <a:pt x="0" y="11"/>
                    </a:cubicBezTo>
                    <a:cubicBezTo>
                      <a:pt x="0" y="5"/>
                      <a:pt x="5" y="0"/>
                      <a:pt x="11" y="0"/>
                    </a:cubicBezTo>
                    <a:cubicBezTo>
                      <a:pt x="115" y="0"/>
                      <a:pt x="115" y="0"/>
                      <a:pt x="115" y="0"/>
                    </a:cubicBezTo>
                    <a:cubicBezTo>
                      <a:pt x="172" y="57"/>
                      <a:pt x="172" y="57"/>
                      <a:pt x="172" y="57"/>
                    </a:cubicBezTo>
                    <a:cubicBezTo>
                      <a:pt x="173" y="58"/>
                      <a:pt x="173" y="58"/>
                      <a:pt x="173" y="59"/>
                    </a:cubicBezTo>
                    <a:cubicBezTo>
                      <a:pt x="173" y="60"/>
                      <a:pt x="173" y="60"/>
                      <a:pt x="173" y="60"/>
                    </a:cubicBezTo>
                    <a:cubicBezTo>
                      <a:pt x="173" y="115"/>
                      <a:pt x="173" y="115"/>
                      <a:pt x="173" y="115"/>
                    </a:cubicBezTo>
                    <a:cubicBezTo>
                      <a:pt x="169" y="115"/>
                      <a:pt x="169" y="115"/>
                      <a:pt x="169" y="115"/>
                    </a:cubicBezTo>
                    <a:cubicBezTo>
                      <a:pt x="169" y="59"/>
                      <a:pt x="169" y="59"/>
                      <a:pt x="169" y="59"/>
                    </a:cubicBezTo>
                    <a:cubicBezTo>
                      <a:pt x="169" y="59"/>
                      <a:pt x="169" y="59"/>
                      <a:pt x="169" y="59"/>
                    </a:cubicBezTo>
                    <a:cubicBezTo>
                      <a:pt x="113" y="4"/>
                      <a:pt x="113" y="4"/>
                      <a:pt x="113" y="4"/>
                    </a:cubicBezTo>
                    <a:cubicBezTo>
                      <a:pt x="11" y="4"/>
                      <a:pt x="11" y="4"/>
                      <a:pt x="11" y="4"/>
                    </a:cubicBezTo>
                    <a:cubicBezTo>
                      <a:pt x="7" y="4"/>
                      <a:pt x="4" y="7"/>
                      <a:pt x="4" y="11"/>
                    </a:cubicBezTo>
                    <a:lnTo>
                      <a:pt x="4" y="115"/>
                    </a:ln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58" name="Freeform 29"/>
              <p:cNvSpPr/>
              <p:nvPr/>
            </p:nvSpPr>
            <p:spPr bwMode="auto">
              <a:xfrm>
                <a:off x="10105" y="7629"/>
                <a:ext cx="128" cy="128"/>
              </a:xfrm>
              <a:custGeom>
                <a:avLst/>
                <a:gdLst>
                  <a:gd name="T0" fmla="*/ 0 w 57"/>
                  <a:gd name="T1" fmla="*/ 0 h 57"/>
                  <a:gd name="T2" fmla="*/ 1 w 57"/>
                  <a:gd name="T3" fmla="*/ 41 h 57"/>
                  <a:gd name="T4" fmla="*/ 18 w 57"/>
                  <a:gd name="T5" fmla="*/ 57 h 57"/>
                  <a:gd name="T6" fmla="*/ 57 w 57"/>
                  <a:gd name="T7" fmla="*/ 57 h 57"/>
                  <a:gd name="T8" fmla="*/ 0 w 57"/>
                  <a:gd name="T9" fmla="*/ 0 h 57"/>
                </a:gdLst>
                <a:ahLst/>
                <a:cxnLst>
                  <a:cxn ang="0">
                    <a:pos x="T0" y="T1"/>
                  </a:cxn>
                  <a:cxn ang="0">
                    <a:pos x="T2" y="T3"/>
                  </a:cxn>
                  <a:cxn ang="0">
                    <a:pos x="T4" y="T5"/>
                  </a:cxn>
                  <a:cxn ang="0">
                    <a:pos x="T6" y="T7"/>
                  </a:cxn>
                  <a:cxn ang="0">
                    <a:pos x="T8" y="T9"/>
                  </a:cxn>
                </a:cxnLst>
                <a:rect l="0" t="0" r="r" b="b"/>
                <a:pathLst>
                  <a:path w="57" h="57">
                    <a:moveTo>
                      <a:pt x="0" y="0"/>
                    </a:moveTo>
                    <a:cubicBezTo>
                      <a:pt x="1" y="41"/>
                      <a:pt x="1" y="41"/>
                      <a:pt x="1" y="41"/>
                    </a:cubicBezTo>
                    <a:cubicBezTo>
                      <a:pt x="1" y="50"/>
                      <a:pt x="9" y="57"/>
                      <a:pt x="18" y="57"/>
                    </a:cubicBezTo>
                    <a:cubicBezTo>
                      <a:pt x="57" y="57"/>
                      <a:pt x="57" y="57"/>
                      <a:pt x="57" y="57"/>
                    </a:cubicBezTo>
                    <a:lnTo>
                      <a:pt x="0" y="0"/>
                    </a:ln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59" name="Freeform 30"/>
              <p:cNvSpPr/>
              <p:nvPr/>
            </p:nvSpPr>
            <p:spPr bwMode="auto">
              <a:xfrm>
                <a:off x="9889" y="7706"/>
                <a:ext cx="194" cy="13"/>
              </a:xfrm>
              <a:custGeom>
                <a:avLst/>
                <a:gdLst>
                  <a:gd name="T0" fmla="*/ 83 w 86"/>
                  <a:gd name="T1" fmla="*/ 6 h 6"/>
                  <a:gd name="T2" fmla="*/ 3 w 86"/>
                  <a:gd name="T3" fmla="*/ 6 h 6"/>
                  <a:gd name="T4" fmla="*/ 0 w 86"/>
                  <a:gd name="T5" fmla="*/ 3 h 6"/>
                  <a:gd name="T6" fmla="*/ 3 w 86"/>
                  <a:gd name="T7" fmla="*/ 0 h 6"/>
                  <a:gd name="T8" fmla="*/ 83 w 86"/>
                  <a:gd name="T9" fmla="*/ 0 h 6"/>
                  <a:gd name="T10" fmla="*/ 86 w 86"/>
                  <a:gd name="T11" fmla="*/ 3 h 6"/>
                  <a:gd name="T12" fmla="*/ 83 w 86"/>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86" h="6">
                    <a:moveTo>
                      <a:pt x="83" y="6"/>
                    </a:moveTo>
                    <a:cubicBezTo>
                      <a:pt x="3" y="6"/>
                      <a:pt x="3" y="6"/>
                      <a:pt x="3" y="6"/>
                    </a:cubicBezTo>
                    <a:cubicBezTo>
                      <a:pt x="1" y="6"/>
                      <a:pt x="0" y="4"/>
                      <a:pt x="0" y="3"/>
                    </a:cubicBezTo>
                    <a:cubicBezTo>
                      <a:pt x="0" y="1"/>
                      <a:pt x="1" y="0"/>
                      <a:pt x="3" y="0"/>
                    </a:cubicBezTo>
                    <a:cubicBezTo>
                      <a:pt x="83" y="0"/>
                      <a:pt x="83" y="0"/>
                      <a:pt x="83" y="0"/>
                    </a:cubicBezTo>
                    <a:cubicBezTo>
                      <a:pt x="85" y="0"/>
                      <a:pt x="86" y="1"/>
                      <a:pt x="86" y="3"/>
                    </a:cubicBezTo>
                    <a:cubicBezTo>
                      <a:pt x="86" y="4"/>
                      <a:pt x="85" y="6"/>
                      <a:pt x="83" y="6"/>
                    </a:cubicBez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60" name="Freeform 31"/>
              <p:cNvSpPr/>
              <p:nvPr/>
            </p:nvSpPr>
            <p:spPr bwMode="auto">
              <a:xfrm>
                <a:off x="9889" y="7760"/>
                <a:ext cx="194" cy="13"/>
              </a:xfrm>
              <a:custGeom>
                <a:avLst/>
                <a:gdLst>
                  <a:gd name="T0" fmla="*/ 83 w 86"/>
                  <a:gd name="T1" fmla="*/ 6 h 6"/>
                  <a:gd name="T2" fmla="*/ 3 w 86"/>
                  <a:gd name="T3" fmla="*/ 6 h 6"/>
                  <a:gd name="T4" fmla="*/ 0 w 86"/>
                  <a:gd name="T5" fmla="*/ 3 h 6"/>
                  <a:gd name="T6" fmla="*/ 3 w 86"/>
                  <a:gd name="T7" fmla="*/ 0 h 6"/>
                  <a:gd name="T8" fmla="*/ 83 w 86"/>
                  <a:gd name="T9" fmla="*/ 0 h 6"/>
                  <a:gd name="T10" fmla="*/ 86 w 86"/>
                  <a:gd name="T11" fmla="*/ 3 h 6"/>
                  <a:gd name="T12" fmla="*/ 83 w 86"/>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86" h="6">
                    <a:moveTo>
                      <a:pt x="83" y="6"/>
                    </a:moveTo>
                    <a:cubicBezTo>
                      <a:pt x="3" y="6"/>
                      <a:pt x="3" y="6"/>
                      <a:pt x="3" y="6"/>
                    </a:cubicBezTo>
                    <a:cubicBezTo>
                      <a:pt x="1" y="6"/>
                      <a:pt x="0" y="5"/>
                      <a:pt x="0" y="3"/>
                    </a:cubicBezTo>
                    <a:cubicBezTo>
                      <a:pt x="0" y="2"/>
                      <a:pt x="1" y="0"/>
                      <a:pt x="3" y="0"/>
                    </a:cubicBezTo>
                    <a:cubicBezTo>
                      <a:pt x="83" y="0"/>
                      <a:pt x="83" y="0"/>
                      <a:pt x="83" y="0"/>
                    </a:cubicBezTo>
                    <a:cubicBezTo>
                      <a:pt x="85" y="0"/>
                      <a:pt x="86" y="2"/>
                      <a:pt x="86" y="3"/>
                    </a:cubicBezTo>
                    <a:cubicBezTo>
                      <a:pt x="86" y="5"/>
                      <a:pt x="85" y="6"/>
                      <a:pt x="83" y="6"/>
                    </a:cubicBez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61" name="Freeform 32"/>
              <p:cNvSpPr/>
              <p:nvPr/>
            </p:nvSpPr>
            <p:spPr bwMode="auto">
              <a:xfrm>
                <a:off x="9903" y="7817"/>
                <a:ext cx="277" cy="13"/>
              </a:xfrm>
              <a:custGeom>
                <a:avLst/>
                <a:gdLst>
                  <a:gd name="T0" fmla="*/ 119 w 122"/>
                  <a:gd name="T1" fmla="*/ 6 h 6"/>
                  <a:gd name="T2" fmla="*/ 3 w 122"/>
                  <a:gd name="T3" fmla="*/ 6 h 6"/>
                  <a:gd name="T4" fmla="*/ 0 w 122"/>
                  <a:gd name="T5" fmla="*/ 3 h 6"/>
                  <a:gd name="T6" fmla="*/ 3 w 122"/>
                  <a:gd name="T7" fmla="*/ 0 h 6"/>
                  <a:gd name="T8" fmla="*/ 119 w 122"/>
                  <a:gd name="T9" fmla="*/ 0 h 6"/>
                  <a:gd name="T10" fmla="*/ 122 w 122"/>
                  <a:gd name="T11" fmla="*/ 3 h 6"/>
                  <a:gd name="T12" fmla="*/ 119 w 122"/>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22" h="6">
                    <a:moveTo>
                      <a:pt x="119" y="6"/>
                    </a:moveTo>
                    <a:cubicBezTo>
                      <a:pt x="3" y="6"/>
                      <a:pt x="3" y="6"/>
                      <a:pt x="3" y="6"/>
                    </a:cubicBezTo>
                    <a:cubicBezTo>
                      <a:pt x="1" y="6"/>
                      <a:pt x="0" y="5"/>
                      <a:pt x="0" y="3"/>
                    </a:cubicBezTo>
                    <a:cubicBezTo>
                      <a:pt x="0" y="1"/>
                      <a:pt x="1" y="0"/>
                      <a:pt x="3" y="0"/>
                    </a:cubicBezTo>
                    <a:cubicBezTo>
                      <a:pt x="119" y="0"/>
                      <a:pt x="119" y="0"/>
                      <a:pt x="119" y="0"/>
                    </a:cubicBezTo>
                    <a:cubicBezTo>
                      <a:pt x="121" y="0"/>
                      <a:pt x="122" y="1"/>
                      <a:pt x="122" y="3"/>
                    </a:cubicBezTo>
                    <a:cubicBezTo>
                      <a:pt x="122" y="5"/>
                      <a:pt x="121" y="6"/>
                      <a:pt x="119" y="6"/>
                    </a:cubicBez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sp>
            <p:nvSpPr>
              <p:cNvPr id="1062" name="Freeform 33"/>
              <p:cNvSpPr/>
              <p:nvPr/>
            </p:nvSpPr>
            <p:spPr bwMode="auto">
              <a:xfrm>
                <a:off x="9974" y="7872"/>
                <a:ext cx="135" cy="13"/>
              </a:xfrm>
              <a:custGeom>
                <a:avLst/>
                <a:gdLst>
                  <a:gd name="T0" fmla="*/ 57 w 60"/>
                  <a:gd name="T1" fmla="*/ 6 h 6"/>
                  <a:gd name="T2" fmla="*/ 3 w 60"/>
                  <a:gd name="T3" fmla="*/ 6 h 6"/>
                  <a:gd name="T4" fmla="*/ 0 w 60"/>
                  <a:gd name="T5" fmla="*/ 3 h 6"/>
                  <a:gd name="T6" fmla="*/ 3 w 60"/>
                  <a:gd name="T7" fmla="*/ 0 h 6"/>
                  <a:gd name="T8" fmla="*/ 57 w 60"/>
                  <a:gd name="T9" fmla="*/ 0 h 6"/>
                  <a:gd name="T10" fmla="*/ 60 w 60"/>
                  <a:gd name="T11" fmla="*/ 3 h 6"/>
                  <a:gd name="T12" fmla="*/ 57 w 6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60" h="6">
                    <a:moveTo>
                      <a:pt x="57" y="6"/>
                    </a:moveTo>
                    <a:cubicBezTo>
                      <a:pt x="3" y="6"/>
                      <a:pt x="3" y="6"/>
                      <a:pt x="3" y="6"/>
                    </a:cubicBezTo>
                    <a:cubicBezTo>
                      <a:pt x="1" y="6"/>
                      <a:pt x="0" y="5"/>
                      <a:pt x="0" y="3"/>
                    </a:cubicBezTo>
                    <a:cubicBezTo>
                      <a:pt x="0" y="2"/>
                      <a:pt x="1" y="0"/>
                      <a:pt x="3" y="0"/>
                    </a:cubicBezTo>
                    <a:cubicBezTo>
                      <a:pt x="57" y="0"/>
                      <a:pt x="57" y="0"/>
                      <a:pt x="57" y="0"/>
                    </a:cubicBezTo>
                    <a:cubicBezTo>
                      <a:pt x="59" y="0"/>
                      <a:pt x="60" y="2"/>
                      <a:pt x="60" y="3"/>
                    </a:cubicBezTo>
                    <a:cubicBezTo>
                      <a:pt x="60" y="5"/>
                      <a:pt x="59" y="6"/>
                      <a:pt x="57" y="6"/>
                    </a:cubicBez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思源黑体 CN Normal" panose="020B0400000000000000" charset="-122"/>
                </a:endParaRPr>
              </a:p>
            </p:txBody>
          </p:sp>
        </p:grpSp>
      </p:grpSp>
      <p:pic>
        <p:nvPicPr>
          <p:cNvPr id="5" name="音频 4">
            <a:extLst>
              <a:ext uri="{FF2B5EF4-FFF2-40B4-BE49-F238E27FC236}">
                <a16:creationId xmlns:a16="http://schemas.microsoft.com/office/drawing/2014/main" id="{532A8BFC-6DB6-F5C1-CCEA-E81ABC27A3F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822"/>
    </mc:Choice>
    <mc:Fallback>
      <p:transition spd="slow" advTm="18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矩形 1"/>
          <p:cNvSpPr/>
          <p:nvPr/>
        </p:nvSpPr>
        <p:spPr>
          <a:xfrm>
            <a:off x="307975" y="0"/>
            <a:ext cx="257810" cy="8305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3" name="文本框 2"/>
          <p:cNvSpPr txBox="1"/>
          <p:nvPr/>
        </p:nvSpPr>
        <p:spPr>
          <a:xfrm>
            <a:off x="641350" y="185420"/>
            <a:ext cx="1778635" cy="460375"/>
          </a:xfrm>
          <a:prstGeom prst="rect">
            <a:avLst/>
          </a:prstGeom>
          <a:noFill/>
        </p:spPr>
        <p:txBody>
          <a:bodyPr wrap="square" rtlCol="0">
            <a:spAutoFit/>
          </a:bodyPr>
          <a:lstStyle/>
          <a:p>
            <a:pPr algn="l"/>
            <a:r>
              <a:rPr lang="en-US" altLang="zh-CN" sz="2400" dirty="0">
                <a:solidFill>
                  <a:srgbClr val="002060"/>
                </a:solidFill>
                <a:latin typeface="Times New Roman Regular" panose="02020503050405090304" charset="0"/>
                <a:ea typeface="思源黑体 CN Bold" panose="020B0800000000000000" charset="-122"/>
                <a:cs typeface="Times New Roman Regular" panose="02020503050405090304" charset="0"/>
              </a:rPr>
              <a:t>Timetable</a:t>
            </a:r>
          </a:p>
        </p:txBody>
      </p:sp>
      <p:graphicFrame>
        <p:nvGraphicFramePr>
          <p:cNvPr id="6" name="表格 5"/>
          <p:cNvGraphicFramePr/>
          <p:nvPr>
            <p:custDataLst>
              <p:tags r:id="rId2"/>
            </p:custDataLst>
          </p:nvPr>
        </p:nvGraphicFramePr>
        <p:xfrm>
          <a:off x="738505" y="1765935"/>
          <a:ext cx="11198225" cy="4034155"/>
        </p:xfrm>
        <a:graphic>
          <a:graphicData uri="http://schemas.openxmlformats.org/drawingml/2006/table">
            <a:tbl>
              <a:tblPr firstRow="1" bandRow="1">
                <a:tableStyleId>{5C22544A-7EE6-4342-B048-85BDC9FD1C3A}</a:tableStyleId>
              </a:tblPr>
              <a:tblGrid>
                <a:gridCol w="2515870">
                  <a:extLst>
                    <a:ext uri="{9D8B030D-6E8A-4147-A177-3AD203B41FA5}">
                      <a16:colId xmlns:a16="http://schemas.microsoft.com/office/drawing/2014/main" val="20000"/>
                    </a:ext>
                  </a:extLst>
                </a:gridCol>
                <a:gridCol w="711835">
                  <a:extLst>
                    <a:ext uri="{9D8B030D-6E8A-4147-A177-3AD203B41FA5}">
                      <a16:colId xmlns:a16="http://schemas.microsoft.com/office/drawing/2014/main" val="20001"/>
                    </a:ext>
                  </a:extLst>
                </a:gridCol>
                <a:gridCol w="724535">
                  <a:extLst>
                    <a:ext uri="{9D8B030D-6E8A-4147-A177-3AD203B41FA5}">
                      <a16:colId xmlns:a16="http://schemas.microsoft.com/office/drawing/2014/main" val="20002"/>
                    </a:ext>
                  </a:extLst>
                </a:gridCol>
                <a:gridCol w="724535">
                  <a:extLst>
                    <a:ext uri="{9D8B030D-6E8A-4147-A177-3AD203B41FA5}">
                      <a16:colId xmlns:a16="http://schemas.microsoft.com/office/drawing/2014/main" val="20003"/>
                    </a:ext>
                  </a:extLst>
                </a:gridCol>
                <a:gridCol w="724535">
                  <a:extLst>
                    <a:ext uri="{9D8B030D-6E8A-4147-A177-3AD203B41FA5}">
                      <a16:colId xmlns:a16="http://schemas.microsoft.com/office/drawing/2014/main" val="20004"/>
                    </a:ext>
                  </a:extLst>
                </a:gridCol>
                <a:gridCol w="725805">
                  <a:extLst>
                    <a:ext uri="{9D8B030D-6E8A-4147-A177-3AD203B41FA5}">
                      <a16:colId xmlns:a16="http://schemas.microsoft.com/office/drawing/2014/main" val="20005"/>
                    </a:ext>
                  </a:extLst>
                </a:gridCol>
                <a:gridCol w="724535">
                  <a:extLst>
                    <a:ext uri="{9D8B030D-6E8A-4147-A177-3AD203B41FA5}">
                      <a16:colId xmlns:a16="http://schemas.microsoft.com/office/drawing/2014/main" val="20006"/>
                    </a:ext>
                  </a:extLst>
                </a:gridCol>
                <a:gridCol w="723265">
                  <a:extLst>
                    <a:ext uri="{9D8B030D-6E8A-4147-A177-3AD203B41FA5}">
                      <a16:colId xmlns:a16="http://schemas.microsoft.com/office/drawing/2014/main" val="20007"/>
                    </a:ext>
                  </a:extLst>
                </a:gridCol>
                <a:gridCol w="725805">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gridCol w="723900">
                  <a:extLst>
                    <a:ext uri="{9D8B030D-6E8A-4147-A177-3AD203B41FA5}">
                      <a16:colId xmlns:a16="http://schemas.microsoft.com/office/drawing/2014/main" val="20010"/>
                    </a:ext>
                  </a:extLst>
                </a:gridCol>
                <a:gridCol w="725805">
                  <a:extLst>
                    <a:ext uri="{9D8B030D-6E8A-4147-A177-3AD203B41FA5}">
                      <a16:colId xmlns:a16="http://schemas.microsoft.com/office/drawing/2014/main" val="20011"/>
                    </a:ext>
                  </a:extLst>
                </a:gridCol>
                <a:gridCol w="723900">
                  <a:extLst>
                    <a:ext uri="{9D8B030D-6E8A-4147-A177-3AD203B41FA5}">
                      <a16:colId xmlns:a16="http://schemas.microsoft.com/office/drawing/2014/main" val="20012"/>
                    </a:ext>
                  </a:extLst>
                </a:gridCol>
              </a:tblGrid>
              <a:tr h="420370">
                <a:tc>
                  <a:txBody>
                    <a:bodyPr/>
                    <a:lstStyle/>
                    <a:p>
                      <a:pPr algn="l">
                        <a:buClrTx/>
                        <a:buSzTx/>
                        <a:buFontTx/>
                        <a:buNone/>
                      </a:pPr>
                      <a:endParaRPr lang="en-US" altLang="zh-CN" sz="1600" b="0">
                        <a:solidFill>
                          <a:schemeClr val="dk1"/>
                        </a:solidFill>
                        <a:latin typeface="Times New Roman Regular" panose="02020503050405090304" charset="0"/>
                        <a:cs typeface="Times New Roman Regular" panose="02020503050405090304" charset="0"/>
                      </a:endParaRPr>
                    </a:p>
                  </a:txBody>
                  <a:tcPr anchor="ctr"/>
                </a:tc>
                <a:tc>
                  <a:txBody>
                    <a:bodyPr/>
                    <a:lstStyle/>
                    <a:p>
                      <a:pPr algn="ctr">
                        <a:buNone/>
                      </a:pPr>
                      <a:r>
                        <a:rPr lang="en-US" altLang="zh-CN" sz="1600"/>
                        <a:t>1</a:t>
                      </a:r>
                    </a:p>
                  </a:txBody>
                  <a:tcPr anchor="ctr"/>
                </a:tc>
                <a:tc>
                  <a:txBody>
                    <a:bodyPr/>
                    <a:lstStyle/>
                    <a:p>
                      <a:pPr algn="ctr">
                        <a:buNone/>
                      </a:pPr>
                      <a:r>
                        <a:rPr lang="en-US" altLang="zh-CN" sz="1600"/>
                        <a:t>2</a:t>
                      </a:r>
                    </a:p>
                  </a:txBody>
                  <a:tcPr anchor="ctr"/>
                </a:tc>
                <a:tc>
                  <a:txBody>
                    <a:bodyPr/>
                    <a:lstStyle/>
                    <a:p>
                      <a:pPr algn="ctr">
                        <a:buNone/>
                      </a:pPr>
                      <a:r>
                        <a:rPr lang="en-US" altLang="zh-CN" sz="1600"/>
                        <a:t>3</a:t>
                      </a:r>
                    </a:p>
                  </a:txBody>
                  <a:tcPr anchor="ctr"/>
                </a:tc>
                <a:tc>
                  <a:txBody>
                    <a:bodyPr/>
                    <a:lstStyle/>
                    <a:p>
                      <a:pPr algn="ctr">
                        <a:buNone/>
                      </a:pPr>
                      <a:r>
                        <a:rPr lang="en-US" altLang="zh-CN" sz="1600"/>
                        <a:t>4</a:t>
                      </a:r>
                    </a:p>
                  </a:txBody>
                  <a:tcPr anchor="ctr"/>
                </a:tc>
                <a:tc>
                  <a:txBody>
                    <a:bodyPr/>
                    <a:lstStyle/>
                    <a:p>
                      <a:pPr algn="ctr">
                        <a:buNone/>
                      </a:pPr>
                      <a:r>
                        <a:rPr lang="en-US" altLang="zh-CN" sz="1600"/>
                        <a:t>5</a:t>
                      </a:r>
                    </a:p>
                  </a:txBody>
                  <a:tcPr anchor="ctr"/>
                </a:tc>
                <a:tc>
                  <a:txBody>
                    <a:bodyPr/>
                    <a:lstStyle/>
                    <a:p>
                      <a:pPr algn="ctr">
                        <a:buNone/>
                      </a:pPr>
                      <a:r>
                        <a:rPr lang="en-US" altLang="zh-CN" sz="1600"/>
                        <a:t>6</a:t>
                      </a:r>
                    </a:p>
                  </a:txBody>
                  <a:tcPr anchor="ctr"/>
                </a:tc>
                <a:tc>
                  <a:txBody>
                    <a:bodyPr/>
                    <a:lstStyle/>
                    <a:p>
                      <a:pPr algn="ctr">
                        <a:buNone/>
                      </a:pPr>
                      <a:r>
                        <a:rPr lang="en-US" altLang="zh-CN" sz="1600"/>
                        <a:t>7</a:t>
                      </a:r>
                    </a:p>
                  </a:txBody>
                  <a:tcPr anchor="ctr"/>
                </a:tc>
                <a:tc>
                  <a:txBody>
                    <a:bodyPr/>
                    <a:lstStyle/>
                    <a:p>
                      <a:pPr algn="ctr">
                        <a:buNone/>
                      </a:pPr>
                      <a:r>
                        <a:rPr lang="en-US" altLang="zh-CN" sz="1600"/>
                        <a:t>8</a:t>
                      </a:r>
                    </a:p>
                  </a:txBody>
                  <a:tcPr anchor="ctr"/>
                </a:tc>
                <a:tc>
                  <a:txBody>
                    <a:bodyPr/>
                    <a:lstStyle/>
                    <a:p>
                      <a:pPr algn="ctr">
                        <a:buNone/>
                      </a:pPr>
                      <a:r>
                        <a:rPr lang="en-US" altLang="zh-CN" sz="1600"/>
                        <a:t>9</a:t>
                      </a:r>
                    </a:p>
                  </a:txBody>
                  <a:tcPr anchor="ctr"/>
                </a:tc>
                <a:tc>
                  <a:txBody>
                    <a:bodyPr/>
                    <a:lstStyle/>
                    <a:p>
                      <a:pPr algn="ctr">
                        <a:buNone/>
                      </a:pPr>
                      <a:r>
                        <a:rPr lang="en-US" altLang="zh-CN" sz="1600"/>
                        <a:t>10</a:t>
                      </a:r>
                    </a:p>
                  </a:txBody>
                  <a:tcPr anchor="ctr"/>
                </a:tc>
                <a:tc>
                  <a:txBody>
                    <a:bodyPr/>
                    <a:lstStyle/>
                    <a:p>
                      <a:pPr algn="ctr">
                        <a:buNone/>
                      </a:pPr>
                      <a:r>
                        <a:rPr lang="en-US" altLang="zh-CN" sz="1600"/>
                        <a:t>11</a:t>
                      </a:r>
                    </a:p>
                  </a:txBody>
                  <a:tcPr anchor="ctr"/>
                </a:tc>
                <a:tc>
                  <a:txBody>
                    <a:bodyPr/>
                    <a:lstStyle/>
                    <a:p>
                      <a:pPr algn="ctr">
                        <a:buNone/>
                      </a:pPr>
                      <a:r>
                        <a:rPr lang="en-US" altLang="zh-CN" sz="1600"/>
                        <a:t>12</a:t>
                      </a:r>
                    </a:p>
                  </a:txBody>
                  <a:tcPr anchor="ctr"/>
                </a:tc>
                <a:extLst>
                  <a:ext uri="{0D108BD9-81ED-4DB2-BD59-A6C34878D82A}">
                    <a16:rowId xmlns:a16="http://schemas.microsoft.com/office/drawing/2014/main" val="10000"/>
                  </a:ext>
                </a:extLst>
              </a:tr>
              <a:tr h="396875">
                <a:tc>
                  <a:txBody>
                    <a:bodyPr/>
                    <a:lstStyle/>
                    <a:p>
                      <a:pPr algn="l">
                        <a:lnSpc>
                          <a:spcPct val="100000"/>
                        </a:lnSpc>
                        <a:buClrTx/>
                        <a:buSzTx/>
                        <a:buFontTx/>
                        <a:buNone/>
                      </a:pPr>
                      <a:r>
                        <a:rPr lang="en-US" altLang="zh-CN" sz="1600">
                          <a:latin typeface="Times New Roman Regular" panose="02020503050405090304" charset="0"/>
                          <a:cs typeface="Times New Roman Regular" panose="02020503050405090304" charset="0"/>
                        </a:rPr>
                        <a:t>Planning and TBL design</a:t>
                      </a:r>
                    </a:p>
                  </a:txBody>
                  <a:tcPr/>
                </a:tc>
                <a:tc>
                  <a:txBody>
                    <a:bodyPr/>
                    <a:lstStyle/>
                    <a:p>
                      <a:pPr algn="ctr">
                        <a:buNone/>
                      </a:pPr>
                      <a:endParaRPr lang="zh-CN" altLang="en-US">
                        <a:highlight>
                          <a:srgbClr val="FFFF00"/>
                        </a:highlight>
                      </a:endParaRPr>
                    </a:p>
                  </a:txBody>
                  <a:tcPr anchor="ctr">
                    <a:solidFill>
                      <a:srgbClr val="0070C0"/>
                    </a:solidFill>
                  </a:tcPr>
                </a:tc>
                <a:tc>
                  <a:txBody>
                    <a:bodyPr/>
                    <a:lstStyle/>
                    <a:p>
                      <a:pPr algn="ctr">
                        <a:buNone/>
                      </a:pPr>
                      <a:endParaRPr lang="zh-CN" altLang="en-US"/>
                    </a:p>
                  </a:txBody>
                  <a:tcPr anchor="ctr">
                    <a:solidFill>
                      <a:srgbClr val="0070C0"/>
                    </a:solidFill>
                  </a:tcP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extLst>
                  <a:ext uri="{0D108BD9-81ED-4DB2-BD59-A6C34878D82A}">
                    <a16:rowId xmlns:a16="http://schemas.microsoft.com/office/drawing/2014/main" val="10001"/>
                  </a:ext>
                </a:extLst>
              </a:tr>
              <a:tr h="365760">
                <a:tc>
                  <a:txBody>
                    <a:bodyPr/>
                    <a:lstStyle/>
                    <a:p>
                      <a:pPr algn="l">
                        <a:lnSpc>
                          <a:spcPct val="100000"/>
                        </a:lnSpc>
                        <a:buClrTx/>
                        <a:buSzTx/>
                        <a:buFontTx/>
                        <a:buNone/>
                      </a:pPr>
                      <a:r>
                        <a:rPr lang="en-US" altLang="zh-CN" sz="1600">
                          <a:latin typeface="Times New Roman Regular" panose="02020503050405090304" charset="0"/>
                          <a:cs typeface="Times New Roman Regular" panose="02020503050405090304" charset="0"/>
                        </a:rPr>
                        <a:t>pre-test </a:t>
                      </a:r>
                    </a:p>
                  </a:txBody>
                  <a:tcPr/>
                </a:tc>
                <a:tc>
                  <a:txBody>
                    <a:bodyPr/>
                    <a:lstStyle/>
                    <a:p>
                      <a:pPr algn="ctr">
                        <a:buNone/>
                      </a:pPr>
                      <a:endParaRPr lang="zh-CN" altLang="en-US">
                        <a:highlight>
                          <a:srgbClr val="FFFF00"/>
                        </a:highlight>
                      </a:endParaRPr>
                    </a:p>
                  </a:txBody>
                  <a:tcPr anchor="ctr">
                    <a:solidFill>
                      <a:srgbClr val="E7E7EA"/>
                    </a:solidFill>
                  </a:tcPr>
                </a:tc>
                <a:tc>
                  <a:txBody>
                    <a:bodyPr/>
                    <a:lstStyle/>
                    <a:p>
                      <a:pPr algn="ctr">
                        <a:buNone/>
                      </a:pPr>
                      <a:endParaRPr lang="zh-CN" altLang="en-US"/>
                    </a:p>
                  </a:txBody>
                  <a:tcPr anchor="ctr">
                    <a:solidFill>
                      <a:srgbClr val="0070C0"/>
                    </a:solidFill>
                  </a:tcP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extLst>
                  <a:ext uri="{0D108BD9-81ED-4DB2-BD59-A6C34878D82A}">
                    <a16:rowId xmlns:a16="http://schemas.microsoft.com/office/drawing/2014/main" val="10002"/>
                  </a:ext>
                </a:extLst>
              </a:tr>
              <a:tr h="407670">
                <a:tc>
                  <a:txBody>
                    <a:bodyPr/>
                    <a:lstStyle/>
                    <a:p>
                      <a:pPr algn="l">
                        <a:buClrTx/>
                        <a:buSzTx/>
                        <a:buFontTx/>
                        <a:buNone/>
                      </a:pPr>
                      <a:r>
                        <a:rPr lang="en-US" altLang="zh-CN" sz="1600">
                          <a:latin typeface="Times New Roman Regular" panose="02020503050405090304" charset="0"/>
                          <a:cs typeface="Times New Roman Regular" panose="02020503050405090304" charset="0"/>
                        </a:rPr>
                        <a:t>TBL activitie</a:t>
                      </a:r>
                    </a:p>
                  </a:txBody>
                  <a:tcPr/>
                </a:tc>
                <a:tc>
                  <a:txBody>
                    <a:bodyPr/>
                    <a:lstStyle/>
                    <a:p>
                      <a:pPr algn="ctr">
                        <a:buNone/>
                      </a:pPr>
                      <a:endParaRPr lang="zh-CN" altLang="en-US"/>
                    </a:p>
                  </a:txBody>
                  <a:tcPr anchor="ctr"/>
                </a:tc>
                <a:tc>
                  <a:txBody>
                    <a:bodyPr/>
                    <a:lstStyle/>
                    <a:p>
                      <a:pPr algn="ctr">
                        <a:buNone/>
                      </a:pPr>
                      <a:endParaRPr lang="zh-CN" altLang="en-US"/>
                    </a:p>
                  </a:txBody>
                  <a:tcPr anchor="ctr">
                    <a:solidFill>
                      <a:srgbClr val="E7E7EA"/>
                    </a:solidFill>
                  </a:tcPr>
                </a:tc>
                <a:tc>
                  <a:txBody>
                    <a:bodyPr/>
                    <a:lstStyle/>
                    <a:p>
                      <a:pPr algn="ctr">
                        <a:buNone/>
                      </a:pPr>
                      <a:endParaRPr lang="zh-CN" altLang="en-US"/>
                    </a:p>
                  </a:txBody>
                  <a:tcPr anchor="ctr">
                    <a:solidFill>
                      <a:srgbClr val="0070C0"/>
                    </a:solidFill>
                  </a:tcPr>
                </a:tc>
                <a:tc>
                  <a:txBody>
                    <a:bodyPr/>
                    <a:lstStyle/>
                    <a:p>
                      <a:pPr algn="ctr">
                        <a:buNone/>
                      </a:pPr>
                      <a:endParaRPr lang="zh-CN" altLang="en-US"/>
                    </a:p>
                  </a:txBody>
                  <a:tcPr anchor="ctr">
                    <a:solidFill>
                      <a:srgbClr val="0070C0"/>
                    </a:solidFill>
                  </a:tcP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extLst>
                  <a:ext uri="{0D108BD9-81ED-4DB2-BD59-A6C34878D82A}">
                    <a16:rowId xmlns:a16="http://schemas.microsoft.com/office/drawing/2014/main" val="10003"/>
                  </a:ext>
                </a:extLst>
              </a:tr>
              <a:tr h="407035">
                <a:tc>
                  <a:txBody>
                    <a:bodyPr/>
                    <a:lstStyle/>
                    <a:p>
                      <a:pPr algn="l">
                        <a:buClrTx/>
                        <a:buSzTx/>
                        <a:buFontTx/>
                        <a:buNone/>
                      </a:pPr>
                      <a:r>
                        <a:rPr lang="en-US" altLang="zh-CN" sz="1600">
                          <a:latin typeface="Times New Roman Regular" panose="02020503050405090304" charset="0"/>
                          <a:cs typeface="Times New Roman Regular" panose="02020503050405090304" charset="0"/>
                        </a:rPr>
                        <a:t>Post-test </a:t>
                      </a:r>
                    </a:p>
                  </a:txBody>
                  <a:tcP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solidFill>
                      <a:srgbClr val="CCCCD3"/>
                    </a:solidFill>
                  </a:tcPr>
                </a:tc>
                <a:tc>
                  <a:txBody>
                    <a:bodyPr/>
                    <a:lstStyle/>
                    <a:p>
                      <a:pPr algn="ctr">
                        <a:buNone/>
                      </a:pPr>
                      <a:endParaRPr lang="zh-CN" altLang="en-US"/>
                    </a:p>
                  </a:txBody>
                  <a:tcPr anchor="ctr">
                    <a:solidFill>
                      <a:srgbClr val="0070C0"/>
                    </a:solidFill>
                  </a:tcPr>
                </a:tc>
                <a:tc>
                  <a:txBody>
                    <a:bodyPr/>
                    <a:lstStyle/>
                    <a:p>
                      <a:pPr algn="ctr">
                        <a:buNone/>
                      </a:pPr>
                      <a:endParaRPr lang="zh-CN" altLang="en-US"/>
                    </a:p>
                  </a:txBody>
                  <a:tcPr anchor="ctr">
                    <a:solidFill>
                      <a:srgbClr val="CCCCD3"/>
                    </a:solidFill>
                  </a:tcP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extLst>
                  <a:ext uri="{0D108BD9-81ED-4DB2-BD59-A6C34878D82A}">
                    <a16:rowId xmlns:a16="http://schemas.microsoft.com/office/drawing/2014/main" val="10004"/>
                  </a:ext>
                </a:extLst>
              </a:tr>
              <a:tr h="407035">
                <a:tc>
                  <a:txBody>
                    <a:bodyPr/>
                    <a:lstStyle/>
                    <a:p>
                      <a:pPr algn="l">
                        <a:buClrTx/>
                        <a:buSzTx/>
                        <a:buFontTx/>
                        <a:buNone/>
                      </a:pPr>
                      <a:r>
                        <a:rPr lang="en-US" altLang="zh-CN" sz="1600">
                          <a:latin typeface="Times New Roman Regular" panose="02020503050405090304" charset="0"/>
                          <a:cs typeface="Times New Roman Regular" panose="02020503050405090304" charset="0"/>
                        </a:rPr>
                        <a:t>interviews</a:t>
                      </a:r>
                    </a:p>
                  </a:txBody>
                  <a:tcP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solidFill>
                      <a:srgbClr val="0070C0"/>
                    </a:solidFill>
                  </a:tcPr>
                </a:tc>
                <a:tc>
                  <a:txBody>
                    <a:bodyPr/>
                    <a:lstStyle/>
                    <a:p>
                      <a:pPr algn="ctr">
                        <a:buNone/>
                      </a:pPr>
                      <a:endParaRPr lang="zh-CN" altLang="en-US"/>
                    </a:p>
                  </a:txBody>
                  <a:tcPr anchor="ctr">
                    <a:solidFill>
                      <a:srgbClr val="0070C0"/>
                    </a:solidFill>
                  </a:tcP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extLst>
                  <a:ext uri="{0D108BD9-81ED-4DB2-BD59-A6C34878D82A}">
                    <a16:rowId xmlns:a16="http://schemas.microsoft.com/office/drawing/2014/main" val="10005"/>
                  </a:ext>
                </a:extLst>
              </a:tr>
              <a:tr h="406400">
                <a:tc>
                  <a:txBody>
                    <a:bodyPr/>
                    <a:lstStyle/>
                    <a:p>
                      <a:pPr algn="l">
                        <a:buClrTx/>
                        <a:buSzTx/>
                        <a:buFontTx/>
                        <a:buNone/>
                      </a:pPr>
                      <a:r>
                        <a:rPr lang="en-US" altLang="zh-CN" sz="1600">
                          <a:latin typeface="Times New Roman Regular" panose="02020503050405090304" charset="0"/>
                          <a:cs typeface="Times New Roman Regular" panose="02020503050405090304" charset="0"/>
                        </a:rPr>
                        <a:t>questionnaire</a:t>
                      </a:r>
                    </a:p>
                  </a:txBody>
                  <a:tcP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solidFill>
                      <a:srgbClr val="0070C0"/>
                    </a:solidFill>
                  </a:tcPr>
                </a:tc>
                <a:tc>
                  <a:txBody>
                    <a:bodyPr/>
                    <a:lstStyle/>
                    <a:p>
                      <a:pPr algn="ctr">
                        <a:buNone/>
                      </a:pPr>
                      <a:endParaRPr lang="zh-CN" altLang="en-US"/>
                    </a:p>
                  </a:txBody>
                  <a:tcPr anchor="ctr">
                    <a:solidFill>
                      <a:srgbClr val="0070C0"/>
                    </a:solidFill>
                  </a:tcPr>
                </a:tc>
                <a:tc>
                  <a:txBody>
                    <a:bodyPr/>
                    <a:lstStyle/>
                    <a:p>
                      <a:pPr algn="ctr">
                        <a:buNone/>
                      </a:pPr>
                      <a:endParaRPr lang="zh-CN" altLang="en-US"/>
                    </a:p>
                  </a:txBody>
                  <a:tcPr anchor="ctr">
                    <a:solidFill>
                      <a:srgbClr val="CCCCD3"/>
                    </a:solidFill>
                  </a:tcPr>
                </a:tc>
                <a:tc>
                  <a:txBody>
                    <a:bodyPr/>
                    <a:lstStyle/>
                    <a:p>
                      <a:pPr algn="ctr">
                        <a:buNone/>
                      </a:pPr>
                      <a:endParaRPr lang="zh-CN" altLang="en-US"/>
                    </a:p>
                  </a:txBody>
                  <a:tcPr anchor="ctr">
                    <a:solidFill>
                      <a:srgbClr val="CCCCD3"/>
                    </a:solidFill>
                  </a:tcPr>
                </a:tc>
                <a:tc>
                  <a:txBody>
                    <a:bodyPr/>
                    <a:lstStyle/>
                    <a:p>
                      <a:pPr algn="ctr">
                        <a:buNone/>
                      </a:pPr>
                      <a:endParaRPr lang="zh-CN" altLang="en-US"/>
                    </a:p>
                  </a:txBody>
                  <a:tcPr anchor="ctr"/>
                </a:tc>
                <a:tc>
                  <a:txBody>
                    <a:bodyPr/>
                    <a:lstStyle/>
                    <a:p>
                      <a:pPr algn="ctr">
                        <a:buNone/>
                      </a:pPr>
                      <a:endParaRPr lang="zh-CN" altLang="en-US"/>
                    </a:p>
                  </a:txBody>
                  <a:tcPr anchor="ctr"/>
                </a:tc>
                <a:extLst>
                  <a:ext uri="{0D108BD9-81ED-4DB2-BD59-A6C34878D82A}">
                    <a16:rowId xmlns:a16="http://schemas.microsoft.com/office/drawing/2014/main" val="10006"/>
                  </a:ext>
                </a:extLst>
              </a:tr>
              <a:tr h="407670">
                <a:tc>
                  <a:txBody>
                    <a:bodyPr/>
                    <a:lstStyle/>
                    <a:p>
                      <a:pPr algn="l">
                        <a:buClrTx/>
                        <a:buSzTx/>
                        <a:buFontTx/>
                        <a:buNone/>
                      </a:pPr>
                      <a:r>
                        <a:rPr lang="en-US" altLang="zh-CN" sz="1600">
                          <a:latin typeface="Times New Roman Regular" panose="02020503050405090304" charset="0"/>
                          <a:cs typeface="Times New Roman Regular" panose="02020503050405090304" charset="0"/>
                        </a:rPr>
                        <a:t>data analysis</a:t>
                      </a:r>
                    </a:p>
                  </a:txBody>
                  <a:tcP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solidFill>
                      <a:srgbClr val="0070C0"/>
                    </a:solidFill>
                  </a:tcPr>
                </a:tc>
                <a:tc>
                  <a:txBody>
                    <a:bodyPr/>
                    <a:lstStyle/>
                    <a:p>
                      <a:pPr algn="ctr">
                        <a:buNone/>
                      </a:pPr>
                      <a:endParaRPr lang="zh-CN" altLang="en-US"/>
                    </a:p>
                  </a:txBody>
                  <a:tcPr anchor="ctr">
                    <a:solidFill>
                      <a:srgbClr val="0070C0"/>
                    </a:solidFill>
                  </a:tcPr>
                </a:tc>
                <a:tc>
                  <a:txBody>
                    <a:bodyPr/>
                    <a:lstStyle/>
                    <a:p>
                      <a:pPr algn="ctr">
                        <a:buNone/>
                      </a:pPr>
                      <a:endParaRPr lang="zh-CN" altLang="en-US"/>
                    </a:p>
                  </a:txBody>
                  <a:tcPr anchor="ctr">
                    <a:solidFill>
                      <a:srgbClr val="0070C0"/>
                    </a:solidFill>
                  </a:tcPr>
                </a:tc>
                <a:tc>
                  <a:txBody>
                    <a:bodyPr/>
                    <a:lstStyle/>
                    <a:p>
                      <a:pPr algn="ctr">
                        <a:buNone/>
                      </a:pPr>
                      <a:endParaRPr lang="zh-CN" altLang="en-US"/>
                    </a:p>
                  </a:txBody>
                  <a:tcPr anchor="ctr">
                    <a:solidFill>
                      <a:srgbClr val="CCCCD3"/>
                    </a:solidFill>
                  </a:tcPr>
                </a:tc>
                <a:extLst>
                  <a:ext uri="{0D108BD9-81ED-4DB2-BD59-A6C34878D82A}">
                    <a16:rowId xmlns:a16="http://schemas.microsoft.com/office/drawing/2014/main" val="10007"/>
                  </a:ext>
                </a:extLst>
              </a:tr>
              <a:tr h="407670">
                <a:tc>
                  <a:txBody>
                    <a:bodyPr/>
                    <a:lstStyle/>
                    <a:p>
                      <a:pPr algn="l">
                        <a:buClrTx/>
                        <a:buSzTx/>
                        <a:buFontTx/>
                        <a:buNone/>
                      </a:pPr>
                      <a:r>
                        <a:rPr lang="en-US" altLang="zh-CN" sz="1600">
                          <a:latin typeface="Times New Roman Regular" panose="02020503050405090304" charset="0"/>
                          <a:cs typeface="Times New Roman Regular" panose="02020503050405090304" charset="0"/>
                        </a:rPr>
                        <a:t>finalizing </a:t>
                      </a:r>
                    </a:p>
                  </a:txBody>
                  <a:tcP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solidFill>
                      <a:srgbClr val="E7E7EA"/>
                    </a:solidFill>
                  </a:tcPr>
                </a:tc>
                <a:tc>
                  <a:txBody>
                    <a:bodyPr/>
                    <a:lstStyle/>
                    <a:p>
                      <a:pPr algn="ctr">
                        <a:buNone/>
                      </a:pPr>
                      <a:endParaRPr lang="zh-CN" altLang="en-US"/>
                    </a:p>
                  </a:txBody>
                  <a:tcPr anchor="ctr">
                    <a:solidFill>
                      <a:srgbClr val="E7E7EA"/>
                    </a:solidFill>
                  </a:tcPr>
                </a:tc>
                <a:tc>
                  <a:txBody>
                    <a:bodyPr/>
                    <a:lstStyle/>
                    <a:p>
                      <a:pPr algn="ctr">
                        <a:buNone/>
                      </a:pPr>
                      <a:endParaRPr lang="zh-CN" altLang="en-US"/>
                    </a:p>
                  </a:txBody>
                  <a:tcPr anchor="ctr">
                    <a:solidFill>
                      <a:srgbClr val="0070C0"/>
                    </a:solidFill>
                  </a:tcPr>
                </a:tc>
                <a:tc>
                  <a:txBody>
                    <a:bodyPr/>
                    <a:lstStyle/>
                    <a:p>
                      <a:pPr algn="ctr">
                        <a:buNone/>
                      </a:pPr>
                      <a:endParaRPr lang="zh-CN" altLang="en-US"/>
                    </a:p>
                  </a:txBody>
                  <a:tcPr anchor="ctr">
                    <a:solidFill>
                      <a:srgbClr val="0070C0"/>
                    </a:solidFill>
                  </a:tcPr>
                </a:tc>
                <a:extLst>
                  <a:ext uri="{0D108BD9-81ED-4DB2-BD59-A6C34878D82A}">
                    <a16:rowId xmlns:a16="http://schemas.microsoft.com/office/drawing/2014/main" val="10008"/>
                  </a:ext>
                </a:extLst>
              </a:tr>
              <a:tr h="407670">
                <a:tc>
                  <a:txBody>
                    <a:bodyPr/>
                    <a:lstStyle/>
                    <a:p>
                      <a:pPr algn="l">
                        <a:buClrTx/>
                        <a:buSzTx/>
                        <a:buFontTx/>
                        <a:buNone/>
                      </a:pPr>
                      <a:r>
                        <a:rPr lang="en-US" altLang="zh-CN" sz="1600">
                          <a:latin typeface="Times New Roman Regular" panose="02020503050405090304" charset="0"/>
                          <a:cs typeface="Times New Roman Regular" panose="02020503050405090304" charset="0"/>
                        </a:rPr>
                        <a:t>Observation </a:t>
                      </a:r>
                    </a:p>
                  </a:txBody>
                  <a:tcP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solidFill>
                      <a:schemeClr val="tx1">
                        <a:lumMod val="95000"/>
                        <a:lumOff val="5000"/>
                      </a:schemeClr>
                    </a:solidFill>
                  </a:tcPr>
                </a:tc>
                <a:tc>
                  <a:txBody>
                    <a:bodyPr/>
                    <a:lstStyle/>
                    <a:p>
                      <a:pPr algn="ctr">
                        <a:buNone/>
                      </a:pPr>
                      <a:endParaRPr lang="zh-CN" altLang="en-US"/>
                    </a:p>
                  </a:txBody>
                  <a:tcPr anchor="ctr">
                    <a:solidFill>
                      <a:schemeClr val="tx1">
                        <a:lumMod val="95000"/>
                        <a:lumOff val="5000"/>
                      </a:schemeClr>
                    </a:solidFill>
                  </a:tcP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tc>
                <a:tc>
                  <a:txBody>
                    <a:bodyPr/>
                    <a:lstStyle/>
                    <a:p>
                      <a:pPr algn="ctr">
                        <a:buNone/>
                      </a:pPr>
                      <a:endParaRPr lang="zh-CN" altLang="en-US"/>
                    </a:p>
                  </a:txBody>
                  <a:tcPr anchor="ctr">
                    <a:solidFill>
                      <a:srgbClr val="CCCCD3"/>
                    </a:solidFill>
                  </a:tcPr>
                </a:tc>
                <a:tc>
                  <a:txBody>
                    <a:bodyPr/>
                    <a:lstStyle/>
                    <a:p>
                      <a:pPr algn="ctr">
                        <a:buNone/>
                      </a:pPr>
                      <a:endParaRPr lang="zh-CN" altLang="en-US"/>
                    </a:p>
                  </a:txBody>
                  <a:tcPr anchor="ctr">
                    <a:solidFill>
                      <a:srgbClr val="CCCCD3"/>
                    </a:solidFill>
                  </a:tcPr>
                </a:tc>
                <a:tc>
                  <a:txBody>
                    <a:bodyPr/>
                    <a:lstStyle/>
                    <a:p>
                      <a:pPr algn="ctr">
                        <a:buNone/>
                      </a:pPr>
                      <a:endParaRPr lang="zh-CN" altLang="en-US"/>
                    </a:p>
                  </a:txBody>
                  <a:tcPr anchor="ctr">
                    <a:solidFill>
                      <a:srgbClr val="CCCCD3"/>
                    </a:solidFill>
                  </a:tcPr>
                </a:tc>
                <a:tc>
                  <a:txBody>
                    <a:bodyPr/>
                    <a:lstStyle/>
                    <a:p>
                      <a:pPr algn="ctr">
                        <a:buNone/>
                      </a:pPr>
                      <a:endParaRPr lang="zh-CN" altLang="en-US"/>
                    </a:p>
                  </a:txBody>
                  <a:tcPr anchor="ctr">
                    <a:solidFill>
                      <a:srgbClr val="CCCCD3"/>
                    </a:solidFill>
                  </a:tcPr>
                </a:tc>
                <a:extLst>
                  <a:ext uri="{0D108BD9-81ED-4DB2-BD59-A6C34878D82A}">
                    <a16:rowId xmlns:a16="http://schemas.microsoft.com/office/drawing/2014/main" val="10009"/>
                  </a:ext>
                </a:extLst>
              </a:tr>
            </a:tbl>
          </a:graphicData>
        </a:graphic>
      </p:graphicFrame>
      <p:sp>
        <p:nvSpPr>
          <p:cNvPr id="9" name="文本框 8"/>
          <p:cNvSpPr txBox="1"/>
          <p:nvPr/>
        </p:nvSpPr>
        <p:spPr>
          <a:xfrm>
            <a:off x="737870" y="774065"/>
            <a:ext cx="10860405" cy="829945"/>
          </a:xfrm>
          <a:prstGeom prst="rect">
            <a:avLst/>
          </a:prstGeom>
          <a:noFill/>
        </p:spPr>
        <p:txBody>
          <a:bodyPr wrap="square" rtlCol="0">
            <a:spAutoFit/>
          </a:bodyPr>
          <a:lstStyle/>
          <a:p>
            <a:r>
              <a:rPr lang="en-US" altLang="zh-CN" sz="2400" b="1">
                <a:latin typeface="Times New Roman Bold" panose="02020503050405090304" charset="0"/>
                <a:cs typeface="Times New Roman Bold" panose="02020503050405090304" charset="0"/>
              </a:rPr>
              <a:t>Timespan:</a:t>
            </a:r>
            <a:r>
              <a:rPr lang="en-US" altLang="zh-CN" sz="2400">
                <a:latin typeface="Times New Roman Regular" panose="02020503050405090304" charset="0"/>
                <a:cs typeface="Times New Roman Regular" panose="02020503050405090304" charset="0"/>
              </a:rPr>
              <a:t> 12 monthes</a:t>
            </a:r>
          </a:p>
          <a:p>
            <a:r>
              <a:rPr lang="en-US" altLang="zh-CN" sz="2400" b="1">
                <a:latin typeface="Times New Roman Bold" panose="02020503050405090304" charset="0"/>
                <a:cs typeface="Times New Roman Bold" panose="02020503050405090304" charset="0"/>
              </a:rPr>
              <a:t>Presumed outcome:</a:t>
            </a:r>
            <a:r>
              <a:rPr lang="en-US" altLang="zh-CN" sz="2400">
                <a:latin typeface="Times New Roman Regular" panose="02020503050405090304" charset="0"/>
                <a:cs typeface="Times New Roman Regular" panose="02020503050405090304" charset="0"/>
              </a:rPr>
              <a:t> an article </a:t>
            </a:r>
          </a:p>
        </p:txBody>
      </p:sp>
      <p:pic>
        <p:nvPicPr>
          <p:cNvPr id="7" name="音频 6">
            <a:extLst>
              <a:ext uri="{FF2B5EF4-FFF2-40B4-BE49-F238E27FC236}">
                <a16:creationId xmlns:a16="http://schemas.microsoft.com/office/drawing/2014/main" id="{A8120366-E46F-D07C-DEA4-161B4E6C2F6E}"/>
              </a:ext>
            </a:extLst>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3305"/>
    </mc:Choice>
    <mc:Fallback>
      <p:transition spd="slow" advTm="433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98" name="矩形 97"/>
          <p:cNvSpPr/>
          <p:nvPr/>
        </p:nvSpPr>
        <p:spPr>
          <a:xfrm>
            <a:off x="0" y="0"/>
            <a:ext cx="3910965" cy="6858000"/>
          </a:xfrm>
          <a:prstGeom prst="rect">
            <a:avLst/>
          </a:prstGeom>
          <a:ln w="0" cap="flat" cmpd="sng" algn="ctr">
            <a:noFill/>
            <a:prstDash val="solid"/>
            <a:miter lim="800000"/>
          </a:ln>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100" name="文本框 99"/>
          <p:cNvSpPr txBox="1"/>
          <p:nvPr>
            <p:custDataLst>
              <p:tags r:id="rId2"/>
            </p:custDataLst>
          </p:nvPr>
        </p:nvSpPr>
        <p:spPr>
          <a:xfrm>
            <a:off x="3910965" y="361950"/>
            <a:ext cx="7955280" cy="6043930"/>
          </a:xfrm>
          <a:prstGeom prst="rect">
            <a:avLst/>
          </a:prstGeom>
          <a:noFill/>
        </p:spPr>
        <p:txBody>
          <a:bodyPr wrap="square" rtlCol="0" anchor="t">
            <a:spAutoFit/>
          </a:bodyPr>
          <a:lstStyle/>
          <a:p>
            <a:pPr lvl="0" algn="l">
              <a:lnSpc>
                <a:spcPct val="110000"/>
              </a:lnSpc>
              <a:buClrTx/>
              <a:buSzTx/>
              <a:buFontTx/>
            </a:pPr>
            <a:r>
              <a:rPr lang="en-US" altLang="zh-CN" sz="1600" b="1" dirty="0">
                <a:solidFill>
                  <a:schemeClr val="accent5">
                    <a:lumMod val="50000"/>
                  </a:schemeClr>
                </a:solidFill>
                <a:latin typeface="Times New Roman Bold" panose="02020503050405090304" charset="0"/>
                <a:ea typeface="思源黑体 CN Normal" panose="020B0400000000000000" charset="-122"/>
                <a:cs typeface="Times New Roman Bold" panose="02020503050405090304" charset="0"/>
                <a:sym typeface="+mn-ea"/>
              </a:rPr>
              <a:t>Reference lists:</a:t>
            </a:r>
          </a:p>
          <a:p>
            <a:pPr lvl="0" algn="l">
              <a:lnSpc>
                <a:spcPct val="110000"/>
              </a:lnSpc>
              <a:buClrTx/>
              <a:buSzTx/>
              <a:buFontTx/>
            </a:pPr>
            <a:r>
              <a:rPr lang="en-US" altLang="zh-CN" sz="1600" dirty="0">
                <a:solidFill>
                  <a:schemeClr val="accent5">
                    <a:lumMod val="50000"/>
                  </a:schemeClr>
                </a:solidFill>
                <a:latin typeface="Times New Roman Regular" panose="02020503050405090304" charset="0"/>
                <a:ea typeface="思源黑体 CN Normal" panose="020B0400000000000000" charset="-122"/>
                <a:cs typeface="Times New Roman Regular" panose="02020503050405090304" charset="0"/>
                <a:sym typeface="+mn-ea"/>
              </a:rPr>
              <a:t>Byrne, D. (1982). Teaching writing skills. London: Longman.</a:t>
            </a:r>
          </a:p>
          <a:p>
            <a:pPr lvl="0" algn="l">
              <a:lnSpc>
                <a:spcPct val="110000"/>
              </a:lnSpc>
              <a:buClrTx/>
              <a:buSzTx/>
              <a:buFontTx/>
            </a:pPr>
            <a:r>
              <a:rPr lang="en-US" altLang="zh-CN" sz="1600" dirty="0">
                <a:solidFill>
                  <a:schemeClr val="accent5">
                    <a:lumMod val="50000"/>
                  </a:schemeClr>
                </a:solidFill>
                <a:latin typeface="Times New Roman Regular" panose="02020503050405090304" charset="0"/>
                <a:ea typeface="思源黑体 CN Normal" panose="020B0400000000000000" charset="-122"/>
                <a:cs typeface="Times New Roman Regular" panose="02020503050405090304" charset="0"/>
                <a:sym typeface="+mn-ea"/>
              </a:rPr>
              <a:t>Joy Kreeft Peyton and Kirsten Schaetzel (2016). Teaching Writing to Adult English Language Learners: Lessons From the Field. Journal of Literature and Art Studies, 6(11). doi:https://doi.org/10.17265/2159-5836/2016.11.012.</a:t>
            </a:r>
          </a:p>
          <a:p>
            <a:pPr lvl="0" algn="l">
              <a:lnSpc>
                <a:spcPct val="110000"/>
              </a:lnSpc>
              <a:buClrTx/>
              <a:buSzTx/>
              <a:buFontTx/>
            </a:pPr>
            <a:r>
              <a:rPr lang="en-US" altLang="zh-CN" sz="1600" dirty="0">
                <a:solidFill>
                  <a:schemeClr val="accent5">
                    <a:lumMod val="50000"/>
                  </a:schemeClr>
                </a:solidFill>
                <a:latin typeface="Times New Roman Regular" panose="02020503050405090304" charset="0"/>
                <a:ea typeface="思源黑体 CN Normal" panose="020B0400000000000000" charset="-122"/>
                <a:cs typeface="Times New Roman Regular" panose="02020503050405090304" charset="0"/>
                <a:sym typeface="+mn-ea"/>
              </a:rPr>
              <a:t>Lester, J.N., Cho, Y. and Lochmiller, C.R. (2020). Learning to Do Qualitative Data Analysis: A Starting Point. Human Resource Development Review, 19(1), pp.94–106. doi:https://doi.org/10.1177/1534484320903890.</a:t>
            </a:r>
          </a:p>
          <a:p>
            <a:pPr lvl="0" algn="l">
              <a:lnSpc>
                <a:spcPct val="110000"/>
              </a:lnSpc>
              <a:buClrTx/>
              <a:buSzTx/>
              <a:buFontTx/>
            </a:pPr>
            <a:r>
              <a:rPr lang="en-US" altLang="zh-CN" sz="1600" dirty="0">
                <a:solidFill>
                  <a:schemeClr val="accent5">
                    <a:lumMod val="50000"/>
                  </a:schemeClr>
                </a:solidFill>
                <a:latin typeface="Times New Roman Regular" panose="02020503050405090304" charset="0"/>
                <a:ea typeface="思源黑体 CN Normal" panose="020B0400000000000000" charset="-122"/>
                <a:cs typeface="Times New Roman Regular" panose="02020503050405090304" charset="0"/>
                <a:sym typeface="+mn-ea"/>
              </a:rPr>
              <a:t>Liaqat, A. and Munteanu, C. (2018). Towards a writing analytics framework for adult english language learners. Proceedings of the 8th International Conference on Learning Analytics and Knowledge. doi:https://doi.org/10.1145/3170358.3170422.</a:t>
            </a:r>
          </a:p>
          <a:p>
            <a:pPr lvl="0" algn="l">
              <a:lnSpc>
                <a:spcPct val="110000"/>
              </a:lnSpc>
              <a:buClrTx/>
              <a:buSzTx/>
              <a:buFontTx/>
            </a:pPr>
            <a:r>
              <a:rPr lang="en-US" altLang="zh-CN" sz="1600" dirty="0">
                <a:solidFill>
                  <a:schemeClr val="accent5">
                    <a:lumMod val="50000"/>
                  </a:schemeClr>
                </a:solidFill>
                <a:latin typeface="Times New Roman Regular" panose="02020503050405090304" charset="0"/>
                <a:ea typeface="思源黑体 CN Normal" panose="020B0400000000000000" charset="-122"/>
                <a:cs typeface="Times New Roman Regular" panose="02020503050405090304" charset="0"/>
                <a:sym typeface="+mn-ea"/>
              </a:rPr>
              <a:t>Little, D. (1991). Learner Autonomy 1: Definitions, Issues and Problems.</a:t>
            </a:r>
          </a:p>
          <a:p>
            <a:pPr lvl="0" algn="l">
              <a:lnSpc>
                <a:spcPct val="110000"/>
              </a:lnSpc>
              <a:buClrTx/>
              <a:buSzTx/>
              <a:buFontTx/>
            </a:pPr>
            <a:r>
              <a:rPr lang="en-US" altLang="zh-CN" sz="1600" dirty="0">
                <a:solidFill>
                  <a:schemeClr val="accent5">
                    <a:lumMod val="50000"/>
                  </a:schemeClr>
                </a:solidFill>
                <a:latin typeface="Times New Roman Regular" panose="02020503050405090304" charset="0"/>
                <a:ea typeface="思源黑体 CN Normal" panose="020B0400000000000000" charset="-122"/>
                <a:cs typeface="Times New Roman Regular" panose="02020503050405090304" charset="0"/>
                <a:sym typeface="+mn-ea"/>
              </a:rPr>
              <a:t>Lopes, J. (2022). Exploring task-based learning: Past, present, and future trends.</a:t>
            </a:r>
          </a:p>
          <a:p>
            <a:pPr lvl="0" algn="l">
              <a:lnSpc>
                <a:spcPct val="110000"/>
              </a:lnSpc>
              <a:buClrTx/>
              <a:buSzTx/>
              <a:buFontTx/>
            </a:pPr>
            <a:r>
              <a:rPr lang="en-US" altLang="zh-CN" sz="1600" dirty="0">
                <a:solidFill>
                  <a:schemeClr val="accent5">
                    <a:lumMod val="50000"/>
                  </a:schemeClr>
                </a:solidFill>
                <a:latin typeface="Times New Roman Regular" panose="02020503050405090304" charset="0"/>
                <a:ea typeface="思源黑体 CN Normal" panose="020B0400000000000000" charset="-122"/>
                <a:cs typeface="Times New Roman Regular" panose="02020503050405090304" charset="0"/>
                <a:sym typeface="+mn-ea"/>
              </a:rPr>
              <a:t>Prasad Bhandari, L. (2020). Task-Based Language Teaching: A Current EFL Approach. Advances in Language and Literary Studies, 11(1), p.1. doi:https://doi.org/10.7575/aiac.alls.v.11n.1p.1.</a:t>
            </a:r>
          </a:p>
          <a:p>
            <a:pPr lvl="0" algn="l">
              <a:lnSpc>
                <a:spcPct val="110000"/>
              </a:lnSpc>
              <a:buClrTx/>
              <a:buSzTx/>
              <a:buFontTx/>
            </a:pPr>
            <a:r>
              <a:rPr lang="en-US" altLang="zh-CN" sz="1600" dirty="0">
                <a:solidFill>
                  <a:schemeClr val="accent5">
                    <a:lumMod val="50000"/>
                  </a:schemeClr>
                </a:solidFill>
                <a:latin typeface="Times New Roman Regular" panose="02020503050405090304" charset="0"/>
                <a:ea typeface="思源黑体 CN Normal" panose="020B0400000000000000" charset="-122"/>
                <a:cs typeface="Times New Roman Regular" panose="02020503050405090304" charset="0"/>
                <a:sym typeface="+mn-ea"/>
              </a:rPr>
              <a:t>Robinson, P. (2014). The cognition hypothesis, task design, and adult task-based language learning.</a:t>
            </a:r>
          </a:p>
          <a:p>
            <a:pPr lvl="0" algn="l">
              <a:lnSpc>
                <a:spcPct val="110000"/>
              </a:lnSpc>
              <a:buClrTx/>
              <a:buSzTx/>
              <a:buFontTx/>
            </a:pPr>
            <a:r>
              <a:rPr lang="en-US" altLang="zh-CN" sz="1600" dirty="0">
                <a:solidFill>
                  <a:schemeClr val="accent5">
                    <a:lumMod val="50000"/>
                  </a:schemeClr>
                </a:solidFill>
                <a:latin typeface="Times New Roman Regular" panose="02020503050405090304" charset="0"/>
                <a:ea typeface="思源黑体 CN Normal" panose="020B0400000000000000" charset="-122"/>
                <a:cs typeface="Times New Roman Regular" panose="02020503050405090304" charset="0"/>
                <a:sym typeface="+mn-ea"/>
              </a:rPr>
              <a:t>Skehan, P. (2003). Task-based instruction. Language Teaching, 36(1), pp.1–14. doi:https://doi.org/10.1017/s026144480200188x.</a:t>
            </a:r>
          </a:p>
          <a:p>
            <a:pPr lvl="0" algn="l">
              <a:lnSpc>
                <a:spcPct val="110000"/>
              </a:lnSpc>
              <a:buClrTx/>
              <a:buSzTx/>
              <a:buFontTx/>
            </a:pPr>
            <a:r>
              <a:rPr lang="en-US" altLang="zh-CN" sz="1600" dirty="0">
                <a:solidFill>
                  <a:schemeClr val="accent5">
                    <a:lumMod val="50000"/>
                  </a:schemeClr>
                </a:solidFill>
                <a:latin typeface="Times New Roman Regular" panose="02020503050405090304" charset="0"/>
                <a:ea typeface="思源黑体 CN Normal" panose="020B0400000000000000" charset="-122"/>
                <a:cs typeface="Times New Roman Regular" panose="02020503050405090304" charset="0"/>
                <a:sym typeface="+mn-ea"/>
              </a:rPr>
              <a:t>Zhuang, X. (2007). Serial No.30) US-China Education Review. US-China Education Review, 4(5), pp.1548–6613.</a:t>
            </a:r>
          </a:p>
        </p:txBody>
      </p:sp>
      <p:grpSp>
        <p:nvGrpSpPr>
          <p:cNvPr id="97" name="组合 96"/>
          <p:cNvGrpSpPr/>
          <p:nvPr/>
        </p:nvGrpSpPr>
        <p:grpSpPr>
          <a:xfrm>
            <a:off x="1028065" y="2418715"/>
            <a:ext cx="2231390" cy="2231390"/>
            <a:chOff x="1600" y="3106"/>
            <a:chExt cx="5734" cy="5734"/>
          </a:xfrm>
        </p:grpSpPr>
        <p:grpSp>
          <p:nvGrpSpPr>
            <p:cNvPr id="86" name="组合 85"/>
            <p:cNvGrpSpPr/>
            <p:nvPr/>
          </p:nvGrpSpPr>
          <p:grpSpPr>
            <a:xfrm>
              <a:off x="1600" y="3106"/>
              <a:ext cx="5734" cy="5734"/>
              <a:chOff x="3538" y="5803"/>
              <a:chExt cx="1200" cy="1200"/>
            </a:xfrm>
          </p:grpSpPr>
          <p:sp>
            <p:nvSpPr>
              <p:cNvPr id="83" name="椭圆 82"/>
              <p:cNvSpPr/>
              <p:nvPr/>
            </p:nvSpPr>
            <p:spPr>
              <a:xfrm>
                <a:off x="3538" y="5803"/>
                <a:ext cx="1200" cy="1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思源黑体 CN Normal" panose="020B0400000000000000" charset="-122"/>
                </a:endParaRPr>
              </a:p>
            </p:txBody>
          </p:sp>
          <p:sp>
            <p:nvSpPr>
              <p:cNvPr id="84" name="椭圆 83"/>
              <p:cNvSpPr/>
              <p:nvPr/>
            </p:nvSpPr>
            <p:spPr>
              <a:xfrm>
                <a:off x="3628" y="5893"/>
                <a:ext cx="1020" cy="102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思源黑体 CN Normal" panose="020B0400000000000000" charset="-122"/>
                </a:endParaRPr>
              </a:p>
            </p:txBody>
          </p:sp>
          <p:sp>
            <p:nvSpPr>
              <p:cNvPr id="85" name="椭圆 84"/>
              <p:cNvSpPr/>
              <p:nvPr/>
            </p:nvSpPr>
            <p:spPr>
              <a:xfrm>
                <a:off x="3671" y="5936"/>
                <a:ext cx="934" cy="9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思源黑体 CN Normal" panose="020B0400000000000000" charset="-122"/>
                </a:endParaRPr>
              </a:p>
            </p:txBody>
          </p:sp>
        </p:grpSp>
        <p:sp>
          <p:nvSpPr>
            <p:cNvPr id="159" name="Freeform 11"/>
            <p:cNvSpPr/>
            <p:nvPr/>
          </p:nvSpPr>
          <p:spPr bwMode="auto">
            <a:xfrm>
              <a:off x="2834" y="4563"/>
              <a:ext cx="3272" cy="2823"/>
            </a:xfrm>
            <a:custGeom>
              <a:avLst/>
              <a:gdLst>
                <a:gd name="T0" fmla="*/ 7 w 683"/>
                <a:gd name="T1" fmla="*/ 118 h 376"/>
                <a:gd name="T2" fmla="*/ 334 w 683"/>
                <a:gd name="T3" fmla="*/ 1 h 376"/>
                <a:gd name="T4" fmla="*/ 341 w 683"/>
                <a:gd name="T5" fmla="*/ 1 h 376"/>
                <a:gd name="T6" fmla="*/ 675 w 683"/>
                <a:gd name="T7" fmla="*/ 118 h 376"/>
                <a:gd name="T8" fmla="*/ 683 w 683"/>
                <a:gd name="T9" fmla="*/ 129 h 376"/>
                <a:gd name="T10" fmla="*/ 675 w 683"/>
                <a:gd name="T11" fmla="*/ 139 h 376"/>
                <a:gd name="T12" fmla="*/ 561 w 683"/>
                <a:gd name="T13" fmla="*/ 172 h 376"/>
                <a:gd name="T14" fmla="*/ 338 w 683"/>
                <a:gd name="T15" fmla="*/ 119 h 376"/>
                <a:gd name="T16" fmla="*/ 328 w 683"/>
                <a:gd name="T17" fmla="*/ 130 h 376"/>
                <a:gd name="T18" fmla="*/ 338 w 683"/>
                <a:gd name="T19" fmla="*/ 140 h 376"/>
                <a:gd name="T20" fmla="*/ 545 w 683"/>
                <a:gd name="T21" fmla="*/ 185 h 376"/>
                <a:gd name="T22" fmla="*/ 545 w 683"/>
                <a:gd name="T23" fmla="*/ 255 h 376"/>
                <a:gd name="T24" fmla="*/ 545 w 683"/>
                <a:gd name="T25" fmla="*/ 256 h 376"/>
                <a:gd name="T26" fmla="*/ 337 w 683"/>
                <a:gd name="T27" fmla="*/ 305 h 376"/>
                <a:gd name="T28" fmla="*/ 130 w 683"/>
                <a:gd name="T29" fmla="*/ 256 h 376"/>
                <a:gd name="T30" fmla="*/ 130 w 683"/>
                <a:gd name="T31" fmla="*/ 255 h 376"/>
                <a:gd name="T32" fmla="*/ 130 w 683"/>
                <a:gd name="T33" fmla="*/ 174 h 376"/>
                <a:gd name="T34" fmla="*/ 71 w 683"/>
                <a:gd name="T35" fmla="*/ 157 h 376"/>
                <a:gd name="T36" fmla="*/ 71 w 683"/>
                <a:gd name="T37" fmla="*/ 249 h 376"/>
                <a:gd name="T38" fmla="*/ 92 w 683"/>
                <a:gd name="T39" fmla="*/ 277 h 376"/>
                <a:gd name="T40" fmla="*/ 75 w 683"/>
                <a:gd name="T41" fmla="*/ 303 h 376"/>
                <a:gd name="T42" fmla="*/ 82 w 683"/>
                <a:gd name="T43" fmla="*/ 338 h 376"/>
                <a:gd name="T44" fmla="*/ 28 w 683"/>
                <a:gd name="T45" fmla="*/ 361 h 376"/>
                <a:gd name="T46" fmla="*/ 39 w 683"/>
                <a:gd name="T47" fmla="*/ 301 h 376"/>
                <a:gd name="T48" fmla="*/ 26 w 683"/>
                <a:gd name="T49" fmla="*/ 277 h 376"/>
                <a:gd name="T50" fmla="*/ 46 w 683"/>
                <a:gd name="T51" fmla="*/ 249 h 376"/>
                <a:gd name="T52" fmla="*/ 46 w 683"/>
                <a:gd name="T53" fmla="*/ 150 h 376"/>
                <a:gd name="T54" fmla="*/ 8 w 683"/>
                <a:gd name="T55" fmla="*/ 139 h 376"/>
                <a:gd name="T56" fmla="*/ 0 w 683"/>
                <a:gd name="T57" fmla="*/ 129 h 376"/>
                <a:gd name="T58" fmla="*/ 7 w 683"/>
                <a:gd name="T59" fmla="*/ 11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3" h="376">
                  <a:moveTo>
                    <a:pt x="7" y="118"/>
                  </a:moveTo>
                  <a:cubicBezTo>
                    <a:pt x="334" y="1"/>
                    <a:pt x="334" y="1"/>
                    <a:pt x="334" y="1"/>
                  </a:cubicBezTo>
                  <a:cubicBezTo>
                    <a:pt x="336" y="0"/>
                    <a:pt x="339" y="0"/>
                    <a:pt x="341" y="1"/>
                  </a:cubicBezTo>
                  <a:cubicBezTo>
                    <a:pt x="675" y="118"/>
                    <a:pt x="675" y="118"/>
                    <a:pt x="675" y="118"/>
                  </a:cubicBezTo>
                  <a:cubicBezTo>
                    <a:pt x="680" y="120"/>
                    <a:pt x="683" y="124"/>
                    <a:pt x="683" y="129"/>
                  </a:cubicBezTo>
                  <a:cubicBezTo>
                    <a:pt x="682" y="134"/>
                    <a:pt x="679" y="138"/>
                    <a:pt x="675" y="139"/>
                  </a:cubicBezTo>
                  <a:cubicBezTo>
                    <a:pt x="561" y="172"/>
                    <a:pt x="561" y="172"/>
                    <a:pt x="561" y="172"/>
                  </a:cubicBezTo>
                  <a:cubicBezTo>
                    <a:pt x="537" y="136"/>
                    <a:pt x="430" y="119"/>
                    <a:pt x="338" y="119"/>
                  </a:cubicBezTo>
                  <a:cubicBezTo>
                    <a:pt x="333" y="119"/>
                    <a:pt x="328" y="124"/>
                    <a:pt x="328" y="130"/>
                  </a:cubicBezTo>
                  <a:cubicBezTo>
                    <a:pt x="328" y="136"/>
                    <a:pt x="333" y="140"/>
                    <a:pt x="338" y="140"/>
                  </a:cubicBezTo>
                  <a:cubicBezTo>
                    <a:pt x="452" y="140"/>
                    <a:pt x="534" y="164"/>
                    <a:pt x="545" y="185"/>
                  </a:cubicBezTo>
                  <a:cubicBezTo>
                    <a:pt x="545" y="255"/>
                    <a:pt x="545" y="255"/>
                    <a:pt x="545" y="255"/>
                  </a:cubicBezTo>
                  <a:cubicBezTo>
                    <a:pt x="545" y="255"/>
                    <a:pt x="545" y="255"/>
                    <a:pt x="545" y="256"/>
                  </a:cubicBezTo>
                  <a:cubicBezTo>
                    <a:pt x="545" y="283"/>
                    <a:pt x="452" y="305"/>
                    <a:pt x="337" y="305"/>
                  </a:cubicBezTo>
                  <a:cubicBezTo>
                    <a:pt x="223" y="305"/>
                    <a:pt x="130" y="283"/>
                    <a:pt x="130" y="256"/>
                  </a:cubicBezTo>
                  <a:cubicBezTo>
                    <a:pt x="130" y="255"/>
                    <a:pt x="130" y="255"/>
                    <a:pt x="130" y="255"/>
                  </a:cubicBezTo>
                  <a:cubicBezTo>
                    <a:pt x="130" y="174"/>
                    <a:pt x="130" y="174"/>
                    <a:pt x="130" y="174"/>
                  </a:cubicBezTo>
                  <a:cubicBezTo>
                    <a:pt x="71" y="157"/>
                    <a:pt x="71" y="157"/>
                    <a:pt x="71" y="157"/>
                  </a:cubicBezTo>
                  <a:cubicBezTo>
                    <a:pt x="71" y="249"/>
                    <a:pt x="71" y="249"/>
                    <a:pt x="71" y="249"/>
                  </a:cubicBezTo>
                  <a:cubicBezTo>
                    <a:pt x="83" y="253"/>
                    <a:pt x="92" y="264"/>
                    <a:pt x="92" y="277"/>
                  </a:cubicBezTo>
                  <a:cubicBezTo>
                    <a:pt x="92" y="288"/>
                    <a:pt x="85" y="298"/>
                    <a:pt x="75" y="303"/>
                  </a:cubicBezTo>
                  <a:cubicBezTo>
                    <a:pt x="82" y="338"/>
                    <a:pt x="82" y="338"/>
                    <a:pt x="82" y="338"/>
                  </a:cubicBezTo>
                  <a:cubicBezTo>
                    <a:pt x="86" y="354"/>
                    <a:pt x="26" y="376"/>
                    <a:pt x="28" y="361"/>
                  </a:cubicBezTo>
                  <a:cubicBezTo>
                    <a:pt x="39" y="301"/>
                    <a:pt x="39" y="301"/>
                    <a:pt x="39" y="301"/>
                  </a:cubicBezTo>
                  <a:cubicBezTo>
                    <a:pt x="31" y="296"/>
                    <a:pt x="26" y="287"/>
                    <a:pt x="26" y="277"/>
                  </a:cubicBezTo>
                  <a:cubicBezTo>
                    <a:pt x="26" y="264"/>
                    <a:pt x="34" y="253"/>
                    <a:pt x="46" y="249"/>
                  </a:cubicBezTo>
                  <a:cubicBezTo>
                    <a:pt x="46" y="150"/>
                    <a:pt x="46" y="150"/>
                    <a:pt x="46" y="150"/>
                  </a:cubicBezTo>
                  <a:cubicBezTo>
                    <a:pt x="8" y="139"/>
                    <a:pt x="8" y="139"/>
                    <a:pt x="8" y="139"/>
                  </a:cubicBezTo>
                  <a:cubicBezTo>
                    <a:pt x="3" y="138"/>
                    <a:pt x="0" y="134"/>
                    <a:pt x="0" y="129"/>
                  </a:cubicBezTo>
                  <a:cubicBezTo>
                    <a:pt x="0" y="124"/>
                    <a:pt x="3" y="120"/>
                    <a:pt x="7" y="118"/>
                  </a:cubicBezTo>
                  <a:close/>
                </a:path>
              </a:pathLst>
            </a:custGeom>
            <a:solidFill>
              <a:schemeClr val="bg1"/>
            </a:solidFill>
            <a:ln>
              <a:noFill/>
            </a:ln>
          </p:spPr>
          <p:txBody>
            <a:body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思源黑体 CN Normal" panose="020B0400000000000000" charset="-122"/>
              </a:endParaRPr>
            </a:p>
          </p:txBody>
        </p:sp>
      </p:grpSp>
      <p:pic>
        <p:nvPicPr>
          <p:cNvPr id="4" name="音频 3">
            <a:extLst>
              <a:ext uri="{FF2B5EF4-FFF2-40B4-BE49-F238E27FC236}">
                <a16:creationId xmlns:a16="http://schemas.microsoft.com/office/drawing/2014/main" id="{F438E34C-4FA6-16EC-47AA-5294F29EE795}"/>
              </a:ext>
            </a:extLst>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388"/>
    </mc:Choice>
    <mc:Fallback>
      <p:transition spd="slow" advTm="2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9" name="矩形 8"/>
          <p:cNvSpPr/>
          <p:nvPr/>
        </p:nvSpPr>
        <p:spPr>
          <a:xfrm>
            <a:off x="-635" y="1626235"/>
            <a:ext cx="12193270" cy="42094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2" name="矩形 1"/>
          <p:cNvSpPr/>
          <p:nvPr/>
        </p:nvSpPr>
        <p:spPr>
          <a:xfrm>
            <a:off x="307975" y="0"/>
            <a:ext cx="257810" cy="8305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思源黑体 CN Normal" panose="020B0400000000000000" charset="-122"/>
            </a:endParaRPr>
          </a:p>
        </p:txBody>
      </p:sp>
      <p:sp>
        <p:nvSpPr>
          <p:cNvPr id="3" name="文本框 2"/>
          <p:cNvSpPr txBox="1"/>
          <p:nvPr/>
        </p:nvSpPr>
        <p:spPr>
          <a:xfrm>
            <a:off x="641350" y="257810"/>
            <a:ext cx="2882900" cy="460375"/>
          </a:xfrm>
          <a:prstGeom prst="rect">
            <a:avLst/>
          </a:prstGeom>
          <a:noFill/>
        </p:spPr>
        <p:txBody>
          <a:bodyPr wrap="square" rtlCol="0">
            <a:spAutoFit/>
          </a:bodyPr>
          <a:lstStyle/>
          <a:p>
            <a:pPr algn="l"/>
            <a:r>
              <a:rPr lang="en-US" altLang="zh-CN" sz="2400" dirty="0">
                <a:solidFill>
                  <a:srgbClr val="002060"/>
                </a:solidFill>
                <a:latin typeface="Times New Roman Regular" panose="02020503050405090304" charset="0"/>
                <a:ea typeface="思源黑体 CN Bold" panose="020B0800000000000000" charset="-122"/>
                <a:cs typeface="Times New Roman Regular" panose="02020503050405090304" charset="0"/>
              </a:rPr>
              <a:t>Reference List</a:t>
            </a:r>
          </a:p>
        </p:txBody>
      </p:sp>
      <p:grpSp>
        <p:nvGrpSpPr>
          <p:cNvPr id="28" name="组合 27"/>
          <p:cNvGrpSpPr/>
          <p:nvPr/>
        </p:nvGrpSpPr>
        <p:grpSpPr>
          <a:xfrm>
            <a:off x="7609746" y="2151286"/>
            <a:ext cx="3106686" cy="3106686"/>
            <a:chOff x="253" y="5489"/>
            <a:chExt cx="5672" cy="5672"/>
          </a:xfrm>
        </p:grpSpPr>
        <p:grpSp>
          <p:nvGrpSpPr>
            <p:cNvPr id="86" name="组合 85"/>
            <p:cNvGrpSpPr/>
            <p:nvPr/>
          </p:nvGrpSpPr>
          <p:grpSpPr>
            <a:xfrm>
              <a:off x="253" y="5489"/>
              <a:ext cx="5672" cy="5672"/>
              <a:chOff x="3545" y="5810"/>
              <a:chExt cx="1187" cy="1187"/>
            </a:xfrm>
          </p:grpSpPr>
          <p:sp>
            <p:nvSpPr>
              <p:cNvPr id="83" name="椭圆 82"/>
              <p:cNvSpPr/>
              <p:nvPr/>
            </p:nvSpPr>
            <p:spPr>
              <a:xfrm>
                <a:off x="3545" y="5810"/>
                <a:ext cx="1187" cy="11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思源黑体 CN Normal" panose="020B0400000000000000" charset="-122"/>
                </a:endParaRPr>
              </a:p>
            </p:txBody>
          </p:sp>
          <p:sp>
            <p:nvSpPr>
              <p:cNvPr id="84" name="椭圆 83"/>
              <p:cNvSpPr/>
              <p:nvPr/>
            </p:nvSpPr>
            <p:spPr>
              <a:xfrm>
                <a:off x="3628" y="5893"/>
                <a:ext cx="1020" cy="1020"/>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思源黑体 CN Normal" panose="020B0400000000000000" charset="-122"/>
                </a:endParaRPr>
              </a:p>
            </p:txBody>
          </p:sp>
          <p:sp>
            <p:nvSpPr>
              <p:cNvPr id="85" name="椭圆 84"/>
              <p:cNvSpPr/>
              <p:nvPr/>
            </p:nvSpPr>
            <p:spPr>
              <a:xfrm>
                <a:off x="3671" y="5936"/>
                <a:ext cx="934" cy="9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思源黑体 CN Normal" panose="020B0400000000000000" charset="-122"/>
                </a:endParaRPr>
              </a:p>
            </p:txBody>
          </p:sp>
        </p:grpSp>
        <p:sp>
          <p:nvSpPr>
            <p:cNvPr id="57" name="Freeform 12"/>
            <p:cNvSpPr/>
            <p:nvPr/>
          </p:nvSpPr>
          <p:spPr bwMode="auto">
            <a:xfrm>
              <a:off x="1652" y="6965"/>
              <a:ext cx="2870" cy="1889"/>
            </a:xfrm>
            <a:custGeom>
              <a:avLst/>
              <a:gdLst>
                <a:gd name="T0" fmla="*/ 64 w 148"/>
                <a:gd name="T1" fmla="*/ 121 h 128"/>
                <a:gd name="T2" fmla="*/ 64 w 148"/>
                <a:gd name="T3" fmla="*/ 123 h 128"/>
                <a:gd name="T4" fmla="*/ 74 w 148"/>
                <a:gd name="T5" fmla="*/ 128 h 128"/>
                <a:gd name="T6" fmla="*/ 83 w 148"/>
                <a:gd name="T7" fmla="*/ 123 h 128"/>
                <a:gd name="T8" fmla="*/ 83 w 148"/>
                <a:gd name="T9" fmla="*/ 121 h 128"/>
                <a:gd name="T10" fmla="*/ 93 w 148"/>
                <a:gd name="T11" fmla="*/ 118 h 128"/>
                <a:gd name="T12" fmla="*/ 148 w 148"/>
                <a:gd name="T13" fmla="*/ 123 h 128"/>
                <a:gd name="T14" fmla="*/ 148 w 148"/>
                <a:gd name="T15" fmla="*/ 24 h 128"/>
                <a:gd name="T16" fmla="*/ 139 w 148"/>
                <a:gd name="T17" fmla="*/ 23 h 128"/>
                <a:gd name="T18" fmla="*/ 139 w 148"/>
                <a:gd name="T19" fmla="*/ 109 h 128"/>
                <a:gd name="T20" fmla="*/ 94 w 148"/>
                <a:gd name="T21" fmla="*/ 104 h 128"/>
                <a:gd name="T22" fmla="*/ 77 w 148"/>
                <a:gd name="T23" fmla="*/ 119 h 128"/>
                <a:gd name="T24" fmla="*/ 75 w 148"/>
                <a:gd name="T25" fmla="*/ 118 h 128"/>
                <a:gd name="T26" fmla="*/ 89 w 148"/>
                <a:gd name="T27" fmla="*/ 99 h 128"/>
                <a:gd name="T28" fmla="*/ 131 w 148"/>
                <a:gd name="T29" fmla="*/ 96 h 128"/>
                <a:gd name="T30" fmla="*/ 131 w 148"/>
                <a:gd name="T31" fmla="*/ 0 h 128"/>
                <a:gd name="T32" fmla="*/ 111 w 148"/>
                <a:gd name="T33" fmla="*/ 5 h 128"/>
                <a:gd name="T34" fmla="*/ 111 w 148"/>
                <a:gd name="T35" fmla="*/ 76 h 128"/>
                <a:gd name="T36" fmla="*/ 100 w 148"/>
                <a:gd name="T37" fmla="*/ 70 h 128"/>
                <a:gd name="T38" fmla="*/ 90 w 148"/>
                <a:gd name="T39" fmla="*/ 83 h 128"/>
                <a:gd name="T40" fmla="*/ 90 w 148"/>
                <a:gd name="T41" fmla="*/ 11 h 128"/>
                <a:gd name="T42" fmla="*/ 90 w 148"/>
                <a:gd name="T43" fmla="*/ 12 h 128"/>
                <a:gd name="T44" fmla="*/ 74 w 148"/>
                <a:gd name="T45" fmla="*/ 26 h 128"/>
                <a:gd name="T46" fmla="*/ 57 w 148"/>
                <a:gd name="T47" fmla="*/ 12 h 128"/>
                <a:gd name="T48" fmla="*/ 16 w 148"/>
                <a:gd name="T49" fmla="*/ 0 h 128"/>
                <a:gd name="T50" fmla="*/ 16 w 148"/>
                <a:gd name="T51" fmla="*/ 96 h 128"/>
                <a:gd name="T52" fmla="*/ 57 w 148"/>
                <a:gd name="T53" fmla="*/ 99 h 128"/>
                <a:gd name="T54" fmla="*/ 72 w 148"/>
                <a:gd name="T55" fmla="*/ 118 h 128"/>
                <a:gd name="T56" fmla="*/ 70 w 148"/>
                <a:gd name="T57" fmla="*/ 119 h 128"/>
                <a:gd name="T58" fmla="*/ 53 w 148"/>
                <a:gd name="T59" fmla="*/ 104 h 128"/>
                <a:gd name="T60" fmla="*/ 8 w 148"/>
                <a:gd name="T61" fmla="*/ 109 h 128"/>
                <a:gd name="T62" fmla="*/ 8 w 148"/>
                <a:gd name="T63" fmla="*/ 23 h 128"/>
                <a:gd name="T64" fmla="*/ 0 w 148"/>
                <a:gd name="T65" fmla="*/ 24 h 128"/>
                <a:gd name="T66" fmla="*/ 0 w 148"/>
                <a:gd name="T67" fmla="*/ 123 h 128"/>
                <a:gd name="T68" fmla="*/ 54 w 148"/>
                <a:gd name="T69" fmla="*/ 118 h 128"/>
                <a:gd name="T70" fmla="*/ 64 w 148"/>
                <a:gd name="T71" fmla="*/ 12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8" h="128">
                  <a:moveTo>
                    <a:pt x="64" y="121"/>
                  </a:moveTo>
                  <a:cubicBezTo>
                    <a:pt x="64" y="122"/>
                    <a:pt x="64" y="122"/>
                    <a:pt x="64" y="123"/>
                  </a:cubicBezTo>
                  <a:cubicBezTo>
                    <a:pt x="64" y="126"/>
                    <a:pt x="68" y="128"/>
                    <a:pt x="74" y="128"/>
                  </a:cubicBezTo>
                  <a:cubicBezTo>
                    <a:pt x="79" y="128"/>
                    <a:pt x="83" y="126"/>
                    <a:pt x="83" y="123"/>
                  </a:cubicBezTo>
                  <a:cubicBezTo>
                    <a:pt x="83" y="122"/>
                    <a:pt x="83" y="122"/>
                    <a:pt x="83" y="121"/>
                  </a:cubicBezTo>
                  <a:cubicBezTo>
                    <a:pt x="86" y="120"/>
                    <a:pt x="89" y="118"/>
                    <a:pt x="93" y="118"/>
                  </a:cubicBezTo>
                  <a:cubicBezTo>
                    <a:pt x="115" y="118"/>
                    <a:pt x="148" y="123"/>
                    <a:pt x="148" y="123"/>
                  </a:cubicBezTo>
                  <a:cubicBezTo>
                    <a:pt x="148" y="24"/>
                    <a:pt x="148" y="24"/>
                    <a:pt x="148" y="24"/>
                  </a:cubicBezTo>
                  <a:cubicBezTo>
                    <a:pt x="148" y="24"/>
                    <a:pt x="144" y="23"/>
                    <a:pt x="139" y="23"/>
                  </a:cubicBezTo>
                  <a:cubicBezTo>
                    <a:pt x="139" y="109"/>
                    <a:pt x="139" y="109"/>
                    <a:pt x="139" y="109"/>
                  </a:cubicBezTo>
                  <a:cubicBezTo>
                    <a:pt x="139" y="109"/>
                    <a:pt x="113" y="98"/>
                    <a:pt x="94" y="104"/>
                  </a:cubicBezTo>
                  <a:cubicBezTo>
                    <a:pt x="87" y="106"/>
                    <a:pt x="81" y="114"/>
                    <a:pt x="77" y="119"/>
                  </a:cubicBezTo>
                  <a:cubicBezTo>
                    <a:pt x="76" y="118"/>
                    <a:pt x="76" y="118"/>
                    <a:pt x="75" y="118"/>
                  </a:cubicBezTo>
                  <a:cubicBezTo>
                    <a:pt x="78" y="113"/>
                    <a:pt x="83" y="103"/>
                    <a:pt x="89" y="99"/>
                  </a:cubicBezTo>
                  <a:cubicBezTo>
                    <a:pt x="107" y="91"/>
                    <a:pt x="131" y="96"/>
                    <a:pt x="131" y="96"/>
                  </a:cubicBezTo>
                  <a:cubicBezTo>
                    <a:pt x="131" y="0"/>
                    <a:pt x="131" y="0"/>
                    <a:pt x="131" y="0"/>
                  </a:cubicBezTo>
                  <a:cubicBezTo>
                    <a:pt x="131" y="0"/>
                    <a:pt x="122" y="2"/>
                    <a:pt x="111" y="5"/>
                  </a:cubicBezTo>
                  <a:cubicBezTo>
                    <a:pt x="111" y="76"/>
                    <a:pt x="111" y="76"/>
                    <a:pt x="111" y="76"/>
                  </a:cubicBezTo>
                  <a:cubicBezTo>
                    <a:pt x="100" y="70"/>
                    <a:pt x="100" y="70"/>
                    <a:pt x="100" y="70"/>
                  </a:cubicBezTo>
                  <a:cubicBezTo>
                    <a:pt x="90" y="83"/>
                    <a:pt x="90" y="83"/>
                    <a:pt x="90" y="83"/>
                  </a:cubicBezTo>
                  <a:cubicBezTo>
                    <a:pt x="90" y="11"/>
                    <a:pt x="90" y="11"/>
                    <a:pt x="90" y="11"/>
                  </a:cubicBezTo>
                  <a:cubicBezTo>
                    <a:pt x="90" y="11"/>
                    <a:pt x="90" y="11"/>
                    <a:pt x="90" y="12"/>
                  </a:cubicBezTo>
                  <a:cubicBezTo>
                    <a:pt x="81" y="15"/>
                    <a:pt x="74" y="26"/>
                    <a:pt x="74" y="26"/>
                  </a:cubicBezTo>
                  <a:cubicBezTo>
                    <a:pt x="74" y="26"/>
                    <a:pt x="66" y="15"/>
                    <a:pt x="57" y="12"/>
                  </a:cubicBezTo>
                  <a:cubicBezTo>
                    <a:pt x="40" y="5"/>
                    <a:pt x="16" y="0"/>
                    <a:pt x="16" y="0"/>
                  </a:cubicBezTo>
                  <a:cubicBezTo>
                    <a:pt x="16" y="96"/>
                    <a:pt x="16" y="96"/>
                    <a:pt x="16" y="96"/>
                  </a:cubicBezTo>
                  <a:cubicBezTo>
                    <a:pt x="16" y="96"/>
                    <a:pt x="40" y="91"/>
                    <a:pt x="57" y="99"/>
                  </a:cubicBezTo>
                  <a:cubicBezTo>
                    <a:pt x="64" y="103"/>
                    <a:pt x="69" y="113"/>
                    <a:pt x="72" y="118"/>
                  </a:cubicBezTo>
                  <a:cubicBezTo>
                    <a:pt x="71" y="118"/>
                    <a:pt x="71" y="118"/>
                    <a:pt x="70" y="119"/>
                  </a:cubicBezTo>
                  <a:cubicBezTo>
                    <a:pt x="67" y="114"/>
                    <a:pt x="60" y="106"/>
                    <a:pt x="53" y="104"/>
                  </a:cubicBezTo>
                  <a:cubicBezTo>
                    <a:pt x="34" y="98"/>
                    <a:pt x="8" y="109"/>
                    <a:pt x="8" y="109"/>
                  </a:cubicBezTo>
                  <a:cubicBezTo>
                    <a:pt x="8" y="23"/>
                    <a:pt x="8" y="23"/>
                    <a:pt x="8" y="23"/>
                  </a:cubicBezTo>
                  <a:cubicBezTo>
                    <a:pt x="3" y="23"/>
                    <a:pt x="0" y="24"/>
                    <a:pt x="0" y="24"/>
                  </a:cubicBezTo>
                  <a:cubicBezTo>
                    <a:pt x="0" y="123"/>
                    <a:pt x="0" y="123"/>
                    <a:pt x="0" y="123"/>
                  </a:cubicBezTo>
                  <a:cubicBezTo>
                    <a:pt x="0" y="123"/>
                    <a:pt x="32" y="118"/>
                    <a:pt x="54" y="118"/>
                  </a:cubicBezTo>
                  <a:cubicBezTo>
                    <a:pt x="58" y="118"/>
                    <a:pt x="61" y="120"/>
                    <a:pt x="64" y="121"/>
                  </a:cubicBezTo>
                  <a:close/>
                </a:path>
              </a:pathLst>
            </a:custGeom>
            <a:solidFill>
              <a:srgbClr val="002060"/>
            </a:solidFill>
            <a:ln>
              <a:noFill/>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6" name="标题 94"/>
            <p:cNvSpPr>
              <a:spLocks noGrp="1"/>
            </p:cNvSpPr>
            <p:nvPr/>
          </p:nvSpPr>
          <p:spPr>
            <a:xfrm>
              <a:off x="1420" y="9004"/>
              <a:ext cx="3334" cy="953"/>
            </a:xfrm>
            <a:prstGeom prst="rect">
              <a:avLst/>
            </a:prstGeom>
            <a:noFill/>
          </p:spPr>
          <p:txBody>
            <a:bodyPr vert="horz" wrap="square" lIns="91440" tIns="45720" rIns="91440" bIns="45720" rtlCol="0" anchor="t" anchorCtr="0">
              <a:spAutoFit/>
            </a:bodyPr>
            <a:lstStyle>
              <a:lvl1pPr marL="0" marR="0" algn="l" defTabSz="914400" rtl="0" eaLnBrk="1" fontAlgn="auto" latinLnBrk="0" hangingPunct="1">
                <a:lnSpc>
                  <a:spcPct val="100000"/>
                </a:lnSpc>
                <a:spcBef>
                  <a:spcPct val="0"/>
                </a:spcBef>
                <a:buClrTx/>
                <a:buSzTx/>
                <a:buFontTx/>
                <a:buNone/>
                <a:defRPr kumimoji="0" lang="zh-CN" altLang="en-US" sz="2400" b="0" i="0" u="none" strike="noStrike" kern="1200" cap="none" spc="0" normalizeH="0" baseline="0" noProof="1">
                  <a:solidFill>
                    <a:schemeClr val="bg1"/>
                  </a:solidFill>
                  <a:uFillTx/>
                  <a:latin typeface="思源黑体 Heavy" panose="020B0A00000000000000" charset="-122"/>
                  <a:ea typeface="思源黑体 Heavy" panose="020B0A00000000000000" charset="-122"/>
                  <a:cs typeface="+mn-cs"/>
                </a:defRPr>
              </a:lvl1pPr>
            </a:lstStyle>
            <a:p>
              <a:pPr algn="ctr"/>
              <a:r>
                <a:rPr lang="en-US" altLang="zh-CN" sz="2800">
                  <a:solidFill>
                    <a:srgbClr val="002060"/>
                  </a:solidFill>
                  <a:latin typeface="Times New Roman Regular" panose="02020503050405090304" charset="0"/>
                  <a:ea typeface="思源黑体 CN Bold" panose="020B0800000000000000" charset="-122"/>
                  <a:cs typeface="Times New Roman Regular" panose="02020503050405090304" charset="0"/>
                </a:rPr>
                <a:t>references</a:t>
              </a:r>
            </a:p>
          </p:txBody>
        </p:sp>
      </p:grpSp>
      <p:sp>
        <p:nvSpPr>
          <p:cNvPr id="100" name="文本框 99"/>
          <p:cNvSpPr txBox="1"/>
          <p:nvPr>
            <p:custDataLst>
              <p:tags r:id="rId2"/>
            </p:custDataLst>
          </p:nvPr>
        </p:nvSpPr>
        <p:spPr>
          <a:xfrm>
            <a:off x="109220" y="1703705"/>
            <a:ext cx="7499985" cy="4001770"/>
          </a:xfrm>
          <a:prstGeom prst="rect">
            <a:avLst/>
          </a:prstGeom>
          <a:noFill/>
        </p:spPr>
        <p:txBody>
          <a:bodyPr wrap="square" rtlCol="0" anchor="t">
            <a:noAutofit/>
          </a:bodyPr>
          <a:lstStyle/>
          <a:p>
            <a:pPr lvl="0" algn="l">
              <a:lnSpc>
                <a:spcPct val="90000"/>
              </a:lnSpc>
              <a:buClrTx/>
              <a:buSzTx/>
              <a:buFontTx/>
            </a:pPr>
            <a:r>
              <a:rPr lang="en-US" altLang="zh-CN" sz="1600" dirty="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Liaqat, A. and Munteanu, c. (2018). Towards a writing analytics framework for adult english language learners.  121-125. Available from: 10.1145/3170358.3170422</a:t>
            </a:r>
          </a:p>
          <a:p>
            <a:pPr lvl="0" algn="l">
              <a:lnSpc>
                <a:spcPct val="90000"/>
              </a:lnSpc>
              <a:buClrTx/>
              <a:buSzTx/>
              <a:buFontTx/>
            </a:pPr>
            <a:r>
              <a:rPr lang="en-US" altLang="zh-CN" sz="1600" dirty="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Peyton, J.k. and Schaetzel,K. (2016). Teaching Writing to Adult English Language Learners: Lessons From the Field. Journal of Literature and Art Studies, 6(11) Available from: 10.17265/2159-5836/2016.11.012</a:t>
            </a:r>
          </a:p>
          <a:p>
            <a:pPr lvl="0" algn="l">
              <a:lnSpc>
                <a:spcPct val="90000"/>
              </a:lnSpc>
              <a:buClrTx/>
              <a:buSzTx/>
              <a:buFontTx/>
            </a:pPr>
            <a:r>
              <a:rPr lang="en-US" altLang="zh-CN" sz="1600" dirty="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Ellis, R. (2017). Task-Based Language Teaching.  108-125. Available from: 10.4324/9781315676968-7</a:t>
            </a:r>
          </a:p>
          <a:p>
            <a:pPr lvl="0" algn="l">
              <a:lnSpc>
                <a:spcPct val="90000"/>
              </a:lnSpc>
              <a:buClrTx/>
              <a:buSzTx/>
              <a:buFontTx/>
            </a:pPr>
            <a:r>
              <a:rPr lang="en-US" altLang="zh-CN" sz="1600" dirty="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Sholeh,M.B., Salija, K. and Nur, S. (2020). Task Based Learning (TBL) in EFL Classroom: from theory to practice.  3(4), 139-144. Available from: 10.33750/IJHI.V3I4.97</a:t>
            </a:r>
          </a:p>
          <a:p>
            <a:pPr lvl="0" algn="l">
              <a:lnSpc>
                <a:spcPct val="90000"/>
              </a:lnSpc>
              <a:buClrTx/>
              <a:buSzTx/>
              <a:buFontTx/>
            </a:pPr>
            <a:r>
              <a:rPr lang="en-US" altLang="zh-CN" sz="1600" dirty="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Richards, J.C. and Rodgers, T.S. (2014) Approaches and Methods in Language Teaching. 3rd edn. Cambridge: Cambridge University Press (Approaches and Methods in Language Teaching).</a:t>
            </a:r>
          </a:p>
          <a:p>
            <a:pPr lvl="0" algn="l">
              <a:lnSpc>
                <a:spcPct val="90000"/>
              </a:lnSpc>
              <a:buClrTx/>
              <a:buSzTx/>
              <a:buFontTx/>
            </a:pPr>
            <a:r>
              <a:rPr lang="en-US" altLang="zh-CN" sz="1600" dirty="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Skehan, P. (2007). Language Instruction Through Tasks. In: Cummins, J., Davison, C. (eds) International Handbook of English Language Teaching. Springer International Handbooks of Education, vol 15. Springer, Boston, MA. https://doi.org/10.1007/978-0-387-46301-8_21</a:t>
            </a:r>
            <a:endParaRPr lang="en-US" altLang="zh-CN" dirty="0">
              <a:solidFill>
                <a:schemeClr val="bg1"/>
              </a:solidFill>
              <a:latin typeface="思源黑体 CN Normal" panose="020B0400000000000000" charset="-122"/>
              <a:ea typeface="思源黑体 CN Normal" panose="020B0400000000000000" charset="-122"/>
              <a:cs typeface="思源黑体 CN Normal" panose="020B0400000000000000" charset="-122"/>
              <a:sym typeface="+mn-ea"/>
            </a:endParaRPr>
          </a:p>
        </p:txBody>
      </p:sp>
      <p:pic>
        <p:nvPicPr>
          <p:cNvPr id="6" name="音频 5">
            <a:extLst>
              <a:ext uri="{FF2B5EF4-FFF2-40B4-BE49-F238E27FC236}">
                <a16:creationId xmlns:a16="http://schemas.microsoft.com/office/drawing/2014/main" id="{AE384691-C073-7DA4-9A61-81BB5362BE80}"/>
              </a:ext>
            </a:extLst>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564"/>
    </mc:Choice>
    <mc:Fallback>
      <p:transition spd="slow" advTm="5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0" name="TextBox 5"/>
          <p:cNvSpPr txBox="1"/>
          <p:nvPr/>
        </p:nvSpPr>
        <p:spPr>
          <a:xfrm>
            <a:off x="7418875" y="5177886"/>
            <a:ext cx="1146175" cy="378460"/>
          </a:xfrm>
          <a:prstGeom prst="rect">
            <a:avLst/>
          </a:prstGeom>
          <a:noFill/>
        </p:spPr>
        <p:txBody>
          <a:bodyPr wrap="none" lIns="91440" tIns="45720" rIns="91440" bIns="45720" rtlCol="0">
            <a:spAutoFit/>
          </a:bodyPr>
          <a:lstStyle/>
          <a:p>
            <a:r>
              <a:rPr lang="en-US" altLang="zh-CN" sz="1865" b="1" dirty="0">
                <a:solidFill>
                  <a:srgbClr val="071F65"/>
                </a:solidFill>
                <a:latin typeface="Times New Roman Regular" panose="02020503050405090304" charset="0"/>
                <a:ea typeface="思源黑体 CN Normal" panose="020B0400000000000000" charset="-122"/>
                <a:cs typeface="Times New Roman Regular" panose="02020503050405090304" charset="0"/>
              </a:rPr>
              <a:t>18/4/2024</a:t>
            </a:r>
          </a:p>
        </p:txBody>
      </p:sp>
      <p:sp>
        <p:nvSpPr>
          <p:cNvPr id="21" name="矩形 20"/>
          <p:cNvSpPr/>
          <p:nvPr/>
        </p:nvSpPr>
        <p:spPr>
          <a:xfrm>
            <a:off x="3360420" y="3849370"/>
            <a:ext cx="8504555" cy="522605"/>
          </a:xfrm>
          <a:prstGeom prst="rect">
            <a:avLst/>
          </a:prstGeom>
        </p:spPr>
        <p:txBody>
          <a:bodyPr wrap="square" lIns="91440" tIns="45720" rIns="91440" bIns="45720">
            <a:spAutoFit/>
          </a:bodyPr>
          <a:lstStyle/>
          <a:p>
            <a:pPr algn="r">
              <a:lnSpc>
                <a:spcPct val="150000"/>
              </a:lnSpc>
              <a:spcBef>
                <a:spcPct val="0"/>
              </a:spcBef>
            </a:pPr>
            <a:r>
              <a:rPr lang="en-US" sz="1865" dirty="0">
                <a:solidFill>
                  <a:schemeClr val="bg1"/>
                </a:solidFill>
                <a:latin typeface="Times New Roman Regular" panose="02020503050405090304" charset="0"/>
                <a:ea typeface="思源黑体 CN Normal" panose="020B0400000000000000" charset="-122"/>
                <a:cs typeface="Times New Roman Regular" panose="02020503050405090304" charset="0"/>
                <a:sym typeface="+mn-ea"/>
              </a:rPr>
              <a:t>-----</a:t>
            </a:r>
          </a:p>
        </p:txBody>
      </p:sp>
      <p:sp>
        <p:nvSpPr>
          <p:cNvPr id="22" name="矩形 21"/>
          <p:cNvSpPr/>
          <p:nvPr/>
        </p:nvSpPr>
        <p:spPr>
          <a:xfrm>
            <a:off x="5293168" y="5177886"/>
            <a:ext cx="1950085" cy="378460"/>
          </a:xfrm>
          <a:prstGeom prst="rect">
            <a:avLst/>
          </a:prstGeom>
        </p:spPr>
        <p:txBody>
          <a:bodyPr wrap="none" lIns="91440" tIns="45720" rIns="91440" bIns="45720">
            <a:spAutoFit/>
          </a:bodyPr>
          <a:lstStyle/>
          <a:p>
            <a:r>
              <a:rPr kumimoji="1" lang="en-US" sz="1865" b="1" dirty="0">
                <a:solidFill>
                  <a:srgbClr val="071F65"/>
                </a:solidFill>
                <a:latin typeface="Times New Roman Regular" panose="02020503050405090304" charset="0"/>
                <a:ea typeface="思源黑体 CN Normal" panose="020B0400000000000000" charset="-122"/>
                <a:cs typeface="Times New Roman Regular" panose="02020503050405090304" charset="0"/>
              </a:rPr>
              <a:t>DOUDOU HAO</a:t>
            </a:r>
          </a:p>
        </p:txBody>
      </p:sp>
      <p:sp>
        <p:nvSpPr>
          <p:cNvPr id="23" name="矩形 22"/>
          <p:cNvSpPr/>
          <p:nvPr/>
        </p:nvSpPr>
        <p:spPr>
          <a:xfrm>
            <a:off x="3339465" y="2404110"/>
            <a:ext cx="8726170" cy="1322070"/>
          </a:xfrm>
          <a:prstGeom prst="rect">
            <a:avLst/>
          </a:prstGeom>
        </p:spPr>
        <p:txBody>
          <a:bodyPr wrap="square" lIns="91440" tIns="45720" rIns="91440" bIns="45720">
            <a:spAutoFit/>
          </a:bodyPr>
          <a:lstStyle/>
          <a:p>
            <a:r>
              <a:rPr lang="en-US" altLang="zh-CN" sz="8000" dirty="0">
                <a:solidFill>
                  <a:schemeClr val="bg1"/>
                </a:solidFill>
                <a:latin typeface="Times New Roman Regular" panose="02020503050405090304" charset="0"/>
                <a:ea typeface="思源黑体 CN Bold" panose="020B0800000000000000" charset="-122"/>
                <a:cs typeface="Times New Roman Regular" panose="02020503050405090304" charset="0"/>
              </a:rPr>
              <a:t>THANK </a:t>
            </a:r>
            <a:r>
              <a:rPr lang="en-US" altLang="zh-CN" sz="7200" dirty="0">
                <a:solidFill>
                  <a:schemeClr val="bg1"/>
                </a:solidFill>
                <a:latin typeface="Times New Roman Regular" panose="02020503050405090304" charset="0"/>
                <a:ea typeface="思源黑体 CN Bold" panose="020B0800000000000000" charset="-122"/>
                <a:cs typeface="Times New Roman Regular" panose="02020503050405090304" charset="0"/>
              </a:rPr>
              <a:t>YOU!</a:t>
            </a:r>
          </a:p>
        </p:txBody>
      </p:sp>
      <p:cxnSp>
        <p:nvCxnSpPr>
          <p:cNvPr id="24" name="直接连接符 23"/>
          <p:cNvCxnSpPr/>
          <p:nvPr/>
        </p:nvCxnSpPr>
        <p:spPr>
          <a:xfrm flipH="1">
            <a:off x="3390708" y="3832595"/>
            <a:ext cx="670908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3300095" y="1986915"/>
            <a:ext cx="5144770" cy="337185"/>
          </a:xfrm>
          <a:prstGeom prst="rect">
            <a:avLst/>
          </a:prstGeom>
        </p:spPr>
        <p:txBody>
          <a:bodyPr wrap="square" lIns="91440" tIns="45720" rIns="91440" bIns="45720">
            <a:spAutoFit/>
          </a:bodyPr>
          <a:lstStyle/>
          <a:p>
            <a:r>
              <a:rPr lang="en-US" sz="1600" b="1" dirty="0">
                <a:solidFill>
                  <a:schemeClr val="bg1"/>
                </a:solidFill>
                <a:latin typeface="Times New Roman Regular" panose="02020503050405090304" charset="0"/>
                <a:ea typeface="思源黑体 CN Normal" panose="020B0400000000000000" charset="-122"/>
                <a:cs typeface="Times New Roman Regular" panose="02020503050405090304" charset="0"/>
              </a:rPr>
              <a:t>RESEARCH PROPOSAL </a:t>
            </a:r>
          </a:p>
        </p:txBody>
      </p:sp>
      <p:sp>
        <p:nvSpPr>
          <p:cNvPr id="9" name="矩形 8"/>
          <p:cNvSpPr/>
          <p:nvPr/>
        </p:nvSpPr>
        <p:spPr>
          <a:xfrm>
            <a:off x="8087360" y="0"/>
            <a:ext cx="4067810" cy="1593850"/>
          </a:xfrm>
          <a:prstGeom prst="rect">
            <a:avLst/>
          </a:prstGeom>
          <a:solidFill>
            <a:srgbClr val="FAFAFA"/>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latin typeface="Times New Roman Regular" panose="02020503050405090304" charset="0"/>
              <a:cs typeface="Times New Roman Regular" panose="02020503050405090304" charset="0"/>
            </a:endParaRPr>
          </a:p>
        </p:txBody>
      </p:sp>
      <p:pic>
        <p:nvPicPr>
          <p:cNvPr id="4" name="音频 3">
            <a:extLst>
              <a:ext uri="{FF2B5EF4-FFF2-40B4-BE49-F238E27FC236}">
                <a16:creationId xmlns:a16="http://schemas.microsoft.com/office/drawing/2014/main" id="{4A9BCDD0-DD8A-AC79-2E3C-2B3474FE6835}"/>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163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315"/>
    </mc:Choice>
    <mc:Fallback>
      <p:transition spd="slow" advTm="23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176"/>
  <p:tag name="KSO_WM_TEMPLATE_MASTER_TYPE" val="0"/>
  <p:tag name="KSO_WM_TEMPLATE_COLOR_TYPE" val="1"/>
  <p:tag name="KSO_WM_UNIT_SHOW_EDIT_AREA_INDICATION" val="1"/>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54.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55.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56.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5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9.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6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3.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64.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65.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6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7.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6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2.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7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7.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78.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7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2.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8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5.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8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8.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89.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90.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91.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92.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93.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94.xml><?xml version="1.0" encoding="utf-8"?>
<p:tagLst xmlns:a="http://schemas.openxmlformats.org/drawingml/2006/main" xmlns:r="http://schemas.openxmlformats.org/officeDocument/2006/relationships" xmlns:p="http://schemas.openxmlformats.org/presentationml/2006/main">
  <p:tag name="TABLE_ENDDRAG_ORIGIN_RECT" val="881*298"/>
  <p:tag name="TABLE_ENDDRAG_RECT" val="58*139*881*298"/>
</p:tagLst>
</file>

<file path=ppt/tags/tag95.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9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7.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9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9.xml><?xml version="1.0" encoding="utf-8"?>
<p:tagLst xmlns:a="http://schemas.openxmlformats.org/drawingml/2006/main" xmlns:r="http://schemas.openxmlformats.org/officeDocument/2006/relationships"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heme/theme1.xml><?xml version="1.0" encoding="utf-8"?>
<a:theme xmlns:a="http://schemas.openxmlformats.org/drawingml/2006/main" name="1_Office 主题​​">
  <a:themeElements>
    <a:clrScheme name="">
      <a:dk1>
        <a:srgbClr val="000000"/>
      </a:dk1>
      <a:lt1>
        <a:srgbClr val="FFFFFF"/>
      </a:lt1>
      <a:dk2>
        <a:srgbClr val="3F3F3F"/>
      </a:dk2>
      <a:lt2>
        <a:srgbClr val="E3DED1"/>
      </a:lt2>
      <a:accent1>
        <a:srgbClr val="071F65"/>
      </a:accent1>
      <a:accent2>
        <a:srgbClr val="7F7F7F"/>
      </a:accent2>
      <a:accent3>
        <a:srgbClr val="414456"/>
      </a:accent3>
      <a:accent4>
        <a:srgbClr val="444455"/>
      </a:accent4>
      <a:accent5>
        <a:srgbClr val="444455"/>
      </a:accent5>
      <a:accent6>
        <a:srgbClr val="7F7F7F"/>
      </a:accent6>
      <a:hlink>
        <a:srgbClr val="002060"/>
      </a:hlink>
      <a:folHlink>
        <a:srgbClr val="B26B02"/>
      </a:folHlink>
    </a:clrScheme>
    <a:fontScheme name="自定义 9">
      <a:majorFont>
        <a:latin typeface="思源黑体 CN Normal"/>
        <a:ea typeface="思源黑体 CN Normal"/>
        <a:cs typeface=""/>
      </a:majorFont>
      <a:minorFont>
        <a:latin typeface="思源黑体 CN Normal"/>
        <a:ea typeface="思源黑体 CN Norm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gs>
            <a:gs pos="100000">
              <a:schemeClr val="phClr">
                <a:lumMod val="85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思源黑体 CN Normal"/>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思源黑体 CN Normal"/>
        <a:ea typeface=""/>
        <a:cs typeface=""/>
        <a:font script="Jpan" typeface="ＭＳ Ｐゴシック"/>
        <a:font script="Hang" typeface="맑은 고딕"/>
        <a:font script="Hans" typeface="思源黑体 CN Normal"/>
        <a:font script="Hant" typeface="新細明體"/>
        <a:font script="Arab" typeface="思源黑体 CN Normal"/>
        <a:font script="Hebr" typeface="思源黑体 CN Norm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思源黑体 CN Norm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思源黑体 CN Normal"/>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思源黑体 CN Normal"/>
        <a:ea typeface=""/>
        <a:cs typeface=""/>
        <a:font script="Jpan" typeface="ＭＳ Ｐゴシック"/>
        <a:font script="Hang" typeface="맑은 고딕"/>
        <a:font script="Hans" typeface="思源黑体 CN Normal"/>
        <a:font script="Hant" typeface="新細明體"/>
        <a:font script="Arab" typeface="思源黑体 CN Normal"/>
        <a:font script="Hebr" typeface="思源黑体 CN Norm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思源黑体 CN Norm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2007</Words>
  <Application>Microsoft Macintosh PowerPoint</Application>
  <PresentationFormat>宽屏</PresentationFormat>
  <Paragraphs>199</Paragraphs>
  <Slides>23</Slides>
  <Notes>12</Notes>
  <HiddenSlides>0</HiddenSlides>
  <MMClips>23</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23</vt:i4>
      </vt:variant>
    </vt:vector>
  </HeadingPairs>
  <TitlesOfParts>
    <vt:vector size="31" baseType="lpstr">
      <vt:lpstr>Times New Roman Bold</vt:lpstr>
      <vt:lpstr>Times New Roman</vt:lpstr>
      <vt:lpstr>思源黑体 CN Normal</vt:lpstr>
      <vt:lpstr>Wingdings</vt:lpstr>
      <vt:lpstr>Times New Roman Regular</vt:lpstr>
      <vt:lpstr>Arial</vt:lpstr>
      <vt:lpstr>思源黑体 CN Bold</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豆豆 郝</cp:lastModifiedBy>
  <cp:revision>191</cp:revision>
  <dcterms:created xsi:type="dcterms:W3CDTF">2024-04-18T08:42:56Z</dcterms:created>
  <dcterms:modified xsi:type="dcterms:W3CDTF">2024-04-18T15:09:14Z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2052-6.6.1.8808</vt:lpwstr>
  </property>
  <property fmtid="{D5CDD505-2E9C-101B-9397-08002B2CF9AE}" pid="3" name="ICV">
    <vt:lpwstr>4D1EC8D56C21B0D25DF41C6681575C50_41</vt:lpwstr>
  </property>
  <property fmtid="{D5CDD505-2E9C-101B-9397-08002B2CF9AE}" pid="4" name="KSOTemplateUUID">
    <vt:lpwstr>v1.0_mb_fO2OJXOxD324rHzAUriUUQ==</vt:lpwstr>
  </property>
</Properties>
</file>