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0"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7F90AE-768E-461C-A1DD-914AED08804D}" v="45" dt="2026-07-12T17:56:16.2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0825" autoAdjust="0"/>
    <p:restoredTop sz="96283" autoAdjust="0"/>
  </p:normalViewPr>
  <p:slideViewPr>
    <p:cSldViewPr snapToGrid="0">
      <p:cViewPr>
        <p:scale>
          <a:sx n="51" d="100"/>
          <a:sy n="51" d="100"/>
        </p:scale>
        <p:origin x="652"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na Goncalves" userId="f289bba111bcbbbd" providerId="LiveId" clId="{EA19B0BA-749D-417D-9B8B-F79E2A827382}"/>
    <pc:docChg chg="undo custSel modSld">
      <pc:chgData name="Lena Goncalves" userId="f289bba111bcbbbd" providerId="LiveId" clId="{EA19B0BA-749D-417D-9B8B-F79E2A827382}" dt="2026-07-12T17:57:03.598" v="3300" actId="1076"/>
      <pc:docMkLst>
        <pc:docMk/>
      </pc:docMkLst>
      <pc:sldChg chg="addSp delSp modSp mod">
        <pc:chgData name="Lena Goncalves" userId="f289bba111bcbbbd" providerId="LiveId" clId="{EA19B0BA-749D-417D-9B8B-F79E2A827382}" dt="2026-07-12T17:56:44.628" v="3299" actId="1076"/>
        <pc:sldMkLst>
          <pc:docMk/>
          <pc:sldMk cId="2563627717" sldId="256"/>
        </pc:sldMkLst>
        <pc:spChg chg="mod">
          <ac:chgData name="Lena Goncalves" userId="f289bba111bcbbbd" providerId="LiveId" clId="{EA19B0BA-749D-417D-9B8B-F79E2A827382}" dt="2026-07-12T17:56:44.628" v="3299" actId="1076"/>
          <ac:spMkLst>
            <pc:docMk/>
            <pc:sldMk cId="2563627717" sldId="256"/>
            <ac:spMk id="2" creationId="{13877589-7B87-1810-7D1A-B5A2048E3490}"/>
          </ac:spMkLst>
        </pc:spChg>
        <pc:spChg chg="add del mod">
          <ac:chgData name="Lena Goncalves" userId="f289bba111bcbbbd" providerId="LiveId" clId="{EA19B0BA-749D-417D-9B8B-F79E2A827382}" dt="2026-07-12T17:17:51.389" v="3040" actId="478"/>
          <ac:spMkLst>
            <pc:docMk/>
            <pc:sldMk cId="2563627717" sldId="256"/>
            <ac:spMk id="3" creationId="{6DA1CE4A-A634-7E6A-F315-C6058B50C43F}"/>
          </ac:spMkLst>
        </pc:spChg>
        <pc:spChg chg="add mod">
          <ac:chgData name="Lena Goncalves" userId="f289bba111bcbbbd" providerId="LiveId" clId="{EA19B0BA-749D-417D-9B8B-F79E2A827382}" dt="2026-07-12T17:56:26.444" v="3296" actId="208"/>
          <ac:spMkLst>
            <pc:docMk/>
            <pc:sldMk cId="2563627717" sldId="256"/>
            <ac:spMk id="4" creationId="{69AB2EE6-B271-F853-5CDB-4D2EEFBC3F54}"/>
          </ac:spMkLst>
        </pc:spChg>
        <pc:spChg chg="add del mod">
          <ac:chgData name="Lena Goncalves" userId="f289bba111bcbbbd" providerId="LiveId" clId="{EA19B0BA-749D-417D-9B8B-F79E2A827382}" dt="2026-07-12T17:56:32.390" v="3298" actId="478"/>
          <ac:spMkLst>
            <pc:docMk/>
            <pc:sldMk cId="2563627717" sldId="256"/>
            <ac:spMk id="5" creationId="{C9876834-3E97-D144-857E-B0602D82AF45}"/>
          </ac:spMkLst>
        </pc:spChg>
      </pc:sldChg>
      <pc:sldChg chg="addSp delSp modSp mod">
        <pc:chgData name="Lena Goncalves" userId="f289bba111bcbbbd" providerId="LiveId" clId="{EA19B0BA-749D-417D-9B8B-F79E2A827382}" dt="2026-07-12T17:55:59.975" v="3293" actId="478"/>
        <pc:sldMkLst>
          <pc:docMk/>
          <pc:sldMk cId="2715806010" sldId="257"/>
        </pc:sldMkLst>
        <pc:spChg chg="del mod">
          <ac:chgData name="Lena Goncalves" userId="f289bba111bcbbbd" providerId="LiveId" clId="{EA19B0BA-749D-417D-9B8B-F79E2A827382}" dt="2026-07-12T16:26:49.253" v="2346" actId="478"/>
          <ac:spMkLst>
            <pc:docMk/>
            <pc:sldMk cId="2715806010" sldId="257"/>
            <ac:spMk id="2" creationId="{84E262C7-2C0D-83A7-4B68-88CCFBE724BB}"/>
          </ac:spMkLst>
        </pc:spChg>
        <pc:spChg chg="mod">
          <ac:chgData name="Lena Goncalves" userId="f289bba111bcbbbd" providerId="LiveId" clId="{EA19B0BA-749D-417D-9B8B-F79E2A827382}" dt="2026-07-12T17:44:02.762" v="3218" actId="1076"/>
          <ac:spMkLst>
            <pc:docMk/>
            <pc:sldMk cId="2715806010" sldId="257"/>
            <ac:spMk id="3" creationId="{3986ECFC-4802-880F-CAC4-59F9E04E17F0}"/>
          </ac:spMkLst>
        </pc:spChg>
        <pc:spChg chg="add mod">
          <ac:chgData name="Lena Goncalves" userId="f289bba111bcbbbd" providerId="LiveId" clId="{EA19B0BA-749D-417D-9B8B-F79E2A827382}" dt="2026-07-12T17:55:54.584" v="3291" actId="208"/>
          <ac:spMkLst>
            <pc:docMk/>
            <pc:sldMk cId="2715806010" sldId="257"/>
            <ac:spMk id="4" creationId="{2B9F7D7B-C3E2-98F7-8184-72626CF0A5BF}"/>
          </ac:spMkLst>
        </pc:spChg>
        <pc:spChg chg="add del mod">
          <ac:chgData name="Lena Goncalves" userId="f289bba111bcbbbd" providerId="LiveId" clId="{EA19B0BA-749D-417D-9B8B-F79E2A827382}" dt="2026-07-12T17:55:59.975" v="3293" actId="478"/>
          <ac:spMkLst>
            <pc:docMk/>
            <pc:sldMk cId="2715806010" sldId="257"/>
            <ac:spMk id="5" creationId="{3E6F1726-E6AA-8397-34CA-6CB1DCE11B30}"/>
          </ac:spMkLst>
        </pc:spChg>
      </pc:sldChg>
      <pc:sldChg chg="addSp delSp modSp mod">
        <pc:chgData name="Lena Goncalves" userId="f289bba111bcbbbd" providerId="LiveId" clId="{EA19B0BA-749D-417D-9B8B-F79E2A827382}" dt="2026-07-12T17:55:36.726" v="3288" actId="478"/>
        <pc:sldMkLst>
          <pc:docMk/>
          <pc:sldMk cId="2897957523" sldId="258"/>
        </pc:sldMkLst>
        <pc:spChg chg="del mod">
          <ac:chgData name="Lena Goncalves" userId="f289bba111bcbbbd" providerId="LiveId" clId="{EA19B0BA-749D-417D-9B8B-F79E2A827382}" dt="2026-07-12T16:28:36.696" v="2355" actId="478"/>
          <ac:spMkLst>
            <pc:docMk/>
            <pc:sldMk cId="2897957523" sldId="258"/>
            <ac:spMk id="2" creationId="{4351C092-CB50-5179-72FB-94CBECED5425}"/>
          </ac:spMkLst>
        </pc:spChg>
        <pc:spChg chg="mod">
          <ac:chgData name="Lena Goncalves" userId="f289bba111bcbbbd" providerId="LiveId" clId="{EA19B0BA-749D-417D-9B8B-F79E2A827382}" dt="2026-07-11T11:43:14.911" v="1176" actId="20577"/>
          <ac:spMkLst>
            <pc:docMk/>
            <pc:sldMk cId="2897957523" sldId="258"/>
            <ac:spMk id="3" creationId="{028A8359-438A-7EDF-F235-AE5BAE7FB208}"/>
          </ac:spMkLst>
        </pc:spChg>
        <pc:spChg chg="add mod">
          <ac:chgData name="Lena Goncalves" userId="f289bba111bcbbbd" providerId="LiveId" clId="{EA19B0BA-749D-417D-9B8B-F79E2A827382}" dt="2026-07-12T17:55:31.462" v="3286" actId="208"/>
          <ac:spMkLst>
            <pc:docMk/>
            <pc:sldMk cId="2897957523" sldId="258"/>
            <ac:spMk id="4" creationId="{E6F0F42B-3C40-76E5-7E33-BB74DBD71F68}"/>
          </ac:spMkLst>
        </pc:spChg>
        <pc:spChg chg="add del mod">
          <ac:chgData name="Lena Goncalves" userId="f289bba111bcbbbd" providerId="LiveId" clId="{EA19B0BA-749D-417D-9B8B-F79E2A827382}" dt="2026-07-12T17:55:36.726" v="3288" actId="478"/>
          <ac:spMkLst>
            <pc:docMk/>
            <pc:sldMk cId="2897957523" sldId="258"/>
            <ac:spMk id="5" creationId="{9F6F6671-D51C-6D65-665B-0E22F5636EB7}"/>
          </ac:spMkLst>
        </pc:spChg>
      </pc:sldChg>
      <pc:sldChg chg="addSp delSp modSp mod">
        <pc:chgData name="Lena Goncalves" userId="f289bba111bcbbbd" providerId="LiveId" clId="{EA19B0BA-749D-417D-9B8B-F79E2A827382}" dt="2026-07-12T17:57:03.598" v="3300" actId="1076"/>
        <pc:sldMkLst>
          <pc:docMk/>
          <pc:sldMk cId="1748499028" sldId="259"/>
        </pc:sldMkLst>
        <pc:spChg chg="del mod">
          <ac:chgData name="Lena Goncalves" userId="f289bba111bcbbbd" providerId="LiveId" clId="{EA19B0BA-749D-417D-9B8B-F79E2A827382}" dt="2026-07-12T16:29:20.463" v="2361" actId="478"/>
          <ac:spMkLst>
            <pc:docMk/>
            <pc:sldMk cId="1748499028" sldId="259"/>
            <ac:spMk id="2" creationId="{61C7DAA2-C26F-4546-8B0F-C81CFB47F842}"/>
          </ac:spMkLst>
        </pc:spChg>
        <pc:spChg chg="mod">
          <ac:chgData name="Lena Goncalves" userId="f289bba111bcbbbd" providerId="LiveId" clId="{EA19B0BA-749D-417D-9B8B-F79E2A827382}" dt="2026-07-12T17:57:03.598" v="3300" actId="1076"/>
          <ac:spMkLst>
            <pc:docMk/>
            <pc:sldMk cId="1748499028" sldId="259"/>
            <ac:spMk id="3" creationId="{F9C1CCB3-874D-5E4A-629C-E7AA4A8AB46C}"/>
          </ac:spMkLst>
        </pc:spChg>
        <pc:spChg chg="add mod">
          <ac:chgData name="Lena Goncalves" userId="f289bba111bcbbbd" providerId="LiveId" clId="{EA19B0BA-749D-417D-9B8B-F79E2A827382}" dt="2026-07-12T17:55:07.734" v="3283" actId="1076"/>
          <ac:spMkLst>
            <pc:docMk/>
            <pc:sldMk cId="1748499028" sldId="259"/>
            <ac:spMk id="4" creationId="{1E6D3E33-1667-C4DB-39B2-6968640ABAD8}"/>
          </ac:spMkLst>
        </pc:spChg>
        <pc:spChg chg="add del mod">
          <ac:chgData name="Lena Goncalves" userId="f289bba111bcbbbd" providerId="LiveId" clId="{EA19B0BA-749D-417D-9B8B-F79E2A827382}" dt="2026-07-12T17:54:58.527" v="3282" actId="478"/>
          <ac:spMkLst>
            <pc:docMk/>
            <pc:sldMk cId="1748499028" sldId="259"/>
            <ac:spMk id="5" creationId="{B39DF129-2575-B4E2-9FA3-7971CA7461CE}"/>
          </ac:spMkLst>
        </pc:spChg>
      </pc:sldChg>
      <pc:sldChg chg="addSp delSp modSp mod">
        <pc:chgData name="Lena Goncalves" userId="f289bba111bcbbbd" providerId="LiveId" clId="{EA19B0BA-749D-417D-9B8B-F79E2A827382}" dt="2026-07-12T17:54:22.652" v="3276" actId="478"/>
        <pc:sldMkLst>
          <pc:docMk/>
          <pc:sldMk cId="1424087263" sldId="260"/>
        </pc:sldMkLst>
        <pc:spChg chg="mod">
          <ac:chgData name="Lena Goncalves" userId="f289bba111bcbbbd" providerId="LiveId" clId="{EA19B0BA-749D-417D-9B8B-F79E2A827382}" dt="2026-07-12T17:54:15.883" v="3274" actId="208"/>
          <ac:spMkLst>
            <pc:docMk/>
            <pc:sldMk cId="1424087263" sldId="260"/>
            <ac:spMk id="2" creationId="{3DD839E5-539A-6BA2-F020-0AEF28846AB2}"/>
          </ac:spMkLst>
        </pc:spChg>
        <pc:spChg chg="mod">
          <ac:chgData name="Lena Goncalves" userId="f289bba111bcbbbd" providerId="LiveId" clId="{EA19B0BA-749D-417D-9B8B-F79E2A827382}" dt="2026-07-12T17:45:26.178" v="3221" actId="1076"/>
          <ac:spMkLst>
            <pc:docMk/>
            <pc:sldMk cId="1424087263" sldId="260"/>
            <ac:spMk id="3" creationId="{E73EC453-8E6E-AAA5-639A-7F2EB8FCDBC5}"/>
          </ac:spMkLst>
        </pc:spChg>
        <pc:spChg chg="add del mod">
          <ac:chgData name="Lena Goncalves" userId="f289bba111bcbbbd" providerId="LiveId" clId="{EA19B0BA-749D-417D-9B8B-F79E2A827382}" dt="2026-07-12T17:54:22.652" v="3276" actId="478"/>
          <ac:spMkLst>
            <pc:docMk/>
            <pc:sldMk cId="1424087263" sldId="260"/>
            <ac:spMk id="4" creationId="{57857402-9FA1-492D-B256-DECDECAB88D7}"/>
          </ac:spMkLst>
        </pc:spChg>
      </pc:sldChg>
      <pc:sldChg chg="addSp delSp modSp mod">
        <pc:chgData name="Lena Goncalves" userId="f289bba111bcbbbd" providerId="LiveId" clId="{EA19B0BA-749D-417D-9B8B-F79E2A827382}" dt="2026-07-12T17:53:47.033" v="3271" actId="478"/>
        <pc:sldMkLst>
          <pc:docMk/>
          <pc:sldMk cId="1382716628" sldId="262"/>
        </pc:sldMkLst>
        <pc:spChg chg="add del mod">
          <ac:chgData name="Lena Goncalves" userId="f289bba111bcbbbd" providerId="LiveId" clId="{EA19B0BA-749D-417D-9B8B-F79E2A827382}" dt="2026-07-12T17:53:38.789" v="3268" actId="14100"/>
          <ac:spMkLst>
            <pc:docMk/>
            <pc:sldMk cId="1382716628" sldId="262"/>
            <ac:spMk id="2" creationId="{536300BE-D96C-22F6-553D-690EEFFC5D51}"/>
          </ac:spMkLst>
        </pc:spChg>
        <pc:spChg chg="mod">
          <ac:chgData name="Lena Goncalves" userId="f289bba111bcbbbd" providerId="LiveId" clId="{EA19B0BA-749D-417D-9B8B-F79E2A827382}" dt="2026-07-12T17:45:38.776" v="3222" actId="1076"/>
          <ac:spMkLst>
            <pc:docMk/>
            <pc:sldMk cId="1382716628" sldId="262"/>
            <ac:spMk id="3" creationId="{87B96C4E-C633-AD44-2B5D-616D8D99EE4D}"/>
          </ac:spMkLst>
        </pc:spChg>
        <pc:spChg chg="add del mod">
          <ac:chgData name="Lena Goncalves" userId="f289bba111bcbbbd" providerId="LiveId" clId="{EA19B0BA-749D-417D-9B8B-F79E2A827382}" dt="2026-07-12T17:34:19.720" v="3172" actId="478"/>
          <ac:spMkLst>
            <pc:docMk/>
            <pc:sldMk cId="1382716628" sldId="262"/>
            <ac:spMk id="5" creationId="{498B73F5-C7FF-E126-FB6C-51702F794FD8}"/>
          </ac:spMkLst>
        </pc:spChg>
        <pc:spChg chg="add del mod">
          <ac:chgData name="Lena Goncalves" userId="f289bba111bcbbbd" providerId="LiveId" clId="{EA19B0BA-749D-417D-9B8B-F79E2A827382}" dt="2026-07-12T17:53:47.033" v="3271" actId="478"/>
          <ac:spMkLst>
            <pc:docMk/>
            <pc:sldMk cId="1382716628" sldId="262"/>
            <ac:spMk id="6" creationId="{BD49796F-A7F5-B034-DA50-E5CFA7F619B4}"/>
          </ac:spMkLst>
        </pc:spChg>
      </pc:sldChg>
      <pc:sldChg chg="addSp delSp modSp mod">
        <pc:chgData name="Lena Goncalves" userId="f289bba111bcbbbd" providerId="LiveId" clId="{EA19B0BA-749D-417D-9B8B-F79E2A827382}" dt="2026-07-12T17:50:29.376" v="3248" actId="208"/>
        <pc:sldMkLst>
          <pc:docMk/>
          <pc:sldMk cId="3970473306" sldId="264"/>
        </pc:sldMkLst>
        <pc:spChg chg="del mod">
          <ac:chgData name="Lena Goncalves" userId="f289bba111bcbbbd" providerId="LiveId" clId="{EA19B0BA-749D-417D-9B8B-F79E2A827382}" dt="2026-07-12T17:11:56.673" v="2993" actId="478"/>
          <ac:spMkLst>
            <pc:docMk/>
            <pc:sldMk cId="3970473306" sldId="264"/>
            <ac:spMk id="2" creationId="{42D99987-98D1-706D-2E63-5B8DDBF317C6}"/>
          </ac:spMkLst>
        </pc:spChg>
        <pc:spChg chg="mod">
          <ac:chgData name="Lena Goncalves" userId="f289bba111bcbbbd" providerId="LiveId" clId="{EA19B0BA-749D-417D-9B8B-F79E2A827382}" dt="2026-07-12T17:46:12.986" v="3225" actId="1076"/>
          <ac:spMkLst>
            <pc:docMk/>
            <pc:sldMk cId="3970473306" sldId="264"/>
            <ac:spMk id="3" creationId="{4A53051C-8483-F6FD-7AB5-FC885653EC99}"/>
          </ac:spMkLst>
        </pc:spChg>
        <pc:spChg chg="add mod">
          <ac:chgData name="Lena Goncalves" userId="f289bba111bcbbbd" providerId="LiveId" clId="{EA19B0BA-749D-417D-9B8B-F79E2A827382}" dt="2026-07-12T17:50:29.376" v="3248" actId="208"/>
          <ac:spMkLst>
            <pc:docMk/>
            <pc:sldMk cId="3970473306" sldId="264"/>
            <ac:spMk id="4" creationId="{AD0B591B-B485-313A-9392-EA463C9B6192}"/>
          </ac:spMkLst>
        </pc:spChg>
        <pc:spChg chg="add del mod">
          <ac:chgData name="Lena Goncalves" userId="f289bba111bcbbbd" providerId="LiveId" clId="{EA19B0BA-749D-417D-9B8B-F79E2A827382}" dt="2026-07-12T17:12:07.530" v="2995" actId="478"/>
          <ac:spMkLst>
            <pc:docMk/>
            <pc:sldMk cId="3970473306" sldId="264"/>
            <ac:spMk id="6" creationId="{C1C59E3A-9E83-B646-52A0-1C30B87F0412}"/>
          </ac:spMkLst>
        </pc:spChg>
        <pc:spChg chg="add del mod">
          <ac:chgData name="Lena Goncalves" userId="f289bba111bcbbbd" providerId="LiveId" clId="{EA19B0BA-749D-417D-9B8B-F79E2A827382}" dt="2026-07-12T17:50:10.392" v="3247"/>
          <ac:spMkLst>
            <pc:docMk/>
            <pc:sldMk cId="3970473306" sldId="264"/>
            <ac:spMk id="7" creationId="{223EFD98-7FA7-582A-9380-45AB756E10F9}"/>
          </ac:spMkLst>
        </pc:spChg>
      </pc:sldChg>
      <pc:sldChg chg="addSp delSp modSp mod">
        <pc:chgData name="Lena Goncalves" userId="f289bba111bcbbbd" providerId="LiveId" clId="{EA19B0BA-749D-417D-9B8B-F79E2A827382}" dt="2026-07-12T17:50:41.354" v="3249" actId="208"/>
        <pc:sldMkLst>
          <pc:docMk/>
          <pc:sldMk cId="359125969" sldId="265"/>
        </pc:sldMkLst>
        <pc:spChg chg="del mod">
          <ac:chgData name="Lena Goncalves" userId="f289bba111bcbbbd" providerId="LiveId" clId="{EA19B0BA-749D-417D-9B8B-F79E2A827382}" dt="2026-07-12T17:17:11.500" v="3036" actId="478"/>
          <ac:spMkLst>
            <pc:docMk/>
            <pc:sldMk cId="359125969" sldId="265"/>
            <ac:spMk id="2" creationId="{E07B30E9-9073-E60E-A7A9-048C6F3D6925}"/>
          </ac:spMkLst>
        </pc:spChg>
        <pc:spChg chg="mod">
          <ac:chgData name="Lena Goncalves" userId="f289bba111bcbbbd" providerId="LiveId" clId="{EA19B0BA-749D-417D-9B8B-F79E2A827382}" dt="2026-07-12T17:46:21.333" v="3226" actId="1076"/>
          <ac:spMkLst>
            <pc:docMk/>
            <pc:sldMk cId="359125969" sldId="265"/>
            <ac:spMk id="3" creationId="{5F8D0C3B-0DFC-3E5A-28D7-AC7CD95B6A10}"/>
          </ac:spMkLst>
        </pc:spChg>
        <pc:spChg chg="add mod">
          <ac:chgData name="Lena Goncalves" userId="f289bba111bcbbbd" providerId="LiveId" clId="{EA19B0BA-749D-417D-9B8B-F79E2A827382}" dt="2026-07-12T17:50:41.354" v="3249" actId="208"/>
          <ac:spMkLst>
            <pc:docMk/>
            <pc:sldMk cId="359125969" sldId="265"/>
            <ac:spMk id="4" creationId="{36786404-28C6-AC38-383D-64084422F8D5}"/>
          </ac:spMkLst>
        </pc:spChg>
        <pc:spChg chg="add del mod">
          <ac:chgData name="Lena Goncalves" userId="f289bba111bcbbbd" providerId="LiveId" clId="{EA19B0BA-749D-417D-9B8B-F79E2A827382}" dt="2026-07-12T17:25:14.701" v="3094" actId="478"/>
          <ac:spMkLst>
            <pc:docMk/>
            <pc:sldMk cId="359125969" sldId="265"/>
            <ac:spMk id="6" creationId="{55593BBC-AE93-A1A2-DDBA-19002F5AB38E}"/>
          </ac:spMkLst>
        </pc:spChg>
        <pc:spChg chg="add del mod">
          <ac:chgData name="Lena Goncalves" userId="f289bba111bcbbbd" providerId="LiveId" clId="{EA19B0BA-749D-417D-9B8B-F79E2A827382}" dt="2026-07-12T17:48:28.731" v="3238" actId="478"/>
          <ac:spMkLst>
            <pc:docMk/>
            <pc:sldMk cId="359125969" sldId="265"/>
            <ac:spMk id="7" creationId="{09CD34D5-06B6-2C7F-16F7-2C7AD8575A9F}"/>
          </ac:spMkLst>
        </pc:spChg>
      </pc:sldChg>
      <pc:sldChg chg="addSp delSp modSp mod">
        <pc:chgData name="Lena Goncalves" userId="f289bba111bcbbbd" providerId="LiveId" clId="{EA19B0BA-749D-417D-9B8B-F79E2A827382}" dt="2026-07-12T17:48:04.032" v="3236" actId="1076"/>
        <pc:sldMkLst>
          <pc:docMk/>
          <pc:sldMk cId="2850782885" sldId="266"/>
        </pc:sldMkLst>
        <pc:spChg chg="mod">
          <ac:chgData name="Lena Goncalves" userId="f289bba111bcbbbd" providerId="LiveId" clId="{EA19B0BA-749D-417D-9B8B-F79E2A827382}" dt="2026-07-12T17:22:24.946" v="3081" actId="20577"/>
          <ac:spMkLst>
            <pc:docMk/>
            <pc:sldMk cId="2850782885" sldId="266"/>
            <ac:spMk id="2" creationId="{522107DF-28D1-AECE-299A-375E6A01AF85}"/>
          </ac:spMkLst>
        </pc:spChg>
        <pc:spChg chg="add del mod">
          <ac:chgData name="Lena Goncalves" userId="f289bba111bcbbbd" providerId="LiveId" clId="{EA19B0BA-749D-417D-9B8B-F79E2A827382}" dt="2026-07-12T17:21:08.777" v="3069" actId="478"/>
          <ac:spMkLst>
            <pc:docMk/>
            <pc:sldMk cId="2850782885" sldId="266"/>
            <ac:spMk id="3" creationId="{CF6E0A54-2B46-B1E4-9854-F3457588693A}"/>
          </ac:spMkLst>
        </pc:spChg>
        <pc:spChg chg="add mod">
          <ac:chgData name="Lena Goncalves" userId="f289bba111bcbbbd" providerId="LiveId" clId="{EA19B0BA-749D-417D-9B8B-F79E2A827382}" dt="2026-07-12T17:48:04.032" v="3236" actId="1076"/>
          <ac:spMkLst>
            <pc:docMk/>
            <pc:sldMk cId="2850782885" sldId="266"/>
            <ac:spMk id="4" creationId="{61D7FA65-2BA9-9E22-38D4-D7B1211E8966}"/>
          </ac:spMkLst>
        </pc:spChg>
        <pc:spChg chg="add del mod">
          <ac:chgData name="Lena Goncalves" userId="f289bba111bcbbbd" providerId="LiveId" clId="{EA19B0BA-749D-417D-9B8B-F79E2A827382}" dt="2026-07-12T17:47:05.500" v="3231" actId="478"/>
          <ac:spMkLst>
            <pc:docMk/>
            <pc:sldMk cId="2850782885" sldId="266"/>
            <ac:spMk id="5" creationId="{6B5EE516-DB4C-FEF0-BC7B-C7B73AE64CDD}"/>
          </ac:spMkLst>
        </pc:spChg>
        <pc:picChg chg="del">
          <ac:chgData name="Lena Goncalves" userId="f289bba111bcbbbd" providerId="LiveId" clId="{EA19B0BA-749D-417D-9B8B-F79E2A827382}" dt="2026-07-12T17:19:00.596" v="3043" actId="478"/>
          <ac:picMkLst>
            <pc:docMk/>
            <pc:sldMk cId="2850782885" sldId="266"/>
            <ac:picMk id="1030" creationId="{4E528340-6F23-E58F-AD00-71C55AF8F101}"/>
          </ac:picMkLst>
        </pc:picChg>
      </pc:sldChg>
      <pc:sldChg chg="addSp delSp modSp mod">
        <pc:chgData name="Lena Goncalves" userId="f289bba111bcbbbd" providerId="LiveId" clId="{EA19B0BA-749D-417D-9B8B-F79E2A827382}" dt="2026-07-12T17:52:46.850" v="3263" actId="478"/>
        <pc:sldMkLst>
          <pc:docMk/>
          <pc:sldMk cId="1917974163" sldId="267"/>
        </pc:sldMkLst>
        <pc:spChg chg="del mod">
          <ac:chgData name="Lena Goncalves" userId="f289bba111bcbbbd" providerId="LiveId" clId="{EA19B0BA-749D-417D-9B8B-F79E2A827382}" dt="2026-07-12T16:30:52.603" v="2369" actId="478"/>
          <ac:spMkLst>
            <pc:docMk/>
            <pc:sldMk cId="1917974163" sldId="267"/>
            <ac:spMk id="2" creationId="{631727AA-2A4B-7459-64F6-8CB68974F0E3}"/>
          </ac:spMkLst>
        </pc:spChg>
        <pc:spChg chg="mod">
          <ac:chgData name="Lena Goncalves" userId="f289bba111bcbbbd" providerId="LiveId" clId="{EA19B0BA-749D-417D-9B8B-F79E2A827382}" dt="2026-07-12T17:45:49.212" v="3223" actId="1076"/>
          <ac:spMkLst>
            <pc:docMk/>
            <pc:sldMk cId="1917974163" sldId="267"/>
            <ac:spMk id="3" creationId="{C71705AF-A114-46D3-808C-4A69D3AE5A69}"/>
          </ac:spMkLst>
        </pc:spChg>
        <pc:spChg chg="add mod">
          <ac:chgData name="Lena Goncalves" userId="f289bba111bcbbbd" providerId="LiveId" clId="{EA19B0BA-749D-417D-9B8B-F79E2A827382}" dt="2026-07-12T17:52:41.525" v="3261" actId="1076"/>
          <ac:spMkLst>
            <pc:docMk/>
            <pc:sldMk cId="1917974163" sldId="267"/>
            <ac:spMk id="4" creationId="{0095EAE3-C948-A6AB-A305-4972FD25D542}"/>
          </ac:spMkLst>
        </pc:spChg>
        <pc:spChg chg="add del mod">
          <ac:chgData name="Lena Goncalves" userId="f289bba111bcbbbd" providerId="LiveId" clId="{EA19B0BA-749D-417D-9B8B-F79E2A827382}" dt="2026-07-12T16:31:04.012" v="2371" actId="478"/>
          <ac:spMkLst>
            <pc:docMk/>
            <pc:sldMk cId="1917974163" sldId="267"/>
            <ac:spMk id="6" creationId="{393892A9-B764-95FD-C749-CECD3D286521}"/>
          </ac:spMkLst>
        </pc:spChg>
        <pc:spChg chg="add del mod">
          <ac:chgData name="Lena Goncalves" userId="f289bba111bcbbbd" providerId="LiveId" clId="{EA19B0BA-749D-417D-9B8B-F79E2A827382}" dt="2026-07-12T17:52:46.850" v="3263" actId="478"/>
          <ac:spMkLst>
            <pc:docMk/>
            <pc:sldMk cId="1917974163" sldId="267"/>
            <ac:spMk id="7" creationId="{FF33AAA7-A6FF-5BBC-0D82-3F94BCF61C76}"/>
          </ac:spMkLst>
        </pc:spChg>
      </pc:sldChg>
      <pc:sldChg chg="addSp delSp modSp mod">
        <pc:chgData name="Lena Goncalves" userId="f289bba111bcbbbd" providerId="LiveId" clId="{EA19B0BA-749D-417D-9B8B-F79E2A827382}" dt="2026-07-12T17:52:01.459" v="3257" actId="13822"/>
        <pc:sldMkLst>
          <pc:docMk/>
          <pc:sldMk cId="3645478630" sldId="268"/>
        </pc:sldMkLst>
        <pc:spChg chg="del mod">
          <ac:chgData name="Lena Goncalves" userId="f289bba111bcbbbd" providerId="LiveId" clId="{EA19B0BA-749D-417D-9B8B-F79E2A827382}" dt="2026-07-12T17:15:30.868" v="3017" actId="478"/>
          <ac:spMkLst>
            <pc:docMk/>
            <pc:sldMk cId="3645478630" sldId="268"/>
            <ac:spMk id="2" creationId="{3FC915AA-9AD6-9DEC-20C0-9E11999F2E2F}"/>
          </ac:spMkLst>
        </pc:spChg>
        <pc:spChg chg="del">
          <ac:chgData name="Lena Goncalves" userId="f289bba111bcbbbd" providerId="LiveId" clId="{EA19B0BA-749D-417D-9B8B-F79E2A827382}" dt="2026-07-12T16:58:54.367" v="2383" actId="478"/>
          <ac:spMkLst>
            <pc:docMk/>
            <pc:sldMk cId="3645478630" sldId="268"/>
            <ac:spMk id="3" creationId="{6ED3E622-CB09-1362-15C9-BF616871B4C4}"/>
          </ac:spMkLst>
        </pc:spChg>
        <pc:spChg chg="add del mod">
          <ac:chgData name="Lena Goncalves" userId="f289bba111bcbbbd" providerId="LiveId" clId="{EA19B0BA-749D-417D-9B8B-F79E2A827382}" dt="2026-07-12T16:31:49.950" v="2375" actId="478"/>
          <ac:spMkLst>
            <pc:docMk/>
            <pc:sldMk cId="3645478630" sldId="268"/>
            <ac:spMk id="4" creationId="{2AA3FF26-80BF-EE0D-6335-91330FBB26D8}"/>
          </ac:spMkLst>
        </pc:spChg>
        <pc:spChg chg="add mod">
          <ac:chgData name="Lena Goncalves" userId="f289bba111bcbbbd" providerId="LiveId" clId="{EA19B0BA-749D-417D-9B8B-F79E2A827382}" dt="2026-07-12T17:52:01.459" v="3257" actId="13822"/>
          <ac:spMkLst>
            <pc:docMk/>
            <pc:sldMk cId="3645478630" sldId="268"/>
            <ac:spMk id="7" creationId="{531E0E1C-4BB1-F155-6F8B-DE4408FF9693}"/>
          </ac:spMkLst>
        </pc:spChg>
        <pc:spChg chg="add del mod">
          <ac:chgData name="Lena Goncalves" userId="f289bba111bcbbbd" providerId="LiveId" clId="{EA19B0BA-749D-417D-9B8B-F79E2A827382}" dt="2026-07-12T17:51:32.334" v="3255" actId="478"/>
          <ac:spMkLst>
            <pc:docMk/>
            <pc:sldMk cId="3645478630" sldId="268"/>
            <ac:spMk id="8" creationId="{18A14A5B-2C20-84B8-3AE6-609F9DDD2010}"/>
          </ac:spMkLst>
        </pc:spChg>
        <pc:picChg chg="add mod">
          <ac:chgData name="Lena Goncalves" userId="f289bba111bcbbbd" providerId="LiveId" clId="{EA19B0BA-749D-417D-9B8B-F79E2A827382}" dt="2026-07-12T17:46:00.372" v="3224" actId="1076"/>
          <ac:picMkLst>
            <pc:docMk/>
            <pc:sldMk cId="3645478630" sldId="268"/>
            <ac:picMk id="6" creationId="{1A1250B0-30FD-E309-DF7F-3D1AEFFAA4E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11/07/2026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179911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023123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2368426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8099948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11/07/2026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7897546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11/07/2026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1334168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11/07/2026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252362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749371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882219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7921241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0743740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364138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086592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1619350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8083324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807803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11/07/2026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2258722125"/>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 id="2147483742" r:id="rId12"/>
    <p:sldLayoutId id="2147483743" r:id="rId13"/>
    <p:sldLayoutId id="2147483744" r:id="rId14"/>
    <p:sldLayoutId id="2147483745" r:id="rId15"/>
    <p:sldLayoutId id="214748374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97180" y="3729933"/>
            <a:ext cx="5798820" cy="2114733"/>
          </a:xfrm>
        </p:spPr>
        <p:txBody>
          <a:bodyPr>
            <a:normAutofit fontScale="90000"/>
          </a:bodyPr>
          <a:lstStyle/>
          <a:p>
            <a:br>
              <a:rPr lang="en-GB" sz="3200" dirty="0">
                <a:solidFill>
                  <a:schemeClr val="tx1"/>
                </a:solidFill>
                <a:latin typeface="A"/>
              </a:rPr>
            </a:br>
            <a:br>
              <a:rPr lang="en-GB" sz="3200" dirty="0">
                <a:solidFill>
                  <a:schemeClr val="tx1"/>
                </a:solidFill>
                <a:latin typeface="A"/>
              </a:rPr>
            </a:br>
            <a:r>
              <a:rPr lang="en-GB" sz="3200" dirty="0">
                <a:solidFill>
                  <a:schemeClr val="tx1"/>
                </a:solidFill>
                <a:latin typeface="Arial" panose="020B0604020202020204" pitchFamily="34" charset="0"/>
                <a:cs typeface="Arial" panose="020B0604020202020204" pitchFamily="34" charset="0"/>
              </a:rPr>
              <a:t>Helena Goncalves</a:t>
            </a:r>
            <a:br>
              <a:rPr lang="en-GB" sz="3200" dirty="0">
                <a:solidFill>
                  <a:schemeClr val="tx1"/>
                </a:solidFill>
                <a:latin typeface="Arial" panose="020B0604020202020204" pitchFamily="34" charset="0"/>
                <a:cs typeface="Arial" panose="020B0604020202020204" pitchFamily="34" charset="0"/>
              </a:rPr>
            </a:br>
            <a:r>
              <a:rPr lang="en-GB" sz="3200" dirty="0">
                <a:solidFill>
                  <a:schemeClr val="tx1"/>
                </a:solidFill>
                <a:latin typeface="Arial" panose="020B0604020202020204" pitchFamily="34" charset="0"/>
                <a:cs typeface="Arial" panose="020B0604020202020204" pitchFamily="34" charset="0"/>
              </a:rPr>
              <a:t>ID: 2530656</a:t>
            </a:r>
            <a:br>
              <a:rPr lang="en-GB" sz="3200" dirty="0">
                <a:solidFill>
                  <a:schemeClr val="tx1"/>
                </a:solidFill>
                <a:latin typeface="Arial" panose="020B0604020202020204" pitchFamily="34" charset="0"/>
                <a:cs typeface="Arial" panose="020B0604020202020204" pitchFamily="34" charset="0"/>
              </a:rPr>
            </a:br>
            <a:r>
              <a:rPr lang="en-GB" sz="3200" dirty="0">
                <a:solidFill>
                  <a:schemeClr val="tx1"/>
                </a:solidFill>
                <a:latin typeface="Arial" panose="020B0604020202020204" pitchFamily="34" charset="0"/>
                <a:cs typeface="Arial" panose="020B0604020202020204" pitchFamily="34" charset="0"/>
              </a:rPr>
              <a:t>Lecture: Charles </a:t>
            </a:r>
            <a:r>
              <a:rPr lang="en-GB" sz="3200" dirty="0" err="1">
                <a:solidFill>
                  <a:schemeClr val="tx1"/>
                </a:solidFill>
                <a:latin typeface="Arial" panose="020B0604020202020204" pitchFamily="34" charset="0"/>
                <a:cs typeface="Arial" panose="020B0604020202020204" pitchFamily="34" charset="0"/>
              </a:rPr>
              <a:t>Obinwa</a:t>
            </a:r>
            <a:br>
              <a:rPr lang="en-GB" sz="3200" dirty="0">
                <a:solidFill>
                  <a:schemeClr val="tx1"/>
                </a:solidFill>
                <a:latin typeface="Arial" panose="020B0604020202020204" pitchFamily="34" charset="0"/>
                <a:cs typeface="Arial" panose="020B0604020202020204" pitchFamily="34" charset="0"/>
              </a:rPr>
            </a:br>
            <a:r>
              <a:rPr lang="en-GB" sz="3200" dirty="0">
                <a:solidFill>
                  <a:schemeClr val="tx1"/>
                </a:solidFill>
                <a:latin typeface="Arial" panose="020B0604020202020204" pitchFamily="34" charset="0"/>
                <a:cs typeface="Arial" panose="020B0604020202020204" pitchFamily="34" charset="0"/>
              </a:rPr>
              <a:t>Assignment 1: Presentation</a:t>
            </a:r>
          </a:p>
        </p:txBody>
      </p:sp>
      <p:sp>
        <p:nvSpPr>
          <p:cNvPr id="4" name="Rectangle 3">
            <a:extLst>
              <a:ext uri="{FF2B5EF4-FFF2-40B4-BE49-F238E27FC236}">
                <a16:creationId xmlns:a16="http://schemas.microsoft.com/office/drawing/2014/main" id="{69AB2EE6-B271-F853-5CDB-4D2EEFBC3F54}"/>
              </a:ext>
            </a:extLst>
          </p:cNvPr>
          <p:cNvSpPr/>
          <p:nvPr/>
        </p:nvSpPr>
        <p:spPr>
          <a:xfrm>
            <a:off x="191494" y="501041"/>
            <a:ext cx="11351184" cy="1569660"/>
          </a:xfrm>
          <a:prstGeom prst="rect">
            <a:avLst/>
          </a:prstGeom>
          <a:noFill/>
        </p:spPr>
        <p:txBody>
          <a:bodyPr wrap="none" lIns="91440" tIns="45720" rIns="91440" bIns="45720">
            <a:spAutoFit/>
          </a:bodyPr>
          <a:lstStyle/>
          <a:p>
            <a:pPr algn="ctr"/>
            <a:r>
              <a:rPr lang="en-GB" sz="4800" b="1" dirty="0">
                <a:ln w="22225">
                  <a:solidFill>
                    <a:schemeClr val="tx1"/>
                  </a:solidFill>
                  <a:prstDash val="solid"/>
                </a:ln>
                <a:solidFill>
                  <a:schemeClr val="accent2">
                    <a:lumMod val="40000"/>
                    <a:lumOff val="60000"/>
                  </a:schemeClr>
                </a:solidFill>
                <a:latin typeface="Arial" panose="020B0604020202020204" pitchFamily="34" charset="0"/>
                <a:ea typeface="Gungsuh" panose="020B0503020000020004" pitchFamily="18" charset="-127"/>
                <a:cs typeface="Arial" panose="020B0604020202020204" pitchFamily="34" charset="0"/>
              </a:rPr>
              <a:t>Problem Solving and Decision Making</a:t>
            </a:r>
            <a:br>
              <a:rPr lang="en-GB" sz="4800" b="1" dirty="0">
                <a:ln w="22225">
                  <a:solidFill>
                    <a:schemeClr val="tx1"/>
                  </a:solidFill>
                  <a:prstDash val="solid"/>
                </a:ln>
                <a:solidFill>
                  <a:schemeClr val="accent2">
                    <a:lumMod val="40000"/>
                    <a:lumOff val="60000"/>
                  </a:schemeClr>
                </a:solidFill>
                <a:latin typeface="Arial" panose="020B0604020202020204" pitchFamily="34" charset="0"/>
                <a:ea typeface="Gungsuh" panose="020B0503020000020004" pitchFamily="18" charset="-127"/>
                <a:cs typeface="Arial" panose="020B0604020202020204" pitchFamily="34" charset="0"/>
              </a:rPr>
            </a:br>
            <a:r>
              <a:rPr lang="en-GB" sz="4800" b="1" dirty="0">
                <a:ln w="22225">
                  <a:solidFill>
                    <a:schemeClr val="tx1"/>
                  </a:solidFill>
                  <a:prstDash val="solid"/>
                </a:ln>
                <a:solidFill>
                  <a:schemeClr val="accent2">
                    <a:lumMod val="40000"/>
                    <a:lumOff val="60000"/>
                  </a:schemeClr>
                </a:solidFill>
                <a:latin typeface="Arial" panose="020B0604020202020204" pitchFamily="34" charset="0"/>
                <a:ea typeface="Gungsuh" panose="020B0503020000020004" pitchFamily="18" charset="-127"/>
                <a:cs typeface="Arial" panose="020B0604020202020204" pitchFamily="34" charset="0"/>
              </a:rPr>
              <a:t>LCLM4004</a:t>
            </a:r>
            <a:endParaRPr lang="en-GB" sz="4800" b="1" dirty="0">
              <a:ln w="22225">
                <a:solidFill>
                  <a:schemeClr val="tx1"/>
                </a:solidFill>
                <a:prstDash val="solid"/>
              </a:ln>
              <a:solidFill>
                <a:schemeClr val="accent2">
                  <a:lumMod val="40000"/>
                  <a:lumOff val="60000"/>
                </a:schemeClr>
              </a:solidFill>
            </a:endParaRP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189973" y="1640911"/>
            <a:ext cx="8095989" cy="4457874"/>
          </a:xfrm>
        </p:spPr>
        <p:txBody>
          <a:bodyPr>
            <a:normAutofit/>
          </a:bodyPr>
          <a:lstStyle/>
          <a:p>
            <a:pPr marL="457200" indent="-457200">
              <a:buFont typeface="Wingdings" panose="05000000000000000000" pitchFamily="2" charset="2"/>
              <a:buChar char="Ø"/>
            </a:pPr>
            <a:r>
              <a:rPr lang="en-GB" sz="2800" dirty="0">
                <a:solidFill>
                  <a:schemeClr val="tx1"/>
                </a:solidFill>
                <a:latin typeface="Arial" panose="020B0604020202020204" pitchFamily="34" charset="0"/>
                <a:cs typeface="Arial" panose="020B0604020202020204" pitchFamily="34" charset="0"/>
              </a:rPr>
              <a:t>Introduction</a:t>
            </a:r>
            <a:r>
              <a:rPr lang="en-GB" sz="2800" dirty="0">
                <a:latin typeface="Arial" panose="020B0604020202020204" pitchFamily="34" charset="0"/>
                <a:cs typeface="Arial" panose="020B0604020202020204" pitchFamily="34" charset="0"/>
              </a:rPr>
              <a:t> </a:t>
            </a:r>
          </a:p>
          <a:p>
            <a:pPr marL="457200" indent="-457200">
              <a:buFont typeface="Wingdings" panose="05000000000000000000" pitchFamily="2" charset="2"/>
              <a:buChar char="Ø"/>
            </a:pPr>
            <a:r>
              <a:rPr lang="en-GB" sz="2800" dirty="0">
                <a:solidFill>
                  <a:schemeClr val="tx1"/>
                </a:solidFill>
                <a:latin typeface="Arial" panose="020B0604020202020204" pitchFamily="34" charset="0"/>
                <a:cs typeface="Arial" panose="020B0604020202020204" pitchFamily="34" charset="0"/>
              </a:rPr>
              <a:t>Company background</a:t>
            </a:r>
          </a:p>
          <a:p>
            <a:pPr marL="457200" indent="-457200">
              <a:buFont typeface="Wingdings" panose="05000000000000000000" pitchFamily="2" charset="2"/>
              <a:buChar char="Ø"/>
            </a:pPr>
            <a:r>
              <a:rPr lang="en-GB" sz="2800" dirty="0">
                <a:solidFill>
                  <a:schemeClr val="tx1"/>
                </a:solidFill>
                <a:latin typeface="Arial" panose="020B0604020202020204" pitchFamily="34" charset="0"/>
                <a:cs typeface="Arial" panose="020B0604020202020204" pitchFamily="34" charset="0"/>
              </a:rPr>
              <a:t>Problem: nature and scope</a:t>
            </a:r>
          </a:p>
          <a:p>
            <a:pPr marL="457200" indent="-457200">
              <a:buFont typeface="Wingdings" panose="05000000000000000000" pitchFamily="2" charset="2"/>
              <a:buChar char="Ø"/>
            </a:pPr>
            <a:r>
              <a:rPr lang="en-GB" sz="2800" dirty="0">
                <a:solidFill>
                  <a:schemeClr val="tx1"/>
                </a:solidFill>
                <a:latin typeface="Arial" panose="020B0604020202020204" pitchFamily="34" charset="0"/>
                <a:cs typeface="Arial" panose="020B0604020202020204" pitchFamily="34" charset="0"/>
              </a:rPr>
              <a:t>PESTLE ANALYSIS: Basil’s Bakery</a:t>
            </a:r>
          </a:p>
          <a:p>
            <a:pPr marL="457200" indent="-457200">
              <a:buFont typeface="Wingdings" panose="05000000000000000000" pitchFamily="2" charset="2"/>
              <a:buChar char="Ø"/>
            </a:pPr>
            <a:r>
              <a:rPr lang="en-GB" sz="2800" dirty="0">
                <a:solidFill>
                  <a:schemeClr val="tx1"/>
                </a:solidFill>
                <a:latin typeface="Arial" panose="020B0604020202020204" pitchFamily="34" charset="0"/>
                <a:cs typeface="Arial" panose="020B0604020202020204" pitchFamily="34" charset="0"/>
              </a:rPr>
              <a:t>Cause and effect analysis: Fishbone diagram</a:t>
            </a:r>
          </a:p>
          <a:p>
            <a:pPr marL="457200" indent="-457200">
              <a:buFont typeface="Wingdings" panose="05000000000000000000" pitchFamily="2" charset="2"/>
              <a:buChar char="Ø"/>
            </a:pPr>
            <a:r>
              <a:rPr lang="en-GB" sz="2800" dirty="0">
                <a:solidFill>
                  <a:schemeClr val="tx1"/>
                </a:solidFill>
                <a:latin typeface="Arial" panose="020B0604020202020204" pitchFamily="34" charset="0"/>
                <a:cs typeface="Arial" panose="020B0604020202020204" pitchFamily="34" charset="0"/>
              </a:rPr>
              <a:t>Conclusion</a:t>
            </a:r>
          </a:p>
          <a:p>
            <a:pPr marL="457200" indent="-457200">
              <a:buFont typeface="Wingdings" panose="05000000000000000000" pitchFamily="2" charset="2"/>
              <a:buChar char="Ø"/>
            </a:pPr>
            <a:r>
              <a:rPr lang="en-GB" sz="2800" dirty="0">
                <a:solidFill>
                  <a:schemeClr val="tx1"/>
                </a:solidFill>
                <a:latin typeface="Arial" panose="020B0604020202020204" pitchFamily="34" charset="0"/>
                <a:cs typeface="Arial" panose="020B0604020202020204" pitchFamily="34" charset="0"/>
              </a:rPr>
              <a:t>References</a:t>
            </a:r>
          </a:p>
          <a:p>
            <a:endParaRPr lang="en-GB" sz="2400" dirty="0"/>
          </a:p>
        </p:txBody>
      </p:sp>
      <p:sp>
        <p:nvSpPr>
          <p:cNvPr id="4" name="Rectangle 3">
            <a:extLst>
              <a:ext uri="{FF2B5EF4-FFF2-40B4-BE49-F238E27FC236}">
                <a16:creationId xmlns:a16="http://schemas.microsoft.com/office/drawing/2014/main" id="{2B9F7D7B-C3E2-98F7-8184-72626CF0A5BF}"/>
              </a:ext>
            </a:extLst>
          </p:cNvPr>
          <p:cNvSpPr/>
          <p:nvPr/>
        </p:nvSpPr>
        <p:spPr>
          <a:xfrm>
            <a:off x="3842907" y="252980"/>
            <a:ext cx="3490186" cy="830997"/>
          </a:xfrm>
          <a:prstGeom prst="rect">
            <a:avLst/>
          </a:prstGeom>
          <a:noFill/>
        </p:spPr>
        <p:txBody>
          <a:bodyPr wrap="none" lIns="91440" tIns="45720" rIns="91440" bIns="45720">
            <a:spAutoFit/>
          </a:bodyPr>
          <a:lstStyle/>
          <a:p>
            <a:pPr algn="ctr"/>
            <a:r>
              <a:rPr lang="en-GB" sz="4800" b="1" dirty="0">
                <a:ln w="22225">
                  <a:solidFill>
                    <a:schemeClr val="tx1"/>
                  </a:solidFill>
                  <a:prstDash val="solid"/>
                </a:ln>
                <a:solidFill>
                  <a:schemeClr val="accent2">
                    <a:lumMod val="40000"/>
                    <a:lumOff val="60000"/>
                  </a:schemeClr>
                </a:solidFill>
                <a:latin typeface="Arial" panose="020B0604020202020204" pitchFamily="34" charset="0"/>
                <a:cs typeface="Arial" panose="020B0604020202020204" pitchFamily="34" charset="0"/>
              </a:rPr>
              <a:t>OVERVIEW</a:t>
            </a:r>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626669" y="1042416"/>
            <a:ext cx="10358501" cy="5038344"/>
          </a:xfrm>
        </p:spPr>
        <p:txBody>
          <a:bodyPr>
            <a:normAutofit/>
          </a:bodyPr>
          <a:lstStyle/>
          <a:p>
            <a:endParaRPr lang="en-GB" b="1" dirty="0">
              <a:solidFill>
                <a:srgbClr val="FF0000"/>
              </a:solidFill>
              <a:latin typeface="Arial" panose="020B0604020202020204" pitchFamily="34" charset="0"/>
              <a:ea typeface="Roboto"/>
              <a:cs typeface="Arial" panose="020B0604020202020204" pitchFamily="34" charset="0"/>
            </a:endParaRPr>
          </a:p>
          <a:p>
            <a:r>
              <a:rPr lang="en-GB" sz="2800" b="1" dirty="0">
                <a:solidFill>
                  <a:schemeClr val="tx1"/>
                </a:solidFill>
                <a:latin typeface="Arial" panose="020B0604020202020204" pitchFamily="34" charset="0"/>
                <a:ea typeface="Roboto"/>
                <a:cs typeface="Arial" panose="020B0604020202020204" pitchFamily="34" charset="0"/>
              </a:rPr>
              <a:t>Basil’s Bakery and its challenges as a business</a:t>
            </a:r>
          </a:p>
          <a:p>
            <a:endParaRPr lang="en-GB" b="1" dirty="0">
              <a:solidFill>
                <a:srgbClr val="FF0000"/>
              </a:solidFill>
              <a:latin typeface="Arial" panose="020B0604020202020204" pitchFamily="34" charset="0"/>
              <a:ea typeface="Roboto"/>
              <a:cs typeface="Arial" panose="020B0604020202020204" pitchFamily="34" charset="0"/>
            </a:endParaRPr>
          </a:p>
          <a:p>
            <a:endParaRPr lang="en-GB" b="1" dirty="0">
              <a:solidFill>
                <a:schemeClr val="tx1"/>
              </a:solidFill>
              <a:latin typeface="Arial" panose="020B0604020202020204" pitchFamily="34" charset="0"/>
              <a:ea typeface="Roboto"/>
              <a:cs typeface="Arial" panose="020B0604020202020204" pitchFamily="34" charset="0"/>
            </a:endParaRPr>
          </a:p>
          <a:p>
            <a:pPr marL="342900" indent="-342900">
              <a:buFont typeface="Arial" panose="020B0604020202020204" pitchFamily="34" charset="0"/>
              <a:buChar char="•"/>
            </a:pPr>
            <a:r>
              <a:rPr lang="en-GB" b="1" dirty="0">
                <a:solidFill>
                  <a:schemeClr val="tx1"/>
                </a:solidFill>
                <a:latin typeface="Arial" panose="020B0604020202020204" pitchFamily="34" charset="0"/>
                <a:ea typeface="Roboto"/>
                <a:cs typeface="Arial" panose="020B0604020202020204" pitchFamily="34" charset="0"/>
              </a:rPr>
              <a:t>Using the 5W2R technique</a:t>
            </a:r>
          </a:p>
          <a:p>
            <a:endParaRPr lang="en-GB" b="1" dirty="0">
              <a:solidFill>
                <a:schemeClr val="tx1"/>
              </a:solidFill>
              <a:latin typeface="Arial" panose="020B0604020202020204" pitchFamily="34" charset="0"/>
              <a:ea typeface="Roboto"/>
              <a:cs typeface="Arial" panose="020B0604020202020204" pitchFamily="34" charset="0"/>
            </a:endParaRPr>
          </a:p>
          <a:p>
            <a:pPr marL="342900" indent="-342900">
              <a:buFont typeface="Arial" panose="020B0604020202020204" pitchFamily="34" charset="0"/>
              <a:buChar char="•"/>
            </a:pPr>
            <a:r>
              <a:rPr lang="en-GB" b="1" dirty="0">
                <a:solidFill>
                  <a:schemeClr val="tx1"/>
                </a:solidFill>
                <a:latin typeface="Arial" panose="020B0604020202020204" pitchFamily="34" charset="0"/>
                <a:ea typeface="Roboto"/>
                <a:cs typeface="Arial" panose="020B0604020202020204" pitchFamily="34" charset="0"/>
              </a:rPr>
              <a:t>Using PESTLE analysis</a:t>
            </a:r>
          </a:p>
          <a:p>
            <a:endParaRPr lang="en-GB" b="1" dirty="0">
              <a:solidFill>
                <a:schemeClr val="tx1"/>
              </a:solidFill>
              <a:latin typeface="Arial" panose="020B0604020202020204" pitchFamily="34" charset="0"/>
              <a:ea typeface="Roboto"/>
              <a:cs typeface="Arial" panose="020B0604020202020204" pitchFamily="34" charset="0"/>
            </a:endParaRPr>
          </a:p>
          <a:p>
            <a:pPr marL="342900" indent="-342900">
              <a:buFont typeface="Arial" panose="020B0604020202020204" pitchFamily="34" charset="0"/>
              <a:buChar char="•"/>
            </a:pPr>
            <a:r>
              <a:rPr lang="en-GB" b="1" dirty="0">
                <a:solidFill>
                  <a:schemeClr val="tx1"/>
                </a:solidFill>
                <a:latin typeface="Arial" panose="020B0604020202020204" pitchFamily="34" charset="0"/>
                <a:ea typeface="Roboto"/>
                <a:cs typeface="Arial" panose="020B0604020202020204" pitchFamily="34" charset="0"/>
              </a:rPr>
              <a:t>Using Fishbone Diagram  </a:t>
            </a:r>
          </a:p>
          <a:p>
            <a:endParaRPr lang="en-GB" b="1" dirty="0">
              <a:solidFill>
                <a:srgbClr val="FF0000"/>
              </a:solidFill>
              <a:latin typeface="Arial" panose="020B0604020202020204" pitchFamily="34" charset="0"/>
              <a:ea typeface="Roboto"/>
              <a:cs typeface="Arial" panose="020B0604020202020204" pitchFamily="34" charset="0"/>
            </a:endParaRPr>
          </a:p>
          <a:p>
            <a:endParaRPr lang="en-GB" b="1" dirty="0">
              <a:solidFill>
                <a:srgbClr val="FF0000"/>
              </a:solidFill>
              <a:latin typeface="Arial" panose="020B0604020202020204" pitchFamily="34" charset="0"/>
              <a:ea typeface="Roboto"/>
              <a:cs typeface="Arial" panose="020B0604020202020204" pitchFamily="34" charset="0"/>
            </a:endParaRPr>
          </a:p>
          <a:p>
            <a:endParaRPr lang="en-GB" b="1" dirty="0">
              <a:solidFill>
                <a:srgbClr val="FF0000"/>
              </a:solidFill>
              <a:latin typeface="Arial" panose="020B0604020202020204" pitchFamily="34" charset="0"/>
              <a:ea typeface="Roboto"/>
              <a:cs typeface="Arial" panose="020B0604020202020204" pitchFamily="34" charset="0"/>
            </a:endParaRPr>
          </a:p>
        </p:txBody>
      </p:sp>
      <p:sp>
        <p:nvSpPr>
          <p:cNvPr id="4" name="Rectangle 3">
            <a:extLst>
              <a:ext uri="{FF2B5EF4-FFF2-40B4-BE49-F238E27FC236}">
                <a16:creationId xmlns:a16="http://schemas.microsoft.com/office/drawing/2014/main" id="{E6F0F42B-3C40-76E5-7E33-BB74DBD71F68}"/>
              </a:ext>
            </a:extLst>
          </p:cNvPr>
          <p:cNvSpPr/>
          <p:nvPr/>
        </p:nvSpPr>
        <p:spPr>
          <a:xfrm>
            <a:off x="3964599" y="315575"/>
            <a:ext cx="3780201" cy="830997"/>
          </a:xfrm>
          <a:prstGeom prst="rect">
            <a:avLst/>
          </a:prstGeom>
          <a:noFill/>
        </p:spPr>
        <p:txBody>
          <a:bodyPr wrap="none" lIns="91440" tIns="45720" rIns="91440" bIns="45720">
            <a:spAutoFit/>
          </a:bodyPr>
          <a:lstStyle/>
          <a:p>
            <a:pPr algn="ctr"/>
            <a:r>
              <a:rPr lang="en-GB" sz="4800" b="1" dirty="0">
                <a:ln w="22225">
                  <a:solidFill>
                    <a:schemeClr val="tx1"/>
                  </a:solidFill>
                  <a:prstDash val="solid"/>
                </a:ln>
                <a:solidFill>
                  <a:schemeClr val="accent2">
                    <a:lumMod val="40000"/>
                    <a:lumOff val="60000"/>
                  </a:schemeClr>
                </a:solidFill>
                <a:latin typeface="Arial" panose="020B0604020202020204" pitchFamily="34" charset="0"/>
                <a:cs typeface="Arial" panose="020B0604020202020204" pitchFamily="34" charset="0"/>
              </a:rPr>
              <a:t>Introduction</a:t>
            </a: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535112" y="2005542"/>
            <a:ext cx="9090595" cy="4078224"/>
          </a:xfrm>
        </p:spPr>
        <p:txBody>
          <a:bodyPr/>
          <a:lstStyle/>
          <a:p>
            <a:r>
              <a:rPr lang="en-GB" sz="3200" b="1" dirty="0">
                <a:solidFill>
                  <a:schemeClr val="tx1"/>
                </a:solidFill>
                <a:latin typeface="Arial" panose="020B0604020202020204" pitchFamily="34" charset="0"/>
                <a:cs typeface="Arial" panose="020B0604020202020204" pitchFamily="34" charset="0"/>
              </a:rPr>
              <a:t>Basil’s Bakery</a:t>
            </a:r>
            <a:endParaRPr lang="en-GB" sz="3200" dirty="0">
              <a:solidFill>
                <a:schemeClr val="tx1"/>
              </a:solidFill>
              <a:latin typeface="Arial" panose="020B0604020202020204" pitchFamily="34" charset="0"/>
              <a:cs typeface="Arial" panose="020B0604020202020204" pitchFamily="34" charset="0"/>
            </a:endParaRPr>
          </a:p>
          <a:p>
            <a:endParaRPr lang="en-GB" b="1" dirty="0">
              <a:solidFill>
                <a:schemeClr val="tx1"/>
              </a:solidFill>
            </a:endParaRPr>
          </a:p>
          <a:p>
            <a:pPr marL="342900" indent="-342900">
              <a:buFont typeface="Arial" panose="020B0604020202020204" pitchFamily="34" charset="0"/>
              <a:buChar char="•"/>
            </a:pPr>
            <a:r>
              <a:rPr lang="en-GB" b="1" dirty="0">
                <a:solidFill>
                  <a:schemeClr val="tx1"/>
                </a:solidFill>
              </a:rPr>
              <a:t>Opened in 2015 in Coventry, UK</a:t>
            </a:r>
          </a:p>
          <a:p>
            <a:pPr marL="342900" indent="-342900">
              <a:buFont typeface="Arial" panose="020B0604020202020204" pitchFamily="34" charset="0"/>
              <a:buChar char="•"/>
            </a:pPr>
            <a:endParaRPr lang="en-GB" b="1" dirty="0">
              <a:solidFill>
                <a:schemeClr val="tx1"/>
              </a:solidFill>
            </a:endParaRPr>
          </a:p>
          <a:p>
            <a:pPr marL="342900" indent="-342900">
              <a:buFont typeface="Arial" panose="020B0604020202020204" pitchFamily="34" charset="0"/>
              <a:buChar char="•"/>
            </a:pPr>
            <a:r>
              <a:rPr lang="en-GB" b="1" dirty="0">
                <a:solidFill>
                  <a:schemeClr val="tx1"/>
                </a:solidFill>
              </a:rPr>
              <a:t>Owners: Basil</a:t>
            </a:r>
          </a:p>
          <a:p>
            <a:pPr marL="342900" indent="-342900">
              <a:buFont typeface="Arial" panose="020B0604020202020204" pitchFamily="34" charset="0"/>
              <a:buChar char="•"/>
            </a:pPr>
            <a:endParaRPr lang="en-GB" b="1" dirty="0">
              <a:solidFill>
                <a:schemeClr val="tx1"/>
              </a:solidFill>
            </a:endParaRPr>
          </a:p>
          <a:p>
            <a:pPr marL="342900" indent="-342900">
              <a:buFont typeface="Arial" panose="020B0604020202020204" pitchFamily="34" charset="0"/>
              <a:buChar char="•"/>
            </a:pPr>
            <a:r>
              <a:rPr lang="en-GB" b="1" dirty="0">
                <a:solidFill>
                  <a:schemeClr val="tx1"/>
                </a:solidFill>
              </a:rPr>
              <a:t>The company sells contemporary styles of cakes, breads and pastries</a:t>
            </a:r>
          </a:p>
          <a:p>
            <a:pPr marL="342900" indent="-342900">
              <a:buFont typeface="Arial" panose="020B0604020202020204" pitchFamily="34" charset="0"/>
              <a:buChar char="•"/>
            </a:pPr>
            <a:endParaRPr lang="en-GB" b="1" dirty="0">
              <a:solidFill>
                <a:schemeClr val="tx1"/>
              </a:solidFill>
            </a:endParaRPr>
          </a:p>
          <a:p>
            <a:pPr marL="342900" indent="-342900">
              <a:buFont typeface="Arial" panose="020B0604020202020204" pitchFamily="34" charset="0"/>
              <a:buChar char="•"/>
            </a:pPr>
            <a:r>
              <a:rPr lang="en-GB" b="1" dirty="0">
                <a:solidFill>
                  <a:schemeClr val="tx1"/>
                </a:solidFill>
              </a:rPr>
              <a:t> Use high- quality organic ingredients. </a:t>
            </a:r>
          </a:p>
        </p:txBody>
      </p:sp>
      <p:sp>
        <p:nvSpPr>
          <p:cNvPr id="4" name="Rectangle 3">
            <a:extLst>
              <a:ext uri="{FF2B5EF4-FFF2-40B4-BE49-F238E27FC236}">
                <a16:creationId xmlns:a16="http://schemas.microsoft.com/office/drawing/2014/main" id="{1E6D3E33-1667-C4DB-39B2-6968640ABAD8}"/>
              </a:ext>
            </a:extLst>
          </p:cNvPr>
          <p:cNvSpPr/>
          <p:nvPr/>
        </p:nvSpPr>
        <p:spPr>
          <a:xfrm>
            <a:off x="1873901" y="231799"/>
            <a:ext cx="6960559" cy="923330"/>
          </a:xfrm>
          <a:prstGeom prst="rect">
            <a:avLst/>
          </a:prstGeom>
          <a:noFill/>
        </p:spPr>
        <p:txBody>
          <a:bodyPr wrap="none" lIns="91440" tIns="45720" rIns="91440" bIns="45720">
            <a:spAutoFit/>
          </a:bodyPr>
          <a:lstStyle/>
          <a:p>
            <a:pPr algn="ctr"/>
            <a:r>
              <a:rPr lang="en-GB" sz="4800" b="1" dirty="0">
                <a:ln w="22225">
                  <a:solidFill>
                    <a:schemeClr val="tx1"/>
                  </a:solidFill>
                  <a:prstDash val="solid"/>
                </a:ln>
                <a:solidFill>
                  <a:schemeClr val="accent2">
                    <a:lumMod val="40000"/>
                    <a:lumOff val="60000"/>
                  </a:schemeClr>
                </a:solidFill>
                <a:latin typeface="Arial" panose="020B0604020202020204" pitchFamily="34" charset="0"/>
                <a:cs typeface="Arial" panose="020B0604020202020204" pitchFamily="34" charset="0"/>
              </a:rPr>
              <a:t>Company</a:t>
            </a:r>
            <a:r>
              <a:rPr lang="en-GB" sz="5400" b="1" dirty="0">
                <a:ln w="22225">
                  <a:solidFill>
                    <a:schemeClr val="tx1"/>
                  </a:solidFill>
                  <a:prstDash val="solid"/>
                </a:ln>
                <a:solidFill>
                  <a:schemeClr val="accent2">
                    <a:lumMod val="40000"/>
                    <a:lumOff val="60000"/>
                  </a:schemeClr>
                </a:solidFill>
              </a:rPr>
              <a:t> background</a:t>
            </a: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394744" y="-258428"/>
            <a:ext cx="9028112" cy="1083927"/>
          </a:xfrm>
        </p:spPr>
        <p:txBody>
          <a:bodyPr/>
          <a:lstStyle/>
          <a:p>
            <a:r>
              <a:rPr lang="en-GB" sz="4800" b="1" dirty="0">
                <a:ln w="22225">
                  <a:solidFill>
                    <a:schemeClr val="tx1"/>
                  </a:solidFill>
                  <a:prstDash val="solid"/>
                </a:ln>
                <a:solidFill>
                  <a:schemeClr val="accent2">
                    <a:lumMod val="40000"/>
                    <a:lumOff val="60000"/>
                  </a:schemeClr>
                </a:solidFill>
                <a:latin typeface="Arial" panose="020B0604020202020204" pitchFamily="34" charset="0"/>
                <a:cs typeface="Arial" panose="020B0604020202020204" pitchFamily="34" charset="0"/>
              </a:rPr>
              <a:t>Problem</a:t>
            </a:r>
            <a:r>
              <a:rPr lang="en-GB" b="1" dirty="0">
                <a:ln w="22225">
                  <a:solidFill>
                    <a:schemeClr val="tx1"/>
                  </a:solidFill>
                  <a:prstDash val="solid"/>
                </a:ln>
                <a:solidFill>
                  <a:schemeClr val="accent2">
                    <a:lumMod val="40000"/>
                    <a:lumOff val="60000"/>
                  </a:schemeClr>
                </a:solidFill>
              </a:rPr>
              <a:t>: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649092" y="825499"/>
            <a:ext cx="10490200" cy="5755495"/>
          </a:xfrm>
        </p:spPr>
        <p:txBody>
          <a:bodyPr>
            <a:normAutofit/>
          </a:bodyPr>
          <a:lstStyle/>
          <a:p>
            <a:r>
              <a:rPr lang="en-GB" sz="3200" b="1" dirty="0">
                <a:solidFill>
                  <a:schemeClr val="tx1"/>
                </a:solidFill>
                <a:latin typeface="Arial" panose="020B0604020202020204" pitchFamily="34" charset="0"/>
                <a:cs typeface="Arial" panose="020B0604020202020204" pitchFamily="34" charset="0"/>
              </a:rPr>
              <a:t>5W2H</a:t>
            </a:r>
          </a:p>
          <a:p>
            <a:r>
              <a:rPr lang="en-GB" sz="2800" b="1" dirty="0">
                <a:solidFill>
                  <a:schemeClr val="tx1"/>
                </a:solidFill>
                <a:latin typeface="Arial" panose="020B0604020202020204" pitchFamily="34" charset="0"/>
                <a:cs typeface="Arial" panose="020B0604020202020204" pitchFamily="34" charset="0"/>
              </a:rPr>
              <a:t>What: </a:t>
            </a:r>
            <a:r>
              <a:rPr lang="en-GB" sz="2800" dirty="0">
                <a:solidFill>
                  <a:schemeClr val="tx1"/>
                </a:solidFill>
                <a:latin typeface="Arial" panose="020B0604020202020204" pitchFamily="34" charset="0"/>
                <a:cs typeface="Arial" panose="020B0604020202020204" pitchFamily="34" charset="0"/>
              </a:rPr>
              <a:t>sales have dropped significant </a:t>
            </a:r>
          </a:p>
          <a:p>
            <a:r>
              <a:rPr lang="en-GB" sz="2800" b="1" dirty="0">
                <a:solidFill>
                  <a:schemeClr val="tx1"/>
                </a:solidFill>
                <a:latin typeface="Arial" panose="020B0604020202020204" pitchFamily="34" charset="0"/>
                <a:cs typeface="Arial" panose="020B0604020202020204" pitchFamily="34" charset="0"/>
              </a:rPr>
              <a:t>Why: </a:t>
            </a:r>
            <a:r>
              <a:rPr lang="en-GB" sz="2800" dirty="0">
                <a:solidFill>
                  <a:schemeClr val="tx1"/>
                </a:solidFill>
                <a:latin typeface="Arial" panose="020B0604020202020204" pitchFamily="34" charset="0"/>
                <a:cs typeface="Arial" panose="020B0604020202020204" pitchFamily="34" charset="0"/>
              </a:rPr>
              <a:t>because there weren’t many people visiting the shopping</a:t>
            </a:r>
          </a:p>
          <a:p>
            <a:r>
              <a:rPr lang="en-GB" sz="2800" b="1" dirty="0">
                <a:solidFill>
                  <a:schemeClr val="tx1"/>
                </a:solidFill>
                <a:latin typeface="Arial" panose="020B0604020202020204" pitchFamily="34" charset="0"/>
                <a:cs typeface="Arial" panose="020B0604020202020204" pitchFamily="34" charset="0"/>
              </a:rPr>
              <a:t>Where: </a:t>
            </a:r>
            <a:r>
              <a:rPr lang="en-GB" sz="2800" dirty="0">
                <a:solidFill>
                  <a:schemeClr val="tx1"/>
                </a:solidFill>
                <a:latin typeface="Arial" panose="020B0604020202020204" pitchFamily="34" charset="0"/>
                <a:cs typeface="Arial" panose="020B0604020202020204" pitchFamily="34" charset="0"/>
              </a:rPr>
              <a:t>Shopping retail park in Coventry , UK </a:t>
            </a:r>
          </a:p>
          <a:p>
            <a:r>
              <a:rPr lang="en-GB" sz="2800" b="1" dirty="0">
                <a:solidFill>
                  <a:schemeClr val="tx1"/>
                </a:solidFill>
                <a:latin typeface="Arial" panose="020B0604020202020204" pitchFamily="34" charset="0"/>
                <a:cs typeface="Arial" panose="020B0604020202020204" pitchFamily="34" charset="0"/>
              </a:rPr>
              <a:t>When: </a:t>
            </a:r>
            <a:r>
              <a:rPr lang="en-GB" sz="2800" dirty="0">
                <a:solidFill>
                  <a:schemeClr val="tx1"/>
                </a:solidFill>
                <a:latin typeface="Arial" panose="020B0604020202020204" pitchFamily="34" charset="0"/>
                <a:cs typeface="Arial" panose="020B0604020202020204" pitchFamily="34" charset="0"/>
              </a:rPr>
              <a:t>During the covid- 19 lockdown in 2020 and pre- pandemic 2023-2025  </a:t>
            </a:r>
          </a:p>
          <a:p>
            <a:r>
              <a:rPr lang="en-GB" sz="2800" b="1" dirty="0">
                <a:solidFill>
                  <a:schemeClr val="tx1"/>
                </a:solidFill>
                <a:latin typeface="Arial" panose="020B0604020202020204" pitchFamily="34" charset="0"/>
                <a:cs typeface="Arial" panose="020B0604020202020204" pitchFamily="34" charset="0"/>
              </a:rPr>
              <a:t>Who:</a:t>
            </a:r>
            <a:r>
              <a:rPr lang="en-GB" sz="2800" dirty="0">
                <a:solidFill>
                  <a:schemeClr val="tx1"/>
                </a:solidFill>
                <a:latin typeface="Arial" panose="020B0604020202020204" pitchFamily="34" charset="0"/>
                <a:cs typeface="Arial" panose="020B0604020202020204" pitchFamily="34" charset="0"/>
              </a:rPr>
              <a:t> Basil the owner , customers and suppliers.</a:t>
            </a:r>
          </a:p>
          <a:p>
            <a:r>
              <a:rPr lang="en-GB" sz="2800" b="1" dirty="0">
                <a:solidFill>
                  <a:schemeClr val="tx1"/>
                </a:solidFill>
                <a:latin typeface="Arial" panose="020B0604020202020204" pitchFamily="34" charset="0"/>
                <a:cs typeface="Arial" panose="020B0604020202020204" pitchFamily="34" charset="0"/>
              </a:rPr>
              <a:t>How: </a:t>
            </a:r>
            <a:r>
              <a:rPr lang="en-GB" sz="2800" dirty="0">
                <a:solidFill>
                  <a:schemeClr val="tx1"/>
                </a:solidFill>
                <a:latin typeface="Arial" panose="020B0604020202020204" pitchFamily="34" charset="0"/>
                <a:cs typeface="Arial" panose="020B0604020202020204" pitchFamily="34" charset="0"/>
              </a:rPr>
              <a:t>The lack of delivery and online order services means misses potential sales</a:t>
            </a:r>
          </a:p>
          <a:p>
            <a:r>
              <a:rPr lang="en-GB" sz="2800" b="1" dirty="0">
                <a:solidFill>
                  <a:schemeClr val="tx1"/>
                </a:solidFill>
                <a:latin typeface="Arial" panose="020B0604020202020204" pitchFamily="34" charset="0"/>
                <a:cs typeface="Arial" panose="020B0604020202020204" pitchFamily="34" charset="0"/>
              </a:rPr>
              <a:t>How much: </a:t>
            </a:r>
            <a:r>
              <a:rPr lang="en-GB" sz="2800" dirty="0">
                <a:solidFill>
                  <a:schemeClr val="tx1"/>
                </a:solidFill>
                <a:latin typeface="Arial" panose="020B0604020202020204" pitchFamily="34" charset="0"/>
                <a:cs typeface="Arial" panose="020B0604020202020204" pitchFamily="34" charset="0"/>
              </a:rPr>
              <a:t>sales are approximately 25% lower than in 2019</a:t>
            </a:r>
          </a:p>
          <a:p>
            <a:endParaRPr lang="en-GB" sz="28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290340" y="87682"/>
            <a:ext cx="11287423" cy="1427967"/>
          </a:xfrm>
        </p:spPr>
        <p:txBody>
          <a:bodyPr>
            <a:noAutofit/>
          </a:bodyPr>
          <a:lstStyle/>
          <a:p>
            <a:br>
              <a:rPr lang="en-GB" sz="4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rPr>
            </a:br>
            <a:br>
              <a:rPr lang="en-GB" sz="4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rPr>
            </a:br>
            <a:r>
              <a:rPr lang="en-GB" sz="4400" b="1" dirty="0">
                <a:ln w="22225">
                  <a:solidFill>
                    <a:schemeClr val="tx1"/>
                  </a:solidFill>
                  <a:prstDash val="solid"/>
                </a:ln>
                <a:solidFill>
                  <a:schemeClr val="accent2">
                    <a:lumMod val="40000"/>
                    <a:lumOff val="60000"/>
                  </a:schemeClr>
                </a:solidFill>
                <a:latin typeface="Arial" panose="020B0604020202020204" pitchFamily="34" charset="0"/>
                <a:cs typeface="Arial" panose="020B0604020202020204" pitchFamily="34" charset="0"/>
              </a:rPr>
              <a:t>PESTLE ANALYSIS: Basil’s Bakery</a:t>
            </a:r>
            <a:br>
              <a:rPr lang="en-GB" sz="4400" dirty="0">
                <a:solidFill>
                  <a:srgbClr val="000000"/>
                </a:solidFill>
                <a:latin typeface="Arial" panose="020B0604020202020204" pitchFamily="34" charset="0"/>
                <a:cs typeface="Arial" panose="020B0604020202020204" pitchFamily="34" charset="0"/>
              </a:rPr>
            </a:br>
            <a:endParaRPr lang="en-GB" sz="4400" b="1"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462433" y="1092200"/>
            <a:ext cx="9988449" cy="5765800"/>
          </a:xfrm>
        </p:spPr>
        <p:txBody>
          <a:bodyPr>
            <a:normAutofit fontScale="92500" lnSpcReduction="10000"/>
          </a:bodyPr>
          <a:lstStyle/>
          <a:p>
            <a:r>
              <a:rPr lang="en-GB" sz="2800" b="1" dirty="0">
                <a:solidFill>
                  <a:schemeClr val="tx1"/>
                </a:solidFill>
                <a:latin typeface="Arial" panose="020B0604020202020204" pitchFamily="34" charset="0"/>
                <a:cs typeface="Arial" panose="020B0604020202020204" pitchFamily="34" charset="0"/>
              </a:rPr>
              <a:t>POLITICAL: </a:t>
            </a:r>
          </a:p>
          <a:p>
            <a:pPr marL="457200" indent="-457200">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covid-19 lockdown restrictions caused a significant drop in sales</a:t>
            </a:r>
          </a:p>
          <a:p>
            <a:pPr marL="457200" indent="-457200">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Business rate</a:t>
            </a:r>
          </a:p>
          <a:p>
            <a:endParaRPr lang="en-GB" sz="2800" b="1" dirty="0">
              <a:solidFill>
                <a:schemeClr val="tx1"/>
              </a:solidFill>
              <a:latin typeface="Arial" panose="020B0604020202020204" pitchFamily="34" charset="0"/>
              <a:cs typeface="Arial" panose="020B0604020202020204" pitchFamily="34" charset="0"/>
            </a:endParaRPr>
          </a:p>
          <a:p>
            <a:r>
              <a:rPr lang="en-GB" sz="2800" b="1" dirty="0">
                <a:solidFill>
                  <a:schemeClr val="tx1"/>
                </a:solidFill>
                <a:latin typeface="Arial" panose="020B0604020202020204" pitchFamily="34" charset="0"/>
                <a:cs typeface="Arial" panose="020B0604020202020204" pitchFamily="34" charset="0"/>
              </a:rPr>
              <a:t>ECONOMIC: </a:t>
            </a:r>
          </a:p>
          <a:p>
            <a:pPr marL="457200" indent="-457200">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Rising utility bills, insurance, rent and ingredient costs.</a:t>
            </a:r>
          </a:p>
          <a:p>
            <a:pPr marL="457200" indent="-457200">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Customers spend less money. </a:t>
            </a:r>
          </a:p>
          <a:p>
            <a:endParaRPr lang="en-GB" b="1" dirty="0"/>
          </a:p>
          <a:p>
            <a:r>
              <a:rPr lang="en-GB" sz="2800" b="1" dirty="0">
                <a:solidFill>
                  <a:schemeClr val="tx1"/>
                </a:solidFill>
                <a:latin typeface="Arial" panose="020B0604020202020204" pitchFamily="34" charset="0"/>
                <a:cs typeface="Arial" panose="020B0604020202020204" pitchFamily="34" charset="0"/>
              </a:rPr>
              <a:t>SOCIAL:</a:t>
            </a:r>
            <a:r>
              <a:rPr lang="en-GB" sz="2800" dirty="0">
                <a:solidFill>
                  <a:schemeClr val="tx1"/>
                </a:solidFill>
                <a:latin typeface="Arial" panose="020B0604020202020204" pitchFamily="34" charset="0"/>
                <a:cs typeface="Arial" panose="020B0604020202020204" pitchFamily="34" charset="0"/>
              </a:rPr>
              <a:t> </a:t>
            </a:r>
          </a:p>
          <a:p>
            <a:pPr marL="457200" indent="-457200">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Fewer shoppers visit the retail park</a:t>
            </a:r>
          </a:p>
          <a:p>
            <a:pPr marL="457200" indent="-457200">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     Customers want delivery service</a:t>
            </a: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455810" y="1185565"/>
            <a:ext cx="10922000" cy="5575300"/>
          </a:xfrm>
        </p:spPr>
        <p:txBody>
          <a:bodyPr>
            <a:normAutofit/>
          </a:bodyPr>
          <a:lstStyle/>
          <a:p>
            <a:pPr marL="0" indent="0">
              <a:buNone/>
            </a:pPr>
            <a:r>
              <a:rPr lang="en-GB" sz="2800" b="1" dirty="0">
                <a:latin typeface="Arial" panose="020B0604020202020204" pitchFamily="34" charset="0"/>
                <a:cs typeface="Arial" panose="020B0604020202020204" pitchFamily="34" charset="0"/>
              </a:rPr>
              <a:t> </a:t>
            </a:r>
            <a:r>
              <a:rPr lang="en-GB" sz="2800" b="1" dirty="0">
                <a:solidFill>
                  <a:schemeClr val="tx1"/>
                </a:solidFill>
                <a:latin typeface="Arial" panose="020B0604020202020204" pitchFamily="34" charset="0"/>
                <a:cs typeface="Arial" panose="020B0604020202020204" pitchFamily="34" charset="0"/>
              </a:rPr>
              <a:t>TECHNOLOGICAL: </a:t>
            </a:r>
          </a:p>
          <a:p>
            <a:pPr>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Customers want online pre-ordering</a:t>
            </a:r>
          </a:p>
          <a:p>
            <a:pPr>
              <a:buFont typeface="Arial" panose="020B0604020202020204" pitchFamily="34" charset="0"/>
              <a:buChar char="•"/>
            </a:pPr>
            <a:r>
              <a:rPr lang="en-GB" sz="2800" dirty="0">
                <a:solidFill>
                  <a:schemeClr val="tx1"/>
                </a:solidFill>
                <a:latin typeface="Arial" panose="020B0604020202020204" pitchFamily="34" charset="0"/>
                <a:cs typeface="Arial" panose="020B0604020202020204" pitchFamily="34" charset="0"/>
              </a:rPr>
              <a:t>Delivery service</a:t>
            </a:r>
          </a:p>
          <a:p>
            <a:pPr marL="0" indent="0">
              <a:buNone/>
            </a:pPr>
            <a:endParaRPr lang="en-GB" sz="2800" b="1" dirty="0">
              <a:solidFill>
                <a:schemeClr val="tx1"/>
              </a:solidFill>
              <a:latin typeface="Arial" panose="020B0604020202020204" pitchFamily="34" charset="0"/>
              <a:cs typeface="Arial" panose="020B0604020202020204" pitchFamily="34" charset="0"/>
            </a:endParaRPr>
          </a:p>
          <a:p>
            <a:pPr marL="0" indent="0">
              <a:buNone/>
            </a:pPr>
            <a:r>
              <a:rPr lang="en-GB" sz="2800" b="1" dirty="0">
                <a:solidFill>
                  <a:schemeClr val="tx1"/>
                </a:solidFill>
                <a:latin typeface="Arial" panose="020B0604020202020204" pitchFamily="34" charset="0"/>
                <a:cs typeface="Arial" panose="020B0604020202020204" pitchFamily="34" charset="0"/>
              </a:rPr>
              <a:t>LEGAL: </a:t>
            </a:r>
          </a:p>
          <a:p>
            <a:pPr>
              <a:buFont typeface="Arial" panose="020B0604020202020204" pitchFamily="34" charset="0"/>
              <a:buChar char="•"/>
            </a:pPr>
            <a:r>
              <a:rPr lang="en-GB" sz="2800" b="1" dirty="0">
                <a:solidFill>
                  <a:schemeClr val="tx1"/>
                </a:solidFill>
                <a:latin typeface="Arial" panose="020B0604020202020204" pitchFamily="34" charset="0"/>
                <a:cs typeface="Arial" panose="020B0604020202020204" pitchFamily="34" charset="0"/>
              </a:rPr>
              <a:t>I</a:t>
            </a:r>
            <a:r>
              <a:rPr lang="en-GB" sz="2800" dirty="0">
                <a:solidFill>
                  <a:schemeClr val="tx1"/>
                </a:solidFill>
                <a:latin typeface="Arial" panose="020B0604020202020204" pitchFamily="34" charset="0"/>
                <a:cs typeface="Arial" panose="020B0604020202020204" pitchFamily="34" charset="0"/>
              </a:rPr>
              <a:t>ncrease business rates and insurance costs affect the business</a:t>
            </a:r>
          </a:p>
          <a:p>
            <a:pPr marL="0" indent="0">
              <a:buNone/>
            </a:pPr>
            <a:r>
              <a:rPr lang="en-GB" sz="2800" dirty="0">
                <a:solidFill>
                  <a:schemeClr val="tx1"/>
                </a:solidFill>
                <a:latin typeface="Arial" panose="020B0604020202020204" pitchFamily="34" charset="0"/>
                <a:cs typeface="Arial" panose="020B0604020202020204" pitchFamily="34" charset="0"/>
              </a:rPr>
              <a:t> </a:t>
            </a:r>
          </a:p>
          <a:p>
            <a:pPr marL="0" indent="0">
              <a:buNone/>
            </a:pPr>
            <a:r>
              <a:rPr lang="en-GB" sz="2800" b="1" dirty="0">
                <a:solidFill>
                  <a:schemeClr val="tx1"/>
                </a:solidFill>
                <a:latin typeface="Arial" panose="020B0604020202020204" pitchFamily="34" charset="0"/>
                <a:cs typeface="Arial" panose="020B0604020202020204" pitchFamily="34" charset="0"/>
              </a:rPr>
              <a:t>ENVIRONMENTAL:</a:t>
            </a:r>
          </a:p>
          <a:p>
            <a:pPr>
              <a:buFont typeface="Arial" panose="020B0604020202020204" pitchFamily="34" charset="0"/>
              <a:buChar char="•"/>
            </a:pPr>
            <a:r>
              <a:rPr lang="en-GB" sz="2800" b="1" dirty="0">
                <a:solidFill>
                  <a:schemeClr val="tx1"/>
                </a:solidFill>
                <a:latin typeface="Arial" panose="020B0604020202020204" pitchFamily="34" charset="0"/>
                <a:cs typeface="Arial" panose="020B0604020202020204" pitchFamily="34" charset="0"/>
              </a:rPr>
              <a:t> </a:t>
            </a:r>
            <a:r>
              <a:rPr lang="en-GB" sz="2800" dirty="0">
                <a:solidFill>
                  <a:schemeClr val="tx1"/>
                </a:solidFill>
                <a:latin typeface="Arial" panose="020B0604020202020204" pitchFamily="34" charset="0"/>
                <a:cs typeface="Arial" panose="020B0604020202020204" pitchFamily="34" charset="0"/>
              </a:rPr>
              <a:t>Basil insists on using organically ingredients, which are vulnerable to crop failure.</a:t>
            </a:r>
          </a:p>
        </p:txBody>
      </p:sp>
      <p:sp>
        <p:nvSpPr>
          <p:cNvPr id="4" name="Rectangle 3">
            <a:extLst>
              <a:ext uri="{FF2B5EF4-FFF2-40B4-BE49-F238E27FC236}">
                <a16:creationId xmlns:a16="http://schemas.microsoft.com/office/drawing/2014/main" id="{0095EAE3-C948-A6AB-A305-4972FD25D542}"/>
              </a:ext>
            </a:extLst>
          </p:cNvPr>
          <p:cNvSpPr/>
          <p:nvPr/>
        </p:nvSpPr>
        <p:spPr>
          <a:xfrm>
            <a:off x="0" y="247447"/>
            <a:ext cx="10488932" cy="830997"/>
          </a:xfrm>
          <a:prstGeom prst="rect">
            <a:avLst/>
          </a:prstGeom>
          <a:noFill/>
        </p:spPr>
        <p:txBody>
          <a:bodyPr wrap="square" lIns="91440" tIns="45720" rIns="91440" bIns="45720">
            <a:spAutoFit/>
          </a:bodyPr>
          <a:lstStyle/>
          <a:p>
            <a:pPr algn="ctr"/>
            <a:r>
              <a:rPr lang="en-GB" sz="4800" b="1" dirty="0">
                <a:ln w="22225">
                  <a:solidFill>
                    <a:schemeClr val="tx1"/>
                  </a:solidFill>
                  <a:prstDash val="solid"/>
                </a:ln>
                <a:solidFill>
                  <a:schemeClr val="accent2">
                    <a:lumMod val="40000"/>
                    <a:lumOff val="60000"/>
                  </a:schemeClr>
                </a:solidFill>
                <a:latin typeface="Arial" panose="020B0604020202020204" pitchFamily="34" charset="0"/>
                <a:cs typeface="Arial" panose="020B0604020202020204" pitchFamily="34" charset="0"/>
              </a:rPr>
              <a:t>PESTLE ANALYSIS: Basil’s Bakery</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A1250B0-30FD-E309-DF7F-3D1AEFFAA4EF}"/>
              </a:ext>
            </a:extLst>
          </p:cNvPr>
          <p:cNvPicPr>
            <a:picLocks noChangeAspect="1"/>
          </p:cNvPicPr>
          <p:nvPr/>
        </p:nvPicPr>
        <p:blipFill>
          <a:blip r:embed="rId2"/>
          <a:stretch>
            <a:fillRect/>
          </a:stretch>
        </p:blipFill>
        <p:spPr>
          <a:xfrm>
            <a:off x="672253" y="1536427"/>
            <a:ext cx="9715999" cy="5321573"/>
          </a:xfrm>
          <a:prstGeom prst="rect">
            <a:avLst/>
          </a:prstGeom>
        </p:spPr>
      </p:pic>
      <p:sp>
        <p:nvSpPr>
          <p:cNvPr id="7" name="Rectangle 6">
            <a:extLst>
              <a:ext uri="{FF2B5EF4-FFF2-40B4-BE49-F238E27FC236}">
                <a16:creationId xmlns:a16="http://schemas.microsoft.com/office/drawing/2014/main" id="{531E0E1C-4BB1-F155-6F8B-DE4408FF9693}"/>
              </a:ext>
            </a:extLst>
          </p:cNvPr>
          <p:cNvSpPr/>
          <p:nvPr/>
        </p:nvSpPr>
        <p:spPr>
          <a:xfrm>
            <a:off x="104385" y="446543"/>
            <a:ext cx="10283867" cy="646331"/>
          </a:xfrm>
          <a:prstGeom prst="rect">
            <a:avLst/>
          </a:prstGeom>
        </p:spPr>
        <p:style>
          <a:lnRef idx="2">
            <a:schemeClr val="dk1"/>
          </a:lnRef>
          <a:fillRef idx="1">
            <a:schemeClr val="lt1"/>
          </a:fillRef>
          <a:effectRef idx="0">
            <a:schemeClr val="dk1"/>
          </a:effectRef>
          <a:fontRef idx="minor">
            <a:schemeClr val="dk1"/>
          </a:fontRef>
        </p:style>
        <p:txBody>
          <a:bodyPr wrap="square" lIns="91440" tIns="45720" rIns="91440" bIns="45720">
            <a:spAutoFit/>
          </a:bodyPr>
          <a:lstStyle/>
          <a:p>
            <a:pPr algn="ctr"/>
            <a:r>
              <a:rPr lang="en-GB" sz="3600" b="1" dirty="0">
                <a:ln w="22225">
                  <a:solidFill>
                    <a:schemeClr val="tx1"/>
                  </a:solidFill>
                  <a:prstDash val="solid"/>
                </a:ln>
                <a:solidFill>
                  <a:schemeClr val="accent2">
                    <a:lumMod val="40000"/>
                    <a:lumOff val="60000"/>
                  </a:schemeClr>
                </a:solidFill>
                <a:latin typeface="Arial" panose="020B0604020202020204" pitchFamily="34" charset="0"/>
                <a:cs typeface="Arial" panose="020B0604020202020204" pitchFamily="34" charset="0"/>
              </a:rPr>
              <a:t>Cause and effect analysis (Fishbone diagram)</a:t>
            </a:r>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538619" y="1349215"/>
            <a:ext cx="9625707" cy="5362792"/>
          </a:xfrm>
        </p:spPr>
        <p:txBody>
          <a:bodyPr>
            <a:noAutofit/>
          </a:bodyPr>
          <a:lstStyle/>
          <a:p>
            <a:r>
              <a:rPr lang="en-GB" sz="2800" dirty="0">
                <a:solidFill>
                  <a:schemeClr val="tx1"/>
                </a:solidFill>
                <a:latin typeface="Arial" panose="020B0604020202020204" pitchFamily="34" charset="0"/>
                <a:cs typeface="Arial" panose="020B0604020202020204" pitchFamily="34" charset="0"/>
              </a:rPr>
              <a:t>Basil’s Bakery is currently facing a challenging business environment.</a:t>
            </a:r>
          </a:p>
          <a:p>
            <a:r>
              <a:rPr lang="en-GB" sz="2800" dirty="0">
                <a:solidFill>
                  <a:schemeClr val="tx1"/>
                </a:solidFill>
                <a:latin typeface="Arial" panose="020B0604020202020204" pitchFamily="34" charset="0"/>
                <a:cs typeface="Arial" panose="020B0604020202020204" pitchFamily="34" charset="0"/>
              </a:rPr>
              <a:t>The decline in customer numbers, changes in consumer behaviour after covid-19 pandemic, and the increase in operating costs have all contributed to lower sales and reduce profit. In addition, the bakery’s location in a retail park with decreasing footfall has made it more difficult to attract customers. overall, these factors have created significant pressure on the business and highlight the importance of understanding the current situation before making any future decisions.</a:t>
            </a:r>
          </a:p>
        </p:txBody>
      </p:sp>
      <p:sp>
        <p:nvSpPr>
          <p:cNvPr id="4" name="Rectangle 3">
            <a:extLst>
              <a:ext uri="{FF2B5EF4-FFF2-40B4-BE49-F238E27FC236}">
                <a16:creationId xmlns:a16="http://schemas.microsoft.com/office/drawing/2014/main" id="{AD0B591B-B485-313A-9392-EA463C9B6192}"/>
              </a:ext>
            </a:extLst>
          </p:cNvPr>
          <p:cNvSpPr/>
          <p:nvPr/>
        </p:nvSpPr>
        <p:spPr>
          <a:xfrm>
            <a:off x="4437152" y="0"/>
            <a:ext cx="3679212" cy="923330"/>
          </a:xfrm>
          <a:prstGeom prst="rect">
            <a:avLst/>
          </a:prstGeom>
          <a:noFill/>
        </p:spPr>
        <p:txBody>
          <a:bodyPr wrap="none" lIns="91440" tIns="45720" rIns="91440" bIns="45720">
            <a:spAutoFit/>
          </a:bodyPr>
          <a:lstStyle/>
          <a:p>
            <a:pPr algn="ctr"/>
            <a:r>
              <a:rPr lang="en-GB" sz="5400" b="1" dirty="0">
                <a:ln w="22225">
                  <a:solidFill>
                    <a:schemeClr val="tx1"/>
                  </a:solidFill>
                  <a:prstDash val="solid"/>
                </a:ln>
                <a:solidFill>
                  <a:schemeClr val="accent2">
                    <a:lumMod val="40000"/>
                    <a:lumOff val="60000"/>
                  </a:schemeClr>
                </a:solidFill>
              </a:rPr>
              <a:t>Conclusion</a:t>
            </a:r>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462364" y="1537570"/>
            <a:ext cx="9914905" cy="4875756"/>
          </a:xfrm>
        </p:spPr>
        <p:txBody>
          <a:bodyPr>
            <a:normAutofit fontScale="92500" lnSpcReduction="20000"/>
          </a:bodyPr>
          <a:lstStyle/>
          <a:p>
            <a:pPr marL="342900" indent="-342900">
              <a:buFont typeface="Arial" panose="020B0604020202020204" pitchFamily="34" charset="0"/>
              <a:buChar char="•"/>
            </a:pPr>
            <a:r>
              <a:rPr lang="en-GB" sz="2200" dirty="0">
                <a:solidFill>
                  <a:schemeClr val="tx1"/>
                </a:solidFill>
                <a:latin typeface="Arial" panose="020B0604020202020204" pitchFamily="34" charset="0"/>
                <a:cs typeface="Arial" panose="020B0604020202020204" pitchFamily="34" charset="0"/>
              </a:rPr>
              <a:t>De Abreu, V.H.S., Da Costa, M.G., Assis, T.F.D., </a:t>
            </a:r>
            <a:r>
              <a:rPr lang="en-GB" sz="2200" dirty="0" err="1">
                <a:solidFill>
                  <a:schemeClr val="tx1"/>
                </a:solidFill>
                <a:latin typeface="Arial" panose="020B0604020202020204" pitchFamily="34" charset="0"/>
                <a:cs typeface="Arial" panose="020B0604020202020204" pitchFamily="34" charset="0"/>
              </a:rPr>
              <a:t>D’Agosto</a:t>
            </a:r>
            <a:r>
              <a:rPr lang="en-GB" sz="2200" dirty="0">
                <a:solidFill>
                  <a:schemeClr val="tx1"/>
                </a:solidFill>
                <a:latin typeface="Arial" panose="020B0604020202020204" pitchFamily="34" charset="0"/>
                <a:cs typeface="Arial" panose="020B0604020202020204" pitchFamily="34" charset="0"/>
              </a:rPr>
              <a:t>, M.D.A., Rocha, R.S., De Paula, L.O.D. and </a:t>
            </a:r>
            <a:r>
              <a:rPr lang="en-GB" sz="2200" dirty="0" err="1">
                <a:solidFill>
                  <a:schemeClr val="tx1"/>
                </a:solidFill>
                <a:latin typeface="Arial" panose="020B0604020202020204" pitchFamily="34" charset="0"/>
                <a:cs typeface="Arial" panose="020B0604020202020204" pitchFamily="34" charset="0"/>
              </a:rPr>
              <a:t>Laissone</a:t>
            </a:r>
            <a:r>
              <a:rPr lang="en-GB" sz="2200" dirty="0">
                <a:solidFill>
                  <a:schemeClr val="tx1"/>
                </a:solidFill>
                <a:latin typeface="Arial" panose="020B0604020202020204" pitchFamily="34" charset="0"/>
                <a:cs typeface="Arial" panose="020B0604020202020204" pitchFamily="34" charset="0"/>
              </a:rPr>
              <a:t>, A.M.S., 2025. Assessing the feasibility of enzymatic biodiesel production using the 5W2H framework: a Brazilian case study with distiller’s corn oil. </a:t>
            </a:r>
            <a:r>
              <a:rPr lang="en-GB" sz="2200" i="1" dirty="0">
                <a:solidFill>
                  <a:schemeClr val="tx1"/>
                </a:solidFill>
                <a:latin typeface="Arial" panose="020B0604020202020204" pitchFamily="34" charset="0"/>
                <a:cs typeface="Arial" panose="020B0604020202020204" pitchFamily="34" charset="0"/>
              </a:rPr>
              <a:t>Energies</a:t>
            </a:r>
            <a:r>
              <a:rPr lang="en-GB" sz="2200" dirty="0">
                <a:solidFill>
                  <a:schemeClr val="tx1"/>
                </a:solidFill>
                <a:latin typeface="Arial" panose="020B0604020202020204" pitchFamily="34" charset="0"/>
                <a:cs typeface="Arial" panose="020B0604020202020204" pitchFamily="34" charset="0"/>
              </a:rPr>
              <a:t>, </a:t>
            </a:r>
            <a:r>
              <a:rPr lang="en-GB" sz="2200" i="1" dirty="0">
                <a:solidFill>
                  <a:schemeClr val="tx1"/>
                </a:solidFill>
                <a:latin typeface="Arial" panose="020B0604020202020204" pitchFamily="34" charset="0"/>
                <a:cs typeface="Arial" panose="020B0604020202020204" pitchFamily="34" charset="0"/>
              </a:rPr>
              <a:t>18</a:t>
            </a:r>
            <a:r>
              <a:rPr lang="en-GB" sz="2200" dirty="0">
                <a:solidFill>
                  <a:schemeClr val="tx1"/>
                </a:solidFill>
                <a:latin typeface="Arial" panose="020B0604020202020204" pitchFamily="34" charset="0"/>
                <a:cs typeface="Arial" panose="020B0604020202020204" pitchFamily="34" charset="0"/>
              </a:rPr>
              <a:t>(20), p.5460.</a:t>
            </a:r>
          </a:p>
          <a:p>
            <a:pPr marL="342900" indent="-342900">
              <a:buFont typeface="Arial" panose="020B0604020202020204" pitchFamily="34" charset="0"/>
              <a:buChar char="•"/>
            </a:pPr>
            <a:r>
              <a:rPr lang="en-GB" sz="2200" dirty="0">
                <a:solidFill>
                  <a:schemeClr val="tx1"/>
                </a:solidFill>
                <a:latin typeface="Arial" panose="020B0604020202020204" pitchFamily="34" charset="0"/>
                <a:cs typeface="Arial" panose="020B0604020202020204" pitchFamily="34" charset="0"/>
              </a:rPr>
              <a:t>Gao, S., Wang, M., Tian, S. and Zhang, Y., 2025, April. Practical Application and Necessity Analysis of 5W2H Analysis Method in Electrical Construction of a Newly-built Large Nuclear Chemical Plant. In </a:t>
            </a:r>
            <a:r>
              <a:rPr lang="en-GB" sz="2200" i="1" dirty="0">
                <a:solidFill>
                  <a:schemeClr val="tx1"/>
                </a:solidFill>
                <a:latin typeface="Arial" panose="020B0604020202020204" pitchFamily="34" charset="0"/>
                <a:cs typeface="Arial" panose="020B0604020202020204" pitchFamily="34" charset="0"/>
              </a:rPr>
              <a:t>2025 IEEE International Conference on Power Systems and Smart Grid Technologies (PSSGT)</a:t>
            </a:r>
            <a:r>
              <a:rPr lang="en-GB" sz="2200" dirty="0">
                <a:solidFill>
                  <a:schemeClr val="tx1"/>
                </a:solidFill>
                <a:latin typeface="Arial" panose="020B0604020202020204" pitchFamily="34" charset="0"/>
                <a:cs typeface="Arial" panose="020B0604020202020204" pitchFamily="34" charset="0"/>
              </a:rPr>
              <a:t> (pp. 81-84). IEEE.</a:t>
            </a:r>
          </a:p>
          <a:p>
            <a:pPr marL="342900" indent="-342900">
              <a:buFont typeface="Arial" panose="020B0604020202020204" pitchFamily="34" charset="0"/>
              <a:buChar char="•"/>
            </a:pPr>
            <a:r>
              <a:rPr lang="en-GB" sz="2200" dirty="0">
                <a:solidFill>
                  <a:schemeClr val="tx1"/>
                </a:solidFill>
                <a:latin typeface="Arial" panose="020B0604020202020204" pitchFamily="34" charset="0"/>
                <a:cs typeface="Arial" panose="020B0604020202020204" pitchFamily="34" charset="0"/>
              </a:rPr>
              <a:t>Christodoulou, A. and Cullinane, K., 2019. Identifying the main opportunities and challenges from the implementation of a port energy management system: A SWOT/PESTLE analysis. </a:t>
            </a:r>
            <a:r>
              <a:rPr lang="en-GB" sz="2200" i="1" dirty="0">
                <a:solidFill>
                  <a:schemeClr val="tx1"/>
                </a:solidFill>
                <a:latin typeface="Arial" panose="020B0604020202020204" pitchFamily="34" charset="0"/>
                <a:cs typeface="Arial" panose="020B0604020202020204" pitchFamily="34" charset="0"/>
              </a:rPr>
              <a:t>Sustainability</a:t>
            </a:r>
            <a:r>
              <a:rPr lang="en-GB" sz="2200" dirty="0">
                <a:solidFill>
                  <a:schemeClr val="tx1"/>
                </a:solidFill>
                <a:latin typeface="Arial" panose="020B0604020202020204" pitchFamily="34" charset="0"/>
                <a:cs typeface="Arial" panose="020B0604020202020204" pitchFamily="34" charset="0"/>
              </a:rPr>
              <a:t>, </a:t>
            </a:r>
            <a:r>
              <a:rPr lang="en-GB" sz="2200" i="1" dirty="0">
                <a:solidFill>
                  <a:schemeClr val="tx1"/>
                </a:solidFill>
                <a:latin typeface="Arial" panose="020B0604020202020204" pitchFamily="34" charset="0"/>
                <a:cs typeface="Arial" panose="020B0604020202020204" pitchFamily="34" charset="0"/>
              </a:rPr>
              <a:t>11</a:t>
            </a:r>
            <a:r>
              <a:rPr lang="en-GB" sz="2200" dirty="0">
                <a:solidFill>
                  <a:schemeClr val="tx1"/>
                </a:solidFill>
                <a:latin typeface="Arial" panose="020B0604020202020204" pitchFamily="34" charset="0"/>
                <a:cs typeface="Arial" panose="020B0604020202020204" pitchFamily="34" charset="0"/>
              </a:rPr>
              <a:t>(21), p.6046.</a:t>
            </a:r>
          </a:p>
          <a:p>
            <a:pPr marL="342900" indent="-342900">
              <a:buFont typeface="Arial" panose="020B0604020202020204" pitchFamily="34" charset="0"/>
              <a:buChar char="•"/>
            </a:pPr>
            <a:r>
              <a:rPr lang="en-GB" sz="2200" dirty="0">
                <a:solidFill>
                  <a:schemeClr val="tx1"/>
                </a:solidFill>
                <a:latin typeface="Arial" panose="020B0604020202020204" pitchFamily="34" charset="0"/>
                <a:cs typeface="Arial" panose="020B0604020202020204" pitchFamily="34" charset="0"/>
              </a:rPr>
              <a:t>Phillips, J., 2013. Using fishbone analysis to investigate problems. </a:t>
            </a:r>
            <a:r>
              <a:rPr lang="en-GB" sz="2200" i="1" dirty="0">
                <a:solidFill>
                  <a:schemeClr val="tx1"/>
                </a:solidFill>
                <a:latin typeface="Arial" panose="020B0604020202020204" pitchFamily="34" charset="0"/>
                <a:cs typeface="Arial" panose="020B0604020202020204" pitchFamily="34" charset="0"/>
              </a:rPr>
              <a:t>Nursing Times</a:t>
            </a:r>
            <a:r>
              <a:rPr lang="en-GB" sz="2200" dirty="0">
                <a:solidFill>
                  <a:schemeClr val="tx1"/>
                </a:solidFill>
                <a:latin typeface="Arial" panose="020B0604020202020204" pitchFamily="34" charset="0"/>
                <a:cs typeface="Arial" panose="020B0604020202020204" pitchFamily="34" charset="0"/>
              </a:rPr>
              <a:t>, </a:t>
            </a:r>
            <a:r>
              <a:rPr lang="en-GB" sz="2200" i="1" dirty="0">
                <a:solidFill>
                  <a:schemeClr val="tx1"/>
                </a:solidFill>
                <a:latin typeface="Arial" panose="020B0604020202020204" pitchFamily="34" charset="0"/>
                <a:cs typeface="Arial" panose="020B0604020202020204" pitchFamily="34" charset="0"/>
              </a:rPr>
              <a:t>109</a:t>
            </a:r>
            <a:r>
              <a:rPr lang="en-GB" sz="2200" dirty="0">
                <a:solidFill>
                  <a:schemeClr val="tx1"/>
                </a:solidFill>
                <a:latin typeface="Arial" panose="020B0604020202020204" pitchFamily="34" charset="0"/>
                <a:cs typeface="Arial" panose="020B0604020202020204" pitchFamily="34" charset="0"/>
              </a:rPr>
              <a:t>(15), pp.18-20.</a:t>
            </a:r>
          </a:p>
          <a:p>
            <a:pPr marL="342900" indent="-342900">
              <a:buFont typeface="Arial" panose="020B0604020202020204" pitchFamily="34" charset="0"/>
              <a:buChar char="•"/>
            </a:pPr>
            <a:r>
              <a:rPr lang="en-GB" sz="2200" dirty="0" err="1">
                <a:solidFill>
                  <a:schemeClr val="tx1"/>
                </a:solidFill>
                <a:latin typeface="Arial" panose="020B0604020202020204" pitchFamily="34" charset="0"/>
                <a:cs typeface="Arial" panose="020B0604020202020204" pitchFamily="34" charset="0"/>
              </a:rPr>
              <a:t>Korać</a:t>
            </a:r>
            <a:r>
              <a:rPr lang="en-GB" sz="2200" dirty="0">
                <a:solidFill>
                  <a:schemeClr val="tx1"/>
                </a:solidFill>
                <a:latin typeface="Arial" panose="020B0604020202020204" pitchFamily="34" charset="0"/>
                <a:cs typeface="Arial" panose="020B0604020202020204" pitchFamily="34" charset="0"/>
              </a:rPr>
              <a:t>, D. and Simić, D., 2019. Fishbone model and universal authentication framework for evaluation of multifactor authentication in mobile environment. </a:t>
            </a:r>
            <a:r>
              <a:rPr lang="en-GB" sz="2200" i="1" dirty="0">
                <a:solidFill>
                  <a:schemeClr val="tx1"/>
                </a:solidFill>
                <a:latin typeface="Arial" panose="020B0604020202020204" pitchFamily="34" charset="0"/>
                <a:cs typeface="Arial" panose="020B0604020202020204" pitchFamily="34" charset="0"/>
              </a:rPr>
              <a:t>Computers &amp; Security</a:t>
            </a:r>
            <a:r>
              <a:rPr lang="en-GB" sz="2200" dirty="0">
                <a:solidFill>
                  <a:schemeClr val="tx1"/>
                </a:solidFill>
                <a:latin typeface="Arial" panose="020B0604020202020204" pitchFamily="34" charset="0"/>
                <a:cs typeface="Arial" panose="020B0604020202020204" pitchFamily="34" charset="0"/>
              </a:rPr>
              <a:t>, </a:t>
            </a:r>
            <a:r>
              <a:rPr lang="en-GB" sz="2200" i="1" dirty="0">
                <a:solidFill>
                  <a:schemeClr val="tx1"/>
                </a:solidFill>
                <a:latin typeface="Arial" panose="020B0604020202020204" pitchFamily="34" charset="0"/>
                <a:cs typeface="Arial" panose="020B0604020202020204" pitchFamily="34" charset="0"/>
              </a:rPr>
              <a:t>85</a:t>
            </a:r>
            <a:r>
              <a:rPr lang="en-GB" sz="2200" dirty="0">
                <a:solidFill>
                  <a:schemeClr val="tx1"/>
                </a:solidFill>
                <a:latin typeface="Arial" panose="020B0604020202020204" pitchFamily="34" charset="0"/>
                <a:cs typeface="Arial" panose="020B0604020202020204" pitchFamily="34" charset="0"/>
              </a:rPr>
              <a:t>, pp.313-332</a:t>
            </a:r>
            <a:r>
              <a:rPr lang="en-GB" dirty="0"/>
              <a:t>.</a:t>
            </a:r>
            <a:br>
              <a:rPr lang="en-GB" b="1" dirty="0">
                <a:latin typeface="Arial"/>
                <a:ea typeface="Roboto"/>
                <a:cs typeface="Roboto"/>
              </a:rPr>
            </a:br>
            <a:endParaRPr lang="en-GB" sz="1800" b="1" dirty="0">
              <a:solidFill>
                <a:srgbClr val="1D4ED8"/>
              </a:solidFill>
              <a:latin typeface="Roboto"/>
              <a:ea typeface="Roboto"/>
              <a:cs typeface="Roboto"/>
            </a:endParaRPr>
          </a:p>
        </p:txBody>
      </p:sp>
      <p:sp>
        <p:nvSpPr>
          <p:cNvPr id="4" name="Rectangle 3">
            <a:extLst>
              <a:ext uri="{FF2B5EF4-FFF2-40B4-BE49-F238E27FC236}">
                <a16:creationId xmlns:a16="http://schemas.microsoft.com/office/drawing/2014/main" id="{36786404-28C6-AC38-383D-64084422F8D5}"/>
              </a:ext>
            </a:extLst>
          </p:cNvPr>
          <p:cNvSpPr/>
          <p:nvPr/>
        </p:nvSpPr>
        <p:spPr>
          <a:xfrm>
            <a:off x="3106455" y="105909"/>
            <a:ext cx="7024165" cy="923330"/>
          </a:xfrm>
          <a:prstGeom prst="rect">
            <a:avLst/>
          </a:prstGeom>
          <a:noFill/>
        </p:spPr>
        <p:txBody>
          <a:bodyPr wrap="square" lIns="91440" tIns="45720" rIns="91440" bIns="45720">
            <a:spAutoFit/>
          </a:bodyPr>
          <a:lstStyle/>
          <a:p>
            <a:pPr algn="ctr"/>
            <a:r>
              <a:rPr lang="en-GB" sz="4800" dirty="0">
                <a:ln w="22225">
                  <a:solidFill>
                    <a:schemeClr val="tx1"/>
                  </a:solidFill>
                  <a:prstDash val="solid"/>
                </a:ln>
                <a:solidFill>
                  <a:schemeClr val="accent2">
                    <a:lumMod val="40000"/>
                    <a:lumOff val="60000"/>
                  </a:schemeClr>
                </a:solidFill>
                <a:latin typeface="Arial" panose="020B0604020202020204" pitchFamily="34" charset="0"/>
                <a:cs typeface="Arial" panose="020B0604020202020204" pitchFamily="34" charset="0"/>
              </a:rPr>
              <a:t>References</a:t>
            </a:r>
            <a:r>
              <a:rPr lang="en-GB" sz="5400" dirty="0">
                <a:ln w="22225">
                  <a:solidFill>
                    <a:schemeClr val="tx1"/>
                  </a:solidFill>
                  <a:prstDash val="solid"/>
                </a:ln>
                <a:solidFill>
                  <a:schemeClr val="accent2">
                    <a:lumMod val="40000"/>
                    <a:lumOff val="60000"/>
                  </a:schemeClr>
                </a:solidFill>
              </a:rPr>
              <a:t> </a:t>
            </a: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1791221"/>
            <a:ext cx="3462981" cy="1564627"/>
          </a:xfrm>
        </p:spPr>
        <p:txBody>
          <a:bodyPr vert="horz" lIns="91440" tIns="45720" rIns="91440" bIns="45720" rtlCol="0" anchor="b">
            <a:normAutofit/>
          </a:bodyPr>
          <a:lstStyle/>
          <a:p>
            <a:r>
              <a:rPr lang="en-US" sz="4100" dirty="0"/>
              <a:t>				</a:t>
            </a:r>
            <a:endParaRPr lang="en-US" sz="5400" dirty="0"/>
          </a:p>
        </p:txBody>
      </p:sp>
      <p:sp>
        <p:nvSpPr>
          <p:cNvPr id="4" name="Rectangle 3">
            <a:extLst>
              <a:ext uri="{FF2B5EF4-FFF2-40B4-BE49-F238E27FC236}">
                <a16:creationId xmlns:a16="http://schemas.microsoft.com/office/drawing/2014/main" id="{61D7FA65-2BA9-9E22-38D4-D7B1211E8966}"/>
              </a:ext>
            </a:extLst>
          </p:cNvPr>
          <p:cNvSpPr/>
          <p:nvPr/>
        </p:nvSpPr>
        <p:spPr>
          <a:xfrm>
            <a:off x="764088" y="1736083"/>
            <a:ext cx="8868426" cy="1569660"/>
          </a:xfrm>
          <a:prstGeom prst="rect">
            <a:avLst/>
          </a:prstGeom>
          <a:noFill/>
          <a:effectLst>
            <a:reflection blurRad="6350" stA="50000" endA="300" endPos="90000" dist="50800" dir="5400000" sy="-100000" algn="bl" rotWithShape="0"/>
          </a:effectLst>
        </p:spPr>
        <p:txBody>
          <a:bodyPr wrap="square" lIns="91440" tIns="45720" rIns="91440" bIns="45720">
            <a:spAutoFit/>
          </a:bodyPr>
          <a:lstStyle/>
          <a:p>
            <a:pPr algn="ctr"/>
            <a:r>
              <a:rPr lang="en-US" sz="9600" b="1" dirty="0">
                <a:ln w="22225">
                  <a:solidFill>
                    <a:schemeClr val="accent2"/>
                  </a:solidFill>
                  <a:prstDash val="solid"/>
                </a:ln>
                <a:solidFill>
                  <a:schemeClr val="accent2">
                    <a:lumMod val="40000"/>
                    <a:lumOff val="60000"/>
                  </a:schemeClr>
                </a:solidFill>
                <a:latin typeface="Algerian" panose="04020705040A02060702" pitchFamily="82" charset="0"/>
              </a:rPr>
              <a:t>Thank</a:t>
            </a:r>
            <a:r>
              <a:rPr lang="en-US" sz="8800" b="1" dirty="0">
                <a:ln w="22225">
                  <a:solidFill>
                    <a:schemeClr val="accent2"/>
                  </a:solidFill>
                  <a:prstDash val="solid"/>
                </a:ln>
                <a:solidFill>
                  <a:schemeClr val="accent2">
                    <a:lumMod val="40000"/>
                    <a:lumOff val="60000"/>
                  </a:schemeClr>
                </a:solidFill>
                <a:latin typeface="Algerian" panose="04020705040A02060702" pitchFamily="82" charset="0"/>
              </a:rPr>
              <a:t> you</a:t>
            </a:r>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2296</TotalTime>
  <Words>629</Words>
  <Application>Microsoft Office PowerPoint</Application>
  <PresentationFormat>Widescreen</PresentationFormat>
  <Paragraphs>75</Paragraphs>
  <Slides>11</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A</vt:lpstr>
      <vt:lpstr>Algerian</vt:lpstr>
      <vt:lpstr>Aptos</vt:lpstr>
      <vt:lpstr>Arial</vt:lpstr>
      <vt:lpstr>Roboto</vt:lpstr>
      <vt:lpstr>Trebuchet MS</vt:lpstr>
      <vt:lpstr>Wingdings</vt:lpstr>
      <vt:lpstr>Wingdings 3</vt:lpstr>
      <vt:lpstr>Facet</vt:lpstr>
      <vt:lpstr>  Helena Goncalves ID: 2530656 Lecture: Charles Obinwa Assignment 1: Presentation</vt:lpstr>
      <vt:lpstr>PowerPoint Presentation</vt:lpstr>
      <vt:lpstr>PowerPoint Presentation</vt:lpstr>
      <vt:lpstr>PowerPoint Presentation</vt:lpstr>
      <vt:lpstr>Problem: nature and scope</vt:lpstr>
      <vt:lpstr>  PESTLE ANALYSIS: Basil’s Bakery </vt:lpstr>
      <vt:lpstr>PowerPoint Presentation</vt:lpstr>
      <vt:lpstr>PowerPoint Presentation</vt:lpstr>
      <vt:lpstr>PowerPoint Presentation</vt:lpstr>
      <vt:lpstr>PowerPoint Presentation</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Lena Goncalves</cp:lastModifiedBy>
  <cp:revision>93</cp:revision>
  <dcterms:created xsi:type="dcterms:W3CDTF">2024-10-08T15:58:04Z</dcterms:created>
  <dcterms:modified xsi:type="dcterms:W3CDTF">2026-07-12T17:57:12Z</dcterms:modified>
</cp:coreProperties>
</file>