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eorgiana hodor" initials="gh" lastIdx="1" clrIdx="0">
    <p:extLst>
      <p:ext uri="{19B8F6BF-5375-455C-9EA6-DF929625EA0E}">
        <p15:presenceInfo xmlns:p15="http://schemas.microsoft.com/office/powerpoint/2012/main" userId="711be67f35a5124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367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695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597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5427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7774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506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530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2777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971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544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8867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32040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1954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8412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8824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174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058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0789A-A87C-43D1-8E1B-0AC55D3E200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F666D-10E2-4171-9D9A-91994CCCA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0685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ngimg.com/download/61232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nternetexplorers.wikidot.com/networkeconomy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8.xml"/><Relationship Id="rId1" Type="http://schemas.openxmlformats.org/officeDocument/2006/relationships/video" Target="https://www.youtube.com/embed/videoseries?list=PLu6W86LChii5Lgzcbu8iF8Nc35u_vOtCQ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ralegalalliance.com/5-important-skills-for-a-paralegal-to-have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jojofeelings.wordpress.com/2012/02/15/interview-you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strumpeople.com/jeff-bezos-biography/?fbclid=IwAR32IIOkrewZcpKFg4GX8XwTkUkS22y24WbMGWoTbdMiIqypxuUmXGG79cA" TargetMode="External"/><Relationship Id="rId2" Type="http://schemas.openxmlformats.org/officeDocument/2006/relationships/hyperlink" Target="https://www.fundable.com/learn/startup-stories/amazon?fbclid=IwAR2EJuiJUuiEJPaRsUU7wwVWxTzlBliwGrpi6YfKIwy6kPo9hn1Sif4CLm8" TargetMode="External"/><Relationship Id="rId1" Type="http://schemas.openxmlformats.org/officeDocument/2006/relationships/slideLayout" Target="../slideLayouts/slideLayout9.xml"/><Relationship Id="rId5" Type="http://schemas.openxmlformats.org/officeDocument/2006/relationships/hyperlink" Target="http://englishedrissis.blogspot.com/2011/04/world-book-day.html" TargetMode="Externa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7FB54-BE2A-4DE1-BC7E-2D61161241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3038"/>
            <a:ext cx="9144000" cy="2387600"/>
          </a:xfrm>
        </p:spPr>
        <p:txBody>
          <a:bodyPr/>
          <a:lstStyle/>
          <a:p>
            <a:pPr algn="ctr"/>
            <a:r>
              <a:rPr lang="en-GB" dirty="0"/>
              <a:t>The recruitment process in </a:t>
            </a:r>
            <a:r>
              <a:rPr lang="en-GB" dirty="0">
                <a:latin typeface="Arial Rounded MT Bold" panose="020F0704030504030204" pitchFamily="34" charset="0"/>
              </a:rPr>
              <a:t>Amazon</a:t>
            </a:r>
            <a:r>
              <a:rPr lang="en-GB" dirty="0"/>
              <a:t> company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C6A50B-309C-4968-B477-7CF8165477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663686"/>
            <a:ext cx="9144000" cy="1552713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b="1" u="sng" dirty="0"/>
              <a:t>STUDENTS: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dirty="0"/>
              <a:t>ENACHE SILVIU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dirty="0"/>
              <a:t>BARAU ALIN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dirty="0"/>
              <a:t>HODOR GEORGIANA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dirty="0"/>
              <a:t>HODOR LOREDANA</a:t>
            </a:r>
          </a:p>
        </p:txBody>
      </p:sp>
    </p:spTree>
    <p:extLst>
      <p:ext uri="{BB962C8B-B14F-4D97-AF65-F5344CB8AC3E}">
        <p14:creationId xmlns:p14="http://schemas.microsoft.com/office/powerpoint/2010/main" val="2765605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E082C6D-0153-4FF3-933F-F682CDB3DB01}"/>
              </a:ext>
            </a:extLst>
          </p:cNvPr>
          <p:cNvSpPr txBox="1"/>
          <p:nvPr/>
        </p:nvSpPr>
        <p:spPr>
          <a:xfrm>
            <a:off x="583096" y="795130"/>
            <a:ext cx="600323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rgbClr val="FFFF00"/>
                </a:solidFill>
              </a:rPr>
              <a:t>CONTENT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Book Antiqua" panose="02040602050305030304" pitchFamily="18" charset="0"/>
              </a:rPr>
              <a:t>HYSTORY OF THE COMPANY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Book Antiqua" panose="02040602050305030304" pitchFamily="18" charset="0"/>
              </a:rPr>
              <a:t>JOB DESCRIPTION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Book Antiqua" panose="02040602050305030304" pitchFamily="18" charset="0"/>
              </a:rPr>
              <a:t>ADVERTISING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Book Antiqua" panose="02040602050305030304" pitchFamily="18" charset="0"/>
              </a:rPr>
              <a:t>RECRUITMENT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Book Antiqua" panose="02040602050305030304" pitchFamily="18" charset="0"/>
              </a:rPr>
              <a:t>SELECTION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887AA2-D997-4380-8C80-D9157D8AB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586330" y="4129429"/>
            <a:ext cx="5307893" cy="193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1718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E40AB-50D9-4870-8CF1-73ACEEF64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HYSTORY OF THE COMPANY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823896F-1709-4AE8-8BEC-8FC4EB257BA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966" r="18966"/>
          <a:stretch>
            <a:fillRect/>
          </a:stretch>
        </p:blipFill>
        <p:spPr>
          <a:xfrm>
            <a:off x="4868333" y="2336874"/>
            <a:ext cx="5425847" cy="3599311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DBB2F7-1DBB-485A-8E7B-CC1DD9FDE16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AMAZON WAS FOUNDED IN 1994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INDUSTRY : ONLINE RETAILING</a:t>
            </a:r>
          </a:p>
        </p:txBody>
      </p:sp>
    </p:spTree>
    <p:extLst>
      <p:ext uri="{BB962C8B-B14F-4D97-AF65-F5344CB8AC3E}">
        <p14:creationId xmlns:p14="http://schemas.microsoft.com/office/powerpoint/2010/main" val="16895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93339-BE35-490E-B1DD-CA75EE463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JOB DESCRIPTION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F2AAEB-A9CB-40E4-95A7-07044CD96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400" b="1" i="1" dirty="0"/>
              <a:t>MANAGER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REMOVE ALL THE BARRIERS FROM ASSOCIATES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FULLFILLED THE NEEDS OF THE CUSTOMERS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COMMUNICATION SKILLS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ORANIZATION VALUE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TEAM WORK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TO PLAN AND PROMOTE THE DAILY SCHEDULE</a:t>
            </a:r>
          </a:p>
        </p:txBody>
      </p:sp>
      <p:pic>
        <p:nvPicPr>
          <p:cNvPr id="19" name="Online Media 18" title="Operations Careers">
            <a:hlinkClick r:id="" action="ppaction://media"/>
            <a:extLst>
              <a:ext uri="{FF2B5EF4-FFF2-40B4-BE49-F238E27FC236}">
                <a16:creationId xmlns:a16="http://schemas.microsoft.com/office/drawing/2014/main" id="{F5734674-6D5E-472F-AAD2-BFEDCD5D101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686300" y="2559050"/>
            <a:ext cx="5608638" cy="315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12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C1D3AF-F5FA-4758-B642-4756C6180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ONLINE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NEWSPAPERS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RADIO AND TV</a:t>
            </a:r>
          </a:p>
        </p:txBody>
      </p:sp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106ACB84-B281-43C4-BF3B-12BB4546B6E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" r="2149"/>
          <a:stretch>
            <a:fillRect/>
          </a:stretch>
        </p:blipFill>
        <p:spPr/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CFE8F39-1DD7-44D0-A3D1-0BC42ACACED5}"/>
              </a:ext>
            </a:extLst>
          </p:cNvPr>
          <p:cNvSpPr txBox="1"/>
          <p:nvPr/>
        </p:nvSpPr>
        <p:spPr>
          <a:xfrm>
            <a:off x="3220278" y="987286"/>
            <a:ext cx="3876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ADVERTISE</a:t>
            </a:r>
          </a:p>
        </p:txBody>
      </p:sp>
    </p:spTree>
    <p:extLst>
      <p:ext uri="{BB962C8B-B14F-4D97-AF65-F5344CB8AC3E}">
        <p14:creationId xmlns:p14="http://schemas.microsoft.com/office/powerpoint/2010/main" val="1961583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FBD90-EB44-4DAC-A689-F3406CCAF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LOOKING FOR…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7331224-1CC2-419F-B211-9CEC8A2BBBC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157" r="4157"/>
          <a:stretch>
            <a:fillRect/>
          </a:stretch>
        </p:blipFill>
        <p:spPr>
          <a:xfrm>
            <a:off x="4868333" y="2336876"/>
            <a:ext cx="5425847" cy="3599311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878A8A-FD67-4F61-8F31-B027656C7D6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HIGHER EDUCATION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LEADERSHIP SKILLS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TIME MANAGEMENT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MATH AND BUDGETING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ANALYTICAL SKILLS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DECISION-MAKING SKILLS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SPEAKING AND WRITING</a:t>
            </a:r>
          </a:p>
        </p:txBody>
      </p:sp>
    </p:spTree>
    <p:extLst>
      <p:ext uri="{BB962C8B-B14F-4D97-AF65-F5344CB8AC3E}">
        <p14:creationId xmlns:p14="http://schemas.microsoft.com/office/powerpoint/2010/main" val="284323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F0F02-E2E5-4D8C-BD4E-27D747F8E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EMPLOYEE BENEFITS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A8543-2D3D-4AF6-A3CD-7B940B246D2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PRIVATE MEDICAL INSURANCE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INCOME PROTECTION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EMPLOYOEES DISCOUNTS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MOTIVATIONAL SALARY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</p:txBody>
      </p:sp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id="{642ABAC8-CC21-47B0-8FE6-7F0BC7F648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2559909"/>
            <a:ext cx="5608638" cy="3152644"/>
          </a:xfrm>
        </p:spPr>
      </p:pic>
    </p:spTree>
    <p:extLst>
      <p:ext uri="{BB962C8B-B14F-4D97-AF65-F5344CB8AC3E}">
        <p14:creationId xmlns:p14="http://schemas.microsoft.com/office/powerpoint/2010/main" val="66942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5C406-BE77-439A-801C-76922E2F0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SELECTION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0341B03-335F-456B-A7E4-013F02EEF2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900" y="2671172"/>
            <a:ext cx="3508271" cy="302987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61E5C4-50C4-456D-B811-650E10A6D51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CURRICULUM VITAE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COVER LETTER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APPLICATION FORM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TESTS</a:t>
            </a:r>
          </a:p>
        </p:txBody>
      </p:sp>
    </p:spTree>
    <p:extLst>
      <p:ext uri="{BB962C8B-B14F-4D97-AF65-F5344CB8AC3E}">
        <p14:creationId xmlns:p14="http://schemas.microsoft.com/office/powerpoint/2010/main" val="4053781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F28FA-DAA9-4EB9-B07E-8467CD237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INTERVIEW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A1D27F0-76B8-4FB2-A464-086B6F6518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639775" y="2336800"/>
            <a:ext cx="3701687" cy="3598863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E64690-DA9E-43F9-A33E-2C7FB501439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TYPE OF PERSONALITY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WORK BACKGROUND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QUALIFICATION</a:t>
            </a:r>
          </a:p>
        </p:txBody>
      </p:sp>
    </p:spTree>
    <p:extLst>
      <p:ext uri="{BB962C8B-B14F-4D97-AF65-F5344CB8AC3E}">
        <p14:creationId xmlns:p14="http://schemas.microsoft.com/office/powerpoint/2010/main" val="183143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3E17BE9-A433-4BA5-9454-301D1D48B82B}"/>
              </a:ext>
            </a:extLst>
          </p:cNvPr>
          <p:cNvSpPr/>
          <p:nvPr/>
        </p:nvSpPr>
        <p:spPr>
          <a:xfrm>
            <a:off x="1795788" y="2967335"/>
            <a:ext cx="8600431" cy="1569660"/>
          </a:xfrm>
          <a:prstGeom prst="rect">
            <a:avLst/>
          </a:prstGeom>
          <a:noFill/>
          <a:scene3d>
            <a:camera prst="obliqueTop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WHO DECIDES?</a:t>
            </a:r>
          </a:p>
        </p:txBody>
      </p:sp>
    </p:spTree>
    <p:extLst>
      <p:ext uri="{BB962C8B-B14F-4D97-AF65-F5344CB8AC3E}">
        <p14:creationId xmlns:p14="http://schemas.microsoft.com/office/powerpoint/2010/main" val="4251868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F3CAA3-4258-43AC-A761-563AB6075C71}"/>
              </a:ext>
            </a:extLst>
          </p:cNvPr>
          <p:cNvSpPr/>
          <p:nvPr/>
        </p:nvSpPr>
        <p:spPr>
          <a:xfrm>
            <a:off x="825748" y="2967335"/>
            <a:ext cx="1054051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HUMAN RESOURCES MANAGER</a:t>
            </a:r>
          </a:p>
          <a:p>
            <a:pPr algn="ctr"/>
            <a:r>
              <a:rPr lang="en-U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PATHWAY OPERATION MANAGER</a:t>
            </a:r>
          </a:p>
        </p:txBody>
      </p:sp>
    </p:spTree>
    <p:extLst>
      <p:ext uri="{BB962C8B-B14F-4D97-AF65-F5344CB8AC3E}">
        <p14:creationId xmlns:p14="http://schemas.microsoft.com/office/powerpoint/2010/main" val="354573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F8F32-EF0E-410B-9995-A70088C4B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FINAL DECISION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2E97D49-8BD5-4D89-AF36-917DAE3ADA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446" y="2336872"/>
            <a:ext cx="3972589" cy="414915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C5C68A-6EAF-4AD9-A208-D34A9E16D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COSTS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MOTIVATION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CONDUCT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MANAGERIALS SKILLS</a:t>
            </a:r>
          </a:p>
        </p:txBody>
      </p:sp>
    </p:spTree>
    <p:extLst>
      <p:ext uri="{BB962C8B-B14F-4D97-AF65-F5344CB8AC3E}">
        <p14:creationId xmlns:p14="http://schemas.microsoft.com/office/powerpoint/2010/main" val="244377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doors dir="vert"/>
        <p:sndAc>
          <p:stSnd>
            <p:snd r:embed="rId2" name="applause.wav"/>
          </p:stSnd>
        </p:sndAc>
      </p:transition>
    </mc:Choice>
    <mc:Fallback xmlns="">
      <p:transition>
        <p:fade/>
        <p:sndAc>
          <p:stSnd>
            <p:snd r:embed="rId4" name="applause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470E2-F70E-426C-9063-D4AC2EAAA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BIBLIOGRAPHY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8F6431-A220-4A61-AA48-69CC2EBAC4C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>
                <a:hlinkClick r:id="rId2"/>
              </a:rPr>
              <a:t>https://www.fundable.com/learn/startup-stories/amazon?fbclid=IwAR2EJuiJUuiEJPaRsUU7wwVWxTzlBliwGrpi6YfKIwy6kPo9hn1Sif4CLm8</a:t>
            </a: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>
                <a:hlinkClick r:id="rId3"/>
              </a:rPr>
              <a:t>https://astrumpeople.com/jeff-bezos-biography/?fbclid=IwAR32IIOkrewZcpKFg4GX8XwTkUkS22y24WbMGWoTbdMiIqypxuUmXGG79cA</a:t>
            </a: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DONALD CURRIE,1997,</a:t>
            </a:r>
            <a:r>
              <a:rPr lang="en-GB" u="sng" dirty="0"/>
              <a:t>PERSONNEL IN PRACTICE,</a:t>
            </a:r>
            <a:r>
              <a:rPr lang="en-GB" dirty="0"/>
              <a:t>UK,BLACKWELL PUBLISHER LTD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ROBERT BRUCE BROWN,1931,</a:t>
            </a:r>
            <a:r>
              <a:rPr lang="en-GB" u="sng" dirty="0"/>
              <a:t>HUMAN RESOURCE MANAGEMENT</a:t>
            </a:r>
            <a:r>
              <a:rPr lang="en-GB" dirty="0"/>
              <a:t>,2</a:t>
            </a:r>
            <a:r>
              <a:rPr lang="en-GB" baseline="30000" dirty="0"/>
              <a:t>nd</a:t>
            </a:r>
            <a:r>
              <a:rPr lang="en-GB" dirty="0"/>
              <a:t>.ed, US,PRENTICE HALL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C82E5575-F863-4ED3-9842-2C9294DBD4B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09" b="10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81163986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301</TotalTime>
  <Words>196</Words>
  <Application>Microsoft Office PowerPoint</Application>
  <PresentationFormat>Widescreen</PresentationFormat>
  <Paragraphs>63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Arial Rounded MT Bold</vt:lpstr>
      <vt:lpstr>Book Antiqua</vt:lpstr>
      <vt:lpstr>Courier New</vt:lpstr>
      <vt:lpstr>Trebuchet MS</vt:lpstr>
      <vt:lpstr>Wingdings</vt:lpstr>
      <vt:lpstr>Berlin</vt:lpstr>
      <vt:lpstr>The recruitment process in Amazon company</vt:lpstr>
      <vt:lpstr>PowerPoint Presentation</vt:lpstr>
      <vt:lpstr>HYSTORY OF THE COMPANY</vt:lpstr>
      <vt:lpstr>JOB DESCRIPTION</vt:lpstr>
      <vt:lpstr>PowerPoint Presentation</vt:lpstr>
      <vt:lpstr>WE LOOKING FOR…</vt:lpstr>
      <vt:lpstr>EMPLOYEE BENEFITS</vt:lpstr>
      <vt:lpstr>SELECTION </vt:lpstr>
      <vt:lpstr>INTERVIEW</vt:lpstr>
      <vt:lpstr>PowerPoint Presentation</vt:lpstr>
      <vt:lpstr>PowerPoint Presentation</vt:lpstr>
      <vt:lpstr>FINAL DECISION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recruitment process in Amazon company</dc:title>
  <dc:creator>georgiana hodor</dc:creator>
  <cp:lastModifiedBy>georgiana hodor</cp:lastModifiedBy>
  <cp:revision>27</cp:revision>
  <dcterms:created xsi:type="dcterms:W3CDTF">2019-03-21T12:47:44Z</dcterms:created>
  <dcterms:modified xsi:type="dcterms:W3CDTF">2019-03-25T11:22:30Z</dcterms:modified>
</cp:coreProperties>
</file>