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owner\Desktop\Introduction.mp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685800"/>
            <a:ext cx="7848600" cy="20574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 smtClean="0"/>
              <a:t>Foreign Languages and Cultural Awareness</a:t>
            </a:r>
            <a:br>
              <a:rPr lang="en-US" sz="4000" dirty="0" smtClean="0"/>
            </a:br>
            <a:r>
              <a:rPr lang="en-US" sz="4000" dirty="0" smtClean="0"/>
              <a:t>Introduction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Student Name: </a:t>
            </a:r>
            <a:r>
              <a:rPr lang="en-US" sz="2000" dirty="0" err="1" smtClean="0">
                <a:solidFill>
                  <a:schemeClr val="tx1"/>
                </a:solidFill>
              </a:rPr>
              <a:t>Simina</a:t>
            </a:r>
            <a:r>
              <a:rPr lang="en-US" sz="2000" dirty="0" smtClean="0">
                <a:solidFill>
                  <a:schemeClr val="tx1"/>
                </a:solidFill>
              </a:rPr>
              <a:t> Maria </a:t>
            </a:r>
            <a:r>
              <a:rPr lang="en-US" sz="2000" dirty="0" err="1" smtClean="0">
                <a:solidFill>
                  <a:schemeClr val="tx1"/>
                </a:solidFill>
              </a:rPr>
              <a:t>Suciu</a:t>
            </a:r>
            <a:endParaRPr lang="en-US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Student ID: 2131600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Lecturer: Rodrigo Aguilera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Module: BMIH5003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ntroduction.mp4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90800" y="2438400"/>
            <a:ext cx="4419600" cy="3314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17</Words>
  <Application>Microsoft Office PowerPoint</Application>
  <PresentationFormat>On-screen Show (4:3)</PresentationFormat>
  <Paragraphs>5</Paragraphs>
  <Slides>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Foreign Languages and Cultural Awareness Introduction</vt:lpstr>
      <vt:lpstr>Slide 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Foreign Languages and Cultural Awareness Introduction</dc:title>
  <dc:creator>owner</dc:creator>
  <cp:lastModifiedBy>owner</cp:lastModifiedBy>
  <cp:revision>2</cp:revision>
  <dcterms:created xsi:type="dcterms:W3CDTF">2006-08-16T00:00:00Z</dcterms:created>
  <dcterms:modified xsi:type="dcterms:W3CDTF">2023-05-19T21:41:02Z</dcterms:modified>
</cp:coreProperties>
</file>