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47"/>
  </p:notesMasterIdLst>
  <p:sldIdLst>
    <p:sldId id="256" r:id="rId2"/>
    <p:sldId id="258" r:id="rId3"/>
    <p:sldId id="277" r:id="rId4"/>
    <p:sldId id="358" r:id="rId5"/>
    <p:sldId id="336" r:id="rId6"/>
    <p:sldId id="341" r:id="rId7"/>
    <p:sldId id="359" r:id="rId8"/>
    <p:sldId id="360" r:id="rId9"/>
    <p:sldId id="362" r:id="rId10"/>
    <p:sldId id="361" r:id="rId11"/>
    <p:sldId id="363" r:id="rId12"/>
    <p:sldId id="367" r:id="rId13"/>
    <p:sldId id="282" r:id="rId14"/>
    <p:sldId id="364" r:id="rId15"/>
    <p:sldId id="365" r:id="rId16"/>
    <p:sldId id="366" r:id="rId17"/>
    <p:sldId id="368" r:id="rId18"/>
    <p:sldId id="295" r:id="rId19"/>
    <p:sldId id="287" r:id="rId20"/>
    <p:sldId id="369" r:id="rId21"/>
    <p:sldId id="371" r:id="rId22"/>
    <p:sldId id="372" r:id="rId23"/>
    <p:sldId id="370" r:id="rId24"/>
    <p:sldId id="281" r:id="rId25"/>
    <p:sldId id="257" r:id="rId26"/>
    <p:sldId id="259" r:id="rId27"/>
    <p:sldId id="260" r:id="rId28"/>
    <p:sldId id="261" r:id="rId29"/>
    <p:sldId id="262" r:id="rId30"/>
    <p:sldId id="263" r:id="rId31"/>
    <p:sldId id="264" r:id="rId32"/>
    <p:sldId id="265" r:id="rId33"/>
    <p:sldId id="373" r:id="rId34"/>
    <p:sldId id="266" r:id="rId35"/>
    <p:sldId id="267" r:id="rId36"/>
    <p:sldId id="268" r:id="rId37"/>
    <p:sldId id="269" r:id="rId38"/>
    <p:sldId id="270" r:id="rId39"/>
    <p:sldId id="271" r:id="rId40"/>
    <p:sldId id="272" r:id="rId41"/>
    <p:sldId id="273" r:id="rId42"/>
    <p:sldId id="274" r:id="rId43"/>
    <p:sldId id="276" r:id="rId44"/>
    <p:sldId id="374" r:id="rId45"/>
    <p:sldId id="375" r:id="rId4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7C9EDE-C3AB-4A13-87FC-B3805138DF2B}" v="5" dt="2025-01-08T12:59:25.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6623" autoAdjust="0"/>
  </p:normalViewPr>
  <p:slideViewPr>
    <p:cSldViewPr snapToGrid="0">
      <p:cViewPr varScale="1">
        <p:scale>
          <a:sx n="79" d="100"/>
          <a:sy n="79" d="100"/>
        </p:scale>
        <p:origin x="62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017C9EDE-C3AB-4A13-87FC-B3805138DF2B}"/>
    <pc:docChg chg="undo custSel addSld delSld modSld">
      <pc:chgData name="Karen EatonThomas" userId="2efaeda1-34af-46a7-af56-657065a001e9" providerId="ADAL" clId="{017C9EDE-C3AB-4A13-87FC-B3805138DF2B}" dt="2025-01-08T12:59:25.009" v="28"/>
      <pc:docMkLst>
        <pc:docMk/>
      </pc:docMkLst>
      <pc:sldChg chg="delSp new mod modClrScheme chgLayout">
        <pc:chgData name="Karen EatonThomas" userId="2efaeda1-34af-46a7-af56-657065a001e9" providerId="ADAL" clId="{017C9EDE-C3AB-4A13-87FC-B3805138DF2B}" dt="2025-01-08T12:58:21.921" v="27" actId="700"/>
        <pc:sldMkLst>
          <pc:docMk/>
          <pc:sldMk cId="1434769271" sldId="374"/>
        </pc:sldMkLst>
        <pc:spChg chg="del">
          <ac:chgData name="Karen EatonThomas" userId="2efaeda1-34af-46a7-af56-657065a001e9" providerId="ADAL" clId="{017C9EDE-C3AB-4A13-87FC-B3805138DF2B}" dt="2025-01-08T12:58:21.921" v="27" actId="700"/>
          <ac:spMkLst>
            <pc:docMk/>
            <pc:sldMk cId="1434769271" sldId="374"/>
            <ac:spMk id="2" creationId="{6F4C0019-B984-E112-EDDC-22F184CE4353}"/>
          </ac:spMkLst>
        </pc:spChg>
        <pc:spChg chg="del">
          <ac:chgData name="Karen EatonThomas" userId="2efaeda1-34af-46a7-af56-657065a001e9" providerId="ADAL" clId="{017C9EDE-C3AB-4A13-87FC-B3805138DF2B}" dt="2025-01-08T12:58:21.921" v="27" actId="700"/>
          <ac:spMkLst>
            <pc:docMk/>
            <pc:sldMk cId="1434769271" sldId="374"/>
            <ac:spMk id="3" creationId="{288B756B-904D-53C1-4178-A8BD13784BD1}"/>
          </ac:spMkLst>
        </pc:spChg>
      </pc:sldChg>
      <pc:sldChg chg="new del">
        <pc:chgData name="Karen EatonThomas" userId="2efaeda1-34af-46a7-af56-657065a001e9" providerId="ADAL" clId="{017C9EDE-C3AB-4A13-87FC-B3805138DF2B}" dt="2025-01-08T12:51:20.901" v="13" actId="2696"/>
        <pc:sldMkLst>
          <pc:docMk/>
          <pc:sldMk cId="1529131140" sldId="374"/>
        </pc:sldMkLst>
      </pc:sldChg>
      <pc:sldChg chg="add del">
        <pc:chgData name="Karen EatonThomas" userId="2efaeda1-34af-46a7-af56-657065a001e9" providerId="ADAL" clId="{017C9EDE-C3AB-4A13-87FC-B3805138DF2B}" dt="2025-01-08T12:51:14.175" v="12"/>
        <pc:sldMkLst>
          <pc:docMk/>
          <pc:sldMk cId="62018510" sldId="375"/>
        </pc:sldMkLst>
      </pc:sldChg>
      <pc:sldChg chg="add del">
        <pc:chgData name="Karen EatonThomas" userId="2efaeda1-34af-46a7-af56-657065a001e9" providerId="ADAL" clId="{017C9EDE-C3AB-4A13-87FC-B3805138DF2B}" dt="2025-01-08T12:52:08.773" v="26"/>
        <pc:sldMkLst>
          <pc:docMk/>
          <pc:sldMk cId="1167570748" sldId="375"/>
        </pc:sldMkLst>
      </pc:sldChg>
      <pc:sldChg chg="add">
        <pc:chgData name="Karen EatonThomas" userId="2efaeda1-34af-46a7-af56-657065a001e9" providerId="ADAL" clId="{017C9EDE-C3AB-4A13-87FC-B3805138DF2B}" dt="2025-01-08T12:59:25.009" v="28"/>
        <pc:sldMkLst>
          <pc:docMk/>
          <pc:sldMk cId="2805939916" sldId="375"/>
        </pc:sldMkLst>
      </pc:sldChg>
      <pc:sldChg chg="modSp add del mod">
        <pc:chgData name="Karen EatonThomas" userId="2efaeda1-34af-46a7-af56-657065a001e9" providerId="ADAL" clId="{017C9EDE-C3AB-4A13-87FC-B3805138DF2B}" dt="2025-01-08T12:51:14.175" v="12"/>
        <pc:sldMkLst>
          <pc:docMk/>
          <pc:sldMk cId="431738460" sldId="376"/>
        </pc:sldMkLst>
        <pc:spChg chg="mod">
          <ac:chgData name="Karen EatonThomas" userId="2efaeda1-34af-46a7-af56-657065a001e9" providerId="ADAL" clId="{017C9EDE-C3AB-4A13-87FC-B3805138DF2B}" dt="2025-01-08T12:51:14.175" v="12"/>
          <ac:spMkLst>
            <pc:docMk/>
            <pc:sldMk cId="431738460" sldId="376"/>
            <ac:spMk id="2" creationId="{FC341BAD-2343-DE32-8617-F9C350B8F67B}"/>
          </ac:spMkLst>
        </pc:spChg>
      </pc:sldChg>
      <pc:sldChg chg="modSp add del mod">
        <pc:chgData name="Karen EatonThomas" userId="2efaeda1-34af-46a7-af56-657065a001e9" providerId="ADAL" clId="{017C9EDE-C3AB-4A13-87FC-B3805138DF2B}" dt="2025-01-08T12:52:08.773" v="26"/>
        <pc:sldMkLst>
          <pc:docMk/>
          <pc:sldMk cId="1525841091" sldId="376"/>
        </pc:sldMkLst>
        <pc:spChg chg="mod">
          <ac:chgData name="Karen EatonThomas" userId="2efaeda1-34af-46a7-af56-657065a001e9" providerId="ADAL" clId="{017C9EDE-C3AB-4A13-87FC-B3805138DF2B}" dt="2025-01-08T12:52:08.773" v="26"/>
          <ac:spMkLst>
            <pc:docMk/>
            <pc:sldMk cId="1525841091" sldId="376"/>
            <ac:spMk id="2" creationId="{6207B442-CE43-443D-25E2-CCE804C07FD4}"/>
          </ac:spMkLst>
        </pc:spChg>
      </pc:sldChg>
      <pc:sldChg chg="modSp add del mod">
        <pc:chgData name="Karen EatonThomas" userId="2efaeda1-34af-46a7-af56-657065a001e9" providerId="ADAL" clId="{017C9EDE-C3AB-4A13-87FC-B3805138DF2B}" dt="2025-01-08T12:52:08.773" v="26"/>
        <pc:sldMkLst>
          <pc:docMk/>
          <pc:sldMk cId="118819990" sldId="377"/>
        </pc:sldMkLst>
        <pc:spChg chg="mod">
          <ac:chgData name="Karen EatonThomas" userId="2efaeda1-34af-46a7-af56-657065a001e9" providerId="ADAL" clId="{017C9EDE-C3AB-4A13-87FC-B3805138DF2B}" dt="2025-01-08T12:52:08.773" v="26"/>
          <ac:spMkLst>
            <pc:docMk/>
            <pc:sldMk cId="118819990" sldId="377"/>
            <ac:spMk id="2" creationId="{1A70C3F3-28B9-B168-C7E7-B67013C3218B}"/>
          </ac:spMkLst>
        </pc:spChg>
      </pc:sldChg>
      <pc:sldChg chg="modSp add del mod">
        <pc:chgData name="Karen EatonThomas" userId="2efaeda1-34af-46a7-af56-657065a001e9" providerId="ADAL" clId="{017C9EDE-C3AB-4A13-87FC-B3805138DF2B}" dt="2025-01-08T12:51:14.175" v="12"/>
        <pc:sldMkLst>
          <pc:docMk/>
          <pc:sldMk cId="1728551390" sldId="377"/>
        </pc:sldMkLst>
        <pc:spChg chg="mod">
          <ac:chgData name="Karen EatonThomas" userId="2efaeda1-34af-46a7-af56-657065a001e9" providerId="ADAL" clId="{017C9EDE-C3AB-4A13-87FC-B3805138DF2B}" dt="2025-01-08T12:51:14.175" v="12"/>
          <ac:spMkLst>
            <pc:docMk/>
            <pc:sldMk cId="1728551390" sldId="377"/>
            <ac:spMk id="2" creationId="{38B97D4D-6D9A-940C-FD7F-1E9CA831D9B6}"/>
          </ac:spMkLst>
        </pc:spChg>
      </pc:sldChg>
      <pc:sldChg chg="modSp add del mod">
        <pc:chgData name="Karen EatonThomas" userId="2efaeda1-34af-46a7-af56-657065a001e9" providerId="ADAL" clId="{017C9EDE-C3AB-4A13-87FC-B3805138DF2B}" dt="2025-01-08T12:51:14.175" v="12"/>
        <pc:sldMkLst>
          <pc:docMk/>
          <pc:sldMk cId="575848178" sldId="378"/>
        </pc:sldMkLst>
        <pc:spChg chg="mod">
          <ac:chgData name="Karen EatonThomas" userId="2efaeda1-34af-46a7-af56-657065a001e9" providerId="ADAL" clId="{017C9EDE-C3AB-4A13-87FC-B3805138DF2B}" dt="2025-01-08T12:51:14.175" v="12"/>
          <ac:spMkLst>
            <pc:docMk/>
            <pc:sldMk cId="575848178" sldId="378"/>
            <ac:spMk id="2" creationId="{B0CE01BF-2F99-42DA-9A5A-26D2C806FC0B}"/>
          </ac:spMkLst>
        </pc:spChg>
      </pc:sldChg>
      <pc:sldChg chg="modSp add del mod">
        <pc:chgData name="Karen EatonThomas" userId="2efaeda1-34af-46a7-af56-657065a001e9" providerId="ADAL" clId="{017C9EDE-C3AB-4A13-87FC-B3805138DF2B}" dt="2025-01-08T12:52:08.773" v="26"/>
        <pc:sldMkLst>
          <pc:docMk/>
          <pc:sldMk cId="3814031021" sldId="378"/>
        </pc:sldMkLst>
        <pc:spChg chg="mod">
          <ac:chgData name="Karen EatonThomas" userId="2efaeda1-34af-46a7-af56-657065a001e9" providerId="ADAL" clId="{017C9EDE-C3AB-4A13-87FC-B3805138DF2B}" dt="2025-01-08T12:52:08.773" v="26"/>
          <ac:spMkLst>
            <pc:docMk/>
            <pc:sldMk cId="3814031021" sldId="378"/>
            <ac:spMk id="2" creationId="{F8033E97-110A-EDD1-1365-0C3E182DE9B8}"/>
          </ac:spMkLst>
        </pc:spChg>
      </pc:sldChg>
      <pc:sldChg chg="modSp add del mod">
        <pc:chgData name="Karen EatonThomas" userId="2efaeda1-34af-46a7-af56-657065a001e9" providerId="ADAL" clId="{017C9EDE-C3AB-4A13-87FC-B3805138DF2B}" dt="2025-01-08T12:51:14.175" v="12"/>
        <pc:sldMkLst>
          <pc:docMk/>
          <pc:sldMk cId="101612564" sldId="379"/>
        </pc:sldMkLst>
        <pc:spChg chg="mod">
          <ac:chgData name="Karen EatonThomas" userId="2efaeda1-34af-46a7-af56-657065a001e9" providerId="ADAL" clId="{017C9EDE-C3AB-4A13-87FC-B3805138DF2B}" dt="2025-01-08T12:51:14.175" v="12"/>
          <ac:spMkLst>
            <pc:docMk/>
            <pc:sldMk cId="101612564" sldId="379"/>
            <ac:spMk id="2" creationId="{04AD8F5C-7061-9751-16B8-26F8820DB886}"/>
          </ac:spMkLst>
        </pc:spChg>
      </pc:sldChg>
      <pc:sldChg chg="modSp add del mod">
        <pc:chgData name="Karen EatonThomas" userId="2efaeda1-34af-46a7-af56-657065a001e9" providerId="ADAL" clId="{017C9EDE-C3AB-4A13-87FC-B3805138DF2B}" dt="2025-01-08T12:52:08.773" v="26"/>
        <pc:sldMkLst>
          <pc:docMk/>
          <pc:sldMk cId="3120711377" sldId="379"/>
        </pc:sldMkLst>
        <pc:spChg chg="mod">
          <ac:chgData name="Karen EatonThomas" userId="2efaeda1-34af-46a7-af56-657065a001e9" providerId="ADAL" clId="{017C9EDE-C3AB-4A13-87FC-B3805138DF2B}" dt="2025-01-08T12:52:08.773" v="26"/>
          <ac:spMkLst>
            <pc:docMk/>
            <pc:sldMk cId="3120711377" sldId="379"/>
            <ac:spMk id="2" creationId="{8F937323-0E87-E543-F6EC-2481DC860F85}"/>
          </ac:spMkLst>
        </pc:spChg>
      </pc:sldChg>
      <pc:sldChg chg="add del">
        <pc:chgData name="Karen EatonThomas" userId="2efaeda1-34af-46a7-af56-657065a001e9" providerId="ADAL" clId="{017C9EDE-C3AB-4A13-87FC-B3805138DF2B}" dt="2025-01-08T12:52:08.773" v="26"/>
        <pc:sldMkLst>
          <pc:docMk/>
          <pc:sldMk cId="3421252059" sldId="380"/>
        </pc:sldMkLst>
      </pc:sldChg>
      <pc:sldChg chg="add del">
        <pc:chgData name="Karen EatonThomas" userId="2efaeda1-34af-46a7-af56-657065a001e9" providerId="ADAL" clId="{017C9EDE-C3AB-4A13-87FC-B3805138DF2B}" dt="2025-01-08T12:51:14.175" v="12"/>
        <pc:sldMkLst>
          <pc:docMk/>
          <pc:sldMk cId="3955214462" sldId="380"/>
        </pc:sldMkLst>
      </pc:sldChg>
      <pc:sldChg chg="add del">
        <pc:chgData name="Karen EatonThomas" userId="2efaeda1-34af-46a7-af56-657065a001e9" providerId="ADAL" clId="{017C9EDE-C3AB-4A13-87FC-B3805138DF2B}" dt="2025-01-08T12:51:14.175" v="12"/>
        <pc:sldMkLst>
          <pc:docMk/>
          <pc:sldMk cId="3365442451" sldId="381"/>
        </pc:sldMkLst>
      </pc:sldChg>
      <pc:sldChg chg="add del">
        <pc:chgData name="Karen EatonThomas" userId="2efaeda1-34af-46a7-af56-657065a001e9" providerId="ADAL" clId="{017C9EDE-C3AB-4A13-87FC-B3805138DF2B}" dt="2025-01-08T12:52:08.773" v="26"/>
        <pc:sldMkLst>
          <pc:docMk/>
          <pc:sldMk cId="4256073587" sldId="381"/>
        </pc:sldMkLst>
      </pc:sldChg>
      <pc:sldChg chg="modSp add del mod">
        <pc:chgData name="Karen EatonThomas" userId="2efaeda1-34af-46a7-af56-657065a001e9" providerId="ADAL" clId="{017C9EDE-C3AB-4A13-87FC-B3805138DF2B}" dt="2025-01-08T12:52:08.773" v="26"/>
        <pc:sldMkLst>
          <pc:docMk/>
          <pc:sldMk cId="663325748" sldId="382"/>
        </pc:sldMkLst>
        <pc:spChg chg="mod">
          <ac:chgData name="Karen EatonThomas" userId="2efaeda1-34af-46a7-af56-657065a001e9" providerId="ADAL" clId="{017C9EDE-C3AB-4A13-87FC-B3805138DF2B}" dt="2025-01-08T12:52:08.773" v="26"/>
          <ac:spMkLst>
            <pc:docMk/>
            <pc:sldMk cId="663325748" sldId="382"/>
            <ac:spMk id="2" creationId="{2BD1DDA2-1DC8-2B2A-CF6A-1B9EBE48CBEB}"/>
          </ac:spMkLst>
        </pc:spChg>
      </pc:sldChg>
      <pc:sldChg chg="modSp add del mod">
        <pc:chgData name="Karen EatonThomas" userId="2efaeda1-34af-46a7-af56-657065a001e9" providerId="ADAL" clId="{017C9EDE-C3AB-4A13-87FC-B3805138DF2B}" dt="2025-01-08T12:51:14.175" v="12"/>
        <pc:sldMkLst>
          <pc:docMk/>
          <pc:sldMk cId="3040950321" sldId="382"/>
        </pc:sldMkLst>
        <pc:spChg chg="mod">
          <ac:chgData name="Karen EatonThomas" userId="2efaeda1-34af-46a7-af56-657065a001e9" providerId="ADAL" clId="{017C9EDE-C3AB-4A13-87FC-B3805138DF2B}" dt="2025-01-08T12:51:14.175" v="12"/>
          <ac:spMkLst>
            <pc:docMk/>
            <pc:sldMk cId="3040950321" sldId="382"/>
            <ac:spMk id="2" creationId="{DF8DAA8F-8D22-B31F-0A99-532EB0594453}"/>
          </ac:spMkLst>
        </pc:spChg>
      </pc:sldChg>
      <pc:sldChg chg="modSp add del mod">
        <pc:chgData name="Karen EatonThomas" userId="2efaeda1-34af-46a7-af56-657065a001e9" providerId="ADAL" clId="{017C9EDE-C3AB-4A13-87FC-B3805138DF2B}" dt="2025-01-08T12:52:08.773" v="26"/>
        <pc:sldMkLst>
          <pc:docMk/>
          <pc:sldMk cId="499720924" sldId="383"/>
        </pc:sldMkLst>
        <pc:spChg chg="mod">
          <ac:chgData name="Karen EatonThomas" userId="2efaeda1-34af-46a7-af56-657065a001e9" providerId="ADAL" clId="{017C9EDE-C3AB-4A13-87FC-B3805138DF2B}" dt="2025-01-08T12:52:08.773" v="26"/>
          <ac:spMkLst>
            <pc:docMk/>
            <pc:sldMk cId="499720924" sldId="383"/>
            <ac:spMk id="2" creationId="{586447FF-D37C-C149-490D-C8D363FC7CB0}"/>
          </ac:spMkLst>
        </pc:spChg>
      </pc:sldChg>
      <pc:sldChg chg="modSp add del mod">
        <pc:chgData name="Karen EatonThomas" userId="2efaeda1-34af-46a7-af56-657065a001e9" providerId="ADAL" clId="{017C9EDE-C3AB-4A13-87FC-B3805138DF2B}" dt="2025-01-08T12:51:14.175" v="12"/>
        <pc:sldMkLst>
          <pc:docMk/>
          <pc:sldMk cId="1111832835" sldId="383"/>
        </pc:sldMkLst>
        <pc:spChg chg="mod">
          <ac:chgData name="Karen EatonThomas" userId="2efaeda1-34af-46a7-af56-657065a001e9" providerId="ADAL" clId="{017C9EDE-C3AB-4A13-87FC-B3805138DF2B}" dt="2025-01-08T12:51:14.175" v="12"/>
          <ac:spMkLst>
            <pc:docMk/>
            <pc:sldMk cId="1111832835" sldId="383"/>
            <ac:spMk id="2" creationId="{7A5A27FF-3266-1E74-7EAC-4C664D827988}"/>
          </ac:spMkLst>
        </pc:spChg>
      </pc:sldChg>
      <pc:sldChg chg="add del">
        <pc:chgData name="Karen EatonThomas" userId="2efaeda1-34af-46a7-af56-657065a001e9" providerId="ADAL" clId="{017C9EDE-C3AB-4A13-87FC-B3805138DF2B}" dt="2025-01-08T12:51:14.175" v="12"/>
        <pc:sldMkLst>
          <pc:docMk/>
          <pc:sldMk cId="935540054" sldId="384"/>
        </pc:sldMkLst>
      </pc:sldChg>
      <pc:sldChg chg="add del">
        <pc:chgData name="Karen EatonThomas" userId="2efaeda1-34af-46a7-af56-657065a001e9" providerId="ADAL" clId="{017C9EDE-C3AB-4A13-87FC-B3805138DF2B}" dt="2025-01-08T12:52:08.773" v="26"/>
        <pc:sldMkLst>
          <pc:docMk/>
          <pc:sldMk cId="3713966646" sldId="384"/>
        </pc:sldMkLst>
      </pc:sldChg>
      <pc:sldChg chg="modSp add del mod">
        <pc:chgData name="Karen EatonThomas" userId="2efaeda1-34af-46a7-af56-657065a001e9" providerId="ADAL" clId="{017C9EDE-C3AB-4A13-87FC-B3805138DF2B}" dt="2025-01-08T12:51:14.175" v="12"/>
        <pc:sldMkLst>
          <pc:docMk/>
          <pc:sldMk cId="42567770" sldId="385"/>
        </pc:sldMkLst>
        <pc:spChg chg="mod">
          <ac:chgData name="Karen EatonThomas" userId="2efaeda1-34af-46a7-af56-657065a001e9" providerId="ADAL" clId="{017C9EDE-C3AB-4A13-87FC-B3805138DF2B}" dt="2025-01-08T12:51:14.175" v="12"/>
          <ac:spMkLst>
            <pc:docMk/>
            <pc:sldMk cId="42567770" sldId="385"/>
            <ac:spMk id="2" creationId="{8F0659A5-403B-BE31-600C-863BBA51B849}"/>
          </ac:spMkLst>
        </pc:spChg>
      </pc:sldChg>
      <pc:sldChg chg="modSp add del mod">
        <pc:chgData name="Karen EatonThomas" userId="2efaeda1-34af-46a7-af56-657065a001e9" providerId="ADAL" clId="{017C9EDE-C3AB-4A13-87FC-B3805138DF2B}" dt="2025-01-08T12:52:08.773" v="26"/>
        <pc:sldMkLst>
          <pc:docMk/>
          <pc:sldMk cId="1163186495" sldId="385"/>
        </pc:sldMkLst>
        <pc:spChg chg="mod">
          <ac:chgData name="Karen EatonThomas" userId="2efaeda1-34af-46a7-af56-657065a001e9" providerId="ADAL" clId="{017C9EDE-C3AB-4A13-87FC-B3805138DF2B}" dt="2025-01-08T12:52:08.773" v="26"/>
          <ac:spMkLst>
            <pc:docMk/>
            <pc:sldMk cId="1163186495" sldId="385"/>
            <ac:spMk id="2" creationId="{D01F692B-2041-396A-2D43-CDEFC17413CF}"/>
          </ac:spMkLst>
        </pc:spChg>
      </pc:sldChg>
      <pc:sldChg chg="modSp add del mod">
        <pc:chgData name="Karen EatonThomas" userId="2efaeda1-34af-46a7-af56-657065a001e9" providerId="ADAL" clId="{017C9EDE-C3AB-4A13-87FC-B3805138DF2B}" dt="2025-01-08T12:52:08.773" v="26"/>
        <pc:sldMkLst>
          <pc:docMk/>
          <pc:sldMk cId="949300779" sldId="386"/>
        </pc:sldMkLst>
        <pc:spChg chg="mod">
          <ac:chgData name="Karen EatonThomas" userId="2efaeda1-34af-46a7-af56-657065a001e9" providerId="ADAL" clId="{017C9EDE-C3AB-4A13-87FC-B3805138DF2B}" dt="2025-01-08T12:52:08.773" v="26"/>
          <ac:spMkLst>
            <pc:docMk/>
            <pc:sldMk cId="949300779" sldId="386"/>
            <ac:spMk id="2" creationId="{87C25AB5-FB80-4236-330F-A986BB2D514D}"/>
          </ac:spMkLst>
        </pc:spChg>
      </pc:sldChg>
      <pc:sldChg chg="modSp add del mod">
        <pc:chgData name="Karen EatonThomas" userId="2efaeda1-34af-46a7-af56-657065a001e9" providerId="ADAL" clId="{017C9EDE-C3AB-4A13-87FC-B3805138DF2B}" dt="2025-01-08T12:51:14.175" v="12"/>
        <pc:sldMkLst>
          <pc:docMk/>
          <pc:sldMk cId="3682045070" sldId="386"/>
        </pc:sldMkLst>
        <pc:spChg chg="mod">
          <ac:chgData name="Karen EatonThomas" userId="2efaeda1-34af-46a7-af56-657065a001e9" providerId="ADAL" clId="{017C9EDE-C3AB-4A13-87FC-B3805138DF2B}" dt="2025-01-08T12:51:14.175" v="12"/>
          <ac:spMkLst>
            <pc:docMk/>
            <pc:sldMk cId="3682045070" sldId="386"/>
            <ac:spMk id="2" creationId="{D8C30F35-29EF-83BD-E1E9-5ADB686519F4}"/>
          </ac:spMkLst>
        </pc:spChg>
      </pc:sldChg>
      <pc:sldChg chg="modSp add del mod">
        <pc:chgData name="Karen EatonThomas" userId="2efaeda1-34af-46a7-af56-657065a001e9" providerId="ADAL" clId="{017C9EDE-C3AB-4A13-87FC-B3805138DF2B}" dt="2025-01-08T12:51:14.175" v="12"/>
        <pc:sldMkLst>
          <pc:docMk/>
          <pc:sldMk cId="134737492" sldId="387"/>
        </pc:sldMkLst>
        <pc:spChg chg="mod">
          <ac:chgData name="Karen EatonThomas" userId="2efaeda1-34af-46a7-af56-657065a001e9" providerId="ADAL" clId="{017C9EDE-C3AB-4A13-87FC-B3805138DF2B}" dt="2025-01-08T12:51:14.175" v="12"/>
          <ac:spMkLst>
            <pc:docMk/>
            <pc:sldMk cId="134737492" sldId="387"/>
            <ac:spMk id="2" creationId="{0E9E6B51-B25E-3CC4-638F-1A7C11A7965B}"/>
          </ac:spMkLst>
        </pc:spChg>
      </pc:sldChg>
      <pc:sldChg chg="modSp add del mod">
        <pc:chgData name="Karen EatonThomas" userId="2efaeda1-34af-46a7-af56-657065a001e9" providerId="ADAL" clId="{017C9EDE-C3AB-4A13-87FC-B3805138DF2B}" dt="2025-01-08T12:52:08.773" v="26"/>
        <pc:sldMkLst>
          <pc:docMk/>
          <pc:sldMk cId="791921012" sldId="387"/>
        </pc:sldMkLst>
        <pc:spChg chg="mod">
          <ac:chgData name="Karen EatonThomas" userId="2efaeda1-34af-46a7-af56-657065a001e9" providerId="ADAL" clId="{017C9EDE-C3AB-4A13-87FC-B3805138DF2B}" dt="2025-01-08T12:52:08.773" v="26"/>
          <ac:spMkLst>
            <pc:docMk/>
            <pc:sldMk cId="791921012" sldId="387"/>
            <ac:spMk id="2" creationId="{B4FD4530-7E5E-197E-5D86-423733826DC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D02E64-FFFE-454F-A730-A173CAFD024A}"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81511181-9D59-4834-BDC0-1CE01527F737}">
      <dgm:prSet/>
      <dgm:spPr/>
      <dgm:t>
        <a:bodyPr/>
        <a:lstStyle/>
        <a:p>
          <a:r>
            <a:rPr lang="en-GB" dirty="0">
              <a:solidFill>
                <a:schemeClr val="bg1"/>
              </a:solidFill>
            </a:rPr>
            <a:t>Schizophrenia and psychosis</a:t>
          </a:r>
          <a:endParaRPr lang="en-US" dirty="0">
            <a:solidFill>
              <a:schemeClr val="bg1"/>
            </a:solidFill>
          </a:endParaRPr>
        </a:p>
      </dgm:t>
    </dgm:pt>
    <dgm:pt modelId="{4BB95BD8-FEF6-4FCB-86BE-47EFFE12A1D2}" type="parTrans" cxnId="{B5D57543-EBCB-4750-91B3-81C2F616C289}">
      <dgm:prSet/>
      <dgm:spPr/>
      <dgm:t>
        <a:bodyPr/>
        <a:lstStyle/>
        <a:p>
          <a:endParaRPr lang="en-US"/>
        </a:p>
      </dgm:t>
    </dgm:pt>
    <dgm:pt modelId="{8ADF76D6-445C-4B34-B764-A46DC0B49A32}" type="sibTrans" cxnId="{B5D57543-EBCB-4750-91B3-81C2F616C289}">
      <dgm:prSet/>
      <dgm:spPr/>
      <dgm:t>
        <a:bodyPr/>
        <a:lstStyle/>
        <a:p>
          <a:endParaRPr lang="en-US"/>
        </a:p>
      </dgm:t>
    </dgm:pt>
    <dgm:pt modelId="{0C0D2856-B927-4E01-B51E-F3BC9FDBA9B5}">
      <dgm:prSet/>
      <dgm:spPr/>
      <dgm:t>
        <a:bodyPr/>
        <a:lstStyle/>
        <a:p>
          <a:r>
            <a:rPr lang="en-GB"/>
            <a:t>Bipolar Disorder</a:t>
          </a:r>
          <a:endParaRPr lang="en-US"/>
        </a:p>
      </dgm:t>
    </dgm:pt>
    <dgm:pt modelId="{A72336AF-C020-4095-BBA4-3112A30463B9}" type="parTrans" cxnId="{840A7104-DBE6-4B0E-8F8D-6BBBDFE795EB}">
      <dgm:prSet/>
      <dgm:spPr/>
      <dgm:t>
        <a:bodyPr/>
        <a:lstStyle/>
        <a:p>
          <a:endParaRPr lang="en-US"/>
        </a:p>
      </dgm:t>
    </dgm:pt>
    <dgm:pt modelId="{21D20A27-FB83-4862-A020-356409D47FDF}" type="sibTrans" cxnId="{840A7104-DBE6-4B0E-8F8D-6BBBDFE795EB}">
      <dgm:prSet/>
      <dgm:spPr/>
      <dgm:t>
        <a:bodyPr/>
        <a:lstStyle/>
        <a:p>
          <a:endParaRPr lang="en-US"/>
        </a:p>
      </dgm:t>
    </dgm:pt>
    <dgm:pt modelId="{467ED424-5313-46BD-9ECF-3D9EB00AAAA0}">
      <dgm:prSet/>
      <dgm:spPr/>
      <dgm:t>
        <a:bodyPr/>
        <a:lstStyle/>
        <a:p>
          <a:r>
            <a:rPr lang="en-GB"/>
            <a:t>Major depressive disorder (MDD)</a:t>
          </a:r>
          <a:endParaRPr lang="en-US"/>
        </a:p>
      </dgm:t>
    </dgm:pt>
    <dgm:pt modelId="{BE5E2E47-B175-4DAD-AF75-C7F5B4100DAD}" type="parTrans" cxnId="{C71CE3A5-7674-4795-BDE4-F952485E07E6}">
      <dgm:prSet/>
      <dgm:spPr/>
      <dgm:t>
        <a:bodyPr/>
        <a:lstStyle/>
        <a:p>
          <a:endParaRPr lang="en-US"/>
        </a:p>
      </dgm:t>
    </dgm:pt>
    <dgm:pt modelId="{BAC3285C-C5A5-4169-9747-72941536A873}" type="sibTrans" cxnId="{C71CE3A5-7674-4795-BDE4-F952485E07E6}">
      <dgm:prSet/>
      <dgm:spPr/>
      <dgm:t>
        <a:bodyPr/>
        <a:lstStyle/>
        <a:p>
          <a:endParaRPr lang="en-US"/>
        </a:p>
      </dgm:t>
    </dgm:pt>
    <dgm:pt modelId="{86F5041B-3906-4C87-A86A-C1B97E4AF9FE}">
      <dgm:prSet/>
      <dgm:spPr/>
      <dgm:t>
        <a:bodyPr/>
        <a:lstStyle/>
        <a:p>
          <a:r>
            <a:rPr lang="en-GB" dirty="0">
              <a:solidFill>
                <a:schemeClr val="bg1"/>
              </a:solidFill>
            </a:rPr>
            <a:t>Borderline Personality Disorder</a:t>
          </a:r>
          <a:endParaRPr lang="en-US" dirty="0">
            <a:solidFill>
              <a:schemeClr val="bg1"/>
            </a:solidFill>
          </a:endParaRPr>
        </a:p>
      </dgm:t>
    </dgm:pt>
    <dgm:pt modelId="{09DB27D4-1D84-4480-A8DC-907E6DB70FE1}" type="parTrans" cxnId="{DCD0BCA4-B059-43A6-84AE-428997004FA9}">
      <dgm:prSet/>
      <dgm:spPr/>
      <dgm:t>
        <a:bodyPr/>
        <a:lstStyle/>
        <a:p>
          <a:endParaRPr lang="en-US"/>
        </a:p>
      </dgm:t>
    </dgm:pt>
    <dgm:pt modelId="{81120904-5BEF-431E-9FB1-2B1D9DA1BD39}" type="sibTrans" cxnId="{DCD0BCA4-B059-43A6-84AE-428997004FA9}">
      <dgm:prSet/>
      <dgm:spPr/>
      <dgm:t>
        <a:bodyPr/>
        <a:lstStyle/>
        <a:p>
          <a:endParaRPr lang="en-US"/>
        </a:p>
      </dgm:t>
    </dgm:pt>
    <dgm:pt modelId="{4879A784-3F56-4775-847B-5CF5D370A75E}" type="pres">
      <dgm:prSet presAssocID="{1ED02E64-FFFE-454F-A730-A173CAFD024A}" presName="matrix" presStyleCnt="0">
        <dgm:presLayoutVars>
          <dgm:chMax val="1"/>
          <dgm:dir/>
          <dgm:resizeHandles val="exact"/>
        </dgm:presLayoutVars>
      </dgm:prSet>
      <dgm:spPr/>
    </dgm:pt>
    <dgm:pt modelId="{3E411038-16DE-4CA0-9FAF-C5B705FB9F1D}" type="pres">
      <dgm:prSet presAssocID="{1ED02E64-FFFE-454F-A730-A173CAFD024A}" presName="diamond" presStyleLbl="bgShp" presStyleIdx="0" presStyleCnt="1"/>
      <dgm:spPr/>
    </dgm:pt>
    <dgm:pt modelId="{B3E056AC-AE9F-4919-A963-E2CC36B2E911}" type="pres">
      <dgm:prSet presAssocID="{1ED02E64-FFFE-454F-A730-A173CAFD024A}" presName="quad1" presStyleLbl="node1" presStyleIdx="0" presStyleCnt="4">
        <dgm:presLayoutVars>
          <dgm:chMax val="0"/>
          <dgm:chPref val="0"/>
          <dgm:bulletEnabled val="1"/>
        </dgm:presLayoutVars>
      </dgm:prSet>
      <dgm:spPr/>
    </dgm:pt>
    <dgm:pt modelId="{F7187023-7226-4664-90E8-A071C1DD0356}" type="pres">
      <dgm:prSet presAssocID="{1ED02E64-FFFE-454F-A730-A173CAFD024A}" presName="quad2" presStyleLbl="node1" presStyleIdx="1" presStyleCnt="4">
        <dgm:presLayoutVars>
          <dgm:chMax val="0"/>
          <dgm:chPref val="0"/>
          <dgm:bulletEnabled val="1"/>
        </dgm:presLayoutVars>
      </dgm:prSet>
      <dgm:spPr/>
    </dgm:pt>
    <dgm:pt modelId="{B3799551-3E7C-499B-8596-2E0BE665D104}" type="pres">
      <dgm:prSet presAssocID="{1ED02E64-FFFE-454F-A730-A173CAFD024A}" presName="quad3" presStyleLbl="node1" presStyleIdx="2" presStyleCnt="4">
        <dgm:presLayoutVars>
          <dgm:chMax val="0"/>
          <dgm:chPref val="0"/>
          <dgm:bulletEnabled val="1"/>
        </dgm:presLayoutVars>
      </dgm:prSet>
      <dgm:spPr/>
    </dgm:pt>
    <dgm:pt modelId="{53764D20-E19B-4CA2-B4ED-57CE3765620F}" type="pres">
      <dgm:prSet presAssocID="{1ED02E64-FFFE-454F-A730-A173CAFD024A}" presName="quad4" presStyleLbl="node1" presStyleIdx="3" presStyleCnt="4">
        <dgm:presLayoutVars>
          <dgm:chMax val="0"/>
          <dgm:chPref val="0"/>
          <dgm:bulletEnabled val="1"/>
        </dgm:presLayoutVars>
      </dgm:prSet>
      <dgm:spPr/>
    </dgm:pt>
  </dgm:ptLst>
  <dgm:cxnLst>
    <dgm:cxn modelId="{840A7104-DBE6-4B0E-8F8D-6BBBDFE795EB}" srcId="{1ED02E64-FFFE-454F-A730-A173CAFD024A}" destId="{0C0D2856-B927-4E01-B51E-F3BC9FDBA9B5}" srcOrd="1" destOrd="0" parTransId="{A72336AF-C020-4095-BBA4-3112A30463B9}" sibTransId="{21D20A27-FB83-4862-A020-356409D47FDF}"/>
    <dgm:cxn modelId="{A9DD3F30-EBEA-4FAC-BA51-F7AF79946B3B}" type="presOf" srcId="{81511181-9D59-4834-BDC0-1CE01527F737}" destId="{B3E056AC-AE9F-4919-A963-E2CC36B2E911}" srcOrd="0" destOrd="0" presId="urn:microsoft.com/office/officeart/2005/8/layout/matrix3"/>
    <dgm:cxn modelId="{B5D57543-EBCB-4750-91B3-81C2F616C289}" srcId="{1ED02E64-FFFE-454F-A730-A173CAFD024A}" destId="{81511181-9D59-4834-BDC0-1CE01527F737}" srcOrd="0" destOrd="0" parTransId="{4BB95BD8-FEF6-4FCB-86BE-47EFFE12A1D2}" sibTransId="{8ADF76D6-445C-4B34-B764-A46DC0B49A32}"/>
    <dgm:cxn modelId="{B12BCC71-35BB-402F-ACFF-7ADB63F8969D}" type="presOf" srcId="{467ED424-5313-46BD-9ECF-3D9EB00AAAA0}" destId="{B3799551-3E7C-499B-8596-2E0BE665D104}" srcOrd="0" destOrd="0" presId="urn:microsoft.com/office/officeart/2005/8/layout/matrix3"/>
    <dgm:cxn modelId="{1E40E585-366B-47FC-922B-EFBE6358EB4F}" type="presOf" srcId="{0C0D2856-B927-4E01-B51E-F3BC9FDBA9B5}" destId="{F7187023-7226-4664-90E8-A071C1DD0356}" srcOrd="0" destOrd="0" presId="urn:microsoft.com/office/officeart/2005/8/layout/matrix3"/>
    <dgm:cxn modelId="{DCD0BCA4-B059-43A6-84AE-428997004FA9}" srcId="{1ED02E64-FFFE-454F-A730-A173CAFD024A}" destId="{86F5041B-3906-4C87-A86A-C1B97E4AF9FE}" srcOrd="3" destOrd="0" parTransId="{09DB27D4-1D84-4480-A8DC-907E6DB70FE1}" sibTransId="{81120904-5BEF-431E-9FB1-2B1D9DA1BD39}"/>
    <dgm:cxn modelId="{C71CE3A5-7674-4795-BDE4-F952485E07E6}" srcId="{1ED02E64-FFFE-454F-A730-A173CAFD024A}" destId="{467ED424-5313-46BD-9ECF-3D9EB00AAAA0}" srcOrd="2" destOrd="0" parTransId="{BE5E2E47-B175-4DAD-AF75-C7F5B4100DAD}" sibTransId="{BAC3285C-C5A5-4169-9747-72941536A873}"/>
    <dgm:cxn modelId="{011D96C2-5024-43DE-AE9B-6E2EAFA160F7}" type="presOf" srcId="{1ED02E64-FFFE-454F-A730-A173CAFD024A}" destId="{4879A784-3F56-4775-847B-5CF5D370A75E}" srcOrd="0" destOrd="0" presId="urn:microsoft.com/office/officeart/2005/8/layout/matrix3"/>
    <dgm:cxn modelId="{87615CE6-66CF-447E-A35D-040B31F5CBDE}" type="presOf" srcId="{86F5041B-3906-4C87-A86A-C1B97E4AF9FE}" destId="{53764D20-E19B-4CA2-B4ED-57CE3765620F}" srcOrd="0" destOrd="0" presId="urn:microsoft.com/office/officeart/2005/8/layout/matrix3"/>
    <dgm:cxn modelId="{C842F266-592E-46B6-B6D0-251ED6FE95BD}" type="presParOf" srcId="{4879A784-3F56-4775-847B-5CF5D370A75E}" destId="{3E411038-16DE-4CA0-9FAF-C5B705FB9F1D}" srcOrd="0" destOrd="0" presId="urn:microsoft.com/office/officeart/2005/8/layout/matrix3"/>
    <dgm:cxn modelId="{1AB10965-CA20-4F01-AC29-DAA235CB8A75}" type="presParOf" srcId="{4879A784-3F56-4775-847B-5CF5D370A75E}" destId="{B3E056AC-AE9F-4919-A963-E2CC36B2E911}" srcOrd="1" destOrd="0" presId="urn:microsoft.com/office/officeart/2005/8/layout/matrix3"/>
    <dgm:cxn modelId="{17F6F4A8-78BC-45C3-B936-0444F1F27251}" type="presParOf" srcId="{4879A784-3F56-4775-847B-5CF5D370A75E}" destId="{F7187023-7226-4664-90E8-A071C1DD0356}" srcOrd="2" destOrd="0" presId="urn:microsoft.com/office/officeart/2005/8/layout/matrix3"/>
    <dgm:cxn modelId="{90EC0C7C-A208-49E6-9F7D-68CDA5B5504E}" type="presParOf" srcId="{4879A784-3F56-4775-847B-5CF5D370A75E}" destId="{B3799551-3E7C-499B-8596-2E0BE665D104}" srcOrd="3" destOrd="0" presId="urn:microsoft.com/office/officeart/2005/8/layout/matrix3"/>
    <dgm:cxn modelId="{A3EB1B03-1761-4457-A90C-661C012E3072}" type="presParOf" srcId="{4879A784-3F56-4775-847B-5CF5D370A75E}" destId="{53764D20-E19B-4CA2-B4ED-57CE3765620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BD83A-1A9A-4486-8FBE-15B6A6AF8A5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10F2841-C7EB-4685-ACA2-D62D68B58041}">
      <dgm:prSet/>
      <dgm:spPr/>
      <dgm:t>
        <a:bodyPr/>
        <a:lstStyle/>
        <a:p>
          <a:r>
            <a:rPr lang="en-GB"/>
            <a:t>The catatonic subtype has been eliminated. However, a catatonic specifier has been added and may be used with depressive, bipolar, and psychotic disorders. </a:t>
          </a:r>
          <a:endParaRPr lang="en-US"/>
        </a:p>
      </dgm:t>
    </dgm:pt>
    <dgm:pt modelId="{47A24506-C4A8-40B4-A3A5-62506BA06EC0}" type="parTrans" cxnId="{A09DD6FF-FA3A-4C66-8CE4-278D93B278E7}">
      <dgm:prSet/>
      <dgm:spPr/>
      <dgm:t>
        <a:bodyPr/>
        <a:lstStyle/>
        <a:p>
          <a:endParaRPr lang="en-US"/>
        </a:p>
      </dgm:t>
    </dgm:pt>
    <dgm:pt modelId="{740F4F3A-1488-407F-8E29-9BFE04E2B782}" type="sibTrans" cxnId="{A09DD6FF-FA3A-4C66-8CE4-278D93B278E7}">
      <dgm:prSet/>
      <dgm:spPr/>
      <dgm:t>
        <a:bodyPr/>
        <a:lstStyle/>
        <a:p>
          <a:endParaRPr lang="en-US"/>
        </a:p>
      </dgm:t>
    </dgm:pt>
    <dgm:pt modelId="{38AAD641-939B-4DC3-AB87-1DA3FD5BE584}">
      <dgm:prSet/>
      <dgm:spPr/>
      <dgm:t>
        <a:bodyPr/>
        <a:lstStyle/>
        <a:p>
          <a:r>
            <a:rPr lang="en-GB"/>
            <a:t>This recognizes that catatonia occurs across several categories of disorders, without necessarily indicating psychosis. </a:t>
          </a:r>
          <a:endParaRPr lang="en-US"/>
        </a:p>
      </dgm:t>
    </dgm:pt>
    <dgm:pt modelId="{5CA44D60-38E7-49D5-BD31-F1519C3443D2}" type="parTrans" cxnId="{88BE601C-8D21-4039-9F70-236C0A00C3C4}">
      <dgm:prSet/>
      <dgm:spPr/>
      <dgm:t>
        <a:bodyPr/>
        <a:lstStyle/>
        <a:p>
          <a:endParaRPr lang="en-US"/>
        </a:p>
      </dgm:t>
    </dgm:pt>
    <dgm:pt modelId="{6E90F631-88E0-494F-8F89-A5D7AB18ADF4}" type="sibTrans" cxnId="{88BE601C-8D21-4039-9F70-236C0A00C3C4}">
      <dgm:prSet/>
      <dgm:spPr/>
      <dgm:t>
        <a:bodyPr/>
        <a:lstStyle/>
        <a:p>
          <a:endParaRPr lang="en-US"/>
        </a:p>
      </dgm:t>
    </dgm:pt>
    <dgm:pt modelId="{4E11EF24-3952-4E9A-B277-83D28670A3F4}">
      <dgm:prSet/>
      <dgm:spPr/>
      <dgm:t>
        <a:bodyPr/>
        <a:lstStyle/>
        <a:p>
          <a:r>
            <a:rPr lang="en-GB"/>
            <a:t>In addition, there are two new catatonic disorders: Catatonic Disorder due to Another Medical Condition and Other Specified Catatonic Disorder.</a:t>
          </a:r>
          <a:endParaRPr lang="en-US"/>
        </a:p>
      </dgm:t>
    </dgm:pt>
    <dgm:pt modelId="{C8559D84-B160-475D-9220-EAD461146147}" type="parTrans" cxnId="{2EC7F122-CCA3-4175-B7AA-8D29B50EBF67}">
      <dgm:prSet/>
      <dgm:spPr/>
      <dgm:t>
        <a:bodyPr/>
        <a:lstStyle/>
        <a:p>
          <a:endParaRPr lang="en-US"/>
        </a:p>
      </dgm:t>
    </dgm:pt>
    <dgm:pt modelId="{3D85EFB1-E111-425D-B747-186A68CCA68A}" type="sibTrans" cxnId="{2EC7F122-CCA3-4175-B7AA-8D29B50EBF67}">
      <dgm:prSet/>
      <dgm:spPr/>
      <dgm:t>
        <a:bodyPr/>
        <a:lstStyle/>
        <a:p>
          <a:endParaRPr lang="en-US"/>
        </a:p>
      </dgm:t>
    </dgm:pt>
    <dgm:pt modelId="{9224B178-C8B0-46A6-9AC4-70926CA58422}" type="pres">
      <dgm:prSet presAssocID="{DE8BD83A-1A9A-4486-8FBE-15B6A6AF8A5C}" presName="hierChild1" presStyleCnt="0">
        <dgm:presLayoutVars>
          <dgm:chPref val="1"/>
          <dgm:dir/>
          <dgm:animOne val="branch"/>
          <dgm:animLvl val="lvl"/>
          <dgm:resizeHandles/>
        </dgm:presLayoutVars>
      </dgm:prSet>
      <dgm:spPr/>
    </dgm:pt>
    <dgm:pt modelId="{CE4292DB-D8CB-4F50-815B-E26DA3515382}" type="pres">
      <dgm:prSet presAssocID="{B10F2841-C7EB-4685-ACA2-D62D68B58041}" presName="hierRoot1" presStyleCnt="0"/>
      <dgm:spPr/>
    </dgm:pt>
    <dgm:pt modelId="{749C2A97-A1F6-4D53-A986-613F8C80E11B}" type="pres">
      <dgm:prSet presAssocID="{B10F2841-C7EB-4685-ACA2-D62D68B58041}" presName="composite" presStyleCnt="0"/>
      <dgm:spPr/>
    </dgm:pt>
    <dgm:pt modelId="{321EC69B-936B-4EFE-B8CD-A8D7D05391B4}" type="pres">
      <dgm:prSet presAssocID="{B10F2841-C7EB-4685-ACA2-D62D68B58041}" presName="background" presStyleLbl="node0" presStyleIdx="0" presStyleCnt="3"/>
      <dgm:spPr/>
    </dgm:pt>
    <dgm:pt modelId="{43A7EDA2-9391-436A-8B63-1E871555E43A}" type="pres">
      <dgm:prSet presAssocID="{B10F2841-C7EB-4685-ACA2-D62D68B58041}" presName="text" presStyleLbl="fgAcc0" presStyleIdx="0" presStyleCnt="3">
        <dgm:presLayoutVars>
          <dgm:chPref val="3"/>
        </dgm:presLayoutVars>
      </dgm:prSet>
      <dgm:spPr/>
    </dgm:pt>
    <dgm:pt modelId="{49B2153E-6A82-42BD-9878-195BA0BB9239}" type="pres">
      <dgm:prSet presAssocID="{B10F2841-C7EB-4685-ACA2-D62D68B58041}" presName="hierChild2" presStyleCnt="0"/>
      <dgm:spPr/>
    </dgm:pt>
    <dgm:pt modelId="{20800A8B-6A21-4F9F-BD45-7DB85EB16B11}" type="pres">
      <dgm:prSet presAssocID="{38AAD641-939B-4DC3-AB87-1DA3FD5BE584}" presName="hierRoot1" presStyleCnt="0"/>
      <dgm:spPr/>
    </dgm:pt>
    <dgm:pt modelId="{1C17052F-8F4C-4C49-BB1D-741DA615FA36}" type="pres">
      <dgm:prSet presAssocID="{38AAD641-939B-4DC3-AB87-1DA3FD5BE584}" presName="composite" presStyleCnt="0"/>
      <dgm:spPr/>
    </dgm:pt>
    <dgm:pt modelId="{520445D6-575D-4919-8007-005A550AA871}" type="pres">
      <dgm:prSet presAssocID="{38AAD641-939B-4DC3-AB87-1DA3FD5BE584}" presName="background" presStyleLbl="node0" presStyleIdx="1" presStyleCnt="3"/>
      <dgm:spPr/>
    </dgm:pt>
    <dgm:pt modelId="{5B64293A-4D32-440F-A73B-6F2B76DE3F4F}" type="pres">
      <dgm:prSet presAssocID="{38AAD641-939B-4DC3-AB87-1DA3FD5BE584}" presName="text" presStyleLbl="fgAcc0" presStyleIdx="1" presStyleCnt="3">
        <dgm:presLayoutVars>
          <dgm:chPref val="3"/>
        </dgm:presLayoutVars>
      </dgm:prSet>
      <dgm:spPr/>
    </dgm:pt>
    <dgm:pt modelId="{FAF55D29-FCC5-41F6-8271-258D65FA4C67}" type="pres">
      <dgm:prSet presAssocID="{38AAD641-939B-4DC3-AB87-1DA3FD5BE584}" presName="hierChild2" presStyleCnt="0"/>
      <dgm:spPr/>
    </dgm:pt>
    <dgm:pt modelId="{2D3A85BB-EB4E-42DB-A8AB-956688CFC0AF}" type="pres">
      <dgm:prSet presAssocID="{4E11EF24-3952-4E9A-B277-83D28670A3F4}" presName="hierRoot1" presStyleCnt="0"/>
      <dgm:spPr/>
    </dgm:pt>
    <dgm:pt modelId="{A483A761-FBF7-4DF8-A8AF-647FD0BBEB3C}" type="pres">
      <dgm:prSet presAssocID="{4E11EF24-3952-4E9A-B277-83D28670A3F4}" presName="composite" presStyleCnt="0"/>
      <dgm:spPr/>
    </dgm:pt>
    <dgm:pt modelId="{E41E7BA5-FA52-4D97-8F70-AED483414CE7}" type="pres">
      <dgm:prSet presAssocID="{4E11EF24-3952-4E9A-B277-83D28670A3F4}" presName="background" presStyleLbl="node0" presStyleIdx="2" presStyleCnt="3"/>
      <dgm:spPr/>
    </dgm:pt>
    <dgm:pt modelId="{1B6104B2-0FA9-429C-A3C9-A028EE13B6B0}" type="pres">
      <dgm:prSet presAssocID="{4E11EF24-3952-4E9A-B277-83D28670A3F4}" presName="text" presStyleLbl="fgAcc0" presStyleIdx="2" presStyleCnt="3">
        <dgm:presLayoutVars>
          <dgm:chPref val="3"/>
        </dgm:presLayoutVars>
      </dgm:prSet>
      <dgm:spPr/>
    </dgm:pt>
    <dgm:pt modelId="{CEDC33CF-E9AF-45C7-AD89-91CD65F925E3}" type="pres">
      <dgm:prSet presAssocID="{4E11EF24-3952-4E9A-B277-83D28670A3F4}" presName="hierChild2" presStyleCnt="0"/>
      <dgm:spPr/>
    </dgm:pt>
  </dgm:ptLst>
  <dgm:cxnLst>
    <dgm:cxn modelId="{88BE601C-8D21-4039-9F70-236C0A00C3C4}" srcId="{DE8BD83A-1A9A-4486-8FBE-15B6A6AF8A5C}" destId="{38AAD641-939B-4DC3-AB87-1DA3FD5BE584}" srcOrd="1" destOrd="0" parTransId="{5CA44D60-38E7-49D5-BD31-F1519C3443D2}" sibTransId="{6E90F631-88E0-494F-8F89-A5D7AB18ADF4}"/>
    <dgm:cxn modelId="{2EC7F122-CCA3-4175-B7AA-8D29B50EBF67}" srcId="{DE8BD83A-1A9A-4486-8FBE-15B6A6AF8A5C}" destId="{4E11EF24-3952-4E9A-B277-83D28670A3F4}" srcOrd="2" destOrd="0" parTransId="{C8559D84-B160-475D-9220-EAD461146147}" sibTransId="{3D85EFB1-E111-425D-B747-186A68CCA68A}"/>
    <dgm:cxn modelId="{8EA86435-B5AD-4F86-8760-F4E43C8B695E}" type="presOf" srcId="{B10F2841-C7EB-4685-ACA2-D62D68B58041}" destId="{43A7EDA2-9391-436A-8B63-1E871555E43A}" srcOrd="0" destOrd="0" presId="urn:microsoft.com/office/officeart/2005/8/layout/hierarchy1"/>
    <dgm:cxn modelId="{B6E19849-8EB9-455C-8C1B-E147C693A8EC}" type="presOf" srcId="{DE8BD83A-1A9A-4486-8FBE-15B6A6AF8A5C}" destId="{9224B178-C8B0-46A6-9AC4-70926CA58422}" srcOrd="0" destOrd="0" presId="urn:microsoft.com/office/officeart/2005/8/layout/hierarchy1"/>
    <dgm:cxn modelId="{FF79B451-5C1E-43A8-BB5D-C9A7FA16F720}" type="presOf" srcId="{38AAD641-939B-4DC3-AB87-1DA3FD5BE584}" destId="{5B64293A-4D32-440F-A73B-6F2B76DE3F4F}" srcOrd="0" destOrd="0" presId="urn:microsoft.com/office/officeart/2005/8/layout/hierarchy1"/>
    <dgm:cxn modelId="{764DA098-A3AA-413E-B848-9AE3DAB2D21A}" type="presOf" srcId="{4E11EF24-3952-4E9A-B277-83D28670A3F4}" destId="{1B6104B2-0FA9-429C-A3C9-A028EE13B6B0}" srcOrd="0" destOrd="0" presId="urn:microsoft.com/office/officeart/2005/8/layout/hierarchy1"/>
    <dgm:cxn modelId="{A09DD6FF-FA3A-4C66-8CE4-278D93B278E7}" srcId="{DE8BD83A-1A9A-4486-8FBE-15B6A6AF8A5C}" destId="{B10F2841-C7EB-4685-ACA2-D62D68B58041}" srcOrd="0" destOrd="0" parTransId="{47A24506-C4A8-40B4-A3A5-62506BA06EC0}" sibTransId="{740F4F3A-1488-407F-8E29-9BFE04E2B782}"/>
    <dgm:cxn modelId="{2F2C3000-97A9-44AE-A1E6-4C1274520D2D}" type="presParOf" srcId="{9224B178-C8B0-46A6-9AC4-70926CA58422}" destId="{CE4292DB-D8CB-4F50-815B-E26DA3515382}" srcOrd="0" destOrd="0" presId="urn:microsoft.com/office/officeart/2005/8/layout/hierarchy1"/>
    <dgm:cxn modelId="{639CD1C7-68F2-41C9-B323-CE79B38404EF}" type="presParOf" srcId="{CE4292DB-D8CB-4F50-815B-E26DA3515382}" destId="{749C2A97-A1F6-4D53-A986-613F8C80E11B}" srcOrd="0" destOrd="0" presId="urn:microsoft.com/office/officeart/2005/8/layout/hierarchy1"/>
    <dgm:cxn modelId="{F40C2328-4118-4334-8091-0525C60FDC5B}" type="presParOf" srcId="{749C2A97-A1F6-4D53-A986-613F8C80E11B}" destId="{321EC69B-936B-4EFE-B8CD-A8D7D05391B4}" srcOrd="0" destOrd="0" presId="urn:microsoft.com/office/officeart/2005/8/layout/hierarchy1"/>
    <dgm:cxn modelId="{77A367DF-1B7B-478B-9F14-D8EB4FD0FBCE}" type="presParOf" srcId="{749C2A97-A1F6-4D53-A986-613F8C80E11B}" destId="{43A7EDA2-9391-436A-8B63-1E871555E43A}" srcOrd="1" destOrd="0" presId="urn:microsoft.com/office/officeart/2005/8/layout/hierarchy1"/>
    <dgm:cxn modelId="{53D85691-E900-4322-B626-875B98FB87D6}" type="presParOf" srcId="{CE4292DB-D8CB-4F50-815B-E26DA3515382}" destId="{49B2153E-6A82-42BD-9878-195BA0BB9239}" srcOrd="1" destOrd="0" presId="urn:microsoft.com/office/officeart/2005/8/layout/hierarchy1"/>
    <dgm:cxn modelId="{2F2C8E37-7F8C-4FB9-8895-64E146DAC3C7}" type="presParOf" srcId="{9224B178-C8B0-46A6-9AC4-70926CA58422}" destId="{20800A8B-6A21-4F9F-BD45-7DB85EB16B11}" srcOrd="1" destOrd="0" presId="urn:microsoft.com/office/officeart/2005/8/layout/hierarchy1"/>
    <dgm:cxn modelId="{0510D8EA-4AFC-41D9-8044-DCD843824ED7}" type="presParOf" srcId="{20800A8B-6A21-4F9F-BD45-7DB85EB16B11}" destId="{1C17052F-8F4C-4C49-BB1D-741DA615FA36}" srcOrd="0" destOrd="0" presId="urn:microsoft.com/office/officeart/2005/8/layout/hierarchy1"/>
    <dgm:cxn modelId="{E58BCA4C-A5C9-461B-8DFE-A46C2EA8C3BD}" type="presParOf" srcId="{1C17052F-8F4C-4C49-BB1D-741DA615FA36}" destId="{520445D6-575D-4919-8007-005A550AA871}" srcOrd="0" destOrd="0" presId="urn:microsoft.com/office/officeart/2005/8/layout/hierarchy1"/>
    <dgm:cxn modelId="{257BE4CD-53A2-40F6-9BF9-37DB32B944E3}" type="presParOf" srcId="{1C17052F-8F4C-4C49-BB1D-741DA615FA36}" destId="{5B64293A-4D32-440F-A73B-6F2B76DE3F4F}" srcOrd="1" destOrd="0" presId="urn:microsoft.com/office/officeart/2005/8/layout/hierarchy1"/>
    <dgm:cxn modelId="{85AA81A8-AE41-443F-9CC4-D5FC874A9BE9}" type="presParOf" srcId="{20800A8B-6A21-4F9F-BD45-7DB85EB16B11}" destId="{FAF55D29-FCC5-41F6-8271-258D65FA4C67}" srcOrd="1" destOrd="0" presId="urn:microsoft.com/office/officeart/2005/8/layout/hierarchy1"/>
    <dgm:cxn modelId="{05519D89-CA51-43A6-B473-154A2FF9718F}" type="presParOf" srcId="{9224B178-C8B0-46A6-9AC4-70926CA58422}" destId="{2D3A85BB-EB4E-42DB-A8AB-956688CFC0AF}" srcOrd="2" destOrd="0" presId="urn:microsoft.com/office/officeart/2005/8/layout/hierarchy1"/>
    <dgm:cxn modelId="{C4CD63D7-9F64-41FC-B287-295281A7A440}" type="presParOf" srcId="{2D3A85BB-EB4E-42DB-A8AB-956688CFC0AF}" destId="{A483A761-FBF7-4DF8-A8AF-647FD0BBEB3C}" srcOrd="0" destOrd="0" presId="urn:microsoft.com/office/officeart/2005/8/layout/hierarchy1"/>
    <dgm:cxn modelId="{51A15903-79BC-4359-A843-E13A85B7040B}" type="presParOf" srcId="{A483A761-FBF7-4DF8-A8AF-647FD0BBEB3C}" destId="{E41E7BA5-FA52-4D97-8F70-AED483414CE7}" srcOrd="0" destOrd="0" presId="urn:microsoft.com/office/officeart/2005/8/layout/hierarchy1"/>
    <dgm:cxn modelId="{3DFDEBF5-765B-4377-83C4-77B1E0C581BD}" type="presParOf" srcId="{A483A761-FBF7-4DF8-A8AF-647FD0BBEB3C}" destId="{1B6104B2-0FA9-429C-A3C9-A028EE13B6B0}" srcOrd="1" destOrd="0" presId="urn:microsoft.com/office/officeart/2005/8/layout/hierarchy1"/>
    <dgm:cxn modelId="{B908C97C-2B5F-4EED-B1E4-95E1A7741BAB}" type="presParOf" srcId="{2D3A85BB-EB4E-42DB-A8AB-956688CFC0AF}" destId="{CEDC33CF-E9AF-45C7-AD89-91CD65F925E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BAD960-FC79-4654-ADF1-F8B9F2F4AFDD}"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38A128F-7204-409D-8CFF-4C9C3BC7B8D1}">
      <dgm:prSet/>
      <dgm:spPr/>
      <dgm:t>
        <a:bodyPr/>
        <a:lstStyle/>
        <a:p>
          <a:r>
            <a:rPr lang="en-GB" b="1"/>
            <a:t>Disordered motor behaviour (positive):</a:t>
          </a:r>
          <a:r>
            <a:rPr lang="en-GB"/>
            <a:t> </a:t>
          </a:r>
          <a:endParaRPr lang="en-US"/>
        </a:p>
      </dgm:t>
    </dgm:pt>
    <dgm:pt modelId="{6630F497-5271-4741-8C1C-E96D56549553}" type="parTrans" cxnId="{D52E4B56-9370-4F15-B79B-2974445E504C}">
      <dgm:prSet/>
      <dgm:spPr/>
      <dgm:t>
        <a:bodyPr/>
        <a:lstStyle/>
        <a:p>
          <a:endParaRPr lang="en-US"/>
        </a:p>
      </dgm:t>
    </dgm:pt>
    <dgm:pt modelId="{E524C6D9-2668-4CDB-9A27-0E3AA212FAB8}" type="sibTrans" cxnId="{D52E4B56-9370-4F15-B79B-2974445E504C}">
      <dgm:prSet/>
      <dgm:spPr/>
      <dgm:t>
        <a:bodyPr/>
        <a:lstStyle/>
        <a:p>
          <a:endParaRPr lang="en-US"/>
        </a:p>
      </dgm:t>
    </dgm:pt>
    <dgm:pt modelId="{E5E38F9D-CEAC-4968-B45F-2A543B653120}">
      <dgm:prSet/>
      <dgm:spPr/>
      <dgm:t>
        <a:bodyPr/>
        <a:lstStyle/>
        <a:p>
          <a:r>
            <a:rPr lang="en-GB"/>
            <a:t>Inappropriate behaviour for chronological age.</a:t>
          </a:r>
          <a:endParaRPr lang="en-US"/>
        </a:p>
      </dgm:t>
    </dgm:pt>
    <dgm:pt modelId="{EC24314D-AE01-4553-A846-F93A3372F938}" type="parTrans" cxnId="{A959475F-2398-46C7-B78E-532FFCDAA6AF}">
      <dgm:prSet/>
      <dgm:spPr/>
      <dgm:t>
        <a:bodyPr/>
        <a:lstStyle/>
        <a:p>
          <a:endParaRPr lang="en-US"/>
        </a:p>
      </dgm:t>
    </dgm:pt>
    <dgm:pt modelId="{4915B1F9-0BFD-4737-AB25-10AEDBC643AC}" type="sibTrans" cxnId="{A959475F-2398-46C7-B78E-532FFCDAA6AF}">
      <dgm:prSet/>
      <dgm:spPr/>
      <dgm:t>
        <a:bodyPr/>
        <a:lstStyle/>
        <a:p>
          <a:endParaRPr lang="en-US"/>
        </a:p>
      </dgm:t>
    </dgm:pt>
    <dgm:pt modelId="{B005CD12-DDCF-4C22-91DE-575804DFD7FC}">
      <dgm:prSet/>
      <dgm:spPr/>
      <dgm:t>
        <a:bodyPr/>
        <a:lstStyle/>
        <a:p>
          <a:r>
            <a:rPr lang="en-GB"/>
            <a:t>Or agitated behaviour.</a:t>
          </a:r>
          <a:endParaRPr lang="en-US"/>
        </a:p>
      </dgm:t>
    </dgm:pt>
    <dgm:pt modelId="{7361B446-E5E2-46DB-A823-B331DFF83E13}" type="parTrans" cxnId="{9734DED2-5EAC-4143-A8BF-2B1599E0FDA0}">
      <dgm:prSet/>
      <dgm:spPr/>
      <dgm:t>
        <a:bodyPr/>
        <a:lstStyle/>
        <a:p>
          <a:endParaRPr lang="en-US"/>
        </a:p>
      </dgm:t>
    </dgm:pt>
    <dgm:pt modelId="{D5EA98EA-77AC-41A0-97DD-AA61387E903C}" type="sibTrans" cxnId="{9734DED2-5EAC-4143-A8BF-2B1599E0FDA0}">
      <dgm:prSet/>
      <dgm:spPr/>
      <dgm:t>
        <a:bodyPr/>
        <a:lstStyle/>
        <a:p>
          <a:endParaRPr lang="en-US"/>
        </a:p>
      </dgm:t>
    </dgm:pt>
    <dgm:pt modelId="{AFA2F7CE-8604-40F4-95DA-D6566E1F9B26}">
      <dgm:prSet/>
      <dgm:spPr/>
      <dgm:t>
        <a:bodyPr/>
        <a:lstStyle/>
        <a:p>
          <a:r>
            <a:rPr lang="en-GB"/>
            <a:t>Inappropriate behaviour for the context.</a:t>
          </a:r>
          <a:endParaRPr lang="en-US"/>
        </a:p>
      </dgm:t>
    </dgm:pt>
    <dgm:pt modelId="{9952A926-FD19-436B-B4A6-F24688EAEBE2}" type="parTrans" cxnId="{29E5887A-AFDB-42E3-9888-57A09BA96C4A}">
      <dgm:prSet/>
      <dgm:spPr/>
      <dgm:t>
        <a:bodyPr/>
        <a:lstStyle/>
        <a:p>
          <a:endParaRPr lang="en-US"/>
        </a:p>
      </dgm:t>
    </dgm:pt>
    <dgm:pt modelId="{B5A27CD4-67A4-4F3A-AAC8-FCADC01513C0}" type="sibTrans" cxnId="{29E5887A-AFDB-42E3-9888-57A09BA96C4A}">
      <dgm:prSet/>
      <dgm:spPr/>
      <dgm:t>
        <a:bodyPr/>
        <a:lstStyle/>
        <a:p>
          <a:endParaRPr lang="en-US"/>
        </a:p>
      </dgm:t>
    </dgm:pt>
    <dgm:pt modelId="{59FC8F68-D66C-4208-96CA-18290068337D}">
      <dgm:prSet/>
      <dgm:spPr/>
      <dgm:t>
        <a:bodyPr/>
        <a:lstStyle/>
        <a:p>
          <a:r>
            <a:rPr lang="en-GB"/>
            <a:t>Inappropriate clothing or hygiene.</a:t>
          </a:r>
          <a:endParaRPr lang="en-US"/>
        </a:p>
      </dgm:t>
    </dgm:pt>
    <dgm:pt modelId="{3EB0B8B0-9C9D-460A-902F-0CDCFF7E46B6}" type="parTrans" cxnId="{7B8D39B1-F9EC-430C-B24C-F3F207E1F30A}">
      <dgm:prSet/>
      <dgm:spPr/>
      <dgm:t>
        <a:bodyPr/>
        <a:lstStyle/>
        <a:p>
          <a:endParaRPr lang="en-US"/>
        </a:p>
      </dgm:t>
    </dgm:pt>
    <dgm:pt modelId="{6DFC9A48-D752-486F-A84E-43357DBD15EE}" type="sibTrans" cxnId="{7B8D39B1-F9EC-430C-B24C-F3F207E1F30A}">
      <dgm:prSet/>
      <dgm:spPr/>
      <dgm:t>
        <a:bodyPr/>
        <a:lstStyle/>
        <a:p>
          <a:endParaRPr lang="en-US"/>
        </a:p>
      </dgm:t>
    </dgm:pt>
    <dgm:pt modelId="{685F1644-99BE-404B-812E-18A69B6D5458}">
      <dgm:prSet/>
      <dgm:spPr/>
      <dgm:t>
        <a:bodyPr/>
        <a:lstStyle/>
        <a:p>
          <a:r>
            <a:rPr lang="en-GB"/>
            <a:t>Catatonic motor behaviours.</a:t>
          </a:r>
          <a:endParaRPr lang="en-US"/>
        </a:p>
      </dgm:t>
    </dgm:pt>
    <dgm:pt modelId="{B4091C8F-4C31-4FFD-B2CF-BB263F75BD42}" type="parTrans" cxnId="{6DC519FC-4FCC-4747-A62F-AAD7ADFEFE5A}">
      <dgm:prSet/>
      <dgm:spPr/>
      <dgm:t>
        <a:bodyPr/>
        <a:lstStyle/>
        <a:p>
          <a:endParaRPr lang="en-US"/>
        </a:p>
      </dgm:t>
    </dgm:pt>
    <dgm:pt modelId="{6E3638BC-CCC1-4BE5-9A1E-9B1F3D16AAF9}" type="sibTrans" cxnId="{6DC519FC-4FCC-4747-A62F-AAD7ADFEFE5A}">
      <dgm:prSet/>
      <dgm:spPr/>
      <dgm:t>
        <a:bodyPr/>
        <a:lstStyle/>
        <a:p>
          <a:endParaRPr lang="en-US"/>
        </a:p>
      </dgm:t>
    </dgm:pt>
    <dgm:pt modelId="{157CDA79-F223-4179-AE90-9F5173835273}" type="pres">
      <dgm:prSet presAssocID="{1FBAD960-FC79-4654-ADF1-F8B9F2F4AFDD}" presName="diagram" presStyleCnt="0">
        <dgm:presLayoutVars>
          <dgm:dir/>
          <dgm:resizeHandles val="exact"/>
        </dgm:presLayoutVars>
      </dgm:prSet>
      <dgm:spPr/>
    </dgm:pt>
    <dgm:pt modelId="{31EC9C8F-2383-463D-AECF-6CD010A751BB}" type="pres">
      <dgm:prSet presAssocID="{338A128F-7204-409D-8CFF-4C9C3BC7B8D1}" presName="node" presStyleLbl="node1" presStyleIdx="0" presStyleCnt="6">
        <dgm:presLayoutVars>
          <dgm:bulletEnabled val="1"/>
        </dgm:presLayoutVars>
      </dgm:prSet>
      <dgm:spPr/>
    </dgm:pt>
    <dgm:pt modelId="{6E60176F-8C99-4B37-9016-F1940403D796}" type="pres">
      <dgm:prSet presAssocID="{E524C6D9-2668-4CDB-9A27-0E3AA212FAB8}" presName="sibTrans" presStyleCnt="0"/>
      <dgm:spPr/>
    </dgm:pt>
    <dgm:pt modelId="{8B3DC14D-7A4D-4A90-9FE6-2EB6EEBBE1F3}" type="pres">
      <dgm:prSet presAssocID="{E5E38F9D-CEAC-4968-B45F-2A543B653120}" presName="node" presStyleLbl="node1" presStyleIdx="1" presStyleCnt="6">
        <dgm:presLayoutVars>
          <dgm:bulletEnabled val="1"/>
        </dgm:presLayoutVars>
      </dgm:prSet>
      <dgm:spPr/>
    </dgm:pt>
    <dgm:pt modelId="{032F511A-26E2-4C8B-B2B4-3FE3CEE2CCFC}" type="pres">
      <dgm:prSet presAssocID="{4915B1F9-0BFD-4737-AB25-10AEDBC643AC}" presName="sibTrans" presStyleCnt="0"/>
      <dgm:spPr/>
    </dgm:pt>
    <dgm:pt modelId="{4EC45CB7-9377-4C73-8A90-2CA436B2E9C7}" type="pres">
      <dgm:prSet presAssocID="{B005CD12-DDCF-4C22-91DE-575804DFD7FC}" presName="node" presStyleLbl="node1" presStyleIdx="2" presStyleCnt="6">
        <dgm:presLayoutVars>
          <dgm:bulletEnabled val="1"/>
        </dgm:presLayoutVars>
      </dgm:prSet>
      <dgm:spPr/>
    </dgm:pt>
    <dgm:pt modelId="{7F243FB2-CB3E-44B8-824F-BF22CCF03652}" type="pres">
      <dgm:prSet presAssocID="{D5EA98EA-77AC-41A0-97DD-AA61387E903C}" presName="sibTrans" presStyleCnt="0"/>
      <dgm:spPr/>
    </dgm:pt>
    <dgm:pt modelId="{C7EE7759-1A8E-48C4-8331-EBFB9C02094B}" type="pres">
      <dgm:prSet presAssocID="{AFA2F7CE-8604-40F4-95DA-D6566E1F9B26}" presName="node" presStyleLbl="node1" presStyleIdx="3" presStyleCnt="6">
        <dgm:presLayoutVars>
          <dgm:bulletEnabled val="1"/>
        </dgm:presLayoutVars>
      </dgm:prSet>
      <dgm:spPr/>
    </dgm:pt>
    <dgm:pt modelId="{F4D90C27-B981-47CD-A0D6-6A4E74DBDD21}" type="pres">
      <dgm:prSet presAssocID="{B5A27CD4-67A4-4F3A-AAC8-FCADC01513C0}" presName="sibTrans" presStyleCnt="0"/>
      <dgm:spPr/>
    </dgm:pt>
    <dgm:pt modelId="{EF2C8E09-29D2-4400-8F4D-38F3D5D5893B}" type="pres">
      <dgm:prSet presAssocID="{59FC8F68-D66C-4208-96CA-18290068337D}" presName="node" presStyleLbl="node1" presStyleIdx="4" presStyleCnt="6">
        <dgm:presLayoutVars>
          <dgm:bulletEnabled val="1"/>
        </dgm:presLayoutVars>
      </dgm:prSet>
      <dgm:spPr/>
    </dgm:pt>
    <dgm:pt modelId="{D81D56F7-12B7-40D2-89E2-D6D283E89F87}" type="pres">
      <dgm:prSet presAssocID="{6DFC9A48-D752-486F-A84E-43357DBD15EE}" presName="sibTrans" presStyleCnt="0"/>
      <dgm:spPr/>
    </dgm:pt>
    <dgm:pt modelId="{95DA1B97-E67D-4FB3-BE8B-FA5D157880EE}" type="pres">
      <dgm:prSet presAssocID="{685F1644-99BE-404B-812E-18A69B6D5458}" presName="node" presStyleLbl="node1" presStyleIdx="5" presStyleCnt="6">
        <dgm:presLayoutVars>
          <dgm:bulletEnabled val="1"/>
        </dgm:presLayoutVars>
      </dgm:prSet>
      <dgm:spPr/>
    </dgm:pt>
  </dgm:ptLst>
  <dgm:cxnLst>
    <dgm:cxn modelId="{4A3CEB11-6FDF-4278-AB80-00833482179E}" type="presOf" srcId="{1FBAD960-FC79-4654-ADF1-F8B9F2F4AFDD}" destId="{157CDA79-F223-4179-AE90-9F5173835273}" srcOrd="0" destOrd="0" presId="urn:microsoft.com/office/officeart/2005/8/layout/default"/>
    <dgm:cxn modelId="{A959475F-2398-46C7-B78E-532FFCDAA6AF}" srcId="{1FBAD960-FC79-4654-ADF1-F8B9F2F4AFDD}" destId="{E5E38F9D-CEAC-4968-B45F-2A543B653120}" srcOrd="1" destOrd="0" parTransId="{EC24314D-AE01-4553-A846-F93A3372F938}" sibTransId="{4915B1F9-0BFD-4737-AB25-10AEDBC643AC}"/>
    <dgm:cxn modelId="{0DC4D162-C541-44A9-84DF-40FB5A18218E}" type="presOf" srcId="{338A128F-7204-409D-8CFF-4C9C3BC7B8D1}" destId="{31EC9C8F-2383-463D-AECF-6CD010A751BB}" srcOrd="0" destOrd="0" presId="urn:microsoft.com/office/officeart/2005/8/layout/default"/>
    <dgm:cxn modelId="{1BA7D273-5874-4401-B67E-322C859A5062}" type="presOf" srcId="{B005CD12-DDCF-4C22-91DE-575804DFD7FC}" destId="{4EC45CB7-9377-4C73-8A90-2CA436B2E9C7}" srcOrd="0" destOrd="0" presId="urn:microsoft.com/office/officeart/2005/8/layout/default"/>
    <dgm:cxn modelId="{D52E4B56-9370-4F15-B79B-2974445E504C}" srcId="{1FBAD960-FC79-4654-ADF1-F8B9F2F4AFDD}" destId="{338A128F-7204-409D-8CFF-4C9C3BC7B8D1}" srcOrd="0" destOrd="0" parTransId="{6630F497-5271-4741-8C1C-E96D56549553}" sibTransId="{E524C6D9-2668-4CDB-9A27-0E3AA212FAB8}"/>
    <dgm:cxn modelId="{29E5887A-AFDB-42E3-9888-57A09BA96C4A}" srcId="{1FBAD960-FC79-4654-ADF1-F8B9F2F4AFDD}" destId="{AFA2F7CE-8604-40F4-95DA-D6566E1F9B26}" srcOrd="3" destOrd="0" parTransId="{9952A926-FD19-436B-B4A6-F24688EAEBE2}" sibTransId="{B5A27CD4-67A4-4F3A-AAC8-FCADC01513C0}"/>
    <dgm:cxn modelId="{A5FB0D8B-273E-4841-A61B-7B3CAEFF49C4}" type="presOf" srcId="{E5E38F9D-CEAC-4968-B45F-2A543B653120}" destId="{8B3DC14D-7A4D-4A90-9FE6-2EB6EEBBE1F3}" srcOrd="0" destOrd="0" presId="urn:microsoft.com/office/officeart/2005/8/layout/default"/>
    <dgm:cxn modelId="{7B8D39B1-F9EC-430C-B24C-F3F207E1F30A}" srcId="{1FBAD960-FC79-4654-ADF1-F8B9F2F4AFDD}" destId="{59FC8F68-D66C-4208-96CA-18290068337D}" srcOrd="4" destOrd="0" parTransId="{3EB0B8B0-9C9D-460A-902F-0CDCFF7E46B6}" sibTransId="{6DFC9A48-D752-486F-A84E-43357DBD15EE}"/>
    <dgm:cxn modelId="{325C73C2-929C-48E1-945E-03C01AE44E4B}" type="presOf" srcId="{685F1644-99BE-404B-812E-18A69B6D5458}" destId="{95DA1B97-E67D-4FB3-BE8B-FA5D157880EE}" srcOrd="0" destOrd="0" presId="urn:microsoft.com/office/officeart/2005/8/layout/default"/>
    <dgm:cxn modelId="{9734DED2-5EAC-4143-A8BF-2B1599E0FDA0}" srcId="{1FBAD960-FC79-4654-ADF1-F8B9F2F4AFDD}" destId="{B005CD12-DDCF-4C22-91DE-575804DFD7FC}" srcOrd="2" destOrd="0" parTransId="{7361B446-E5E2-46DB-A823-B331DFF83E13}" sibTransId="{D5EA98EA-77AC-41A0-97DD-AA61387E903C}"/>
    <dgm:cxn modelId="{6AAEE0DF-66EF-4FCA-9CFD-40817771DA09}" type="presOf" srcId="{59FC8F68-D66C-4208-96CA-18290068337D}" destId="{EF2C8E09-29D2-4400-8F4D-38F3D5D5893B}" srcOrd="0" destOrd="0" presId="urn:microsoft.com/office/officeart/2005/8/layout/default"/>
    <dgm:cxn modelId="{6DC519FC-4FCC-4747-A62F-AAD7ADFEFE5A}" srcId="{1FBAD960-FC79-4654-ADF1-F8B9F2F4AFDD}" destId="{685F1644-99BE-404B-812E-18A69B6D5458}" srcOrd="5" destOrd="0" parTransId="{B4091C8F-4C31-4FFD-B2CF-BB263F75BD42}" sibTransId="{6E3638BC-CCC1-4BE5-9A1E-9B1F3D16AAF9}"/>
    <dgm:cxn modelId="{727AF5FF-2233-4F19-BA9D-8FD3D7FF589F}" type="presOf" srcId="{AFA2F7CE-8604-40F4-95DA-D6566E1F9B26}" destId="{C7EE7759-1A8E-48C4-8331-EBFB9C02094B}" srcOrd="0" destOrd="0" presId="urn:microsoft.com/office/officeart/2005/8/layout/default"/>
    <dgm:cxn modelId="{49032829-153E-4EDE-8919-99EDD6EAF057}" type="presParOf" srcId="{157CDA79-F223-4179-AE90-9F5173835273}" destId="{31EC9C8F-2383-463D-AECF-6CD010A751BB}" srcOrd="0" destOrd="0" presId="urn:microsoft.com/office/officeart/2005/8/layout/default"/>
    <dgm:cxn modelId="{7FFE3D28-6815-4A24-8E52-3D13204168F8}" type="presParOf" srcId="{157CDA79-F223-4179-AE90-9F5173835273}" destId="{6E60176F-8C99-4B37-9016-F1940403D796}" srcOrd="1" destOrd="0" presId="urn:microsoft.com/office/officeart/2005/8/layout/default"/>
    <dgm:cxn modelId="{827310EC-870D-485A-8DC7-DDA5739CD4E1}" type="presParOf" srcId="{157CDA79-F223-4179-AE90-9F5173835273}" destId="{8B3DC14D-7A4D-4A90-9FE6-2EB6EEBBE1F3}" srcOrd="2" destOrd="0" presId="urn:microsoft.com/office/officeart/2005/8/layout/default"/>
    <dgm:cxn modelId="{64200B28-AE6E-438F-9CCB-BB45F3C67E1F}" type="presParOf" srcId="{157CDA79-F223-4179-AE90-9F5173835273}" destId="{032F511A-26E2-4C8B-B2B4-3FE3CEE2CCFC}" srcOrd="3" destOrd="0" presId="urn:microsoft.com/office/officeart/2005/8/layout/default"/>
    <dgm:cxn modelId="{5EA943FA-08FE-46E2-960B-6467A1DC88E7}" type="presParOf" srcId="{157CDA79-F223-4179-AE90-9F5173835273}" destId="{4EC45CB7-9377-4C73-8A90-2CA436B2E9C7}" srcOrd="4" destOrd="0" presId="urn:microsoft.com/office/officeart/2005/8/layout/default"/>
    <dgm:cxn modelId="{0B8CC3D0-4BA7-4DD9-B3BA-081E07B0D2B5}" type="presParOf" srcId="{157CDA79-F223-4179-AE90-9F5173835273}" destId="{7F243FB2-CB3E-44B8-824F-BF22CCF03652}" srcOrd="5" destOrd="0" presId="urn:microsoft.com/office/officeart/2005/8/layout/default"/>
    <dgm:cxn modelId="{784CA2E5-B68A-4E3C-8ABA-C37331F24D79}" type="presParOf" srcId="{157CDA79-F223-4179-AE90-9F5173835273}" destId="{C7EE7759-1A8E-48C4-8331-EBFB9C02094B}" srcOrd="6" destOrd="0" presId="urn:microsoft.com/office/officeart/2005/8/layout/default"/>
    <dgm:cxn modelId="{939F3517-866C-4C90-9038-9F409B63B6BB}" type="presParOf" srcId="{157CDA79-F223-4179-AE90-9F5173835273}" destId="{F4D90C27-B981-47CD-A0D6-6A4E74DBDD21}" srcOrd="7" destOrd="0" presId="urn:microsoft.com/office/officeart/2005/8/layout/default"/>
    <dgm:cxn modelId="{3792CB68-3B7F-4F7E-A164-17FC1CEE1DB3}" type="presParOf" srcId="{157CDA79-F223-4179-AE90-9F5173835273}" destId="{EF2C8E09-29D2-4400-8F4D-38F3D5D5893B}" srcOrd="8" destOrd="0" presId="urn:microsoft.com/office/officeart/2005/8/layout/default"/>
    <dgm:cxn modelId="{8EC803DE-27C4-4B33-BFA7-7A2D9272A81A}" type="presParOf" srcId="{157CDA79-F223-4179-AE90-9F5173835273}" destId="{D81D56F7-12B7-40D2-89E2-D6D283E89F87}" srcOrd="9" destOrd="0" presId="urn:microsoft.com/office/officeart/2005/8/layout/default"/>
    <dgm:cxn modelId="{A6A04EA3-9C27-462F-8498-DEB4801FF274}" type="presParOf" srcId="{157CDA79-F223-4179-AE90-9F5173835273}" destId="{95DA1B97-E67D-4FB3-BE8B-FA5D157880E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C9174A-9141-4399-8CE0-E446A1D2FDBB}"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AA3B5AA7-8214-4459-9389-9DF1073924A6}">
      <dgm:prSet custT="1"/>
      <dgm:spPr/>
      <dgm:t>
        <a:bodyPr/>
        <a:lstStyle/>
        <a:p>
          <a:pPr rtl="0"/>
          <a:r>
            <a:rPr lang="en-US" sz="2800" dirty="0"/>
            <a:t>Most people with a mood disorder suffer only from depression</a:t>
          </a:r>
          <a:endParaRPr lang="en-GB" sz="2800" dirty="0"/>
        </a:p>
      </dgm:t>
    </dgm:pt>
    <dgm:pt modelId="{6817C198-B044-497B-92DE-8DD0CCAC185A}" type="parTrans" cxnId="{20129E1C-449B-49E4-B493-9BA1290E7ADB}">
      <dgm:prSet/>
      <dgm:spPr/>
      <dgm:t>
        <a:bodyPr/>
        <a:lstStyle/>
        <a:p>
          <a:endParaRPr lang="en-GB" sz="1600"/>
        </a:p>
      </dgm:t>
    </dgm:pt>
    <dgm:pt modelId="{15A2FAB6-6711-4CD8-9C38-BC4040F43082}" type="sibTrans" cxnId="{20129E1C-449B-49E4-B493-9BA1290E7ADB}">
      <dgm:prSet/>
      <dgm:spPr/>
      <dgm:t>
        <a:bodyPr/>
        <a:lstStyle/>
        <a:p>
          <a:endParaRPr lang="en-GB" sz="1600"/>
        </a:p>
      </dgm:t>
    </dgm:pt>
    <dgm:pt modelId="{C9629224-DFE0-40CC-B28B-0758D4AA8D51}">
      <dgm:prSet custT="1"/>
      <dgm:spPr/>
      <dgm:t>
        <a:bodyPr/>
        <a:lstStyle/>
        <a:p>
          <a:pPr rtl="0"/>
          <a:r>
            <a:rPr lang="en-US" sz="2000" b="1" dirty="0">
              <a:solidFill>
                <a:schemeClr val="accent2">
                  <a:lumMod val="75000"/>
                </a:schemeClr>
              </a:solidFill>
            </a:rPr>
            <a:t>This pattern is called unipolar depression or Major depressive disorder (MDD)</a:t>
          </a:r>
          <a:endParaRPr lang="en-GB" sz="2000" b="1" dirty="0">
            <a:solidFill>
              <a:schemeClr val="accent2">
                <a:lumMod val="75000"/>
              </a:schemeClr>
            </a:solidFill>
          </a:endParaRPr>
        </a:p>
      </dgm:t>
    </dgm:pt>
    <dgm:pt modelId="{096706E8-D809-49B9-9992-B52C35F42E33}" type="parTrans" cxnId="{8D65C08A-4FF3-4E00-AD6D-E2A8310455D9}">
      <dgm:prSet/>
      <dgm:spPr/>
      <dgm:t>
        <a:bodyPr/>
        <a:lstStyle/>
        <a:p>
          <a:endParaRPr lang="en-GB" sz="1600"/>
        </a:p>
      </dgm:t>
    </dgm:pt>
    <dgm:pt modelId="{E2C196B8-C31F-47FE-B386-969621AAB3D6}" type="sibTrans" cxnId="{8D65C08A-4FF3-4E00-AD6D-E2A8310455D9}">
      <dgm:prSet/>
      <dgm:spPr/>
      <dgm:t>
        <a:bodyPr/>
        <a:lstStyle/>
        <a:p>
          <a:endParaRPr lang="en-GB" sz="1600"/>
        </a:p>
      </dgm:t>
    </dgm:pt>
    <dgm:pt modelId="{E899B0BD-8CF2-4088-BA40-0B5385722350}">
      <dgm:prSet custT="1"/>
      <dgm:spPr/>
      <dgm:t>
        <a:bodyPr/>
        <a:lstStyle/>
        <a:p>
          <a:pPr rtl="0"/>
          <a:r>
            <a:rPr lang="en-US" sz="2000" b="1" dirty="0">
              <a:solidFill>
                <a:schemeClr val="accent2">
                  <a:lumMod val="75000"/>
                </a:schemeClr>
              </a:solidFill>
            </a:rPr>
            <a:t>Person has no history of mania </a:t>
          </a:r>
          <a:endParaRPr lang="en-GB" sz="2000" b="1" dirty="0">
            <a:solidFill>
              <a:schemeClr val="accent2">
                <a:lumMod val="75000"/>
              </a:schemeClr>
            </a:solidFill>
          </a:endParaRPr>
        </a:p>
      </dgm:t>
    </dgm:pt>
    <dgm:pt modelId="{AD99A501-0EB4-478C-9FA3-BBE3CF45BA38}" type="parTrans" cxnId="{34D94B79-28B7-4526-9499-E61B0DDFCC03}">
      <dgm:prSet/>
      <dgm:spPr/>
      <dgm:t>
        <a:bodyPr/>
        <a:lstStyle/>
        <a:p>
          <a:endParaRPr lang="en-GB" sz="1600"/>
        </a:p>
      </dgm:t>
    </dgm:pt>
    <dgm:pt modelId="{3A175238-81D1-4582-B83D-6A9E71D75967}" type="sibTrans" cxnId="{34D94B79-28B7-4526-9499-E61B0DDFCC03}">
      <dgm:prSet/>
      <dgm:spPr/>
      <dgm:t>
        <a:bodyPr/>
        <a:lstStyle/>
        <a:p>
          <a:endParaRPr lang="en-GB" sz="1600"/>
        </a:p>
      </dgm:t>
    </dgm:pt>
    <dgm:pt modelId="{06319A01-54B5-4063-A443-5909B4704800}">
      <dgm:prSet custT="1"/>
      <dgm:spPr/>
      <dgm:t>
        <a:bodyPr/>
        <a:lstStyle/>
        <a:p>
          <a:pPr rtl="0"/>
          <a:r>
            <a:rPr lang="en-US" sz="2000" b="1" dirty="0">
              <a:solidFill>
                <a:schemeClr val="accent2">
                  <a:lumMod val="75000"/>
                </a:schemeClr>
              </a:solidFill>
            </a:rPr>
            <a:t>Mood returns to normal when depression lifts</a:t>
          </a:r>
          <a:endParaRPr lang="en-GB" sz="2000" b="1" dirty="0">
            <a:solidFill>
              <a:schemeClr val="accent2">
                <a:lumMod val="75000"/>
              </a:schemeClr>
            </a:solidFill>
          </a:endParaRPr>
        </a:p>
      </dgm:t>
    </dgm:pt>
    <dgm:pt modelId="{A91F4B99-E1B0-4537-864D-3AC7A2F4FEE9}" type="parTrans" cxnId="{7E277B2E-6049-4AB0-8BFB-33F4A0715992}">
      <dgm:prSet/>
      <dgm:spPr/>
      <dgm:t>
        <a:bodyPr/>
        <a:lstStyle/>
        <a:p>
          <a:endParaRPr lang="en-GB" sz="1600"/>
        </a:p>
      </dgm:t>
    </dgm:pt>
    <dgm:pt modelId="{10A33A59-9F49-43E3-BF0B-8F4CD8E9A24D}" type="sibTrans" cxnId="{7E277B2E-6049-4AB0-8BFB-33F4A0715992}">
      <dgm:prSet/>
      <dgm:spPr/>
      <dgm:t>
        <a:bodyPr/>
        <a:lstStyle/>
        <a:p>
          <a:endParaRPr lang="en-GB" sz="1600"/>
        </a:p>
      </dgm:t>
    </dgm:pt>
    <dgm:pt modelId="{34A8C95E-1442-4344-8A73-EB515178B4B5}">
      <dgm:prSet custT="1"/>
      <dgm:spPr/>
      <dgm:t>
        <a:bodyPr/>
        <a:lstStyle/>
        <a:p>
          <a:pPr rtl="0"/>
          <a:r>
            <a:rPr lang="en-US" sz="2800" dirty="0"/>
            <a:t>Others experience periods of mania that alternate with periods of depression</a:t>
          </a:r>
          <a:endParaRPr lang="en-GB" sz="2800" dirty="0"/>
        </a:p>
      </dgm:t>
    </dgm:pt>
    <dgm:pt modelId="{08DF3FA3-D01D-4B41-BE19-DDE318BCE69A}" type="parTrans" cxnId="{2F1861DD-8EB3-4381-B6B9-02C773C64A0C}">
      <dgm:prSet/>
      <dgm:spPr/>
      <dgm:t>
        <a:bodyPr/>
        <a:lstStyle/>
        <a:p>
          <a:endParaRPr lang="en-GB" sz="1600"/>
        </a:p>
      </dgm:t>
    </dgm:pt>
    <dgm:pt modelId="{D18153DE-1A3D-4D27-9EE2-7D76D62CB4B2}" type="sibTrans" cxnId="{2F1861DD-8EB3-4381-B6B9-02C773C64A0C}">
      <dgm:prSet/>
      <dgm:spPr/>
      <dgm:t>
        <a:bodyPr/>
        <a:lstStyle/>
        <a:p>
          <a:endParaRPr lang="en-GB" sz="1600"/>
        </a:p>
      </dgm:t>
    </dgm:pt>
    <dgm:pt modelId="{D923B07D-942B-477D-A0B7-88226D2C6C69}">
      <dgm:prSet custT="1"/>
      <dgm:spPr/>
      <dgm:t>
        <a:bodyPr/>
        <a:lstStyle/>
        <a:p>
          <a:pPr rtl="0"/>
          <a:r>
            <a:rPr lang="en-US" sz="2000" b="1" dirty="0">
              <a:solidFill>
                <a:schemeClr val="accent3">
                  <a:lumMod val="50000"/>
                </a:schemeClr>
              </a:solidFill>
            </a:rPr>
            <a:t>This pattern is called bipolar disorder</a:t>
          </a:r>
          <a:endParaRPr lang="en-GB" sz="2000" b="1" dirty="0">
            <a:solidFill>
              <a:schemeClr val="accent3">
                <a:lumMod val="50000"/>
              </a:schemeClr>
            </a:solidFill>
          </a:endParaRPr>
        </a:p>
      </dgm:t>
    </dgm:pt>
    <dgm:pt modelId="{F20BEB40-0BA1-4EC8-A38C-05CC6B58AD14}" type="parTrans" cxnId="{D9A01934-D19F-4709-9AEA-248F6D437701}">
      <dgm:prSet/>
      <dgm:spPr/>
      <dgm:t>
        <a:bodyPr/>
        <a:lstStyle/>
        <a:p>
          <a:endParaRPr lang="en-GB" sz="1600"/>
        </a:p>
      </dgm:t>
    </dgm:pt>
    <dgm:pt modelId="{A3F1F713-B25B-458D-B868-773D8750AE81}" type="sibTrans" cxnId="{D9A01934-D19F-4709-9AEA-248F6D437701}">
      <dgm:prSet/>
      <dgm:spPr/>
      <dgm:t>
        <a:bodyPr/>
        <a:lstStyle/>
        <a:p>
          <a:endParaRPr lang="en-GB" sz="1600"/>
        </a:p>
      </dgm:t>
    </dgm:pt>
    <dgm:pt modelId="{73A72E45-0781-4C1D-B75D-D7F0D040202A}">
      <dgm:prSet custT="1"/>
      <dgm:spPr/>
      <dgm:t>
        <a:bodyPr/>
        <a:lstStyle/>
        <a:p>
          <a:pPr rtl="0"/>
          <a:endParaRPr lang="en-GB" sz="2000" b="1" dirty="0">
            <a:solidFill>
              <a:schemeClr val="accent3">
                <a:lumMod val="50000"/>
              </a:schemeClr>
            </a:solidFill>
          </a:endParaRPr>
        </a:p>
      </dgm:t>
    </dgm:pt>
    <dgm:pt modelId="{E0FA05FA-340D-4CCF-BDEE-0D87F8AFD4FB}" type="parTrans" cxnId="{A36719D8-D2F0-446D-8D36-87CDF9749766}">
      <dgm:prSet/>
      <dgm:spPr/>
      <dgm:t>
        <a:bodyPr/>
        <a:lstStyle/>
        <a:p>
          <a:endParaRPr lang="en-GB"/>
        </a:p>
      </dgm:t>
    </dgm:pt>
    <dgm:pt modelId="{4D1AEE9A-C222-4B2D-9260-37A22AE8A802}" type="sibTrans" cxnId="{A36719D8-D2F0-446D-8D36-87CDF9749766}">
      <dgm:prSet/>
      <dgm:spPr/>
      <dgm:t>
        <a:bodyPr/>
        <a:lstStyle/>
        <a:p>
          <a:endParaRPr lang="en-GB"/>
        </a:p>
      </dgm:t>
    </dgm:pt>
    <dgm:pt modelId="{BAA16F1F-8C71-410D-BF4C-6654B5617DCA}">
      <dgm:prSet custT="1"/>
      <dgm:spPr/>
      <dgm:t>
        <a:bodyPr/>
        <a:lstStyle/>
        <a:p>
          <a:pPr rtl="0"/>
          <a:endParaRPr lang="en-GB" sz="2000" b="1" dirty="0">
            <a:solidFill>
              <a:schemeClr val="accent2">
                <a:lumMod val="75000"/>
              </a:schemeClr>
            </a:solidFill>
          </a:endParaRPr>
        </a:p>
      </dgm:t>
    </dgm:pt>
    <dgm:pt modelId="{27436EE7-81BC-4FDC-81E0-074194F6C7F0}" type="parTrans" cxnId="{D14D5254-383A-4665-90BF-580120C34189}">
      <dgm:prSet/>
      <dgm:spPr/>
      <dgm:t>
        <a:bodyPr/>
        <a:lstStyle/>
        <a:p>
          <a:endParaRPr lang="en-GB"/>
        </a:p>
      </dgm:t>
    </dgm:pt>
    <dgm:pt modelId="{DA8DC7B4-C884-4938-ACD4-EAC2EB90693B}" type="sibTrans" cxnId="{D14D5254-383A-4665-90BF-580120C34189}">
      <dgm:prSet/>
      <dgm:spPr/>
      <dgm:t>
        <a:bodyPr/>
        <a:lstStyle/>
        <a:p>
          <a:endParaRPr lang="en-GB"/>
        </a:p>
      </dgm:t>
    </dgm:pt>
    <dgm:pt modelId="{FCA4A39C-8A8B-4573-B7D7-A28750C9B484}" type="pres">
      <dgm:prSet presAssocID="{3BC9174A-9141-4399-8CE0-E446A1D2FDBB}" presName="linear" presStyleCnt="0">
        <dgm:presLayoutVars>
          <dgm:animLvl val="lvl"/>
          <dgm:resizeHandles val="exact"/>
        </dgm:presLayoutVars>
      </dgm:prSet>
      <dgm:spPr/>
    </dgm:pt>
    <dgm:pt modelId="{DECDA1AF-C82D-4E7A-89E8-3FB4C7D5A704}" type="pres">
      <dgm:prSet presAssocID="{AA3B5AA7-8214-4459-9389-9DF1073924A6}" presName="parentText" presStyleLbl="node1" presStyleIdx="0" presStyleCnt="2">
        <dgm:presLayoutVars>
          <dgm:chMax val="0"/>
          <dgm:bulletEnabled val="1"/>
        </dgm:presLayoutVars>
      </dgm:prSet>
      <dgm:spPr/>
    </dgm:pt>
    <dgm:pt modelId="{270EC73F-0440-4428-AEC2-D655D10AE7C7}" type="pres">
      <dgm:prSet presAssocID="{AA3B5AA7-8214-4459-9389-9DF1073924A6}" presName="childText" presStyleLbl="revTx" presStyleIdx="0" presStyleCnt="2" custScaleX="100000" custScaleY="124711">
        <dgm:presLayoutVars>
          <dgm:bulletEnabled val="1"/>
        </dgm:presLayoutVars>
      </dgm:prSet>
      <dgm:spPr/>
    </dgm:pt>
    <dgm:pt modelId="{322A317D-1714-40B5-8CE5-04B44A3861DA}" type="pres">
      <dgm:prSet presAssocID="{34A8C95E-1442-4344-8A73-EB515178B4B5}" presName="parentText" presStyleLbl="node1" presStyleIdx="1" presStyleCnt="2">
        <dgm:presLayoutVars>
          <dgm:chMax val="0"/>
          <dgm:bulletEnabled val="1"/>
        </dgm:presLayoutVars>
      </dgm:prSet>
      <dgm:spPr/>
    </dgm:pt>
    <dgm:pt modelId="{5A0C51FE-D078-4D4E-A703-3C4CC973D528}" type="pres">
      <dgm:prSet presAssocID="{34A8C95E-1442-4344-8A73-EB515178B4B5}" presName="childText" presStyleLbl="revTx" presStyleIdx="1" presStyleCnt="2">
        <dgm:presLayoutVars>
          <dgm:bulletEnabled val="1"/>
        </dgm:presLayoutVars>
      </dgm:prSet>
      <dgm:spPr/>
    </dgm:pt>
  </dgm:ptLst>
  <dgm:cxnLst>
    <dgm:cxn modelId="{06B9500E-03F7-44DB-B18D-5AA2780C3DC6}" type="presOf" srcId="{D923B07D-942B-477D-A0B7-88226D2C6C69}" destId="{5A0C51FE-D078-4D4E-A703-3C4CC973D528}" srcOrd="0" destOrd="1" presId="urn:microsoft.com/office/officeart/2005/8/layout/vList2"/>
    <dgm:cxn modelId="{E378EB0F-8DB8-43C3-A0F5-5ABEEFEC69AC}" type="presOf" srcId="{BAA16F1F-8C71-410D-BF4C-6654B5617DCA}" destId="{270EC73F-0440-4428-AEC2-D655D10AE7C7}" srcOrd="0" destOrd="0" presId="urn:microsoft.com/office/officeart/2005/8/layout/vList2"/>
    <dgm:cxn modelId="{20129E1C-449B-49E4-B493-9BA1290E7ADB}" srcId="{3BC9174A-9141-4399-8CE0-E446A1D2FDBB}" destId="{AA3B5AA7-8214-4459-9389-9DF1073924A6}" srcOrd="0" destOrd="0" parTransId="{6817C198-B044-497B-92DE-8DD0CCAC185A}" sibTransId="{15A2FAB6-6711-4CD8-9C38-BC4040F43082}"/>
    <dgm:cxn modelId="{7E277B2E-6049-4AB0-8BFB-33F4A0715992}" srcId="{C9629224-DFE0-40CC-B28B-0758D4AA8D51}" destId="{06319A01-54B5-4063-A443-5909B4704800}" srcOrd="1" destOrd="0" parTransId="{A91F4B99-E1B0-4537-864D-3AC7A2F4FEE9}" sibTransId="{10A33A59-9F49-43E3-BF0B-8F4CD8E9A24D}"/>
    <dgm:cxn modelId="{6339BC32-9448-4502-B8C7-F8A5184B47A2}" type="presOf" srcId="{73A72E45-0781-4C1D-B75D-D7F0D040202A}" destId="{5A0C51FE-D078-4D4E-A703-3C4CC973D528}" srcOrd="0" destOrd="0" presId="urn:microsoft.com/office/officeart/2005/8/layout/vList2"/>
    <dgm:cxn modelId="{D9A01934-D19F-4709-9AEA-248F6D437701}" srcId="{34A8C95E-1442-4344-8A73-EB515178B4B5}" destId="{D923B07D-942B-477D-A0B7-88226D2C6C69}" srcOrd="1" destOrd="0" parTransId="{F20BEB40-0BA1-4EC8-A38C-05CC6B58AD14}" sibTransId="{A3F1F713-B25B-458D-B868-773D8750AE81}"/>
    <dgm:cxn modelId="{05D8EF73-251C-4D69-AB31-E540E6F9A463}" type="presOf" srcId="{06319A01-54B5-4063-A443-5909B4704800}" destId="{270EC73F-0440-4428-AEC2-D655D10AE7C7}" srcOrd="0" destOrd="3" presId="urn:microsoft.com/office/officeart/2005/8/layout/vList2"/>
    <dgm:cxn modelId="{D14D5254-383A-4665-90BF-580120C34189}" srcId="{AA3B5AA7-8214-4459-9389-9DF1073924A6}" destId="{BAA16F1F-8C71-410D-BF4C-6654B5617DCA}" srcOrd="0" destOrd="0" parTransId="{27436EE7-81BC-4FDC-81E0-074194F6C7F0}" sibTransId="{DA8DC7B4-C884-4938-ACD4-EAC2EB90693B}"/>
    <dgm:cxn modelId="{34D94B79-28B7-4526-9499-E61B0DDFCC03}" srcId="{C9629224-DFE0-40CC-B28B-0758D4AA8D51}" destId="{E899B0BD-8CF2-4088-BA40-0B5385722350}" srcOrd="0" destOrd="0" parTransId="{AD99A501-0EB4-478C-9FA3-BBE3CF45BA38}" sibTransId="{3A175238-81D1-4582-B83D-6A9E71D75967}"/>
    <dgm:cxn modelId="{494E0980-53E2-4141-B594-C477970E6B4B}" type="presOf" srcId="{AA3B5AA7-8214-4459-9389-9DF1073924A6}" destId="{DECDA1AF-C82D-4E7A-89E8-3FB4C7D5A704}" srcOrd="0" destOrd="0" presId="urn:microsoft.com/office/officeart/2005/8/layout/vList2"/>
    <dgm:cxn modelId="{8D65C08A-4FF3-4E00-AD6D-E2A8310455D9}" srcId="{AA3B5AA7-8214-4459-9389-9DF1073924A6}" destId="{C9629224-DFE0-40CC-B28B-0758D4AA8D51}" srcOrd="1" destOrd="0" parTransId="{096706E8-D809-49B9-9992-B52C35F42E33}" sibTransId="{E2C196B8-C31F-47FE-B386-969621AAB3D6}"/>
    <dgm:cxn modelId="{E8EAE18B-8FBB-4F6D-B946-9DC31948ADBD}" type="presOf" srcId="{3BC9174A-9141-4399-8CE0-E446A1D2FDBB}" destId="{FCA4A39C-8A8B-4573-B7D7-A28750C9B484}" srcOrd="0" destOrd="0" presId="urn:microsoft.com/office/officeart/2005/8/layout/vList2"/>
    <dgm:cxn modelId="{5C18E28B-ED36-4200-A80B-02A17C0343E6}" type="presOf" srcId="{C9629224-DFE0-40CC-B28B-0758D4AA8D51}" destId="{270EC73F-0440-4428-AEC2-D655D10AE7C7}" srcOrd="0" destOrd="1" presId="urn:microsoft.com/office/officeart/2005/8/layout/vList2"/>
    <dgm:cxn modelId="{8BEDBBC0-D3A5-473A-9114-AC4C9FAE8CAE}" type="presOf" srcId="{34A8C95E-1442-4344-8A73-EB515178B4B5}" destId="{322A317D-1714-40B5-8CE5-04B44A3861DA}" srcOrd="0" destOrd="0" presId="urn:microsoft.com/office/officeart/2005/8/layout/vList2"/>
    <dgm:cxn modelId="{A36719D8-D2F0-446D-8D36-87CDF9749766}" srcId="{34A8C95E-1442-4344-8A73-EB515178B4B5}" destId="{73A72E45-0781-4C1D-B75D-D7F0D040202A}" srcOrd="0" destOrd="0" parTransId="{E0FA05FA-340D-4CCF-BDEE-0D87F8AFD4FB}" sibTransId="{4D1AEE9A-C222-4B2D-9260-37A22AE8A802}"/>
    <dgm:cxn modelId="{2F1861DD-8EB3-4381-B6B9-02C773C64A0C}" srcId="{3BC9174A-9141-4399-8CE0-E446A1D2FDBB}" destId="{34A8C95E-1442-4344-8A73-EB515178B4B5}" srcOrd="1" destOrd="0" parTransId="{08DF3FA3-D01D-4B41-BE19-DDE318BCE69A}" sibTransId="{D18153DE-1A3D-4D27-9EE2-7D76D62CB4B2}"/>
    <dgm:cxn modelId="{8428ACFB-2FA0-4CF9-B78B-511BCC65EE33}" type="presOf" srcId="{E899B0BD-8CF2-4088-BA40-0B5385722350}" destId="{270EC73F-0440-4428-AEC2-D655D10AE7C7}" srcOrd="0" destOrd="2" presId="urn:microsoft.com/office/officeart/2005/8/layout/vList2"/>
    <dgm:cxn modelId="{B4BD9D04-242A-45A3-8C5B-8605CEADCC74}" type="presParOf" srcId="{FCA4A39C-8A8B-4573-B7D7-A28750C9B484}" destId="{DECDA1AF-C82D-4E7A-89E8-3FB4C7D5A704}" srcOrd="0" destOrd="0" presId="urn:microsoft.com/office/officeart/2005/8/layout/vList2"/>
    <dgm:cxn modelId="{5A3EC54B-6409-4B61-A253-C7270E0F3F2B}" type="presParOf" srcId="{FCA4A39C-8A8B-4573-B7D7-A28750C9B484}" destId="{270EC73F-0440-4428-AEC2-D655D10AE7C7}" srcOrd="1" destOrd="0" presId="urn:microsoft.com/office/officeart/2005/8/layout/vList2"/>
    <dgm:cxn modelId="{0AEB68AE-797D-409B-AD64-531D8461A96D}" type="presParOf" srcId="{FCA4A39C-8A8B-4573-B7D7-A28750C9B484}" destId="{322A317D-1714-40B5-8CE5-04B44A3861DA}" srcOrd="2" destOrd="0" presId="urn:microsoft.com/office/officeart/2005/8/layout/vList2"/>
    <dgm:cxn modelId="{412CCAC6-05A2-4EB7-A574-AEB2B6914FEE}" type="presParOf" srcId="{FCA4A39C-8A8B-4573-B7D7-A28750C9B484}" destId="{5A0C51FE-D078-4D4E-A703-3C4CC973D528}"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77361A-1B1E-C745-8510-7010952E7C04}" type="doc">
      <dgm:prSet loTypeId="urn:microsoft.com/office/officeart/2005/8/layout/hList1" loCatId="" qsTypeId="urn:microsoft.com/office/officeart/2005/8/quickstyle/simple4" qsCatId="simple" csTypeId="urn:microsoft.com/office/officeart/2005/8/colors/accent5_5" csCatId="accent5" phldr="1"/>
      <dgm:spPr/>
      <dgm:t>
        <a:bodyPr/>
        <a:lstStyle/>
        <a:p>
          <a:endParaRPr lang="en-US"/>
        </a:p>
      </dgm:t>
    </dgm:pt>
    <dgm:pt modelId="{DEDC210D-EC5B-834B-836D-671EB153810E}">
      <dgm:prSet/>
      <dgm:spPr/>
      <dgm:t>
        <a:bodyPr/>
        <a:lstStyle/>
        <a:p>
          <a:pPr rtl="0"/>
          <a:r>
            <a:rPr lang="en-US" dirty="0"/>
            <a:t>Emotional symptoms</a:t>
          </a:r>
        </a:p>
      </dgm:t>
    </dgm:pt>
    <dgm:pt modelId="{727CE2D0-A7A3-FD45-9700-84A270204E98}" type="parTrans" cxnId="{5443EC2C-5AAC-FD45-81CE-0604A5DF6EDF}">
      <dgm:prSet/>
      <dgm:spPr/>
      <dgm:t>
        <a:bodyPr/>
        <a:lstStyle/>
        <a:p>
          <a:endParaRPr lang="en-US">
            <a:solidFill>
              <a:srgbClr val="000000"/>
            </a:solidFill>
          </a:endParaRPr>
        </a:p>
      </dgm:t>
    </dgm:pt>
    <dgm:pt modelId="{87130374-BA63-9048-B7DE-7FAD61F71FCC}" type="sibTrans" cxnId="{5443EC2C-5AAC-FD45-81CE-0604A5DF6EDF}">
      <dgm:prSet/>
      <dgm:spPr/>
      <dgm:t>
        <a:bodyPr/>
        <a:lstStyle/>
        <a:p>
          <a:endParaRPr lang="en-US">
            <a:solidFill>
              <a:srgbClr val="000000"/>
            </a:solidFill>
          </a:endParaRPr>
        </a:p>
      </dgm:t>
    </dgm:pt>
    <dgm:pt modelId="{BDDEACB3-A925-D74A-9016-728441F9566B}">
      <dgm:prSet/>
      <dgm:spPr/>
      <dgm:t>
        <a:bodyPr/>
        <a:lstStyle/>
        <a:p>
          <a:pPr rtl="0"/>
          <a:r>
            <a:rPr lang="en-US"/>
            <a:t>Feeling </a:t>
          </a:r>
          <a:r>
            <a:rPr lang="en-US" altLang="ja-JP"/>
            <a:t>“</a:t>
          </a:r>
          <a:r>
            <a:rPr lang="en-US"/>
            <a:t>miserable,</a:t>
          </a:r>
          <a:r>
            <a:rPr lang="en-US" altLang="ja-JP"/>
            <a:t>”</a:t>
          </a:r>
          <a:r>
            <a:rPr lang="en-US"/>
            <a:t> </a:t>
          </a:r>
          <a:r>
            <a:rPr lang="en-US" altLang="ja-JP"/>
            <a:t>“</a:t>
          </a:r>
          <a:r>
            <a:rPr lang="en-US"/>
            <a:t>empty,</a:t>
          </a:r>
          <a:r>
            <a:rPr lang="en-US" altLang="ja-JP"/>
            <a:t>”</a:t>
          </a:r>
          <a:r>
            <a:rPr lang="en-US"/>
            <a:t> </a:t>
          </a:r>
          <a:r>
            <a:rPr lang="en-US" altLang="ja-JP"/>
            <a:t>“</a:t>
          </a:r>
          <a:r>
            <a:rPr lang="en-US"/>
            <a:t>humiliated</a:t>
          </a:r>
          <a:r>
            <a:rPr lang="en-US" altLang="ja-JP"/>
            <a:t>”</a:t>
          </a:r>
          <a:endParaRPr lang="en-US" dirty="0"/>
        </a:p>
      </dgm:t>
    </dgm:pt>
    <dgm:pt modelId="{7DC4E61D-960C-B04C-A043-B680E4F740A9}" type="parTrans" cxnId="{8D02851D-F33E-0F4B-B664-9AD8E468E35E}">
      <dgm:prSet/>
      <dgm:spPr/>
      <dgm:t>
        <a:bodyPr/>
        <a:lstStyle/>
        <a:p>
          <a:endParaRPr lang="en-US">
            <a:solidFill>
              <a:srgbClr val="000000"/>
            </a:solidFill>
          </a:endParaRPr>
        </a:p>
      </dgm:t>
    </dgm:pt>
    <dgm:pt modelId="{BCD8C12C-692F-2F48-8B5D-03F4B61DA26E}" type="sibTrans" cxnId="{8D02851D-F33E-0F4B-B664-9AD8E468E35E}">
      <dgm:prSet/>
      <dgm:spPr/>
      <dgm:t>
        <a:bodyPr/>
        <a:lstStyle/>
        <a:p>
          <a:endParaRPr lang="en-US">
            <a:solidFill>
              <a:srgbClr val="000000"/>
            </a:solidFill>
          </a:endParaRPr>
        </a:p>
      </dgm:t>
    </dgm:pt>
    <dgm:pt modelId="{9215AAA3-627E-D047-A2DC-CF46A3C1BF2B}">
      <dgm:prSet/>
      <dgm:spPr/>
      <dgm:t>
        <a:bodyPr/>
        <a:lstStyle/>
        <a:p>
          <a:pPr rtl="0"/>
          <a:r>
            <a:rPr lang="en-US"/>
            <a:t>Experiencing little pleasure</a:t>
          </a:r>
        </a:p>
      </dgm:t>
    </dgm:pt>
    <dgm:pt modelId="{2DD6E981-1E0A-454C-A773-578D6586E308}" type="parTrans" cxnId="{98B4E68B-AAA1-934D-A860-570AA0F49A72}">
      <dgm:prSet/>
      <dgm:spPr/>
      <dgm:t>
        <a:bodyPr/>
        <a:lstStyle/>
        <a:p>
          <a:endParaRPr lang="en-US">
            <a:solidFill>
              <a:srgbClr val="000000"/>
            </a:solidFill>
          </a:endParaRPr>
        </a:p>
      </dgm:t>
    </dgm:pt>
    <dgm:pt modelId="{0FB61E97-33C3-6549-81F6-DDF955C9F4D4}" type="sibTrans" cxnId="{98B4E68B-AAA1-934D-A860-570AA0F49A72}">
      <dgm:prSet/>
      <dgm:spPr/>
      <dgm:t>
        <a:bodyPr/>
        <a:lstStyle/>
        <a:p>
          <a:endParaRPr lang="en-US">
            <a:solidFill>
              <a:srgbClr val="000000"/>
            </a:solidFill>
          </a:endParaRPr>
        </a:p>
      </dgm:t>
    </dgm:pt>
    <dgm:pt modelId="{B0ED9EEA-B236-D442-9AA4-46228360DB7B}">
      <dgm:prSet/>
      <dgm:spPr/>
      <dgm:t>
        <a:bodyPr/>
        <a:lstStyle/>
        <a:p>
          <a:pPr rtl="0"/>
          <a:r>
            <a:rPr lang="en-US"/>
            <a:t>Motivational symptoms</a:t>
          </a:r>
          <a:endParaRPr lang="en-US" dirty="0"/>
        </a:p>
      </dgm:t>
    </dgm:pt>
    <dgm:pt modelId="{2292EE9D-2623-0849-9C66-19A23E7ECC24}" type="parTrans" cxnId="{4A9C6B9B-B706-9C41-9DA9-EE3109D7D9C5}">
      <dgm:prSet/>
      <dgm:spPr/>
      <dgm:t>
        <a:bodyPr/>
        <a:lstStyle/>
        <a:p>
          <a:endParaRPr lang="en-US">
            <a:solidFill>
              <a:srgbClr val="000000"/>
            </a:solidFill>
          </a:endParaRPr>
        </a:p>
      </dgm:t>
    </dgm:pt>
    <dgm:pt modelId="{689379B7-23D6-0640-9FE3-816FA813E2F5}" type="sibTrans" cxnId="{4A9C6B9B-B706-9C41-9DA9-EE3109D7D9C5}">
      <dgm:prSet/>
      <dgm:spPr/>
      <dgm:t>
        <a:bodyPr/>
        <a:lstStyle/>
        <a:p>
          <a:endParaRPr lang="en-US">
            <a:solidFill>
              <a:srgbClr val="000000"/>
            </a:solidFill>
          </a:endParaRPr>
        </a:p>
      </dgm:t>
    </dgm:pt>
    <dgm:pt modelId="{6AA0C9A6-2343-184F-ABE0-67F6100E4CFE}">
      <dgm:prSet/>
      <dgm:spPr/>
      <dgm:t>
        <a:bodyPr/>
        <a:lstStyle/>
        <a:p>
          <a:pPr rtl="0"/>
          <a:r>
            <a:rPr lang="en-US"/>
            <a:t>Lacking drive, initiative, naturalness</a:t>
          </a:r>
          <a:endParaRPr lang="en-US" dirty="0"/>
        </a:p>
      </dgm:t>
    </dgm:pt>
    <dgm:pt modelId="{54EE4199-4602-8748-ABCB-E757060478F0}" type="parTrans" cxnId="{833C3DCF-8E0B-7348-88ED-95570157FC28}">
      <dgm:prSet/>
      <dgm:spPr/>
      <dgm:t>
        <a:bodyPr/>
        <a:lstStyle/>
        <a:p>
          <a:endParaRPr lang="en-US">
            <a:solidFill>
              <a:srgbClr val="000000"/>
            </a:solidFill>
          </a:endParaRPr>
        </a:p>
      </dgm:t>
    </dgm:pt>
    <dgm:pt modelId="{B69638B4-4F9C-3344-9E38-9C92B4C8E108}" type="sibTrans" cxnId="{833C3DCF-8E0B-7348-88ED-95570157FC28}">
      <dgm:prSet/>
      <dgm:spPr/>
      <dgm:t>
        <a:bodyPr/>
        <a:lstStyle/>
        <a:p>
          <a:endParaRPr lang="en-US">
            <a:solidFill>
              <a:srgbClr val="000000"/>
            </a:solidFill>
          </a:endParaRPr>
        </a:p>
      </dgm:t>
    </dgm:pt>
    <dgm:pt modelId="{F3A4C357-920E-A14C-B200-95671625C04E}">
      <dgm:prSet/>
      <dgm:spPr/>
      <dgm:t>
        <a:bodyPr/>
        <a:lstStyle/>
        <a:p>
          <a:pPr rtl="0"/>
          <a:r>
            <a:rPr lang="en-US"/>
            <a:t>Between 6% and 15% of those with severe depression die by suicide</a:t>
          </a:r>
        </a:p>
      </dgm:t>
    </dgm:pt>
    <dgm:pt modelId="{673095B1-ECE3-8B45-9A46-BDF15CDF081A}" type="parTrans" cxnId="{6DE09D92-F40B-D24C-8088-448759DC6ECC}">
      <dgm:prSet/>
      <dgm:spPr/>
      <dgm:t>
        <a:bodyPr/>
        <a:lstStyle/>
        <a:p>
          <a:endParaRPr lang="en-US">
            <a:solidFill>
              <a:srgbClr val="000000"/>
            </a:solidFill>
          </a:endParaRPr>
        </a:p>
      </dgm:t>
    </dgm:pt>
    <dgm:pt modelId="{D0431754-9815-0448-A219-7B96433D82DB}" type="sibTrans" cxnId="{6DE09D92-F40B-D24C-8088-448759DC6ECC}">
      <dgm:prSet/>
      <dgm:spPr/>
      <dgm:t>
        <a:bodyPr/>
        <a:lstStyle/>
        <a:p>
          <a:endParaRPr lang="en-US">
            <a:solidFill>
              <a:srgbClr val="000000"/>
            </a:solidFill>
          </a:endParaRPr>
        </a:p>
      </dgm:t>
    </dgm:pt>
    <dgm:pt modelId="{F91DBEA8-EE45-824E-B039-DCB686D511EE}">
      <dgm:prSet/>
      <dgm:spPr/>
      <dgm:t>
        <a:bodyPr/>
        <a:lstStyle/>
        <a:p>
          <a:pPr rtl="0"/>
          <a:r>
            <a:rPr lang="en-US"/>
            <a:t>Behavioral symptoms</a:t>
          </a:r>
          <a:endParaRPr lang="en-US" dirty="0"/>
        </a:p>
      </dgm:t>
    </dgm:pt>
    <dgm:pt modelId="{9A0F079A-D590-1947-952B-DF7523D51BCE}" type="parTrans" cxnId="{6DF13005-7AE8-864F-BFC2-04AADC8FCC26}">
      <dgm:prSet/>
      <dgm:spPr/>
      <dgm:t>
        <a:bodyPr/>
        <a:lstStyle/>
        <a:p>
          <a:endParaRPr lang="en-US">
            <a:solidFill>
              <a:srgbClr val="000000"/>
            </a:solidFill>
          </a:endParaRPr>
        </a:p>
      </dgm:t>
    </dgm:pt>
    <dgm:pt modelId="{88F55048-6133-7740-89CE-573BC8B2A9B6}" type="sibTrans" cxnId="{6DF13005-7AE8-864F-BFC2-04AADC8FCC26}">
      <dgm:prSet/>
      <dgm:spPr/>
      <dgm:t>
        <a:bodyPr/>
        <a:lstStyle/>
        <a:p>
          <a:endParaRPr lang="en-US">
            <a:solidFill>
              <a:srgbClr val="000000"/>
            </a:solidFill>
          </a:endParaRPr>
        </a:p>
      </dgm:t>
    </dgm:pt>
    <dgm:pt modelId="{9FCE7FC9-099D-F248-B279-36F5DF6340D4}">
      <dgm:prSet/>
      <dgm:spPr/>
      <dgm:t>
        <a:bodyPr/>
        <a:lstStyle/>
        <a:p>
          <a:pPr rtl="0"/>
          <a:r>
            <a:rPr lang="en-US"/>
            <a:t>Less active, less productive</a:t>
          </a:r>
        </a:p>
      </dgm:t>
    </dgm:pt>
    <dgm:pt modelId="{F174AF6B-BF33-4B40-8C45-79BEF551DC2A}" type="parTrans" cxnId="{6678BFB2-BB7C-A644-8C41-017760B8FED2}">
      <dgm:prSet/>
      <dgm:spPr/>
      <dgm:t>
        <a:bodyPr/>
        <a:lstStyle/>
        <a:p>
          <a:endParaRPr lang="en-US">
            <a:solidFill>
              <a:srgbClr val="000000"/>
            </a:solidFill>
          </a:endParaRPr>
        </a:p>
      </dgm:t>
    </dgm:pt>
    <dgm:pt modelId="{3F45F33B-841C-664E-8110-9675D14C54FB}" type="sibTrans" cxnId="{6678BFB2-BB7C-A644-8C41-017760B8FED2}">
      <dgm:prSet/>
      <dgm:spPr/>
      <dgm:t>
        <a:bodyPr/>
        <a:lstStyle/>
        <a:p>
          <a:endParaRPr lang="en-US">
            <a:solidFill>
              <a:srgbClr val="000000"/>
            </a:solidFill>
          </a:endParaRPr>
        </a:p>
      </dgm:t>
    </dgm:pt>
    <dgm:pt modelId="{89042DD4-9DC5-E34B-BE41-B6C775BCD1FA}">
      <dgm:prSet/>
      <dgm:spPr/>
      <dgm:t>
        <a:bodyPr/>
        <a:lstStyle/>
        <a:p>
          <a:pPr rtl="0"/>
          <a:r>
            <a:rPr lang="en-US"/>
            <a:t>Cognitive symptoms</a:t>
          </a:r>
          <a:endParaRPr lang="en-US" dirty="0"/>
        </a:p>
      </dgm:t>
    </dgm:pt>
    <dgm:pt modelId="{8EB66229-D5F3-174E-84ED-C27084952880}" type="parTrans" cxnId="{46CD8245-1D01-0B47-8B2B-56F028E6BB8B}">
      <dgm:prSet/>
      <dgm:spPr/>
      <dgm:t>
        <a:bodyPr/>
        <a:lstStyle/>
        <a:p>
          <a:endParaRPr lang="en-US">
            <a:solidFill>
              <a:srgbClr val="000000"/>
            </a:solidFill>
          </a:endParaRPr>
        </a:p>
      </dgm:t>
    </dgm:pt>
    <dgm:pt modelId="{2B365096-7BB8-964A-9CC6-91628B319F94}" type="sibTrans" cxnId="{46CD8245-1D01-0B47-8B2B-56F028E6BB8B}">
      <dgm:prSet/>
      <dgm:spPr/>
      <dgm:t>
        <a:bodyPr/>
        <a:lstStyle/>
        <a:p>
          <a:endParaRPr lang="en-US">
            <a:solidFill>
              <a:srgbClr val="000000"/>
            </a:solidFill>
          </a:endParaRPr>
        </a:p>
      </dgm:t>
    </dgm:pt>
    <dgm:pt modelId="{0C262A6C-465C-D84F-95AE-230E8F41204D}">
      <dgm:prSet/>
      <dgm:spPr/>
      <dgm:t>
        <a:bodyPr/>
        <a:lstStyle/>
        <a:p>
          <a:pPr rtl="0"/>
          <a:r>
            <a:rPr lang="en-US"/>
            <a:t>Hold negative views of themselves</a:t>
          </a:r>
        </a:p>
      </dgm:t>
    </dgm:pt>
    <dgm:pt modelId="{5624BA8A-9E03-7D47-A934-F8CEB1D4B17F}" type="parTrans" cxnId="{7F686B7E-CAF8-2143-9959-2F106D5FE0B3}">
      <dgm:prSet/>
      <dgm:spPr/>
      <dgm:t>
        <a:bodyPr/>
        <a:lstStyle/>
        <a:p>
          <a:endParaRPr lang="en-US">
            <a:solidFill>
              <a:srgbClr val="000000"/>
            </a:solidFill>
          </a:endParaRPr>
        </a:p>
      </dgm:t>
    </dgm:pt>
    <dgm:pt modelId="{89C4AF73-3E1A-5844-9B27-087E41144F2E}" type="sibTrans" cxnId="{7F686B7E-CAF8-2143-9959-2F106D5FE0B3}">
      <dgm:prSet/>
      <dgm:spPr/>
      <dgm:t>
        <a:bodyPr/>
        <a:lstStyle/>
        <a:p>
          <a:endParaRPr lang="en-US">
            <a:solidFill>
              <a:srgbClr val="000000"/>
            </a:solidFill>
          </a:endParaRPr>
        </a:p>
      </dgm:t>
    </dgm:pt>
    <dgm:pt modelId="{B1F5F058-2605-4641-A93E-BB2D53CCDDC6}">
      <dgm:prSet/>
      <dgm:spPr/>
      <dgm:t>
        <a:bodyPr/>
        <a:lstStyle/>
        <a:p>
          <a:pPr rtl="0"/>
          <a:r>
            <a:rPr lang="en-US"/>
            <a:t>Blame themselves for unfortunate events</a:t>
          </a:r>
          <a:endParaRPr lang="en-US" dirty="0"/>
        </a:p>
      </dgm:t>
    </dgm:pt>
    <dgm:pt modelId="{C2DA298D-B5C1-F64C-B63C-744962DA8126}" type="parTrans" cxnId="{A7951EB5-2CD6-E644-A037-9B45C2770485}">
      <dgm:prSet/>
      <dgm:spPr/>
      <dgm:t>
        <a:bodyPr/>
        <a:lstStyle/>
        <a:p>
          <a:endParaRPr lang="en-US">
            <a:solidFill>
              <a:srgbClr val="000000"/>
            </a:solidFill>
          </a:endParaRPr>
        </a:p>
      </dgm:t>
    </dgm:pt>
    <dgm:pt modelId="{3671BB51-E416-7340-ACE3-A483B4CD0CD7}" type="sibTrans" cxnId="{A7951EB5-2CD6-E644-A037-9B45C2770485}">
      <dgm:prSet/>
      <dgm:spPr/>
      <dgm:t>
        <a:bodyPr/>
        <a:lstStyle/>
        <a:p>
          <a:endParaRPr lang="en-US">
            <a:solidFill>
              <a:srgbClr val="000000"/>
            </a:solidFill>
          </a:endParaRPr>
        </a:p>
      </dgm:t>
    </dgm:pt>
    <dgm:pt modelId="{2E98F0B2-0988-1245-9097-D855113BAF67}">
      <dgm:prSet/>
      <dgm:spPr/>
      <dgm:t>
        <a:bodyPr/>
        <a:lstStyle/>
        <a:p>
          <a:pPr rtl="0"/>
          <a:r>
            <a:rPr lang="en-US"/>
            <a:t>Pessimistic</a:t>
          </a:r>
        </a:p>
      </dgm:t>
    </dgm:pt>
    <dgm:pt modelId="{1680883E-2C70-6847-838E-39814B5F3E8F}" type="parTrans" cxnId="{298070B8-2D2B-354B-A500-D0828BECB822}">
      <dgm:prSet/>
      <dgm:spPr/>
      <dgm:t>
        <a:bodyPr/>
        <a:lstStyle/>
        <a:p>
          <a:endParaRPr lang="en-US">
            <a:solidFill>
              <a:srgbClr val="000000"/>
            </a:solidFill>
          </a:endParaRPr>
        </a:p>
      </dgm:t>
    </dgm:pt>
    <dgm:pt modelId="{54A5CA4E-9BDD-D348-84F3-13F6C7CAD129}" type="sibTrans" cxnId="{298070B8-2D2B-354B-A500-D0828BECB822}">
      <dgm:prSet/>
      <dgm:spPr/>
      <dgm:t>
        <a:bodyPr/>
        <a:lstStyle/>
        <a:p>
          <a:endParaRPr lang="en-US">
            <a:solidFill>
              <a:srgbClr val="000000"/>
            </a:solidFill>
          </a:endParaRPr>
        </a:p>
      </dgm:t>
    </dgm:pt>
    <dgm:pt modelId="{C464A2C4-EFCC-BE48-82CF-637F04A38B73}">
      <dgm:prSet/>
      <dgm:spPr/>
      <dgm:t>
        <a:bodyPr/>
        <a:lstStyle/>
        <a:p>
          <a:pPr rtl="0"/>
          <a:r>
            <a:rPr lang="en-US"/>
            <a:t>Physical symptoms</a:t>
          </a:r>
          <a:endParaRPr lang="en-US" dirty="0"/>
        </a:p>
      </dgm:t>
    </dgm:pt>
    <dgm:pt modelId="{3F94EDDC-08A0-BC4B-A9F3-1BA85B4D4844}" type="parTrans" cxnId="{5ED45AE9-CECE-5A41-9F75-3D7C8EBB2725}">
      <dgm:prSet/>
      <dgm:spPr/>
      <dgm:t>
        <a:bodyPr/>
        <a:lstStyle/>
        <a:p>
          <a:endParaRPr lang="en-US">
            <a:solidFill>
              <a:srgbClr val="000000"/>
            </a:solidFill>
          </a:endParaRPr>
        </a:p>
      </dgm:t>
    </dgm:pt>
    <dgm:pt modelId="{77FF353D-E086-A640-997E-84DFC3395C84}" type="sibTrans" cxnId="{5ED45AE9-CECE-5A41-9F75-3D7C8EBB2725}">
      <dgm:prSet/>
      <dgm:spPr/>
      <dgm:t>
        <a:bodyPr/>
        <a:lstStyle/>
        <a:p>
          <a:endParaRPr lang="en-US">
            <a:solidFill>
              <a:srgbClr val="000000"/>
            </a:solidFill>
          </a:endParaRPr>
        </a:p>
      </dgm:t>
    </dgm:pt>
    <dgm:pt modelId="{10260366-A8A4-AE48-A989-288C09B5398E}">
      <dgm:prSet/>
      <dgm:spPr/>
      <dgm:t>
        <a:bodyPr/>
        <a:lstStyle/>
        <a:p>
          <a:pPr rtl="0"/>
          <a:r>
            <a:rPr lang="en-US"/>
            <a:t>Headaches, dizzy spells, general pain</a:t>
          </a:r>
        </a:p>
      </dgm:t>
    </dgm:pt>
    <dgm:pt modelId="{B6EF3875-4391-8B42-8322-364EDB6DAE3F}" type="parTrans" cxnId="{1106D422-71D1-0641-A2AD-8DBF7B490BB4}">
      <dgm:prSet/>
      <dgm:spPr/>
      <dgm:t>
        <a:bodyPr/>
        <a:lstStyle/>
        <a:p>
          <a:endParaRPr lang="en-US">
            <a:solidFill>
              <a:srgbClr val="000000"/>
            </a:solidFill>
          </a:endParaRPr>
        </a:p>
      </dgm:t>
    </dgm:pt>
    <dgm:pt modelId="{A43AEBA5-B80C-BF42-A575-4E590EE066BA}" type="sibTrans" cxnId="{1106D422-71D1-0641-A2AD-8DBF7B490BB4}">
      <dgm:prSet/>
      <dgm:spPr/>
      <dgm:t>
        <a:bodyPr/>
        <a:lstStyle/>
        <a:p>
          <a:endParaRPr lang="en-US">
            <a:solidFill>
              <a:srgbClr val="000000"/>
            </a:solidFill>
          </a:endParaRPr>
        </a:p>
      </dgm:t>
    </dgm:pt>
    <dgm:pt modelId="{B75D92D0-53A9-5141-A466-B341BA7BDD7A}" type="pres">
      <dgm:prSet presAssocID="{0177361A-1B1E-C745-8510-7010952E7C04}" presName="Name0" presStyleCnt="0">
        <dgm:presLayoutVars>
          <dgm:dir/>
          <dgm:animLvl val="lvl"/>
          <dgm:resizeHandles val="exact"/>
        </dgm:presLayoutVars>
      </dgm:prSet>
      <dgm:spPr/>
    </dgm:pt>
    <dgm:pt modelId="{DAE7F8C1-C32E-214E-9E67-4AC2B2896AE1}" type="pres">
      <dgm:prSet presAssocID="{DEDC210D-EC5B-834B-836D-671EB153810E}" presName="composite" presStyleCnt="0"/>
      <dgm:spPr/>
    </dgm:pt>
    <dgm:pt modelId="{DE3206CA-A400-324E-8E84-BC4DF11DAA19}" type="pres">
      <dgm:prSet presAssocID="{DEDC210D-EC5B-834B-836D-671EB153810E}" presName="parTx" presStyleLbl="alignNode1" presStyleIdx="0" presStyleCnt="5">
        <dgm:presLayoutVars>
          <dgm:chMax val="0"/>
          <dgm:chPref val="0"/>
          <dgm:bulletEnabled val="1"/>
        </dgm:presLayoutVars>
      </dgm:prSet>
      <dgm:spPr/>
    </dgm:pt>
    <dgm:pt modelId="{C9CF1AAB-1E6C-2A4B-8F52-AC859F436BED}" type="pres">
      <dgm:prSet presAssocID="{DEDC210D-EC5B-834B-836D-671EB153810E}" presName="desTx" presStyleLbl="alignAccFollowNode1" presStyleIdx="0" presStyleCnt="5">
        <dgm:presLayoutVars>
          <dgm:bulletEnabled val="1"/>
        </dgm:presLayoutVars>
      </dgm:prSet>
      <dgm:spPr/>
    </dgm:pt>
    <dgm:pt modelId="{B1004F65-06E7-CA45-A3FC-EA59B730AB4B}" type="pres">
      <dgm:prSet presAssocID="{87130374-BA63-9048-B7DE-7FAD61F71FCC}" presName="space" presStyleCnt="0"/>
      <dgm:spPr/>
    </dgm:pt>
    <dgm:pt modelId="{CC299C9D-2191-764B-A6ED-C4FA77D8137B}" type="pres">
      <dgm:prSet presAssocID="{B0ED9EEA-B236-D442-9AA4-46228360DB7B}" presName="composite" presStyleCnt="0"/>
      <dgm:spPr/>
    </dgm:pt>
    <dgm:pt modelId="{0B7DC5F5-DA82-5A42-BC19-B6FD056D2F41}" type="pres">
      <dgm:prSet presAssocID="{B0ED9EEA-B236-D442-9AA4-46228360DB7B}" presName="parTx" presStyleLbl="alignNode1" presStyleIdx="1" presStyleCnt="5">
        <dgm:presLayoutVars>
          <dgm:chMax val="0"/>
          <dgm:chPref val="0"/>
          <dgm:bulletEnabled val="1"/>
        </dgm:presLayoutVars>
      </dgm:prSet>
      <dgm:spPr/>
    </dgm:pt>
    <dgm:pt modelId="{54FF86B4-32AC-9048-8273-3E17742B8B32}" type="pres">
      <dgm:prSet presAssocID="{B0ED9EEA-B236-D442-9AA4-46228360DB7B}" presName="desTx" presStyleLbl="alignAccFollowNode1" presStyleIdx="1" presStyleCnt="5">
        <dgm:presLayoutVars>
          <dgm:bulletEnabled val="1"/>
        </dgm:presLayoutVars>
      </dgm:prSet>
      <dgm:spPr/>
    </dgm:pt>
    <dgm:pt modelId="{209162B5-CF50-A945-AD86-7F3A614D866F}" type="pres">
      <dgm:prSet presAssocID="{689379B7-23D6-0640-9FE3-816FA813E2F5}" presName="space" presStyleCnt="0"/>
      <dgm:spPr/>
    </dgm:pt>
    <dgm:pt modelId="{90D38C58-1DE1-4A4A-8BD6-B1CF7F0BC8F7}" type="pres">
      <dgm:prSet presAssocID="{F91DBEA8-EE45-824E-B039-DCB686D511EE}" presName="composite" presStyleCnt="0"/>
      <dgm:spPr/>
    </dgm:pt>
    <dgm:pt modelId="{BF5F8836-C6DB-774B-B135-3EC70DB183E3}" type="pres">
      <dgm:prSet presAssocID="{F91DBEA8-EE45-824E-B039-DCB686D511EE}" presName="parTx" presStyleLbl="alignNode1" presStyleIdx="2" presStyleCnt="5">
        <dgm:presLayoutVars>
          <dgm:chMax val="0"/>
          <dgm:chPref val="0"/>
          <dgm:bulletEnabled val="1"/>
        </dgm:presLayoutVars>
      </dgm:prSet>
      <dgm:spPr/>
    </dgm:pt>
    <dgm:pt modelId="{34E41818-5357-9043-84FD-6EC5BC666FE7}" type="pres">
      <dgm:prSet presAssocID="{F91DBEA8-EE45-824E-B039-DCB686D511EE}" presName="desTx" presStyleLbl="alignAccFollowNode1" presStyleIdx="2" presStyleCnt="5">
        <dgm:presLayoutVars>
          <dgm:bulletEnabled val="1"/>
        </dgm:presLayoutVars>
      </dgm:prSet>
      <dgm:spPr/>
    </dgm:pt>
    <dgm:pt modelId="{D03EAD66-D276-9143-9953-F07548825A15}" type="pres">
      <dgm:prSet presAssocID="{88F55048-6133-7740-89CE-573BC8B2A9B6}" presName="space" presStyleCnt="0"/>
      <dgm:spPr/>
    </dgm:pt>
    <dgm:pt modelId="{6616007A-D3BE-4B4E-B591-F093105BB88D}" type="pres">
      <dgm:prSet presAssocID="{89042DD4-9DC5-E34B-BE41-B6C775BCD1FA}" presName="composite" presStyleCnt="0"/>
      <dgm:spPr/>
    </dgm:pt>
    <dgm:pt modelId="{614C00FE-D5D2-FC47-A571-68FCCEDDD9DA}" type="pres">
      <dgm:prSet presAssocID="{89042DD4-9DC5-E34B-BE41-B6C775BCD1FA}" presName="parTx" presStyleLbl="alignNode1" presStyleIdx="3" presStyleCnt="5">
        <dgm:presLayoutVars>
          <dgm:chMax val="0"/>
          <dgm:chPref val="0"/>
          <dgm:bulletEnabled val="1"/>
        </dgm:presLayoutVars>
      </dgm:prSet>
      <dgm:spPr/>
    </dgm:pt>
    <dgm:pt modelId="{8771771E-8FEA-5D40-A16D-24608C9DF912}" type="pres">
      <dgm:prSet presAssocID="{89042DD4-9DC5-E34B-BE41-B6C775BCD1FA}" presName="desTx" presStyleLbl="alignAccFollowNode1" presStyleIdx="3" presStyleCnt="5">
        <dgm:presLayoutVars>
          <dgm:bulletEnabled val="1"/>
        </dgm:presLayoutVars>
      </dgm:prSet>
      <dgm:spPr/>
    </dgm:pt>
    <dgm:pt modelId="{84B0EC5F-9CE8-2F46-A11F-29319EA8EA5B}" type="pres">
      <dgm:prSet presAssocID="{2B365096-7BB8-964A-9CC6-91628B319F94}" presName="space" presStyleCnt="0"/>
      <dgm:spPr/>
    </dgm:pt>
    <dgm:pt modelId="{ED29775D-7911-794B-B961-DF97F54DFBC7}" type="pres">
      <dgm:prSet presAssocID="{C464A2C4-EFCC-BE48-82CF-637F04A38B73}" presName="composite" presStyleCnt="0"/>
      <dgm:spPr/>
    </dgm:pt>
    <dgm:pt modelId="{6EBA397F-EE9D-B14E-A4F2-C0464CFEAD25}" type="pres">
      <dgm:prSet presAssocID="{C464A2C4-EFCC-BE48-82CF-637F04A38B73}" presName="parTx" presStyleLbl="alignNode1" presStyleIdx="4" presStyleCnt="5">
        <dgm:presLayoutVars>
          <dgm:chMax val="0"/>
          <dgm:chPref val="0"/>
          <dgm:bulletEnabled val="1"/>
        </dgm:presLayoutVars>
      </dgm:prSet>
      <dgm:spPr/>
    </dgm:pt>
    <dgm:pt modelId="{3CBE9CA2-12C9-2C40-B3B8-C989A683C897}" type="pres">
      <dgm:prSet presAssocID="{C464A2C4-EFCC-BE48-82CF-637F04A38B73}" presName="desTx" presStyleLbl="alignAccFollowNode1" presStyleIdx="4" presStyleCnt="5">
        <dgm:presLayoutVars>
          <dgm:bulletEnabled val="1"/>
        </dgm:presLayoutVars>
      </dgm:prSet>
      <dgm:spPr/>
    </dgm:pt>
  </dgm:ptLst>
  <dgm:cxnLst>
    <dgm:cxn modelId="{6DF13005-7AE8-864F-BFC2-04AADC8FCC26}" srcId="{0177361A-1B1E-C745-8510-7010952E7C04}" destId="{F91DBEA8-EE45-824E-B039-DCB686D511EE}" srcOrd="2" destOrd="0" parTransId="{9A0F079A-D590-1947-952B-DF7523D51BCE}" sibTransId="{88F55048-6133-7740-89CE-573BC8B2A9B6}"/>
    <dgm:cxn modelId="{30FEB805-51DF-465E-8927-456B0CC04EEB}" type="presOf" srcId="{BDDEACB3-A925-D74A-9016-728441F9566B}" destId="{C9CF1AAB-1E6C-2A4B-8F52-AC859F436BED}" srcOrd="0" destOrd="0" presId="urn:microsoft.com/office/officeart/2005/8/layout/hList1"/>
    <dgm:cxn modelId="{A0D5F214-56BA-429A-98FA-FE34B1F6858D}" type="presOf" srcId="{9215AAA3-627E-D047-A2DC-CF46A3C1BF2B}" destId="{C9CF1AAB-1E6C-2A4B-8F52-AC859F436BED}" srcOrd="0" destOrd="1" presId="urn:microsoft.com/office/officeart/2005/8/layout/hList1"/>
    <dgm:cxn modelId="{1750151A-F3F9-4F36-8196-300D3784EA0C}" type="presOf" srcId="{9FCE7FC9-099D-F248-B279-36F5DF6340D4}" destId="{34E41818-5357-9043-84FD-6EC5BC666FE7}" srcOrd="0" destOrd="0" presId="urn:microsoft.com/office/officeart/2005/8/layout/hList1"/>
    <dgm:cxn modelId="{8D02851D-F33E-0F4B-B664-9AD8E468E35E}" srcId="{DEDC210D-EC5B-834B-836D-671EB153810E}" destId="{BDDEACB3-A925-D74A-9016-728441F9566B}" srcOrd="0" destOrd="0" parTransId="{7DC4E61D-960C-B04C-A043-B680E4F740A9}" sibTransId="{BCD8C12C-692F-2F48-8B5D-03F4B61DA26E}"/>
    <dgm:cxn modelId="{1106D422-71D1-0641-A2AD-8DBF7B490BB4}" srcId="{C464A2C4-EFCC-BE48-82CF-637F04A38B73}" destId="{10260366-A8A4-AE48-A989-288C09B5398E}" srcOrd="0" destOrd="0" parTransId="{B6EF3875-4391-8B42-8322-364EDB6DAE3F}" sibTransId="{A43AEBA5-B80C-BF42-A575-4E590EE066BA}"/>
    <dgm:cxn modelId="{5443EC2C-5AAC-FD45-81CE-0604A5DF6EDF}" srcId="{0177361A-1B1E-C745-8510-7010952E7C04}" destId="{DEDC210D-EC5B-834B-836D-671EB153810E}" srcOrd="0" destOrd="0" parTransId="{727CE2D0-A7A3-FD45-9700-84A270204E98}" sibTransId="{87130374-BA63-9048-B7DE-7FAD61F71FCC}"/>
    <dgm:cxn modelId="{50F5F930-585E-45BB-9D72-D0D3B449DD47}" type="presOf" srcId="{F3A4C357-920E-A14C-B200-95671625C04E}" destId="{54FF86B4-32AC-9048-8273-3E17742B8B32}" srcOrd="0" destOrd="1" presId="urn:microsoft.com/office/officeart/2005/8/layout/hList1"/>
    <dgm:cxn modelId="{46CD8245-1D01-0B47-8B2B-56F028E6BB8B}" srcId="{0177361A-1B1E-C745-8510-7010952E7C04}" destId="{89042DD4-9DC5-E34B-BE41-B6C775BCD1FA}" srcOrd="3" destOrd="0" parTransId="{8EB66229-D5F3-174E-84ED-C27084952880}" sibTransId="{2B365096-7BB8-964A-9CC6-91628B319F94}"/>
    <dgm:cxn modelId="{B1CA484B-FA81-4E29-8E09-0E53EF572004}" type="presOf" srcId="{89042DD4-9DC5-E34B-BE41-B6C775BCD1FA}" destId="{614C00FE-D5D2-FC47-A571-68FCCEDDD9DA}" srcOrd="0" destOrd="0" presId="urn:microsoft.com/office/officeart/2005/8/layout/hList1"/>
    <dgm:cxn modelId="{05DFFF6E-4302-4DFA-A7D4-A8A12BB89032}" type="presOf" srcId="{10260366-A8A4-AE48-A989-288C09B5398E}" destId="{3CBE9CA2-12C9-2C40-B3B8-C989A683C897}" srcOrd="0" destOrd="0" presId="urn:microsoft.com/office/officeart/2005/8/layout/hList1"/>
    <dgm:cxn modelId="{DF80E550-44C1-49F5-9191-6F35CE914DF2}" type="presOf" srcId="{2E98F0B2-0988-1245-9097-D855113BAF67}" destId="{8771771E-8FEA-5D40-A16D-24608C9DF912}" srcOrd="0" destOrd="2" presId="urn:microsoft.com/office/officeart/2005/8/layout/hList1"/>
    <dgm:cxn modelId="{4C351A78-E1EC-4186-9BA8-6A4B980383A1}" type="presOf" srcId="{DEDC210D-EC5B-834B-836D-671EB153810E}" destId="{DE3206CA-A400-324E-8E84-BC4DF11DAA19}" srcOrd="0" destOrd="0" presId="urn:microsoft.com/office/officeart/2005/8/layout/hList1"/>
    <dgm:cxn modelId="{E2F91B7A-B8EF-4C63-91C3-E1B0D3ACD787}" type="presOf" srcId="{C464A2C4-EFCC-BE48-82CF-637F04A38B73}" destId="{6EBA397F-EE9D-B14E-A4F2-C0464CFEAD25}" srcOrd="0" destOrd="0" presId="urn:microsoft.com/office/officeart/2005/8/layout/hList1"/>
    <dgm:cxn modelId="{7F686B7E-CAF8-2143-9959-2F106D5FE0B3}" srcId="{89042DD4-9DC5-E34B-BE41-B6C775BCD1FA}" destId="{0C262A6C-465C-D84F-95AE-230E8F41204D}" srcOrd="0" destOrd="0" parTransId="{5624BA8A-9E03-7D47-A934-F8CEB1D4B17F}" sibTransId="{89C4AF73-3E1A-5844-9B27-087E41144F2E}"/>
    <dgm:cxn modelId="{98B4E68B-AAA1-934D-A860-570AA0F49A72}" srcId="{DEDC210D-EC5B-834B-836D-671EB153810E}" destId="{9215AAA3-627E-D047-A2DC-CF46A3C1BF2B}" srcOrd="1" destOrd="0" parTransId="{2DD6E981-1E0A-454C-A773-578D6586E308}" sibTransId="{0FB61E97-33C3-6549-81F6-DDF955C9F4D4}"/>
    <dgm:cxn modelId="{6DE09D92-F40B-D24C-8088-448759DC6ECC}" srcId="{B0ED9EEA-B236-D442-9AA4-46228360DB7B}" destId="{F3A4C357-920E-A14C-B200-95671625C04E}" srcOrd="1" destOrd="0" parTransId="{673095B1-ECE3-8B45-9A46-BDF15CDF081A}" sibTransId="{D0431754-9815-0448-A219-7B96433D82DB}"/>
    <dgm:cxn modelId="{925FF298-AE80-4275-BE95-393D375C407D}" type="presOf" srcId="{B1F5F058-2605-4641-A93E-BB2D53CCDDC6}" destId="{8771771E-8FEA-5D40-A16D-24608C9DF912}" srcOrd="0" destOrd="1" presId="urn:microsoft.com/office/officeart/2005/8/layout/hList1"/>
    <dgm:cxn modelId="{4A9C6B9B-B706-9C41-9DA9-EE3109D7D9C5}" srcId="{0177361A-1B1E-C745-8510-7010952E7C04}" destId="{B0ED9EEA-B236-D442-9AA4-46228360DB7B}" srcOrd="1" destOrd="0" parTransId="{2292EE9D-2623-0849-9C66-19A23E7ECC24}" sibTransId="{689379B7-23D6-0640-9FE3-816FA813E2F5}"/>
    <dgm:cxn modelId="{6678BFB2-BB7C-A644-8C41-017760B8FED2}" srcId="{F91DBEA8-EE45-824E-B039-DCB686D511EE}" destId="{9FCE7FC9-099D-F248-B279-36F5DF6340D4}" srcOrd="0" destOrd="0" parTransId="{F174AF6B-BF33-4B40-8C45-79BEF551DC2A}" sibTransId="{3F45F33B-841C-664E-8110-9675D14C54FB}"/>
    <dgm:cxn modelId="{A7951EB5-2CD6-E644-A037-9B45C2770485}" srcId="{89042DD4-9DC5-E34B-BE41-B6C775BCD1FA}" destId="{B1F5F058-2605-4641-A93E-BB2D53CCDDC6}" srcOrd="1" destOrd="0" parTransId="{C2DA298D-B5C1-F64C-B63C-744962DA8126}" sibTransId="{3671BB51-E416-7340-ACE3-A483B4CD0CD7}"/>
    <dgm:cxn modelId="{298070B8-2D2B-354B-A500-D0828BECB822}" srcId="{89042DD4-9DC5-E34B-BE41-B6C775BCD1FA}" destId="{2E98F0B2-0988-1245-9097-D855113BAF67}" srcOrd="2" destOrd="0" parTransId="{1680883E-2C70-6847-838E-39814B5F3E8F}" sibTransId="{54A5CA4E-9BDD-D348-84F3-13F6C7CAD129}"/>
    <dgm:cxn modelId="{D1B2CCB8-076C-4765-9124-E43A0BFA2150}" type="presOf" srcId="{B0ED9EEA-B236-D442-9AA4-46228360DB7B}" destId="{0B7DC5F5-DA82-5A42-BC19-B6FD056D2F41}" srcOrd="0" destOrd="0" presId="urn:microsoft.com/office/officeart/2005/8/layout/hList1"/>
    <dgm:cxn modelId="{4A02F3BB-A1E7-4A67-B7C8-DD3BF13E95BC}" type="presOf" srcId="{F91DBEA8-EE45-824E-B039-DCB686D511EE}" destId="{BF5F8836-C6DB-774B-B135-3EC70DB183E3}" srcOrd="0" destOrd="0" presId="urn:microsoft.com/office/officeart/2005/8/layout/hList1"/>
    <dgm:cxn modelId="{05DD37CF-88EB-4AE0-958A-E5BDD5F2155B}" type="presOf" srcId="{0C262A6C-465C-D84F-95AE-230E8F41204D}" destId="{8771771E-8FEA-5D40-A16D-24608C9DF912}" srcOrd="0" destOrd="0" presId="urn:microsoft.com/office/officeart/2005/8/layout/hList1"/>
    <dgm:cxn modelId="{833C3DCF-8E0B-7348-88ED-95570157FC28}" srcId="{B0ED9EEA-B236-D442-9AA4-46228360DB7B}" destId="{6AA0C9A6-2343-184F-ABE0-67F6100E4CFE}" srcOrd="0" destOrd="0" parTransId="{54EE4199-4602-8748-ABCB-E757060478F0}" sibTransId="{B69638B4-4F9C-3344-9E38-9C92B4C8E108}"/>
    <dgm:cxn modelId="{FACDF9D5-6315-47EB-AA98-C7DE024E9D39}" type="presOf" srcId="{0177361A-1B1E-C745-8510-7010952E7C04}" destId="{B75D92D0-53A9-5141-A466-B341BA7BDD7A}" srcOrd="0" destOrd="0" presId="urn:microsoft.com/office/officeart/2005/8/layout/hList1"/>
    <dgm:cxn modelId="{949A87E1-6439-4E17-BEDA-CCE5DFC3219B}" type="presOf" srcId="{6AA0C9A6-2343-184F-ABE0-67F6100E4CFE}" destId="{54FF86B4-32AC-9048-8273-3E17742B8B32}" srcOrd="0" destOrd="0" presId="urn:microsoft.com/office/officeart/2005/8/layout/hList1"/>
    <dgm:cxn modelId="{5ED45AE9-CECE-5A41-9F75-3D7C8EBB2725}" srcId="{0177361A-1B1E-C745-8510-7010952E7C04}" destId="{C464A2C4-EFCC-BE48-82CF-637F04A38B73}" srcOrd="4" destOrd="0" parTransId="{3F94EDDC-08A0-BC4B-A9F3-1BA85B4D4844}" sibTransId="{77FF353D-E086-A640-997E-84DFC3395C84}"/>
    <dgm:cxn modelId="{E52658E4-B4E1-44E4-A14F-48ACF0B5B517}" type="presParOf" srcId="{B75D92D0-53A9-5141-A466-B341BA7BDD7A}" destId="{DAE7F8C1-C32E-214E-9E67-4AC2B2896AE1}" srcOrd="0" destOrd="0" presId="urn:microsoft.com/office/officeart/2005/8/layout/hList1"/>
    <dgm:cxn modelId="{0ED9EA3F-3AC8-4969-A8F0-A9A46146A8B8}" type="presParOf" srcId="{DAE7F8C1-C32E-214E-9E67-4AC2B2896AE1}" destId="{DE3206CA-A400-324E-8E84-BC4DF11DAA19}" srcOrd="0" destOrd="0" presId="urn:microsoft.com/office/officeart/2005/8/layout/hList1"/>
    <dgm:cxn modelId="{EF50025A-3EC9-492F-B84F-4EEDE22036E6}" type="presParOf" srcId="{DAE7F8C1-C32E-214E-9E67-4AC2B2896AE1}" destId="{C9CF1AAB-1E6C-2A4B-8F52-AC859F436BED}" srcOrd="1" destOrd="0" presId="urn:microsoft.com/office/officeart/2005/8/layout/hList1"/>
    <dgm:cxn modelId="{AA221149-83C7-4E07-8300-891D53F1B12E}" type="presParOf" srcId="{B75D92D0-53A9-5141-A466-B341BA7BDD7A}" destId="{B1004F65-06E7-CA45-A3FC-EA59B730AB4B}" srcOrd="1" destOrd="0" presId="urn:microsoft.com/office/officeart/2005/8/layout/hList1"/>
    <dgm:cxn modelId="{9922184D-D697-42E8-AC39-27192CF9C7C5}" type="presParOf" srcId="{B75D92D0-53A9-5141-A466-B341BA7BDD7A}" destId="{CC299C9D-2191-764B-A6ED-C4FA77D8137B}" srcOrd="2" destOrd="0" presId="urn:microsoft.com/office/officeart/2005/8/layout/hList1"/>
    <dgm:cxn modelId="{91191EB6-B4B1-4904-B02C-D20F69F8D53F}" type="presParOf" srcId="{CC299C9D-2191-764B-A6ED-C4FA77D8137B}" destId="{0B7DC5F5-DA82-5A42-BC19-B6FD056D2F41}" srcOrd="0" destOrd="0" presId="urn:microsoft.com/office/officeart/2005/8/layout/hList1"/>
    <dgm:cxn modelId="{37EAB8AE-E83A-4134-98B2-EFBA4F38CCFA}" type="presParOf" srcId="{CC299C9D-2191-764B-A6ED-C4FA77D8137B}" destId="{54FF86B4-32AC-9048-8273-3E17742B8B32}" srcOrd="1" destOrd="0" presId="urn:microsoft.com/office/officeart/2005/8/layout/hList1"/>
    <dgm:cxn modelId="{5CDDECFC-CDF4-41AE-A9AF-6F7B5D660875}" type="presParOf" srcId="{B75D92D0-53A9-5141-A466-B341BA7BDD7A}" destId="{209162B5-CF50-A945-AD86-7F3A614D866F}" srcOrd="3" destOrd="0" presId="urn:microsoft.com/office/officeart/2005/8/layout/hList1"/>
    <dgm:cxn modelId="{8231A144-363C-4488-8B63-C549F7942900}" type="presParOf" srcId="{B75D92D0-53A9-5141-A466-B341BA7BDD7A}" destId="{90D38C58-1DE1-4A4A-8BD6-B1CF7F0BC8F7}" srcOrd="4" destOrd="0" presId="urn:microsoft.com/office/officeart/2005/8/layout/hList1"/>
    <dgm:cxn modelId="{2AE40676-32F0-4D73-9156-2DB2153D621F}" type="presParOf" srcId="{90D38C58-1DE1-4A4A-8BD6-B1CF7F0BC8F7}" destId="{BF5F8836-C6DB-774B-B135-3EC70DB183E3}" srcOrd="0" destOrd="0" presId="urn:microsoft.com/office/officeart/2005/8/layout/hList1"/>
    <dgm:cxn modelId="{D21B8B25-42FF-4101-9C84-74AB199810EF}" type="presParOf" srcId="{90D38C58-1DE1-4A4A-8BD6-B1CF7F0BC8F7}" destId="{34E41818-5357-9043-84FD-6EC5BC666FE7}" srcOrd="1" destOrd="0" presId="urn:microsoft.com/office/officeart/2005/8/layout/hList1"/>
    <dgm:cxn modelId="{D32E995C-4733-4D86-98A8-0265F1B564BA}" type="presParOf" srcId="{B75D92D0-53A9-5141-A466-B341BA7BDD7A}" destId="{D03EAD66-D276-9143-9953-F07548825A15}" srcOrd="5" destOrd="0" presId="urn:microsoft.com/office/officeart/2005/8/layout/hList1"/>
    <dgm:cxn modelId="{5B0BCA93-386C-4220-AB42-F9BAFBFA7766}" type="presParOf" srcId="{B75D92D0-53A9-5141-A466-B341BA7BDD7A}" destId="{6616007A-D3BE-4B4E-B591-F093105BB88D}" srcOrd="6" destOrd="0" presId="urn:microsoft.com/office/officeart/2005/8/layout/hList1"/>
    <dgm:cxn modelId="{BD7121DF-B570-497E-94F2-B3CAEFB401C9}" type="presParOf" srcId="{6616007A-D3BE-4B4E-B591-F093105BB88D}" destId="{614C00FE-D5D2-FC47-A571-68FCCEDDD9DA}" srcOrd="0" destOrd="0" presId="urn:microsoft.com/office/officeart/2005/8/layout/hList1"/>
    <dgm:cxn modelId="{AD57FE4E-12D7-4E43-B4B9-B4153990F543}" type="presParOf" srcId="{6616007A-D3BE-4B4E-B591-F093105BB88D}" destId="{8771771E-8FEA-5D40-A16D-24608C9DF912}" srcOrd="1" destOrd="0" presId="urn:microsoft.com/office/officeart/2005/8/layout/hList1"/>
    <dgm:cxn modelId="{6E8F71DC-9535-4516-8F3A-6245113DC398}" type="presParOf" srcId="{B75D92D0-53A9-5141-A466-B341BA7BDD7A}" destId="{84B0EC5F-9CE8-2F46-A11F-29319EA8EA5B}" srcOrd="7" destOrd="0" presId="urn:microsoft.com/office/officeart/2005/8/layout/hList1"/>
    <dgm:cxn modelId="{E1110BEE-1B61-42B7-838E-EE3684454B11}" type="presParOf" srcId="{B75D92D0-53A9-5141-A466-B341BA7BDD7A}" destId="{ED29775D-7911-794B-B961-DF97F54DFBC7}" srcOrd="8" destOrd="0" presId="urn:microsoft.com/office/officeart/2005/8/layout/hList1"/>
    <dgm:cxn modelId="{0E815B38-0C52-41FB-A432-28735FDE1781}" type="presParOf" srcId="{ED29775D-7911-794B-B961-DF97F54DFBC7}" destId="{6EBA397F-EE9D-B14E-A4F2-C0464CFEAD25}" srcOrd="0" destOrd="0" presId="urn:microsoft.com/office/officeart/2005/8/layout/hList1"/>
    <dgm:cxn modelId="{AE3AB40D-25C9-43D4-94CF-6718189CD195}" type="presParOf" srcId="{ED29775D-7911-794B-B961-DF97F54DFBC7}" destId="{3CBE9CA2-12C9-2C40-B3B8-C989A683C897}" srcOrd="1" destOrd="0" presId="urn:microsoft.com/office/officeart/2005/8/layout/hList1"/>
  </dgm:cxnLst>
  <dgm:bg>
    <a:solidFill>
      <a:schemeClr val="tx1">
        <a:lumMod val="75000"/>
        <a:lumOff val="25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77361A-1B1E-C745-8510-7010952E7C04}" type="doc">
      <dgm:prSet loTypeId="urn:microsoft.com/office/officeart/2005/8/layout/hList1" loCatId="" qsTypeId="urn:microsoft.com/office/officeart/2005/8/quickstyle/simple4" qsCatId="simple" csTypeId="urn:microsoft.com/office/officeart/2005/8/colors/accent5_5" csCatId="accent5" phldr="1"/>
      <dgm:spPr/>
      <dgm:t>
        <a:bodyPr/>
        <a:lstStyle/>
        <a:p>
          <a:endParaRPr lang="en-US"/>
        </a:p>
      </dgm:t>
    </dgm:pt>
    <dgm:pt modelId="{DEDC210D-EC5B-834B-836D-671EB153810E}">
      <dgm:prSet/>
      <dgm:spPr/>
      <dgm:t>
        <a:bodyPr/>
        <a:lstStyle/>
        <a:p>
          <a:pPr rtl="0"/>
          <a:r>
            <a:rPr lang="en-US" dirty="0"/>
            <a:t>Emotional symptoms</a:t>
          </a:r>
        </a:p>
      </dgm:t>
    </dgm:pt>
    <dgm:pt modelId="{727CE2D0-A7A3-FD45-9700-84A270204E98}" type="parTrans" cxnId="{5443EC2C-5AAC-FD45-81CE-0604A5DF6EDF}">
      <dgm:prSet/>
      <dgm:spPr/>
      <dgm:t>
        <a:bodyPr/>
        <a:lstStyle/>
        <a:p>
          <a:endParaRPr lang="en-US">
            <a:solidFill>
              <a:srgbClr val="000000"/>
            </a:solidFill>
          </a:endParaRPr>
        </a:p>
      </dgm:t>
    </dgm:pt>
    <dgm:pt modelId="{87130374-BA63-9048-B7DE-7FAD61F71FCC}" type="sibTrans" cxnId="{5443EC2C-5AAC-FD45-81CE-0604A5DF6EDF}">
      <dgm:prSet/>
      <dgm:spPr/>
      <dgm:t>
        <a:bodyPr/>
        <a:lstStyle/>
        <a:p>
          <a:endParaRPr lang="en-US">
            <a:solidFill>
              <a:srgbClr val="000000"/>
            </a:solidFill>
          </a:endParaRPr>
        </a:p>
      </dgm:t>
    </dgm:pt>
    <dgm:pt modelId="{BDDEACB3-A925-D74A-9016-728441F9566B}">
      <dgm:prSet/>
      <dgm:spPr/>
      <dgm:t>
        <a:bodyPr/>
        <a:lstStyle/>
        <a:p>
          <a:pPr rtl="0"/>
          <a:r>
            <a:rPr lang="en-US"/>
            <a:t>Feeling </a:t>
          </a:r>
          <a:r>
            <a:rPr lang="en-US" altLang="ja-JP"/>
            <a:t>“</a:t>
          </a:r>
          <a:r>
            <a:rPr lang="en-US"/>
            <a:t>miserable,</a:t>
          </a:r>
          <a:r>
            <a:rPr lang="en-US" altLang="ja-JP"/>
            <a:t>”</a:t>
          </a:r>
          <a:r>
            <a:rPr lang="en-US"/>
            <a:t> </a:t>
          </a:r>
          <a:r>
            <a:rPr lang="en-US" altLang="ja-JP"/>
            <a:t>“</a:t>
          </a:r>
          <a:r>
            <a:rPr lang="en-US"/>
            <a:t>empty,</a:t>
          </a:r>
          <a:r>
            <a:rPr lang="en-US" altLang="ja-JP"/>
            <a:t>”</a:t>
          </a:r>
          <a:r>
            <a:rPr lang="en-US"/>
            <a:t> </a:t>
          </a:r>
          <a:r>
            <a:rPr lang="en-US" altLang="ja-JP"/>
            <a:t>“</a:t>
          </a:r>
          <a:r>
            <a:rPr lang="en-US"/>
            <a:t>humiliated</a:t>
          </a:r>
          <a:r>
            <a:rPr lang="en-US" altLang="ja-JP"/>
            <a:t>”</a:t>
          </a:r>
          <a:endParaRPr lang="en-US" dirty="0"/>
        </a:p>
      </dgm:t>
    </dgm:pt>
    <dgm:pt modelId="{7DC4E61D-960C-B04C-A043-B680E4F740A9}" type="parTrans" cxnId="{8D02851D-F33E-0F4B-B664-9AD8E468E35E}">
      <dgm:prSet/>
      <dgm:spPr/>
      <dgm:t>
        <a:bodyPr/>
        <a:lstStyle/>
        <a:p>
          <a:endParaRPr lang="en-US">
            <a:solidFill>
              <a:srgbClr val="000000"/>
            </a:solidFill>
          </a:endParaRPr>
        </a:p>
      </dgm:t>
    </dgm:pt>
    <dgm:pt modelId="{BCD8C12C-692F-2F48-8B5D-03F4B61DA26E}" type="sibTrans" cxnId="{8D02851D-F33E-0F4B-B664-9AD8E468E35E}">
      <dgm:prSet/>
      <dgm:spPr/>
      <dgm:t>
        <a:bodyPr/>
        <a:lstStyle/>
        <a:p>
          <a:endParaRPr lang="en-US">
            <a:solidFill>
              <a:srgbClr val="000000"/>
            </a:solidFill>
          </a:endParaRPr>
        </a:p>
      </dgm:t>
    </dgm:pt>
    <dgm:pt modelId="{9215AAA3-627E-D047-A2DC-CF46A3C1BF2B}">
      <dgm:prSet/>
      <dgm:spPr/>
      <dgm:t>
        <a:bodyPr/>
        <a:lstStyle/>
        <a:p>
          <a:pPr rtl="0"/>
          <a:r>
            <a:rPr lang="en-US"/>
            <a:t>Experiencing little pleasure</a:t>
          </a:r>
        </a:p>
      </dgm:t>
    </dgm:pt>
    <dgm:pt modelId="{2DD6E981-1E0A-454C-A773-578D6586E308}" type="parTrans" cxnId="{98B4E68B-AAA1-934D-A860-570AA0F49A72}">
      <dgm:prSet/>
      <dgm:spPr/>
      <dgm:t>
        <a:bodyPr/>
        <a:lstStyle/>
        <a:p>
          <a:endParaRPr lang="en-US">
            <a:solidFill>
              <a:srgbClr val="000000"/>
            </a:solidFill>
          </a:endParaRPr>
        </a:p>
      </dgm:t>
    </dgm:pt>
    <dgm:pt modelId="{0FB61E97-33C3-6549-81F6-DDF955C9F4D4}" type="sibTrans" cxnId="{98B4E68B-AAA1-934D-A860-570AA0F49A72}">
      <dgm:prSet/>
      <dgm:spPr/>
      <dgm:t>
        <a:bodyPr/>
        <a:lstStyle/>
        <a:p>
          <a:endParaRPr lang="en-US">
            <a:solidFill>
              <a:srgbClr val="000000"/>
            </a:solidFill>
          </a:endParaRPr>
        </a:p>
      </dgm:t>
    </dgm:pt>
    <dgm:pt modelId="{B0ED9EEA-B236-D442-9AA4-46228360DB7B}">
      <dgm:prSet/>
      <dgm:spPr/>
      <dgm:t>
        <a:bodyPr/>
        <a:lstStyle/>
        <a:p>
          <a:pPr rtl="0"/>
          <a:r>
            <a:rPr lang="en-US"/>
            <a:t>Motivational symptoms</a:t>
          </a:r>
          <a:endParaRPr lang="en-US" dirty="0"/>
        </a:p>
      </dgm:t>
    </dgm:pt>
    <dgm:pt modelId="{2292EE9D-2623-0849-9C66-19A23E7ECC24}" type="parTrans" cxnId="{4A9C6B9B-B706-9C41-9DA9-EE3109D7D9C5}">
      <dgm:prSet/>
      <dgm:spPr/>
      <dgm:t>
        <a:bodyPr/>
        <a:lstStyle/>
        <a:p>
          <a:endParaRPr lang="en-US">
            <a:solidFill>
              <a:srgbClr val="000000"/>
            </a:solidFill>
          </a:endParaRPr>
        </a:p>
      </dgm:t>
    </dgm:pt>
    <dgm:pt modelId="{689379B7-23D6-0640-9FE3-816FA813E2F5}" type="sibTrans" cxnId="{4A9C6B9B-B706-9C41-9DA9-EE3109D7D9C5}">
      <dgm:prSet/>
      <dgm:spPr/>
      <dgm:t>
        <a:bodyPr/>
        <a:lstStyle/>
        <a:p>
          <a:endParaRPr lang="en-US">
            <a:solidFill>
              <a:srgbClr val="000000"/>
            </a:solidFill>
          </a:endParaRPr>
        </a:p>
      </dgm:t>
    </dgm:pt>
    <dgm:pt modelId="{6AA0C9A6-2343-184F-ABE0-67F6100E4CFE}">
      <dgm:prSet/>
      <dgm:spPr/>
      <dgm:t>
        <a:bodyPr/>
        <a:lstStyle/>
        <a:p>
          <a:pPr rtl="0"/>
          <a:r>
            <a:rPr lang="en-US"/>
            <a:t>Lacking drive, initiative, naturalness</a:t>
          </a:r>
          <a:endParaRPr lang="en-US" dirty="0"/>
        </a:p>
      </dgm:t>
    </dgm:pt>
    <dgm:pt modelId="{54EE4199-4602-8748-ABCB-E757060478F0}" type="parTrans" cxnId="{833C3DCF-8E0B-7348-88ED-95570157FC28}">
      <dgm:prSet/>
      <dgm:spPr/>
      <dgm:t>
        <a:bodyPr/>
        <a:lstStyle/>
        <a:p>
          <a:endParaRPr lang="en-US">
            <a:solidFill>
              <a:srgbClr val="000000"/>
            </a:solidFill>
          </a:endParaRPr>
        </a:p>
      </dgm:t>
    </dgm:pt>
    <dgm:pt modelId="{B69638B4-4F9C-3344-9E38-9C92B4C8E108}" type="sibTrans" cxnId="{833C3DCF-8E0B-7348-88ED-95570157FC28}">
      <dgm:prSet/>
      <dgm:spPr/>
      <dgm:t>
        <a:bodyPr/>
        <a:lstStyle/>
        <a:p>
          <a:endParaRPr lang="en-US">
            <a:solidFill>
              <a:srgbClr val="000000"/>
            </a:solidFill>
          </a:endParaRPr>
        </a:p>
      </dgm:t>
    </dgm:pt>
    <dgm:pt modelId="{F3A4C357-920E-A14C-B200-95671625C04E}">
      <dgm:prSet/>
      <dgm:spPr/>
      <dgm:t>
        <a:bodyPr/>
        <a:lstStyle/>
        <a:p>
          <a:pPr rtl="0"/>
          <a:r>
            <a:rPr lang="en-US"/>
            <a:t>Between 6% and 15% of those with severe depression die by suicide</a:t>
          </a:r>
        </a:p>
      </dgm:t>
    </dgm:pt>
    <dgm:pt modelId="{673095B1-ECE3-8B45-9A46-BDF15CDF081A}" type="parTrans" cxnId="{6DE09D92-F40B-D24C-8088-448759DC6ECC}">
      <dgm:prSet/>
      <dgm:spPr/>
      <dgm:t>
        <a:bodyPr/>
        <a:lstStyle/>
        <a:p>
          <a:endParaRPr lang="en-US">
            <a:solidFill>
              <a:srgbClr val="000000"/>
            </a:solidFill>
          </a:endParaRPr>
        </a:p>
      </dgm:t>
    </dgm:pt>
    <dgm:pt modelId="{D0431754-9815-0448-A219-7B96433D82DB}" type="sibTrans" cxnId="{6DE09D92-F40B-D24C-8088-448759DC6ECC}">
      <dgm:prSet/>
      <dgm:spPr/>
      <dgm:t>
        <a:bodyPr/>
        <a:lstStyle/>
        <a:p>
          <a:endParaRPr lang="en-US">
            <a:solidFill>
              <a:srgbClr val="000000"/>
            </a:solidFill>
          </a:endParaRPr>
        </a:p>
      </dgm:t>
    </dgm:pt>
    <dgm:pt modelId="{F91DBEA8-EE45-824E-B039-DCB686D511EE}">
      <dgm:prSet/>
      <dgm:spPr/>
      <dgm:t>
        <a:bodyPr/>
        <a:lstStyle/>
        <a:p>
          <a:pPr rtl="0"/>
          <a:r>
            <a:rPr lang="en-US"/>
            <a:t>Behavioral symptoms</a:t>
          </a:r>
          <a:endParaRPr lang="en-US" dirty="0"/>
        </a:p>
      </dgm:t>
    </dgm:pt>
    <dgm:pt modelId="{9A0F079A-D590-1947-952B-DF7523D51BCE}" type="parTrans" cxnId="{6DF13005-7AE8-864F-BFC2-04AADC8FCC26}">
      <dgm:prSet/>
      <dgm:spPr/>
      <dgm:t>
        <a:bodyPr/>
        <a:lstStyle/>
        <a:p>
          <a:endParaRPr lang="en-US">
            <a:solidFill>
              <a:srgbClr val="000000"/>
            </a:solidFill>
          </a:endParaRPr>
        </a:p>
      </dgm:t>
    </dgm:pt>
    <dgm:pt modelId="{88F55048-6133-7740-89CE-573BC8B2A9B6}" type="sibTrans" cxnId="{6DF13005-7AE8-864F-BFC2-04AADC8FCC26}">
      <dgm:prSet/>
      <dgm:spPr/>
      <dgm:t>
        <a:bodyPr/>
        <a:lstStyle/>
        <a:p>
          <a:endParaRPr lang="en-US">
            <a:solidFill>
              <a:srgbClr val="000000"/>
            </a:solidFill>
          </a:endParaRPr>
        </a:p>
      </dgm:t>
    </dgm:pt>
    <dgm:pt modelId="{9FCE7FC9-099D-F248-B279-36F5DF6340D4}">
      <dgm:prSet/>
      <dgm:spPr/>
      <dgm:t>
        <a:bodyPr/>
        <a:lstStyle/>
        <a:p>
          <a:pPr rtl="0"/>
          <a:r>
            <a:rPr lang="en-US"/>
            <a:t>Less active, less productive</a:t>
          </a:r>
        </a:p>
      </dgm:t>
    </dgm:pt>
    <dgm:pt modelId="{F174AF6B-BF33-4B40-8C45-79BEF551DC2A}" type="parTrans" cxnId="{6678BFB2-BB7C-A644-8C41-017760B8FED2}">
      <dgm:prSet/>
      <dgm:spPr/>
      <dgm:t>
        <a:bodyPr/>
        <a:lstStyle/>
        <a:p>
          <a:endParaRPr lang="en-US">
            <a:solidFill>
              <a:srgbClr val="000000"/>
            </a:solidFill>
          </a:endParaRPr>
        </a:p>
      </dgm:t>
    </dgm:pt>
    <dgm:pt modelId="{3F45F33B-841C-664E-8110-9675D14C54FB}" type="sibTrans" cxnId="{6678BFB2-BB7C-A644-8C41-017760B8FED2}">
      <dgm:prSet/>
      <dgm:spPr/>
      <dgm:t>
        <a:bodyPr/>
        <a:lstStyle/>
        <a:p>
          <a:endParaRPr lang="en-US">
            <a:solidFill>
              <a:srgbClr val="000000"/>
            </a:solidFill>
          </a:endParaRPr>
        </a:p>
      </dgm:t>
    </dgm:pt>
    <dgm:pt modelId="{89042DD4-9DC5-E34B-BE41-B6C775BCD1FA}">
      <dgm:prSet/>
      <dgm:spPr/>
      <dgm:t>
        <a:bodyPr/>
        <a:lstStyle/>
        <a:p>
          <a:pPr rtl="0"/>
          <a:r>
            <a:rPr lang="en-US"/>
            <a:t>Cognitive symptoms</a:t>
          </a:r>
          <a:endParaRPr lang="en-US" dirty="0"/>
        </a:p>
      </dgm:t>
    </dgm:pt>
    <dgm:pt modelId="{8EB66229-D5F3-174E-84ED-C27084952880}" type="parTrans" cxnId="{46CD8245-1D01-0B47-8B2B-56F028E6BB8B}">
      <dgm:prSet/>
      <dgm:spPr/>
      <dgm:t>
        <a:bodyPr/>
        <a:lstStyle/>
        <a:p>
          <a:endParaRPr lang="en-US">
            <a:solidFill>
              <a:srgbClr val="000000"/>
            </a:solidFill>
          </a:endParaRPr>
        </a:p>
      </dgm:t>
    </dgm:pt>
    <dgm:pt modelId="{2B365096-7BB8-964A-9CC6-91628B319F94}" type="sibTrans" cxnId="{46CD8245-1D01-0B47-8B2B-56F028E6BB8B}">
      <dgm:prSet/>
      <dgm:spPr/>
      <dgm:t>
        <a:bodyPr/>
        <a:lstStyle/>
        <a:p>
          <a:endParaRPr lang="en-US">
            <a:solidFill>
              <a:srgbClr val="000000"/>
            </a:solidFill>
          </a:endParaRPr>
        </a:p>
      </dgm:t>
    </dgm:pt>
    <dgm:pt modelId="{0C262A6C-465C-D84F-95AE-230E8F41204D}">
      <dgm:prSet/>
      <dgm:spPr/>
      <dgm:t>
        <a:bodyPr/>
        <a:lstStyle/>
        <a:p>
          <a:pPr rtl="0"/>
          <a:r>
            <a:rPr lang="en-US"/>
            <a:t>Hold negative views of themselves</a:t>
          </a:r>
        </a:p>
      </dgm:t>
    </dgm:pt>
    <dgm:pt modelId="{5624BA8A-9E03-7D47-A934-F8CEB1D4B17F}" type="parTrans" cxnId="{7F686B7E-CAF8-2143-9959-2F106D5FE0B3}">
      <dgm:prSet/>
      <dgm:spPr/>
      <dgm:t>
        <a:bodyPr/>
        <a:lstStyle/>
        <a:p>
          <a:endParaRPr lang="en-US">
            <a:solidFill>
              <a:srgbClr val="000000"/>
            </a:solidFill>
          </a:endParaRPr>
        </a:p>
      </dgm:t>
    </dgm:pt>
    <dgm:pt modelId="{89C4AF73-3E1A-5844-9B27-087E41144F2E}" type="sibTrans" cxnId="{7F686B7E-CAF8-2143-9959-2F106D5FE0B3}">
      <dgm:prSet/>
      <dgm:spPr/>
      <dgm:t>
        <a:bodyPr/>
        <a:lstStyle/>
        <a:p>
          <a:endParaRPr lang="en-US">
            <a:solidFill>
              <a:srgbClr val="000000"/>
            </a:solidFill>
          </a:endParaRPr>
        </a:p>
      </dgm:t>
    </dgm:pt>
    <dgm:pt modelId="{B1F5F058-2605-4641-A93E-BB2D53CCDDC6}">
      <dgm:prSet/>
      <dgm:spPr/>
      <dgm:t>
        <a:bodyPr/>
        <a:lstStyle/>
        <a:p>
          <a:pPr rtl="0"/>
          <a:r>
            <a:rPr lang="en-US"/>
            <a:t>Blame themselves for unfortunate events</a:t>
          </a:r>
          <a:endParaRPr lang="en-US" dirty="0"/>
        </a:p>
      </dgm:t>
    </dgm:pt>
    <dgm:pt modelId="{C2DA298D-B5C1-F64C-B63C-744962DA8126}" type="parTrans" cxnId="{A7951EB5-2CD6-E644-A037-9B45C2770485}">
      <dgm:prSet/>
      <dgm:spPr/>
      <dgm:t>
        <a:bodyPr/>
        <a:lstStyle/>
        <a:p>
          <a:endParaRPr lang="en-US">
            <a:solidFill>
              <a:srgbClr val="000000"/>
            </a:solidFill>
          </a:endParaRPr>
        </a:p>
      </dgm:t>
    </dgm:pt>
    <dgm:pt modelId="{3671BB51-E416-7340-ACE3-A483B4CD0CD7}" type="sibTrans" cxnId="{A7951EB5-2CD6-E644-A037-9B45C2770485}">
      <dgm:prSet/>
      <dgm:spPr/>
      <dgm:t>
        <a:bodyPr/>
        <a:lstStyle/>
        <a:p>
          <a:endParaRPr lang="en-US">
            <a:solidFill>
              <a:srgbClr val="000000"/>
            </a:solidFill>
          </a:endParaRPr>
        </a:p>
      </dgm:t>
    </dgm:pt>
    <dgm:pt modelId="{2E98F0B2-0988-1245-9097-D855113BAF67}">
      <dgm:prSet/>
      <dgm:spPr/>
      <dgm:t>
        <a:bodyPr/>
        <a:lstStyle/>
        <a:p>
          <a:pPr rtl="0"/>
          <a:r>
            <a:rPr lang="en-US"/>
            <a:t>Pessimistic</a:t>
          </a:r>
        </a:p>
      </dgm:t>
    </dgm:pt>
    <dgm:pt modelId="{1680883E-2C70-6847-838E-39814B5F3E8F}" type="parTrans" cxnId="{298070B8-2D2B-354B-A500-D0828BECB822}">
      <dgm:prSet/>
      <dgm:spPr/>
      <dgm:t>
        <a:bodyPr/>
        <a:lstStyle/>
        <a:p>
          <a:endParaRPr lang="en-US">
            <a:solidFill>
              <a:srgbClr val="000000"/>
            </a:solidFill>
          </a:endParaRPr>
        </a:p>
      </dgm:t>
    </dgm:pt>
    <dgm:pt modelId="{54A5CA4E-9BDD-D348-84F3-13F6C7CAD129}" type="sibTrans" cxnId="{298070B8-2D2B-354B-A500-D0828BECB822}">
      <dgm:prSet/>
      <dgm:spPr/>
      <dgm:t>
        <a:bodyPr/>
        <a:lstStyle/>
        <a:p>
          <a:endParaRPr lang="en-US">
            <a:solidFill>
              <a:srgbClr val="000000"/>
            </a:solidFill>
          </a:endParaRPr>
        </a:p>
      </dgm:t>
    </dgm:pt>
    <dgm:pt modelId="{C464A2C4-EFCC-BE48-82CF-637F04A38B73}">
      <dgm:prSet/>
      <dgm:spPr/>
      <dgm:t>
        <a:bodyPr/>
        <a:lstStyle/>
        <a:p>
          <a:pPr rtl="0"/>
          <a:r>
            <a:rPr lang="en-US"/>
            <a:t>Physical symptoms</a:t>
          </a:r>
          <a:endParaRPr lang="en-US" dirty="0"/>
        </a:p>
      </dgm:t>
    </dgm:pt>
    <dgm:pt modelId="{3F94EDDC-08A0-BC4B-A9F3-1BA85B4D4844}" type="parTrans" cxnId="{5ED45AE9-CECE-5A41-9F75-3D7C8EBB2725}">
      <dgm:prSet/>
      <dgm:spPr/>
      <dgm:t>
        <a:bodyPr/>
        <a:lstStyle/>
        <a:p>
          <a:endParaRPr lang="en-US">
            <a:solidFill>
              <a:srgbClr val="000000"/>
            </a:solidFill>
          </a:endParaRPr>
        </a:p>
      </dgm:t>
    </dgm:pt>
    <dgm:pt modelId="{77FF353D-E086-A640-997E-84DFC3395C84}" type="sibTrans" cxnId="{5ED45AE9-CECE-5A41-9F75-3D7C8EBB2725}">
      <dgm:prSet/>
      <dgm:spPr/>
      <dgm:t>
        <a:bodyPr/>
        <a:lstStyle/>
        <a:p>
          <a:endParaRPr lang="en-US">
            <a:solidFill>
              <a:srgbClr val="000000"/>
            </a:solidFill>
          </a:endParaRPr>
        </a:p>
      </dgm:t>
    </dgm:pt>
    <dgm:pt modelId="{10260366-A8A4-AE48-A989-288C09B5398E}">
      <dgm:prSet/>
      <dgm:spPr/>
      <dgm:t>
        <a:bodyPr/>
        <a:lstStyle/>
        <a:p>
          <a:pPr rtl="0"/>
          <a:r>
            <a:rPr lang="en-US"/>
            <a:t>Headaches, dizzy spells, general pain</a:t>
          </a:r>
        </a:p>
      </dgm:t>
    </dgm:pt>
    <dgm:pt modelId="{B6EF3875-4391-8B42-8322-364EDB6DAE3F}" type="parTrans" cxnId="{1106D422-71D1-0641-A2AD-8DBF7B490BB4}">
      <dgm:prSet/>
      <dgm:spPr/>
      <dgm:t>
        <a:bodyPr/>
        <a:lstStyle/>
        <a:p>
          <a:endParaRPr lang="en-US">
            <a:solidFill>
              <a:srgbClr val="000000"/>
            </a:solidFill>
          </a:endParaRPr>
        </a:p>
      </dgm:t>
    </dgm:pt>
    <dgm:pt modelId="{A43AEBA5-B80C-BF42-A575-4E590EE066BA}" type="sibTrans" cxnId="{1106D422-71D1-0641-A2AD-8DBF7B490BB4}">
      <dgm:prSet/>
      <dgm:spPr/>
      <dgm:t>
        <a:bodyPr/>
        <a:lstStyle/>
        <a:p>
          <a:endParaRPr lang="en-US">
            <a:solidFill>
              <a:srgbClr val="000000"/>
            </a:solidFill>
          </a:endParaRPr>
        </a:p>
      </dgm:t>
    </dgm:pt>
    <dgm:pt modelId="{B75D92D0-53A9-5141-A466-B341BA7BDD7A}" type="pres">
      <dgm:prSet presAssocID="{0177361A-1B1E-C745-8510-7010952E7C04}" presName="Name0" presStyleCnt="0">
        <dgm:presLayoutVars>
          <dgm:dir/>
          <dgm:animLvl val="lvl"/>
          <dgm:resizeHandles val="exact"/>
        </dgm:presLayoutVars>
      </dgm:prSet>
      <dgm:spPr/>
    </dgm:pt>
    <dgm:pt modelId="{DAE7F8C1-C32E-214E-9E67-4AC2B2896AE1}" type="pres">
      <dgm:prSet presAssocID="{DEDC210D-EC5B-834B-836D-671EB153810E}" presName="composite" presStyleCnt="0"/>
      <dgm:spPr/>
    </dgm:pt>
    <dgm:pt modelId="{DE3206CA-A400-324E-8E84-BC4DF11DAA19}" type="pres">
      <dgm:prSet presAssocID="{DEDC210D-EC5B-834B-836D-671EB153810E}" presName="parTx" presStyleLbl="alignNode1" presStyleIdx="0" presStyleCnt="5">
        <dgm:presLayoutVars>
          <dgm:chMax val="0"/>
          <dgm:chPref val="0"/>
          <dgm:bulletEnabled val="1"/>
        </dgm:presLayoutVars>
      </dgm:prSet>
      <dgm:spPr/>
    </dgm:pt>
    <dgm:pt modelId="{C9CF1AAB-1E6C-2A4B-8F52-AC859F436BED}" type="pres">
      <dgm:prSet presAssocID="{DEDC210D-EC5B-834B-836D-671EB153810E}" presName="desTx" presStyleLbl="alignAccFollowNode1" presStyleIdx="0" presStyleCnt="5">
        <dgm:presLayoutVars>
          <dgm:bulletEnabled val="1"/>
        </dgm:presLayoutVars>
      </dgm:prSet>
      <dgm:spPr/>
    </dgm:pt>
    <dgm:pt modelId="{B1004F65-06E7-CA45-A3FC-EA59B730AB4B}" type="pres">
      <dgm:prSet presAssocID="{87130374-BA63-9048-B7DE-7FAD61F71FCC}" presName="space" presStyleCnt="0"/>
      <dgm:spPr/>
    </dgm:pt>
    <dgm:pt modelId="{CC299C9D-2191-764B-A6ED-C4FA77D8137B}" type="pres">
      <dgm:prSet presAssocID="{B0ED9EEA-B236-D442-9AA4-46228360DB7B}" presName="composite" presStyleCnt="0"/>
      <dgm:spPr/>
    </dgm:pt>
    <dgm:pt modelId="{0B7DC5F5-DA82-5A42-BC19-B6FD056D2F41}" type="pres">
      <dgm:prSet presAssocID="{B0ED9EEA-B236-D442-9AA4-46228360DB7B}" presName="parTx" presStyleLbl="alignNode1" presStyleIdx="1" presStyleCnt="5">
        <dgm:presLayoutVars>
          <dgm:chMax val="0"/>
          <dgm:chPref val="0"/>
          <dgm:bulletEnabled val="1"/>
        </dgm:presLayoutVars>
      </dgm:prSet>
      <dgm:spPr/>
    </dgm:pt>
    <dgm:pt modelId="{54FF86B4-32AC-9048-8273-3E17742B8B32}" type="pres">
      <dgm:prSet presAssocID="{B0ED9EEA-B236-D442-9AA4-46228360DB7B}" presName="desTx" presStyleLbl="alignAccFollowNode1" presStyleIdx="1" presStyleCnt="5">
        <dgm:presLayoutVars>
          <dgm:bulletEnabled val="1"/>
        </dgm:presLayoutVars>
      </dgm:prSet>
      <dgm:spPr/>
    </dgm:pt>
    <dgm:pt modelId="{209162B5-CF50-A945-AD86-7F3A614D866F}" type="pres">
      <dgm:prSet presAssocID="{689379B7-23D6-0640-9FE3-816FA813E2F5}" presName="space" presStyleCnt="0"/>
      <dgm:spPr/>
    </dgm:pt>
    <dgm:pt modelId="{90D38C58-1DE1-4A4A-8BD6-B1CF7F0BC8F7}" type="pres">
      <dgm:prSet presAssocID="{F91DBEA8-EE45-824E-B039-DCB686D511EE}" presName="composite" presStyleCnt="0"/>
      <dgm:spPr/>
    </dgm:pt>
    <dgm:pt modelId="{BF5F8836-C6DB-774B-B135-3EC70DB183E3}" type="pres">
      <dgm:prSet presAssocID="{F91DBEA8-EE45-824E-B039-DCB686D511EE}" presName="parTx" presStyleLbl="alignNode1" presStyleIdx="2" presStyleCnt="5">
        <dgm:presLayoutVars>
          <dgm:chMax val="0"/>
          <dgm:chPref val="0"/>
          <dgm:bulletEnabled val="1"/>
        </dgm:presLayoutVars>
      </dgm:prSet>
      <dgm:spPr/>
    </dgm:pt>
    <dgm:pt modelId="{34E41818-5357-9043-84FD-6EC5BC666FE7}" type="pres">
      <dgm:prSet presAssocID="{F91DBEA8-EE45-824E-B039-DCB686D511EE}" presName="desTx" presStyleLbl="alignAccFollowNode1" presStyleIdx="2" presStyleCnt="5">
        <dgm:presLayoutVars>
          <dgm:bulletEnabled val="1"/>
        </dgm:presLayoutVars>
      </dgm:prSet>
      <dgm:spPr/>
    </dgm:pt>
    <dgm:pt modelId="{D03EAD66-D276-9143-9953-F07548825A15}" type="pres">
      <dgm:prSet presAssocID="{88F55048-6133-7740-89CE-573BC8B2A9B6}" presName="space" presStyleCnt="0"/>
      <dgm:spPr/>
    </dgm:pt>
    <dgm:pt modelId="{6616007A-D3BE-4B4E-B591-F093105BB88D}" type="pres">
      <dgm:prSet presAssocID="{89042DD4-9DC5-E34B-BE41-B6C775BCD1FA}" presName="composite" presStyleCnt="0"/>
      <dgm:spPr/>
    </dgm:pt>
    <dgm:pt modelId="{614C00FE-D5D2-FC47-A571-68FCCEDDD9DA}" type="pres">
      <dgm:prSet presAssocID="{89042DD4-9DC5-E34B-BE41-B6C775BCD1FA}" presName="parTx" presStyleLbl="alignNode1" presStyleIdx="3" presStyleCnt="5">
        <dgm:presLayoutVars>
          <dgm:chMax val="0"/>
          <dgm:chPref val="0"/>
          <dgm:bulletEnabled val="1"/>
        </dgm:presLayoutVars>
      </dgm:prSet>
      <dgm:spPr/>
    </dgm:pt>
    <dgm:pt modelId="{8771771E-8FEA-5D40-A16D-24608C9DF912}" type="pres">
      <dgm:prSet presAssocID="{89042DD4-9DC5-E34B-BE41-B6C775BCD1FA}" presName="desTx" presStyleLbl="alignAccFollowNode1" presStyleIdx="3" presStyleCnt="5">
        <dgm:presLayoutVars>
          <dgm:bulletEnabled val="1"/>
        </dgm:presLayoutVars>
      </dgm:prSet>
      <dgm:spPr/>
    </dgm:pt>
    <dgm:pt modelId="{84B0EC5F-9CE8-2F46-A11F-29319EA8EA5B}" type="pres">
      <dgm:prSet presAssocID="{2B365096-7BB8-964A-9CC6-91628B319F94}" presName="space" presStyleCnt="0"/>
      <dgm:spPr/>
    </dgm:pt>
    <dgm:pt modelId="{ED29775D-7911-794B-B961-DF97F54DFBC7}" type="pres">
      <dgm:prSet presAssocID="{C464A2C4-EFCC-BE48-82CF-637F04A38B73}" presName="composite" presStyleCnt="0"/>
      <dgm:spPr/>
    </dgm:pt>
    <dgm:pt modelId="{6EBA397F-EE9D-B14E-A4F2-C0464CFEAD25}" type="pres">
      <dgm:prSet presAssocID="{C464A2C4-EFCC-BE48-82CF-637F04A38B73}" presName="parTx" presStyleLbl="alignNode1" presStyleIdx="4" presStyleCnt="5">
        <dgm:presLayoutVars>
          <dgm:chMax val="0"/>
          <dgm:chPref val="0"/>
          <dgm:bulletEnabled val="1"/>
        </dgm:presLayoutVars>
      </dgm:prSet>
      <dgm:spPr/>
    </dgm:pt>
    <dgm:pt modelId="{3CBE9CA2-12C9-2C40-B3B8-C989A683C897}" type="pres">
      <dgm:prSet presAssocID="{C464A2C4-EFCC-BE48-82CF-637F04A38B73}" presName="desTx" presStyleLbl="alignAccFollowNode1" presStyleIdx="4" presStyleCnt="5">
        <dgm:presLayoutVars>
          <dgm:bulletEnabled val="1"/>
        </dgm:presLayoutVars>
      </dgm:prSet>
      <dgm:spPr/>
    </dgm:pt>
  </dgm:ptLst>
  <dgm:cxnLst>
    <dgm:cxn modelId="{6DF13005-7AE8-864F-BFC2-04AADC8FCC26}" srcId="{0177361A-1B1E-C745-8510-7010952E7C04}" destId="{F91DBEA8-EE45-824E-B039-DCB686D511EE}" srcOrd="2" destOrd="0" parTransId="{9A0F079A-D590-1947-952B-DF7523D51BCE}" sibTransId="{88F55048-6133-7740-89CE-573BC8B2A9B6}"/>
    <dgm:cxn modelId="{8D02851D-F33E-0F4B-B664-9AD8E468E35E}" srcId="{DEDC210D-EC5B-834B-836D-671EB153810E}" destId="{BDDEACB3-A925-D74A-9016-728441F9566B}" srcOrd="0" destOrd="0" parTransId="{7DC4E61D-960C-B04C-A043-B680E4F740A9}" sibTransId="{BCD8C12C-692F-2F48-8B5D-03F4B61DA26E}"/>
    <dgm:cxn modelId="{1106D422-71D1-0641-A2AD-8DBF7B490BB4}" srcId="{C464A2C4-EFCC-BE48-82CF-637F04A38B73}" destId="{10260366-A8A4-AE48-A989-288C09B5398E}" srcOrd="0" destOrd="0" parTransId="{B6EF3875-4391-8B42-8322-364EDB6DAE3F}" sibTransId="{A43AEBA5-B80C-BF42-A575-4E590EE066BA}"/>
    <dgm:cxn modelId="{5443EC2C-5AAC-FD45-81CE-0604A5DF6EDF}" srcId="{0177361A-1B1E-C745-8510-7010952E7C04}" destId="{DEDC210D-EC5B-834B-836D-671EB153810E}" srcOrd="0" destOrd="0" parTransId="{727CE2D0-A7A3-FD45-9700-84A270204E98}" sibTransId="{87130374-BA63-9048-B7DE-7FAD61F71FCC}"/>
    <dgm:cxn modelId="{A9CE683B-C104-4984-90AA-B1616B515251}" type="presOf" srcId="{0177361A-1B1E-C745-8510-7010952E7C04}" destId="{B75D92D0-53A9-5141-A466-B341BA7BDD7A}" srcOrd="0" destOrd="0" presId="urn:microsoft.com/office/officeart/2005/8/layout/hList1"/>
    <dgm:cxn modelId="{00FEC55B-DECB-49A9-B7DB-95FA41C671BD}" type="presOf" srcId="{6AA0C9A6-2343-184F-ABE0-67F6100E4CFE}" destId="{54FF86B4-32AC-9048-8273-3E17742B8B32}" srcOrd="0" destOrd="0" presId="urn:microsoft.com/office/officeart/2005/8/layout/hList1"/>
    <dgm:cxn modelId="{45CDB261-FB2A-4A1D-8759-11DE56707067}" type="presOf" srcId="{9FCE7FC9-099D-F248-B279-36F5DF6340D4}" destId="{34E41818-5357-9043-84FD-6EC5BC666FE7}" srcOrd="0" destOrd="0" presId="urn:microsoft.com/office/officeart/2005/8/layout/hList1"/>
    <dgm:cxn modelId="{46CD8245-1D01-0B47-8B2B-56F028E6BB8B}" srcId="{0177361A-1B1E-C745-8510-7010952E7C04}" destId="{89042DD4-9DC5-E34B-BE41-B6C775BCD1FA}" srcOrd="3" destOrd="0" parTransId="{8EB66229-D5F3-174E-84ED-C27084952880}" sibTransId="{2B365096-7BB8-964A-9CC6-91628B319F94}"/>
    <dgm:cxn modelId="{98F86B69-DC09-456F-8629-B45F188BA340}" type="presOf" srcId="{C464A2C4-EFCC-BE48-82CF-637F04A38B73}" destId="{6EBA397F-EE9D-B14E-A4F2-C0464CFEAD25}" srcOrd="0" destOrd="0" presId="urn:microsoft.com/office/officeart/2005/8/layout/hList1"/>
    <dgm:cxn modelId="{C1539F4C-B06E-42D9-9325-711BB4971899}" type="presOf" srcId="{9215AAA3-627E-D047-A2DC-CF46A3C1BF2B}" destId="{C9CF1AAB-1E6C-2A4B-8F52-AC859F436BED}" srcOrd="0" destOrd="1" presId="urn:microsoft.com/office/officeart/2005/8/layout/hList1"/>
    <dgm:cxn modelId="{7F686B7E-CAF8-2143-9959-2F106D5FE0B3}" srcId="{89042DD4-9DC5-E34B-BE41-B6C775BCD1FA}" destId="{0C262A6C-465C-D84F-95AE-230E8F41204D}" srcOrd="0" destOrd="0" parTransId="{5624BA8A-9E03-7D47-A934-F8CEB1D4B17F}" sibTransId="{89C4AF73-3E1A-5844-9B27-087E41144F2E}"/>
    <dgm:cxn modelId="{D3EA6283-20B7-451F-B97A-2EF586B5FD44}" type="presOf" srcId="{DEDC210D-EC5B-834B-836D-671EB153810E}" destId="{DE3206CA-A400-324E-8E84-BC4DF11DAA19}" srcOrd="0" destOrd="0" presId="urn:microsoft.com/office/officeart/2005/8/layout/hList1"/>
    <dgm:cxn modelId="{98B4E68B-AAA1-934D-A860-570AA0F49A72}" srcId="{DEDC210D-EC5B-834B-836D-671EB153810E}" destId="{9215AAA3-627E-D047-A2DC-CF46A3C1BF2B}" srcOrd="1" destOrd="0" parTransId="{2DD6E981-1E0A-454C-A773-578D6586E308}" sibTransId="{0FB61E97-33C3-6549-81F6-DDF955C9F4D4}"/>
    <dgm:cxn modelId="{E3BE498E-E872-4E5F-B7BD-BFC1E9AC9B1A}" type="presOf" srcId="{89042DD4-9DC5-E34B-BE41-B6C775BCD1FA}" destId="{614C00FE-D5D2-FC47-A571-68FCCEDDD9DA}" srcOrd="0" destOrd="0" presId="urn:microsoft.com/office/officeart/2005/8/layout/hList1"/>
    <dgm:cxn modelId="{6DE09D92-F40B-D24C-8088-448759DC6ECC}" srcId="{B0ED9EEA-B236-D442-9AA4-46228360DB7B}" destId="{F3A4C357-920E-A14C-B200-95671625C04E}" srcOrd="1" destOrd="0" parTransId="{673095B1-ECE3-8B45-9A46-BDF15CDF081A}" sibTransId="{D0431754-9815-0448-A219-7B96433D82DB}"/>
    <dgm:cxn modelId="{96EC5998-4E25-4AEF-8A9A-620E544B52A8}" type="presOf" srcId="{B1F5F058-2605-4641-A93E-BB2D53CCDDC6}" destId="{8771771E-8FEA-5D40-A16D-24608C9DF912}" srcOrd="0" destOrd="1" presId="urn:microsoft.com/office/officeart/2005/8/layout/hList1"/>
    <dgm:cxn modelId="{4A9C6B9B-B706-9C41-9DA9-EE3109D7D9C5}" srcId="{0177361A-1B1E-C745-8510-7010952E7C04}" destId="{B0ED9EEA-B236-D442-9AA4-46228360DB7B}" srcOrd="1" destOrd="0" parTransId="{2292EE9D-2623-0849-9C66-19A23E7ECC24}" sibTransId="{689379B7-23D6-0640-9FE3-816FA813E2F5}"/>
    <dgm:cxn modelId="{99E4A49B-F031-4041-939F-19D577583AF3}" type="presOf" srcId="{BDDEACB3-A925-D74A-9016-728441F9566B}" destId="{C9CF1AAB-1E6C-2A4B-8F52-AC859F436BED}" srcOrd="0" destOrd="0" presId="urn:microsoft.com/office/officeart/2005/8/layout/hList1"/>
    <dgm:cxn modelId="{D7D9849E-3444-4E8E-86A0-80365F5A4F6E}" type="presOf" srcId="{10260366-A8A4-AE48-A989-288C09B5398E}" destId="{3CBE9CA2-12C9-2C40-B3B8-C989A683C897}" srcOrd="0" destOrd="0" presId="urn:microsoft.com/office/officeart/2005/8/layout/hList1"/>
    <dgm:cxn modelId="{6678BFB2-BB7C-A644-8C41-017760B8FED2}" srcId="{F91DBEA8-EE45-824E-B039-DCB686D511EE}" destId="{9FCE7FC9-099D-F248-B279-36F5DF6340D4}" srcOrd="0" destOrd="0" parTransId="{F174AF6B-BF33-4B40-8C45-79BEF551DC2A}" sibTransId="{3F45F33B-841C-664E-8110-9675D14C54FB}"/>
    <dgm:cxn modelId="{A7951EB5-2CD6-E644-A037-9B45C2770485}" srcId="{89042DD4-9DC5-E34B-BE41-B6C775BCD1FA}" destId="{B1F5F058-2605-4641-A93E-BB2D53CCDDC6}" srcOrd="1" destOrd="0" parTransId="{C2DA298D-B5C1-F64C-B63C-744962DA8126}" sibTransId="{3671BB51-E416-7340-ACE3-A483B4CD0CD7}"/>
    <dgm:cxn modelId="{005069B6-B460-4F94-AAC2-6DBB09F96EB3}" type="presOf" srcId="{2E98F0B2-0988-1245-9097-D855113BAF67}" destId="{8771771E-8FEA-5D40-A16D-24608C9DF912}" srcOrd="0" destOrd="2" presId="urn:microsoft.com/office/officeart/2005/8/layout/hList1"/>
    <dgm:cxn modelId="{298070B8-2D2B-354B-A500-D0828BECB822}" srcId="{89042DD4-9DC5-E34B-BE41-B6C775BCD1FA}" destId="{2E98F0B2-0988-1245-9097-D855113BAF67}" srcOrd="2" destOrd="0" parTransId="{1680883E-2C70-6847-838E-39814B5F3E8F}" sibTransId="{54A5CA4E-9BDD-D348-84F3-13F6C7CAD129}"/>
    <dgm:cxn modelId="{833C3DCF-8E0B-7348-88ED-95570157FC28}" srcId="{B0ED9EEA-B236-D442-9AA4-46228360DB7B}" destId="{6AA0C9A6-2343-184F-ABE0-67F6100E4CFE}" srcOrd="0" destOrd="0" parTransId="{54EE4199-4602-8748-ABCB-E757060478F0}" sibTransId="{B69638B4-4F9C-3344-9E38-9C92B4C8E108}"/>
    <dgm:cxn modelId="{6EC652D0-3DA5-4220-9719-B38776E83031}" type="presOf" srcId="{B0ED9EEA-B236-D442-9AA4-46228360DB7B}" destId="{0B7DC5F5-DA82-5A42-BC19-B6FD056D2F41}" srcOrd="0" destOrd="0" presId="urn:microsoft.com/office/officeart/2005/8/layout/hList1"/>
    <dgm:cxn modelId="{CE13F2D2-3025-4D50-85B3-F500F571BA67}" type="presOf" srcId="{F91DBEA8-EE45-824E-B039-DCB686D511EE}" destId="{BF5F8836-C6DB-774B-B135-3EC70DB183E3}" srcOrd="0" destOrd="0" presId="urn:microsoft.com/office/officeart/2005/8/layout/hList1"/>
    <dgm:cxn modelId="{5ED45AE9-CECE-5A41-9F75-3D7C8EBB2725}" srcId="{0177361A-1B1E-C745-8510-7010952E7C04}" destId="{C464A2C4-EFCC-BE48-82CF-637F04A38B73}" srcOrd="4" destOrd="0" parTransId="{3F94EDDC-08A0-BC4B-A9F3-1BA85B4D4844}" sibTransId="{77FF353D-E086-A640-997E-84DFC3395C84}"/>
    <dgm:cxn modelId="{425F97F4-A9DF-40D3-ADFE-1D0275A5B7D4}" type="presOf" srcId="{F3A4C357-920E-A14C-B200-95671625C04E}" destId="{54FF86B4-32AC-9048-8273-3E17742B8B32}" srcOrd="0" destOrd="1" presId="urn:microsoft.com/office/officeart/2005/8/layout/hList1"/>
    <dgm:cxn modelId="{03CCCAF8-8AE0-49C0-A2A5-590DCF79271D}" type="presOf" srcId="{0C262A6C-465C-D84F-95AE-230E8F41204D}" destId="{8771771E-8FEA-5D40-A16D-24608C9DF912}" srcOrd="0" destOrd="0" presId="urn:microsoft.com/office/officeart/2005/8/layout/hList1"/>
    <dgm:cxn modelId="{4D422E01-931D-4042-8255-2FAC14384001}" type="presParOf" srcId="{B75D92D0-53A9-5141-A466-B341BA7BDD7A}" destId="{DAE7F8C1-C32E-214E-9E67-4AC2B2896AE1}" srcOrd="0" destOrd="0" presId="urn:microsoft.com/office/officeart/2005/8/layout/hList1"/>
    <dgm:cxn modelId="{799E33BA-84B2-42BC-B379-02890F7B8CCC}" type="presParOf" srcId="{DAE7F8C1-C32E-214E-9E67-4AC2B2896AE1}" destId="{DE3206CA-A400-324E-8E84-BC4DF11DAA19}" srcOrd="0" destOrd="0" presId="urn:microsoft.com/office/officeart/2005/8/layout/hList1"/>
    <dgm:cxn modelId="{EA6410E6-6438-4947-850E-B14CA3914E80}" type="presParOf" srcId="{DAE7F8C1-C32E-214E-9E67-4AC2B2896AE1}" destId="{C9CF1AAB-1E6C-2A4B-8F52-AC859F436BED}" srcOrd="1" destOrd="0" presId="urn:microsoft.com/office/officeart/2005/8/layout/hList1"/>
    <dgm:cxn modelId="{ACE002E9-8209-43E1-B090-DBDA448FC9E7}" type="presParOf" srcId="{B75D92D0-53A9-5141-A466-B341BA7BDD7A}" destId="{B1004F65-06E7-CA45-A3FC-EA59B730AB4B}" srcOrd="1" destOrd="0" presId="urn:microsoft.com/office/officeart/2005/8/layout/hList1"/>
    <dgm:cxn modelId="{3149FED4-B7DD-4ECC-9F0B-0DE921D054A5}" type="presParOf" srcId="{B75D92D0-53A9-5141-A466-B341BA7BDD7A}" destId="{CC299C9D-2191-764B-A6ED-C4FA77D8137B}" srcOrd="2" destOrd="0" presId="urn:microsoft.com/office/officeart/2005/8/layout/hList1"/>
    <dgm:cxn modelId="{74E2323B-927E-4A64-9FFA-707D673160DF}" type="presParOf" srcId="{CC299C9D-2191-764B-A6ED-C4FA77D8137B}" destId="{0B7DC5F5-DA82-5A42-BC19-B6FD056D2F41}" srcOrd="0" destOrd="0" presId="urn:microsoft.com/office/officeart/2005/8/layout/hList1"/>
    <dgm:cxn modelId="{D0526942-99C8-40BD-8A86-F925FB6CE227}" type="presParOf" srcId="{CC299C9D-2191-764B-A6ED-C4FA77D8137B}" destId="{54FF86B4-32AC-9048-8273-3E17742B8B32}" srcOrd="1" destOrd="0" presId="urn:microsoft.com/office/officeart/2005/8/layout/hList1"/>
    <dgm:cxn modelId="{2569FCA4-AB39-4F27-8CE1-B9DF041BAC2F}" type="presParOf" srcId="{B75D92D0-53A9-5141-A466-B341BA7BDD7A}" destId="{209162B5-CF50-A945-AD86-7F3A614D866F}" srcOrd="3" destOrd="0" presId="urn:microsoft.com/office/officeart/2005/8/layout/hList1"/>
    <dgm:cxn modelId="{9FFD68F6-1431-445C-AB66-6843FF69C268}" type="presParOf" srcId="{B75D92D0-53A9-5141-A466-B341BA7BDD7A}" destId="{90D38C58-1DE1-4A4A-8BD6-B1CF7F0BC8F7}" srcOrd="4" destOrd="0" presId="urn:microsoft.com/office/officeart/2005/8/layout/hList1"/>
    <dgm:cxn modelId="{D5B3FB91-2B23-40E5-A54C-8995A9F51217}" type="presParOf" srcId="{90D38C58-1DE1-4A4A-8BD6-B1CF7F0BC8F7}" destId="{BF5F8836-C6DB-774B-B135-3EC70DB183E3}" srcOrd="0" destOrd="0" presId="urn:microsoft.com/office/officeart/2005/8/layout/hList1"/>
    <dgm:cxn modelId="{79BA8B13-0E47-4DD2-AB13-FFC65BA40F58}" type="presParOf" srcId="{90D38C58-1DE1-4A4A-8BD6-B1CF7F0BC8F7}" destId="{34E41818-5357-9043-84FD-6EC5BC666FE7}" srcOrd="1" destOrd="0" presId="urn:microsoft.com/office/officeart/2005/8/layout/hList1"/>
    <dgm:cxn modelId="{4B154A8A-009A-43D0-B2BB-7701A43FC69C}" type="presParOf" srcId="{B75D92D0-53A9-5141-A466-B341BA7BDD7A}" destId="{D03EAD66-D276-9143-9953-F07548825A15}" srcOrd="5" destOrd="0" presId="urn:microsoft.com/office/officeart/2005/8/layout/hList1"/>
    <dgm:cxn modelId="{4352AA32-EEA7-45EE-A1BE-C2440AF06233}" type="presParOf" srcId="{B75D92D0-53A9-5141-A466-B341BA7BDD7A}" destId="{6616007A-D3BE-4B4E-B591-F093105BB88D}" srcOrd="6" destOrd="0" presId="urn:microsoft.com/office/officeart/2005/8/layout/hList1"/>
    <dgm:cxn modelId="{11D6F76E-7666-4C4E-8C63-7B51A7F8BFA4}" type="presParOf" srcId="{6616007A-D3BE-4B4E-B591-F093105BB88D}" destId="{614C00FE-D5D2-FC47-A571-68FCCEDDD9DA}" srcOrd="0" destOrd="0" presId="urn:microsoft.com/office/officeart/2005/8/layout/hList1"/>
    <dgm:cxn modelId="{53075009-5AF4-49CC-A8F3-EA44478A059E}" type="presParOf" srcId="{6616007A-D3BE-4B4E-B591-F093105BB88D}" destId="{8771771E-8FEA-5D40-A16D-24608C9DF912}" srcOrd="1" destOrd="0" presId="urn:microsoft.com/office/officeart/2005/8/layout/hList1"/>
    <dgm:cxn modelId="{CCAC6CDA-30F3-42B9-8F26-E08C0F7005A9}" type="presParOf" srcId="{B75D92D0-53A9-5141-A466-B341BA7BDD7A}" destId="{84B0EC5F-9CE8-2F46-A11F-29319EA8EA5B}" srcOrd="7" destOrd="0" presId="urn:microsoft.com/office/officeart/2005/8/layout/hList1"/>
    <dgm:cxn modelId="{F41C9C0A-5A63-45E6-9EEF-53DB1CC17AA6}" type="presParOf" srcId="{B75D92D0-53A9-5141-A466-B341BA7BDD7A}" destId="{ED29775D-7911-794B-B961-DF97F54DFBC7}" srcOrd="8" destOrd="0" presId="urn:microsoft.com/office/officeart/2005/8/layout/hList1"/>
    <dgm:cxn modelId="{353C7ABD-5318-4F3C-93A8-5BDB7A3CDE01}" type="presParOf" srcId="{ED29775D-7911-794B-B961-DF97F54DFBC7}" destId="{6EBA397F-EE9D-B14E-A4F2-C0464CFEAD25}" srcOrd="0" destOrd="0" presId="urn:microsoft.com/office/officeart/2005/8/layout/hList1"/>
    <dgm:cxn modelId="{5AA91788-7007-486B-9022-C3389FC02A2C}" type="presParOf" srcId="{ED29775D-7911-794B-B961-DF97F54DFBC7}" destId="{3CBE9CA2-12C9-2C40-B3B8-C989A683C897}" srcOrd="1" destOrd="0" presId="urn:microsoft.com/office/officeart/2005/8/layout/hList1"/>
  </dgm:cxnLst>
  <dgm:bg>
    <a:solidFill>
      <a:schemeClr val="tx1">
        <a:lumMod val="75000"/>
        <a:lumOff val="25000"/>
      </a:schemeClr>
    </a:solidFill>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A5FA0D-AF9C-4149-99E9-7450DA0F6B08}" type="doc">
      <dgm:prSet loTypeId="urn:microsoft.com/office/officeart/2005/8/layout/hList1" loCatId="" qsTypeId="urn:microsoft.com/office/officeart/2005/8/quickstyle/simple4" qsCatId="simple" csTypeId="urn:microsoft.com/office/officeart/2005/8/colors/colorful4" csCatId="colorful" phldr="1"/>
      <dgm:spPr/>
      <dgm:t>
        <a:bodyPr/>
        <a:lstStyle/>
        <a:p>
          <a:endParaRPr lang="en-US"/>
        </a:p>
      </dgm:t>
    </dgm:pt>
    <dgm:pt modelId="{5D28C96E-44D5-D441-8A07-A0A9EDCC3790}">
      <dgm:prSet/>
      <dgm:spPr/>
      <dgm:t>
        <a:bodyPr/>
        <a:lstStyle/>
        <a:p>
          <a:pPr rtl="0"/>
          <a:r>
            <a:rPr lang="en-US"/>
            <a:t>Emotional symptoms</a:t>
          </a:r>
        </a:p>
      </dgm:t>
    </dgm:pt>
    <dgm:pt modelId="{8A3A3933-ABAB-344B-81C1-BC7D93937F3E}" type="parTrans" cxnId="{FC12931D-BBBB-B04F-9B05-5A935EA691D9}">
      <dgm:prSet/>
      <dgm:spPr/>
      <dgm:t>
        <a:bodyPr/>
        <a:lstStyle/>
        <a:p>
          <a:endParaRPr lang="en-US">
            <a:solidFill>
              <a:srgbClr val="000000"/>
            </a:solidFill>
          </a:endParaRPr>
        </a:p>
      </dgm:t>
    </dgm:pt>
    <dgm:pt modelId="{F27D870F-B82B-2A4D-9D62-166933BB334B}" type="sibTrans" cxnId="{FC12931D-BBBB-B04F-9B05-5A935EA691D9}">
      <dgm:prSet/>
      <dgm:spPr/>
      <dgm:t>
        <a:bodyPr/>
        <a:lstStyle/>
        <a:p>
          <a:endParaRPr lang="en-US">
            <a:solidFill>
              <a:srgbClr val="000000"/>
            </a:solidFill>
          </a:endParaRPr>
        </a:p>
      </dgm:t>
    </dgm:pt>
    <dgm:pt modelId="{3953959B-F8CA-4042-AF64-46A53C8F487F}">
      <dgm:prSet custT="1"/>
      <dgm:spPr/>
      <dgm:t>
        <a:bodyPr/>
        <a:lstStyle/>
        <a:p>
          <a:pPr rtl="0"/>
          <a:r>
            <a:rPr lang="en-US" sz="2000" dirty="0"/>
            <a:t>Active, powerful emotions in search of outlet</a:t>
          </a:r>
        </a:p>
      </dgm:t>
    </dgm:pt>
    <dgm:pt modelId="{92632045-B6AE-0B4B-8212-E28C37094F11}" type="parTrans" cxnId="{0A87500C-96CB-5341-AEC0-E9C6721E3EA9}">
      <dgm:prSet/>
      <dgm:spPr/>
      <dgm:t>
        <a:bodyPr/>
        <a:lstStyle/>
        <a:p>
          <a:endParaRPr lang="en-US">
            <a:solidFill>
              <a:srgbClr val="000000"/>
            </a:solidFill>
          </a:endParaRPr>
        </a:p>
      </dgm:t>
    </dgm:pt>
    <dgm:pt modelId="{E5D5AD48-4209-D94C-8667-D4E36C8045BA}" type="sibTrans" cxnId="{0A87500C-96CB-5341-AEC0-E9C6721E3EA9}">
      <dgm:prSet/>
      <dgm:spPr/>
      <dgm:t>
        <a:bodyPr/>
        <a:lstStyle/>
        <a:p>
          <a:endParaRPr lang="en-US">
            <a:solidFill>
              <a:srgbClr val="000000"/>
            </a:solidFill>
          </a:endParaRPr>
        </a:p>
      </dgm:t>
    </dgm:pt>
    <dgm:pt modelId="{2735D77E-3962-6F40-8C8E-6DC30CEA1D3A}">
      <dgm:prSet/>
      <dgm:spPr/>
      <dgm:t>
        <a:bodyPr/>
        <a:lstStyle/>
        <a:p>
          <a:pPr rtl="0"/>
          <a:r>
            <a:rPr lang="en-US"/>
            <a:t>Motivational symptoms</a:t>
          </a:r>
        </a:p>
      </dgm:t>
    </dgm:pt>
    <dgm:pt modelId="{926351BA-088B-4C4D-9223-44EFA3CBC726}" type="parTrans" cxnId="{E6FDE87E-3981-F24F-9C74-CE452911AA9E}">
      <dgm:prSet/>
      <dgm:spPr/>
      <dgm:t>
        <a:bodyPr/>
        <a:lstStyle/>
        <a:p>
          <a:endParaRPr lang="en-US">
            <a:solidFill>
              <a:srgbClr val="000000"/>
            </a:solidFill>
          </a:endParaRPr>
        </a:p>
      </dgm:t>
    </dgm:pt>
    <dgm:pt modelId="{E58E0738-7F69-BC47-8AA6-B5AB32405462}" type="sibTrans" cxnId="{E6FDE87E-3981-F24F-9C74-CE452911AA9E}">
      <dgm:prSet/>
      <dgm:spPr/>
      <dgm:t>
        <a:bodyPr/>
        <a:lstStyle/>
        <a:p>
          <a:endParaRPr lang="en-US">
            <a:solidFill>
              <a:srgbClr val="000000"/>
            </a:solidFill>
          </a:endParaRPr>
        </a:p>
      </dgm:t>
    </dgm:pt>
    <dgm:pt modelId="{1C61D5CA-2DA3-AC42-A9D4-8E4F64A1D36E}">
      <dgm:prSet custT="1"/>
      <dgm:spPr/>
      <dgm:t>
        <a:bodyPr/>
        <a:lstStyle/>
        <a:p>
          <a:pPr rtl="0"/>
          <a:r>
            <a:rPr lang="en-US" sz="1800" dirty="0"/>
            <a:t>Need for constant excitement, involvement, companion-ship</a:t>
          </a:r>
        </a:p>
      </dgm:t>
    </dgm:pt>
    <dgm:pt modelId="{1DAE9292-EA4D-9446-9F99-6E2578C7453C}" type="parTrans" cxnId="{C0A2F483-B5F1-4E46-90EC-3395EE6C0E53}">
      <dgm:prSet/>
      <dgm:spPr/>
      <dgm:t>
        <a:bodyPr/>
        <a:lstStyle/>
        <a:p>
          <a:endParaRPr lang="en-US">
            <a:solidFill>
              <a:srgbClr val="000000"/>
            </a:solidFill>
          </a:endParaRPr>
        </a:p>
      </dgm:t>
    </dgm:pt>
    <dgm:pt modelId="{050F0DE4-72CB-494C-AF1B-92B04019A780}" type="sibTrans" cxnId="{C0A2F483-B5F1-4E46-90EC-3395EE6C0E53}">
      <dgm:prSet/>
      <dgm:spPr/>
      <dgm:t>
        <a:bodyPr/>
        <a:lstStyle/>
        <a:p>
          <a:endParaRPr lang="en-US">
            <a:solidFill>
              <a:srgbClr val="000000"/>
            </a:solidFill>
          </a:endParaRPr>
        </a:p>
      </dgm:t>
    </dgm:pt>
    <dgm:pt modelId="{41AEA81D-50B5-DA41-A012-33CE7F22AF5F}">
      <dgm:prSet/>
      <dgm:spPr/>
      <dgm:t>
        <a:bodyPr/>
        <a:lstStyle/>
        <a:p>
          <a:pPr rtl="0"/>
          <a:r>
            <a:rPr lang="en-US"/>
            <a:t>Behavioral symptoms</a:t>
          </a:r>
        </a:p>
      </dgm:t>
    </dgm:pt>
    <dgm:pt modelId="{4F07A91A-1FA2-7F44-A04A-722FCF0937E5}" type="parTrans" cxnId="{0B9D547C-30FE-A940-92DD-386C205FAF3C}">
      <dgm:prSet/>
      <dgm:spPr/>
      <dgm:t>
        <a:bodyPr/>
        <a:lstStyle/>
        <a:p>
          <a:endParaRPr lang="en-US">
            <a:solidFill>
              <a:srgbClr val="000000"/>
            </a:solidFill>
          </a:endParaRPr>
        </a:p>
      </dgm:t>
    </dgm:pt>
    <dgm:pt modelId="{DC13A8DE-7CBF-F148-9D96-204EA2491783}" type="sibTrans" cxnId="{0B9D547C-30FE-A940-92DD-386C205FAF3C}">
      <dgm:prSet/>
      <dgm:spPr/>
      <dgm:t>
        <a:bodyPr/>
        <a:lstStyle/>
        <a:p>
          <a:endParaRPr lang="en-US">
            <a:solidFill>
              <a:srgbClr val="000000"/>
            </a:solidFill>
          </a:endParaRPr>
        </a:p>
      </dgm:t>
    </dgm:pt>
    <dgm:pt modelId="{F6D3ABCE-3801-664C-920A-47DB395012B5}">
      <dgm:prSet custT="1"/>
      <dgm:spPr/>
      <dgm:t>
        <a:bodyPr/>
        <a:lstStyle/>
        <a:p>
          <a:pPr rtl="0"/>
          <a:r>
            <a:rPr lang="en-US" sz="1800" dirty="0"/>
            <a:t>Very active – move quickly; talk loudly or rapidly</a:t>
          </a:r>
        </a:p>
      </dgm:t>
    </dgm:pt>
    <dgm:pt modelId="{2BEC389C-AAC5-3F42-BB7C-EC9439CE0EDE}" type="parTrans" cxnId="{7E602D87-E65F-C246-A2A4-A935639BDE24}">
      <dgm:prSet/>
      <dgm:spPr/>
      <dgm:t>
        <a:bodyPr/>
        <a:lstStyle/>
        <a:p>
          <a:endParaRPr lang="en-US">
            <a:solidFill>
              <a:srgbClr val="000000"/>
            </a:solidFill>
          </a:endParaRPr>
        </a:p>
      </dgm:t>
    </dgm:pt>
    <dgm:pt modelId="{550DB3F4-1316-DB4F-829B-51EA547EACA6}" type="sibTrans" cxnId="{7E602D87-E65F-C246-A2A4-A935639BDE24}">
      <dgm:prSet/>
      <dgm:spPr/>
      <dgm:t>
        <a:bodyPr/>
        <a:lstStyle/>
        <a:p>
          <a:endParaRPr lang="en-US">
            <a:solidFill>
              <a:srgbClr val="000000"/>
            </a:solidFill>
          </a:endParaRPr>
        </a:p>
      </dgm:t>
    </dgm:pt>
    <dgm:pt modelId="{D5027DF9-7255-BC40-92BC-490BEA88734C}">
      <dgm:prSet/>
      <dgm:spPr/>
      <dgm:t>
        <a:bodyPr/>
        <a:lstStyle/>
        <a:p>
          <a:pPr rtl="0"/>
          <a:r>
            <a:rPr lang="en-US"/>
            <a:t>Cognitive symptoms</a:t>
          </a:r>
        </a:p>
      </dgm:t>
    </dgm:pt>
    <dgm:pt modelId="{D78CB8AB-39CD-904D-A433-1BA1E3A1B9CB}" type="parTrans" cxnId="{CD7EF968-0A44-BF4D-A0A9-CB755ABE3BD4}">
      <dgm:prSet/>
      <dgm:spPr/>
      <dgm:t>
        <a:bodyPr/>
        <a:lstStyle/>
        <a:p>
          <a:endParaRPr lang="en-US">
            <a:solidFill>
              <a:srgbClr val="000000"/>
            </a:solidFill>
          </a:endParaRPr>
        </a:p>
      </dgm:t>
    </dgm:pt>
    <dgm:pt modelId="{23F1D9A1-95BA-1546-85F5-2193CB6B5554}" type="sibTrans" cxnId="{CD7EF968-0A44-BF4D-A0A9-CB755ABE3BD4}">
      <dgm:prSet/>
      <dgm:spPr/>
      <dgm:t>
        <a:bodyPr/>
        <a:lstStyle/>
        <a:p>
          <a:endParaRPr lang="en-US">
            <a:solidFill>
              <a:srgbClr val="000000"/>
            </a:solidFill>
          </a:endParaRPr>
        </a:p>
      </dgm:t>
    </dgm:pt>
    <dgm:pt modelId="{96B7783E-2213-8543-8D3F-770268947779}">
      <dgm:prSet/>
      <dgm:spPr/>
      <dgm:t>
        <a:bodyPr/>
        <a:lstStyle/>
        <a:p>
          <a:pPr rtl="0"/>
          <a:r>
            <a:rPr lang="en-US" dirty="0"/>
            <a:t>Show poor judgment or planning</a:t>
          </a:r>
        </a:p>
      </dgm:t>
    </dgm:pt>
    <dgm:pt modelId="{7C949504-15A6-9640-BB23-3F28491FBE6C}" type="parTrans" cxnId="{1A34FF6E-1DF6-D448-9BC4-918E7717435A}">
      <dgm:prSet/>
      <dgm:spPr/>
      <dgm:t>
        <a:bodyPr/>
        <a:lstStyle/>
        <a:p>
          <a:endParaRPr lang="en-US">
            <a:solidFill>
              <a:srgbClr val="000000"/>
            </a:solidFill>
          </a:endParaRPr>
        </a:p>
      </dgm:t>
    </dgm:pt>
    <dgm:pt modelId="{B9D7E68B-A66E-CF46-A595-D7F7509972D9}" type="sibTrans" cxnId="{1A34FF6E-1DF6-D448-9BC4-918E7717435A}">
      <dgm:prSet/>
      <dgm:spPr/>
      <dgm:t>
        <a:bodyPr/>
        <a:lstStyle/>
        <a:p>
          <a:endParaRPr lang="en-US">
            <a:solidFill>
              <a:srgbClr val="000000"/>
            </a:solidFill>
          </a:endParaRPr>
        </a:p>
      </dgm:t>
    </dgm:pt>
    <dgm:pt modelId="{FDE3B3A2-CD2C-C247-9087-46CA33263495}">
      <dgm:prSet/>
      <dgm:spPr/>
      <dgm:t>
        <a:bodyPr/>
        <a:lstStyle/>
        <a:p>
          <a:pPr rtl="0"/>
          <a:r>
            <a:rPr lang="en-US"/>
            <a:t>May have trouble remaining coherent or in touch with reality</a:t>
          </a:r>
        </a:p>
      </dgm:t>
    </dgm:pt>
    <dgm:pt modelId="{9A12C607-02FB-6348-AFFE-84DB186718B4}" type="parTrans" cxnId="{3127ACAA-47E8-5143-836A-554AF475C108}">
      <dgm:prSet/>
      <dgm:spPr/>
      <dgm:t>
        <a:bodyPr/>
        <a:lstStyle/>
        <a:p>
          <a:endParaRPr lang="en-US">
            <a:solidFill>
              <a:srgbClr val="000000"/>
            </a:solidFill>
          </a:endParaRPr>
        </a:p>
      </dgm:t>
    </dgm:pt>
    <dgm:pt modelId="{86C698E8-433A-3149-A9C8-18A1DC709A0B}" type="sibTrans" cxnId="{3127ACAA-47E8-5143-836A-554AF475C108}">
      <dgm:prSet/>
      <dgm:spPr/>
      <dgm:t>
        <a:bodyPr/>
        <a:lstStyle/>
        <a:p>
          <a:endParaRPr lang="en-US">
            <a:solidFill>
              <a:srgbClr val="000000"/>
            </a:solidFill>
          </a:endParaRPr>
        </a:p>
      </dgm:t>
    </dgm:pt>
    <dgm:pt modelId="{E4B6F9C3-9A92-2243-A55B-6D786FA1FE7E}">
      <dgm:prSet/>
      <dgm:spPr/>
      <dgm:t>
        <a:bodyPr/>
        <a:lstStyle/>
        <a:p>
          <a:pPr rtl="0"/>
          <a:r>
            <a:rPr lang="en-US"/>
            <a:t>Physical symptoms</a:t>
          </a:r>
        </a:p>
      </dgm:t>
    </dgm:pt>
    <dgm:pt modelId="{23E9EF9E-A544-CB49-8AC3-121241ABA284}" type="parTrans" cxnId="{C2252C62-787C-FA4A-A13E-6DC61720035E}">
      <dgm:prSet/>
      <dgm:spPr/>
      <dgm:t>
        <a:bodyPr/>
        <a:lstStyle/>
        <a:p>
          <a:endParaRPr lang="en-US">
            <a:solidFill>
              <a:srgbClr val="000000"/>
            </a:solidFill>
          </a:endParaRPr>
        </a:p>
      </dgm:t>
    </dgm:pt>
    <dgm:pt modelId="{F61AAD21-B88B-1A41-A2C4-121ECA228FE0}" type="sibTrans" cxnId="{C2252C62-787C-FA4A-A13E-6DC61720035E}">
      <dgm:prSet/>
      <dgm:spPr/>
      <dgm:t>
        <a:bodyPr/>
        <a:lstStyle/>
        <a:p>
          <a:endParaRPr lang="en-US">
            <a:solidFill>
              <a:srgbClr val="000000"/>
            </a:solidFill>
          </a:endParaRPr>
        </a:p>
      </dgm:t>
    </dgm:pt>
    <dgm:pt modelId="{35B8AB97-6E3C-1946-A79C-81D5F39AB476}">
      <dgm:prSet/>
      <dgm:spPr/>
      <dgm:t>
        <a:bodyPr/>
        <a:lstStyle/>
        <a:p>
          <a:pPr rtl="0"/>
          <a:r>
            <a:rPr lang="en-US"/>
            <a:t>High energy level – often in the presence of little or no rest</a:t>
          </a:r>
        </a:p>
      </dgm:t>
    </dgm:pt>
    <dgm:pt modelId="{A672A2CB-BA83-D04A-8A61-DB4FCC370E5D}" type="parTrans" cxnId="{91DD433B-5014-EA49-AED0-50BFD9560AE9}">
      <dgm:prSet/>
      <dgm:spPr/>
      <dgm:t>
        <a:bodyPr/>
        <a:lstStyle/>
        <a:p>
          <a:endParaRPr lang="en-US">
            <a:solidFill>
              <a:srgbClr val="000000"/>
            </a:solidFill>
          </a:endParaRPr>
        </a:p>
      </dgm:t>
    </dgm:pt>
    <dgm:pt modelId="{703FF51F-AA19-D744-9108-A9C053E73D40}" type="sibTrans" cxnId="{91DD433B-5014-EA49-AED0-50BFD9560AE9}">
      <dgm:prSet/>
      <dgm:spPr/>
      <dgm:t>
        <a:bodyPr/>
        <a:lstStyle/>
        <a:p>
          <a:endParaRPr lang="en-US">
            <a:solidFill>
              <a:srgbClr val="000000"/>
            </a:solidFill>
          </a:endParaRPr>
        </a:p>
      </dgm:t>
    </dgm:pt>
    <dgm:pt modelId="{015F47BE-DAE3-4FE1-9057-42B5EF938150}">
      <dgm:prSet custT="1"/>
      <dgm:spPr/>
      <dgm:t>
        <a:bodyPr/>
        <a:lstStyle/>
        <a:p>
          <a:pPr rtl="0"/>
          <a:r>
            <a:rPr lang="en-US" sz="1800" dirty="0"/>
            <a:t>Flamboyance is not uncommon</a:t>
          </a:r>
        </a:p>
      </dgm:t>
    </dgm:pt>
    <dgm:pt modelId="{57B02CD5-8DCC-4F2C-B925-06831AFAA918}" type="parTrans" cxnId="{E90B234C-E363-405B-B36C-F4AC9442BB96}">
      <dgm:prSet/>
      <dgm:spPr/>
      <dgm:t>
        <a:bodyPr/>
        <a:lstStyle/>
        <a:p>
          <a:endParaRPr lang="en-GB"/>
        </a:p>
      </dgm:t>
    </dgm:pt>
    <dgm:pt modelId="{6F7658DD-8EA7-4A4E-8D7A-0B45A7295987}" type="sibTrans" cxnId="{E90B234C-E363-405B-B36C-F4AC9442BB96}">
      <dgm:prSet/>
      <dgm:spPr/>
      <dgm:t>
        <a:bodyPr/>
        <a:lstStyle/>
        <a:p>
          <a:endParaRPr lang="en-GB"/>
        </a:p>
      </dgm:t>
    </dgm:pt>
    <dgm:pt modelId="{8EF05EF7-FCD1-F647-B6DA-F8AABB55E555}" type="pres">
      <dgm:prSet presAssocID="{C8A5FA0D-AF9C-4149-99E9-7450DA0F6B08}" presName="Name0" presStyleCnt="0">
        <dgm:presLayoutVars>
          <dgm:dir/>
          <dgm:animLvl val="lvl"/>
          <dgm:resizeHandles val="exact"/>
        </dgm:presLayoutVars>
      </dgm:prSet>
      <dgm:spPr/>
    </dgm:pt>
    <dgm:pt modelId="{9912A8AC-C1D3-1746-BEAD-C5D90E7F67EC}" type="pres">
      <dgm:prSet presAssocID="{5D28C96E-44D5-D441-8A07-A0A9EDCC3790}" presName="composite" presStyleCnt="0"/>
      <dgm:spPr/>
    </dgm:pt>
    <dgm:pt modelId="{D8F45CD3-279D-244C-889D-6E4045129661}" type="pres">
      <dgm:prSet presAssocID="{5D28C96E-44D5-D441-8A07-A0A9EDCC3790}" presName="parTx" presStyleLbl="alignNode1" presStyleIdx="0" presStyleCnt="5">
        <dgm:presLayoutVars>
          <dgm:chMax val="0"/>
          <dgm:chPref val="0"/>
          <dgm:bulletEnabled val="1"/>
        </dgm:presLayoutVars>
      </dgm:prSet>
      <dgm:spPr/>
    </dgm:pt>
    <dgm:pt modelId="{EA278064-BAA7-9344-A02B-DB468A406908}" type="pres">
      <dgm:prSet presAssocID="{5D28C96E-44D5-D441-8A07-A0A9EDCC3790}" presName="desTx" presStyleLbl="alignAccFollowNode1" presStyleIdx="0" presStyleCnt="5">
        <dgm:presLayoutVars>
          <dgm:bulletEnabled val="1"/>
        </dgm:presLayoutVars>
      </dgm:prSet>
      <dgm:spPr/>
    </dgm:pt>
    <dgm:pt modelId="{574ACD7D-9793-7C44-969B-D0105A5F33E6}" type="pres">
      <dgm:prSet presAssocID="{F27D870F-B82B-2A4D-9D62-166933BB334B}" presName="space" presStyleCnt="0"/>
      <dgm:spPr/>
    </dgm:pt>
    <dgm:pt modelId="{68BC685A-BA15-4348-9CE1-CD06526D2B1A}" type="pres">
      <dgm:prSet presAssocID="{2735D77E-3962-6F40-8C8E-6DC30CEA1D3A}" presName="composite" presStyleCnt="0"/>
      <dgm:spPr/>
    </dgm:pt>
    <dgm:pt modelId="{28862EDD-583B-814B-8412-3A9EDDF753F8}" type="pres">
      <dgm:prSet presAssocID="{2735D77E-3962-6F40-8C8E-6DC30CEA1D3A}" presName="parTx" presStyleLbl="alignNode1" presStyleIdx="1" presStyleCnt="5">
        <dgm:presLayoutVars>
          <dgm:chMax val="0"/>
          <dgm:chPref val="0"/>
          <dgm:bulletEnabled val="1"/>
        </dgm:presLayoutVars>
      </dgm:prSet>
      <dgm:spPr/>
    </dgm:pt>
    <dgm:pt modelId="{D3CE48E6-5243-FD4C-B89C-75F546A1E70F}" type="pres">
      <dgm:prSet presAssocID="{2735D77E-3962-6F40-8C8E-6DC30CEA1D3A}" presName="desTx" presStyleLbl="alignAccFollowNode1" presStyleIdx="1" presStyleCnt="5">
        <dgm:presLayoutVars>
          <dgm:bulletEnabled val="1"/>
        </dgm:presLayoutVars>
      </dgm:prSet>
      <dgm:spPr/>
    </dgm:pt>
    <dgm:pt modelId="{F95FA5E8-BFB0-1C4A-93C7-BB6CB6ECF4B8}" type="pres">
      <dgm:prSet presAssocID="{E58E0738-7F69-BC47-8AA6-B5AB32405462}" presName="space" presStyleCnt="0"/>
      <dgm:spPr/>
    </dgm:pt>
    <dgm:pt modelId="{1A9D1D86-7E09-9C46-8B07-B6B139B49D9B}" type="pres">
      <dgm:prSet presAssocID="{41AEA81D-50B5-DA41-A012-33CE7F22AF5F}" presName="composite" presStyleCnt="0"/>
      <dgm:spPr/>
    </dgm:pt>
    <dgm:pt modelId="{33DF75FD-3F80-DC44-B4DA-61AE7E66D166}" type="pres">
      <dgm:prSet presAssocID="{41AEA81D-50B5-DA41-A012-33CE7F22AF5F}" presName="parTx" presStyleLbl="alignNode1" presStyleIdx="2" presStyleCnt="5">
        <dgm:presLayoutVars>
          <dgm:chMax val="0"/>
          <dgm:chPref val="0"/>
          <dgm:bulletEnabled val="1"/>
        </dgm:presLayoutVars>
      </dgm:prSet>
      <dgm:spPr/>
    </dgm:pt>
    <dgm:pt modelId="{5C8FBE92-FD08-A347-ADD3-4E468E8C5ACC}" type="pres">
      <dgm:prSet presAssocID="{41AEA81D-50B5-DA41-A012-33CE7F22AF5F}" presName="desTx" presStyleLbl="alignAccFollowNode1" presStyleIdx="2" presStyleCnt="5">
        <dgm:presLayoutVars>
          <dgm:bulletEnabled val="1"/>
        </dgm:presLayoutVars>
      </dgm:prSet>
      <dgm:spPr/>
    </dgm:pt>
    <dgm:pt modelId="{CDFD4BD0-DA2A-8046-8A26-52FD59714A7A}" type="pres">
      <dgm:prSet presAssocID="{DC13A8DE-7CBF-F148-9D96-204EA2491783}" presName="space" presStyleCnt="0"/>
      <dgm:spPr/>
    </dgm:pt>
    <dgm:pt modelId="{FA4D8B6F-6C7B-2D48-B356-952DB12AC410}" type="pres">
      <dgm:prSet presAssocID="{D5027DF9-7255-BC40-92BC-490BEA88734C}" presName="composite" presStyleCnt="0"/>
      <dgm:spPr/>
    </dgm:pt>
    <dgm:pt modelId="{544B5A44-4BDE-BE4D-A720-1C1A2E8A773E}" type="pres">
      <dgm:prSet presAssocID="{D5027DF9-7255-BC40-92BC-490BEA88734C}" presName="parTx" presStyleLbl="alignNode1" presStyleIdx="3" presStyleCnt="5">
        <dgm:presLayoutVars>
          <dgm:chMax val="0"/>
          <dgm:chPref val="0"/>
          <dgm:bulletEnabled val="1"/>
        </dgm:presLayoutVars>
      </dgm:prSet>
      <dgm:spPr/>
    </dgm:pt>
    <dgm:pt modelId="{6C31DB30-DE8A-724E-BC57-7D48A5811F5F}" type="pres">
      <dgm:prSet presAssocID="{D5027DF9-7255-BC40-92BC-490BEA88734C}" presName="desTx" presStyleLbl="alignAccFollowNode1" presStyleIdx="3" presStyleCnt="5">
        <dgm:presLayoutVars>
          <dgm:bulletEnabled val="1"/>
        </dgm:presLayoutVars>
      </dgm:prSet>
      <dgm:spPr/>
    </dgm:pt>
    <dgm:pt modelId="{56C8580D-6892-154A-98E6-DA9B8E35811B}" type="pres">
      <dgm:prSet presAssocID="{23F1D9A1-95BA-1546-85F5-2193CB6B5554}" presName="space" presStyleCnt="0"/>
      <dgm:spPr/>
    </dgm:pt>
    <dgm:pt modelId="{FB0839EA-74D9-0849-B6AF-97D1582EBCF0}" type="pres">
      <dgm:prSet presAssocID="{E4B6F9C3-9A92-2243-A55B-6D786FA1FE7E}" presName="composite" presStyleCnt="0"/>
      <dgm:spPr/>
    </dgm:pt>
    <dgm:pt modelId="{5B6C5C78-EAC6-A94E-BFFB-A871580936B6}" type="pres">
      <dgm:prSet presAssocID="{E4B6F9C3-9A92-2243-A55B-6D786FA1FE7E}" presName="parTx" presStyleLbl="alignNode1" presStyleIdx="4" presStyleCnt="5">
        <dgm:presLayoutVars>
          <dgm:chMax val="0"/>
          <dgm:chPref val="0"/>
          <dgm:bulletEnabled val="1"/>
        </dgm:presLayoutVars>
      </dgm:prSet>
      <dgm:spPr/>
    </dgm:pt>
    <dgm:pt modelId="{1F06EB50-D2FC-DB4F-A2A8-89B7927C1AB0}" type="pres">
      <dgm:prSet presAssocID="{E4B6F9C3-9A92-2243-A55B-6D786FA1FE7E}" presName="desTx" presStyleLbl="alignAccFollowNode1" presStyleIdx="4" presStyleCnt="5">
        <dgm:presLayoutVars>
          <dgm:bulletEnabled val="1"/>
        </dgm:presLayoutVars>
      </dgm:prSet>
      <dgm:spPr/>
    </dgm:pt>
  </dgm:ptLst>
  <dgm:cxnLst>
    <dgm:cxn modelId="{E905C401-A5AB-4C0D-A075-D1A990A03843}" type="presOf" srcId="{96B7783E-2213-8543-8D3F-770268947779}" destId="{6C31DB30-DE8A-724E-BC57-7D48A5811F5F}" srcOrd="0" destOrd="0" presId="urn:microsoft.com/office/officeart/2005/8/layout/hList1"/>
    <dgm:cxn modelId="{77E1C309-3BAE-4354-864B-60C04F4B51A0}" type="presOf" srcId="{2735D77E-3962-6F40-8C8E-6DC30CEA1D3A}" destId="{28862EDD-583B-814B-8412-3A9EDDF753F8}" srcOrd="0" destOrd="0" presId="urn:microsoft.com/office/officeart/2005/8/layout/hList1"/>
    <dgm:cxn modelId="{0A87500C-96CB-5341-AEC0-E9C6721E3EA9}" srcId="{5D28C96E-44D5-D441-8A07-A0A9EDCC3790}" destId="{3953959B-F8CA-4042-AF64-46A53C8F487F}" srcOrd="0" destOrd="0" parTransId="{92632045-B6AE-0B4B-8212-E28C37094F11}" sibTransId="{E5D5AD48-4209-D94C-8667-D4E36C8045BA}"/>
    <dgm:cxn modelId="{B9C8021D-DFB4-4BEB-A308-A4810769FA8B}" type="presOf" srcId="{35B8AB97-6E3C-1946-A79C-81D5F39AB476}" destId="{1F06EB50-D2FC-DB4F-A2A8-89B7927C1AB0}" srcOrd="0" destOrd="0" presId="urn:microsoft.com/office/officeart/2005/8/layout/hList1"/>
    <dgm:cxn modelId="{FC12931D-BBBB-B04F-9B05-5A935EA691D9}" srcId="{C8A5FA0D-AF9C-4149-99E9-7450DA0F6B08}" destId="{5D28C96E-44D5-D441-8A07-A0A9EDCC3790}" srcOrd="0" destOrd="0" parTransId="{8A3A3933-ABAB-344B-81C1-BC7D93937F3E}" sibTransId="{F27D870F-B82B-2A4D-9D62-166933BB334B}"/>
    <dgm:cxn modelId="{FD02F232-E585-44D8-93AF-CB3DE8E7B3A4}" type="presOf" srcId="{F6D3ABCE-3801-664C-920A-47DB395012B5}" destId="{5C8FBE92-FD08-A347-ADD3-4E468E8C5ACC}" srcOrd="0" destOrd="0" presId="urn:microsoft.com/office/officeart/2005/8/layout/hList1"/>
    <dgm:cxn modelId="{91DD433B-5014-EA49-AED0-50BFD9560AE9}" srcId="{E4B6F9C3-9A92-2243-A55B-6D786FA1FE7E}" destId="{35B8AB97-6E3C-1946-A79C-81D5F39AB476}" srcOrd="0" destOrd="0" parTransId="{A672A2CB-BA83-D04A-8A61-DB4FCC370E5D}" sibTransId="{703FF51F-AA19-D744-9108-A9C053E73D40}"/>
    <dgm:cxn modelId="{02D07040-C929-418D-BBD3-C9A4FC9C2A12}" type="presOf" srcId="{3953959B-F8CA-4042-AF64-46A53C8F487F}" destId="{EA278064-BAA7-9344-A02B-DB468A406908}" srcOrd="0" destOrd="0" presId="urn:microsoft.com/office/officeart/2005/8/layout/hList1"/>
    <dgm:cxn modelId="{C2252C62-787C-FA4A-A13E-6DC61720035E}" srcId="{C8A5FA0D-AF9C-4149-99E9-7450DA0F6B08}" destId="{E4B6F9C3-9A92-2243-A55B-6D786FA1FE7E}" srcOrd="4" destOrd="0" parTransId="{23E9EF9E-A544-CB49-8AC3-121241ABA284}" sibTransId="{F61AAD21-B88B-1A41-A2C4-121ECA228FE0}"/>
    <dgm:cxn modelId="{3A9A1566-718A-4B64-A8F3-C164FDEFF464}" type="presOf" srcId="{41AEA81D-50B5-DA41-A012-33CE7F22AF5F}" destId="{33DF75FD-3F80-DC44-B4DA-61AE7E66D166}" srcOrd="0" destOrd="0" presId="urn:microsoft.com/office/officeart/2005/8/layout/hList1"/>
    <dgm:cxn modelId="{CD7EF968-0A44-BF4D-A0A9-CB755ABE3BD4}" srcId="{C8A5FA0D-AF9C-4149-99E9-7450DA0F6B08}" destId="{D5027DF9-7255-BC40-92BC-490BEA88734C}" srcOrd="3" destOrd="0" parTransId="{D78CB8AB-39CD-904D-A433-1BA1E3A1B9CB}" sibTransId="{23F1D9A1-95BA-1546-85F5-2193CB6B5554}"/>
    <dgm:cxn modelId="{E90B234C-E363-405B-B36C-F4AC9442BB96}" srcId="{41AEA81D-50B5-DA41-A012-33CE7F22AF5F}" destId="{015F47BE-DAE3-4FE1-9057-42B5EF938150}" srcOrd="1" destOrd="0" parTransId="{57B02CD5-8DCC-4F2C-B925-06831AFAA918}" sibTransId="{6F7658DD-8EA7-4A4E-8D7A-0B45A7295987}"/>
    <dgm:cxn modelId="{1A34FF6E-1DF6-D448-9BC4-918E7717435A}" srcId="{D5027DF9-7255-BC40-92BC-490BEA88734C}" destId="{96B7783E-2213-8543-8D3F-770268947779}" srcOrd="0" destOrd="0" parTransId="{7C949504-15A6-9640-BB23-3F28491FBE6C}" sibTransId="{B9D7E68B-A66E-CF46-A595-D7F7509972D9}"/>
    <dgm:cxn modelId="{A1745852-AB23-4B50-AE4C-C3E66ABC54BE}" type="presOf" srcId="{D5027DF9-7255-BC40-92BC-490BEA88734C}" destId="{544B5A44-4BDE-BE4D-A720-1C1A2E8A773E}" srcOrd="0" destOrd="0" presId="urn:microsoft.com/office/officeart/2005/8/layout/hList1"/>
    <dgm:cxn modelId="{8AF81C74-7F9F-4C2C-8B8D-DEF5251C59E2}" type="presOf" srcId="{E4B6F9C3-9A92-2243-A55B-6D786FA1FE7E}" destId="{5B6C5C78-EAC6-A94E-BFFB-A871580936B6}" srcOrd="0" destOrd="0" presId="urn:microsoft.com/office/officeart/2005/8/layout/hList1"/>
    <dgm:cxn modelId="{0B9D547C-30FE-A940-92DD-386C205FAF3C}" srcId="{C8A5FA0D-AF9C-4149-99E9-7450DA0F6B08}" destId="{41AEA81D-50B5-DA41-A012-33CE7F22AF5F}" srcOrd="2" destOrd="0" parTransId="{4F07A91A-1FA2-7F44-A04A-722FCF0937E5}" sibTransId="{DC13A8DE-7CBF-F148-9D96-204EA2491783}"/>
    <dgm:cxn modelId="{E6FDE87E-3981-F24F-9C74-CE452911AA9E}" srcId="{C8A5FA0D-AF9C-4149-99E9-7450DA0F6B08}" destId="{2735D77E-3962-6F40-8C8E-6DC30CEA1D3A}" srcOrd="1" destOrd="0" parTransId="{926351BA-088B-4C4D-9223-44EFA3CBC726}" sibTransId="{E58E0738-7F69-BC47-8AA6-B5AB32405462}"/>
    <dgm:cxn modelId="{28F99C81-C1FA-4FA6-B92D-9EF9731B7314}" type="presOf" srcId="{015F47BE-DAE3-4FE1-9057-42B5EF938150}" destId="{5C8FBE92-FD08-A347-ADD3-4E468E8C5ACC}" srcOrd="0" destOrd="1" presId="urn:microsoft.com/office/officeart/2005/8/layout/hList1"/>
    <dgm:cxn modelId="{C0A2F483-B5F1-4E46-90EC-3395EE6C0E53}" srcId="{2735D77E-3962-6F40-8C8E-6DC30CEA1D3A}" destId="{1C61D5CA-2DA3-AC42-A9D4-8E4F64A1D36E}" srcOrd="0" destOrd="0" parTransId="{1DAE9292-EA4D-9446-9F99-6E2578C7453C}" sibTransId="{050F0DE4-72CB-494C-AF1B-92B04019A780}"/>
    <dgm:cxn modelId="{7E602D87-E65F-C246-A2A4-A935639BDE24}" srcId="{41AEA81D-50B5-DA41-A012-33CE7F22AF5F}" destId="{F6D3ABCE-3801-664C-920A-47DB395012B5}" srcOrd="0" destOrd="0" parTransId="{2BEC389C-AAC5-3F42-BB7C-EC9439CE0EDE}" sibTransId="{550DB3F4-1316-DB4F-829B-51EA547EACA6}"/>
    <dgm:cxn modelId="{0F3DF291-38BE-4AB0-8758-BE9CA81837EF}" type="presOf" srcId="{5D28C96E-44D5-D441-8A07-A0A9EDCC3790}" destId="{D8F45CD3-279D-244C-889D-6E4045129661}" srcOrd="0" destOrd="0" presId="urn:microsoft.com/office/officeart/2005/8/layout/hList1"/>
    <dgm:cxn modelId="{60611294-DE52-4F1C-9B1D-0867E0365A7A}" type="presOf" srcId="{FDE3B3A2-CD2C-C247-9087-46CA33263495}" destId="{6C31DB30-DE8A-724E-BC57-7D48A5811F5F}" srcOrd="0" destOrd="1" presId="urn:microsoft.com/office/officeart/2005/8/layout/hList1"/>
    <dgm:cxn modelId="{3127ACAA-47E8-5143-836A-554AF475C108}" srcId="{96B7783E-2213-8543-8D3F-770268947779}" destId="{FDE3B3A2-CD2C-C247-9087-46CA33263495}" srcOrd="0" destOrd="0" parTransId="{9A12C607-02FB-6348-AFFE-84DB186718B4}" sibTransId="{86C698E8-433A-3149-A9C8-18A1DC709A0B}"/>
    <dgm:cxn modelId="{0A4D8BB1-3280-44FA-A802-074938CAA9FE}" type="presOf" srcId="{1C61D5CA-2DA3-AC42-A9D4-8E4F64A1D36E}" destId="{D3CE48E6-5243-FD4C-B89C-75F546A1E70F}" srcOrd="0" destOrd="0" presId="urn:microsoft.com/office/officeart/2005/8/layout/hList1"/>
    <dgm:cxn modelId="{C908F0DE-A634-4F0C-961A-7CA91F3496DB}" type="presOf" srcId="{C8A5FA0D-AF9C-4149-99E9-7450DA0F6B08}" destId="{8EF05EF7-FCD1-F647-B6DA-F8AABB55E555}" srcOrd="0" destOrd="0" presId="urn:microsoft.com/office/officeart/2005/8/layout/hList1"/>
    <dgm:cxn modelId="{70D8BF2D-E4A7-4E9B-BAFF-01D6489D7EF3}" type="presParOf" srcId="{8EF05EF7-FCD1-F647-B6DA-F8AABB55E555}" destId="{9912A8AC-C1D3-1746-BEAD-C5D90E7F67EC}" srcOrd="0" destOrd="0" presId="urn:microsoft.com/office/officeart/2005/8/layout/hList1"/>
    <dgm:cxn modelId="{7B5DE133-7C8B-45C3-A882-2C46BED4AF4E}" type="presParOf" srcId="{9912A8AC-C1D3-1746-BEAD-C5D90E7F67EC}" destId="{D8F45CD3-279D-244C-889D-6E4045129661}" srcOrd="0" destOrd="0" presId="urn:microsoft.com/office/officeart/2005/8/layout/hList1"/>
    <dgm:cxn modelId="{AC032093-97C5-45B0-9844-C338327FCC0B}" type="presParOf" srcId="{9912A8AC-C1D3-1746-BEAD-C5D90E7F67EC}" destId="{EA278064-BAA7-9344-A02B-DB468A406908}" srcOrd="1" destOrd="0" presId="urn:microsoft.com/office/officeart/2005/8/layout/hList1"/>
    <dgm:cxn modelId="{110CA403-16F0-4960-A881-A503E35442E9}" type="presParOf" srcId="{8EF05EF7-FCD1-F647-B6DA-F8AABB55E555}" destId="{574ACD7D-9793-7C44-969B-D0105A5F33E6}" srcOrd="1" destOrd="0" presId="urn:microsoft.com/office/officeart/2005/8/layout/hList1"/>
    <dgm:cxn modelId="{C5AC0426-2922-48D5-B305-0F49CF492620}" type="presParOf" srcId="{8EF05EF7-FCD1-F647-B6DA-F8AABB55E555}" destId="{68BC685A-BA15-4348-9CE1-CD06526D2B1A}" srcOrd="2" destOrd="0" presId="urn:microsoft.com/office/officeart/2005/8/layout/hList1"/>
    <dgm:cxn modelId="{091F7EAB-E69F-4508-8BB4-5903411A71E3}" type="presParOf" srcId="{68BC685A-BA15-4348-9CE1-CD06526D2B1A}" destId="{28862EDD-583B-814B-8412-3A9EDDF753F8}" srcOrd="0" destOrd="0" presId="urn:microsoft.com/office/officeart/2005/8/layout/hList1"/>
    <dgm:cxn modelId="{55C325AD-02BB-47BC-B5E2-299B96C8332D}" type="presParOf" srcId="{68BC685A-BA15-4348-9CE1-CD06526D2B1A}" destId="{D3CE48E6-5243-FD4C-B89C-75F546A1E70F}" srcOrd="1" destOrd="0" presId="urn:microsoft.com/office/officeart/2005/8/layout/hList1"/>
    <dgm:cxn modelId="{A4408629-A3A1-47DF-B3F1-3873728129AB}" type="presParOf" srcId="{8EF05EF7-FCD1-F647-B6DA-F8AABB55E555}" destId="{F95FA5E8-BFB0-1C4A-93C7-BB6CB6ECF4B8}" srcOrd="3" destOrd="0" presId="urn:microsoft.com/office/officeart/2005/8/layout/hList1"/>
    <dgm:cxn modelId="{8DC1ACBA-5BCB-4DF2-9AA5-292F5F8D3A36}" type="presParOf" srcId="{8EF05EF7-FCD1-F647-B6DA-F8AABB55E555}" destId="{1A9D1D86-7E09-9C46-8B07-B6B139B49D9B}" srcOrd="4" destOrd="0" presId="urn:microsoft.com/office/officeart/2005/8/layout/hList1"/>
    <dgm:cxn modelId="{0C9298A8-B9D9-4505-A4DF-AB5B685F3F1B}" type="presParOf" srcId="{1A9D1D86-7E09-9C46-8B07-B6B139B49D9B}" destId="{33DF75FD-3F80-DC44-B4DA-61AE7E66D166}" srcOrd="0" destOrd="0" presId="urn:microsoft.com/office/officeart/2005/8/layout/hList1"/>
    <dgm:cxn modelId="{1CA16338-EC5C-4F53-96DC-D0EF924619F1}" type="presParOf" srcId="{1A9D1D86-7E09-9C46-8B07-B6B139B49D9B}" destId="{5C8FBE92-FD08-A347-ADD3-4E468E8C5ACC}" srcOrd="1" destOrd="0" presId="urn:microsoft.com/office/officeart/2005/8/layout/hList1"/>
    <dgm:cxn modelId="{B0C61EF2-F350-4F9F-B0BF-12FCE01086D4}" type="presParOf" srcId="{8EF05EF7-FCD1-F647-B6DA-F8AABB55E555}" destId="{CDFD4BD0-DA2A-8046-8A26-52FD59714A7A}" srcOrd="5" destOrd="0" presId="urn:microsoft.com/office/officeart/2005/8/layout/hList1"/>
    <dgm:cxn modelId="{4F7D8D86-7A44-43E8-BA34-E7854EC15B03}" type="presParOf" srcId="{8EF05EF7-FCD1-F647-B6DA-F8AABB55E555}" destId="{FA4D8B6F-6C7B-2D48-B356-952DB12AC410}" srcOrd="6" destOrd="0" presId="urn:microsoft.com/office/officeart/2005/8/layout/hList1"/>
    <dgm:cxn modelId="{41906B43-1B99-4334-A075-7E5711ABE9A1}" type="presParOf" srcId="{FA4D8B6F-6C7B-2D48-B356-952DB12AC410}" destId="{544B5A44-4BDE-BE4D-A720-1C1A2E8A773E}" srcOrd="0" destOrd="0" presId="urn:microsoft.com/office/officeart/2005/8/layout/hList1"/>
    <dgm:cxn modelId="{EFE37E96-7F57-4C07-ADD7-108872A963A4}" type="presParOf" srcId="{FA4D8B6F-6C7B-2D48-B356-952DB12AC410}" destId="{6C31DB30-DE8A-724E-BC57-7D48A5811F5F}" srcOrd="1" destOrd="0" presId="urn:microsoft.com/office/officeart/2005/8/layout/hList1"/>
    <dgm:cxn modelId="{1EFC11E6-1FD5-4D7C-9AAC-5F24BB732D6C}" type="presParOf" srcId="{8EF05EF7-FCD1-F647-B6DA-F8AABB55E555}" destId="{56C8580D-6892-154A-98E6-DA9B8E35811B}" srcOrd="7" destOrd="0" presId="urn:microsoft.com/office/officeart/2005/8/layout/hList1"/>
    <dgm:cxn modelId="{96B3FCBA-61DF-4935-97AF-8D014EFE83A9}" type="presParOf" srcId="{8EF05EF7-FCD1-F647-B6DA-F8AABB55E555}" destId="{FB0839EA-74D9-0849-B6AF-97D1582EBCF0}" srcOrd="8" destOrd="0" presId="urn:microsoft.com/office/officeart/2005/8/layout/hList1"/>
    <dgm:cxn modelId="{922EC0EA-DC41-43A0-8D61-800BF8BF2897}" type="presParOf" srcId="{FB0839EA-74D9-0849-B6AF-97D1582EBCF0}" destId="{5B6C5C78-EAC6-A94E-BFFB-A871580936B6}" srcOrd="0" destOrd="0" presId="urn:microsoft.com/office/officeart/2005/8/layout/hList1"/>
    <dgm:cxn modelId="{7B63C289-0CD9-4C71-9A2F-D2B2DA90CDE3}" type="presParOf" srcId="{FB0839EA-74D9-0849-B6AF-97D1582EBCF0}" destId="{1F06EB50-D2FC-DB4F-A2A8-89B7927C1AB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8E48B65-2F5B-47B9-A03E-2F935984FF3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E5C841D-4BF0-423A-A2AA-C82C8123E306}">
      <dgm:prSet/>
      <dgm:spPr/>
      <dgm:t>
        <a:bodyPr/>
        <a:lstStyle/>
        <a:p>
          <a:r>
            <a:rPr lang="en-GB" dirty="0">
              <a:solidFill>
                <a:schemeClr val="tx1"/>
              </a:solidFill>
            </a:rPr>
            <a:t>Very common in clinical populations and very hard to treat. It is also associated with suicide.</a:t>
          </a:r>
          <a:endParaRPr lang="en-US" dirty="0">
            <a:solidFill>
              <a:schemeClr val="tx1"/>
            </a:solidFill>
          </a:endParaRPr>
        </a:p>
      </dgm:t>
    </dgm:pt>
    <dgm:pt modelId="{BE94648D-2F54-4DBC-A5D7-E0C4D15BDFA2}" type="parTrans" cxnId="{BFE96538-3281-4B3E-A714-2314EA2B0E0B}">
      <dgm:prSet/>
      <dgm:spPr/>
      <dgm:t>
        <a:bodyPr/>
        <a:lstStyle/>
        <a:p>
          <a:endParaRPr lang="en-US"/>
        </a:p>
      </dgm:t>
    </dgm:pt>
    <dgm:pt modelId="{76791DB6-3A13-4E2C-8B7D-A0AC476C5F1D}" type="sibTrans" cxnId="{BFE96538-3281-4B3E-A714-2314EA2B0E0B}">
      <dgm:prSet/>
      <dgm:spPr/>
      <dgm:t>
        <a:bodyPr/>
        <a:lstStyle/>
        <a:p>
          <a:endParaRPr lang="en-US"/>
        </a:p>
      </dgm:t>
    </dgm:pt>
    <dgm:pt modelId="{6B291B53-03EC-4723-A42D-5DFACE3069E6}">
      <dgm:prSet/>
      <dgm:spPr/>
      <dgm:t>
        <a:bodyPr/>
        <a:lstStyle/>
        <a:p>
          <a:r>
            <a:rPr lang="en-GB" dirty="0">
              <a:solidFill>
                <a:schemeClr val="tx1"/>
              </a:solidFill>
            </a:rPr>
            <a:t>Core features are impulsivity instability in relationships and mood.</a:t>
          </a:r>
          <a:endParaRPr lang="en-US" dirty="0">
            <a:solidFill>
              <a:schemeClr val="tx1"/>
            </a:solidFill>
          </a:endParaRPr>
        </a:p>
      </dgm:t>
    </dgm:pt>
    <dgm:pt modelId="{E3C2CA28-411E-4790-AD9E-DAA126FA95A4}" type="parTrans" cxnId="{F35CBCB0-0FA3-43E8-AE91-426B76DADF74}">
      <dgm:prSet/>
      <dgm:spPr/>
      <dgm:t>
        <a:bodyPr/>
        <a:lstStyle/>
        <a:p>
          <a:endParaRPr lang="en-US"/>
        </a:p>
      </dgm:t>
    </dgm:pt>
    <dgm:pt modelId="{96BF7E0D-54EF-4EAF-91CF-B5FAD2329926}" type="sibTrans" cxnId="{F35CBCB0-0FA3-43E8-AE91-426B76DADF74}">
      <dgm:prSet/>
      <dgm:spPr/>
      <dgm:t>
        <a:bodyPr/>
        <a:lstStyle/>
        <a:p>
          <a:endParaRPr lang="en-US"/>
        </a:p>
      </dgm:t>
    </dgm:pt>
    <dgm:pt modelId="{10FCAB85-B4C6-459A-9549-DF0EF72C293D}">
      <dgm:prSet/>
      <dgm:spPr/>
      <dgm:t>
        <a:bodyPr/>
        <a:lstStyle/>
        <a:p>
          <a:r>
            <a:rPr lang="en-GB" dirty="0">
              <a:solidFill>
                <a:schemeClr val="tx1"/>
              </a:solidFill>
            </a:rPr>
            <a:t>Attitudes and feelings towards other people can change rapidly from idealisation to anger.</a:t>
          </a:r>
          <a:endParaRPr lang="en-US" dirty="0">
            <a:solidFill>
              <a:schemeClr val="tx1"/>
            </a:solidFill>
          </a:endParaRPr>
        </a:p>
      </dgm:t>
    </dgm:pt>
    <dgm:pt modelId="{F062EECD-7F55-4168-8F31-1E16CEE77911}" type="parTrans" cxnId="{ECDB7FF5-2194-4C0E-BBB9-74963D6A8208}">
      <dgm:prSet/>
      <dgm:spPr/>
      <dgm:t>
        <a:bodyPr/>
        <a:lstStyle/>
        <a:p>
          <a:endParaRPr lang="en-US"/>
        </a:p>
      </dgm:t>
    </dgm:pt>
    <dgm:pt modelId="{E40274F8-0D66-49D3-805C-54C3BA5BD293}" type="sibTrans" cxnId="{ECDB7FF5-2194-4C0E-BBB9-74963D6A8208}">
      <dgm:prSet/>
      <dgm:spPr/>
      <dgm:t>
        <a:bodyPr/>
        <a:lstStyle/>
        <a:p>
          <a:endParaRPr lang="en-US"/>
        </a:p>
      </dgm:t>
    </dgm:pt>
    <dgm:pt modelId="{5B519BD9-FF24-4098-801E-306D244679AE}">
      <dgm:prSet/>
      <dgm:spPr/>
      <dgm:t>
        <a:bodyPr/>
        <a:lstStyle/>
        <a:p>
          <a:r>
            <a:rPr lang="en-GB" dirty="0">
              <a:solidFill>
                <a:schemeClr val="tx1"/>
              </a:solidFill>
            </a:rPr>
            <a:t>They are overly sensitive to small signs of emotions in others and often do not have a clear sense of self.</a:t>
          </a:r>
          <a:endParaRPr lang="en-US" dirty="0">
            <a:solidFill>
              <a:schemeClr val="tx1"/>
            </a:solidFill>
          </a:endParaRPr>
        </a:p>
      </dgm:t>
    </dgm:pt>
    <dgm:pt modelId="{99D9759E-A999-4C34-9DCA-4A51ECEEA4C8}" type="parTrans" cxnId="{F41227CD-0C84-4260-82F1-F3FFEA573C9B}">
      <dgm:prSet/>
      <dgm:spPr/>
      <dgm:t>
        <a:bodyPr/>
        <a:lstStyle/>
        <a:p>
          <a:endParaRPr lang="en-US"/>
        </a:p>
      </dgm:t>
    </dgm:pt>
    <dgm:pt modelId="{F1491CE1-AB39-4A83-AA1E-511956847B35}" type="sibTrans" cxnId="{F41227CD-0C84-4260-82F1-F3FFEA573C9B}">
      <dgm:prSet/>
      <dgm:spPr/>
      <dgm:t>
        <a:bodyPr/>
        <a:lstStyle/>
        <a:p>
          <a:endParaRPr lang="en-US"/>
        </a:p>
      </dgm:t>
    </dgm:pt>
    <dgm:pt modelId="{8C306645-2DCF-417E-8ED4-6303A629BB9F}">
      <dgm:prSet/>
      <dgm:spPr/>
      <dgm:t>
        <a:bodyPr/>
        <a:lstStyle/>
        <a:p>
          <a:r>
            <a:rPr lang="en-GB" dirty="0"/>
            <a:t>Their potentially self-damaging behaviour can include gambling reckless spending indiscriminate sexual activity and substance abuse.</a:t>
          </a:r>
          <a:endParaRPr lang="en-US" dirty="0"/>
        </a:p>
      </dgm:t>
    </dgm:pt>
    <dgm:pt modelId="{43FC2B13-CE80-48E9-947F-1E850D256326}" type="parTrans" cxnId="{DECC03B0-40EB-40BF-8060-A646DE383D4A}">
      <dgm:prSet/>
      <dgm:spPr/>
      <dgm:t>
        <a:bodyPr/>
        <a:lstStyle/>
        <a:p>
          <a:endParaRPr lang="en-US"/>
        </a:p>
      </dgm:t>
    </dgm:pt>
    <dgm:pt modelId="{78B6C8A3-57B9-4648-BC0E-822DD0C5DAD8}" type="sibTrans" cxnId="{DECC03B0-40EB-40BF-8060-A646DE383D4A}">
      <dgm:prSet/>
      <dgm:spPr/>
      <dgm:t>
        <a:bodyPr/>
        <a:lstStyle/>
        <a:p>
          <a:endParaRPr lang="en-US"/>
        </a:p>
      </dgm:t>
    </dgm:pt>
    <dgm:pt modelId="{F45D7658-826B-4AFE-8626-E682AFB64449}">
      <dgm:prSet/>
      <dgm:spPr/>
      <dgm:t>
        <a:bodyPr/>
        <a:lstStyle/>
        <a:p>
          <a:r>
            <a:rPr lang="en-GB" dirty="0"/>
            <a:t>They do not like to be alone, fear abandonment, demand attention, and experience chronic depression.</a:t>
          </a:r>
          <a:endParaRPr lang="en-US" dirty="0"/>
        </a:p>
      </dgm:t>
    </dgm:pt>
    <dgm:pt modelId="{D7DBFFFA-32A5-4672-A392-1B9018F2D967}" type="parTrans" cxnId="{109B4539-D2DF-4902-9918-146FC1AC7EFA}">
      <dgm:prSet/>
      <dgm:spPr/>
      <dgm:t>
        <a:bodyPr/>
        <a:lstStyle/>
        <a:p>
          <a:endParaRPr lang="en-US"/>
        </a:p>
      </dgm:t>
    </dgm:pt>
    <dgm:pt modelId="{A7F04869-F47B-435D-A3FB-FEAC8BE017F7}" type="sibTrans" cxnId="{109B4539-D2DF-4902-9918-146FC1AC7EFA}">
      <dgm:prSet/>
      <dgm:spPr/>
      <dgm:t>
        <a:bodyPr/>
        <a:lstStyle/>
        <a:p>
          <a:endParaRPr lang="en-US"/>
        </a:p>
      </dgm:t>
    </dgm:pt>
    <dgm:pt modelId="{E84A6398-D51D-449C-B5C7-DFBF6CC2064C}">
      <dgm:prSet/>
      <dgm:spPr/>
      <dgm:t>
        <a:bodyPr/>
        <a:lstStyle/>
        <a:p>
          <a:r>
            <a:rPr lang="en-GB" dirty="0"/>
            <a:t>They may also engage in self-mutilation.</a:t>
          </a:r>
          <a:endParaRPr lang="en-US" dirty="0"/>
        </a:p>
      </dgm:t>
    </dgm:pt>
    <dgm:pt modelId="{A9BCB11D-D8A8-4696-9888-3F8658B502CD}" type="parTrans" cxnId="{16F22680-9A3F-4F58-A4D2-6413D0FEDFC7}">
      <dgm:prSet/>
      <dgm:spPr/>
      <dgm:t>
        <a:bodyPr/>
        <a:lstStyle/>
        <a:p>
          <a:endParaRPr lang="en-US"/>
        </a:p>
      </dgm:t>
    </dgm:pt>
    <dgm:pt modelId="{4D4F900B-1AF2-42BB-A556-58333F6230F3}" type="sibTrans" cxnId="{16F22680-9A3F-4F58-A4D2-6413D0FEDFC7}">
      <dgm:prSet/>
      <dgm:spPr/>
      <dgm:t>
        <a:bodyPr/>
        <a:lstStyle/>
        <a:p>
          <a:endParaRPr lang="en-US"/>
        </a:p>
      </dgm:t>
    </dgm:pt>
    <dgm:pt modelId="{CEA4C25B-148D-433C-8CA3-F2F32962E491}">
      <dgm:prSet/>
      <dgm:spPr/>
      <dgm:t>
        <a:bodyPr/>
        <a:lstStyle/>
        <a:p>
          <a:r>
            <a:rPr lang="en-GB" dirty="0"/>
            <a:t>However, over 10-15 years they usually no longer meet the criteria and certainly by the age of 40.</a:t>
          </a:r>
          <a:endParaRPr lang="en-US" dirty="0"/>
        </a:p>
      </dgm:t>
    </dgm:pt>
    <dgm:pt modelId="{6E632859-3707-48B1-B9D8-D90BFCB8B3DB}" type="parTrans" cxnId="{E5868B6C-51E3-4270-9000-FD4132BD02A1}">
      <dgm:prSet/>
      <dgm:spPr/>
      <dgm:t>
        <a:bodyPr/>
        <a:lstStyle/>
        <a:p>
          <a:endParaRPr lang="en-US"/>
        </a:p>
      </dgm:t>
    </dgm:pt>
    <dgm:pt modelId="{737C0A86-C6FC-41BE-8832-1BF62E0D1C6B}" type="sibTrans" cxnId="{E5868B6C-51E3-4270-9000-FD4132BD02A1}">
      <dgm:prSet/>
      <dgm:spPr/>
      <dgm:t>
        <a:bodyPr/>
        <a:lstStyle/>
        <a:p>
          <a:endParaRPr lang="en-US"/>
        </a:p>
      </dgm:t>
    </dgm:pt>
    <dgm:pt modelId="{8FFE9953-243E-49C4-B205-4D7A73D58943}" type="pres">
      <dgm:prSet presAssocID="{D8E48B65-2F5B-47B9-A03E-2F935984FF3B}" presName="diagram" presStyleCnt="0">
        <dgm:presLayoutVars>
          <dgm:dir/>
          <dgm:resizeHandles val="exact"/>
        </dgm:presLayoutVars>
      </dgm:prSet>
      <dgm:spPr/>
    </dgm:pt>
    <dgm:pt modelId="{68532C0F-E24E-4C0E-A8A1-C70975C77FA5}" type="pres">
      <dgm:prSet presAssocID="{7E5C841D-4BF0-423A-A2AA-C82C8123E306}" presName="node" presStyleLbl="node1" presStyleIdx="0" presStyleCnt="8" custScaleY="117992">
        <dgm:presLayoutVars>
          <dgm:bulletEnabled val="1"/>
        </dgm:presLayoutVars>
      </dgm:prSet>
      <dgm:spPr/>
    </dgm:pt>
    <dgm:pt modelId="{03010D86-0903-4281-8075-CD9DDB11DB7E}" type="pres">
      <dgm:prSet presAssocID="{76791DB6-3A13-4E2C-8B7D-A0AC476C5F1D}" presName="sibTrans" presStyleCnt="0"/>
      <dgm:spPr/>
    </dgm:pt>
    <dgm:pt modelId="{64863C60-9D8B-46A9-8273-A24A6FA6E11E}" type="pres">
      <dgm:prSet presAssocID="{6B291B53-03EC-4723-A42D-5DFACE3069E6}" presName="node" presStyleLbl="node1" presStyleIdx="1" presStyleCnt="8" custScaleY="116407">
        <dgm:presLayoutVars>
          <dgm:bulletEnabled val="1"/>
        </dgm:presLayoutVars>
      </dgm:prSet>
      <dgm:spPr/>
    </dgm:pt>
    <dgm:pt modelId="{CEFE131D-9857-4CBC-97BD-1564DD8D0E3B}" type="pres">
      <dgm:prSet presAssocID="{96BF7E0D-54EF-4EAF-91CF-B5FAD2329926}" presName="sibTrans" presStyleCnt="0"/>
      <dgm:spPr/>
    </dgm:pt>
    <dgm:pt modelId="{92F5350D-021A-40A9-B921-64DFE57AE56E}" type="pres">
      <dgm:prSet presAssocID="{10FCAB85-B4C6-459A-9549-DF0EF72C293D}" presName="node" presStyleLbl="node1" presStyleIdx="2" presStyleCnt="8" custScaleY="114822">
        <dgm:presLayoutVars>
          <dgm:bulletEnabled val="1"/>
        </dgm:presLayoutVars>
      </dgm:prSet>
      <dgm:spPr/>
    </dgm:pt>
    <dgm:pt modelId="{8B397A59-B598-4A88-8352-B367601CAE28}" type="pres">
      <dgm:prSet presAssocID="{E40274F8-0D66-49D3-805C-54C3BA5BD293}" presName="sibTrans" presStyleCnt="0"/>
      <dgm:spPr/>
    </dgm:pt>
    <dgm:pt modelId="{9D3FB862-1DB6-427C-9A88-4CDF5DB4F142}" type="pres">
      <dgm:prSet presAssocID="{5B519BD9-FF24-4098-801E-306D244679AE}" presName="node" presStyleLbl="node1" presStyleIdx="3" presStyleCnt="8" custScaleY="113457">
        <dgm:presLayoutVars>
          <dgm:bulletEnabled val="1"/>
        </dgm:presLayoutVars>
      </dgm:prSet>
      <dgm:spPr/>
    </dgm:pt>
    <dgm:pt modelId="{DBE2A9F3-173D-45A5-B5E8-18E7DC90663B}" type="pres">
      <dgm:prSet presAssocID="{F1491CE1-AB39-4A83-AA1E-511956847B35}" presName="sibTrans" presStyleCnt="0"/>
      <dgm:spPr/>
    </dgm:pt>
    <dgm:pt modelId="{BDDF5E33-A66F-460E-813B-5B560561A1DA}" type="pres">
      <dgm:prSet presAssocID="{8C306645-2DCF-417E-8ED4-6303A629BB9F}" presName="node" presStyleLbl="node1" presStyleIdx="4" presStyleCnt="8" custScaleY="112459">
        <dgm:presLayoutVars>
          <dgm:bulletEnabled val="1"/>
        </dgm:presLayoutVars>
      </dgm:prSet>
      <dgm:spPr/>
    </dgm:pt>
    <dgm:pt modelId="{F0EAE23D-41A5-4087-B75F-CEFB3711215C}" type="pres">
      <dgm:prSet presAssocID="{78B6C8A3-57B9-4648-BC0E-822DD0C5DAD8}" presName="sibTrans" presStyleCnt="0"/>
      <dgm:spPr/>
    </dgm:pt>
    <dgm:pt modelId="{1427C64E-F6DB-4333-BFB3-2F8749D54E5C}" type="pres">
      <dgm:prSet presAssocID="{F45D7658-826B-4AFE-8626-E682AFB64449}" presName="node" presStyleLbl="node1" presStyleIdx="5" presStyleCnt="8" custScaleY="112459">
        <dgm:presLayoutVars>
          <dgm:bulletEnabled val="1"/>
        </dgm:presLayoutVars>
      </dgm:prSet>
      <dgm:spPr/>
    </dgm:pt>
    <dgm:pt modelId="{E1BDD1CC-66C7-44DB-B87C-CE05E7BAE287}" type="pres">
      <dgm:prSet presAssocID="{A7F04869-F47B-435D-A3FB-FEAC8BE017F7}" presName="sibTrans" presStyleCnt="0"/>
      <dgm:spPr/>
    </dgm:pt>
    <dgm:pt modelId="{CF86F720-0D64-439E-A496-674541FDCC63}" type="pres">
      <dgm:prSet presAssocID="{E84A6398-D51D-449C-B5C7-DFBF6CC2064C}" presName="node" presStyleLbl="node1" presStyleIdx="6" presStyleCnt="8" custScaleY="112459">
        <dgm:presLayoutVars>
          <dgm:bulletEnabled val="1"/>
        </dgm:presLayoutVars>
      </dgm:prSet>
      <dgm:spPr/>
    </dgm:pt>
    <dgm:pt modelId="{181133A7-A479-436E-9E3F-66204DB57389}" type="pres">
      <dgm:prSet presAssocID="{4D4F900B-1AF2-42BB-A556-58333F6230F3}" presName="sibTrans" presStyleCnt="0"/>
      <dgm:spPr/>
    </dgm:pt>
    <dgm:pt modelId="{A88B7158-AF2E-42BB-994B-A6E66BF7F106}" type="pres">
      <dgm:prSet presAssocID="{CEA4C25B-148D-433C-8CA3-F2F32962E491}" presName="node" presStyleLbl="node1" presStyleIdx="7" presStyleCnt="8" custScaleY="112459">
        <dgm:presLayoutVars>
          <dgm:bulletEnabled val="1"/>
        </dgm:presLayoutVars>
      </dgm:prSet>
      <dgm:spPr/>
    </dgm:pt>
  </dgm:ptLst>
  <dgm:cxnLst>
    <dgm:cxn modelId="{A7E61409-562C-4C9F-88B0-754F118AC4BE}" type="presOf" srcId="{6B291B53-03EC-4723-A42D-5DFACE3069E6}" destId="{64863C60-9D8B-46A9-8273-A24A6FA6E11E}" srcOrd="0" destOrd="0" presId="urn:microsoft.com/office/officeart/2005/8/layout/default"/>
    <dgm:cxn modelId="{1B3EEA2D-8662-4751-9CB6-1663628C5DF0}" type="presOf" srcId="{7E5C841D-4BF0-423A-A2AA-C82C8123E306}" destId="{68532C0F-E24E-4C0E-A8A1-C70975C77FA5}" srcOrd="0" destOrd="0" presId="urn:microsoft.com/office/officeart/2005/8/layout/default"/>
    <dgm:cxn modelId="{BFE96538-3281-4B3E-A714-2314EA2B0E0B}" srcId="{D8E48B65-2F5B-47B9-A03E-2F935984FF3B}" destId="{7E5C841D-4BF0-423A-A2AA-C82C8123E306}" srcOrd="0" destOrd="0" parTransId="{BE94648D-2F54-4DBC-A5D7-E0C4D15BDFA2}" sibTransId="{76791DB6-3A13-4E2C-8B7D-A0AC476C5F1D}"/>
    <dgm:cxn modelId="{109B4539-D2DF-4902-9918-146FC1AC7EFA}" srcId="{D8E48B65-2F5B-47B9-A03E-2F935984FF3B}" destId="{F45D7658-826B-4AFE-8626-E682AFB64449}" srcOrd="5" destOrd="0" parTransId="{D7DBFFFA-32A5-4672-A392-1B9018F2D967}" sibTransId="{A7F04869-F47B-435D-A3FB-FEAC8BE017F7}"/>
    <dgm:cxn modelId="{DED0423B-778F-4497-A8FA-7950265627C2}" type="presOf" srcId="{CEA4C25B-148D-433C-8CA3-F2F32962E491}" destId="{A88B7158-AF2E-42BB-994B-A6E66BF7F106}" srcOrd="0" destOrd="0" presId="urn:microsoft.com/office/officeart/2005/8/layout/default"/>
    <dgm:cxn modelId="{93784F3C-3AE9-4B8C-AC25-34F017F1FBAA}" type="presOf" srcId="{F45D7658-826B-4AFE-8626-E682AFB64449}" destId="{1427C64E-F6DB-4333-BFB3-2F8749D54E5C}" srcOrd="0" destOrd="0" presId="urn:microsoft.com/office/officeart/2005/8/layout/default"/>
    <dgm:cxn modelId="{C05D7E69-AB90-4EDF-8452-476AC64CE801}" type="presOf" srcId="{8C306645-2DCF-417E-8ED4-6303A629BB9F}" destId="{BDDF5E33-A66F-460E-813B-5B560561A1DA}" srcOrd="0" destOrd="0" presId="urn:microsoft.com/office/officeart/2005/8/layout/default"/>
    <dgm:cxn modelId="{90486F6A-E1D2-42C1-854D-F975988CB7A1}" type="presOf" srcId="{D8E48B65-2F5B-47B9-A03E-2F935984FF3B}" destId="{8FFE9953-243E-49C4-B205-4D7A73D58943}" srcOrd="0" destOrd="0" presId="urn:microsoft.com/office/officeart/2005/8/layout/default"/>
    <dgm:cxn modelId="{E5868B6C-51E3-4270-9000-FD4132BD02A1}" srcId="{D8E48B65-2F5B-47B9-A03E-2F935984FF3B}" destId="{CEA4C25B-148D-433C-8CA3-F2F32962E491}" srcOrd="7" destOrd="0" parTransId="{6E632859-3707-48B1-B9D8-D90BFCB8B3DB}" sibTransId="{737C0A86-C6FC-41BE-8832-1BF62E0D1C6B}"/>
    <dgm:cxn modelId="{16F22680-9A3F-4F58-A4D2-6413D0FEDFC7}" srcId="{D8E48B65-2F5B-47B9-A03E-2F935984FF3B}" destId="{E84A6398-D51D-449C-B5C7-DFBF6CC2064C}" srcOrd="6" destOrd="0" parTransId="{A9BCB11D-D8A8-4696-9888-3F8658B502CD}" sibTransId="{4D4F900B-1AF2-42BB-A556-58333F6230F3}"/>
    <dgm:cxn modelId="{59B2E484-CF0C-4E85-9BD8-B5D64EE07406}" type="presOf" srcId="{E84A6398-D51D-449C-B5C7-DFBF6CC2064C}" destId="{CF86F720-0D64-439E-A496-674541FDCC63}" srcOrd="0" destOrd="0" presId="urn:microsoft.com/office/officeart/2005/8/layout/default"/>
    <dgm:cxn modelId="{D43D2EA4-B019-495C-9A23-09927CA176D3}" type="presOf" srcId="{10FCAB85-B4C6-459A-9549-DF0EF72C293D}" destId="{92F5350D-021A-40A9-B921-64DFE57AE56E}" srcOrd="0" destOrd="0" presId="urn:microsoft.com/office/officeart/2005/8/layout/default"/>
    <dgm:cxn modelId="{DECC03B0-40EB-40BF-8060-A646DE383D4A}" srcId="{D8E48B65-2F5B-47B9-A03E-2F935984FF3B}" destId="{8C306645-2DCF-417E-8ED4-6303A629BB9F}" srcOrd="4" destOrd="0" parTransId="{43FC2B13-CE80-48E9-947F-1E850D256326}" sibTransId="{78B6C8A3-57B9-4648-BC0E-822DD0C5DAD8}"/>
    <dgm:cxn modelId="{F35CBCB0-0FA3-43E8-AE91-426B76DADF74}" srcId="{D8E48B65-2F5B-47B9-A03E-2F935984FF3B}" destId="{6B291B53-03EC-4723-A42D-5DFACE3069E6}" srcOrd="1" destOrd="0" parTransId="{E3C2CA28-411E-4790-AD9E-DAA126FA95A4}" sibTransId="{96BF7E0D-54EF-4EAF-91CF-B5FAD2329926}"/>
    <dgm:cxn modelId="{F41227CD-0C84-4260-82F1-F3FFEA573C9B}" srcId="{D8E48B65-2F5B-47B9-A03E-2F935984FF3B}" destId="{5B519BD9-FF24-4098-801E-306D244679AE}" srcOrd="3" destOrd="0" parTransId="{99D9759E-A999-4C34-9DCA-4A51ECEEA4C8}" sibTransId="{F1491CE1-AB39-4A83-AA1E-511956847B35}"/>
    <dgm:cxn modelId="{ECDB7FF5-2194-4C0E-BBB9-74963D6A8208}" srcId="{D8E48B65-2F5B-47B9-A03E-2F935984FF3B}" destId="{10FCAB85-B4C6-459A-9549-DF0EF72C293D}" srcOrd="2" destOrd="0" parTransId="{F062EECD-7F55-4168-8F31-1E16CEE77911}" sibTransId="{E40274F8-0D66-49D3-805C-54C3BA5BD293}"/>
    <dgm:cxn modelId="{B15D76FF-B95B-427B-9091-C349BBCC3255}" type="presOf" srcId="{5B519BD9-FF24-4098-801E-306D244679AE}" destId="{9D3FB862-1DB6-427C-9A88-4CDF5DB4F142}" srcOrd="0" destOrd="0" presId="urn:microsoft.com/office/officeart/2005/8/layout/default"/>
    <dgm:cxn modelId="{291FD0B1-2754-4DEB-90CF-BAB69EEE1D21}" type="presParOf" srcId="{8FFE9953-243E-49C4-B205-4D7A73D58943}" destId="{68532C0F-E24E-4C0E-A8A1-C70975C77FA5}" srcOrd="0" destOrd="0" presId="urn:microsoft.com/office/officeart/2005/8/layout/default"/>
    <dgm:cxn modelId="{FF2DCC9C-AB9B-4753-AEAD-F7FAF27E7241}" type="presParOf" srcId="{8FFE9953-243E-49C4-B205-4D7A73D58943}" destId="{03010D86-0903-4281-8075-CD9DDB11DB7E}" srcOrd="1" destOrd="0" presId="urn:microsoft.com/office/officeart/2005/8/layout/default"/>
    <dgm:cxn modelId="{968F9AD7-3EE4-46D2-AB37-7A546E55D2EC}" type="presParOf" srcId="{8FFE9953-243E-49C4-B205-4D7A73D58943}" destId="{64863C60-9D8B-46A9-8273-A24A6FA6E11E}" srcOrd="2" destOrd="0" presId="urn:microsoft.com/office/officeart/2005/8/layout/default"/>
    <dgm:cxn modelId="{A2C2741C-0851-4F84-80FD-6F424B7787C9}" type="presParOf" srcId="{8FFE9953-243E-49C4-B205-4D7A73D58943}" destId="{CEFE131D-9857-4CBC-97BD-1564DD8D0E3B}" srcOrd="3" destOrd="0" presId="urn:microsoft.com/office/officeart/2005/8/layout/default"/>
    <dgm:cxn modelId="{4BE9F925-5CCD-478F-A8C8-28882873C306}" type="presParOf" srcId="{8FFE9953-243E-49C4-B205-4D7A73D58943}" destId="{92F5350D-021A-40A9-B921-64DFE57AE56E}" srcOrd="4" destOrd="0" presId="urn:microsoft.com/office/officeart/2005/8/layout/default"/>
    <dgm:cxn modelId="{B0CE48FA-208C-41FC-B6FC-B5218143ECE2}" type="presParOf" srcId="{8FFE9953-243E-49C4-B205-4D7A73D58943}" destId="{8B397A59-B598-4A88-8352-B367601CAE28}" srcOrd="5" destOrd="0" presId="urn:microsoft.com/office/officeart/2005/8/layout/default"/>
    <dgm:cxn modelId="{57B220F5-03EB-4A5A-9D86-9B0EF570A8F7}" type="presParOf" srcId="{8FFE9953-243E-49C4-B205-4D7A73D58943}" destId="{9D3FB862-1DB6-427C-9A88-4CDF5DB4F142}" srcOrd="6" destOrd="0" presId="urn:microsoft.com/office/officeart/2005/8/layout/default"/>
    <dgm:cxn modelId="{50F6E590-8EB4-48F8-8611-13A814FBECD8}" type="presParOf" srcId="{8FFE9953-243E-49C4-B205-4D7A73D58943}" destId="{DBE2A9F3-173D-45A5-B5E8-18E7DC90663B}" srcOrd="7" destOrd="0" presId="urn:microsoft.com/office/officeart/2005/8/layout/default"/>
    <dgm:cxn modelId="{E0938EB2-0552-438C-B088-D4E0F72AD97B}" type="presParOf" srcId="{8FFE9953-243E-49C4-B205-4D7A73D58943}" destId="{BDDF5E33-A66F-460E-813B-5B560561A1DA}" srcOrd="8" destOrd="0" presId="urn:microsoft.com/office/officeart/2005/8/layout/default"/>
    <dgm:cxn modelId="{C667DD5B-7438-4429-A3D4-AB0B1F72687B}" type="presParOf" srcId="{8FFE9953-243E-49C4-B205-4D7A73D58943}" destId="{F0EAE23D-41A5-4087-B75F-CEFB3711215C}" srcOrd="9" destOrd="0" presId="urn:microsoft.com/office/officeart/2005/8/layout/default"/>
    <dgm:cxn modelId="{3C62003C-F32F-48C5-B3B1-F999D078CD8C}" type="presParOf" srcId="{8FFE9953-243E-49C4-B205-4D7A73D58943}" destId="{1427C64E-F6DB-4333-BFB3-2F8749D54E5C}" srcOrd="10" destOrd="0" presId="urn:microsoft.com/office/officeart/2005/8/layout/default"/>
    <dgm:cxn modelId="{0EE6B96A-91B7-4BDD-B4FA-A92D0268C9DD}" type="presParOf" srcId="{8FFE9953-243E-49C4-B205-4D7A73D58943}" destId="{E1BDD1CC-66C7-44DB-B87C-CE05E7BAE287}" srcOrd="11" destOrd="0" presId="urn:microsoft.com/office/officeart/2005/8/layout/default"/>
    <dgm:cxn modelId="{961247CF-AD17-48AB-A350-07D16BD88F1F}" type="presParOf" srcId="{8FFE9953-243E-49C4-B205-4D7A73D58943}" destId="{CF86F720-0D64-439E-A496-674541FDCC63}" srcOrd="12" destOrd="0" presId="urn:microsoft.com/office/officeart/2005/8/layout/default"/>
    <dgm:cxn modelId="{E7079729-4DF0-452B-90E9-EF355650E06A}" type="presParOf" srcId="{8FFE9953-243E-49C4-B205-4D7A73D58943}" destId="{181133A7-A479-436E-9E3F-66204DB57389}" srcOrd="13" destOrd="0" presId="urn:microsoft.com/office/officeart/2005/8/layout/default"/>
    <dgm:cxn modelId="{6ED84B88-1B32-453F-A6FB-F01DECFF65F5}" type="presParOf" srcId="{8FFE9953-243E-49C4-B205-4D7A73D58943}" destId="{A88B7158-AF2E-42BB-994B-A6E66BF7F106}"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65E143-432D-4EEC-BF17-C2773702FAB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3461F511-6903-4B38-96BB-B5476B7D6C4C}">
      <dgm:prSet/>
      <dgm:spPr/>
      <dgm:t>
        <a:bodyPr/>
        <a:lstStyle/>
        <a:p>
          <a:r>
            <a:rPr lang="en-GB" dirty="0">
              <a:solidFill>
                <a:schemeClr val="bg1"/>
              </a:solidFill>
            </a:rPr>
            <a:t>The child is dependent on the parent and so will be particularly exposed to challenges.</a:t>
          </a:r>
          <a:endParaRPr lang="en-US" dirty="0">
            <a:solidFill>
              <a:schemeClr val="bg1"/>
            </a:solidFill>
          </a:endParaRPr>
        </a:p>
      </dgm:t>
    </dgm:pt>
    <dgm:pt modelId="{951F8D6C-CFBE-4918-9866-DB55C223680C}" type="parTrans" cxnId="{36E297D3-8900-40CA-992A-83166683222F}">
      <dgm:prSet/>
      <dgm:spPr/>
      <dgm:t>
        <a:bodyPr/>
        <a:lstStyle/>
        <a:p>
          <a:endParaRPr lang="en-US"/>
        </a:p>
      </dgm:t>
    </dgm:pt>
    <dgm:pt modelId="{48D50B41-01DD-417C-B208-30782BDE61E2}" type="sibTrans" cxnId="{36E297D3-8900-40CA-992A-83166683222F}">
      <dgm:prSet/>
      <dgm:spPr/>
      <dgm:t>
        <a:bodyPr/>
        <a:lstStyle/>
        <a:p>
          <a:endParaRPr lang="en-US"/>
        </a:p>
      </dgm:t>
    </dgm:pt>
    <dgm:pt modelId="{0E3FEDC7-11A1-4F13-B5D6-CA76A10E2F65}">
      <dgm:prSet/>
      <dgm:spPr/>
      <dgm:t>
        <a:bodyPr/>
        <a:lstStyle/>
        <a:p>
          <a:r>
            <a:rPr lang="en-GB" dirty="0">
              <a:solidFill>
                <a:schemeClr val="bg1"/>
              </a:solidFill>
            </a:rPr>
            <a:t>Children recognise when their parent is experiencing a period of poor mental illness.</a:t>
          </a:r>
          <a:endParaRPr lang="en-US" dirty="0">
            <a:solidFill>
              <a:schemeClr val="bg1"/>
            </a:solidFill>
          </a:endParaRPr>
        </a:p>
      </dgm:t>
    </dgm:pt>
    <dgm:pt modelId="{E6A9B805-8F08-4F1F-A340-645D35D2DB23}" type="parTrans" cxnId="{3BAD4440-C3CF-4469-99DB-32DE03732A8D}">
      <dgm:prSet/>
      <dgm:spPr/>
      <dgm:t>
        <a:bodyPr/>
        <a:lstStyle/>
        <a:p>
          <a:endParaRPr lang="en-US"/>
        </a:p>
      </dgm:t>
    </dgm:pt>
    <dgm:pt modelId="{001968D2-F190-4287-8014-122B4FEE4214}" type="sibTrans" cxnId="{3BAD4440-C3CF-4469-99DB-32DE03732A8D}">
      <dgm:prSet/>
      <dgm:spPr/>
      <dgm:t>
        <a:bodyPr/>
        <a:lstStyle/>
        <a:p>
          <a:endParaRPr lang="en-US"/>
        </a:p>
      </dgm:t>
    </dgm:pt>
    <dgm:pt modelId="{2784A270-27C1-44E1-951C-96E6F10FEE27}">
      <dgm:prSet/>
      <dgm:spPr/>
      <dgm:t>
        <a:bodyPr/>
        <a:lstStyle/>
        <a:p>
          <a:r>
            <a:rPr lang="en-GB"/>
            <a:t>They often witness and experience dangerous situations: such as the parent being physically abusive.</a:t>
          </a:r>
          <a:endParaRPr lang="en-US"/>
        </a:p>
      </dgm:t>
    </dgm:pt>
    <dgm:pt modelId="{7FBE8DD5-8099-4F5D-BCCC-52D0C5296DDB}" type="parTrans" cxnId="{8735EC83-5D11-4E9D-8D37-EAFA1B961B4E}">
      <dgm:prSet/>
      <dgm:spPr/>
      <dgm:t>
        <a:bodyPr/>
        <a:lstStyle/>
        <a:p>
          <a:endParaRPr lang="en-US"/>
        </a:p>
      </dgm:t>
    </dgm:pt>
    <dgm:pt modelId="{8341BB4C-ADB9-48F9-AAEB-3CEE29CD917A}" type="sibTrans" cxnId="{8735EC83-5D11-4E9D-8D37-EAFA1B961B4E}">
      <dgm:prSet/>
      <dgm:spPr/>
      <dgm:t>
        <a:bodyPr/>
        <a:lstStyle/>
        <a:p>
          <a:endParaRPr lang="en-US"/>
        </a:p>
      </dgm:t>
    </dgm:pt>
    <dgm:pt modelId="{7DD8AAC5-CFCC-4969-BA3E-6DFC87520984}">
      <dgm:prSet/>
      <dgm:spPr/>
      <dgm:t>
        <a:bodyPr/>
        <a:lstStyle/>
        <a:p>
          <a:r>
            <a:rPr lang="en-GB"/>
            <a:t>However, children can also experience episodes when the child is neglected and the parent is physically and mentally absent.</a:t>
          </a:r>
          <a:endParaRPr lang="en-US"/>
        </a:p>
      </dgm:t>
    </dgm:pt>
    <dgm:pt modelId="{80CD78D0-91EE-4E78-B660-C03BCAAA2D6B}" type="parTrans" cxnId="{1B7D48F0-CA62-45B6-9101-AE7E3223F308}">
      <dgm:prSet/>
      <dgm:spPr/>
      <dgm:t>
        <a:bodyPr/>
        <a:lstStyle/>
        <a:p>
          <a:endParaRPr lang="en-US"/>
        </a:p>
      </dgm:t>
    </dgm:pt>
    <dgm:pt modelId="{7C1CE7B9-537F-4603-B080-CBE45C9EE4B3}" type="sibTrans" cxnId="{1B7D48F0-CA62-45B6-9101-AE7E3223F308}">
      <dgm:prSet/>
      <dgm:spPr/>
      <dgm:t>
        <a:bodyPr/>
        <a:lstStyle/>
        <a:p>
          <a:endParaRPr lang="en-US"/>
        </a:p>
      </dgm:t>
    </dgm:pt>
    <dgm:pt modelId="{F8FD0A8B-FE58-4050-B022-234235BBB2A8}">
      <dgm:prSet/>
      <dgm:spPr/>
      <dgm:t>
        <a:bodyPr/>
        <a:lstStyle/>
        <a:p>
          <a:r>
            <a:rPr lang="en-GB"/>
            <a:t>Parents with serious mental illness can often become delusional and bring the children into their delusions.</a:t>
          </a:r>
          <a:endParaRPr lang="en-US"/>
        </a:p>
      </dgm:t>
    </dgm:pt>
    <dgm:pt modelId="{175543B6-FB67-41F9-A73A-F141D2D0522F}" type="parTrans" cxnId="{902FEB99-9251-4825-9A82-2F2D9ABF9B22}">
      <dgm:prSet/>
      <dgm:spPr/>
      <dgm:t>
        <a:bodyPr/>
        <a:lstStyle/>
        <a:p>
          <a:endParaRPr lang="en-US"/>
        </a:p>
      </dgm:t>
    </dgm:pt>
    <dgm:pt modelId="{CA738DF7-C780-4A01-916B-ADA61C099376}" type="sibTrans" cxnId="{902FEB99-9251-4825-9A82-2F2D9ABF9B22}">
      <dgm:prSet/>
      <dgm:spPr/>
      <dgm:t>
        <a:bodyPr/>
        <a:lstStyle/>
        <a:p>
          <a:endParaRPr lang="en-US"/>
        </a:p>
      </dgm:t>
    </dgm:pt>
    <dgm:pt modelId="{AEF7181C-C040-4B39-916D-8F251D77ACE1}" type="pres">
      <dgm:prSet presAssocID="{E865E143-432D-4EEC-BF17-C2773702FAB8}" presName="linear" presStyleCnt="0">
        <dgm:presLayoutVars>
          <dgm:animLvl val="lvl"/>
          <dgm:resizeHandles val="exact"/>
        </dgm:presLayoutVars>
      </dgm:prSet>
      <dgm:spPr/>
    </dgm:pt>
    <dgm:pt modelId="{D18BF7C0-1264-4907-A33E-FE2731FFB827}" type="pres">
      <dgm:prSet presAssocID="{3461F511-6903-4B38-96BB-B5476B7D6C4C}" presName="parentText" presStyleLbl="node1" presStyleIdx="0" presStyleCnt="5">
        <dgm:presLayoutVars>
          <dgm:chMax val="0"/>
          <dgm:bulletEnabled val="1"/>
        </dgm:presLayoutVars>
      </dgm:prSet>
      <dgm:spPr/>
    </dgm:pt>
    <dgm:pt modelId="{224B5E13-43B9-49C0-BAE6-390F7BB22000}" type="pres">
      <dgm:prSet presAssocID="{48D50B41-01DD-417C-B208-30782BDE61E2}" presName="spacer" presStyleCnt="0"/>
      <dgm:spPr/>
    </dgm:pt>
    <dgm:pt modelId="{6820FFEA-3E5C-4837-AE0A-C7E99D826F23}" type="pres">
      <dgm:prSet presAssocID="{0E3FEDC7-11A1-4F13-B5D6-CA76A10E2F65}" presName="parentText" presStyleLbl="node1" presStyleIdx="1" presStyleCnt="5">
        <dgm:presLayoutVars>
          <dgm:chMax val="0"/>
          <dgm:bulletEnabled val="1"/>
        </dgm:presLayoutVars>
      </dgm:prSet>
      <dgm:spPr/>
    </dgm:pt>
    <dgm:pt modelId="{56EED6A1-0438-46BD-9D45-C22FD8B2ADB4}" type="pres">
      <dgm:prSet presAssocID="{001968D2-F190-4287-8014-122B4FEE4214}" presName="spacer" presStyleCnt="0"/>
      <dgm:spPr/>
    </dgm:pt>
    <dgm:pt modelId="{C65C80CE-9CE5-4D6F-93ED-82F4A58BBE22}" type="pres">
      <dgm:prSet presAssocID="{2784A270-27C1-44E1-951C-96E6F10FEE27}" presName="parentText" presStyleLbl="node1" presStyleIdx="2" presStyleCnt="5">
        <dgm:presLayoutVars>
          <dgm:chMax val="0"/>
          <dgm:bulletEnabled val="1"/>
        </dgm:presLayoutVars>
      </dgm:prSet>
      <dgm:spPr/>
    </dgm:pt>
    <dgm:pt modelId="{A3A9CCDD-51CF-404F-887B-56E906D066B5}" type="pres">
      <dgm:prSet presAssocID="{8341BB4C-ADB9-48F9-AAEB-3CEE29CD917A}" presName="spacer" presStyleCnt="0"/>
      <dgm:spPr/>
    </dgm:pt>
    <dgm:pt modelId="{FCD61D76-079D-4430-A785-40533BD5088B}" type="pres">
      <dgm:prSet presAssocID="{7DD8AAC5-CFCC-4969-BA3E-6DFC87520984}" presName="parentText" presStyleLbl="node1" presStyleIdx="3" presStyleCnt="5">
        <dgm:presLayoutVars>
          <dgm:chMax val="0"/>
          <dgm:bulletEnabled val="1"/>
        </dgm:presLayoutVars>
      </dgm:prSet>
      <dgm:spPr/>
    </dgm:pt>
    <dgm:pt modelId="{A803A44D-5336-4D9C-BD8C-0426CD54D280}" type="pres">
      <dgm:prSet presAssocID="{7C1CE7B9-537F-4603-B080-CBE45C9EE4B3}" presName="spacer" presStyleCnt="0"/>
      <dgm:spPr/>
    </dgm:pt>
    <dgm:pt modelId="{D80E9850-130E-4A79-AA8A-4FFE7628027A}" type="pres">
      <dgm:prSet presAssocID="{F8FD0A8B-FE58-4050-B022-234235BBB2A8}" presName="parentText" presStyleLbl="node1" presStyleIdx="4" presStyleCnt="5">
        <dgm:presLayoutVars>
          <dgm:chMax val="0"/>
          <dgm:bulletEnabled val="1"/>
        </dgm:presLayoutVars>
      </dgm:prSet>
      <dgm:spPr/>
    </dgm:pt>
  </dgm:ptLst>
  <dgm:cxnLst>
    <dgm:cxn modelId="{5D7B0907-8F85-4CF0-806C-FB084FA91C95}" type="presOf" srcId="{7DD8AAC5-CFCC-4969-BA3E-6DFC87520984}" destId="{FCD61D76-079D-4430-A785-40533BD5088B}" srcOrd="0" destOrd="0" presId="urn:microsoft.com/office/officeart/2005/8/layout/vList2"/>
    <dgm:cxn modelId="{36577208-A0C6-49B9-947B-34874D4CD045}" type="presOf" srcId="{0E3FEDC7-11A1-4F13-B5D6-CA76A10E2F65}" destId="{6820FFEA-3E5C-4837-AE0A-C7E99D826F23}" srcOrd="0" destOrd="0" presId="urn:microsoft.com/office/officeart/2005/8/layout/vList2"/>
    <dgm:cxn modelId="{087BFE2C-A8E4-4E59-985F-C8283FAA465B}" type="presOf" srcId="{2784A270-27C1-44E1-951C-96E6F10FEE27}" destId="{C65C80CE-9CE5-4D6F-93ED-82F4A58BBE22}" srcOrd="0" destOrd="0" presId="urn:microsoft.com/office/officeart/2005/8/layout/vList2"/>
    <dgm:cxn modelId="{3BAD4440-C3CF-4469-99DB-32DE03732A8D}" srcId="{E865E143-432D-4EEC-BF17-C2773702FAB8}" destId="{0E3FEDC7-11A1-4F13-B5D6-CA76A10E2F65}" srcOrd="1" destOrd="0" parTransId="{E6A9B805-8F08-4F1F-A340-645D35D2DB23}" sibTransId="{001968D2-F190-4287-8014-122B4FEE4214}"/>
    <dgm:cxn modelId="{8735EC83-5D11-4E9D-8D37-EAFA1B961B4E}" srcId="{E865E143-432D-4EEC-BF17-C2773702FAB8}" destId="{2784A270-27C1-44E1-951C-96E6F10FEE27}" srcOrd="2" destOrd="0" parTransId="{7FBE8DD5-8099-4F5D-BCCC-52D0C5296DDB}" sibTransId="{8341BB4C-ADB9-48F9-AAEB-3CEE29CD917A}"/>
    <dgm:cxn modelId="{902FEB99-9251-4825-9A82-2F2D9ABF9B22}" srcId="{E865E143-432D-4EEC-BF17-C2773702FAB8}" destId="{F8FD0A8B-FE58-4050-B022-234235BBB2A8}" srcOrd="4" destOrd="0" parTransId="{175543B6-FB67-41F9-A73A-F141D2D0522F}" sibTransId="{CA738DF7-C780-4A01-916B-ADA61C099376}"/>
    <dgm:cxn modelId="{BF42D6BD-10C3-4F49-8FFB-AE4EDC9ACE35}" type="presOf" srcId="{3461F511-6903-4B38-96BB-B5476B7D6C4C}" destId="{D18BF7C0-1264-4907-A33E-FE2731FFB827}" srcOrd="0" destOrd="0" presId="urn:microsoft.com/office/officeart/2005/8/layout/vList2"/>
    <dgm:cxn modelId="{72913DCD-D27B-4FD1-B6A0-E5665157E468}" type="presOf" srcId="{F8FD0A8B-FE58-4050-B022-234235BBB2A8}" destId="{D80E9850-130E-4A79-AA8A-4FFE7628027A}" srcOrd="0" destOrd="0" presId="urn:microsoft.com/office/officeart/2005/8/layout/vList2"/>
    <dgm:cxn modelId="{36E297D3-8900-40CA-992A-83166683222F}" srcId="{E865E143-432D-4EEC-BF17-C2773702FAB8}" destId="{3461F511-6903-4B38-96BB-B5476B7D6C4C}" srcOrd="0" destOrd="0" parTransId="{951F8D6C-CFBE-4918-9866-DB55C223680C}" sibTransId="{48D50B41-01DD-417C-B208-30782BDE61E2}"/>
    <dgm:cxn modelId="{1B7D48F0-CA62-45B6-9101-AE7E3223F308}" srcId="{E865E143-432D-4EEC-BF17-C2773702FAB8}" destId="{7DD8AAC5-CFCC-4969-BA3E-6DFC87520984}" srcOrd="3" destOrd="0" parTransId="{80CD78D0-91EE-4E78-B660-C03BCAAA2D6B}" sibTransId="{7C1CE7B9-537F-4603-B080-CBE45C9EE4B3}"/>
    <dgm:cxn modelId="{4D9FDFFE-03F5-4022-85ED-372F4EAFBBB2}" type="presOf" srcId="{E865E143-432D-4EEC-BF17-C2773702FAB8}" destId="{AEF7181C-C040-4B39-916D-8F251D77ACE1}" srcOrd="0" destOrd="0" presId="urn:microsoft.com/office/officeart/2005/8/layout/vList2"/>
    <dgm:cxn modelId="{E9F7A6C6-5C38-4165-9C23-8EE57AAD3FD6}" type="presParOf" srcId="{AEF7181C-C040-4B39-916D-8F251D77ACE1}" destId="{D18BF7C0-1264-4907-A33E-FE2731FFB827}" srcOrd="0" destOrd="0" presId="urn:microsoft.com/office/officeart/2005/8/layout/vList2"/>
    <dgm:cxn modelId="{9E52814A-CFE9-4B4E-83DA-D2ADF18C8BED}" type="presParOf" srcId="{AEF7181C-C040-4B39-916D-8F251D77ACE1}" destId="{224B5E13-43B9-49C0-BAE6-390F7BB22000}" srcOrd="1" destOrd="0" presId="urn:microsoft.com/office/officeart/2005/8/layout/vList2"/>
    <dgm:cxn modelId="{03051572-9E57-4A8F-8B00-12E0A305419F}" type="presParOf" srcId="{AEF7181C-C040-4B39-916D-8F251D77ACE1}" destId="{6820FFEA-3E5C-4837-AE0A-C7E99D826F23}" srcOrd="2" destOrd="0" presId="urn:microsoft.com/office/officeart/2005/8/layout/vList2"/>
    <dgm:cxn modelId="{F3420510-31B2-4AFF-A4BE-6CF97694D678}" type="presParOf" srcId="{AEF7181C-C040-4B39-916D-8F251D77ACE1}" destId="{56EED6A1-0438-46BD-9D45-C22FD8B2ADB4}" srcOrd="3" destOrd="0" presId="urn:microsoft.com/office/officeart/2005/8/layout/vList2"/>
    <dgm:cxn modelId="{16116DA9-E38A-41AD-855A-F2C34D8819A5}" type="presParOf" srcId="{AEF7181C-C040-4B39-916D-8F251D77ACE1}" destId="{C65C80CE-9CE5-4D6F-93ED-82F4A58BBE22}" srcOrd="4" destOrd="0" presId="urn:microsoft.com/office/officeart/2005/8/layout/vList2"/>
    <dgm:cxn modelId="{1E83E387-1137-488D-9E33-57A2E88CD102}" type="presParOf" srcId="{AEF7181C-C040-4B39-916D-8F251D77ACE1}" destId="{A3A9CCDD-51CF-404F-887B-56E906D066B5}" srcOrd="5" destOrd="0" presId="urn:microsoft.com/office/officeart/2005/8/layout/vList2"/>
    <dgm:cxn modelId="{58A503DC-A28B-4D94-A2E5-7903CCE0EC53}" type="presParOf" srcId="{AEF7181C-C040-4B39-916D-8F251D77ACE1}" destId="{FCD61D76-079D-4430-A785-40533BD5088B}" srcOrd="6" destOrd="0" presId="urn:microsoft.com/office/officeart/2005/8/layout/vList2"/>
    <dgm:cxn modelId="{072F6C70-D938-47D0-9990-3FD2D2A5807B}" type="presParOf" srcId="{AEF7181C-C040-4B39-916D-8F251D77ACE1}" destId="{A803A44D-5336-4D9C-BD8C-0426CD54D280}" srcOrd="7" destOrd="0" presId="urn:microsoft.com/office/officeart/2005/8/layout/vList2"/>
    <dgm:cxn modelId="{04C902FE-A0CA-41D2-B36D-0B1934B102AA}" type="presParOf" srcId="{AEF7181C-C040-4B39-916D-8F251D77ACE1}" destId="{D80E9850-130E-4A79-AA8A-4FFE7628027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19C59E8-E6A8-4635-A9E8-574AD6D7395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E269AD29-814C-4786-B740-096643B49DAB}">
      <dgm:prSet/>
      <dgm:spPr/>
      <dgm:t>
        <a:bodyPr/>
        <a:lstStyle/>
        <a:p>
          <a:r>
            <a:rPr lang="en-GB" dirty="0">
              <a:solidFill>
                <a:schemeClr val="bg1"/>
              </a:solidFill>
            </a:rPr>
            <a:t>The relationship between the parent and child will be affected, and often the child will not know whether it is safe to engage with the parent, or whether they are safer to keep their distance.</a:t>
          </a:r>
          <a:endParaRPr lang="en-US" dirty="0">
            <a:solidFill>
              <a:schemeClr val="bg1"/>
            </a:solidFill>
          </a:endParaRPr>
        </a:p>
      </dgm:t>
    </dgm:pt>
    <dgm:pt modelId="{46D1E705-38B8-483C-A536-D8F2407DE1CF}" type="parTrans" cxnId="{AA138D9B-1CC1-4E27-B991-2E0202ED9EB3}">
      <dgm:prSet/>
      <dgm:spPr/>
      <dgm:t>
        <a:bodyPr/>
        <a:lstStyle/>
        <a:p>
          <a:endParaRPr lang="en-US"/>
        </a:p>
      </dgm:t>
    </dgm:pt>
    <dgm:pt modelId="{03AC37F0-B272-4346-BA65-D433307C3ACE}" type="sibTrans" cxnId="{AA138D9B-1CC1-4E27-B991-2E0202ED9EB3}">
      <dgm:prSet/>
      <dgm:spPr/>
      <dgm:t>
        <a:bodyPr/>
        <a:lstStyle/>
        <a:p>
          <a:endParaRPr lang="en-US"/>
        </a:p>
      </dgm:t>
    </dgm:pt>
    <dgm:pt modelId="{67FAA40D-927F-4178-8A91-8207038B72CA}">
      <dgm:prSet/>
      <dgm:spPr/>
      <dgm:t>
        <a:bodyPr/>
        <a:lstStyle/>
        <a:p>
          <a:r>
            <a:rPr lang="en-GB" dirty="0"/>
            <a:t>Children often report being able to engage with parents when they are not experiencing a psychotic episode but needing to withdraw when it is unsafe.</a:t>
          </a:r>
          <a:endParaRPr lang="en-US" dirty="0"/>
        </a:p>
      </dgm:t>
    </dgm:pt>
    <dgm:pt modelId="{330ED2C3-CD0D-4318-BA08-25BA017F1839}" type="parTrans" cxnId="{64B9FCAF-9B7D-4A22-A426-CC11D46B1239}">
      <dgm:prSet/>
      <dgm:spPr/>
      <dgm:t>
        <a:bodyPr/>
        <a:lstStyle/>
        <a:p>
          <a:endParaRPr lang="en-US"/>
        </a:p>
      </dgm:t>
    </dgm:pt>
    <dgm:pt modelId="{FA265727-E1A8-4201-9FAD-22FE5AC55202}" type="sibTrans" cxnId="{64B9FCAF-9B7D-4A22-A426-CC11D46B1239}">
      <dgm:prSet/>
      <dgm:spPr/>
      <dgm:t>
        <a:bodyPr/>
        <a:lstStyle/>
        <a:p>
          <a:endParaRPr lang="en-US"/>
        </a:p>
      </dgm:t>
    </dgm:pt>
    <dgm:pt modelId="{59B0F4C9-8035-4C63-8576-9849127B9F40}" type="pres">
      <dgm:prSet presAssocID="{119C59E8-E6A8-4635-A9E8-574AD6D73955}" presName="linear" presStyleCnt="0">
        <dgm:presLayoutVars>
          <dgm:animLvl val="lvl"/>
          <dgm:resizeHandles val="exact"/>
        </dgm:presLayoutVars>
      </dgm:prSet>
      <dgm:spPr/>
    </dgm:pt>
    <dgm:pt modelId="{22B0BB05-45BF-447D-94A4-F505F28EBB50}" type="pres">
      <dgm:prSet presAssocID="{E269AD29-814C-4786-B740-096643B49DAB}" presName="parentText" presStyleLbl="node1" presStyleIdx="0" presStyleCnt="2">
        <dgm:presLayoutVars>
          <dgm:chMax val="0"/>
          <dgm:bulletEnabled val="1"/>
        </dgm:presLayoutVars>
      </dgm:prSet>
      <dgm:spPr/>
    </dgm:pt>
    <dgm:pt modelId="{687C5E2D-F6D3-4B27-A377-5833BAD4E08D}" type="pres">
      <dgm:prSet presAssocID="{03AC37F0-B272-4346-BA65-D433307C3ACE}" presName="spacer" presStyleCnt="0"/>
      <dgm:spPr/>
    </dgm:pt>
    <dgm:pt modelId="{EB52404C-3E55-4BC3-B163-36C6E2D5A083}" type="pres">
      <dgm:prSet presAssocID="{67FAA40D-927F-4178-8A91-8207038B72CA}" presName="parentText" presStyleLbl="node1" presStyleIdx="1" presStyleCnt="2">
        <dgm:presLayoutVars>
          <dgm:chMax val="0"/>
          <dgm:bulletEnabled val="1"/>
        </dgm:presLayoutVars>
      </dgm:prSet>
      <dgm:spPr/>
    </dgm:pt>
  </dgm:ptLst>
  <dgm:cxnLst>
    <dgm:cxn modelId="{D2A46945-5421-4989-B18B-7D817407B156}" type="presOf" srcId="{E269AD29-814C-4786-B740-096643B49DAB}" destId="{22B0BB05-45BF-447D-94A4-F505F28EBB50}" srcOrd="0" destOrd="0" presId="urn:microsoft.com/office/officeart/2005/8/layout/vList2"/>
    <dgm:cxn modelId="{AA138D9B-1CC1-4E27-B991-2E0202ED9EB3}" srcId="{119C59E8-E6A8-4635-A9E8-574AD6D73955}" destId="{E269AD29-814C-4786-B740-096643B49DAB}" srcOrd="0" destOrd="0" parTransId="{46D1E705-38B8-483C-A536-D8F2407DE1CF}" sibTransId="{03AC37F0-B272-4346-BA65-D433307C3ACE}"/>
    <dgm:cxn modelId="{0AD686A4-1202-4609-B1CB-84675A7F402F}" type="presOf" srcId="{119C59E8-E6A8-4635-A9E8-574AD6D73955}" destId="{59B0F4C9-8035-4C63-8576-9849127B9F40}" srcOrd="0" destOrd="0" presId="urn:microsoft.com/office/officeart/2005/8/layout/vList2"/>
    <dgm:cxn modelId="{64B9FCAF-9B7D-4A22-A426-CC11D46B1239}" srcId="{119C59E8-E6A8-4635-A9E8-574AD6D73955}" destId="{67FAA40D-927F-4178-8A91-8207038B72CA}" srcOrd="1" destOrd="0" parTransId="{330ED2C3-CD0D-4318-BA08-25BA017F1839}" sibTransId="{FA265727-E1A8-4201-9FAD-22FE5AC55202}"/>
    <dgm:cxn modelId="{9ABE62D7-7E68-4B29-A1DE-EE57333BF30A}" type="presOf" srcId="{67FAA40D-927F-4178-8A91-8207038B72CA}" destId="{EB52404C-3E55-4BC3-B163-36C6E2D5A083}" srcOrd="0" destOrd="0" presId="urn:microsoft.com/office/officeart/2005/8/layout/vList2"/>
    <dgm:cxn modelId="{0F2A5004-855B-427D-A532-CF05E99ECA7A}" type="presParOf" srcId="{59B0F4C9-8035-4C63-8576-9849127B9F40}" destId="{22B0BB05-45BF-447D-94A4-F505F28EBB50}" srcOrd="0" destOrd="0" presId="urn:microsoft.com/office/officeart/2005/8/layout/vList2"/>
    <dgm:cxn modelId="{5BC24F69-E399-4561-A946-466D25CC4FFA}" type="presParOf" srcId="{59B0F4C9-8035-4C63-8576-9849127B9F40}" destId="{687C5E2D-F6D3-4B27-A377-5833BAD4E08D}" srcOrd="1" destOrd="0" presId="urn:microsoft.com/office/officeart/2005/8/layout/vList2"/>
    <dgm:cxn modelId="{6FACB83E-458E-4565-89DA-4D3C90ED3D52}" type="presParOf" srcId="{59B0F4C9-8035-4C63-8576-9849127B9F40}" destId="{EB52404C-3E55-4BC3-B163-36C6E2D5A08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E8F4E38-36E8-40D6-A8A5-3E1CC4F2119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3456FD7-AA1C-4BB4-ACA6-A0739A581254}">
      <dgm:prSet/>
      <dgm:spPr/>
      <dgm:t>
        <a:bodyPr/>
        <a:lstStyle/>
        <a:p>
          <a:r>
            <a:rPr lang="en-GB" dirty="0">
              <a:solidFill>
                <a:schemeClr val="bg1"/>
              </a:solidFill>
            </a:rPr>
            <a:t>Children of mentally unwell parents often become the main carer. Needing to support their siblings and often their parent. </a:t>
          </a:r>
          <a:endParaRPr lang="en-US" dirty="0">
            <a:solidFill>
              <a:schemeClr val="bg1"/>
            </a:solidFill>
          </a:endParaRPr>
        </a:p>
      </dgm:t>
    </dgm:pt>
    <dgm:pt modelId="{C08D8FAA-73D8-4833-9C53-4C5EB36F87DC}" type="parTrans" cxnId="{9A5C7BF9-04CB-4962-988D-47AF0C3531A6}">
      <dgm:prSet/>
      <dgm:spPr/>
      <dgm:t>
        <a:bodyPr/>
        <a:lstStyle/>
        <a:p>
          <a:endParaRPr lang="en-US"/>
        </a:p>
      </dgm:t>
    </dgm:pt>
    <dgm:pt modelId="{A0274C4C-57BB-47FC-A495-7C62A94517D4}" type="sibTrans" cxnId="{9A5C7BF9-04CB-4962-988D-47AF0C3531A6}">
      <dgm:prSet/>
      <dgm:spPr/>
      <dgm:t>
        <a:bodyPr/>
        <a:lstStyle/>
        <a:p>
          <a:endParaRPr lang="en-US"/>
        </a:p>
      </dgm:t>
    </dgm:pt>
    <dgm:pt modelId="{7F6D9907-21C3-4C9B-A9F3-9435023B4250}">
      <dgm:prSet/>
      <dgm:spPr/>
      <dgm:t>
        <a:bodyPr/>
        <a:lstStyle/>
        <a:p>
          <a:r>
            <a:rPr lang="en-GB"/>
            <a:t>Children will often guard their parents, keeping an eye on them to make sure that they are safe.</a:t>
          </a:r>
          <a:endParaRPr lang="en-US"/>
        </a:p>
      </dgm:t>
    </dgm:pt>
    <dgm:pt modelId="{EB20AC8A-3B8B-4F77-B1F9-862F43BDFBB5}" type="parTrans" cxnId="{10966D1B-EEC9-40EA-A0DC-988F852245AE}">
      <dgm:prSet/>
      <dgm:spPr/>
      <dgm:t>
        <a:bodyPr/>
        <a:lstStyle/>
        <a:p>
          <a:endParaRPr lang="en-US"/>
        </a:p>
      </dgm:t>
    </dgm:pt>
    <dgm:pt modelId="{B97B2F24-A45D-41E2-9081-B3B9B74BF00E}" type="sibTrans" cxnId="{10966D1B-EEC9-40EA-A0DC-988F852245AE}">
      <dgm:prSet/>
      <dgm:spPr/>
      <dgm:t>
        <a:bodyPr/>
        <a:lstStyle/>
        <a:p>
          <a:endParaRPr lang="en-US"/>
        </a:p>
      </dgm:t>
    </dgm:pt>
    <dgm:pt modelId="{8F6FF7AD-12F6-4932-94EE-6C5CAC9E2D4F}">
      <dgm:prSet/>
      <dgm:spPr/>
      <dgm:t>
        <a:bodyPr/>
        <a:lstStyle/>
        <a:p>
          <a:r>
            <a:rPr lang="en-GB"/>
            <a:t>Siblings will often become very close and support each other as they have a shared experience.</a:t>
          </a:r>
          <a:endParaRPr lang="en-US"/>
        </a:p>
      </dgm:t>
    </dgm:pt>
    <dgm:pt modelId="{34F3C58A-6FA5-436F-BEFD-1AFD9856E7BE}" type="parTrans" cxnId="{2F0B6FD6-4204-4CFB-B976-68A53E329749}">
      <dgm:prSet/>
      <dgm:spPr/>
      <dgm:t>
        <a:bodyPr/>
        <a:lstStyle/>
        <a:p>
          <a:endParaRPr lang="en-US"/>
        </a:p>
      </dgm:t>
    </dgm:pt>
    <dgm:pt modelId="{4B832AE9-94E0-41D3-A1B2-E92E67245403}" type="sibTrans" cxnId="{2F0B6FD6-4204-4CFB-B976-68A53E329749}">
      <dgm:prSet/>
      <dgm:spPr/>
      <dgm:t>
        <a:bodyPr/>
        <a:lstStyle/>
        <a:p>
          <a:endParaRPr lang="en-US"/>
        </a:p>
      </dgm:t>
    </dgm:pt>
    <dgm:pt modelId="{96501AA4-5890-46BF-A36D-FA859076ED34}" type="pres">
      <dgm:prSet presAssocID="{5E8F4E38-36E8-40D6-A8A5-3E1CC4F21199}" presName="linear" presStyleCnt="0">
        <dgm:presLayoutVars>
          <dgm:animLvl val="lvl"/>
          <dgm:resizeHandles val="exact"/>
        </dgm:presLayoutVars>
      </dgm:prSet>
      <dgm:spPr/>
    </dgm:pt>
    <dgm:pt modelId="{9A8ED30A-1984-4838-BBDD-64FCB335A428}" type="pres">
      <dgm:prSet presAssocID="{63456FD7-AA1C-4BB4-ACA6-A0739A581254}" presName="parentText" presStyleLbl="node1" presStyleIdx="0" presStyleCnt="3">
        <dgm:presLayoutVars>
          <dgm:chMax val="0"/>
          <dgm:bulletEnabled val="1"/>
        </dgm:presLayoutVars>
      </dgm:prSet>
      <dgm:spPr/>
    </dgm:pt>
    <dgm:pt modelId="{19AE26FD-829E-453D-8198-47F79EFA72A8}" type="pres">
      <dgm:prSet presAssocID="{A0274C4C-57BB-47FC-A495-7C62A94517D4}" presName="spacer" presStyleCnt="0"/>
      <dgm:spPr/>
    </dgm:pt>
    <dgm:pt modelId="{94436591-FB90-4012-B343-C8A69E42F001}" type="pres">
      <dgm:prSet presAssocID="{7F6D9907-21C3-4C9B-A9F3-9435023B4250}" presName="parentText" presStyleLbl="node1" presStyleIdx="1" presStyleCnt="3">
        <dgm:presLayoutVars>
          <dgm:chMax val="0"/>
          <dgm:bulletEnabled val="1"/>
        </dgm:presLayoutVars>
      </dgm:prSet>
      <dgm:spPr/>
    </dgm:pt>
    <dgm:pt modelId="{B0C1D632-8C7E-45B1-A431-AFD08A1C2EFD}" type="pres">
      <dgm:prSet presAssocID="{B97B2F24-A45D-41E2-9081-B3B9B74BF00E}" presName="spacer" presStyleCnt="0"/>
      <dgm:spPr/>
    </dgm:pt>
    <dgm:pt modelId="{A1220B16-FCE8-44D1-AB76-7227FE625682}" type="pres">
      <dgm:prSet presAssocID="{8F6FF7AD-12F6-4932-94EE-6C5CAC9E2D4F}" presName="parentText" presStyleLbl="node1" presStyleIdx="2" presStyleCnt="3">
        <dgm:presLayoutVars>
          <dgm:chMax val="0"/>
          <dgm:bulletEnabled val="1"/>
        </dgm:presLayoutVars>
      </dgm:prSet>
      <dgm:spPr/>
    </dgm:pt>
  </dgm:ptLst>
  <dgm:cxnLst>
    <dgm:cxn modelId="{61F5E006-0D29-49AB-B416-BD7717196868}" type="presOf" srcId="{63456FD7-AA1C-4BB4-ACA6-A0739A581254}" destId="{9A8ED30A-1984-4838-BBDD-64FCB335A428}" srcOrd="0" destOrd="0" presId="urn:microsoft.com/office/officeart/2005/8/layout/vList2"/>
    <dgm:cxn modelId="{10966D1B-EEC9-40EA-A0DC-988F852245AE}" srcId="{5E8F4E38-36E8-40D6-A8A5-3E1CC4F21199}" destId="{7F6D9907-21C3-4C9B-A9F3-9435023B4250}" srcOrd="1" destOrd="0" parTransId="{EB20AC8A-3B8B-4F77-B1F9-862F43BDFBB5}" sibTransId="{B97B2F24-A45D-41E2-9081-B3B9B74BF00E}"/>
    <dgm:cxn modelId="{599B3626-2C4A-45DC-A378-9C713778E398}" type="presOf" srcId="{7F6D9907-21C3-4C9B-A9F3-9435023B4250}" destId="{94436591-FB90-4012-B343-C8A69E42F001}" srcOrd="0" destOrd="0" presId="urn:microsoft.com/office/officeart/2005/8/layout/vList2"/>
    <dgm:cxn modelId="{7AB87648-F8F0-4604-8757-038858EDE8F8}" type="presOf" srcId="{5E8F4E38-36E8-40D6-A8A5-3E1CC4F21199}" destId="{96501AA4-5890-46BF-A36D-FA859076ED34}" srcOrd="0" destOrd="0" presId="urn:microsoft.com/office/officeart/2005/8/layout/vList2"/>
    <dgm:cxn modelId="{6420DC88-D5DF-46B3-96C3-DDA29FC96FFF}" type="presOf" srcId="{8F6FF7AD-12F6-4932-94EE-6C5CAC9E2D4F}" destId="{A1220B16-FCE8-44D1-AB76-7227FE625682}" srcOrd="0" destOrd="0" presId="urn:microsoft.com/office/officeart/2005/8/layout/vList2"/>
    <dgm:cxn modelId="{2F0B6FD6-4204-4CFB-B976-68A53E329749}" srcId="{5E8F4E38-36E8-40D6-A8A5-3E1CC4F21199}" destId="{8F6FF7AD-12F6-4932-94EE-6C5CAC9E2D4F}" srcOrd="2" destOrd="0" parTransId="{34F3C58A-6FA5-436F-BEFD-1AFD9856E7BE}" sibTransId="{4B832AE9-94E0-41D3-A1B2-E92E67245403}"/>
    <dgm:cxn modelId="{9A5C7BF9-04CB-4962-988D-47AF0C3531A6}" srcId="{5E8F4E38-36E8-40D6-A8A5-3E1CC4F21199}" destId="{63456FD7-AA1C-4BB4-ACA6-A0739A581254}" srcOrd="0" destOrd="0" parTransId="{C08D8FAA-73D8-4833-9C53-4C5EB36F87DC}" sibTransId="{A0274C4C-57BB-47FC-A495-7C62A94517D4}"/>
    <dgm:cxn modelId="{218582AB-DE86-46F4-BA27-854DCAEEC197}" type="presParOf" srcId="{96501AA4-5890-46BF-A36D-FA859076ED34}" destId="{9A8ED30A-1984-4838-BBDD-64FCB335A428}" srcOrd="0" destOrd="0" presId="urn:microsoft.com/office/officeart/2005/8/layout/vList2"/>
    <dgm:cxn modelId="{C3F4C048-604F-4405-8B38-7662628668F4}" type="presParOf" srcId="{96501AA4-5890-46BF-A36D-FA859076ED34}" destId="{19AE26FD-829E-453D-8198-47F79EFA72A8}" srcOrd="1" destOrd="0" presId="urn:microsoft.com/office/officeart/2005/8/layout/vList2"/>
    <dgm:cxn modelId="{487838EE-378F-4B51-BA79-3CC190EAED6C}" type="presParOf" srcId="{96501AA4-5890-46BF-A36D-FA859076ED34}" destId="{94436591-FB90-4012-B343-C8A69E42F001}" srcOrd="2" destOrd="0" presId="urn:microsoft.com/office/officeart/2005/8/layout/vList2"/>
    <dgm:cxn modelId="{3EF256D6-C08C-4C85-A031-A0345C4A5DD7}" type="presParOf" srcId="{96501AA4-5890-46BF-A36D-FA859076ED34}" destId="{B0C1D632-8C7E-45B1-A431-AFD08A1C2EFD}" srcOrd="3" destOrd="0" presId="urn:microsoft.com/office/officeart/2005/8/layout/vList2"/>
    <dgm:cxn modelId="{E74B6F86-FE1C-44B1-A59C-C86F435F7292}" type="presParOf" srcId="{96501AA4-5890-46BF-A36D-FA859076ED34}" destId="{A1220B16-FCE8-44D1-AB76-7227FE62568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662E76B-BF30-4A33-A2A3-979B632FEF59}"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6CEE90C6-BE82-48EB-9EB3-5CDEF611BBFE}">
      <dgm:prSet/>
      <dgm:spPr/>
      <dgm:t>
        <a:bodyPr/>
        <a:lstStyle/>
        <a:p>
          <a:r>
            <a:rPr lang="en-GB"/>
            <a:t>There is often a sense from children that they cannot discuss their family situation with 'outsiders'.</a:t>
          </a:r>
          <a:endParaRPr lang="en-US"/>
        </a:p>
      </dgm:t>
    </dgm:pt>
    <dgm:pt modelId="{4A4105CA-F593-4A05-B746-8C1D68E947CA}" type="parTrans" cxnId="{44384803-78DE-4B4A-BE46-B9281A227AA9}">
      <dgm:prSet/>
      <dgm:spPr/>
      <dgm:t>
        <a:bodyPr/>
        <a:lstStyle/>
        <a:p>
          <a:endParaRPr lang="en-US"/>
        </a:p>
      </dgm:t>
    </dgm:pt>
    <dgm:pt modelId="{379EAE6B-A492-4D15-8B22-9CDDEA9AFCB3}" type="sibTrans" cxnId="{44384803-78DE-4B4A-BE46-B9281A227AA9}">
      <dgm:prSet/>
      <dgm:spPr/>
      <dgm:t>
        <a:bodyPr/>
        <a:lstStyle/>
        <a:p>
          <a:endParaRPr lang="en-US"/>
        </a:p>
      </dgm:t>
    </dgm:pt>
    <dgm:pt modelId="{801AC19D-2159-498B-B4C6-BC10173679BC}">
      <dgm:prSet/>
      <dgm:spPr/>
      <dgm:t>
        <a:bodyPr/>
        <a:lstStyle/>
        <a:p>
          <a:r>
            <a:rPr lang="en-GB"/>
            <a:t>There is often particular pressure from parents that their children cannot discuss the situation with anyone outside of the family.</a:t>
          </a:r>
          <a:endParaRPr lang="en-US"/>
        </a:p>
      </dgm:t>
    </dgm:pt>
    <dgm:pt modelId="{320F90B5-ADEC-4399-86E5-F75C484BE8FF}" type="parTrans" cxnId="{B4527DBF-C47E-426E-A619-5F98F10238E2}">
      <dgm:prSet/>
      <dgm:spPr/>
      <dgm:t>
        <a:bodyPr/>
        <a:lstStyle/>
        <a:p>
          <a:endParaRPr lang="en-US"/>
        </a:p>
      </dgm:t>
    </dgm:pt>
    <dgm:pt modelId="{82C61407-A3EA-427B-9E96-382754AFA381}" type="sibTrans" cxnId="{B4527DBF-C47E-426E-A619-5F98F10238E2}">
      <dgm:prSet/>
      <dgm:spPr/>
      <dgm:t>
        <a:bodyPr/>
        <a:lstStyle/>
        <a:p>
          <a:endParaRPr lang="en-US"/>
        </a:p>
      </dgm:t>
    </dgm:pt>
    <dgm:pt modelId="{D03E1A3A-1B7A-4434-947C-BE6B25B44106}">
      <dgm:prSet/>
      <dgm:spPr/>
      <dgm:t>
        <a:bodyPr/>
        <a:lstStyle/>
        <a:p>
          <a:r>
            <a:rPr lang="en-GB"/>
            <a:t>Why do you think this might happen?</a:t>
          </a:r>
          <a:endParaRPr lang="en-US"/>
        </a:p>
      </dgm:t>
    </dgm:pt>
    <dgm:pt modelId="{DA7DD0F4-84C0-4FE2-B9E6-791A54C3A682}" type="parTrans" cxnId="{489D0258-D62E-4EFB-9E0C-1251949D70B5}">
      <dgm:prSet/>
      <dgm:spPr/>
      <dgm:t>
        <a:bodyPr/>
        <a:lstStyle/>
        <a:p>
          <a:endParaRPr lang="en-US"/>
        </a:p>
      </dgm:t>
    </dgm:pt>
    <dgm:pt modelId="{4828A18C-EE6D-4A52-8CE7-819EDC49FF11}" type="sibTrans" cxnId="{489D0258-D62E-4EFB-9E0C-1251949D70B5}">
      <dgm:prSet/>
      <dgm:spPr/>
      <dgm:t>
        <a:bodyPr/>
        <a:lstStyle/>
        <a:p>
          <a:endParaRPr lang="en-US"/>
        </a:p>
      </dgm:t>
    </dgm:pt>
    <dgm:pt modelId="{7FE29EBF-C08E-4400-9A88-20E34F5CBBA7}" type="pres">
      <dgm:prSet presAssocID="{9662E76B-BF30-4A33-A2A3-979B632FEF59}" presName="vert0" presStyleCnt="0">
        <dgm:presLayoutVars>
          <dgm:dir/>
          <dgm:animOne val="branch"/>
          <dgm:animLvl val="lvl"/>
        </dgm:presLayoutVars>
      </dgm:prSet>
      <dgm:spPr/>
    </dgm:pt>
    <dgm:pt modelId="{D4D807B4-15FD-43CA-9F46-55C375A8E9ED}" type="pres">
      <dgm:prSet presAssocID="{6CEE90C6-BE82-48EB-9EB3-5CDEF611BBFE}" presName="thickLine" presStyleLbl="alignNode1" presStyleIdx="0" presStyleCnt="3"/>
      <dgm:spPr/>
    </dgm:pt>
    <dgm:pt modelId="{DBB02661-835A-4E62-B3F8-30B80713C060}" type="pres">
      <dgm:prSet presAssocID="{6CEE90C6-BE82-48EB-9EB3-5CDEF611BBFE}" presName="horz1" presStyleCnt="0"/>
      <dgm:spPr/>
    </dgm:pt>
    <dgm:pt modelId="{5F1BADEC-4258-4803-8650-43D5932C1543}" type="pres">
      <dgm:prSet presAssocID="{6CEE90C6-BE82-48EB-9EB3-5CDEF611BBFE}" presName="tx1" presStyleLbl="revTx" presStyleIdx="0" presStyleCnt="3"/>
      <dgm:spPr/>
    </dgm:pt>
    <dgm:pt modelId="{892A081A-6584-4089-8293-EC61AFEE94FB}" type="pres">
      <dgm:prSet presAssocID="{6CEE90C6-BE82-48EB-9EB3-5CDEF611BBFE}" presName="vert1" presStyleCnt="0"/>
      <dgm:spPr/>
    </dgm:pt>
    <dgm:pt modelId="{68062261-B22F-4D2E-A3D9-20884D4838C4}" type="pres">
      <dgm:prSet presAssocID="{801AC19D-2159-498B-B4C6-BC10173679BC}" presName="thickLine" presStyleLbl="alignNode1" presStyleIdx="1" presStyleCnt="3"/>
      <dgm:spPr/>
    </dgm:pt>
    <dgm:pt modelId="{B554ADE0-EEF6-4CE3-87C0-0728EC118FF3}" type="pres">
      <dgm:prSet presAssocID="{801AC19D-2159-498B-B4C6-BC10173679BC}" presName="horz1" presStyleCnt="0"/>
      <dgm:spPr/>
    </dgm:pt>
    <dgm:pt modelId="{11E62D89-4F92-4F57-9C7A-A3F21C01C4BC}" type="pres">
      <dgm:prSet presAssocID="{801AC19D-2159-498B-B4C6-BC10173679BC}" presName="tx1" presStyleLbl="revTx" presStyleIdx="1" presStyleCnt="3"/>
      <dgm:spPr/>
    </dgm:pt>
    <dgm:pt modelId="{821EA046-7DD3-4769-9165-D82A7DE296D5}" type="pres">
      <dgm:prSet presAssocID="{801AC19D-2159-498B-B4C6-BC10173679BC}" presName="vert1" presStyleCnt="0"/>
      <dgm:spPr/>
    </dgm:pt>
    <dgm:pt modelId="{096D5EA3-C5DC-4B66-ACAE-F49663307189}" type="pres">
      <dgm:prSet presAssocID="{D03E1A3A-1B7A-4434-947C-BE6B25B44106}" presName="thickLine" presStyleLbl="alignNode1" presStyleIdx="2" presStyleCnt="3"/>
      <dgm:spPr/>
    </dgm:pt>
    <dgm:pt modelId="{02DC4A93-70A1-4CD2-85D5-0427CB224C7B}" type="pres">
      <dgm:prSet presAssocID="{D03E1A3A-1B7A-4434-947C-BE6B25B44106}" presName="horz1" presStyleCnt="0"/>
      <dgm:spPr/>
    </dgm:pt>
    <dgm:pt modelId="{B0891469-898B-4CE8-B909-8AE814BFDDB1}" type="pres">
      <dgm:prSet presAssocID="{D03E1A3A-1B7A-4434-947C-BE6B25B44106}" presName="tx1" presStyleLbl="revTx" presStyleIdx="2" presStyleCnt="3"/>
      <dgm:spPr/>
    </dgm:pt>
    <dgm:pt modelId="{535994CE-BA10-40B3-9240-5752AE9FEE35}" type="pres">
      <dgm:prSet presAssocID="{D03E1A3A-1B7A-4434-947C-BE6B25B44106}" presName="vert1" presStyleCnt="0"/>
      <dgm:spPr/>
    </dgm:pt>
  </dgm:ptLst>
  <dgm:cxnLst>
    <dgm:cxn modelId="{44384803-78DE-4B4A-BE46-B9281A227AA9}" srcId="{9662E76B-BF30-4A33-A2A3-979B632FEF59}" destId="{6CEE90C6-BE82-48EB-9EB3-5CDEF611BBFE}" srcOrd="0" destOrd="0" parTransId="{4A4105CA-F593-4A05-B746-8C1D68E947CA}" sibTransId="{379EAE6B-A492-4D15-8B22-9CDDEA9AFCB3}"/>
    <dgm:cxn modelId="{489D0258-D62E-4EFB-9E0C-1251949D70B5}" srcId="{9662E76B-BF30-4A33-A2A3-979B632FEF59}" destId="{D03E1A3A-1B7A-4434-947C-BE6B25B44106}" srcOrd="2" destOrd="0" parTransId="{DA7DD0F4-84C0-4FE2-B9E6-791A54C3A682}" sibTransId="{4828A18C-EE6D-4A52-8CE7-819EDC49FF11}"/>
    <dgm:cxn modelId="{75FCE479-345A-4019-A57F-AF644B964414}" type="presOf" srcId="{6CEE90C6-BE82-48EB-9EB3-5CDEF611BBFE}" destId="{5F1BADEC-4258-4803-8650-43D5932C1543}" srcOrd="0" destOrd="0" presId="urn:microsoft.com/office/officeart/2008/layout/LinedList"/>
    <dgm:cxn modelId="{7E872EAD-427B-4C6F-9E76-ED73CFE6271F}" type="presOf" srcId="{9662E76B-BF30-4A33-A2A3-979B632FEF59}" destId="{7FE29EBF-C08E-4400-9A88-20E34F5CBBA7}" srcOrd="0" destOrd="0" presId="urn:microsoft.com/office/officeart/2008/layout/LinedList"/>
    <dgm:cxn modelId="{43C2C9AF-71D5-4591-A85B-9D05649F6C4C}" type="presOf" srcId="{D03E1A3A-1B7A-4434-947C-BE6B25B44106}" destId="{B0891469-898B-4CE8-B909-8AE814BFDDB1}" srcOrd="0" destOrd="0" presId="urn:microsoft.com/office/officeart/2008/layout/LinedList"/>
    <dgm:cxn modelId="{B4527DBF-C47E-426E-A619-5F98F10238E2}" srcId="{9662E76B-BF30-4A33-A2A3-979B632FEF59}" destId="{801AC19D-2159-498B-B4C6-BC10173679BC}" srcOrd="1" destOrd="0" parTransId="{320F90B5-ADEC-4399-86E5-F75C484BE8FF}" sibTransId="{82C61407-A3EA-427B-9E96-382754AFA381}"/>
    <dgm:cxn modelId="{2AC7AAE5-640D-451A-BCA8-BEFFE9E275EE}" type="presOf" srcId="{801AC19D-2159-498B-B4C6-BC10173679BC}" destId="{11E62D89-4F92-4F57-9C7A-A3F21C01C4BC}" srcOrd="0" destOrd="0" presId="urn:microsoft.com/office/officeart/2008/layout/LinedList"/>
    <dgm:cxn modelId="{F113FDD1-F5BA-4CE3-95D7-DBD9326F49E6}" type="presParOf" srcId="{7FE29EBF-C08E-4400-9A88-20E34F5CBBA7}" destId="{D4D807B4-15FD-43CA-9F46-55C375A8E9ED}" srcOrd="0" destOrd="0" presId="urn:microsoft.com/office/officeart/2008/layout/LinedList"/>
    <dgm:cxn modelId="{15671D32-65AA-4B0C-A92F-C5D7D422FACE}" type="presParOf" srcId="{7FE29EBF-C08E-4400-9A88-20E34F5CBBA7}" destId="{DBB02661-835A-4E62-B3F8-30B80713C060}" srcOrd="1" destOrd="0" presId="urn:microsoft.com/office/officeart/2008/layout/LinedList"/>
    <dgm:cxn modelId="{A1CFA700-AE84-401E-A106-A8FCF58F982B}" type="presParOf" srcId="{DBB02661-835A-4E62-B3F8-30B80713C060}" destId="{5F1BADEC-4258-4803-8650-43D5932C1543}" srcOrd="0" destOrd="0" presId="urn:microsoft.com/office/officeart/2008/layout/LinedList"/>
    <dgm:cxn modelId="{A2276FF3-4C7B-42BF-9DBF-52D6B0CE5CFB}" type="presParOf" srcId="{DBB02661-835A-4E62-B3F8-30B80713C060}" destId="{892A081A-6584-4089-8293-EC61AFEE94FB}" srcOrd="1" destOrd="0" presId="urn:microsoft.com/office/officeart/2008/layout/LinedList"/>
    <dgm:cxn modelId="{3BBA0442-9BC3-48B8-B2CC-CDC6FC786BBC}" type="presParOf" srcId="{7FE29EBF-C08E-4400-9A88-20E34F5CBBA7}" destId="{68062261-B22F-4D2E-A3D9-20884D4838C4}" srcOrd="2" destOrd="0" presId="urn:microsoft.com/office/officeart/2008/layout/LinedList"/>
    <dgm:cxn modelId="{39623222-83E9-493F-98ED-796CFDB64ACD}" type="presParOf" srcId="{7FE29EBF-C08E-4400-9A88-20E34F5CBBA7}" destId="{B554ADE0-EEF6-4CE3-87C0-0728EC118FF3}" srcOrd="3" destOrd="0" presId="urn:microsoft.com/office/officeart/2008/layout/LinedList"/>
    <dgm:cxn modelId="{05B714B1-DD78-4EAC-B274-4F5653F0BEB1}" type="presParOf" srcId="{B554ADE0-EEF6-4CE3-87C0-0728EC118FF3}" destId="{11E62D89-4F92-4F57-9C7A-A3F21C01C4BC}" srcOrd="0" destOrd="0" presId="urn:microsoft.com/office/officeart/2008/layout/LinedList"/>
    <dgm:cxn modelId="{0D4C370E-D7DF-4D7B-BC82-4B5A563A7E73}" type="presParOf" srcId="{B554ADE0-EEF6-4CE3-87C0-0728EC118FF3}" destId="{821EA046-7DD3-4769-9165-D82A7DE296D5}" srcOrd="1" destOrd="0" presId="urn:microsoft.com/office/officeart/2008/layout/LinedList"/>
    <dgm:cxn modelId="{2C44E739-90FE-442A-9FAA-31418DA72BED}" type="presParOf" srcId="{7FE29EBF-C08E-4400-9A88-20E34F5CBBA7}" destId="{096D5EA3-C5DC-4B66-ACAE-F49663307189}" srcOrd="4" destOrd="0" presId="urn:microsoft.com/office/officeart/2008/layout/LinedList"/>
    <dgm:cxn modelId="{21DEFB7B-D12E-4D30-A5A4-7A80C81D7C4E}" type="presParOf" srcId="{7FE29EBF-C08E-4400-9A88-20E34F5CBBA7}" destId="{02DC4A93-70A1-4CD2-85D5-0427CB224C7B}" srcOrd="5" destOrd="0" presId="urn:microsoft.com/office/officeart/2008/layout/LinedList"/>
    <dgm:cxn modelId="{B618F412-9044-4511-8A99-81F188190E29}" type="presParOf" srcId="{02DC4A93-70A1-4CD2-85D5-0427CB224C7B}" destId="{B0891469-898B-4CE8-B909-8AE814BFDDB1}" srcOrd="0" destOrd="0" presId="urn:microsoft.com/office/officeart/2008/layout/LinedList"/>
    <dgm:cxn modelId="{6380693B-3F17-46B5-B7E2-BE3917099B23}" type="presParOf" srcId="{02DC4A93-70A1-4CD2-85D5-0427CB224C7B}" destId="{535994CE-BA10-40B3-9240-5752AE9FEE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4CE18DE-F8FB-4C55-94A0-4B5F7E93D08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EF2CCF75-5FAB-44BC-BA09-E09E9210EC1A}">
      <dgm:prSet/>
      <dgm:spPr/>
      <dgm:t>
        <a:bodyPr/>
        <a:lstStyle/>
        <a:p>
          <a:r>
            <a:rPr lang="en-GB" dirty="0">
              <a:solidFill>
                <a:schemeClr val="bg1"/>
              </a:solidFill>
            </a:rPr>
            <a:t>Often children do not know what is going on. Particularly when parents are suddenly absent (because they've been taken into hospital).</a:t>
          </a:r>
          <a:endParaRPr lang="en-US" dirty="0">
            <a:solidFill>
              <a:schemeClr val="bg1"/>
            </a:solidFill>
          </a:endParaRPr>
        </a:p>
      </dgm:t>
    </dgm:pt>
    <dgm:pt modelId="{9DA448E9-F7E7-4AEF-821E-BE5AFCBEBE83}" type="parTrans" cxnId="{5A6768D7-3012-4884-A65F-11213AB0BC4C}">
      <dgm:prSet/>
      <dgm:spPr/>
      <dgm:t>
        <a:bodyPr/>
        <a:lstStyle/>
        <a:p>
          <a:endParaRPr lang="en-US"/>
        </a:p>
      </dgm:t>
    </dgm:pt>
    <dgm:pt modelId="{A03D0A17-DD36-434D-ADEC-BF47F93AC515}" type="sibTrans" cxnId="{5A6768D7-3012-4884-A65F-11213AB0BC4C}">
      <dgm:prSet/>
      <dgm:spPr/>
      <dgm:t>
        <a:bodyPr/>
        <a:lstStyle/>
        <a:p>
          <a:endParaRPr lang="en-US"/>
        </a:p>
      </dgm:t>
    </dgm:pt>
    <dgm:pt modelId="{6519DE03-F5E3-4C5D-BCB6-A297776F50E0}">
      <dgm:prSet/>
      <dgm:spPr/>
      <dgm:t>
        <a:bodyPr/>
        <a:lstStyle/>
        <a:p>
          <a:r>
            <a:rPr lang="en-GB" dirty="0"/>
            <a:t>Children will often go and live with other relatives but not be informed about the reason why.</a:t>
          </a:r>
          <a:endParaRPr lang="en-US" dirty="0"/>
        </a:p>
      </dgm:t>
    </dgm:pt>
    <dgm:pt modelId="{30194739-335D-4D6F-8C91-BBA4A47C6C8D}" type="parTrans" cxnId="{917E7C35-E022-4BFD-A0C4-8632E115C0BD}">
      <dgm:prSet/>
      <dgm:spPr/>
      <dgm:t>
        <a:bodyPr/>
        <a:lstStyle/>
        <a:p>
          <a:endParaRPr lang="en-US"/>
        </a:p>
      </dgm:t>
    </dgm:pt>
    <dgm:pt modelId="{929F32E2-362D-4315-A74D-E981C4B21E2E}" type="sibTrans" cxnId="{917E7C35-E022-4BFD-A0C4-8632E115C0BD}">
      <dgm:prSet/>
      <dgm:spPr/>
      <dgm:t>
        <a:bodyPr/>
        <a:lstStyle/>
        <a:p>
          <a:endParaRPr lang="en-US"/>
        </a:p>
      </dgm:t>
    </dgm:pt>
    <dgm:pt modelId="{E443D88E-9E9F-4B13-A59D-BDC615C75C06}">
      <dgm:prSet/>
      <dgm:spPr/>
      <dgm:t>
        <a:bodyPr/>
        <a:lstStyle/>
        <a:p>
          <a:r>
            <a:rPr lang="en-GB"/>
            <a:t>They won't have a clear understanding about the illness, particularly if there is an underlying sense of secrecy.</a:t>
          </a:r>
          <a:endParaRPr lang="en-US"/>
        </a:p>
      </dgm:t>
    </dgm:pt>
    <dgm:pt modelId="{3F728640-9E0C-4730-A20F-4A450E108B91}" type="parTrans" cxnId="{12BA8924-E7BC-49AC-86FA-4B71BBCA00C9}">
      <dgm:prSet/>
      <dgm:spPr/>
      <dgm:t>
        <a:bodyPr/>
        <a:lstStyle/>
        <a:p>
          <a:endParaRPr lang="en-US"/>
        </a:p>
      </dgm:t>
    </dgm:pt>
    <dgm:pt modelId="{E3A1F516-F93A-4F26-9564-22C7E4F92A66}" type="sibTrans" cxnId="{12BA8924-E7BC-49AC-86FA-4B71BBCA00C9}">
      <dgm:prSet/>
      <dgm:spPr/>
      <dgm:t>
        <a:bodyPr/>
        <a:lstStyle/>
        <a:p>
          <a:endParaRPr lang="en-US"/>
        </a:p>
      </dgm:t>
    </dgm:pt>
    <dgm:pt modelId="{1F1C7A3D-1020-4010-A067-3E56B6C1A56C}" type="pres">
      <dgm:prSet presAssocID="{D4CE18DE-F8FB-4C55-94A0-4B5F7E93D08E}" presName="linear" presStyleCnt="0">
        <dgm:presLayoutVars>
          <dgm:animLvl val="lvl"/>
          <dgm:resizeHandles val="exact"/>
        </dgm:presLayoutVars>
      </dgm:prSet>
      <dgm:spPr/>
    </dgm:pt>
    <dgm:pt modelId="{438DB624-B353-4CAF-984C-787B0E93771C}" type="pres">
      <dgm:prSet presAssocID="{EF2CCF75-5FAB-44BC-BA09-E09E9210EC1A}" presName="parentText" presStyleLbl="node1" presStyleIdx="0" presStyleCnt="3">
        <dgm:presLayoutVars>
          <dgm:chMax val="0"/>
          <dgm:bulletEnabled val="1"/>
        </dgm:presLayoutVars>
      </dgm:prSet>
      <dgm:spPr/>
    </dgm:pt>
    <dgm:pt modelId="{D71B6A7B-1737-4BC0-948A-2CF1ED5D013F}" type="pres">
      <dgm:prSet presAssocID="{A03D0A17-DD36-434D-ADEC-BF47F93AC515}" presName="spacer" presStyleCnt="0"/>
      <dgm:spPr/>
    </dgm:pt>
    <dgm:pt modelId="{1C80B258-EB76-4AD9-A6BD-AF7A375A0B3C}" type="pres">
      <dgm:prSet presAssocID="{6519DE03-F5E3-4C5D-BCB6-A297776F50E0}" presName="parentText" presStyleLbl="node1" presStyleIdx="1" presStyleCnt="3">
        <dgm:presLayoutVars>
          <dgm:chMax val="0"/>
          <dgm:bulletEnabled val="1"/>
        </dgm:presLayoutVars>
      </dgm:prSet>
      <dgm:spPr/>
    </dgm:pt>
    <dgm:pt modelId="{C4ED2E2D-25FF-495C-B9BD-A154C7CBFA2D}" type="pres">
      <dgm:prSet presAssocID="{929F32E2-362D-4315-A74D-E981C4B21E2E}" presName="spacer" presStyleCnt="0"/>
      <dgm:spPr/>
    </dgm:pt>
    <dgm:pt modelId="{1C315D64-3CA8-44AB-87D9-692D538A9A10}" type="pres">
      <dgm:prSet presAssocID="{E443D88E-9E9F-4B13-A59D-BDC615C75C06}" presName="parentText" presStyleLbl="node1" presStyleIdx="2" presStyleCnt="3">
        <dgm:presLayoutVars>
          <dgm:chMax val="0"/>
          <dgm:bulletEnabled val="1"/>
        </dgm:presLayoutVars>
      </dgm:prSet>
      <dgm:spPr/>
    </dgm:pt>
  </dgm:ptLst>
  <dgm:cxnLst>
    <dgm:cxn modelId="{12BA8924-E7BC-49AC-86FA-4B71BBCA00C9}" srcId="{D4CE18DE-F8FB-4C55-94A0-4B5F7E93D08E}" destId="{E443D88E-9E9F-4B13-A59D-BDC615C75C06}" srcOrd="2" destOrd="0" parTransId="{3F728640-9E0C-4730-A20F-4A450E108B91}" sibTransId="{E3A1F516-F93A-4F26-9564-22C7E4F92A66}"/>
    <dgm:cxn modelId="{3477B724-9D3E-40F6-8591-953819F9A34C}" type="presOf" srcId="{E443D88E-9E9F-4B13-A59D-BDC615C75C06}" destId="{1C315D64-3CA8-44AB-87D9-692D538A9A10}" srcOrd="0" destOrd="0" presId="urn:microsoft.com/office/officeart/2005/8/layout/vList2"/>
    <dgm:cxn modelId="{917E7C35-E022-4BFD-A0C4-8632E115C0BD}" srcId="{D4CE18DE-F8FB-4C55-94A0-4B5F7E93D08E}" destId="{6519DE03-F5E3-4C5D-BCB6-A297776F50E0}" srcOrd="1" destOrd="0" parTransId="{30194739-335D-4D6F-8C91-BBA4A47C6C8D}" sibTransId="{929F32E2-362D-4315-A74D-E981C4B21E2E}"/>
    <dgm:cxn modelId="{5CF9375F-9727-4AB5-92DB-FFF06E4C4DBB}" type="presOf" srcId="{6519DE03-F5E3-4C5D-BCB6-A297776F50E0}" destId="{1C80B258-EB76-4AD9-A6BD-AF7A375A0B3C}" srcOrd="0" destOrd="0" presId="urn:microsoft.com/office/officeart/2005/8/layout/vList2"/>
    <dgm:cxn modelId="{D40020D3-9DB6-4FCE-A2CB-A9D9A5AD7D24}" type="presOf" srcId="{EF2CCF75-5FAB-44BC-BA09-E09E9210EC1A}" destId="{438DB624-B353-4CAF-984C-787B0E93771C}" srcOrd="0" destOrd="0" presId="urn:microsoft.com/office/officeart/2005/8/layout/vList2"/>
    <dgm:cxn modelId="{52AAD9D3-AF2E-46A2-8D8B-7D6F917412DE}" type="presOf" srcId="{D4CE18DE-F8FB-4C55-94A0-4B5F7E93D08E}" destId="{1F1C7A3D-1020-4010-A067-3E56B6C1A56C}" srcOrd="0" destOrd="0" presId="urn:microsoft.com/office/officeart/2005/8/layout/vList2"/>
    <dgm:cxn modelId="{5A6768D7-3012-4884-A65F-11213AB0BC4C}" srcId="{D4CE18DE-F8FB-4C55-94A0-4B5F7E93D08E}" destId="{EF2CCF75-5FAB-44BC-BA09-E09E9210EC1A}" srcOrd="0" destOrd="0" parTransId="{9DA448E9-F7E7-4AEF-821E-BE5AFCBEBE83}" sibTransId="{A03D0A17-DD36-434D-ADEC-BF47F93AC515}"/>
    <dgm:cxn modelId="{CA59AE0A-9A0C-4AA4-A5C6-51B0CB70E684}" type="presParOf" srcId="{1F1C7A3D-1020-4010-A067-3E56B6C1A56C}" destId="{438DB624-B353-4CAF-984C-787B0E93771C}" srcOrd="0" destOrd="0" presId="urn:microsoft.com/office/officeart/2005/8/layout/vList2"/>
    <dgm:cxn modelId="{1DAC0FCE-16A2-4591-930F-E77A2E6E3F84}" type="presParOf" srcId="{1F1C7A3D-1020-4010-A067-3E56B6C1A56C}" destId="{D71B6A7B-1737-4BC0-948A-2CF1ED5D013F}" srcOrd="1" destOrd="0" presId="urn:microsoft.com/office/officeart/2005/8/layout/vList2"/>
    <dgm:cxn modelId="{2D66F027-6020-469F-BA21-F6C1951CF84F}" type="presParOf" srcId="{1F1C7A3D-1020-4010-A067-3E56B6C1A56C}" destId="{1C80B258-EB76-4AD9-A6BD-AF7A375A0B3C}" srcOrd="2" destOrd="0" presId="urn:microsoft.com/office/officeart/2005/8/layout/vList2"/>
    <dgm:cxn modelId="{3A43622E-56DF-46BB-9060-082DEC4BF74A}" type="presParOf" srcId="{1F1C7A3D-1020-4010-A067-3E56B6C1A56C}" destId="{C4ED2E2D-25FF-495C-B9BD-A154C7CBFA2D}" srcOrd="3" destOrd="0" presId="urn:microsoft.com/office/officeart/2005/8/layout/vList2"/>
    <dgm:cxn modelId="{032C0F58-0EE9-4D49-9A46-1F19D72782BE}" type="presParOf" srcId="{1F1C7A3D-1020-4010-A067-3E56B6C1A56C}" destId="{1C315D64-3CA8-44AB-87D9-692D538A9A1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63A2258-82A7-4F0E-8C39-262F9960308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3E43F4D-1203-4FA8-A37C-868135D0D82F}">
      <dgm:prSet/>
      <dgm:spPr/>
      <dgm:t>
        <a:bodyPr/>
        <a:lstStyle/>
        <a:p>
          <a:r>
            <a:rPr lang="en-GB" dirty="0">
              <a:solidFill>
                <a:schemeClr val="bg1"/>
              </a:solidFill>
            </a:rPr>
            <a:t>Family support: Partners, grandparents and extended family and occasionally the community.</a:t>
          </a:r>
          <a:endParaRPr lang="en-US" dirty="0">
            <a:solidFill>
              <a:schemeClr val="bg1"/>
            </a:solidFill>
          </a:endParaRPr>
        </a:p>
      </dgm:t>
    </dgm:pt>
    <dgm:pt modelId="{30D5DD09-06EA-42DD-A3AB-54F1657C3B3D}" type="parTrans" cxnId="{D8395900-CCBE-4937-B691-979A14DCB9C6}">
      <dgm:prSet/>
      <dgm:spPr/>
      <dgm:t>
        <a:bodyPr/>
        <a:lstStyle/>
        <a:p>
          <a:endParaRPr lang="en-US"/>
        </a:p>
      </dgm:t>
    </dgm:pt>
    <dgm:pt modelId="{8EE9BE9C-2D26-4631-8194-AC5ED3975D95}" type="sibTrans" cxnId="{D8395900-CCBE-4937-B691-979A14DCB9C6}">
      <dgm:prSet/>
      <dgm:spPr/>
      <dgm:t>
        <a:bodyPr/>
        <a:lstStyle/>
        <a:p>
          <a:endParaRPr lang="en-US"/>
        </a:p>
      </dgm:t>
    </dgm:pt>
    <dgm:pt modelId="{A07D5669-CA2D-4FC2-B27A-9088DDC0EB84}">
      <dgm:prSet/>
      <dgm:spPr/>
      <dgm:t>
        <a:bodyPr/>
        <a:lstStyle/>
        <a:p>
          <a:r>
            <a:rPr lang="en-GB"/>
            <a:t>Health services and other services are often not engaged, they often do not notice or provide the support that is needed. Children often feel judged by health services, particularly if their parent has been hospitalised.</a:t>
          </a:r>
          <a:endParaRPr lang="en-US"/>
        </a:p>
      </dgm:t>
    </dgm:pt>
    <dgm:pt modelId="{D7015854-B69E-4368-B279-7F1A7F368E9E}" type="parTrans" cxnId="{F2D5E123-DF65-4B43-B9FE-58A012B32CBB}">
      <dgm:prSet/>
      <dgm:spPr/>
      <dgm:t>
        <a:bodyPr/>
        <a:lstStyle/>
        <a:p>
          <a:endParaRPr lang="en-US"/>
        </a:p>
      </dgm:t>
    </dgm:pt>
    <dgm:pt modelId="{443ADE63-C30A-4B0A-B2BA-E6B100A387DE}" type="sibTrans" cxnId="{F2D5E123-DF65-4B43-B9FE-58A012B32CBB}">
      <dgm:prSet/>
      <dgm:spPr/>
      <dgm:t>
        <a:bodyPr/>
        <a:lstStyle/>
        <a:p>
          <a:endParaRPr lang="en-US"/>
        </a:p>
      </dgm:t>
    </dgm:pt>
    <dgm:pt modelId="{82BE2B4F-2ED1-417D-984B-CEAF419BD660}" type="pres">
      <dgm:prSet presAssocID="{D63A2258-82A7-4F0E-8C39-262F99603082}" presName="linear" presStyleCnt="0">
        <dgm:presLayoutVars>
          <dgm:animLvl val="lvl"/>
          <dgm:resizeHandles val="exact"/>
        </dgm:presLayoutVars>
      </dgm:prSet>
      <dgm:spPr/>
    </dgm:pt>
    <dgm:pt modelId="{463E194B-1EED-4770-9C82-945700A8A3D7}" type="pres">
      <dgm:prSet presAssocID="{A3E43F4D-1203-4FA8-A37C-868135D0D82F}" presName="parentText" presStyleLbl="node1" presStyleIdx="0" presStyleCnt="2">
        <dgm:presLayoutVars>
          <dgm:chMax val="0"/>
          <dgm:bulletEnabled val="1"/>
        </dgm:presLayoutVars>
      </dgm:prSet>
      <dgm:spPr/>
    </dgm:pt>
    <dgm:pt modelId="{5A2D05FC-1BEC-4970-868C-CEAD24D48EF3}" type="pres">
      <dgm:prSet presAssocID="{8EE9BE9C-2D26-4631-8194-AC5ED3975D95}" presName="spacer" presStyleCnt="0"/>
      <dgm:spPr/>
    </dgm:pt>
    <dgm:pt modelId="{EE6316CF-659B-4607-9FAF-D821010D176F}" type="pres">
      <dgm:prSet presAssocID="{A07D5669-CA2D-4FC2-B27A-9088DDC0EB84}" presName="parentText" presStyleLbl="node1" presStyleIdx="1" presStyleCnt="2">
        <dgm:presLayoutVars>
          <dgm:chMax val="0"/>
          <dgm:bulletEnabled val="1"/>
        </dgm:presLayoutVars>
      </dgm:prSet>
      <dgm:spPr/>
    </dgm:pt>
  </dgm:ptLst>
  <dgm:cxnLst>
    <dgm:cxn modelId="{D8395900-CCBE-4937-B691-979A14DCB9C6}" srcId="{D63A2258-82A7-4F0E-8C39-262F99603082}" destId="{A3E43F4D-1203-4FA8-A37C-868135D0D82F}" srcOrd="0" destOrd="0" parTransId="{30D5DD09-06EA-42DD-A3AB-54F1657C3B3D}" sibTransId="{8EE9BE9C-2D26-4631-8194-AC5ED3975D95}"/>
    <dgm:cxn modelId="{F2D5E123-DF65-4B43-B9FE-58A012B32CBB}" srcId="{D63A2258-82A7-4F0E-8C39-262F99603082}" destId="{A07D5669-CA2D-4FC2-B27A-9088DDC0EB84}" srcOrd="1" destOrd="0" parTransId="{D7015854-B69E-4368-B279-7F1A7F368E9E}" sibTransId="{443ADE63-C30A-4B0A-B2BA-E6B100A387DE}"/>
    <dgm:cxn modelId="{552AC427-DAB7-465E-B35F-6C076A75CDD6}" type="presOf" srcId="{A3E43F4D-1203-4FA8-A37C-868135D0D82F}" destId="{463E194B-1EED-4770-9C82-945700A8A3D7}" srcOrd="0" destOrd="0" presId="urn:microsoft.com/office/officeart/2005/8/layout/vList2"/>
    <dgm:cxn modelId="{D6E97699-6834-47E1-A01A-F899C38EE1AD}" type="presOf" srcId="{D63A2258-82A7-4F0E-8C39-262F99603082}" destId="{82BE2B4F-2ED1-417D-984B-CEAF419BD660}" srcOrd="0" destOrd="0" presId="urn:microsoft.com/office/officeart/2005/8/layout/vList2"/>
    <dgm:cxn modelId="{5A75199D-A3C9-46FD-B3F0-3E085D584883}" type="presOf" srcId="{A07D5669-CA2D-4FC2-B27A-9088DDC0EB84}" destId="{EE6316CF-659B-4607-9FAF-D821010D176F}" srcOrd="0" destOrd="0" presId="urn:microsoft.com/office/officeart/2005/8/layout/vList2"/>
    <dgm:cxn modelId="{5AE6E4AC-3213-4226-8D67-1313DCB29C0E}" type="presParOf" srcId="{82BE2B4F-2ED1-417D-984B-CEAF419BD660}" destId="{463E194B-1EED-4770-9C82-945700A8A3D7}" srcOrd="0" destOrd="0" presId="urn:microsoft.com/office/officeart/2005/8/layout/vList2"/>
    <dgm:cxn modelId="{F7A90121-ABEE-4E63-8C42-64E044788D9A}" type="presParOf" srcId="{82BE2B4F-2ED1-417D-984B-CEAF419BD660}" destId="{5A2D05FC-1BEC-4970-868C-CEAD24D48EF3}" srcOrd="1" destOrd="0" presId="urn:microsoft.com/office/officeart/2005/8/layout/vList2"/>
    <dgm:cxn modelId="{A6FEEC0E-6054-4653-B8B4-C8D384E6AA85}" type="presParOf" srcId="{82BE2B4F-2ED1-417D-984B-CEAF419BD660}" destId="{EE6316CF-659B-4607-9FAF-D821010D176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0074B26-DAC2-45B3-A4F2-191AA69E8B6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B3AB4B4-E77F-4ED1-86AE-DC0B4C8E50CC}">
      <dgm:prSet/>
      <dgm:spPr/>
      <dgm:t>
        <a:bodyPr/>
        <a:lstStyle/>
        <a:p>
          <a:r>
            <a:rPr lang="en-GB" dirty="0">
              <a:solidFill>
                <a:schemeClr val="bg1"/>
              </a:solidFill>
            </a:rPr>
            <a:t>Spend some time considering the impact that this childhood experience will have on the adult.</a:t>
          </a:r>
          <a:endParaRPr lang="en-US" dirty="0">
            <a:solidFill>
              <a:schemeClr val="bg1"/>
            </a:solidFill>
          </a:endParaRPr>
        </a:p>
      </dgm:t>
    </dgm:pt>
    <dgm:pt modelId="{E69F2042-6894-48D8-97FC-16BFE4523143}" type="parTrans" cxnId="{26AEE0BC-025F-4A61-94E4-65812BE6434C}">
      <dgm:prSet/>
      <dgm:spPr/>
      <dgm:t>
        <a:bodyPr/>
        <a:lstStyle/>
        <a:p>
          <a:endParaRPr lang="en-US"/>
        </a:p>
      </dgm:t>
    </dgm:pt>
    <dgm:pt modelId="{C9F72C27-2366-4105-81E6-668E7555F644}" type="sibTrans" cxnId="{26AEE0BC-025F-4A61-94E4-65812BE6434C}">
      <dgm:prSet/>
      <dgm:spPr/>
      <dgm:t>
        <a:bodyPr/>
        <a:lstStyle/>
        <a:p>
          <a:endParaRPr lang="en-US"/>
        </a:p>
      </dgm:t>
    </dgm:pt>
    <dgm:pt modelId="{253994CF-775C-4672-8B57-DA928C78B48D}">
      <dgm:prSet/>
      <dgm:spPr/>
      <dgm:t>
        <a:bodyPr/>
        <a:lstStyle/>
        <a:p>
          <a:r>
            <a:rPr lang="en-GB"/>
            <a:t>Think about:</a:t>
          </a:r>
          <a:endParaRPr lang="en-US"/>
        </a:p>
      </dgm:t>
    </dgm:pt>
    <dgm:pt modelId="{D07F09AA-AF3B-4EDE-A01D-77E8EB7D72CF}" type="parTrans" cxnId="{D88F95BF-3C4F-49B7-A84A-6FE379546F30}">
      <dgm:prSet/>
      <dgm:spPr/>
      <dgm:t>
        <a:bodyPr/>
        <a:lstStyle/>
        <a:p>
          <a:endParaRPr lang="en-US"/>
        </a:p>
      </dgm:t>
    </dgm:pt>
    <dgm:pt modelId="{C08CC445-279D-49A6-A611-1F57CD1E9E31}" type="sibTrans" cxnId="{D88F95BF-3C4F-49B7-A84A-6FE379546F30}">
      <dgm:prSet/>
      <dgm:spPr/>
      <dgm:t>
        <a:bodyPr/>
        <a:lstStyle/>
        <a:p>
          <a:endParaRPr lang="en-US"/>
        </a:p>
      </dgm:t>
    </dgm:pt>
    <dgm:pt modelId="{952FF253-09F9-4C72-A7FE-E4E9B2A07E06}">
      <dgm:prSet/>
      <dgm:spPr/>
      <dgm:t>
        <a:bodyPr/>
        <a:lstStyle/>
        <a:p>
          <a:r>
            <a:rPr lang="en-GB"/>
            <a:t>Health</a:t>
          </a:r>
          <a:endParaRPr lang="en-US"/>
        </a:p>
      </dgm:t>
    </dgm:pt>
    <dgm:pt modelId="{E86807A4-3C3D-4B6F-99CA-6200152DB284}" type="parTrans" cxnId="{E982194C-99EF-4494-81C7-2C2F4D3AA4A5}">
      <dgm:prSet/>
      <dgm:spPr/>
      <dgm:t>
        <a:bodyPr/>
        <a:lstStyle/>
        <a:p>
          <a:endParaRPr lang="en-US"/>
        </a:p>
      </dgm:t>
    </dgm:pt>
    <dgm:pt modelId="{69C3C56F-5646-4B73-81C6-56485DFC5774}" type="sibTrans" cxnId="{E982194C-99EF-4494-81C7-2C2F4D3AA4A5}">
      <dgm:prSet/>
      <dgm:spPr/>
      <dgm:t>
        <a:bodyPr/>
        <a:lstStyle/>
        <a:p>
          <a:endParaRPr lang="en-US"/>
        </a:p>
      </dgm:t>
    </dgm:pt>
    <dgm:pt modelId="{078D3989-D8F4-4EBB-9BE6-DA7DD951BCDE}">
      <dgm:prSet/>
      <dgm:spPr/>
      <dgm:t>
        <a:bodyPr/>
        <a:lstStyle/>
        <a:p>
          <a:r>
            <a:rPr lang="en-GB"/>
            <a:t>Education</a:t>
          </a:r>
          <a:endParaRPr lang="en-US"/>
        </a:p>
      </dgm:t>
    </dgm:pt>
    <dgm:pt modelId="{5984FD9A-8F89-4F6E-8660-55B348D9E4DE}" type="parTrans" cxnId="{B9EB9FDF-0307-479F-A622-D2DBED5D8748}">
      <dgm:prSet/>
      <dgm:spPr/>
      <dgm:t>
        <a:bodyPr/>
        <a:lstStyle/>
        <a:p>
          <a:endParaRPr lang="en-US"/>
        </a:p>
      </dgm:t>
    </dgm:pt>
    <dgm:pt modelId="{418D2635-9737-4CD1-AFB8-4C480CC19877}" type="sibTrans" cxnId="{B9EB9FDF-0307-479F-A622-D2DBED5D8748}">
      <dgm:prSet/>
      <dgm:spPr/>
      <dgm:t>
        <a:bodyPr/>
        <a:lstStyle/>
        <a:p>
          <a:endParaRPr lang="en-US"/>
        </a:p>
      </dgm:t>
    </dgm:pt>
    <dgm:pt modelId="{E7D63895-661A-4A20-A737-E0AAE9C3A121}">
      <dgm:prSet/>
      <dgm:spPr/>
      <dgm:t>
        <a:bodyPr/>
        <a:lstStyle/>
        <a:p>
          <a:r>
            <a:rPr lang="en-GB"/>
            <a:t>Social implications</a:t>
          </a:r>
          <a:endParaRPr lang="en-US"/>
        </a:p>
      </dgm:t>
    </dgm:pt>
    <dgm:pt modelId="{E047E3B4-315B-4552-85C4-6BFF38041B97}" type="parTrans" cxnId="{36A70F85-7798-4E79-A354-39AF26C612FE}">
      <dgm:prSet/>
      <dgm:spPr/>
      <dgm:t>
        <a:bodyPr/>
        <a:lstStyle/>
        <a:p>
          <a:endParaRPr lang="en-US"/>
        </a:p>
      </dgm:t>
    </dgm:pt>
    <dgm:pt modelId="{E9E31946-EA40-4D2C-BC61-A9381E6A5A97}" type="sibTrans" cxnId="{36A70F85-7798-4E79-A354-39AF26C612FE}">
      <dgm:prSet/>
      <dgm:spPr/>
      <dgm:t>
        <a:bodyPr/>
        <a:lstStyle/>
        <a:p>
          <a:endParaRPr lang="en-US"/>
        </a:p>
      </dgm:t>
    </dgm:pt>
    <dgm:pt modelId="{E390A5FB-EEB6-4912-9FA4-36457D3EE25B}">
      <dgm:prSet/>
      <dgm:spPr/>
      <dgm:t>
        <a:bodyPr/>
        <a:lstStyle/>
        <a:p>
          <a:r>
            <a:rPr lang="en-GB"/>
            <a:t>Employment</a:t>
          </a:r>
          <a:endParaRPr lang="en-US"/>
        </a:p>
      </dgm:t>
    </dgm:pt>
    <dgm:pt modelId="{4A85AA73-C5DA-4174-88EB-875D277E4609}" type="parTrans" cxnId="{25F94701-9730-4879-A0F3-9AF74C9EE77B}">
      <dgm:prSet/>
      <dgm:spPr/>
      <dgm:t>
        <a:bodyPr/>
        <a:lstStyle/>
        <a:p>
          <a:endParaRPr lang="en-US"/>
        </a:p>
      </dgm:t>
    </dgm:pt>
    <dgm:pt modelId="{43A71A22-45B3-43FC-B8BB-4250CD69765B}" type="sibTrans" cxnId="{25F94701-9730-4879-A0F3-9AF74C9EE77B}">
      <dgm:prSet/>
      <dgm:spPr/>
      <dgm:t>
        <a:bodyPr/>
        <a:lstStyle/>
        <a:p>
          <a:endParaRPr lang="en-US"/>
        </a:p>
      </dgm:t>
    </dgm:pt>
    <dgm:pt modelId="{42D804E9-A764-41F1-8029-422DB352D80D}">
      <dgm:prSet/>
      <dgm:spPr/>
      <dgm:t>
        <a:bodyPr/>
        <a:lstStyle/>
        <a:p>
          <a:r>
            <a:rPr lang="en-GB"/>
            <a:t>Relationships</a:t>
          </a:r>
          <a:endParaRPr lang="en-US"/>
        </a:p>
      </dgm:t>
    </dgm:pt>
    <dgm:pt modelId="{3E54E916-3644-49B3-874E-22902AB7378D}" type="parTrans" cxnId="{82A14439-05EB-4213-B357-4CD38D82B425}">
      <dgm:prSet/>
      <dgm:spPr/>
      <dgm:t>
        <a:bodyPr/>
        <a:lstStyle/>
        <a:p>
          <a:endParaRPr lang="en-US"/>
        </a:p>
      </dgm:t>
    </dgm:pt>
    <dgm:pt modelId="{E89E5EF1-6BC5-4DB8-9ECA-23E46E230DA2}" type="sibTrans" cxnId="{82A14439-05EB-4213-B357-4CD38D82B425}">
      <dgm:prSet/>
      <dgm:spPr/>
      <dgm:t>
        <a:bodyPr/>
        <a:lstStyle/>
        <a:p>
          <a:endParaRPr lang="en-US"/>
        </a:p>
      </dgm:t>
    </dgm:pt>
    <dgm:pt modelId="{2256D78F-E6CE-41EA-9B2A-5B7B95C83D02}" type="pres">
      <dgm:prSet presAssocID="{30074B26-DAC2-45B3-A4F2-191AA69E8B64}" presName="linear" presStyleCnt="0">
        <dgm:presLayoutVars>
          <dgm:animLvl val="lvl"/>
          <dgm:resizeHandles val="exact"/>
        </dgm:presLayoutVars>
      </dgm:prSet>
      <dgm:spPr/>
    </dgm:pt>
    <dgm:pt modelId="{10D89BE6-D69A-408E-BBBE-FF2D66CCA2AA}" type="pres">
      <dgm:prSet presAssocID="{EB3AB4B4-E77F-4ED1-86AE-DC0B4C8E50CC}" presName="parentText" presStyleLbl="node1" presStyleIdx="0" presStyleCnt="2">
        <dgm:presLayoutVars>
          <dgm:chMax val="0"/>
          <dgm:bulletEnabled val="1"/>
        </dgm:presLayoutVars>
      </dgm:prSet>
      <dgm:spPr/>
    </dgm:pt>
    <dgm:pt modelId="{36F35910-334F-4E61-93D5-44E93B142532}" type="pres">
      <dgm:prSet presAssocID="{C9F72C27-2366-4105-81E6-668E7555F644}" presName="spacer" presStyleCnt="0"/>
      <dgm:spPr/>
    </dgm:pt>
    <dgm:pt modelId="{71EAE245-8089-4772-AF17-E80083527AFD}" type="pres">
      <dgm:prSet presAssocID="{253994CF-775C-4672-8B57-DA928C78B48D}" presName="parentText" presStyleLbl="node1" presStyleIdx="1" presStyleCnt="2">
        <dgm:presLayoutVars>
          <dgm:chMax val="0"/>
          <dgm:bulletEnabled val="1"/>
        </dgm:presLayoutVars>
      </dgm:prSet>
      <dgm:spPr/>
    </dgm:pt>
    <dgm:pt modelId="{67D475E7-6084-4F90-B019-085B92D72D9A}" type="pres">
      <dgm:prSet presAssocID="{253994CF-775C-4672-8B57-DA928C78B48D}" presName="childText" presStyleLbl="revTx" presStyleIdx="0" presStyleCnt="1">
        <dgm:presLayoutVars>
          <dgm:bulletEnabled val="1"/>
        </dgm:presLayoutVars>
      </dgm:prSet>
      <dgm:spPr/>
    </dgm:pt>
  </dgm:ptLst>
  <dgm:cxnLst>
    <dgm:cxn modelId="{25F94701-9730-4879-A0F3-9AF74C9EE77B}" srcId="{253994CF-775C-4672-8B57-DA928C78B48D}" destId="{E390A5FB-EEB6-4912-9FA4-36457D3EE25B}" srcOrd="3" destOrd="0" parTransId="{4A85AA73-C5DA-4174-88EB-875D277E4609}" sibTransId="{43A71A22-45B3-43FC-B8BB-4250CD69765B}"/>
    <dgm:cxn modelId="{FD51CE13-0CAF-45AE-B3DA-4A9E8D20B2C4}" type="presOf" srcId="{42D804E9-A764-41F1-8029-422DB352D80D}" destId="{67D475E7-6084-4F90-B019-085B92D72D9A}" srcOrd="0" destOrd="4" presId="urn:microsoft.com/office/officeart/2005/8/layout/vList2"/>
    <dgm:cxn modelId="{4F195A15-7C1B-4375-88CC-6AA11D3A144F}" type="presOf" srcId="{952FF253-09F9-4C72-A7FE-E4E9B2A07E06}" destId="{67D475E7-6084-4F90-B019-085B92D72D9A}" srcOrd="0" destOrd="0" presId="urn:microsoft.com/office/officeart/2005/8/layout/vList2"/>
    <dgm:cxn modelId="{548B672A-AB00-42BD-8D7A-B2777145D7B7}" type="presOf" srcId="{253994CF-775C-4672-8B57-DA928C78B48D}" destId="{71EAE245-8089-4772-AF17-E80083527AFD}" srcOrd="0" destOrd="0" presId="urn:microsoft.com/office/officeart/2005/8/layout/vList2"/>
    <dgm:cxn modelId="{82A14439-05EB-4213-B357-4CD38D82B425}" srcId="{253994CF-775C-4672-8B57-DA928C78B48D}" destId="{42D804E9-A764-41F1-8029-422DB352D80D}" srcOrd="4" destOrd="0" parTransId="{3E54E916-3644-49B3-874E-22902AB7378D}" sibTransId="{E89E5EF1-6BC5-4DB8-9ECA-23E46E230DA2}"/>
    <dgm:cxn modelId="{E982194C-99EF-4494-81C7-2C2F4D3AA4A5}" srcId="{253994CF-775C-4672-8B57-DA928C78B48D}" destId="{952FF253-09F9-4C72-A7FE-E4E9B2A07E06}" srcOrd="0" destOrd="0" parTransId="{E86807A4-3C3D-4B6F-99CA-6200152DB284}" sibTransId="{69C3C56F-5646-4B73-81C6-56485DFC5774}"/>
    <dgm:cxn modelId="{52EF977F-116C-4707-8E8F-5662D1956462}" type="presOf" srcId="{E390A5FB-EEB6-4912-9FA4-36457D3EE25B}" destId="{67D475E7-6084-4F90-B019-085B92D72D9A}" srcOrd="0" destOrd="3" presId="urn:microsoft.com/office/officeart/2005/8/layout/vList2"/>
    <dgm:cxn modelId="{36A70F85-7798-4E79-A354-39AF26C612FE}" srcId="{253994CF-775C-4672-8B57-DA928C78B48D}" destId="{E7D63895-661A-4A20-A737-E0AAE9C3A121}" srcOrd="2" destOrd="0" parTransId="{E047E3B4-315B-4552-85C4-6BFF38041B97}" sibTransId="{E9E31946-EA40-4D2C-BC61-A9381E6A5A97}"/>
    <dgm:cxn modelId="{CF610C94-7400-499D-A8F6-2D95FCAA7685}" type="presOf" srcId="{EB3AB4B4-E77F-4ED1-86AE-DC0B4C8E50CC}" destId="{10D89BE6-D69A-408E-BBBE-FF2D66CCA2AA}" srcOrd="0" destOrd="0" presId="urn:microsoft.com/office/officeart/2005/8/layout/vList2"/>
    <dgm:cxn modelId="{26AEE0BC-025F-4A61-94E4-65812BE6434C}" srcId="{30074B26-DAC2-45B3-A4F2-191AA69E8B64}" destId="{EB3AB4B4-E77F-4ED1-86AE-DC0B4C8E50CC}" srcOrd="0" destOrd="0" parTransId="{E69F2042-6894-48D8-97FC-16BFE4523143}" sibTransId="{C9F72C27-2366-4105-81E6-668E7555F644}"/>
    <dgm:cxn modelId="{D88F95BF-3C4F-49B7-A84A-6FE379546F30}" srcId="{30074B26-DAC2-45B3-A4F2-191AA69E8B64}" destId="{253994CF-775C-4672-8B57-DA928C78B48D}" srcOrd="1" destOrd="0" parTransId="{D07F09AA-AF3B-4EDE-A01D-77E8EB7D72CF}" sibTransId="{C08CC445-279D-49A6-A611-1F57CD1E9E31}"/>
    <dgm:cxn modelId="{B9EB9FDF-0307-479F-A622-D2DBED5D8748}" srcId="{253994CF-775C-4672-8B57-DA928C78B48D}" destId="{078D3989-D8F4-4EBB-9BE6-DA7DD951BCDE}" srcOrd="1" destOrd="0" parTransId="{5984FD9A-8F89-4F6E-8660-55B348D9E4DE}" sibTransId="{418D2635-9737-4CD1-AFB8-4C480CC19877}"/>
    <dgm:cxn modelId="{ED34CCE3-4E59-47E4-9869-90C5F5B515F2}" type="presOf" srcId="{E7D63895-661A-4A20-A737-E0AAE9C3A121}" destId="{67D475E7-6084-4F90-B019-085B92D72D9A}" srcOrd="0" destOrd="2" presId="urn:microsoft.com/office/officeart/2005/8/layout/vList2"/>
    <dgm:cxn modelId="{133379E5-0190-45D8-B676-5619202680CE}" type="presOf" srcId="{30074B26-DAC2-45B3-A4F2-191AA69E8B64}" destId="{2256D78F-E6CE-41EA-9B2A-5B7B95C83D02}" srcOrd="0" destOrd="0" presId="urn:microsoft.com/office/officeart/2005/8/layout/vList2"/>
    <dgm:cxn modelId="{A39655F4-173D-44F6-AB6F-452D48BD6B7E}" type="presOf" srcId="{078D3989-D8F4-4EBB-9BE6-DA7DD951BCDE}" destId="{67D475E7-6084-4F90-B019-085B92D72D9A}" srcOrd="0" destOrd="1" presId="urn:microsoft.com/office/officeart/2005/8/layout/vList2"/>
    <dgm:cxn modelId="{CAAF93FC-C10B-49D3-91AE-4B2263D52294}" type="presParOf" srcId="{2256D78F-E6CE-41EA-9B2A-5B7B95C83D02}" destId="{10D89BE6-D69A-408E-BBBE-FF2D66CCA2AA}" srcOrd="0" destOrd="0" presId="urn:microsoft.com/office/officeart/2005/8/layout/vList2"/>
    <dgm:cxn modelId="{6840382D-C3CB-41AC-934A-9EA0838F955C}" type="presParOf" srcId="{2256D78F-E6CE-41EA-9B2A-5B7B95C83D02}" destId="{36F35910-334F-4E61-93D5-44E93B142532}" srcOrd="1" destOrd="0" presId="urn:microsoft.com/office/officeart/2005/8/layout/vList2"/>
    <dgm:cxn modelId="{A790B2DA-E17F-405D-A6CB-23D99D7E4C7D}" type="presParOf" srcId="{2256D78F-E6CE-41EA-9B2A-5B7B95C83D02}" destId="{71EAE245-8089-4772-AF17-E80083527AFD}" srcOrd="2" destOrd="0" presId="urn:microsoft.com/office/officeart/2005/8/layout/vList2"/>
    <dgm:cxn modelId="{0D701802-F45F-4E27-8AC5-A1F36F1F831A}" type="presParOf" srcId="{2256D78F-E6CE-41EA-9B2A-5B7B95C83D02}" destId="{67D475E7-6084-4F90-B019-085B92D72D9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5E2970F-9E4D-4233-BFFB-90E070B4D43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D0C1879-3261-4409-A822-4E1DE78B3819}">
      <dgm:prSet/>
      <dgm:spPr/>
      <dgm:t>
        <a:bodyPr/>
        <a:lstStyle/>
        <a:p>
          <a:r>
            <a:rPr lang="en-GB" dirty="0">
              <a:solidFill>
                <a:schemeClr val="bg1"/>
              </a:solidFill>
            </a:rPr>
            <a:t>When the boundaries between parent and child are severely disrupted it is known as parentification. This happens when the child is used to help with care, support, comfort and closeness.</a:t>
          </a:r>
          <a:endParaRPr lang="en-US" dirty="0">
            <a:solidFill>
              <a:schemeClr val="bg1"/>
            </a:solidFill>
          </a:endParaRPr>
        </a:p>
      </dgm:t>
    </dgm:pt>
    <dgm:pt modelId="{BACDC1DF-C98D-4007-80A6-4B98D23666B5}" type="parTrans" cxnId="{5F37F211-46AE-4595-8274-C46FC7DE51CB}">
      <dgm:prSet/>
      <dgm:spPr/>
      <dgm:t>
        <a:bodyPr/>
        <a:lstStyle/>
        <a:p>
          <a:endParaRPr lang="en-US"/>
        </a:p>
      </dgm:t>
    </dgm:pt>
    <dgm:pt modelId="{54949272-1188-48A1-906B-B76F2E51D77C}" type="sibTrans" cxnId="{5F37F211-46AE-4595-8274-C46FC7DE51CB}">
      <dgm:prSet/>
      <dgm:spPr/>
      <dgm:t>
        <a:bodyPr/>
        <a:lstStyle/>
        <a:p>
          <a:endParaRPr lang="en-US"/>
        </a:p>
      </dgm:t>
    </dgm:pt>
    <dgm:pt modelId="{1646FEAF-E63E-43A1-A2F2-9D4B65DE54CE}">
      <dgm:prSet/>
      <dgm:spPr/>
      <dgm:t>
        <a:bodyPr/>
        <a:lstStyle/>
        <a:p>
          <a:r>
            <a:rPr lang="en-GB" dirty="0"/>
            <a:t>When a parent has serious mental illness parentification can occur.</a:t>
          </a:r>
          <a:endParaRPr lang="en-US" dirty="0"/>
        </a:p>
      </dgm:t>
    </dgm:pt>
    <dgm:pt modelId="{3A65ED4A-C5EA-4183-BA6B-9810CCFD724A}" type="parTrans" cxnId="{9911A510-FB5E-48D1-86AA-FAD2F1F88DC0}">
      <dgm:prSet/>
      <dgm:spPr/>
      <dgm:t>
        <a:bodyPr/>
        <a:lstStyle/>
        <a:p>
          <a:endParaRPr lang="en-US"/>
        </a:p>
      </dgm:t>
    </dgm:pt>
    <dgm:pt modelId="{EB501847-A2F0-4894-8904-4AF447781F86}" type="sibTrans" cxnId="{9911A510-FB5E-48D1-86AA-FAD2F1F88DC0}">
      <dgm:prSet/>
      <dgm:spPr/>
      <dgm:t>
        <a:bodyPr/>
        <a:lstStyle/>
        <a:p>
          <a:endParaRPr lang="en-US"/>
        </a:p>
      </dgm:t>
    </dgm:pt>
    <dgm:pt modelId="{DC7E1C65-D426-467F-A96D-BC0334FF085D}" type="pres">
      <dgm:prSet presAssocID="{C5E2970F-9E4D-4233-BFFB-90E070B4D43E}" presName="linear" presStyleCnt="0">
        <dgm:presLayoutVars>
          <dgm:animLvl val="lvl"/>
          <dgm:resizeHandles val="exact"/>
        </dgm:presLayoutVars>
      </dgm:prSet>
      <dgm:spPr/>
    </dgm:pt>
    <dgm:pt modelId="{51CB5549-E23A-4BE7-8796-948C04910775}" type="pres">
      <dgm:prSet presAssocID="{AD0C1879-3261-4409-A822-4E1DE78B3819}" presName="parentText" presStyleLbl="node1" presStyleIdx="0" presStyleCnt="2">
        <dgm:presLayoutVars>
          <dgm:chMax val="0"/>
          <dgm:bulletEnabled val="1"/>
        </dgm:presLayoutVars>
      </dgm:prSet>
      <dgm:spPr/>
    </dgm:pt>
    <dgm:pt modelId="{5E7B50F7-25AB-4F0E-899E-9B3EF8ADDA60}" type="pres">
      <dgm:prSet presAssocID="{54949272-1188-48A1-906B-B76F2E51D77C}" presName="spacer" presStyleCnt="0"/>
      <dgm:spPr/>
    </dgm:pt>
    <dgm:pt modelId="{64078C4F-DC4D-471B-BBB3-6DD9EF13884A}" type="pres">
      <dgm:prSet presAssocID="{1646FEAF-E63E-43A1-A2F2-9D4B65DE54CE}" presName="parentText" presStyleLbl="node1" presStyleIdx="1" presStyleCnt="2">
        <dgm:presLayoutVars>
          <dgm:chMax val="0"/>
          <dgm:bulletEnabled val="1"/>
        </dgm:presLayoutVars>
      </dgm:prSet>
      <dgm:spPr/>
    </dgm:pt>
  </dgm:ptLst>
  <dgm:cxnLst>
    <dgm:cxn modelId="{9911A510-FB5E-48D1-86AA-FAD2F1F88DC0}" srcId="{C5E2970F-9E4D-4233-BFFB-90E070B4D43E}" destId="{1646FEAF-E63E-43A1-A2F2-9D4B65DE54CE}" srcOrd="1" destOrd="0" parTransId="{3A65ED4A-C5EA-4183-BA6B-9810CCFD724A}" sibTransId="{EB501847-A2F0-4894-8904-4AF447781F86}"/>
    <dgm:cxn modelId="{5F37F211-46AE-4595-8274-C46FC7DE51CB}" srcId="{C5E2970F-9E4D-4233-BFFB-90E070B4D43E}" destId="{AD0C1879-3261-4409-A822-4E1DE78B3819}" srcOrd="0" destOrd="0" parTransId="{BACDC1DF-C98D-4007-80A6-4B98D23666B5}" sibTransId="{54949272-1188-48A1-906B-B76F2E51D77C}"/>
    <dgm:cxn modelId="{9C2C82BE-B20C-43D7-8FD7-CA9409274F59}" type="presOf" srcId="{AD0C1879-3261-4409-A822-4E1DE78B3819}" destId="{51CB5549-E23A-4BE7-8796-948C04910775}" srcOrd="0" destOrd="0" presId="urn:microsoft.com/office/officeart/2005/8/layout/vList2"/>
    <dgm:cxn modelId="{99A066ED-39BD-42A2-8387-63DCC067EF7F}" type="presOf" srcId="{1646FEAF-E63E-43A1-A2F2-9D4B65DE54CE}" destId="{64078C4F-DC4D-471B-BBB3-6DD9EF13884A}" srcOrd="0" destOrd="0" presId="urn:microsoft.com/office/officeart/2005/8/layout/vList2"/>
    <dgm:cxn modelId="{BBA6F9F9-9E97-4395-91D9-EB9B4A6A29B7}" type="presOf" srcId="{C5E2970F-9E4D-4233-BFFB-90E070B4D43E}" destId="{DC7E1C65-D426-467F-A96D-BC0334FF085D}" srcOrd="0" destOrd="0" presId="urn:microsoft.com/office/officeart/2005/8/layout/vList2"/>
    <dgm:cxn modelId="{51A4F9A4-C418-4677-AFE8-288D04C7B1DD}" type="presParOf" srcId="{DC7E1C65-D426-467F-A96D-BC0334FF085D}" destId="{51CB5549-E23A-4BE7-8796-948C04910775}" srcOrd="0" destOrd="0" presId="urn:microsoft.com/office/officeart/2005/8/layout/vList2"/>
    <dgm:cxn modelId="{B06F9A01-4D78-436C-BF30-B514B7A9C39B}" type="presParOf" srcId="{DC7E1C65-D426-467F-A96D-BC0334FF085D}" destId="{5E7B50F7-25AB-4F0E-899E-9B3EF8ADDA60}" srcOrd="1" destOrd="0" presId="urn:microsoft.com/office/officeart/2005/8/layout/vList2"/>
    <dgm:cxn modelId="{B93CCCCE-03F9-41D4-BA7D-0BAC08FAA564}" type="presParOf" srcId="{DC7E1C65-D426-467F-A96D-BC0334FF085D}" destId="{64078C4F-DC4D-471B-BBB3-6DD9EF13884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910CF5A-FF09-46CB-8403-B4D79AA14AAF}"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9675F61-1FE9-4523-B993-89F1645E55BF}">
      <dgm:prSet/>
      <dgm:spPr/>
      <dgm:t>
        <a:bodyPr/>
        <a:lstStyle/>
        <a:p>
          <a:r>
            <a:rPr lang="en-GB" dirty="0">
              <a:solidFill>
                <a:schemeClr val="bg1"/>
              </a:solidFill>
            </a:rPr>
            <a:t>Boundaries between child and parent are necessary.</a:t>
          </a:r>
          <a:endParaRPr lang="en-US" dirty="0">
            <a:solidFill>
              <a:schemeClr val="bg1"/>
            </a:solidFill>
          </a:endParaRPr>
        </a:p>
      </dgm:t>
    </dgm:pt>
    <dgm:pt modelId="{C60F5EA9-3DEF-4F15-8D5A-B96CDA29B529}" type="parTrans" cxnId="{2C9806AC-F8EC-4F09-9E41-2116209D6A01}">
      <dgm:prSet/>
      <dgm:spPr/>
      <dgm:t>
        <a:bodyPr/>
        <a:lstStyle/>
        <a:p>
          <a:endParaRPr lang="en-US"/>
        </a:p>
      </dgm:t>
    </dgm:pt>
    <dgm:pt modelId="{AE1030DB-FD44-4D2C-874F-67A47292CB4A}" type="sibTrans" cxnId="{2C9806AC-F8EC-4F09-9E41-2116209D6A01}">
      <dgm:prSet/>
      <dgm:spPr/>
      <dgm:t>
        <a:bodyPr/>
        <a:lstStyle/>
        <a:p>
          <a:endParaRPr lang="en-US"/>
        </a:p>
      </dgm:t>
    </dgm:pt>
    <dgm:pt modelId="{A838E2A8-3832-4DFB-ABAE-22B3149E5875}">
      <dgm:prSet/>
      <dgm:spPr/>
      <dgm:t>
        <a:bodyPr/>
        <a:lstStyle/>
        <a:p>
          <a:r>
            <a:rPr lang="en-GB" dirty="0"/>
            <a:t>They support appropriate child development.</a:t>
          </a:r>
          <a:endParaRPr lang="en-US" dirty="0"/>
        </a:p>
      </dgm:t>
    </dgm:pt>
    <dgm:pt modelId="{25E4EBC2-CFDE-483E-AFDA-9F75C43A3A5C}" type="parTrans" cxnId="{2B0C2EC6-ABD5-4B6D-8A07-D02FAD0BE2EC}">
      <dgm:prSet/>
      <dgm:spPr/>
      <dgm:t>
        <a:bodyPr/>
        <a:lstStyle/>
        <a:p>
          <a:endParaRPr lang="en-US"/>
        </a:p>
      </dgm:t>
    </dgm:pt>
    <dgm:pt modelId="{2353131F-8B60-40A9-8400-CF1DD9721A2C}" type="sibTrans" cxnId="{2B0C2EC6-ABD5-4B6D-8A07-D02FAD0BE2EC}">
      <dgm:prSet/>
      <dgm:spPr/>
      <dgm:t>
        <a:bodyPr/>
        <a:lstStyle/>
        <a:p>
          <a:endParaRPr lang="en-US"/>
        </a:p>
      </dgm:t>
    </dgm:pt>
    <dgm:pt modelId="{A64F5779-5C7E-48AD-8888-652EA86FFC90}">
      <dgm:prSet/>
      <dgm:spPr/>
      <dgm:t>
        <a:bodyPr/>
        <a:lstStyle/>
        <a:p>
          <a:r>
            <a:rPr lang="en-GB"/>
            <a:t>And ensure that developmental, emotional needs are met.</a:t>
          </a:r>
          <a:endParaRPr lang="en-US"/>
        </a:p>
      </dgm:t>
    </dgm:pt>
    <dgm:pt modelId="{47D75BC4-B99F-4557-95D8-BEAD96B10780}" type="parTrans" cxnId="{7BE8B2B2-FB70-4B3B-B066-FEB24C0E774D}">
      <dgm:prSet/>
      <dgm:spPr/>
      <dgm:t>
        <a:bodyPr/>
        <a:lstStyle/>
        <a:p>
          <a:endParaRPr lang="en-US"/>
        </a:p>
      </dgm:t>
    </dgm:pt>
    <dgm:pt modelId="{BAA6FD54-3719-404A-8099-1E87BA60CD03}" type="sibTrans" cxnId="{7BE8B2B2-FB70-4B3B-B066-FEB24C0E774D}">
      <dgm:prSet/>
      <dgm:spPr/>
      <dgm:t>
        <a:bodyPr/>
        <a:lstStyle/>
        <a:p>
          <a:endParaRPr lang="en-US"/>
        </a:p>
      </dgm:t>
    </dgm:pt>
    <dgm:pt modelId="{394E530B-86DA-4334-A26E-4A4CF1CB88EB}">
      <dgm:prSet/>
      <dgm:spPr/>
      <dgm:t>
        <a:bodyPr/>
        <a:lstStyle/>
        <a:p>
          <a:r>
            <a:rPr lang="en-GB"/>
            <a:t>The child needs to develop into a secure adolescent, able to decide for themselves and have a good sense of self.</a:t>
          </a:r>
          <a:endParaRPr lang="en-US"/>
        </a:p>
      </dgm:t>
    </dgm:pt>
    <dgm:pt modelId="{DDA595C1-2C71-4CA0-BB89-E7168B5B353C}" type="parTrans" cxnId="{D95DE46F-D6C2-4232-9639-6DF7DA51A9E2}">
      <dgm:prSet/>
      <dgm:spPr/>
      <dgm:t>
        <a:bodyPr/>
        <a:lstStyle/>
        <a:p>
          <a:endParaRPr lang="en-US"/>
        </a:p>
      </dgm:t>
    </dgm:pt>
    <dgm:pt modelId="{612B8B6B-D04F-4144-BEC6-DEAE04E16CB2}" type="sibTrans" cxnId="{D95DE46F-D6C2-4232-9639-6DF7DA51A9E2}">
      <dgm:prSet/>
      <dgm:spPr/>
      <dgm:t>
        <a:bodyPr/>
        <a:lstStyle/>
        <a:p>
          <a:endParaRPr lang="en-US"/>
        </a:p>
      </dgm:t>
    </dgm:pt>
    <dgm:pt modelId="{252956FC-9BE2-46C7-89E6-27D064F25052}" type="pres">
      <dgm:prSet presAssocID="{1910CF5A-FF09-46CB-8403-B4D79AA14AAF}" presName="linear" presStyleCnt="0">
        <dgm:presLayoutVars>
          <dgm:animLvl val="lvl"/>
          <dgm:resizeHandles val="exact"/>
        </dgm:presLayoutVars>
      </dgm:prSet>
      <dgm:spPr/>
    </dgm:pt>
    <dgm:pt modelId="{1A057A0B-A774-4A2B-AD45-77426F39F616}" type="pres">
      <dgm:prSet presAssocID="{89675F61-1FE9-4523-B993-89F1645E55BF}" presName="parentText" presStyleLbl="node1" presStyleIdx="0" presStyleCnt="4">
        <dgm:presLayoutVars>
          <dgm:chMax val="0"/>
          <dgm:bulletEnabled val="1"/>
        </dgm:presLayoutVars>
      </dgm:prSet>
      <dgm:spPr/>
    </dgm:pt>
    <dgm:pt modelId="{DECE4D7A-BA8A-4531-B015-2F47EDE2E729}" type="pres">
      <dgm:prSet presAssocID="{AE1030DB-FD44-4D2C-874F-67A47292CB4A}" presName="spacer" presStyleCnt="0"/>
      <dgm:spPr/>
    </dgm:pt>
    <dgm:pt modelId="{8CDD9773-5D1D-4253-A61D-BF78CA696426}" type="pres">
      <dgm:prSet presAssocID="{A838E2A8-3832-4DFB-ABAE-22B3149E5875}" presName="parentText" presStyleLbl="node1" presStyleIdx="1" presStyleCnt="4">
        <dgm:presLayoutVars>
          <dgm:chMax val="0"/>
          <dgm:bulletEnabled val="1"/>
        </dgm:presLayoutVars>
      </dgm:prSet>
      <dgm:spPr/>
    </dgm:pt>
    <dgm:pt modelId="{3EC37739-2C72-4B5A-8DCF-3A564826F2C3}" type="pres">
      <dgm:prSet presAssocID="{2353131F-8B60-40A9-8400-CF1DD9721A2C}" presName="spacer" presStyleCnt="0"/>
      <dgm:spPr/>
    </dgm:pt>
    <dgm:pt modelId="{7867AF95-E669-4681-B1C2-14BD6F82E62C}" type="pres">
      <dgm:prSet presAssocID="{A64F5779-5C7E-48AD-8888-652EA86FFC90}" presName="parentText" presStyleLbl="node1" presStyleIdx="2" presStyleCnt="4">
        <dgm:presLayoutVars>
          <dgm:chMax val="0"/>
          <dgm:bulletEnabled val="1"/>
        </dgm:presLayoutVars>
      </dgm:prSet>
      <dgm:spPr/>
    </dgm:pt>
    <dgm:pt modelId="{9953FEBE-DC94-4E28-A637-73457E08F2CE}" type="pres">
      <dgm:prSet presAssocID="{BAA6FD54-3719-404A-8099-1E87BA60CD03}" presName="spacer" presStyleCnt="0"/>
      <dgm:spPr/>
    </dgm:pt>
    <dgm:pt modelId="{5597021F-9EFC-48B5-95D5-3F563101DEC4}" type="pres">
      <dgm:prSet presAssocID="{394E530B-86DA-4334-A26E-4A4CF1CB88EB}" presName="parentText" presStyleLbl="node1" presStyleIdx="3" presStyleCnt="4">
        <dgm:presLayoutVars>
          <dgm:chMax val="0"/>
          <dgm:bulletEnabled val="1"/>
        </dgm:presLayoutVars>
      </dgm:prSet>
      <dgm:spPr/>
    </dgm:pt>
  </dgm:ptLst>
  <dgm:cxnLst>
    <dgm:cxn modelId="{721F5940-9345-4BAC-B668-9392C7BEC7DF}" type="presOf" srcId="{A838E2A8-3832-4DFB-ABAE-22B3149E5875}" destId="{8CDD9773-5D1D-4253-A61D-BF78CA696426}" srcOrd="0" destOrd="0" presId="urn:microsoft.com/office/officeart/2005/8/layout/vList2"/>
    <dgm:cxn modelId="{D95DE46F-D6C2-4232-9639-6DF7DA51A9E2}" srcId="{1910CF5A-FF09-46CB-8403-B4D79AA14AAF}" destId="{394E530B-86DA-4334-A26E-4A4CF1CB88EB}" srcOrd="3" destOrd="0" parTransId="{DDA595C1-2C71-4CA0-BB89-E7168B5B353C}" sibTransId="{612B8B6B-D04F-4144-BEC6-DEAE04E16CB2}"/>
    <dgm:cxn modelId="{ED0C4481-BCBA-4160-B7F1-0EF5D5DFEE5B}" type="presOf" srcId="{A64F5779-5C7E-48AD-8888-652EA86FFC90}" destId="{7867AF95-E669-4681-B1C2-14BD6F82E62C}" srcOrd="0" destOrd="0" presId="urn:microsoft.com/office/officeart/2005/8/layout/vList2"/>
    <dgm:cxn modelId="{0BF79CA9-39B9-421F-9DBA-4259AD535ED9}" type="presOf" srcId="{1910CF5A-FF09-46CB-8403-B4D79AA14AAF}" destId="{252956FC-9BE2-46C7-89E6-27D064F25052}" srcOrd="0" destOrd="0" presId="urn:microsoft.com/office/officeart/2005/8/layout/vList2"/>
    <dgm:cxn modelId="{2C9806AC-F8EC-4F09-9E41-2116209D6A01}" srcId="{1910CF5A-FF09-46CB-8403-B4D79AA14AAF}" destId="{89675F61-1FE9-4523-B993-89F1645E55BF}" srcOrd="0" destOrd="0" parTransId="{C60F5EA9-3DEF-4F15-8D5A-B96CDA29B529}" sibTransId="{AE1030DB-FD44-4D2C-874F-67A47292CB4A}"/>
    <dgm:cxn modelId="{7BE8B2B2-FB70-4B3B-B066-FEB24C0E774D}" srcId="{1910CF5A-FF09-46CB-8403-B4D79AA14AAF}" destId="{A64F5779-5C7E-48AD-8888-652EA86FFC90}" srcOrd="2" destOrd="0" parTransId="{47D75BC4-B99F-4557-95D8-BEAD96B10780}" sibTransId="{BAA6FD54-3719-404A-8099-1E87BA60CD03}"/>
    <dgm:cxn modelId="{2B0C2EC6-ABD5-4B6D-8A07-D02FAD0BE2EC}" srcId="{1910CF5A-FF09-46CB-8403-B4D79AA14AAF}" destId="{A838E2A8-3832-4DFB-ABAE-22B3149E5875}" srcOrd="1" destOrd="0" parTransId="{25E4EBC2-CFDE-483E-AFDA-9F75C43A3A5C}" sibTransId="{2353131F-8B60-40A9-8400-CF1DD9721A2C}"/>
    <dgm:cxn modelId="{03A58ACB-F863-406E-BAD0-9FCAA202A936}" type="presOf" srcId="{89675F61-1FE9-4523-B993-89F1645E55BF}" destId="{1A057A0B-A774-4A2B-AD45-77426F39F616}" srcOrd="0" destOrd="0" presId="urn:microsoft.com/office/officeart/2005/8/layout/vList2"/>
    <dgm:cxn modelId="{275581FD-63D7-4450-B603-5542FDC6C56E}" type="presOf" srcId="{394E530B-86DA-4334-A26E-4A4CF1CB88EB}" destId="{5597021F-9EFC-48B5-95D5-3F563101DEC4}" srcOrd="0" destOrd="0" presId="urn:microsoft.com/office/officeart/2005/8/layout/vList2"/>
    <dgm:cxn modelId="{639768FC-B930-4BE4-AB99-DBEFD1D40B63}" type="presParOf" srcId="{252956FC-9BE2-46C7-89E6-27D064F25052}" destId="{1A057A0B-A774-4A2B-AD45-77426F39F616}" srcOrd="0" destOrd="0" presId="urn:microsoft.com/office/officeart/2005/8/layout/vList2"/>
    <dgm:cxn modelId="{2EF575AB-6E6D-4C22-AB8D-44F6A14DF3D0}" type="presParOf" srcId="{252956FC-9BE2-46C7-89E6-27D064F25052}" destId="{DECE4D7A-BA8A-4531-B015-2F47EDE2E729}" srcOrd="1" destOrd="0" presId="urn:microsoft.com/office/officeart/2005/8/layout/vList2"/>
    <dgm:cxn modelId="{30B843EA-3EFC-4CA4-A4A8-1A117516B86B}" type="presParOf" srcId="{252956FC-9BE2-46C7-89E6-27D064F25052}" destId="{8CDD9773-5D1D-4253-A61D-BF78CA696426}" srcOrd="2" destOrd="0" presId="urn:microsoft.com/office/officeart/2005/8/layout/vList2"/>
    <dgm:cxn modelId="{B6B52ED5-47F8-4C5F-A328-610821DAE825}" type="presParOf" srcId="{252956FC-9BE2-46C7-89E6-27D064F25052}" destId="{3EC37739-2C72-4B5A-8DCF-3A564826F2C3}" srcOrd="3" destOrd="0" presId="urn:microsoft.com/office/officeart/2005/8/layout/vList2"/>
    <dgm:cxn modelId="{16F805F6-7E4F-44FF-8EAE-27790703BC55}" type="presParOf" srcId="{252956FC-9BE2-46C7-89E6-27D064F25052}" destId="{7867AF95-E669-4681-B1C2-14BD6F82E62C}" srcOrd="4" destOrd="0" presId="urn:microsoft.com/office/officeart/2005/8/layout/vList2"/>
    <dgm:cxn modelId="{E0C87FF0-DAA2-49B0-94A9-743DE6FAC774}" type="presParOf" srcId="{252956FC-9BE2-46C7-89E6-27D064F25052}" destId="{9953FEBE-DC94-4E28-A637-73457E08F2CE}" srcOrd="5" destOrd="0" presId="urn:microsoft.com/office/officeart/2005/8/layout/vList2"/>
    <dgm:cxn modelId="{B57418EB-A148-46B4-8131-70207E39DA4D}" type="presParOf" srcId="{252956FC-9BE2-46C7-89E6-27D064F25052}" destId="{5597021F-9EFC-48B5-95D5-3F563101DEC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7B3F912-3EF4-4B67-BF1C-7B563F118E6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996DF70-E87B-4B77-8A23-954E7BBE5885}">
      <dgm:prSet/>
      <dgm:spPr/>
      <dgm:t>
        <a:bodyPr/>
        <a:lstStyle/>
        <a:p>
          <a:r>
            <a:rPr lang="en-GB"/>
            <a:t>External:</a:t>
          </a:r>
          <a:endParaRPr lang="en-US"/>
        </a:p>
      </dgm:t>
    </dgm:pt>
    <dgm:pt modelId="{DE52F0FD-144A-422C-A835-8055A2B094BA}" type="parTrans" cxnId="{FF068874-9C63-4062-A61A-290F8771FCE4}">
      <dgm:prSet/>
      <dgm:spPr/>
      <dgm:t>
        <a:bodyPr/>
        <a:lstStyle/>
        <a:p>
          <a:endParaRPr lang="en-US"/>
        </a:p>
      </dgm:t>
    </dgm:pt>
    <dgm:pt modelId="{311FBE20-E8F5-4E1D-98F8-EBEAE6507021}" type="sibTrans" cxnId="{FF068874-9C63-4062-A61A-290F8771FCE4}">
      <dgm:prSet/>
      <dgm:spPr/>
      <dgm:t>
        <a:bodyPr/>
        <a:lstStyle/>
        <a:p>
          <a:endParaRPr lang="en-US"/>
        </a:p>
      </dgm:t>
    </dgm:pt>
    <dgm:pt modelId="{A330F192-3BD4-4E3F-AE58-B93D9CBB30D1}">
      <dgm:prSet/>
      <dgm:spPr/>
      <dgm:t>
        <a:bodyPr/>
        <a:lstStyle/>
        <a:p>
          <a:r>
            <a:rPr lang="en-GB" dirty="0"/>
            <a:t>Mental Health issues</a:t>
          </a:r>
          <a:endParaRPr lang="en-US" dirty="0"/>
        </a:p>
      </dgm:t>
    </dgm:pt>
    <dgm:pt modelId="{511C8C81-35A4-4B30-8A1B-43A04C5EC643}" type="parTrans" cxnId="{FFCE1D81-9FD0-49C7-9BB2-1C1E93BC9F9D}">
      <dgm:prSet/>
      <dgm:spPr/>
      <dgm:t>
        <a:bodyPr/>
        <a:lstStyle/>
        <a:p>
          <a:endParaRPr lang="en-US"/>
        </a:p>
      </dgm:t>
    </dgm:pt>
    <dgm:pt modelId="{FD275C31-5279-4DB9-9A89-E76A5DB20FEB}" type="sibTrans" cxnId="{FFCE1D81-9FD0-49C7-9BB2-1C1E93BC9F9D}">
      <dgm:prSet/>
      <dgm:spPr/>
      <dgm:t>
        <a:bodyPr/>
        <a:lstStyle/>
        <a:p>
          <a:endParaRPr lang="en-US"/>
        </a:p>
      </dgm:t>
    </dgm:pt>
    <dgm:pt modelId="{B68BE43E-81CE-4530-AED2-2851B5069517}">
      <dgm:prSet/>
      <dgm:spPr/>
      <dgm:t>
        <a:bodyPr/>
        <a:lstStyle/>
        <a:p>
          <a:r>
            <a:rPr lang="en-GB"/>
            <a:t>Physical disability</a:t>
          </a:r>
          <a:endParaRPr lang="en-US"/>
        </a:p>
      </dgm:t>
    </dgm:pt>
    <dgm:pt modelId="{0F32717C-4590-41C9-BCAA-D7E9C0867B0B}" type="parTrans" cxnId="{05D84F72-9D0B-47DB-B9CF-55004AFEE437}">
      <dgm:prSet/>
      <dgm:spPr/>
      <dgm:t>
        <a:bodyPr/>
        <a:lstStyle/>
        <a:p>
          <a:endParaRPr lang="en-US"/>
        </a:p>
      </dgm:t>
    </dgm:pt>
    <dgm:pt modelId="{97B31784-7D62-4A56-B45E-D7C9564DEC04}" type="sibTrans" cxnId="{05D84F72-9D0B-47DB-B9CF-55004AFEE437}">
      <dgm:prSet/>
      <dgm:spPr/>
      <dgm:t>
        <a:bodyPr/>
        <a:lstStyle/>
        <a:p>
          <a:endParaRPr lang="en-US"/>
        </a:p>
      </dgm:t>
    </dgm:pt>
    <dgm:pt modelId="{F582C227-6452-4F61-9754-C034013CD0E2}">
      <dgm:prSet/>
      <dgm:spPr/>
      <dgm:t>
        <a:bodyPr/>
        <a:lstStyle/>
        <a:p>
          <a:r>
            <a:rPr lang="en-GB"/>
            <a:t>Cognitive impairment</a:t>
          </a:r>
          <a:endParaRPr lang="en-US"/>
        </a:p>
      </dgm:t>
    </dgm:pt>
    <dgm:pt modelId="{5DD3FD81-1C72-41E6-9CE8-DC0FC4E6B39D}" type="parTrans" cxnId="{1DD9829E-84AE-4A25-9EC9-D0A75961928A}">
      <dgm:prSet/>
      <dgm:spPr/>
      <dgm:t>
        <a:bodyPr/>
        <a:lstStyle/>
        <a:p>
          <a:endParaRPr lang="en-US"/>
        </a:p>
      </dgm:t>
    </dgm:pt>
    <dgm:pt modelId="{4E3BEB4F-0790-4431-BB58-582E7FD28113}" type="sibTrans" cxnId="{1DD9829E-84AE-4A25-9EC9-D0A75961928A}">
      <dgm:prSet/>
      <dgm:spPr/>
      <dgm:t>
        <a:bodyPr/>
        <a:lstStyle/>
        <a:p>
          <a:endParaRPr lang="en-US"/>
        </a:p>
      </dgm:t>
    </dgm:pt>
    <dgm:pt modelId="{B26F7DC7-92DE-48B1-A295-3ABCE010AAED}">
      <dgm:prSet/>
      <dgm:spPr/>
      <dgm:t>
        <a:bodyPr/>
        <a:lstStyle/>
        <a:p>
          <a:r>
            <a:rPr lang="en-GB"/>
            <a:t>Early parenting</a:t>
          </a:r>
          <a:endParaRPr lang="en-US"/>
        </a:p>
      </dgm:t>
    </dgm:pt>
    <dgm:pt modelId="{74558091-12F9-4652-AA5D-99A24F42F4C2}" type="parTrans" cxnId="{2ACD6A6E-812A-43F3-9393-3EABEE22BFF3}">
      <dgm:prSet/>
      <dgm:spPr/>
      <dgm:t>
        <a:bodyPr/>
        <a:lstStyle/>
        <a:p>
          <a:endParaRPr lang="en-US"/>
        </a:p>
      </dgm:t>
    </dgm:pt>
    <dgm:pt modelId="{D7594139-98F7-472B-AD13-E3F3A4C6D091}" type="sibTrans" cxnId="{2ACD6A6E-812A-43F3-9393-3EABEE22BFF3}">
      <dgm:prSet/>
      <dgm:spPr/>
      <dgm:t>
        <a:bodyPr/>
        <a:lstStyle/>
        <a:p>
          <a:endParaRPr lang="en-US"/>
        </a:p>
      </dgm:t>
    </dgm:pt>
    <dgm:pt modelId="{6F49E197-C64A-428B-B3B0-9F1E4E1F6E6C}">
      <dgm:prSet/>
      <dgm:spPr/>
      <dgm:t>
        <a:bodyPr/>
        <a:lstStyle/>
        <a:p>
          <a:r>
            <a:rPr lang="en-GB" dirty="0"/>
            <a:t>Parental loneliness</a:t>
          </a:r>
          <a:endParaRPr lang="en-US" dirty="0"/>
        </a:p>
      </dgm:t>
    </dgm:pt>
    <dgm:pt modelId="{BDF56213-21E4-4681-8415-A8DB59206DBA}" type="parTrans" cxnId="{DDF458F7-D751-4AAD-8A45-DFCEF6805F0F}">
      <dgm:prSet/>
      <dgm:spPr/>
      <dgm:t>
        <a:bodyPr/>
        <a:lstStyle/>
        <a:p>
          <a:endParaRPr lang="en-US"/>
        </a:p>
      </dgm:t>
    </dgm:pt>
    <dgm:pt modelId="{6F214BF6-E942-4EE2-9F95-568C35AFCD1C}" type="sibTrans" cxnId="{DDF458F7-D751-4AAD-8A45-DFCEF6805F0F}">
      <dgm:prSet/>
      <dgm:spPr/>
      <dgm:t>
        <a:bodyPr/>
        <a:lstStyle/>
        <a:p>
          <a:endParaRPr lang="en-US"/>
        </a:p>
      </dgm:t>
    </dgm:pt>
    <dgm:pt modelId="{20110A08-B0AD-4B2E-AF11-DC9A9D737E9A}" type="pres">
      <dgm:prSet presAssocID="{37B3F912-3EF4-4B67-BF1C-7B563F118E67}" presName="linear" presStyleCnt="0">
        <dgm:presLayoutVars>
          <dgm:animLvl val="lvl"/>
          <dgm:resizeHandles val="exact"/>
        </dgm:presLayoutVars>
      </dgm:prSet>
      <dgm:spPr/>
    </dgm:pt>
    <dgm:pt modelId="{DFD905E1-4BFF-4D3E-9B27-B1EB2FCD4E7B}" type="pres">
      <dgm:prSet presAssocID="{A996DF70-E87B-4B77-8A23-954E7BBE5885}" presName="parentText" presStyleLbl="node1" presStyleIdx="0" presStyleCnt="1">
        <dgm:presLayoutVars>
          <dgm:chMax val="0"/>
          <dgm:bulletEnabled val="1"/>
        </dgm:presLayoutVars>
      </dgm:prSet>
      <dgm:spPr/>
    </dgm:pt>
    <dgm:pt modelId="{0B3DB396-0EB8-4B8A-ABE8-7C3298278351}" type="pres">
      <dgm:prSet presAssocID="{A996DF70-E87B-4B77-8A23-954E7BBE5885}" presName="childText" presStyleLbl="revTx" presStyleIdx="0" presStyleCnt="1">
        <dgm:presLayoutVars>
          <dgm:bulletEnabled val="1"/>
        </dgm:presLayoutVars>
      </dgm:prSet>
      <dgm:spPr/>
    </dgm:pt>
  </dgm:ptLst>
  <dgm:cxnLst>
    <dgm:cxn modelId="{2ACD6A6E-812A-43F3-9393-3EABEE22BFF3}" srcId="{A996DF70-E87B-4B77-8A23-954E7BBE5885}" destId="{B26F7DC7-92DE-48B1-A295-3ABCE010AAED}" srcOrd="3" destOrd="0" parTransId="{74558091-12F9-4652-AA5D-99A24F42F4C2}" sibTransId="{D7594139-98F7-472B-AD13-E3F3A4C6D091}"/>
    <dgm:cxn modelId="{05D84F72-9D0B-47DB-B9CF-55004AFEE437}" srcId="{A996DF70-E87B-4B77-8A23-954E7BBE5885}" destId="{B68BE43E-81CE-4530-AED2-2851B5069517}" srcOrd="1" destOrd="0" parTransId="{0F32717C-4590-41C9-BCAA-D7E9C0867B0B}" sibTransId="{97B31784-7D62-4A56-B45E-D7C9564DEC04}"/>
    <dgm:cxn modelId="{FF068874-9C63-4062-A61A-290F8771FCE4}" srcId="{37B3F912-3EF4-4B67-BF1C-7B563F118E67}" destId="{A996DF70-E87B-4B77-8A23-954E7BBE5885}" srcOrd="0" destOrd="0" parTransId="{DE52F0FD-144A-422C-A835-8055A2B094BA}" sibTransId="{311FBE20-E8F5-4E1D-98F8-EBEAE6507021}"/>
    <dgm:cxn modelId="{FFCE1D81-9FD0-49C7-9BB2-1C1E93BC9F9D}" srcId="{A996DF70-E87B-4B77-8A23-954E7BBE5885}" destId="{A330F192-3BD4-4E3F-AE58-B93D9CBB30D1}" srcOrd="0" destOrd="0" parTransId="{511C8C81-35A4-4B30-8A1B-43A04C5EC643}" sibTransId="{FD275C31-5279-4DB9-9A89-E76A5DB20FEB}"/>
    <dgm:cxn modelId="{43452C9E-6914-4D23-82FB-48AB9E44BFE9}" type="presOf" srcId="{B68BE43E-81CE-4530-AED2-2851B5069517}" destId="{0B3DB396-0EB8-4B8A-ABE8-7C3298278351}" srcOrd="0" destOrd="1" presId="urn:microsoft.com/office/officeart/2005/8/layout/vList2"/>
    <dgm:cxn modelId="{1DD9829E-84AE-4A25-9EC9-D0A75961928A}" srcId="{A996DF70-E87B-4B77-8A23-954E7BBE5885}" destId="{F582C227-6452-4F61-9754-C034013CD0E2}" srcOrd="2" destOrd="0" parTransId="{5DD3FD81-1C72-41E6-9CE8-DC0FC4E6B39D}" sibTransId="{4E3BEB4F-0790-4431-BB58-582E7FD28113}"/>
    <dgm:cxn modelId="{5ABA38BA-04B3-48A3-A06A-6FE7C94AB8E8}" type="presOf" srcId="{37B3F912-3EF4-4B67-BF1C-7B563F118E67}" destId="{20110A08-B0AD-4B2E-AF11-DC9A9D737E9A}" srcOrd="0" destOrd="0" presId="urn:microsoft.com/office/officeart/2005/8/layout/vList2"/>
    <dgm:cxn modelId="{C70518CC-5AA6-4DDE-9B39-C55051480F74}" type="presOf" srcId="{A996DF70-E87B-4B77-8A23-954E7BBE5885}" destId="{DFD905E1-4BFF-4D3E-9B27-B1EB2FCD4E7B}" srcOrd="0" destOrd="0" presId="urn:microsoft.com/office/officeart/2005/8/layout/vList2"/>
    <dgm:cxn modelId="{CE405DD4-B654-4B01-879E-FAF70BCDFA48}" type="presOf" srcId="{A330F192-3BD4-4E3F-AE58-B93D9CBB30D1}" destId="{0B3DB396-0EB8-4B8A-ABE8-7C3298278351}" srcOrd="0" destOrd="0" presId="urn:microsoft.com/office/officeart/2005/8/layout/vList2"/>
    <dgm:cxn modelId="{037536D5-1643-4AF4-BC11-36D4691290F6}" type="presOf" srcId="{F582C227-6452-4F61-9754-C034013CD0E2}" destId="{0B3DB396-0EB8-4B8A-ABE8-7C3298278351}" srcOrd="0" destOrd="2" presId="urn:microsoft.com/office/officeart/2005/8/layout/vList2"/>
    <dgm:cxn modelId="{8FECC4DE-675B-4438-AF24-93071F91E72F}" type="presOf" srcId="{B26F7DC7-92DE-48B1-A295-3ABCE010AAED}" destId="{0B3DB396-0EB8-4B8A-ABE8-7C3298278351}" srcOrd="0" destOrd="3" presId="urn:microsoft.com/office/officeart/2005/8/layout/vList2"/>
    <dgm:cxn modelId="{252156E0-DB20-45A2-9F18-198CE9EEB228}" type="presOf" srcId="{6F49E197-C64A-428B-B3B0-9F1E4E1F6E6C}" destId="{0B3DB396-0EB8-4B8A-ABE8-7C3298278351}" srcOrd="0" destOrd="4" presId="urn:microsoft.com/office/officeart/2005/8/layout/vList2"/>
    <dgm:cxn modelId="{DDF458F7-D751-4AAD-8A45-DFCEF6805F0F}" srcId="{A996DF70-E87B-4B77-8A23-954E7BBE5885}" destId="{6F49E197-C64A-428B-B3B0-9F1E4E1F6E6C}" srcOrd="4" destOrd="0" parTransId="{BDF56213-21E4-4681-8415-A8DB59206DBA}" sibTransId="{6F214BF6-E942-4EE2-9F95-568C35AFCD1C}"/>
    <dgm:cxn modelId="{917FC2D5-15FA-499E-A858-A87B0DEB2C80}" type="presParOf" srcId="{20110A08-B0AD-4B2E-AF11-DC9A9D737E9A}" destId="{DFD905E1-4BFF-4D3E-9B27-B1EB2FCD4E7B}" srcOrd="0" destOrd="0" presId="urn:microsoft.com/office/officeart/2005/8/layout/vList2"/>
    <dgm:cxn modelId="{0E1830E2-76A7-409A-AD93-03E0CED25A0B}" type="presParOf" srcId="{20110A08-B0AD-4B2E-AF11-DC9A9D737E9A}" destId="{0B3DB396-0EB8-4B8A-ABE8-7C3298278351}"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5E30D34-74B4-458B-8CC0-4E08F2200F2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D7F989C-7F3B-42E8-A67D-63A3DCD0102B}">
      <dgm:prSet/>
      <dgm:spPr/>
      <dgm:t>
        <a:bodyPr/>
        <a:lstStyle/>
        <a:p>
          <a:r>
            <a:rPr lang="en-GB"/>
            <a:t>Internal:</a:t>
          </a:r>
          <a:endParaRPr lang="en-US"/>
        </a:p>
      </dgm:t>
    </dgm:pt>
    <dgm:pt modelId="{F7FECCD3-E4BD-40A2-AE2C-9982A5A108A7}" type="parTrans" cxnId="{7D1669AB-ABF2-4307-9049-F55F532CB5DA}">
      <dgm:prSet/>
      <dgm:spPr/>
      <dgm:t>
        <a:bodyPr/>
        <a:lstStyle/>
        <a:p>
          <a:endParaRPr lang="en-US"/>
        </a:p>
      </dgm:t>
    </dgm:pt>
    <dgm:pt modelId="{DEDC4D17-E1B4-43F2-8FCF-43CBFAC147A2}" type="sibTrans" cxnId="{7D1669AB-ABF2-4307-9049-F55F532CB5DA}">
      <dgm:prSet/>
      <dgm:spPr/>
      <dgm:t>
        <a:bodyPr/>
        <a:lstStyle/>
        <a:p>
          <a:endParaRPr lang="en-US"/>
        </a:p>
      </dgm:t>
    </dgm:pt>
    <dgm:pt modelId="{D732707E-BDA8-441F-ADF1-F88D07765018}">
      <dgm:prSet/>
      <dgm:spPr/>
      <dgm:t>
        <a:bodyPr/>
        <a:lstStyle/>
        <a:p>
          <a:r>
            <a:rPr lang="en-GB"/>
            <a:t>Birth order</a:t>
          </a:r>
          <a:endParaRPr lang="en-US"/>
        </a:p>
      </dgm:t>
    </dgm:pt>
    <dgm:pt modelId="{29592540-7710-4720-BCBE-E3BE5E0F18E6}" type="parTrans" cxnId="{5BAE8E1E-5268-4776-BF4A-0F36A8BC6630}">
      <dgm:prSet/>
      <dgm:spPr/>
      <dgm:t>
        <a:bodyPr/>
        <a:lstStyle/>
        <a:p>
          <a:endParaRPr lang="en-US"/>
        </a:p>
      </dgm:t>
    </dgm:pt>
    <dgm:pt modelId="{6475ABC6-9CBA-45B3-9305-576374CB5175}" type="sibTrans" cxnId="{5BAE8E1E-5268-4776-BF4A-0F36A8BC6630}">
      <dgm:prSet/>
      <dgm:spPr/>
      <dgm:t>
        <a:bodyPr/>
        <a:lstStyle/>
        <a:p>
          <a:endParaRPr lang="en-US"/>
        </a:p>
      </dgm:t>
    </dgm:pt>
    <dgm:pt modelId="{2F32F5AC-59FC-4824-B535-753FF1CE608D}">
      <dgm:prSet/>
      <dgm:spPr/>
      <dgm:t>
        <a:bodyPr/>
        <a:lstStyle/>
        <a:p>
          <a:r>
            <a:rPr lang="en-GB"/>
            <a:t>Innate traits</a:t>
          </a:r>
          <a:endParaRPr lang="en-US"/>
        </a:p>
      </dgm:t>
    </dgm:pt>
    <dgm:pt modelId="{D8B76405-0A8A-4FB3-AD47-6E2F612BEB1C}" type="parTrans" cxnId="{B48DB6DF-6207-4318-A69A-DF1CF2B0D695}">
      <dgm:prSet/>
      <dgm:spPr/>
      <dgm:t>
        <a:bodyPr/>
        <a:lstStyle/>
        <a:p>
          <a:endParaRPr lang="en-US"/>
        </a:p>
      </dgm:t>
    </dgm:pt>
    <dgm:pt modelId="{2A92A09F-ABB3-4019-88E2-E78DC0CF3A58}" type="sibTrans" cxnId="{B48DB6DF-6207-4318-A69A-DF1CF2B0D695}">
      <dgm:prSet/>
      <dgm:spPr/>
      <dgm:t>
        <a:bodyPr/>
        <a:lstStyle/>
        <a:p>
          <a:endParaRPr lang="en-US"/>
        </a:p>
      </dgm:t>
    </dgm:pt>
    <dgm:pt modelId="{31058139-10F9-40E6-BAA6-D7540AA39EB2}" type="pres">
      <dgm:prSet presAssocID="{D5E30D34-74B4-458B-8CC0-4E08F2200F23}" presName="linear" presStyleCnt="0">
        <dgm:presLayoutVars>
          <dgm:animLvl val="lvl"/>
          <dgm:resizeHandles val="exact"/>
        </dgm:presLayoutVars>
      </dgm:prSet>
      <dgm:spPr/>
    </dgm:pt>
    <dgm:pt modelId="{7C8EBA1D-920A-4CF3-9F69-623529504B93}" type="pres">
      <dgm:prSet presAssocID="{CD7F989C-7F3B-42E8-A67D-63A3DCD0102B}" presName="parentText" presStyleLbl="node1" presStyleIdx="0" presStyleCnt="1">
        <dgm:presLayoutVars>
          <dgm:chMax val="0"/>
          <dgm:bulletEnabled val="1"/>
        </dgm:presLayoutVars>
      </dgm:prSet>
      <dgm:spPr/>
    </dgm:pt>
    <dgm:pt modelId="{9E32E6BB-8B56-4C2E-97C6-7FF96E09F24A}" type="pres">
      <dgm:prSet presAssocID="{CD7F989C-7F3B-42E8-A67D-63A3DCD0102B}" presName="childText" presStyleLbl="revTx" presStyleIdx="0" presStyleCnt="1">
        <dgm:presLayoutVars>
          <dgm:bulletEnabled val="1"/>
        </dgm:presLayoutVars>
      </dgm:prSet>
      <dgm:spPr/>
    </dgm:pt>
  </dgm:ptLst>
  <dgm:cxnLst>
    <dgm:cxn modelId="{5BAE8E1E-5268-4776-BF4A-0F36A8BC6630}" srcId="{CD7F989C-7F3B-42E8-A67D-63A3DCD0102B}" destId="{D732707E-BDA8-441F-ADF1-F88D07765018}" srcOrd="0" destOrd="0" parTransId="{29592540-7710-4720-BCBE-E3BE5E0F18E6}" sibTransId="{6475ABC6-9CBA-45B3-9305-576374CB5175}"/>
    <dgm:cxn modelId="{A7205C5C-541A-42F7-BF7F-C7594A5769F5}" type="presOf" srcId="{2F32F5AC-59FC-4824-B535-753FF1CE608D}" destId="{9E32E6BB-8B56-4C2E-97C6-7FF96E09F24A}" srcOrd="0" destOrd="1" presId="urn:microsoft.com/office/officeart/2005/8/layout/vList2"/>
    <dgm:cxn modelId="{067C0447-F624-4332-A41A-7FC4E8E2EA0C}" type="presOf" srcId="{D732707E-BDA8-441F-ADF1-F88D07765018}" destId="{9E32E6BB-8B56-4C2E-97C6-7FF96E09F24A}" srcOrd="0" destOrd="0" presId="urn:microsoft.com/office/officeart/2005/8/layout/vList2"/>
    <dgm:cxn modelId="{C7A43348-90A1-4FC9-8714-2EA4B33D830D}" type="presOf" srcId="{D5E30D34-74B4-458B-8CC0-4E08F2200F23}" destId="{31058139-10F9-40E6-BAA6-D7540AA39EB2}" srcOrd="0" destOrd="0" presId="urn:microsoft.com/office/officeart/2005/8/layout/vList2"/>
    <dgm:cxn modelId="{7D1669AB-ABF2-4307-9049-F55F532CB5DA}" srcId="{D5E30D34-74B4-458B-8CC0-4E08F2200F23}" destId="{CD7F989C-7F3B-42E8-A67D-63A3DCD0102B}" srcOrd="0" destOrd="0" parTransId="{F7FECCD3-E4BD-40A2-AE2C-9982A5A108A7}" sibTransId="{DEDC4D17-E1B4-43F2-8FCF-43CBFAC147A2}"/>
    <dgm:cxn modelId="{2B007DC6-A6C7-4926-81B7-78CFE2734884}" type="presOf" srcId="{CD7F989C-7F3B-42E8-A67D-63A3DCD0102B}" destId="{7C8EBA1D-920A-4CF3-9F69-623529504B93}" srcOrd="0" destOrd="0" presId="urn:microsoft.com/office/officeart/2005/8/layout/vList2"/>
    <dgm:cxn modelId="{B48DB6DF-6207-4318-A69A-DF1CF2B0D695}" srcId="{CD7F989C-7F3B-42E8-A67D-63A3DCD0102B}" destId="{2F32F5AC-59FC-4824-B535-753FF1CE608D}" srcOrd="1" destOrd="0" parTransId="{D8B76405-0A8A-4FB3-AD47-6E2F612BEB1C}" sibTransId="{2A92A09F-ABB3-4019-88E2-E78DC0CF3A58}"/>
    <dgm:cxn modelId="{E91710CD-B294-4296-9CD4-5C3C242B7EA1}" type="presParOf" srcId="{31058139-10F9-40E6-BAA6-D7540AA39EB2}" destId="{7C8EBA1D-920A-4CF3-9F69-623529504B93}" srcOrd="0" destOrd="0" presId="urn:microsoft.com/office/officeart/2005/8/layout/vList2"/>
    <dgm:cxn modelId="{41AA8B75-3A49-42DF-B8BD-01BF4479B697}" type="presParOf" srcId="{31058139-10F9-40E6-BAA6-D7540AA39EB2}" destId="{9E32E6BB-8B56-4C2E-97C6-7FF96E09F24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5F0794F-A6D8-4605-9060-55EC5E504FE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1E89502-CEC3-46BC-A912-D60B836A077E}">
      <dgm:prSet/>
      <dgm:spPr/>
      <dgm:t>
        <a:bodyPr/>
        <a:lstStyle/>
        <a:p>
          <a:r>
            <a:rPr lang="en-GB" dirty="0"/>
            <a:t>Fear and Threat</a:t>
          </a:r>
          <a:endParaRPr lang="en-US" dirty="0"/>
        </a:p>
      </dgm:t>
    </dgm:pt>
    <dgm:pt modelId="{8C657465-5743-4DD0-B424-ABF96D29DD45}" type="parTrans" cxnId="{1FEE6DF7-FCB2-4447-94F9-AA6FD0A340C5}">
      <dgm:prSet/>
      <dgm:spPr/>
      <dgm:t>
        <a:bodyPr/>
        <a:lstStyle/>
        <a:p>
          <a:endParaRPr lang="en-US"/>
        </a:p>
      </dgm:t>
    </dgm:pt>
    <dgm:pt modelId="{05D5677F-9CEA-4A09-9032-039A2DCFB01C}" type="sibTrans" cxnId="{1FEE6DF7-FCB2-4447-94F9-AA6FD0A340C5}">
      <dgm:prSet/>
      <dgm:spPr/>
      <dgm:t>
        <a:bodyPr/>
        <a:lstStyle/>
        <a:p>
          <a:endParaRPr lang="en-US"/>
        </a:p>
      </dgm:t>
    </dgm:pt>
    <dgm:pt modelId="{DC696749-AB01-46D7-AEBD-CA6D735F681F}">
      <dgm:prSet/>
      <dgm:spPr/>
      <dgm:t>
        <a:bodyPr/>
        <a:lstStyle/>
        <a:p>
          <a:r>
            <a:rPr lang="en-GB"/>
            <a:t>Constant fear of survival</a:t>
          </a:r>
          <a:endParaRPr lang="en-US"/>
        </a:p>
      </dgm:t>
    </dgm:pt>
    <dgm:pt modelId="{5A48D24E-26FB-4D73-BE48-C9A8FC323DCE}" type="parTrans" cxnId="{2071DDD8-9475-4B55-AE01-AB67D9062CCA}">
      <dgm:prSet/>
      <dgm:spPr/>
      <dgm:t>
        <a:bodyPr/>
        <a:lstStyle/>
        <a:p>
          <a:endParaRPr lang="en-US"/>
        </a:p>
      </dgm:t>
    </dgm:pt>
    <dgm:pt modelId="{EB3FD3B3-5B16-4C55-B7DD-B199D70FD73C}" type="sibTrans" cxnId="{2071DDD8-9475-4B55-AE01-AB67D9062CCA}">
      <dgm:prSet/>
      <dgm:spPr/>
      <dgm:t>
        <a:bodyPr/>
        <a:lstStyle/>
        <a:p>
          <a:endParaRPr lang="en-US"/>
        </a:p>
      </dgm:t>
    </dgm:pt>
    <dgm:pt modelId="{CADFAB52-25F5-4F82-AE7F-B9E21DD1B3F8}">
      <dgm:prSet/>
      <dgm:spPr/>
      <dgm:t>
        <a:bodyPr/>
        <a:lstStyle/>
        <a:p>
          <a:r>
            <a:rPr lang="en-GB"/>
            <a:t>Always vigilant</a:t>
          </a:r>
          <a:endParaRPr lang="en-US"/>
        </a:p>
      </dgm:t>
    </dgm:pt>
    <dgm:pt modelId="{F3401CDB-AA01-435B-BFAA-51895C4E7A34}" type="parTrans" cxnId="{0B4E4ACD-ED1E-43A3-A99D-6D8F40989C14}">
      <dgm:prSet/>
      <dgm:spPr/>
      <dgm:t>
        <a:bodyPr/>
        <a:lstStyle/>
        <a:p>
          <a:endParaRPr lang="en-US"/>
        </a:p>
      </dgm:t>
    </dgm:pt>
    <dgm:pt modelId="{CBA0BACD-B6FC-4009-9C6F-B025EE5B0DD5}" type="sibTrans" cxnId="{0B4E4ACD-ED1E-43A3-A99D-6D8F40989C14}">
      <dgm:prSet/>
      <dgm:spPr/>
      <dgm:t>
        <a:bodyPr/>
        <a:lstStyle/>
        <a:p>
          <a:endParaRPr lang="en-US"/>
        </a:p>
      </dgm:t>
    </dgm:pt>
    <dgm:pt modelId="{4A835AF6-D3EA-42F7-A6D2-90BF0AAAA185}">
      <dgm:prSet/>
      <dgm:spPr/>
      <dgm:t>
        <a:bodyPr/>
        <a:lstStyle/>
        <a:p>
          <a:r>
            <a:rPr lang="en-GB"/>
            <a:t>Not trusting others</a:t>
          </a:r>
          <a:endParaRPr lang="en-US"/>
        </a:p>
      </dgm:t>
    </dgm:pt>
    <dgm:pt modelId="{6692B31F-A34D-474E-82E0-E6434E572EAE}" type="parTrans" cxnId="{33259CFF-8282-4A23-AE7B-66787840D0C0}">
      <dgm:prSet/>
      <dgm:spPr/>
      <dgm:t>
        <a:bodyPr/>
        <a:lstStyle/>
        <a:p>
          <a:endParaRPr lang="en-US"/>
        </a:p>
      </dgm:t>
    </dgm:pt>
    <dgm:pt modelId="{3DA64321-D483-47BA-A9BE-D4F2FB61A079}" type="sibTrans" cxnId="{33259CFF-8282-4A23-AE7B-66787840D0C0}">
      <dgm:prSet/>
      <dgm:spPr/>
      <dgm:t>
        <a:bodyPr/>
        <a:lstStyle/>
        <a:p>
          <a:endParaRPr lang="en-US"/>
        </a:p>
      </dgm:t>
    </dgm:pt>
    <dgm:pt modelId="{8F3DC061-1769-4471-9330-C5B0112C70BF}">
      <dgm:prSet/>
      <dgm:spPr/>
      <dgm:t>
        <a:bodyPr/>
        <a:lstStyle/>
        <a:p>
          <a:r>
            <a:rPr lang="en-GB"/>
            <a:t>Also afraid of their own needs and feelings.</a:t>
          </a:r>
          <a:endParaRPr lang="en-US"/>
        </a:p>
      </dgm:t>
    </dgm:pt>
    <dgm:pt modelId="{E6C34BA4-6860-4E2D-8331-CDDA1A7F8DC3}" type="parTrans" cxnId="{09FAEA2E-0D78-4E92-991C-DE140A5D0A48}">
      <dgm:prSet/>
      <dgm:spPr/>
      <dgm:t>
        <a:bodyPr/>
        <a:lstStyle/>
        <a:p>
          <a:endParaRPr lang="en-US"/>
        </a:p>
      </dgm:t>
    </dgm:pt>
    <dgm:pt modelId="{BB2A066D-3EE5-47AF-A6AC-BEB78F7ABAF3}" type="sibTrans" cxnId="{09FAEA2E-0D78-4E92-991C-DE140A5D0A48}">
      <dgm:prSet/>
      <dgm:spPr/>
      <dgm:t>
        <a:bodyPr/>
        <a:lstStyle/>
        <a:p>
          <a:endParaRPr lang="en-US"/>
        </a:p>
      </dgm:t>
    </dgm:pt>
    <dgm:pt modelId="{FDD4B721-2B55-4D0F-97A3-E5EEBB8057B1}" type="pres">
      <dgm:prSet presAssocID="{D5F0794F-A6D8-4605-9060-55EC5E504FEE}" presName="linear" presStyleCnt="0">
        <dgm:presLayoutVars>
          <dgm:animLvl val="lvl"/>
          <dgm:resizeHandles val="exact"/>
        </dgm:presLayoutVars>
      </dgm:prSet>
      <dgm:spPr/>
    </dgm:pt>
    <dgm:pt modelId="{1585A7F1-7BE5-4CB4-BA9D-AADAC32A7BA5}" type="pres">
      <dgm:prSet presAssocID="{91E89502-CEC3-46BC-A912-D60B836A077E}" presName="parentText" presStyleLbl="node1" presStyleIdx="0" presStyleCnt="5">
        <dgm:presLayoutVars>
          <dgm:chMax val="0"/>
          <dgm:bulletEnabled val="1"/>
        </dgm:presLayoutVars>
      </dgm:prSet>
      <dgm:spPr/>
    </dgm:pt>
    <dgm:pt modelId="{E40D90D7-894D-4F61-9364-4E76E450A276}" type="pres">
      <dgm:prSet presAssocID="{05D5677F-9CEA-4A09-9032-039A2DCFB01C}" presName="spacer" presStyleCnt="0"/>
      <dgm:spPr/>
    </dgm:pt>
    <dgm:pt modelId="{94B93E8C-7CB1-4B38-8D2E-D93C663FDEF2}" type="pres">
      <dgm:prSet presAssocID="{DC696749-AB01-46D7-AEBD-CA6D735F681F}" presName="parentText" presStyleLbl="node1" presStyleIdx="1" presStyleCnt="5">
        <dgm:presLayoutVars>
          <dgm:chMax val="0"/>
          <dgm:bulletEnabled val="1"/>
        </dgm:presLayoutVars>
      </dgm:prSet>
      <dgm:spPr/>
    </dgm:pt>
    <dgm:pt modelId="{3DDDF2A6-8167-4918-A033-2C5E4670B4C7}" type="pres">
      <dgm:prSet presAssocID="{EB3FD3B3-5B16-4C55-B7DD-B199D70FD73C}" presName="spacer" presStyleCnt="0"/>
      <dgm:spPr/>
    </dgm:pt>
    <dgm:pt modelId="{524F4208-DA4A-4F3F-89BD-697EF724302E}" type="pres">
      <dgm:prSet presAssocID="{CADFAB52-25F5-4F82-AE7F-B9E21DD1B3F8}" presName="parentText" presStyleLbl="node1" presStyleIdx="2" presStyleCnt="5">
        <dgm:presLayoutVars>
          <dgm:chMax val="0"/>
          <dgm:bulletEnabled val="1"/>
        </dgm:presLayoutVars>
      </dgm:prSet>
      <dgm:spPr/>
    </dgm:pt>
    <dgm:pt modelId="{BD98E486-9B87-499C-853E-923505E2474C}" type="pres">
      <dgm:prSet presAssocID="{CBA0BACD-B6FC-4009-9C6F-B025EE5B0DD5}" presName="spacer" presStyleCnt="0"/>
      <dgm:spPr/>
    </dgm:pt>
    <dgm:pt modelId="{E617468B-9166-48DA-82C9-4572F4F1F171}" type="pres">
      <dgm:prSet presAssocID="{4A835AF6-D3EA-42F7-A6D2-90BF0AAAA185}" presName="parentText" presStyleLbl="node1" presStyleIdx="3" presStyleCnt="5">
        <dgm:presLayoutVars>
          <dgm:chMax val="0"/>
          <dgm:bulletEnabled val="1"/>
        </dgm:presLayoutVars>
      </dgm:prSet>
      <dgm:spPr/>
    </dgm:pt>
    <dgm:pt modelId="{3438EA90-9D82-41ED-911E-613293743317}" type="pres">
      <dgm:prSet presAssocID="{3DA64321-D483-47BA-A9BE-D4F2FB61A079}" presName="spacer" presStyleCnt="0"/>
      <dgm:spPr/>
    </dgm:pt>
    <dgm:pt modelId="{29CDECD3-E456-428C-8478-5105366C1204}" type="pres">
      <dgm:prSet presAssocID="{8F3DC061-1769-4471-9330-C5B0112C70BF}" presName="parentText" presStyleLbl="node1" presStyleIdx="4" presStyleCnt="5">
        <dgm:presLayoutVars>
          <dgm:chMax val="0"/>
          <dgm:bulletEnabled val="1"/>
        </dgm:presLayoutVars>
      </dgm:prSet>
      <dgm:spPr/>
    </dgm:pt>
  </dgm:ptLst>
  <dgm:cxnLst>
    <dgm:cxn modelId="{09FAEA2E-0D78-4E92-991C-DE140A5D0A48}" srcId="{D5F0794F-A6D8-4605-9060-55EC5E504FEE}" destId="{8F3DC061-1769-4471-9330-C5B0112C70BF}" srcOrd="4" destOrd="0" parTransId="{E6C34BA4-6860-4E2D-8331-CDDA1A7F8DC3}" sibTransId="{BB2A066D-3EE5-47AF-A6AC-BEB78F7ABAF3}"/>
    <dgm:cxn modelId="{E2A95C30-4F11-44C6-8995-8B27A67F5A4F}" type="presOf" srcId="{CADFAB52-25F5-4F82-AE7F-B9E21DD1B3F8}" destId="{524F4208-DA4A-4F3F-89BD-697EF724302E}" srcOrd="0" destOrd="0" presId="urn:microsoft.com/office/officeart/2005/8/layout/vList2"/>
    <dgm:cxn modelId="{6B0A5C61-D754-4385-B5EB-C85A4C985013}" type="presOf" srcId="{D5F0794F-A6D8-4605-9060-55EC5E504FEE}" destId="{FDD4B721-2B55-4D0F-97A3-E5EEBB8057B1}" srcOrd="0" destOrd="0" presId="urn:microsoft.com/office/officeart/2005/8/layout/vList2"/>
    <dgm:cxn modelId="{536F89B5-EAFF-4066-B764-3D10588DCF1E}" type="presOf" srcId="{4A835AF6-D3EA-42F7-A6D2-90BF0AAAA185}" destId="{E617468B-9166-48DA-82C9-4572F4F1F171}" srcOrd="0" destOrd="0" presId="urn:microsoft.com/office/officeart/2005/8/layout/vList2"/>
    <dgm:cxn modelId="{A25EC7CC-B411-4CAC-9629-BFEB9B18914E}" type="presOf" srcId="{DC696749-AB01-46D7-AEBD-CA6D735F681F}" destId="{94B93E8C-7CB1-4B38-8D2E-D93C663FDEF2}" srcOrd="0" destOrd="0" presId="urn:microsoft.com/office/officeart/2005/8/layout/vList2"/>
    <dgm:cxn modelId="{0B4E4ACD-ED1E-43A3-A99D-6D8F40989C14}" srcId="{D5F0794F-A6D8-4605-9060-55EC5E504FEE}" destId="{CADFAB52-25F5-4F82-AE7F-B9E21DD1B3F8}" srcOrd="2" destOrd="0" parTransId="{F3401CDB-AA01-435B-BFAA-51895C4E7A34}" sibTransId="{CBA0BACD-B6FC-4009-9C6F-B025EE5B0DD5}"/>
    <dgm:cxn modelId="{B1CEF9D0-BA7C-439A-AF0D-732B4576D207}" type="presOf" srcId="{91E89502-CEC3-46BC-A912-D60B836A077E}" destId="{1585A7F1-7BE5-4CB4-BA9D-AADAC32A7BA5}" srcOrd="0" destOrd="0" presId="urn:microsoft.com/office/officeart/2005/8/layout/vList2"/>
    <dgm:cxn modelId="{2071DDD8-9475-4B55-AE01-AB67D9062CCA}" srcId="{D5F0794F-A6D8-4605-9060-55EC5E504FEE}" destId="{DC696749-AB01-46D7-AEBD-CA6D735F681F}" srcOrd="1" destOrd="0" parTransId="{5A48D24E-26FB-4D73-BE48-C9A8FC323DCE}" sibTransId="{EB3FD3B3-5B16-4C55-B7DD-B199D70FD73C}"/>
    <dgm:cxn modelId="{1FEE6DF7-FCB2-4447-94F9-AA6FD0A340C5}" srcId="{D5F0794F-A6D8-4605-9060-55EC5E504FEE}" destId="{91E89502-CEC3-46BC-A912-D60B836A077E}" srcOrd="0" destOrd="0" parTransId="{8C657465-5743-4DD0-B424-ABF96D29DD45}" sibTransId="{05D5677F-9CEA-4A09-9032-039A2DCFB01C}"/>
    <dgm:cxn modelId="{93F8EEF7-3E07-4B59-A612-748A7BCB65EE}" type="presOf" srcId="{8F3DC061-1769-4471-9330-C5B0112C70BF}" destId="{29CDECD3-E456-428C-8478-5105366C1204}" srcOrd="0" destOrd="0" presId="urn:microsoft.com/office/officeart/2005/8/layout/vList2"/>
    <dgm:cxn modelId="{33259CFF-8282-4A23-AE7B-66787840D0C0}" srcId="{D5F0794F-A6D8-4605-9060-55EC5E504FEE}" destId="{4A835AF6-D3EA-42F7-A6D2-90BF0AAAA185}" srcOrd="3" destOrd="0" parTransId="{6692B31F-A34D-474E-82E0-E6434E572EAE}" sibTransId="{3DA64321-D483-47BA-A9BE-D4F2FB61A079}"/>
    <dgm:cxn modelId="{2AA84B90-681A-4A64-8BDC-BE85BACE9F11}" type="presParOf" srcId="{FDD4B721-2B55-4D0F-97A3-E5EEBB8057B1}" destId="{1585A7F1-7BE5-4CB4-BA9D-AADAC32A7BA5}" srcOrd="0" destOrd="0" presId="urn:microsoft.com/office/officeart/2005/8/layout/vList2"/>
    <dgm:cxn modelId="{7770348A-D3D3-435A-8816-DF54499794E9}" type="presParOf" srcId="{FDD4B721-2B55-4D0F-97A3-E5EEBB8057B1}" destId="{E40D90D7-894D-4F61-9364-4E76E450A276}" srcOrd="1" destOrd="0" presId="urn:microsoft.com/office/officeart/2005/8/layout/vList2"/>
    <dgm:cxn modelId="{C713784E-F6BC-4D23-83D0-FDC93BF63062}" type="presParOf" srcId="{FDD4B721-2B55-4D0F-97A3-E5EEBB8057B1}" destId="{94B93E8C-7CB1-4B38-8D2E-D93C663FDEF2}" srcOrd="2" destOrd="0" presId="urn:microsoft.com/office/officeart/2005/8/layout/vList2"/>
    <dgm:cxn modelId="{488A7CF3-6076-4BD2-BCA6-979C40481C89}" type="presParOf" srcId="{FDD4B721-2B55-4D0F-97A3-E5EEBB8057B1}" destId="{3DDDF2A6-8167-4918-A033-2C5E4670B4C7}" srcOrd="3" destOrd="0" presId="urn:microsoft.com/office/officeart/2005/8/layout/vList2"/>
    <dgm:cxn modelId="{78291AD2-0541-4CF6-9904-B7570A7BDFE1}" type="presParOf" srcId="{FDD4B721-2B55-4D0F-97A3-E5EEBB8057B1}" destId="{524F4208-DA4A-4F3F-89BD-697EF724302E}" srcOrd="4" destOrd="0" presId="urn:microsoft.com/office/officeart/2005/8/layout/vList2"/>
    <dgm:cxn modelId="{76977A96-187C-4B4B-A012-168FB02F6B96}" type="presParOf" srcId="{FDD4B721-2B55-4D0F-97A3-E5EEBB8057B1}" destId="{BD98E486-9B87-499C-853E-923505E2474C}" srcOrd="5" destOrd="0" presId="urn:microsoft.com/office/officeart/2005/8/layout/vList2"/>
    <dgm:cxn modelId="{D21DC3C7-62A6-4827-A576-00E9B5B9DF6C}" type="presParOf" srcId="{FDD4B721-2B55-4D0F-97A3-E5EEBB8057B1}" destId="{E617468B-9166-48DA-82C9-4572F4F1F171}" srcOrd="6" destOrd="0" presId="urn:microsoft.com/office/officeart/2005/8/layout/vList2"/>
    <dgm:cxn modelId="{64C8CFD2-8DD2-4C83-9214-3A2676D93626}" type="presParOf" srcId="{FDD4B721-2B55-4D0F-97A3-E5EEBB8057B1}" destId="{3438EA90-9D82-41ED-911E-613293743317}" srcOrd="7" destOrd="0" presId="urn:microsoft.com/office/officeart/2005/8/layout/vList2"/>
    <dgm:cxn modelId="{9E42A251-FD20-432A-96BC-8A9EB075981E}" type="presParOf" srcId="{FDD4B721-2B55-4D0F-97A3-E5EEBB8057B1}" destId="{29CDECD3-E456-428C-8478-5105366C120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A3ACC2E-8972-41A2-A46F-04C7FB77AF4F}"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4D2AB30A-C43B-4CC8-A912-26A49D34FEDC}">
      <dgm:prSet custT="1"/>
      <dgm:spPr/>
      <dgm:t>
        <a:bodyPr/>
        <a:lstStyle/>
        <a:p>
          <a:r>
            <a:rPr lang="en-US" sz="2000" dirty="0"/>
            <a:t>Holding and protecting</a:t>
          </a:r>
        </a:p>
      </dgm:t>
    </dgm:pt>
    <dgm:pt modelId="{D61C797A-504B-4D28-B646-9E4272AC2AE0}" type="parTrans" cxnId="{B98053A5-63B6-456F-95E1-B2CA4237423F}">
      <dgm:prSet/>
      <dgm:spPr/>
      <dgm:t>
        <a:bodyPr/>
        <a:lstStyle/>
        <a:p>
          <a:endParaRPr lang="en-US"/>
        </a:p>
      </dgm:t>
    </dgm:pt>
    <dgm:pt modelId="{02B09A80-1DEB-4BA1-A064-0FFBE98097E9}" type="sibTrans" cxnId="{B98053A5-63B6-456F-95E1-B2CA4237423F}">
      <dgm:prSet/>
      <dgm:spPr/>
      <dgm:t>
        <a:bodyPr/>
        <a:lstStyle/>
        <a:p>
          <a:endParaRPr lang="en-US"/>
        </a:p>
      </dgm:t>
    </dgm:pt>
    <dgm:pt modelId="{8F184DEA-C3D1-4C75-A246-BAFA9A6F14E1}">
      <dgm:prSet custT="1"/>
      <dgm:spPr/>
      <dgm:t>
        <a:bodyPr/>
        <a:lstStyle/>
        <a:p>
          <a:r>
            <a:rPr lang="en-US" sz="2000" dirty="0"/>
            <a:t>Holding and protecting parents whilst also maintaining constant vigilance</a:t>
          </a:r>
        </a:p>
      </dgm:t>
    </dgm:pt>
    <dgm:pt modelId="{8295BF27-D3BA-44D8-98C1-4C17730F5119}" type="parTrans" cxnId="{033E34B9-C633-4496-9B21-CFC94BF21BD8}">
      <dgm:prSet/>
      <dgm:spPr/>
      <dgm:t>
        <a:bodyPr/>
        <a:lstStyle/>
        <a:p>
          <a:endParaRPr lang="en-US"/>
        </a:p>
      </dgm:t>
    </dgm:pt>
    <dgm:pt modelId="{665FC935-F168-4E89-A9B4-5A9383B67A76}" type="sibTrans" cxnId="{033E34B9-C633-4496-9B21-CFC94BF21BD8}">
      <dgm:prSet/>
      <dgm:spPr/>
      <dgm:t>
        <a:bodyPr/>
        <a:lstStyle/>
        <a:p>
          <a:endParaRPr lang="en-US"/>
        </a:p>
      </dgm:t>
    </dgm:pt>
    <dgm:pt modelId="{238BE05E-C8C8-4440-B83C-6AC94F5BACE0}">
      <dgm:prSet custT="1"/>
      <dgm:spPr/>
      <dgm:t>
        <a:bodyPr/>
        <a:lstStyle/>
        <a:p>
          <a:r>
            <a:rPr lang="en-US" sz="2000" dirty="0"/>
            <a:t>Creating</a:t>
          </a:r>
        </a:p>
      </dgm:t>
    </dgm:pt>
    <dgm:pt modelId="{F9CFDDDE-EC23-4443-BA3B-E94A9955B848}" type="parTrans" cxnId="{41FD7FEB-CC44-4749-B667-23C43A43A22A}">
      <dgm:prSet/>
      <dgm:spPr/>
      <dgm:t>
        <a:bodyPr/>
        <a:lstStyle/>
        <a:p>
          <a:endParaRPr lang="en-US"/>
        </a:p>
      </dgm:t>
    </dgm:pt>
    <dgm:pt modelId="{403EFEB8-AD46-415A-892E-5BD14A8F693A}" type="sibTrans" cxnId="{41FD7FEB-CC44-4749-B667-23C43A43A22A}">
      <dgm:prSet/>
      <dgm:spPr/>
      <dgm:t>
        <a:bodyPr/>
        <a:lstStyle/>
        <a:p>
          <a:endParaRPr lang="en-US"/>
        </a:p>
      </dgm:t>
    </dgm:pt>
    <dgm:pt modelId="{DAE708EB-AC74-4CA1-9B22-C313276C5353}">
      <dgm:prSet custT="1"/>
      <dgm:spPr/>
      <dgm:t>
        <a:bodyPr/>
        <a:lstStyle/>
        <a:p>
          <a:r>
            <a:rPr lang="en-US" sz="2000" dirty="0"/>
            <a:t>Creating a false self (disconnection, splitting, inner and outer self)</a:t>
          </a:r>
        </a:p>
      </dgm:t>
    </dgm:pt>
    <dgm:pt modelId="{3E8E8EF7-D824-4727-A1BF-C25503C7FF37}" type="parTrans" cxnId="{BB846DDC-2CE3-4F5E-966B-34CA0451B843}">
      <dgm:prSet/>
      <dgm:spPr/>
      <dgm:t>
        <a:bodyPr/>
        <a:lstStyle/>
        <a:p>
          <a:endParaRPr lang="en-US"/>
        </a:p>
      </dgm:t>
    </dgm:pt>
    <dgm:pt modelId="{5C40676C-B218-4A9F-92CB-636AFA078A7B}" type="sibTrans" cxnId="{BB846DDC-2CE3-4F5E-966B-34CA0451B843}">
      <dgm:prSet/>
      <dgm:spPr/>
      <dgm:t>
        <a:bodyPr/>
        <a:lstStyle/>
        <a:p>
          <a:endParaRPr lang="en-US"/>
        </a:p>
      </dgm:t>
    </dgm:pt>
    <dgm:pt modelId="{CFE87397-C850-4B0D-8C81-183EB701837E}">
      <dgm:prSet/>
      <dgm:spPr/>
      <dgm:t>
        <a:bodyPr/>
        <a:lstStyle/>
        <a:p>
          <a:r>
            <a:rPr lang="en-US"/>
            <a:t>Demonstrating</a:t>
          </a:r>
        </a:p>
      </dgm:t>
    </dgm:pt>
    <dgm:pt modelId="{FBCBE5E8-836E-4CF8-8840-C9AB7C7E28A7}" type="parTrans" cxnId="{0E4033F2-3697-428E-897D-1909DC8B364C}">
      <dgm:prSet/>
      <dgm:spPr/>
      <dgm:t>
        <a:bodyPr/>
        <a:lstStyle/>
        <a:p>
          <a:endParaRPr lang="en-US"/>
        </a:p>
      </dgm:t>
    </dgm:pt>
    <dgm:pt modelId="{36CB8094-3ED0-401D-A394-AEAC52C4A050}" type="sibTrans" cxnId="{0E4033F2-3697-428E-897D-1909DC8B364C}">
      <dgm:prSet/>
      <dgm:spPr/>
      <dgm:t>
        <a:bodyPr/>
        <a:lstStyle/>
        <a:p>
          <a:endParaRPr lang="en-US"/>
        </a:p>
      </dgm:t>
    </dgm:pt>
    <dgm:pt modelId="{D1D0863D-E8E9-4B2F-ABB6-646B76AADE58}">
      <dgm:prSet custT="1"/>
      <dgm:spPr/>
      <dgm:t>
        <a:bodyPr/>
        <a:lstStyle/>
        <a:p>
          <a:r>
            <a:rPr lang="en-US" sz="2000" dirty="0"/>
            <a:t>Demonstrating a strong outward appearance</a:t>
          </a:r>
        </a:p>
      </dgm:t>
    </dgm:pt>
    <dgm:pt modelId="{4E690E7D-E32F-46F8-82DF-A4801F526E65}" type="parTrans" cxnId="{F314ED03-0500-4AEB-830A-A4299A4760DD}">
      <dgm:prSet/>
      <dgm:spPr/>
      <dgm:t>
        <a:bodyPr/>
        <a:lstStyle/>
        <a:p>
          <a:endParaRPr lang="en-US"/>
        </a:p>
      </dgm:t>
    </dgm:pt>
    <dgm:pt modelId="{5BD827F6-410C-4B98-BB89-9D4C7EA8F1BB}" type="sibTrans" cxnId="{F314ED03-0500-4AEB-830A-A4299A4760DD}">
      <dgm:prSet/>
      <dgm:spPr/>
      <dgm:t>
        <a:bodyPr/>
        <a:lstStyle/>
        <a:p>
          <a:endParaRPr lang="en-US"/>
        </a:p>
      </dgm:t>
    </dgm:pt>
    <dgm:pt modelId="{D659BE92-633E-4802-B5AC-0D4B8BAC0995}" type="pres">
      <dgm:prSet presAssocID="{2A3ACC2E-8972-41A2-A46F-04C7FB77AF4F}" presName="Name0" presStyleCnt="0">
        <dgm:presLayoutVars>
          <dgm:dir/>
          <dgm:animLvl val="lvl"/>
          <dgm:resizeHandles val="exact"/>
        </dgm:presLayoutVars>
      </dgm:prSet>
      <dgm:spPr/>
    </dgm:pt>
    <dgm:pt modelId="{865EFA68-AC8C-4807-8B1E-189DD903998C}" type="pres">
      <dgm:prSet presAssocID="{4D2AB30A-C43B-4CC8-A912-26A49D34FEDC}" presName="linNode" presStyleCnt="0"/>
      <dgm:spPr/>
    </dgm:pt>
    <dgm:pt modelId="{15E0C996-5838-4299-BB56-8A83317B2426}" type="pres">
      <dgm:prSet presAssocID="{4D2AB30A-C43B-4CC8-A912-26A49D34FEDC}" presName="parentText" presStyleLbl="alignNode1" presStyleIdx="0" presStyleCnt="3">
        <dgm:presLayoutVars>
          <dgm:chMax val="1"/>
          <dgm:bulletEnabled/>
        </dgm:presLayoutVars>
      </dgm:prSet>
      <dgm:spPr/>
    </dgm:pt>
    <dgm:pt modelId="{07C3C788-A257-41E2-9DF4-050CEBC1941B}" type="pres">
      <dgm:prSet presAssocID="{4D2AB30A-C43B-4CC8-A912-26A49D34FEDC}" presName="descendantText" presStyleLbl="alignAccFollowNode1" presStyleIdx="0" presStyleCnt="3">
        <dgm:presLayoutVars>
          <dgm:bulletEnabled/>
        </dgm:presLayoutVars>
      </dgm:prSet>
      <dgm:spPr/>
    </dgm:pt>
    <dgm:pt modelId="{CD1DBCC0-4CAA-45A9-AC97-386B4AA88253}" type="pres">
      <dgm:prSet presAssocID="{02B09A80-1DEB-4BA1-A064-0FFBE98097E9}" presName="sp" presStyleCnt="0"/>
      <dgm:spPr/>
    </dgm:pt>
    <dgm:pt modelId="{E7F08DAA-99F9-495A-BD67-02E9C1E689F9}" type="pres">
      <dgm:prSet presAssocID="{238BE05E-C8C8-4440-B83C-6AC94F5BACE0}" presName="linNode" presStyleCnt="0"/>
      <dgm:spPr/>
    </dgm:pt>
    <dgm:pt modelId="{B16C8488-756B-4D13-A6B9-6B659CFF4CA3}" type="pres">
      <dgm:prSet presAssocID="{238BE05E-C8C8-4440-B83C-6AC94F5BACE0}" presName="parentText" presStyleLbl="alignNode1" presStyleIdx="1" presStyleCnt="3" custLinFactNeighborX="-925">
        <dgm:presLayoutVars>
          <dgm:chMax val="1"/>
          <dgm:bulletEnabled/>
        </dgm:presLayoutVars>
      </dgm:prSet>
      <dgm:spPr/>
    </dgm:pt>
    <dgm:pt modelId="{9B124E1E-6683-47E3-A48C-1771CEF06C15}" type="pres">
      <dgm:prSet presAssocID="{238BE05E-C8C8-4440-B83C-6AC94F5BACE0}" presName="descendantText" presStyleLbl="alignAccFollowNode1" presStyleIdx="1" presStyleCnt="3">
        <dgm:presLayoutVars>
          <dgm:bulletEnabled/>
        </dgm:presLayoutVars>
      </dgm:prSet>
      <dgm:spPr/>
    </dgm:pt>
    <dgm:pt modelId="{9C3019AA-0BA9-4E74-BB4B-486F56B48F5F}" type="pres">
      <dgm:prSet presAssocID="{403EFEB8-AD46-415A-892E-5BD14A8F693A}" presName="sp" presStyleCnt="0"/>
      <dgm:spPr/>
    </dgm:pt>
    <dgm:pt modelId="{CCE9C180-B9DD-4A47-9A46-AE8BAB4125CC}" type="pres">
      <dgm:prSet presAssocID="{CFE87397-C850-4B0D-8C81-183EB701837E}" presName="linNode" presStyleCnt="0"/>
      <dgm:spPr/>
    </dgm:pt>
    <dgm:pt modelId="{82B2C3FA-8247-4484-AD8F-61B1632711A9}" type="pres">
      <dgm:prSet presAssocID="{CFE87397-C850-4B0D-8C81-183EB701837E}" presName="parentText" presStyleLbl="alignNode1" presStyleIdx="2" presStyleCnt="3">
        <dgm:presLayoutVars>
          <dgm:chMax val="1"/>
          <dgm:bulletEnabled/>
        </dgm:presLayoutVars>
      </dgm:prSet>
      <dgm:spPr/>
    </dgm:pt>
    <dgm:pt modelId="{F8C807D7-047D-4F08-91DD-B87DBC46C0CE}" type="pres">
      <dgm:prSet presAssocID="{CFE87397-C850-4B0D-8C81-183EB701837E}" presName="descendantText" presStyleLbl="alignAccFollowNode1" presStyleIdx="2" presStyleCnt="3">
        <dgm:presLayoutVars>
          <dgm:bulletEnabled/>
        </dgm:presLayoutVars>
      </dgm:prSet>
      <dgm:spPr/>
    </dgm:pt>
  </dgm:ptLst>
  <dgm:cxnLst>
    <dgm:cxn modelId="{F314ED03-0500-4AEB-830A-A4299A4760DD}" srcId="{CFE87397-C850-4B0D-8C81-183EB701837E}" destId="{D1D0863D-E8E9-4B2F-ABB6-646B76AADE58}" srcOrd="0" destOrd="0" parTransId="{4E690E7D-E32F-46F8-82DF-A4801F526E65}" sibTransId="{5BD827F6-410C-4B98-BB89-9D4C7EA8F1BB}"/>
    <dgm:cxn modelId="{F9C81522-0146-4758-B91F-110E0B339D20}" type="presOf" srcId="{238BE05E-C8C8-4440-B83C-6AC94F5BACE0}" destId="{B16C8488-756B-4D13-A6B9-6B659CFF4CA3}" srcOrd="0" destOrd="0" presId="urn:microsoft.com/office/officeart/2016/7/layout/VerticalSolidActionList"/>
    <dgm:cxn modelId="{FB74D530-0979-4398-9821-7C8CE0A2A535}" type="presOf" srcId="{DAE708EB-AC74-4CA1-9B22-C313276C5353}" destId="{9B124E1E-6683-47E3-A48C-1771CEF06C15}" srcOrd="0" destOrd="0" presId="urn:microsoft.com/office/officeart/2016/7/layout/VerticalSolidActionList"/>
    <dgm:cxn modelId="{997B7058-D946-4B89-9505-F923762C35AE}" type="presOf" srcId="{2A3ACC2E-8972-41A2-A46F-04C7FB77AF4F}" destId="{D659BE92-633E-4802-B5AC-0D4B8BAC0995}" srcOrd="0" destOrd="0" presId="urn:microsoft.com/office/officeart/2016/7/layout/VerticalSolidActionList"/>
    <dgm:cxn modelId="{8590F6A1-07CC-4930-9F47-731C455A6890}" type="presOf" srcId="{CFE87397-C850-4B0D-8C81-183EB701837E}" destId="{82B2C3FA-8247-4484-AD8F-61B1632711A9}" srcOrd="0" destOrd="0" presId="urn:microsoft.com/office/officeart/2016/7/layout/VerticalSolidActionList"/>
    <dgm:cxn modelId="{B98053A5-63B6-456F-95E1-B2CA4237423F}" srcId="{2A3ACC2E-8972-41A2-A46F-04C7FB77AF4F}" destId="{4D2AB30A-C43B-4CC8-A912-26A49D34FEDC}" srcOrd="0" destOrd="0" parTransId="{D61C797A-504B-4D28-B646-9E4272AC2AE0}" sibTransId="{02B09A80-1DEB-4BA1-A064-0FFBE98097E9}"/>
    <dgm:cxn modelId="{C85E26B2-E645-4B9F-9A21-0831C26E099D}" type="presOf" srcId="{8F184DEA-C3D1-4C75-A246-BAFA9A6F14E1}" destId="{07C3C788-A257-41E2-9DF4-050CEBC1941B}" srcOrd="0" destOrd="0" presId="urn:microsoft.com/office/officeart/2016/7/layout/VerticalSolidActionList"/>
    <dgm:cxn modelId="{033E34B9-C633-4496-9B21-CFC94BF21BD8}" srcId="{4D2AB30A-C43B-4CC8-A912-26A49D34FEDC}" destId="{8F184DEA-C3D1-4C75-A246-BAFA9A6F14E1}" srcOrd="0" destOrd="0" parTransId="{8295BF27-D3BA-44D8-98C1-4C17730F5119}" sibTransId="{665FC935-F168-4E89-A9B4-5A9383B67A76}"/>
    <dgm:cxn modelId="{09513EC0-719B-4A2D-9445-384019F115C7}" type="presOf" srcId="{4D2AB30A-C43B-4CC8-A912-26A49D34FEDC}" destId="{15E0C996-5838-4299-BB56-8A83317B2426}" srcOrd="0" destOrd="0" presId="urn:microsoft.com/office/officeart/2016/7/layout/VerticalSolidActionList"/>
    <dgm:cxn modelId="{BB846DDC-2CE3-4F5E-966B-34CA0451B843}" srcId="{238BE05E-C8C8-4440-B83C-6AC94F5BACE0}" destId="{DAE708EB-AC74-4CA1-9B22-C313276C5353}" srcOrd="0" destOrd="0" parTransId="{3E8E8EF7-D824-4727-A1BF-C25503C7FF37}" sibTransId="{5C40676C-B218-4A9F-92CB-636AFA078A7B}"/>
    <dgm:cxn modelId="{F601FFDC-3AE0-4E6F-8A11-88DB1E8AD272}" type="presOf" srcId="{D1D0863D-E8E9-4B2F-ABB6-646B76AADE58}" destId="{F8C807D7-047D-4F08-91DD-B87DBC46C0CE}" srcOrd="0" destOrd="0" presId="urn:microsoft.com/office/officeart/2016/7/layout/VerticalSolidActionList"/>
    <dgm:cxn modelId="{41FD7FEB-CC44-4749-B667-23C43A43A22A}" srcId="{2A3ACC2E-8972-41A2-A46F-04C7FB77AF4F}" destId="{238BE05E-C8C8-4440-B83C-6AC94F5BACE0}" srcOrd="1" destOrd="0" parTransId="{F9CFDDDE-EC23-4443-BA3B-E94A9955B848}" sibTransId="{403EFEB8-AD46-415A-892E-5BD14A8F693A}"/>
    <dgm:cxn modelId="{0E4033F2-3697-428E-897D-1909DC8B364C}" srcId="{2A3ACC2E-8972-41A2-A46F-04C7FB77AF4F}" destId="{CFE87397-C850-4B0D-8C81-183EB701837E}" srcOrd="2" destOrd="0" parTransId="{FBCBE5E8-836E-4CF8-8840-C9AB7C7E28A7}" sibTransId="{36CB8094-3ED0-401D-A394-AEAC52C4A050}"/>
    <dgm:cxn modelId="{4759E9F5-6670-4631-A15A-F052EFFDCD2E}" type="presParOf" srcId="{D659BE92-633E-4802-B5AC-0D4B8BAC0995}" destId="{865EFA68-AC8C-4807-8B1E-189DD903998C}" srcOrd="0" destOrd="0" presId="urn:microsoft.com/office/officeart/2016/7/layout/VerticalSolidActionList"/>
    <dgm:cxn modelId="{7BE3F588-A2AB-4C60-B1BF-DA873EED1D65}" type="presParOf" srcId="{865EFA68-AC8C-4807-8B1E-189DD903998C}" destId="{15E0C996-5838-4299-BB56-8A83317B2426}" srcOrd="0" destOrd="0" presId="urn:microsoft.com/office/officeart/2016/7/layout/VerticalSolidActionList"/>
    <dgm:cxn modelId="{7E79FE52-8A23-4289-8CA8-9F5B8808D478}" type="presParOf" srcId="{865EFA68-AC8C-4807-8B1E-189DD903998C}" destId="{07C3C788-A257-41E2-9DF4-050CEBC1941B}" srcOrd="1" destOrd="0" presId="urn:microsoft.com/office/officeart/2016/7/layout/VerticalSolidActionList"/>
    <dgm:cxn modelId="{05681ADE-EAEA-4A90-8465-6C045035ECC6}" type="presParOf" srcId="{D659BE92-633E-4802-B5AC-0D4B8BAC0995}" destId="{CD1DBCC0-4CAA-45A9-AC97-386B4AA88253}" srcOrd="1" destOrd="0" presId="urn:microsoft.com/office/officeart/2016/7/layout/VerticalSolidActionList"/>
    <dgm:cxn modelId="{C190D972-B050-4358-ABF5-DAA7ED0E3DA5}" type="presParOf" srcId="{D659BE92-633E-4802-B5AC-0D4B8BAC0995}" destId="{E7F08DAA-99F9-495A-BD67-02E9C1E689F9}" srcOrd="2" destOrd="0" presId="urn:microsoft.com/office/officeart/2016/7/layout/VerticalSolidActionList"/>
    <dgm:cxn modelId="{363BE85D-61C7-4585-A73C-4C232F5CE79B}" type="presParOf" srcId="{E7F08DAA-99F9-495A-BD67-02E9C1E689F9}" destId="{B16C8488-756B-4D13-A6B9-6B659CFF4CA3}" srcOrd="0" destOrd="0" presId="urn:microsoft.com/office/officeart/2016/7/layout/VerticalSolidActionList"/>
    <dgm:cxn modelId="{3B6114C9-F0CE-4EAD-A405-9ABB6D7A9A2D}" type="presParOf" srcId="{E7F08DAA-99F9-495A-BD67-02E9C1E689F9}" destId="{9B124E1E-6683-47E3-A48C-1771CEF06C15}" srcOrd="1" destOrd="0" presId="urn:microsoft.com/office/officeart/2016/7/layout/VerticalSolidActionList"/>
    <dgm:cxn modelId="{5C926E42-7E4C-4848-95B2-D272B9DDF407}" type="presParOf" srcId="{D659BE92-633E-4802-B5AC-0D4B8BAC0995}" destId="{9C3019AA-0BA9-4E74-BB4B-486F56B48F5F}" srcOrd="3" destOrd="0" presId="urn:microsoft.com/office/officeart/2016/7/layout/VerticalSolidActionList"/>
    <dgm:cxn modelId="{12B75F8D-ED5A-4407-A16D-77A0BDA3E5F7}" type="presParOf" srcId="{D659BE92-633E-4802-B5AC-0D4B8BAC0995}" destId="{CCE9C180-B9DD-4A47-9A46-AE8BAB4125CC}" srcOrd="4" destOrd="0" presId="urn:microsoft.com/office/officeart/2016/7/layout/VerticalSolidActionList"/>
    <dgm:cxn modelId="{CC3CABDC-8A75-4E87-BFAB-34413442301A}" type="presParOf" srcId="{CCE9C180-B9DD-4A47-9A46-AE8BAB4125CC}" destId="{82B2C3FA-8247-4484-AD8F-61B1632711A9}" srcOrd="0" destOrd="0" presId="urn:microsoft.com/office/officeart/2016/7/layout/VerticalSolidActionList"/>
    <dgm:cxn modelId="{FA93DB17-C88A-44BB-9FB7-D82D88A5777D}" type="presParOf" srcId="{CCE9C180-B9DD-4A47-9A46-AE8BAB4125CC}" destId="{F8C807D7-047D-4F08-91DD-B87DBC46C0C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11038-16DE-4CA0-9FAF-C5B705FB9F1D}">
      <dsp:nvSpPr>
        <dsp:cNvPr id="0" name=""/>
        <dsp:cNvSpPr/>
      </dsp:nvSpPr>
      <dsp:spPr>
        <a:xfrm>
          <a:off x="1151619" y="0"/>
          <a:ext cx="4709131" cy="4709131"/>
        </a:xfrm>
        <a:prstGeom prst="diamond">
          <a:avLst/>
        </a:prstGeom>
        <a:solidFill>
          <a:schemeClr val="accent2">
            <a:tint val="40000"/>
            <a:hueOff val="0"/>
            <a:satOff val="0"/>
            <a:lumOff val="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B3E056AC-AE9F-4919-A963-E2CC36B2E911}">
      <dsp:nvSpPr>
        <dsp:cNvPr id="0" name=""/>
        <dsp:cNvSpPr/>
      </dsp:nvSpPr>
      <dsp:spPr>
        <a:xfrm>
          <a:off x="1598986" y="447367"/>
          <a:ext cx="1836561" cy="1836561"/>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bg1"/>
              </a:solidFill>
            </a:rPr>
            <a:t>Schizophrenia and psychosis</a:t>
          </a:r>
          <a:endParaRPr lang="en-US" sz="2100" kern="1200" dirty="0">
            <a:solidFill>
              <a:schemeClr val="bg1"/>
            </a:solidFill>
          </a:endParaRPr>
        </a:p>
      </dsp:txBody>
      <dsp:txXfrm>
        <a:off x="1688640" y="537021"/>
        <a:ext cx="1657253" cy="1657253"/>
      </dsp:txXfrm>
    </dsp:sp>
    <dsp:sp modelId="{F7187023-7226-4664-90E8-A071C1DD0356}">
      <dsp:nvSpPr>
        <dsp:cNvPr id="0" name=""/>
        <dsp:cNvSpPr/>
      </dsp:nvSpPr>
      <dsp:spPr>
        <a:xfrm>
          <a:off x="3576821" y="447367"/>
          <a:ext cx="1836561" cy="1836561"/>
        </a:xfrm>
        <a:prstGeom prst="round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Bipolar Disorder</a:t>
          </a:r>
          <a:endParaRPr lang="en-US" sz="2100" kern="1200"/>
        </a:p>
      </dsp:txBody>
      <dsp:txXfrm>
        <a:off x="3666475" y="537021"/>
        <a:ext cx="1657253" cy="1657253"/>
      </dsp:txXfrm>
    </dsp:sp>
    <dsp:sp modelId="{B3799551-3E7C-499B-8596-2E0BE665D104}">
      <dsp:nvSpPr>
        <dsp:cNvPr id="0" name=""/>
        <dsp:cNvSpPr/>
      </dsp:nvSpPr>
      <dsp:spPr>
        <a:xfrm>
          <a:off x="1598986" y="2425202"/>
          <a:ext cx="1836561" cy="1836561"/>
        </a:xfrm>
        <a:prstGeom prst="roundRec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Major depressive disorder (MDD)</a:t>
          </a:r>
          <a:endParaRPr lang="en-US" sz="2100" kern="1200"/>
        </a:p>
      </dsp:txBody>
      <dsp:txXfrm>
        <a:off x="1688640" y="2514856"/>
        <a:ext cx="1657253" cy="1657253"/>
      </dsp:txXfrm>
    </dsp:sp>
    <dsp:sp modelId="{53764D20-E19B-4CA2-B4ED-57CE3765620F}">
      <dsp:nvSpPr>
        <dsp:cNvPr id="0" name=""/>
        <dsp:cNvSpPr/>
      </dsp:nvSpPr>
      <dsp:spPr>
        <a:xfrm>
          <a:off x="3576821" y="2425202"/>
          <a:ext cx="1836561" cy="1836561"/>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bg1"/>
              </a:solidFill>
            </a:rPr>
            <a:t>Borderline Personality Disorder</a:t>
          </a:r>
          <a:endParaRPr lang="en-US" sz="2100" kern="1200" dirty="0">
            <a:solidFill>
              <a:schemeClr val="bg1"/>
            </a:solidFill>
          </a:endParaRPr>
        </a:p>
      </dsp:txBody>
      <dsp:txXfrm>
        <a:off x="3666475" y="2514856"/>
        <a:ext cx="1657253" cy="16572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EC69B-936B-4EFE-B8CD-A8D7D05391B4}">
      <dsp:nvSpPr>
        <dsp:cNvPr id="0" name=""/>
        <dsp:cNvSpPr/>
      </dsp:nvSpPr>
      <dsp:spPr>
        <a:xfrm>
          <a:off x="0" y="758474"/>
          <a:ext cx="3102173" cy="196988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A7EDA2-9391-436A-8B63-1E871555E43A}">
      <dsp:nvSpPr>
        <dsp:cNvPr id="0" name=""/>
        <dsp:cNvSpPr/>
      </dsp:nvSpPr>
      <dsp:spPr>
        <a:xfrm>
          <a:off x="344685" y="1085926"/>
          <a:ext cx="3102173" cy="196988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catatonic subtype has been eliminated. However, a catatonic specifier has been added and may be used with depressive, bipolar, and psychotic disorders. </a:t>
          </a:r>
          <a:endParaRPr lang="en-US" sz="1900" kern="1200"/>
        </a:p>
      </dsp:txBody>
      <dsp:txXfrm>
        <a:off x="402381" y="1143622"/>
        <a:ext cx="2986781" cy="1854488"/>
      </dsp:txXfrm>
    </dsp:sp>
    <dsp:sp modelId="{520445D6-575D-4919-8007-005A550AA871}">
      <dsp:nvSpPr>
        <dsp:cNvPr id="0" name=""/>
        <dsp:cNvSpPr/>
      </dsp:nvSpPr>
      <dsp:spPr>
        <a:xfrm>
          <a:off x="3791545" y="758474"/>
          <a:ext cx="3102173" cy="196988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64293A-4D32-440F-A73B-6F2B76DE3F4F}">
      <dsp:nvSpPr>
        <dsp:cNvPr id="0" name=""/>
        <dsp:cNvSpPr/>
      </dsp:nvSpPr>
      <dsp:spPr>
        <a:xfrm>
          <a:off x="4136231" y="1085926"/>
          <a:ext cx="3102173" cy="196988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This recognizes that catatonia occurs across several categories of disorders, without necessarily indicating psychosis. </a:t>
          </a:r>
          <a:endParaRPr lang="en-US" sz="1900" kern="1200"/>
        </a:p>
      </dsp:txBody>
      <dsp:txXfrm>
        <a:off x="4193927" y="1143622"/>
        <a:ext cx="2986781" cy="1854488"/>
      </dsp:txXfrm>
    </dsp:sp>
    <dsp:sp modelId="{E41E7BA5-FA52-4D97-8F70-AED483414CE7}">
      <dsp:nvSpPr>
        <dsp:cNvPr id="0" name=""/>
        <dsp:cNvSpPr/>
      </dsp:nvSpPr>
      <dsp:spPr>
        <a:xfrm>
          <a:off x="7583090" y="758474"/>
          <a:ext cx="3102173" cy="196988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6104B2-0FA9-429C-A3C9-A028EE13B6B0}">
      <dsp:nvSpPr>
        <dsp:cNvPr id="0" name=""/>
        <dsp:cNvSpPr/>
      </dsp:nvSpPr>
      <dsp:spPr>
        <a:xfrm>
          <a:off x="7927776" y="1085926"/>
          <a:ext cx="3102173" cy="196988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 addition, there are two new catatonic disorders: Catatonic Disorder due to Another Medical Condition and Other Specified Catatonic Disorder.</a:t>
          </a:r>
          <a:endParaRPr lang="en-US" sz="1900" kern="1200"/>
        </a:p>
      </dsp:txBody>
      <dsp:txXfrm>
        <a:off x="7985472" y="1143622"/>
        <a:ext cx="2986781" cy="18544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C9C8F-2383-463D-AECF-6CD010A751BB}">
      <dsp:nvSpPr>
        <dsp:cNvPr id="0" name=""/>
        <dsp:cNvSpPr/>
      </dsp:nvSpPr>
      <dsp:spPr>
        <a:xfrm>
          <a:off x="827246" y="2750"/>
          <a:ext cx="2929830" cy="1757898"/>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Disordered motor behaviour (positive):</a:t>
          </a:r>
          <a:r>
            <a:rPr lang="en-GB" sz="2800" kern="1200"/>
            <a:t> </a:t>
          </a:r>
          <a:endParaRPr lang="en-US" sz="2800" kern="1200"/>
        </a:p>
      </dsp:txBody>
      <dsp:txXfrm>
        <a:off x="827246" y="2750"/>
        <a:ext cx="2929830" cy="1757898"/>
      </dsp:txXfrm>
    </dsp:sp>
    <dsp:sp modelId="{8B3DC14D-7A4D-4A90-9FE6-2EB6EEBBE1F3}">
      <dsp:nvSpPr>
        <dsp:cNvPr id="0" name=""/>
        <dsp:cNvSpPr/>
      </dsp:nvSpPr>
      <dsp:spPr>
        <a:xfrm>
          <a:off x="4050059" y="2750"/>
          <a:ext cx="2929830" cy="1757898"/>
        </a:xfrm>
        <a:prstGeom prst="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Inappropriate behaviour for chronological age.</a:t>
          </a:r>
          <a:endParaRPr lang="en-US" sz="2800" kern="1200"/>
        </a:p>
      </dsp:txBody>
      <dsp:txXfrm>
        <a:off x="4050059" y="2750"/>
        <a:ext cx="2929830" cy="1757898"/>
      </dsp:txXfrm>
    </dsp:sp>
    <dsp:sp modelId="{4EC45CB7-9377-4C73-8A90-2CA436B2E9C7}">
      <dsp:nvSpPr>
        <dsp:cNvPr id="0" name=""/>
        <dsp:cNvSpPr/>
      </dsp:nvSpPr>
      <dsp:spPr>
        <a:xfrm>
          <a:off x="7272873" y="2750"/>
          <a:ext cx="2929830" cy="1757898"/>
        </a:xfrm>
        <a:prstGeom prst="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Or agitated behaviour.</a:t>
          </a:r>
          <a:endParaRPr lang="en-US" sz="2800" kern="1200"/>
        </a:p>
      </dsp:txBody>
      <dsp:txXfrm>
        <a:off x="7272873" y="2750"/>
        <a:ext cx="2929830" cy="1757898"/>
      </dsp:txXfrm>
    </dsp:sp>
    <dsp:sp modelId="{C7EE7759-1A8E-48C4-8331-EBFB9C02094B}">
      <dsp:nvSpPr>
        <dsp:cNvPr id="0" name=""/>
        <dsp:cNvSpPr/>
      </dsp:nvSpPr>
      <dsp:spPr>
        <a:xfrm>
          <a:off x="827246" y="2053632"/>
          <a:ext cx="2929830" cy="1757898"/>
        </a:xfrm>
        <a:prstGeom prst="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Inappropriate behaviour for the context.</a:t>
          </a:r>
          <a:endParaRPr lang="en-US" sz="2800" kern="1200"/>
        </a:p>
      </dsp:txBody>
      <dsp:txXfrm>
        <a:off x="827246" y="2053632"/>
        <a:ext cx="2929830" cy="1757898"/>
      </dsp:txXfrm>
    </dsp:sp>
    <dsp:sp modelId="{EF2C8E09-29D2-4400-8F4D-38F3D5D5893B}">
      <dsp:nvSpPr>
        <dsp:cNvPr id="0" name=""/>
        <dsp:cNvSpPr/>
      </dsp:nvSpPr>
      <dsp:spPr>
        <a:xfrm>
          <a:off x="4050059" y="2053632"/>
          <a:ext cx="2929830" cy="1757898"/>
        </a:xfrm>
        <a:prstGeom prst="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Inappropriate clothing or hygiene.</a:t>
          </a:r>
          <a:endParaRPr lang="en-US" sz="2800" kern="1200"/>
        </a:p>
      </dsp:txBody>
      <dsp:txXfrm>
        <a:off x="4050059" y="2053632"/>
        <a:ext cx="2929830" cy="1757898"/>
      </dsp:txXfrm>
    </dsp:sp>
    <dsp:sp modelId="{95DA1B97-E67D-4FB3-BE8B-FA5D157880EE}">
      <dsp:nvSpPr>
        <dsp:cNvPr id="0" name=""/>
        <dsp:cNvSpPr/>
      </dsp:nvSpPr>
      <dsp:spPr>
        <a:xfrm>
          <a:off x="7272873" y="2053632"/>
          <a:ext cx="2929830" cy="1757898"/>
        </a:xfrm>
        <a:prstGeom prst="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Catatonic motor behaviours.</a:t>
          </a:r>
          <a:endParaRPr lang="en-US" sz="2800" kern="1200"/>
        </a:p>
      </dsp:txBody>
      <dsp:txXfrm>
        <a:off x="7272873" y="2053632"/>
        <a:ext cx="2929830" cy="17578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DA1AF-C82D-4E7A-89E8-3FB4C7D5A704}">
      <dsp:nvSpPr>
        <dsp:cNvPr id="0" name=""/>
        <dsp:cNvSpPr/>
      </dsp:nvSpPr>
      <dsp:spPr>
        <a:xfrm>
          <a:off x="0" y="3280"/>
          <a:ext cx="7272808" cy="982936"/>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dirty="0"/>
            <a:t>Most people with a mood disorder suffer only from depression</a:t>
          </a:r>
          <a:endParaRPr lang="en-GB" sz="2800" kern="1200" dirty="0"/>
        </a:p>
      </dsp:txBody>
      <dsp:txXfrm>
        <a:off x="47983" y="51263"/>
        <a:ext cx="7176842" cy="886970"/>
      </dsp:txXfrm>
    </dsp:sp>
    <dsp:sp modelId="{270EC73F-0440-4428-AEC2-D655D10AE7C7}">
      <dsp:nvSpPr>
        <dsp:cNvPr id="0" name=""/>
        <dsp:cNvSpPr/>
      </dsp:nvSpPr>
      <dsp:spPr>
        <a:xfrm>
          <a:off x="0" y="986216"/>
          <a:ext cx="7272808" cy="179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912" tIns="25400" rIns="142240" bIns="25400" numCol="1" spcCol="1270" anchor="t" anchorCtr="0">
          <a:noAutofit/>
        </a:bodyPr>
        <a:lstStyle/>
        <a:p>
          <a:pPr marL="228600" lvl="1" indent="-228600" algn="l" defTabSz="889000" rtl="0">
            <a:lnSpc>
              <a:spcPct val="90000"/>
            </a:lnSpc>
            <a:spcBef>
              <a:spcPct val="0"/>
            </a:spcBef>
            <a:spcAft>
              <a:spcPct val="20000"/>
            </a:spcAft>
            <a:buChar char="•"/>
          </a:pPr>
          <a:endParaRPr lang="en-GB" sz="2000" b="1" kern="1200" dirty="0">
            <a:solidFill>
              <a:schemeClr val="accent2">
                <a:lumMod val="75000"/>
              </a:schemeClr>
            </a:solidFill>
          </a:endParaRPr>
        </a:p>
        <a:p>
          <a:pPr marL="228600" lvl="1" indent="-228600" algn="l" defTabSz="889000" rtl="0">
            <a:lnSpc>
              <a:spcPct val="90000"/>
            </a:lnSpc>
            <a:spcBef>
              <a:spcPct val="0"/>
            </a:spcBef>
            <a:spcAft>
              <a:spcPct val="20000"/>
            </a:spcAft>
            <a:buChar char="•"/>
          </a:pPr>
          <a:r>
            <a:rPr lang="en-US" sz="2000" b="1" kern="1200" dirty="0">
              <a:solidFill>
                <a:schemeClr val="accent2">
                  <a:lumMod val="75000"/>
                </a:schemeClr>
              </a:solidFill>
            </a:rPr>
            <a:t>This pattern is called unipolar depression or Major depressive disorder (MDD)</a:t>
          </a:r>
          <a:endParaRPr lang="en-GB" sz="2000" b="1" kern="1200" dirty="0">
            <a:solidFill>
              <a:schemeClr val="accent2">
                <a:lumMod val="75000"/>
              </a:schemeClr>
            </a:solidFill>
          </a:endParaRPr>
        </a:p>
        <a:p>
          <a:pPr marL="457200" lvl="2" indent="-228600" algn="l" defTabSz="889000" rtl="0">
            <a:lnSpc>
              <a:spcPct val="90000"/>
            </a:lnSpc>
            <a:spcBef>
              <a:spcPct val="0"/>
            </a:spcBef>
            <a:spcAft>
              <a:spcPct val="20000"/>
            </a:spcAft>
            <a:buChar char="•"/>
          </a:pPr>
          <a:r>
            <a:rPr lang="en-US" sz="2000" b="1" kern="1200" dirty="0">
              <a:solidFill>
                <a:schemeClr val="accent2">
                  <a:lumMod val="75000"/>
                </a:schemeClr>
              </a:solidFill>
            </a:rPr>
            <a:t>Person has no history of mania </a:t>
          </a:r>
          <a:endParaRPr lang="en-GB" sz="2000" b="1" kern="1200" dirty="0">
            <a:solidFill>
              <a:schemeClr val="accent2">
                <a:lumMod val="75000"/>
              </a:schemeClr>
            </a:solidFill>
          </a:endParaRPr>
        </a:p>
        <a:p>
          <a:pPr marL="457200" lvl="2" indent="-228600" algn="l" defTabSz="889000" rtl="0">
            <a:lnSpc>
              <a:spcPct val="90000"/>
            </a:lnSpc>
            <a:spcBef>
              <a:spcPct val="0"/>
            </a:spcBef>
            <a:spcAft>
              <a:spcPct val="20000"/>
            </a:spcAft>
            <a:buChar char="•"/>
          </a:pPr>
          <a:r>
            <a:rPr lang="en-US" sz="2000" b="1" kern="1200" dirty="0">
              <a:solidFill>
                <a:schemeClr val="accent2">
                  <a:lumMod val="75000"/>
                </a:schemeClr>
              </a:solidFill>
            </a:rPr>
            <a:t>Mood returns to normal when depression lifts</a:t>
          </a:r>
          <a:endParaRPr lang="en-GB" sz="2000" b="1" kern="1200" dirty="0">
            <a:solidFill>
              <a:schemeClr val="accent2">
                <a:lumMod val="75000"/>
              </a:schemeClr>
            </a:solidFill>
          </a:endParaRPr>
        </a:p>
      </dsp:txBody>
      <dsp:txXfrm>
        <a:off x="0" y="986216"/>
        <a:ext cx="7272808" cy="1791596"/>
      </dsp:txXfrm>
    </dsp:sp>
    <dsp:sp modelId="{322A317D-1714-40B5-8CE5-04B44A3861DA}">
      <dsp:nvSpPr>
        <dsp:cNvPr id="0" name=""/>
        <dsp:cNvSpPr/>
      </dsp:nvSpPr>
      <dsp:spPr>
        <a:xfrm>
          <a:off x="0" y="2777812"/>
          <a:ext cx="7272808" cy="982936"/>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dirty="0"/>
            <a:t>Others experience periods of mania that alternate with periods of depression</a:t>
          </a:r>
          <a:endParaRPr lang="en-GB" sz="2800" kern="1200" dirty="0"/>
        </a:p>
      </dsp:txBody>
      <dsp:txXfrm>
        <a:off x="47983" y="2825795"/>
        <a:ext cx="7176842" cy="886970"/>
      </dsp:txXfrm>
    </dsp:sp>
    <dsp:sp modelId="{5A0C51FE-D078-4D4E-A703-3C4CC973D528}">
      <dsp:nvSpPr>
        <dsp:cNvPr id="0" name=""/>
        <dsp:cNvSpPr/>
      </dsp:nvSpPr>
      <dsp:spPr>
        <a:xfrm>
          <a:off x="0" y="3760748"/>
          <a:ext cx="7272808" cy="58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912" tIns="25400" rIns="142240" bIns="25400" numCol="1" spcCol="1270" anchor="t" anchorCtr="0">
          <a:noAutofit/>
        </a:bodyPr>
        <a:lstStyle/>
        <a:p>
          <a:pPr marL="228600" lvl="1" indent="-228600" algn="l" defTabSz="889000" rtl="0">
            <a:lnSpc>
              <a:spcPct val="90000"/>
            </a:lnSpc>
            <a:spcBef>
              <a:spcPct val="0"/>
            </a:spcBef>
            <a:spcAft>
              <a:spcPct val="20000"/>
            </a:spcAft>
            <a:buChar char="•"/>
          </a:pPr>
          <a:endParaRPr lang="en-GB" sz="2000" b="1" kern="1200" dirty="0">
            <a:solidFill>
              <a:schemeClr val="accent3">
                <a:lumMod val="50000"/>
              </a:schemeClr>
            </a:solidFill>
          </a:endParaRPr>
        </a:p>
        <a:p>
          <a:pPr marL="228600" lvl="1" indent="-228600" algn="l" defTabSz="889000" rtl="0">
            <a:lnSpc>
              <a:spcPct val="90000"/>
            </a:lnSpc>
            <a:spcBef>
              <a:spcPct val="0"/>
            </a:spcBef>
            <a:spcAft>
              <a:spcPct val="20000"/>
            </a:spcAft>
            <a:buChar char="•"/>
          </a:pPr>
          <a:r>
            <a:rPr lang="en-US" sz="2000" b="1" kern="1200" dirty="0">
              <a:solidFill>
                <a:schemeClr val="accent3">
                  <a:lumMod val="50000"/>
                </a:schemeClr>
              </a:solidFill>
            </a:rPr>
            <a:t>This pattern is called bipolar disorder</a:t>
          </a:r>
          <a:endParaRPr lang="en-GB" sz="2000" b="1" kern="1200" dirty="0">
            <a:solidFill>
              <a:schemeClr val="accent3">
                <a:lumMod val="50000"/>
              </a:schemeClr>
            </a:solidFill>
          </a:endParaRPr>
        </a:p>
      </dsp:txBody>
      <dsp:txXfrm>
        <a:off x="0" y="3760748"/>
        <a:ext cx="7272808" cy="5859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206CA-A400-324E-8E84-BC4DF11DAA19}">
      <dsp:nvSpPr>
        <dsp:cNvPr id="0" name=""/>
        <dsp:cNvSpPr/>
      </dsp:nvSpPr>
      <dsp:spPr>
        <a:xfrm>
          <a:off x="4282" y="643333"/>
          <a:ext cx="1641541" cy="626381"/>
        </a:xfrm>
        <a:prstGeom prst="rect">
          <a:avLst/>
        </a:prstGeom>
        <a:gradFill rotWithShape="0">
          <a:gsLst>
            <a:gs pos="0">
              <a:schemeClr val="accent5">
                <a:alpha val="90000"/>
                <a:hueOff val="0"/>
                <a:satOff val="0"/>
                <a:lumOff val="0"/>
                <a:alphaOff val="0"/>
                <a:tint val="98000"/>
                <a:lumMod val="110000"/>
              </a:schemeClr>
            </a:gs>
            <a:gs pos="84000">
              <a:schemeClr val="accent5">
                <a:alpha val="90000"/>
                <a:hueOff val="0"/>
                <a:satOff val="0"/>
                <a:lumOff val="0"/>
                <a:alphaOff val="0"/>
                <a:shade val="90000"/>
                <a:lumMod val="88000"/>
              </a:schemeClr>
            </a:gs>
          </a:gsLst>
          <a:lin ang="5400000" scaled="0"/>
        </a:gradFill>
        <a:ln w="12700" cap="rnd" cmpd="sng" algn="ctr">
          <a:solidFill>
            <a:schemeClr val="accent5">
              <a:alpha val="90000"/>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dirty="0"/>
            <a:t>Emotional symptoms</a:t>
          </a:r>
        </a:p>
      </dsp:txBody>
      <dsp:txXfrm>
        <a:off x="4282" y="643333"/>
        <a:ext cx="1641541" cy="626381"/>
      </dsp:txXfrm>
    </dsp:sp>
    <dsp:sp modelId="{C9CF1AAB-1E6C-2A4B-8F52-AC859F436BED}">
      <dsp:nvSpPr>
        <dsp:cNvPr id="0" name=""/>
        <dsp:cNvSpPr/>
      </dsp:nvSpPr>
      <dsp:spPr>
        <a:xfrm>
          <a:off x="4282" y="1269715"/>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Feeling </a:t>
          </a:r>
          <a:r>
            <a:rPr lang="en-US" altLang="ja-JP" sz="1800" kern="1200"/>
            <a:t>“</a:t>
          </a:r>
          <a:r>
            <a:rPr lang="en-US" sz="1800" kern="1200"/>
            <a:t>miserable,</a:t>
          </a:r>
          <a:r>
            <a:rPr lang="en-US" altLang="ja-JP" sz="1800" kern="1200"/>
            <a:t>”</a:t>
          </a:r>
          <a:r>
            <a:rPr lang="en-US" sz="1800" kern="1200"/>
            <a:t> </a:t>
          </a:r>
          <a:r>
            <a:rPr lang="en-US" altLang="ja-JP" sz="1800" kern="1200"/>
            <a:t>“</a:t>
          </a:r>
          <a:r>
            <a:rPr lang="en-US" sz="1800" kern="1200"/>
            <a:t>empty,</a:t>
          </a:r>
          <a:r>
            <a:rPr lang="en-US" altLang="ja-JP" sz="1800" kern="1200"/>
            <a:t>”</a:t>
          </a:r>
          <a:r>
            <a:rPr lang="en-US" sz="1800" kern="1200"/>
            <a:t> </a:t>
          </a:r>
          <a:r>
            <a:rPr lang="en-US" altLang="ja-JP" sz="1800" kern="1200"/>
            <a:t>“</a:t>
          </a:r>
          <a:r>
            <a:rPr lang="en-US" sz="1800" kern="1200"/>
            <a:t>humiliated</a:t>
          </a:r>
          <a:r>
            <a:rPr lang="en-US" altLang="ja-JP" sz="1800" kern="1200"/>
            <a:t>”</a:t>
          </a:r>
          <a:endParaRPr lang="en-US" sz="1800" kern="1200" dirty="0"/>
        </a:p>
        <a:p>
          <a:pPr marL="171450" lvl="1" indent="-171450" algn="l" defTabSz="800100" rtl="0">
            <a:lnSpc>
              <a:spcPct val="90000"/>
            </a:lnSpc>
            <a:spcBef>
              <a:spcPct val="0"/>
            </a:spcBef>
            <a:spcAft>
              <a:spcPct val="15000"/>
            </a:spcAft>
            <a:buChar char="•"/>
          </a:pPr>
          <a:r>
            <a:rPr lang="en-US" sz="1800" kern="1200"/>
            <a:t>Experiencing little pleasure</a:t>
          </a:r>
        </a:p>
      </dsp:txBody>
      <dsp:txXfrm>
        <a:off x="4282" y="1269715"/>
        <a:ext cx="1641541" cy="2735885"/>
      </dsp:txXfrm>
    </dsp:sp>
    <dsp:sp modelId="{0B7DC5F5-DA82-5A42-BC19-B6FD056D2F41}">
      <dsp:nvSpPr>
        <dsp:cNvPr id="0" name=""/>
        <dsp:cNvSpPr/>
      </dsp:nvSpPr>
      <dsp:spPr>
        <a:xfrm>
          <a:off x="1875639" y="643333"/>
          <a:ext cx="1641541" cy="626381"/>
        </a:xfrm>
        <a:prstGeom prst="rect">
          <a:avLst/>
        </a:prstGeom>
        <a:gradFill rotWithShape="0">
          <a:gsLst>
            <a:gs pos="0">
              <a:schemeClr val="accent5">
                <a:alpha val="90000"/>
                <a:hueOff val="0"/>
                <a:satOff val="0"/>
                <a:lumOff val="0"/>
                <a:alphaOff val="-10000"/>
                <a:tint val="98000"/>
                <a:lumMod val="110000"/>
              </a:schemeClr>
            </a:gs>
            <a:gs pos="84000">
              <a:schemeClr val="accent5">
                <a:alpha val="90000"/>
                <a:hueOff val="0"/>
                <a:satOff val="0"/>
                <a:lumOff val="0"/>
                <a:alphaOff val="-10000"/>
                <a:shade val="90000"/>
                <a:lumMod val="88000"/>
              </a:schemeClr>
            </a:gs>
          </a:gsLst>
          <a:lin ang="5400000" scaled="0"/>
        </a:gradFill>
        <a:ln w="12700" cap="rnd" cmpd="sng" algn="ctr">
          <a:solidFill>
            <a:schemeClr val="accent5">
              <a:alpha val="90000"/>
              <a:hueOff val="0"/>
              <a:satOff val="0"/>
              <a:lumOff val="0"/>
              <a:alphaOff val="-1000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Motivational symptoms</a:t>
          </a:r>
          <a:endParaRPr lang="en-US" sz="1800" kern="1200" dirty="0"/>
        </a:p>
      </dsp:txBody>
      <dsp:txXfrm>
        <a:off x="1875639" y="643333"/>
        <a:ext cx="1641541" cy="626381"/>
      </dsp:txXfrm>
    </dsp:sp>
    <dsp:sp modelId="{54FF86B4-32AC-9048-8273-3E17742B8B32}">
      <dsp:nvSpPr>
        <dsp:cNvPr id="0" name=""/>
        <dsp:cNvSpPr/>
      </dsp:nvSpPr>
      <dsp:spPr>
        <a:xfrm>
          <a:off x="1875639" y="1269715"/>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Lacking drive, initiative, naturalness</a:t>
          </a:r>
          <a:endParaRPr lang="en-US" sz="1800" kern="1200" dirty="0"/>
        </a:p>
        <a:p>
          <a:pPr marL="171450" lvl="1" indent="-171450" algn="l" defTabSz="800100" rtl="0">
            <a:lnSpc>
              <a:spcPct val="90000"/>
            </a:lnSpc>
            <a:spcBef>
              <a:spcPct val="0"/>
            </a:spcBef>
            <a:spcAft>
              <a:spcPct val="15000"/>
            </a:spcAft>
            <a:buChar char="•"/>
          </a:pPr>
          <a:r>
            <a:rPr lang="en-US" sz="1800" kern="1200"/>
            <a:t>Between 6% and 15% of those with severe depression die by suicide</a:t>
          </a:r>
        </a:p>
      </dsp:txBody>
      <dsp:txXfrm>
        <a:off x="1875639" y="1269715"/>
        <a:ext cx="1641541" cy="2735885"/>
      </dsp:txXfrm>
    </dsp:sp>
    <dsp:sp modelId="{BF5F8836-C6DB-774B-B135-3EC70DB183E3}">
      <dsp:nvSpPr>
        <dsp:cNvPr id="0" name=""/>
        <dsp:cNvSpPr/>
      </dsp:nvSpPr>
      <dsp:spPr>
        <a:xfrm>
          <a:off x="3746995" y="643333"/>
          <a:ext cx="1641541" cy="626381"/>
        </a:xfrm>
        <a:prstGeom prst="rect">
          <a:avLst/>
        </a:prstGeom>
        <a:gradFill rotWithShape="0">
          <a:gsLst>
            <a:gs pos="0">
              <a:schemeClr val="accent5">
                <a:alpha val="90000"/>
                <a:hueOff val="0"/>
                <a:satOff val="0"/>
                <a:lumOff val="0"/>
                <a:alphaOff val="-20000"/>
                <a:tint val="98000"/>
                <a:lumMod val="110000"/>
              </a:schemeClr>
            </a:gs>
            <a:gs pos="84000">
              <a:schemeClr val="accent5">
                <a:alpha val="90000"/>
                <a:hueOff val="0"/>
                <a:satOff val="0"/>
                <a:lumOff val="0"/>
                <a:alphaOff val="-20000"/>
                <a:shade val="90000"/>
                <a:lumMod val="88000"/>
              </a:schemeClr>
            </a:gs>
          </a:gsLst>
          <a:lin ang="5400000" scaled="0"/>
        </a:gradFill>
        <a:ln w="12700" cap="rnd" cmpd="sng" algn="ctr">
          <a:solidFill>
            <a:schemeClr val="accent5">
              <a:alpha val="90000"/>
              <a:hueOff val="0"/>
              <a:satOff val="0"/>
              <a:lumOff val="0"/>
              <a:alphaOff val="-2000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Behavioral symptoms</a:t>
          </a:r>
          <a:endParaRPr lang="en-US" sz="1800" kern="1200" dirty="0"/>
        </a:p>
      </dsp:txBody>
      <dsp:txXfrm>
        <a:off x="3746995" y="643333"/>
        <a:ext cx="1641541" cy="626381"/>
      </dsp:txXfrm>
    </dsp:sp>
    <dsp:sp modelId="{34E41818-5357-9043-84FD-6EC5BC666FE7}">
      <dsp:nvSpPr>
        <dsp:cNvPr id="0" name=""/>
        <dsp:cNvSpPr/>
      </dsp:nvSpPr>
      <dsp:spPr>
        <a:xfrm>
          <a:off x="3746995" y="1269715"/>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Less active, less productive</a:t>
          </a:r>
        </a:p>
      </dsp:txBody>
      <dsp:txXfrm>
        <a:off x="3746995" y="1269715"/>
        <a:ext cx="1641541" cy="2735885"/>
      </dsp:txXfrm>
    </dsp:sp>
    <dsp:sp modelId="{614C00FE-D5D2-FC47-A571-68FCCEDDD9DA}">
      <dsp:nvSpPr>
        <dsp:cNvPr id="0" name=""/>
        <dsp:cNvSpPr/>
      </dsp:nvSpPr>
      <dsp:spPr>
        <a:xfrm>
          <a:off x="5618352" y="643333"/>
          <a:ext cx="1641541" cy="626381"/>
        </a:xfrm>
        <a:prstGeom prst="rect">
          <a:avLst/>
        </a:prstGeom>
        <a:gradFill rotWithShape="0">
          <a:gsLst>
            <a:gs pos="0">
              <a:schemeClr val="accent5">
                <a:alpha val="90000"/>
                <a:hueOff val="0"/>
                <a:satOff val="0"/>
                <a:lumOff val="0"/>
                <a:alphaOff val="-30000"/>
                <a:tint val="98000"/>
                <a:lumMod val="110000"/>
              </a:schemeClr>
            </a:gs>
            <a:gs pos="84000">
              <a:schemeClr val="accent5">
                <a:alpha val="90000"/>
                <a:hueOff val="0"/>
                <a:satOff val="0"/>
                <a:lumOff val="0"/>
                <a:alphaOff val="-30000"/>
                <a:shade val="90000"/>
                <a:lumMod val="88000"/>
              </a:schemeClr>
            </a:gs>
          </a:gsLst>
          <a:lin ang="5400000" scaled="0"/>
        </a:gradFill>
        <a:ln w="12700" cap="rnd" cmpd="sng" algn="ctr">
          <a:solidFill>
            <a:schemeClr val="accent5">
              <a:alpha val="90000"/>
              <a:hueOff val="0"/>
              <a:satOff val="0"/>
              <a:lumOff val="0"/>
              <a:alphaOff val="-3000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Cognitive symptoms</a:t>
          </a:r>
          <a:endParaRPr lang="en-US" sz="1800" kern="1200" dirty="0"/>
        </a:p>
      </dsp:txBody>
      <dsp:txXfrm>
        <a:off x="5618352" y="643333"/>
        <a:ext cx="1641541" cy="626381"/>
      </dsp:txXfrm>
    </dsp:sp>
    <dsp:sp modelId="{8771771E-8FEA-5D40-A16D-24608C9DF912}">
      <dsp:nvSpPr>
        <dsp:cNvPr id="0" name=""/>
        <dsp:cNvSpPr/>
      </dsp:nvSpPr>
      <dsp:spPr>
        <a:xfrm>
          <a:off x="5618352" y="1269715"/>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Hold negative views of themselves</a:t>
          </a:r>
        </a:p>
        <a:p>
          <a:pPr marL="171450" lvl="1" indent="-171450" algn="l" defTabSz="800100" rtl="0">
            <a:lnSpc>
              <a:spcPct val="90000"/>
            </a:lnSpc>
            <a:spcBef>
              <a:spcPct val="0"/>
            </a:spcBef>
            <a:spcAft>
              <a:spcPct val="15000"/>
            </a:spcAft>
            <a:buChar char="•"/>
          </a:pPr>
          <a:r>
            <a:rPr lang="en-US" sz="1800" kern="1200"/>
            <a:t>Blame themselves for unfortunate events</a:t>
          </a:r>
          <a:endParaRPr lang="en-US" sz="1800" kern="1200" dirty="0"/>
        </a:p>
        <a:p>
          <a:pPr marL="171450" lvl="1" indent="-171450" algn="l" defTabSz="800100" rtl="0">
            <a:lnSpc>
              <a:spcPct val="90000"/>
            </a:lnSpc>
            <a:spcBef>
              <a:spcPct val="0"/>
            </a:spcBef>
            <a:spcAft>
              <a:spcPct val="15000"/>
            </a:spcAft>
            <a:buChar char="•"/>
          </a:pPr>
          <a:r>
            <a:rPr lang="en-US" sz="1800" kern="1200"/>
            <a:t>Pessimistic</a:t>
          </a:r>
        </a:p>
      </dsp:txBody>
      <dsp:txXfrm>
        <a:off x="5618352" y="1269715"/>
        <a:ext cx="1641541" cy="2735885"/>
      </dsp:txXfrm>
    </dsp:sp>
    <dsp:sp modelId="{6EBA397F-EE9D-B14E-A4F2-C0464CFEAD25}">
      <dsp:nvSpPr>
        <dsp:cNvPr id="0" name=""/>
        <dsp:cNvSpPr/>
      </dsp:nvSpPr>
      <dsp:spPr>
        <a:xfrm>
          <a:off x="7489709" y="643333"/>
          <a:ext cx="1641541" cy="626381"/>
        </a:xfrm>
        <a:prstGeom prst="rect">
          <a:avLst/>
        </a:prstGeom>
        <a:gradFill rotWithShape="0">
          <a:gsLst>
            <a:gs pos="0">
              <a:schemeClr val="accent5">
                <a:alpha val="90000"/>
                <a:hueOff val="0"/>
                <a:satOff val="0"/>
                <a:lumOff val="0"/>
                <a:alphaOff val="-40000"/>
                <a:tint val="98000"/>
                <a:lumMod val="110000"/>
              </a:schemeClr>
            </a:gs>
            <a:gs pos="84000">
              <a:schemeClr val="accent5">
                <a:alpha val="90000"/>
                <a:hueOff val="0"/>
                <a:satOff val="0"/>
                <a:lumOff val="0"/>
                <a:alphaOff val="-40000"/>
                <a:shade val="90000"/>
                <a:lumMod val="88000"/>
              </a:schemeClr>
            </a:gs>
          </a:gsLst>
          <a:lin ang="5400000" scaled="0"/>
        </a:gradFill>
        <a:ln w="12700" cap="rnd" cmpd="sng" algn="ctr">
          <a:solidFill>
            <a:schemeClr val="accent5">
              <a:alpha val="90000"/>
              <a:hueOff val="0"/>
              <a:satOff val="0"/>
              <a:lumOff val="0"/>
              <a:alphaOff val="-4000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Physical symptoms</a:t>
          </a:r>
          <a:endParaRPr lang="en-US" sz="1800" kern="1200" dirty="0"/>
        </a:p>
      </dsp:txBody>
      <dsp:txXfrm>
        <a:off x="7489709" y="643333"/>
        <a:ext cx="1641541" cy="626381"/>
      </dsp:txXfrm>
    </dsp:sp>
    <dsp:sp modelId="{3CBE9CA2-12C9-2C40-B3B8-C989A683C897}">
      <dsp:nvSpPr>
        <dsp:cNvPr id="0" name=""/>
        <dsp:cNvSpPr/>
      </dsp:nvSpPr>
      <dsp:spPr>
        <a:xfrm>
          <a:off x="7489709" y="1269715"/>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Headaches, dizzy spells, general pain</a:t>
          </a:r>
        </a:p>
      </dsp:txBody>
      <dsp:txXfrm>
        <a:off x="7489709" y="1269715"/>
        <a:ext cx="1641541" cy="27358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206CA-A400-324E-8E84-BC4DF11DAA19}">
      <dsp:nvSpPr>
        <dsp:cNvPr id="0" name=""/>
        <dsp:cNvSpPr/>
      </dsp:nvSpPr>
      <dsp:spPr>
        <a:xfrm>
          <a:off x="4282" y="359121"/>
          <a:ext cx="1641541" cy="626381"/>
        </a:xfrm>
        <a:prstGeom prst="rect">
          <a:avLst/>
        </a:prstGeom>
        <a:gradFill rotWithShape="0">
          <a:gsLst>
            <a:gs pos="0">
              <a:schemeClr val="accent5">
                <a:alpha val="90000"/>
                <a:hueOff val="0"/>
                <a:satOff val="0"/>
                <a:lumOff val="0"/>
                <a:alphaOff val="0"/>
                <a:tint val="98000"/>
                <a:lumMod val="110000"/>
              </a:schemeClr>
            </a:gs>
            <a:gs pos="84000">
              <a:schemeClr val="accent5">
                <a:alpha val="90000"/>
                <a:hueOff val="0"/>
                <a:satOff val="0"/>
                <a:lumOff val="0"/>
                <a:alphaOff val="0"/>
                <a:shade val="90000"/>
                <a:lumMod val="88000"/>
              </a:schemeClr>
            </a:gs>
          </a:gsLst>
          <a:lin ang="5400000" scaled="0"/>
        </a:gradFill>
        <a:ln w="12700" cap="rnd" cmpd="sng" algn="ctr">
          <a:solidFill>
            <a:schemeClr val="accent5">
              <a:alpha val="90000"/>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dirty="0"/>
            <a:t>Emotional symptoms</a:t>
          </a:r>
        </a:p>
      </dsp:txBody>
      <dsp:txXfrm>
        <a:off x="4282" y="359121"/>
        <a:ext cx="1641541" cy="626381"/>
      </dsp:txXfrm>
    </dsp:sp>
    <dsp:sp modelId="{C9CF1AAB-1E6C-2A4B-8F52-AC859F436BED}">
      <dsp:nvSpPr>
        <dsp:cNvPr id="0" name=""/>
        <dsp:cNvSpPr/>
      </dsp:nvSpPr>
      <dsp:spPr>
        <a:xfrm>
          <a:off x="4282" y="985503"/>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Feeling </a:t>
          </a:r>
          <a:r>
            <a:rPr lang="en-US" altLang="ja-JP" sz="1800" kern="1200"/>
            <a:t>“</a:t>
          </a:r>
          <a:r>
            <a:rPr lang="en-US" sz="1800" kern="1200"/>
            <a:t>miserable,</a:t>
          </a:r>
          <a:r>
            <a:rPr lang="en-US" altLang="ja-JP" sz="1800" kern="1200"/>
            <a:t>”</a:t>
          </a:r>
          <a:r>
            <a:rPr lang="en-US" sz="1800" kern="1200"/>
            <a:t> </a:t>
          </a:r>
          <a:r>
            <a:rPr lang="en-US" altLang="ja-JP" sz="1800" kern="1200"/>
            <a:t>“</a:t>
          </a:r>
          <a:r>
            <a:rPr lang="en-US" sz="1800" kern="1200"/>
            <a:t>empty,</a:t>
          </a:r>
          <a:r>
            <a:rPr lang="en-US" altLang="ja-JP" sz="1800" kern="1200"/>
            <a:t>”</a:t>
          </a:r>
          <a:r>
            <a:rPr lang="en-US" sz="1800" kern="1200"/>
            <a:t> </a:t>
          </a:r>
          <a:r>
            <a:rPr lang="en-US" altLang="ja-JP" sz="1800" kern="1200"/>
            <a:t>“</a:t>
          </a:r>
          <a:r>
            <a:rPr lang="en-US" sz="1800" kern="1200"/>
            <a:t>humiliated</a:t>
          </a:r>
          <a:r>
            <a:rPr lang="en-US" altLang="ja-JP" sz="1800" kern="1200"/>
            <a:t>”</a:t>
          </a:r>
          <a:endParaRPr lang="en-US" sz="1800" kern="1200" dirty="0"/>
        </a:p>
        <a:p>
          <a:pPr marL="171450" lvl="1" indent="-171450" algn="l" defTabSz="800100" rtl="0">
            <a:lnSpc>
              <a:spcPct val="90000"/>
            </a:lnSpc>
            <a:spcBef>
              <a:spcPct val="0"/>
            </a:spcBef>
            <a:spcAft>
              <a:spcPct val="15000"/>
            </a:spcAft>
            <a:buChar char="•"/>
          </a:pPr>
          <a:r>
            <a:rPr lang="en-US" sz="1800" kern="1200"/>
            <a:t>Experiencing little pleasure</a:t>
          </a:r>
        </a:p>
      </dsp:txBody>
      <dsp:txXfrm>
        <a:off x="4282" y="985503"/>
        <a:ext cx="1641541" cy="2735885"/>
      </dsp:txXfrm>
    </dsp:sp>
    <dsp:sp modelId="{0B7DC5F5-DA82-5A42-BC19-B6FD056D2F41}">
      <dsp:nvSpPr>
        <dsp:cNvPr id="0" name=""/>
        <dsp:cNvSpPr/>
      </dsp:nvSpPr>
      <dsp:spPr>
        <a:xfrm>
          <a:off x="1875639" y="359121"/>
          <a:ext cx="1641541" cy="626381"/>
        </a:xfrm>
        <a:prstGeom prst="rect">
          <a:avLst/>
        </a:prstGeom>
        <a:gradFill rotWithShape="0">
          <a:gsLst>
            <a:gs pos="0">
              <a:schemeClr val="accent5">
                <a:alpha val="90000"/>
                <a:hueOff val="0"/>
                <a:satOff val="0"/>
                <a:lumOff val="0"/>
                <a:alphaOff val="-10000"/>
                <a:tint val="98000"/>
                <a:lumMod val="110000"/>
              </a:schemeClr>
            </a:gs>
            <a:gs pos="84000">
              <a:schemeClr val="accent5">
                <a:alpha val="90000"/>
                <a:hueOff val="0"/>
                <a:satOff val="0"/>
                <a:lumOff val="0"/>
                <a:alphaOff val="-10000"/>
                <a:shade val="90000"/>
                <a:lumMod val="88000"/>
              </a:schemeClr>
            </a:gs>
          </a:gsLst>
          <a:lin ang="5400000" scaled="0"/>
        </a:gradFill>
        <a:ln w="12700" cap="rnd" cmpd="sng" algn="ctr">
          <a:solidFill>
            <a:schemeClr val="accent5">
              <a:alpha val="90000"/>
              <a:hueOff val="0"/>
              <a:satOff val="0"/>
              <a:lumOff val="0"/>
              <a:alphaOff val="-1000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Motivational symptoms</a:t>
          </a:r>
          <a:endParaRPr lang="en-US" sz="1800" kern="1200" dirty="0"/>
        </a:p>
      </dsp:txBody>
      <dsp:txXfrm>
        <a:off x="1875639" y="359121"/>
        <a:ext cx="1641541" cy="626381"/>
      </dsp:txXfrm>
    </dsp:sp>
    <dsp:sp modelId="{54FF86B4-32AC-9048-8273-3E17742B8B32}">
      <dsp:nvSpPr>
        <dsp:cNvPr id="0" name=""/>
        <dsp:cNvSpPr/>
      </dsp:nvSpPr>
      <dsp:spPr>
        <a:xfrm>
          <a:off x="1875639" y="985503"/>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Lacking drive, initiative, naturalness</a:t>
          </a:r>
          <a:endParaRPr lang="en-US" sz="1800" kern="1200" dirty="0"/>
        </a:p>
        <a:p>
          <a:pPr marL="171450" lvl="1" indent="-171450" algn="l" defTabSz="800100" rtl="0">
            <a:lnSpc>
              <a:spcPct val="90000"/>
            </a:lnSpc>
            <a:spcBef>
              <a:spcPct val="0"/>
            </a:spcBef>
            <a:spcAft>
              <a:spcPct val="15000"/>
            </a:spcAft>
            <a:buChar char="•"/>
          </a:pPr>
          <a:r>
            <a:rPr lang="en-US" sz="1800" kern="1200"/>
            <a:t>Between 6% and 15% of those with severe depression die by suicide</a:t>
          </a:r>
        </a:p>
      </dsp:txBody>
      <dsp:txXfrm>
        <a:off x="1875639" y="985503"/>
        <a:ext cx="1641541" cy="2735885"/>
      </dsp:txXfrm>
    </dsp:sp>
    <dsp:sp modelId="{BF5F8836-C6DB-774B-B135-3EC70DB183E3}">
      <dsp:nvSpPr>
        <dsp:cNvPr id="0" name=""/>
        <dsp:cNvSpPr/>
      </dsp:nvSpPr>
      <dsp:spPr>
        <a:xfrm>
          <a:off x="3746995" y="359121"/>
          <a:ext cx="1641541" cy="626381"/>
        </a:xfrm>
        <a:prstGeom prst="rect">
          <a:avLst/>
        </a:prstGeom>
        <a:gradFill rotWithShape="0">
          <a:gsLst>
            <a:gs pos="0">
              <a:schemeClr val="accent5">
                <a:alpha val="90000"/>
                <a:hueOff val="0"/>
                <a:satOff val="0"/>
                <a:lumOff val="0"/>
                <a:alphaOff val="-20000"/>
                <a:tint val="98000"/>
                <a:lumMod val="110000"/>
              </a:schemeClr>
            </a:gs>
            <a:gs pos="84000">
              <a:schemeClr val="accent5">
                <a:alpha val="90000"/>
                <a:hueOff val="0"/>
                <a:satOff val="0"/>
                <a:lumOff val="0"/>
                <a:alphaOff val="-20000"/>
                <a:shade val="90000"/>
                <a:lumMod val="88000"/>
              </a:schemeClr>
            </a:gs>
          </a:gsLst>
          <a:lin ang="5400000" scaled="0"/>
        </a:gradFill>
        <a:ln w="12700" cap="rnd" cmpd="sng" algn="ctr">
          <a:solidFill>
            <a:schemeClr val="accent5">
              <a:alpha val="90000"/>
              <a:hueOff val="0"/>
              <a:satOff val="0"/>
              <a:lumOff val="0"/>
              <a:alphaOff val="-2000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Behavioral symptoms</a:t>
          </a:r>
          <a:endParaRPr lang="en-US" sz="1800" kern="1200" dirty="0"/>
        </a:p>
      </dsp:txBody>
      <dsp:txXfrm>
        <a:off x="3746995" y="359121"/>
        <a:ext cx="1641541" cy="626381"/>
      </dsp:txXfrm>
    </dsp:sp>
    <dsp:sp modelId="{34E41818-5357-9043-84FD-6EC5BC666FE7}">
      <dsp:nvSpPr>
        <dsp:cNvPr id="0" name=""/>
        <dsp:cNvSpPr/>
      </dsp:nvSpPr>
      <dsp:spPr>
        <a:xfrm>
          <a:off x="3746995" y="985503"/>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Less active, less productive</a:t>
          </a:r>
        </a:p>
      </dsp:txBody>
      <dsp:txXfrm>
        <a:off x="3746995" y="985503"/>
        <a:ext cx="1641541" cy="2735885"/>
      </dsp:txXfrm>
    </dsp:sp>
    <dsp:sp modelId="{614C00FE-D5D2-FC47-A571-68FCCEDDD9DA}">
      <dsp:nvSpPr>
        <dsp:cNvPr id="0" name=""/>
        <dsp:cNvSpPr/>
      </dsp:nvSpPr>
      <dsp:spPr>
        <a:xfrm>
          <a:off x="5618352" y="359121"/>
          <a:ext cx="1641541" cy="626381"/>
        </a:xfrm>
        <a:prstGeom prst="rect">
          <a:avLst/>
        </a:prstGeom>
        <a:gradFill rotWithShape="0">
          <a:gsLst>
            <a:gs pos="0">
              <a:schemeClr val="accent5">
                <a:alpha val="90000"/>
                <a:hueOff val="0"/>
                <a:satOff val="0"/>
                <a:lumOff val="0"/>
                <a:alphaOff val="-30000"/>
                <a:tint val="98000"/>
                <a:lumMod val="110000"/>
              </a:schemeClr>
            </a:gs>
            <a:gs pos="84000">
              <a:schemeClr val="accent5">
                <a:alpha val="90000"/>
                <a:hueOff val="0"/>
                <a:satOff val="0"/>
                <a:lumOff val="0"/>
                <a:alphaOff val="-30000"/>
                <a:shade val="90000"/>
                <a:lumMod val="88000"/>
              </a:schemeClr>
            </a:gs>
          </a:gsLst>
          <a:lin ang="5400000" scaled="0"/>
        </a:gradFill>
        <a:ln w="12700" cap="rnd" cmpd="sng" algn="ctr">
          <a:solidFill>
            <a:schemeClr val="accent5">
              <a:alpha val="90000"/>
              <a:hueOff val="0"/>
              <a:satOff val="0"/>
              <a:lumOff val="0"/>
              <a:alphaOff val="-3000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Cognitive symptoms</a:t>
          </a:r>
          <a:endParaRPr lang="en-US" sz="1800" kern="1200" dirty="0"/>
        </a:p>
      </dsp:txBody>
      <dsp:txXfrm>
        <a:off x="5618352" y="359121"/>
        <a:ext cx="1641541" cy="626381"/>
      </dsp:txXfrm>
    </dsp:sp>
    <dsp:sp modelId="{8771771E-8FEA-5D40-A16D-24608C9DF912}">
      <dsp:nvSpPr>
        <dsp:cNvPr id="0" name=""/>
        <dsp:cNvSpPr/>
      </dsp:nvSpPr>
      <dsp:spPr>
        <a:xfrm>
          <a:off x="5618352" y="985503"/>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Hold negative views of themselves</a:t>
          </a:r>
        </a:p>
        <a:p>
          <a:pPr marL="171450" lvl="1" indent="-171450" algn="l" defTabSz="800100" rtl="0">
            <a:lnSpc>
              <a:spcPct val="90000"/>
            </a:lnSpc>
            <a:spcBef>
              <a:spcPct val="0"/>
            </a:spcBef>
            <a:spcAft>
              <a:spcPct val="15000"/>
            </a:spcAft>
            <a:buChar char="•"/>
          </a:pPr>
          <a:r>
            <a:rPr lang="en-US" sz="1800" kern="1200"/>
            <a:t>Blame themselves for unfortunate events</a:t>
          </a:r>
          <a:endParaRPr lang="en-US" sz="1800" kern="1200" dirty="0"/>
        </a:p>
        <a:p>
          <a:pPr marL="171450" lvl="1" indent="-171450" algn="l" defTabSz="800100" rtl="0">
            <a:lnSpc>
              <a:spcPct val="90000"/>
            </a:lnSpc>
            <a:spcBef>
              <a:spcPct val="0"/>
            </a:spcBef>
            <a:spcAft>
              <a:spcPct val="15000"/>
            </a:spcAft>
            <a:buChar char="•"/>
          </a:pPr>
          <a:r>
            <a:rPr lang="en-US" sz="1800" kern="1200"/>
            <a:t>Pessimistic</a:t>
          </a:r>
        </a:p>
      </dsp:txBody>
      <dsp:txXfrm>
        <a:off x="5618352" y="985503"/>
        <a:ext cx="1641541" cy="2735885"/>
      </dsp:txXfrm>
    </dsp:sp>
    <dsp:sp modelId="{6EBA397F-EE9D-B14E-A4F2-C0464CFEAD25}">
      <dsp:nvSpPr>
        <dsp:cNvPr id="0" name=""/>
        <dsp:cNvSpPr/>
      </dsp:nvSpPr>
      <dsp:spPr>
        <a:xfrm>
          <a:off x="7489709" y="359121"/>
          <a:ext cx="1641541" cy="626381"/>
        </a:xfrm>
        <a:prstGeom prst="rect">
          <a:avLst/>
        </a:prstGeom>
        <a:gradFill rotWithShape="0">
          <a:gsLst>
            <a:gs pos="0">
              <a:schemeClr val="accent5">
                <a:alpha val="90000"/>
                <a:hueOff val="0"/>
                <a:satOff val="0"/>
                <a:lumOff val="0"/>
                <a:alphaOff val="-40000"/>
                <a:tint val="98000"/>
                <a:lumMod val="110000"/>
              </a:schemeClr>
            </a:gs>
            <a:gs pos="84000">
              <a:schemeClr val="accent5">
                <a:alpha val="90000"/>
                <a:hueOff val="0"/>
                <a:satOff val="0"/>
                <a:lumOff val="0"/>
                <a:alphaOff val="-40000"/>
                <a:shade val="90000"/>
                <a:lumMod val="88000"/>
              </a:schemeClr>
            </a:gs>
          </a:gsLst>
          <a:lin ang="5400000" scaled="0"/>
        </a:gradFill>
        <a:ln w="12700" cap="rnd" cmpd="sng" algn="ctr">
          <a:solidFill>
            <a:schemeClr val="accent5">
              <a:alpha val="90000"/>
              <a:hueOff val="0"/>
              <a:satOff val="0"/>
              <a:lumOff val="0"/>
              <a:alphaOff val="-4000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Physical symptoms</a:t>
          </a:r>
          <a:endParaRPr lang="en-US" sz="1800" kern="1200" dirty="0"/>
        </a:p>
      </dsp:txBody>
      <dsp:txXfrm>
        <a:off x="7489709" y="359121"/>
        <a:ext cx="1641541" cy="626381"/>
      </dsp:txXfrm>
    </dsp:sp>
    <dsp:sp modelId="{3CBE9CA2-12C9-2C40-B3B8-C989A683C897}">
      <dsp:nvSpPr>
        <dsp:cNvPr id="0" name=""/>
        <dsp:cNvSpPr/>
      </dsp:nvSpPr>
      <dsp:spPr>
        <a:xfrm>
          <a:off x="7489709" y="985503"/>
          <a:ext cx="1641541" cy="2735885"/>
        </a:xfrm>
        <a:prstGeom prst="rect">
          <a:avLst/>
        </a:prstGeom>
        <a:solidFill>
          <a:schemeClr val="accent5">
            <a:alpha val="90000"/>
            <a:tint val="40000"/>
            <a:hueOff val="0"/>
            <a:satOff val="0"/>
            <a:lumOff val="0"/>
            <a:alphaOff val="0"/>
          </a:schemeClr>
        </a:solidFill>
        <a:ln w="12700" cap="rnd"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Headaches, dizzy spells, general pain</a:t>
          </a:r>
        </a:p>
      </dsp:txBody>
      <dsp:txXfrm>
        <a:off x="7489709" y="985503"/>
        <a:ext cx="1641541" cy="27358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45CD3-279D-244C-889D-6E4045129661}">
      <dsp:nvSpPr>
        <dsp:cNvPr id="0" name=""/>
        <dsp:cNvSpPr/>
      </dsp:nvSpPr>
      <dsp:spPr>
        <a:xfrm>
          <a:off x="4278" y="112761"/>
          <a:ext cx="1640019" cy="625906"/>
        </a:xfrm>
        <a:prstGeom prst="rec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Emotional symptoms</a:t>
          </a:r>
        </a:p>
      </dsp:txBody>
      <dsp:txXfrm>
        <a:off x="4278" y="112761"/>
        <a:ext cx="1640019" cy="625906"/>
      </dsp:txXfrm>
    </dsp:sp>
    <dsp:sp modelId="{EA278064-BAA7-9344-A02B-DB468A406908}">
      <dsp:nvSpPr>
        <dsp:cNvPr id="0" name=""/>
        <dsp:cNvSpPr/>
      </dsp:nvSpPr>
      <dsp:spPr>
        <a:xfrm>
          <a:off x="4278" y="738668"/>
          <a:ext cx="1640019" cy="2433554"/>
        </a:xfrm>
        <a:prstGeom prst="rect">
          <a:avLst/>
        </a:prstGeom>
        <a:solidFill>
          <a:schemeClr val="accent4">
            <a:tint val="40000"/>
            <a:alpha val="90000"/>
            <a:hueOff val="0"/>
            <a:satOff val="0"/>
            <a:lumOff val="0"/>
            <a:alphaOff val="0"/>
          </a:schemeClr>
        </a:solidFill>
        <a:ln w="12700"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US" sz="2000" kern="1200" dirty="0"/>
            <a:t>Active, powerful emotions in search of outlet</a:t>
          </a:r>
        </a:p>
      </dsp:txBody>
      <dsp:txXfrm>
        <a:off x="4278" y="738668"/>
        <a:ext cx="1640019" cy="2433554"/>
      </dsp:txXfrm>
    </dsp:sp>
    <dsp:sp modelId="{28862EDD-583B-814B-8412-3A9EDDF753F8}">
      <dsp:nvSpPr>
        <dsp:cNvPr id="0" name=""/>
        <dsp:cNvSpPr/>
      </dsp:nvSpPr>
      <dsp:spPr>
        <a:xfrm>
          <a:off x="1873900" y="112761"/>
          <a:ext cx="1640019" cy="625906"/>
        </a:xfrm>
        <a:prstGeom prst="rect">
          <a:avLst/>
        </a:prstGeom>
        <a:gradFill rotWithShape="0">
          <a:gsLst>
            <a:gs pos="0">
              <a:schemeClr val="accent4">
                <a:hueOff val="-1894027"/>
                <a:satOff val="7091"/>
                <a:lumOff val="98"/>
                <a:alphaOff val="0"/>
                <a:tint val="98000"/>
                <a:lumMod val="110000"/>
              </a:schemeClr>
            </a:gs>
            <a:gs pos="84000">
              <a:schemeClr val="accent4">
                <a:hueOff val="-1894027"/>
                <a:satOff val="7091"/>
                <a:lumOff val="98"/>
                <a:alphaOff val="0"/>
                <a:shade val="90000"/>
                <a:lumMod val="88000"/>
              </a:schemeClr>
            </a:gs>
          </a:gsLst>
          <a:lin ang="5400000" scaled="0"/>
        </a:gradFill>
        <a:ln w="12700" cap="rnd" cmpd="sng" algn="ctr">
          <a:solidFill>
            <a:schemeClr val="accent4">
              <a:hueOff val="-1894027"/>
              <a:satOff val="7091"/>
              <a:lumOff val="98"/>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Motivational symptoms</a:t>
          </a:r>
        </a:p>
      </dsp:txBody>
      <dsp:txXfrm>
        <a:off x="1873900" y="112761"/>
        <a:ext cx="1640019" cy="625906"/>
      </dsp:txXfrm>
    </dsp:sp>
    <dsp:sp modelId="{D3CE48E6-5243-FD4C-B89C-75F546A1E70F}">
      <dsp:nvSpPr>
        <dsp:cNvPr id="0" name=""/>
        <dsp:cNvSpPr/>
      </dsp:nvSpPr>
      <dsp:spPr>
        <a:xfrm>
          <a:off x="1873900" y="738668"/>
          <a:ext cx="1640019" cy="2433554"/>
        </a:xfrm>
        <a:prstGeom prst="rect">
          <a:avLst/>
        </a:prstGeom>
        <a:solidFill>
          <a:schemeClr val="accent4">
            <a:tint val="40000"/>
            <a:alpha val="90000"/>
            <a:hueOff val="-1858412"/>
            <a:satOff val="5738"/>
            <a:lumOff val="123"/>
            <a:alphaOff val="0"/>
          </a:schemeClr>
        </a:solidFill>
        <a:ln w="12700" cap="rnd" cmpd="sng" algn="ctr">
          <a:solidFill>
            <a:schemeClr val="accent4">
              <a:tint val="40000"/>
              <a:alpha val="90000"/>
              <a:hueOff val="-1858412"/>
              <a:satOff val="5738"/>
              <a:lumOff val="12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Need for constant excitement, involvement, companion-ship</a:t>
          </a:r>
        </a:p>
      </dsp:txBody>
      <dsp:txXfrm>
        <a:off x="1873900" y="738668"/>
        <a:ext cx="1640019" cy="2433554"/>
      </dsp:txXfrm>
    </dsp:sp>
    <dsp:sp modelId="{33DF75FD-3F80-DC44-B4DA-61AE7E66D166}">
      <dsp:nvSpPr>
        <dsp:cNvPr id="0" name=""/>
        <dsp:cNvSpPr/>
      </dsp:nvSpPr>
      <dsp:spPr>
        <a:xfrm>
          <a:off x="3743523" y="112761"/>
          <a:ext cx="1640019" cy="625906"/>
        </a:xfrm>
        <a:prstGeom prst="rect">
          <a:avLst/>
        </a:prstGeom>
        <a:gradFill rotWithShape="0">
          <a:gsLst>
            <a:gs pos="0">
              <a:schemeClr val="accent4">
                <a:hueOff val="-3788054"/>
                <a:satOff val="14182"/>
                <a:lumOff val="196"/>
                <a:alphaOff val="0"/>
                <a:tint val="98000"/>
                <a:lumMod val="110000"/>
              </a:schemeClr>
            </a:gs>
            <a:gs pos="84000">
              <a:schemeClr val="accent4">
                <a:hueOff val="-3788054"/>
                <a:satOff val="14182"/>
                <a:lumOff val="196"/>
                <a:alphaOff val="0"/>
                <a:shade val="90000"/>
                <a:lumMod val="88000"/>
              </a:schemeClr>
            </a:gs>
          </a:gsLst>
          <a:lin ang="5400000" scaled="0"/>
        </a:gradFill>
        <a:ln w="12700" cap="rnd" cmpd="sng" algn="ctr">
          <a:solidFill>
            <a:schemeClr val="accent4">
              <a:hueOff val="-3788054"/>
              <a:satOff val="14182"/>
              <a:lumOff val="196"/>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Behavioral symptoms</a:t>
          </a:r>
        </a:p>
      </dsp:txBody>
      <dsp:txXfrm>
        <a:off x="3743523" y="112761"/>
        <a:ext cx="1640019" cy="625906"/>
      </dsp:txXfrm>
    </dsp:sp>
    <dsp:sp modelId="{5C8FBE92-FD08-A347-ADD3-4E468E8C5ACC}">
      <dsp:nvSpPr>
        <dsp:cNvPr id="0" name=""/>
        <dsp:cNvSpPr/>
      </dsp:nvSpPr>
      <dsp:spPr>
        <a:xfrm>
          <a:off x="3743523" y="738668"/>
          <a:ext cx="1640019" cy="2433554"/>
        </a:xfrm>
        <a:prstGeom prst="rect">
          <a:avLst/>
        </a:prstGeom>
        <a:solidFill>
          <a:schemeClr val="accent4">
            <a:tint val="40000"/>
            <a:alpha val="90000"/>
            <a:hueOff val="-3716824"/>
            <a:satOff val="11476"/>
            <a:lumOff val="247"/>
            <a:alphaOff val="0"/>
          </a:schemeClr>
        </a:solidFill>
        <a:ln w="12700" cap="rnd" cmpd="sng" algn="ctr">
          <a:solidFill>
            <a:schemeClr val="accent4">
              <a:tint val="40000"/>
              <a:alpha val="90000"/>
              <a:hueOff val="-3716824"/>
              <a:satOff val="11476"/>
              <a:lumOff val="24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Very active – move quickly; talk loudly or rapidly</a:t>
          </a:r>
        </a:p>
        <a:p>
          <a:pPr marL="171450" lvl="1" indent="-171450" algn="l" defTabSz="800100" rtl="0">
            <a:lnSpc>
              <a:spcPct val="90000"/>
            </a:lnSpc>
            <a:spcBef>
              <a:spcPct val="0"/>
            </a:spcBef>
            <a:spcAft>
              <a:spcPct val="15000"/>
            </a:spcAft>
            <a:buChar char="•"/>
          </a:pPr>
          <a:r>
            <a:rPr lang="en-US" sz="1800" kern="1200" dirty="0"/>
            <a:t>Flamboyance is not uncommon</a:t>
          </a:r>
        </a:p>
      </dsp:txBody>
      <dsp:txXfrm>
        <a:off x="3743523" y="738668"/>
        <a:ext cx="1640019" cy="2433554"/>
      </dsp:txXfrm>
    </dsp:sp>
    <dsp:sp modelId="{544B5A44-4BDE-BE4D-A720-1C1A2E8A773E}">
      <dsp:nvSpPr>
        <dsp:cNvPr id="0" name=""/>
        <dsp:cNvSpPr/>
      </dsp:nvSpPr>
      <dsp:spPr>
        <a:xfrm>
          <a:off x="5613146" y="112761"/>
          <a:ext cx="1640019" cy="625906"/>
        </a:xfrm>
        <a:prstGeom prst="rect">
          <a:avLst/>
        </a:prstGeom>
        <a:gradFill rotWithShape="0">
          <a:gsLst>
            <a:gs pos="0">
              <a:schemeClr val="accent4">
                <a:hueOff val="-5682081"/>
                <a:satOff val="21273"/>
                <a:lumOff val="294"/>
                <a:alphaOff val="0"/>
                <a:tint val="98000"/>
                <a:lumMod val="110000"/>
              </a:schemeClr>
            </a:gs>
            <a:gs pos="84000">
              <a:schemeClr val="accent4">
                <a:hueOff val="-5682081"/>
                <a:satOff val="21273"/>
                <a:lumOff val="294"/>
                <a:alphaOff val="0"/>
                <a:shade val="90000"/>
                <a:lumMod val="88000"/>
              </a:schemeClr>
            </a:gs>
          </a:gsLst>
          <a:lin ang="5400000" scaled="0"/>
        </a:gradFill>
        <a:ln w="12700" cap="rnd" cmpd="sng" algn="ctr">
          <a:solidFill>
            <a:schemeClr val="accent4">
              <a:hueOff val="-5682081"/>
              <a:satOff val="21273"/>
              <a:lumOff val="294"/>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Cognitive symptoms</a:t>
          </a:r>
        </a:p>
      </dsp:txBody>
      <dsp:txXfrm>
        <a:off x="5613146" y="112761"/>
        <a:ext cx="1640019" cy="625906"/>
      </dsp:txXfrm>
    </dsp:sp>
    <dsp:sp modelId="{6C31DB30-DE8A-724E-BC57-7D48A5811F5F}">
      <dsp:nvSpPr>
        <dsp:cNvPr id="0" name=""/>
        <dsp:cNvSpPr/>
      </dsp:nvSpPr>
      <dsp:spPr>
        <a:xfrm>
          <a:off x="5613146" y="738668"/>
          <a:ext cx="1640019" cy="2433554"/>
        </a:xfrm>
        <a:prstGeom prst="rect">
          <a:avLst/>
        </a:prstGeom>
        <a:solidFill>
          <a:schemeClr val="accent4">
            <a:tint val="40000"/>
            <a:alpha val="90000"/>
            <a:hueOff val="-5575236"/>
            <a:satOff val="17215"/>
            <a:lumOff val="370"/>
            <a:alphaOff val="0"/>
          </a:schemeClr>
        </a:solidFill>
        <a:ln w="12700" cap="rnd" cmpd="sng" algn="ctr">
          <a:solidFill>
            <a:schemeClr val="accent4">
              <a:tint val="40000"/>
              <a:alpha val="90000"/>
              <a:hueOff val="-5575236"/>
              <a:satOff val="17215"/>
              <a:lumOff val="37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Show poor judgment or planning</a:t>
          </a:r>
        </a:p>
        <a:p>
          <a:pPr marL="342900" lvl="2" indent="-171450" algn="l" defTabSz="800100" rtl="0">
            <a:lnSpc>
              <a:spcPct val="90000"/>
            </a:lnSpc>
            <a:spcBef>
              <a:spcPct val="0"/>
            </a:spcBef>
            <a:spcAft>
              <a:spcPct val="15000"/>
            </a:spcAft>
            <a:buChar char="•"/>
          </a:pPr>
          <a:r>
            <a:rPr lang="en-US" sz="1800" kern="1200"/>
            <a:t>May have trouble remaining coherent or in touch with reality</a:t>
          </a:r>
        </a:p>
      </dsp:txBody>
      <dsp:txXfrm>
        <a:off x="5613146" y="738668"/>
        <a:ext cx="1640019" cy="2433554"/>
      </dsp:txXfrm>
    </dsp:sp>
    <dsp:sp modelId="{5B6C5C78-EAC6-A94E-BFFB-A871580936B6}">
      <dsp:nvSpPr>
        <dsp:cNvPr id="0" name=""/>
        <dsp:cNvSpPr/>
      </dsp:nvSpPr>
      <dsp:spPr>
        <a:xfrm>
          <a:off x="7482768" y="112761"/>
          <a:ext cx="1640019" cy="625906"/>
        </a:xfrm>
        <a:prstGeom prst="rect">
          <a:avLst/>
        </a:prstGeom>
        <a:gradFill rotWithShape="0">
          <a:gsLst>
            <a:gs pos="0">
              <a:schemeClr val="accent4">
                <a:hueOff val="-7576108"/>
                <a:satOff val="28364"/>
                <a:lumOff val="392"/>
                <a:alphaOff val="0"/>
                <a:tint val="98000"/>
                <a:lumMod val="110000"/>
              </a:schemeClr>
            </a:gs>
            <a:gs pos="84000">
              <a:schemeClr val="accent4">
                <a:hueOff val="-7576108"/>
                <a:satOff val="28364"/>
                <a:lumOff val="392"/>
                <a:alphaOff val="0"/>
                <a:shade val="90000"/>
                <a:lumMod val="88000"/>
              </a:schemeClr>
            </a:gs>
          </a:gsLst>
          <a:lin ang="5400000" scaled="0"/>
        </a:gradFill>
        <a:ln w="12700" cap="rnd" cmpd="sng" algn="ctr">
          <a:solidFill>
            <a:schemeClr val="accent4">
              <a:hueOff val="-7576108"/>
              <a:satOff val="28364"/>
              <a:lumOff val="392"/>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kern="1200"/>
            <a:t>Physical symptoms</a:t>
          </a:r>
        </a:p>
      </dsp:txBody>
      <dsp:txXfrm>
        <a:off x="7482768" y="112761"/>
        <a:ext cx="1640019" cy="625906"/>
      </dsp:txXfrm>
    </dsp:sp>
    <dsp:sp modelId="{1F06EB50-D2FC-DB4F-A2A8-89B7927C1AB0}">
      <dsp:nvSpPr>
        <dsp:cNvPr id="0" name=""/>
        <dsp:cNvSpPr/>
      </dsp:nvSpPr>
      <dsp:spPr>
        <a:xfrm>
          <a:off x="7482768" y="738668"/>
          <a:ext cx="1640019" cy="2433554"/>
        </a:xfrm>
        <a:prstGeom prst="rect">
          <a:avLst/>
        </a:prstGeom>
        <a:solidFill>
          <a:schemeClr val="accent4">
            <a:tint val="40000"/>
            <a:alpha val="90000"/>
            <a:hueOff val="-7433647"/>
            <a:satOff val="22953"/>
            <a:lumOff val="493"/>
            <a:alphaOff val="0"/>
          </a:schemeClr>
        </a:solidFill>
        <a:ln w="12700" cap="rnd" cmpd="sng" algn="ctr">
          <a:solidFill>
            <a:schemeClr val="accent4">
              <a:tint val="40000"/>
              <a:alpha val="90000"/>
              <a:hueOff val="-7433647"/>
              <a:satOff val="22953"/>
              <a:lumOff val="49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a:t>High energy level – often in the presence of little or no rest</a:t>
          </a:r>
        </a:p>
      </dsp:txBody>
      <dsp:txXfrm>
        <a:off x="7482768" y="738668"/>
        <a:ext cx="1640019" cy="24335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32C0F-E24E-4C0E-A8A1-C70975C77FA5}">
      <dsp:nvSpPr>
        <dsp:cNvPr id="0" name=""/>
        <dsp:cNvSpPr/>
      </dsp:nvSpPr>
      <dsp:spPr>
        <a:xfrm>
          <a:off x="3231" y="463898"/>
          <a:ext cx="2563601" cy="1814906"/>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Very common in clinical populations and very hard to treat. It is also associated with suicide.</a:t>
          </a:r>
          <a:endParaRPr lang="en-US" sz="1800" kern="1200" dirty="0">
            <a:solidFill>
              <a:schemeClr val="tx1"/>
            </a:solidFill>
          </a:endParaRPr>
        </a:p>
      </dsp:txBody>
      <dsp:txXfrm>
        <a:off x="3231" y="463898"/>
        <a:ext cx="2563601" cy="1814906"/>
      </dsp:txXfrm>
    </dsp:sp>
    <dsp:sp modelId="{64863C60-9D8B-46A9-8273-A24A6FA6E11E}">
      <dsp:nvSpPr>
        <dsp:cNvPr id="0" name=""/>
        <dsp:cNvSpPr/>
      </dsp:nvSpPr>
      <dsp:spPr>
        <a:xfrm>
          <a:off x="2823193" y="476088"/>
          <a:ext cx="2563601" cy="1790527"/>
        </a:xfrm>
        <a:prstGeom prst="rect">
          <a:avLst/>
        </a:prstGeom>
        <a:solidFill>
          <a:schemeClr val="accent2">
            <a:hueOff val="1327382"/>
            <a:satOff val="-6802"/>
            <a:lumOff val="-344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Core features are impulsivity instability in relationships and mood.</a:t>
          </a:r>
          <a:endParaRPr lang="en-US" sz="1800" kern="1200" dirty="0">
            <a:solidFill>
              <a:schemeClr val="tx1"/>
            </a:solidFill>
          </a:endParaRPr>
        </a:p>
      </dsp:txBody>
      <dsp:txXfrm>
        <a:off x="2823193" y="476088"/>
        <a:ext cx="2563601" cy="1790527"/>
      </dsp:txXfrm>
    </dsp:sp>
    <dsp:sp modelId="{92F5350D-021A-40A9-B921-64DFE57AE56E}">
      <dsp:nvSpPr>
        <dsp:cNvPr id="0" name=""/>
        <dsp:cNvSpPr/>
      </dsp:nvSpPr>
      <dsp:spPr>
        <a:xfrm>
          <a:off x="5643155" y="488278"/>
          <a:ext cx="2563601" cy="1766147"/>
        </a:xfrm>
        <a:prstGeom prst="rect">
          <a:avLst/>
        </a:prstGeom>
        <a:solidFill>
          <a:schemeClr val="accent2">
            <a:hueOff val="2654764"/>
            <a:satOff val="-13603"/>
            <a:lumOff val="-689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Attitudes and feelings towards other people can change rapidly from idealisation to anger.</a:t>
          </a:r>
          <a:endParaRPr lang="en-US" sz="1800" kern="1200" dirty="0">
            <a:solidFill>
              <a:schemeClr val="tx1"/>
            </a:solidFill>
          </a:endParaRPr>
        </a:p>
      </dsp:txBody>
      <dsp:txXfrm>
        <a:off x="5643155" y="488278"/>
        <a:ext cx="2563601" cy="1766147"/>
      </dsp:txXfrm>
    </dsp:sp>
    <dsp:sp modelId="{9D3FB862-1DB6-427C-9A88-4CDF5DB4F142}">
      <dsp:nvSpPr>
        <dsp:cNvPr id="0" name=""/>
        <dsp:cNvSpPr/>
      </dsp:nvSpPr>
      <dsp:spPr>
        <a:xfrm>
          <a:off x="8463116" y="498776"/>
          <a:ext cx="2563601" cy="1745151"/>
        </a:xfrm>
        <a:prstGeom prst="rect">
          <a:avLst/>
        </a:prstGeom>
        <a:solidFill>
          <a:schemeClr val="accent2">
            <a:hueOff val="3982146"/>
            <a:satOff val="-20405"/>
            <a:lumOff val="-1033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They are overly sensitive to small signs of emotions in others and often do not have a clear sense of self.</a:t>
          </a:r>
          <a:endParaRPr lang="en-US" sz="1800" kern="1200" dirty="0">
            <a:solidFill>
              <a:schemeClr val="tx1"/>
            </a:solidFill>
          </a:endParaRPr>
        </a:p>
      </dsp:txBody>
      <dsp:txXfrm>
        <a:off x="8463116" y="498776"/>
        <a:ext cx="2563601" cy="1745151"/>
      </dsp:txXfrm>
    </dsp:sp>
    <dsp:sp modelId="{BDDF5E33-A66F-460E-813B-5B560561A1DA}">
      <dsp:nvSpPr>
        <dsp:cNvPr id="0" name=""/>
        <dsp:cNvSpPr/>
      </dsp:nvSpPr>
      <dsp:spPr>
        <a:xfrm>
          <a:off x="3231" y="2535165"/>
          <a:ext cx="2563601" cy="1729800"/>
        </a:xfrm>
        <a:prstGeom prst="rect">
          <a:avLst/>
        </a:prstGeom>
        <a:solidFill>
          <a:schemeClr val="accent2">
            <a:hueOff val="5309529"/>
            <a:satOff val="-27207"/>
            <a:lumOff val="-1378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Their potentially self-damaging behaviour can include gambling reckless spending indiscriminate sexual activity and substance abuse.</a:t>
          </a:r>
          <a:endParaRPr lang="en-US" sz="1800" kern="1200" dirty="0"/>
        </a:p>
      </dsp:txBody>
      <dsp:txXfrm>
        <a:off x="3231" y="2535165"/>
        <a:ext cx="2563601" cy="1729800"/>
      </dsp:txXfrm>
    </dsp:sp>
    <dsp:sp modelId="{1427C64E-F6DB-4333-BFB3-2F8749D54E5C}">
      <dsp:nvSpPr>
        <dsp:cNvPr id="0" name=""/>
        <dsp:cNvSpPr/>
      </dsp:nvSpPr>
      <dsp:spPr>
        <a:xfrm>
          <a:off x="2823193" y="2535165"/>
          <a:ext cx="2563601" cy="1729800"/>
        </a:xfrm>
        <a:prstGeom prst="rect">
          <a:avLst/>
        </a:prstGeom>
        <a:solidFill>
          <a:schemeClr val="accent2">
            <a:hueOff val="6636910"/>
            <a:satOff val="-34009"/>
            <a:lumOff val="-1722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They do not like to be alone, fear abandonment, demand attention, and experience chronic depression.</a:t>
          </a:r>
          <a:endParaRPr lang="en-US" sz="1800" kern="1200" dirty="0"/>
        </a:p>
      </dsp:txBody>
      <dsp:txXfrm>
        <a:off x="2823193" y="2535165"/>
        <a:ext cx="2563601" cy="1729800"/>
      </dsp:txXfrm>
    </dsp:sp>
    <dsp:sp modelId="{CF86F720-0D64-439E-A496-674541FDCC63}">
      <dsp:nvSpPr>
        <dsp:cNvPr id="0" name=""/>
        <dsp:cNvSpPr/>
      </dsp:nvSpPr>
      <dsp:spPr>
        <a:xfrm>
          <a:off x="5643155" y="2535165"/>
          <a:ext cx="2563601" cy="1729800"/>
        </a:xfrm>
        <a:prstGeom prst="rect">
          <a:avLst/>
        </a:prstGeom>
        <a:solidFill>
          <a:schemeClr val="accent2">
            <a:hueOff val="7964292"/>
            <a:satOff val="-40810"/>
            <a:lumOff val="-2067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They may also engage in self-mutilation.</a:t>
          </a:r>
          <a:endParaRPr lang="en-US" sz="1800" kern="1200" dirty="0"/>
        </a:p>
      </dsp:txBody>
      <dsp:txXfrm>
        <a:off x="5643155" y="2535165"/>
        <a:ext cx="2563601" cy="1729800"/>
      </dsp:txXfrm>
    </dsp:sp>
    <dsp:sp modelId="{A88B7158-AF2E-42BB-994B-A6E66BF7F106}">
      <dsp:nvSpPr>
        <dsp:cNvPr id="0" name=""/>
        <dsp:cNvSpPr/>
      </dsp:nvSpPr>
      <dsp:spPr>
        <a:xfrm>
          <a:off x="8463116" y="2535165"/>
          <a:ext cx="2563601" cy="1729800"/>
        </a:xfrm>
        <a:prstGeom prst="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However, over 10-15 years they usually no longer meet the criteria and certainly by the age of 40.</a:t>
          </a:r>
          <a:endParaRPr lang="en-US" sz="1800" kern="1200" dirty="0"/>
        </a:p>
      </dsp:txBody>
      <dsp:txXfrm>
        <a:off x="8463116" y="2535165"/>
        <a:ext cx="2563601" cy="17298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BF7C0-1264-4907-A33E-FE2731FFB827}">
      <dsp:nvSpPr>
        <dsp:cNvPr id="0" name=""/>
        <dsp:cNvSpPr/>
      </dsp:nvSpPr>
      <dsp:spPr>
        <a:xfrm>
          <a:off x="0" y="417459"/>
          <a:ext cx="7012370" cy="77220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The child is dependent on the parent and so will be particularly exposed to challenges.</a:t>
          </a:r>
          <a:endParaRPr lang="en-US" sz="2000" kern="1200" dirty="0">
            <a:solidFill>
              <a:schemeClr val="bg1"/>
            </a:solidFill>
          </a:endParaRPr>
        </a:p>
      </dsp:txBody>
      <dsp:txXfrm>
        <a:off x="37696" y="455155"/>
        <a:ext cx="6936978" cy="696808"/>
      </dsp:txXfrm>
    </dsp:sp>
    <dsp:sp modelId="{6820FFEA-3E5C-4837-AE0A-C7E99D826F23}">
      <dsp:nvSpPr>
        <dsp:cNvPr id="0" name=""/>
        <dsp:cNvSpPr/>
      </dsp:nvSpPr>
      <dsp:spPr>
        <a:xfrm>
          <a:off x="0" y="1247259"/>
          <a:ext cx="7012370" cy="772200"/>
        </a:xfrm>
        <a:prstGeom prst="roundRect">
          <a:avLst/>
        </a:prstGeom>
        <a:gradFill rotWithShape="0">
          <a:gsLst>
            <a:gs pos="0">
              <a:schemeClr val="accent5">
                <a:hueOff val="1115164"/>
                <a:satOff val="-4935"/>
                <a:lumOff val="-4951"/>
                <a:alphaOff val="0"/>
                <a:tint val="98000"/>
                <a:lumMod val="110000"/>
              </a:schemeClr>
            </a:gs>
            <a:gs pos="84000">
              <a:schemeClr val="accent5">
                <a:hueOff val="1115164"/>
                <a:satOff val="-4935"/>
                <a:lumOff val="-495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Children recognise when their parent is experiencing a period of poor mental illness.</a:t>
          </a:r>
          <a:endParaRPr lang="en-US" sz="2000" kern="1200" dirty="0">
            <a:solidFill>
              <a:schemeClr val="bg1"/>
            </a:solidFill>
          </a:endParaRPr>
        </a:p>
      </dsp:txBody>
      <dsp:txXfrm>
        <a:off x="37696" y="1284955"/>
        <a:ext cx="6936978" cy="696808"/>
      </dsp:txXfrm>
    </dsp:sp>
    <dsp:sp modelId="{C65C80CE-9CE5-4D6F-93ED-82F4A58BBE22}">
      <dsp:nvSpPr>
        <dsp:cNvPr id="0" name=""/>
        <dsp:cNvSpPr/>
      </dsp:nvSpPr>
      <dsp:spPr>
        <a:xfrm>
          <a:off x="0" y="2077059"/>
          <a:ext cx="7012370" cy="772200"/>
        </a:xfrm>
        <a:prstGeom prst="roundRect">
          <a:avLst/>
        </a:prstGeom>
        <a:gradFill rotWithShape="0">
          <a:gsLst>
            <a:gs pos="0">
              <a:schemeClr val="accent5">
                <a:hueOff val="2230328"/>
                <a:satOff val="-9870"/>
                <a:lumOff val="-9902"/>
                <a:alphaOff val="0"/>
                <a:tint val="98000"/>
                <a:lumMod val="110000"/>
              </a:schemeClr>
            </a:gs>
            <a:gs pos="84000">
              <a:schemeClr val="accent5">
                <a:hueOff val="2230328"/>
                <a:satOff val="-9870"/>
                <a:lumOff val="-990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often witness and experience dangerous situations: such as the parent being physically abusive.</a:t>
          </a:r>
          <a:endParaRPr lang="en-US" sz="2000" kern="1200"/>
        </a:p>
      </dsp:txBody>
      <dsp:txXfrm>
        <a:off x="37696" y="2114755"/>
        <a:ext cx="6936978" cy="696808"/>
      </dsp:txXfrm>
    </dsp:sp>
    <dsp:sp modelId="{FCD61D76-079D-4430-A785-40533BD5088B}">
      <dsp:nvSpPr>
        <dsp:cNvPr id="0" name=""/>
        <dsp:cNvSpPr/>
      </dsp:nvSpPr>
      <dsp:spPr>
        <a:xfrm>
          <a:off x="0" y="2906859"/>
          <a:ext cx="7012370" cy="772200"/>
        </a:xfrm>
        <a:prstGeom prst="roundRect">
          <a:avLst/>
        </a:prstGeom>
        <a:gradFill rotWithShape="0">
          <a:gsLst>
            <a:gs pos="0">
              <a:schemeClr val="accent5">
                <a:hueOff val="3345492"/>
                <a:satOff val="-14805"/>
                <a:lumOff val="-14853"/>
                <a:alphaOff val="0"/>
                <a:tint val="98000"/>
                <a:lumMod val="110000"/>
              </a:schemeClr>
            </a:gs>
            <a:gs pos="84000">
              <a:schemeClr val="accent5">
                <a:hueOff val="3345492"/>
                <a:satOff val="-14805"/>
                <a:lumOff val="-1485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However, children can also experience episodes when the child is neglected and the parent is physically and mentally absent.</a:t>
          </a:r>
          <a:endParaRPr lang="en-US" sz="2000" kern="1200"/>
        </a:p>
      </dsp:txBody>
      <dsp:txXfrm>
        <a:off x="37696" y="2944555"/>
        <a:ext cx="6936978" cy="696808"/>
      </dsp:txXfrm>
    </dsp:sp>
    <dsp:sp modelId="{D80E9850-130E-4A79-AA8A-4FFE7628027A}">
      <dsp:nvSpPr>
        <dsp:cNvPr id="0" name=""/>
        <dsp:cNvSpPr/>
      </dsp:nvSpPr>
      <dsp:spPr>
        <a:xfrm>
          <a:off x="0" y="3736659"/>
          <a:ext cx="7012370" cy="772200"/>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Parents with serious mental illness can often become delusional and bring the children into their delusions.</a:t>
          </a:r>
          <a:endParaRPr lang="en-US" sz="2000" kern="1200"/>
        </a:p>
      </dsp:txBody>
      <dsp:txXfrm>
        <a:off x="37696" y="3774355"/>
        <a:ext cx="6936978" cy="6968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B0BB05-45BF-447D-94A4-F505F28EBB50}">
      <dsp:nvSpPr>
        <dsp:cNvPr id="0" name=""/>
        <dsp:cNvSpPr/>
      </dsp:nvSpPr>
      <dsp:spPr>
        <a:xfrm>
          <a:off x="0" y="41205"/>
          <a:ext cx="7012370" cy="227448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bg1"/>
              </a:solidFill>
            </a:rPr>
            <a:t>The relationship between the parent and child will be affected, and often the child will not know whether it is safe to engage with the parent, or whether they are safer to keep their distance.</a:t>
          </a:r>
          <a:endParaRPr lang="en-US" sz="2700" kern="1200" dirty="0">
            <a:solidFill>
              <a:schemeClr val="bg1"/>
            </a:solidFill>
          </a:endParaRPr>
        </a:p>
      </dsp:txBody>
      <dsp:txXfrm>
        <a:off x="111031" y="152236"/>
        <a:ext cx="6790308" cy="2052418"/>
      </dsp:txXfrm>
    </dsp:sp>
    <dsp:sp modelId="{EB52404C-3E55-4BC3-B163-36C6E2D5A083}">
      <dsp:nvSpPr>
        <dsp:cNvPr id="0" name=""/>
        <dsp:cNvSpPr/>
      </dsp:nvSpPr>
      <dsp:spPr>
        <a:xfrm>
          <a:off x="0" y="2393445"/>
          <a:ext cx="7012370" cy="2274480"/>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Children often report being able to engage with parents when they are not experiencing a psychotic episode but needing to withdraw when it is unsafe.</a:t>
          </a:r>
          <a:endParaRPr lang="en-US" sz="2700" kern="1200" dirty="0"/>
        </a:p>
      </dsp:txBody>
      <dsp:txXfrm>
        <a:off x="111031" y="2504476"/>
        <a:ext cx="6790308" cy="20524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ED30A-1984-4838-BBDD-64FCB335A428}">
      <dsp:nvSpPr>
        <dsp:cNvPr id="0" name=""/>
        <dsp:cNvSpPr/>
      </dsp:nvSpPr>
      <dsp:spPr>
        <a:xfrm>
          <a:off x="0" y="62625"/>
          <a:ext cx="7012370" cy="147420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1"/>
              </a:solidFill>
            </a:rPr>
            <a:t>Children of mentally unwell parents often become the main carer. Needing to support their siblings and often their parent. </a:t>
          </a:r>
          <a:endParaRPr lang="en-US" sz="2800" kern="1200" dirty="0">
            <a:solidFill>
              <a:schemeClr val="bg1"/>
            </a:solidFill>
          </a:endParaRPr>
        </a:p>
      </dsp:txBody>
      <dsp:txXfrm>
        <a:off x="71965" y="134590"/>
        <a:ext cx="6868440" cy="1330270"/>
      </dsp:txXfrm>
    </dsp:sp>
    <dsp:sp modelId="{94436591-FB90-4012-B343-C8A69E42F001}">
      <dsp:nvSpPr>
        <dsp:cNvPr id="0" name=""/>
        <dsp:cNvSpPr/>
      </dsp:nvSpPr>
      <dsp:spPr>
        <a:xfrm>
          <a:off x="0" y="1617465"/>
          <a:ext cx="7012370" cy="1474200"/>
        </a:xfrm>
        <a:prstGeom prst="roundRect">
          <a:avLst/>
        </a:prstGeom>
        <a:gradFill rotWithShape="0">
          <a:gsLst>
            <a:gs pos="0">
              <a:schemeClr val="accent5">
                <a:hueOff val="2230328"/>
                <a:satOff val="-9870"/>
                <a:lumOff val="-9902"/>
                <a:alphaOff val="0"/>
                <a:tint val="98000"/>
                <a:lumMod val="110000"/>
              </a:schemeClr>
            </a:gs>
            <a:gs pos="84000">
              <a:schemeClr val="accent5">
                <a:hueOff val="2230328"/>
                <a:satOff val="-9870"/>
                <a:lumOff val="-990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Children will often guard their parents, keeping an eye on them to make sure that they are safe.</a:t>
          </a:r>
          <a:endParaRPr lang="en-US" sz="2800" kern="1200"/>
        </a:p>
      </dsp:txBody>
      <dsp:txXfrm>
        <a:off x="71965" y="1689430"/>
        <a:ext cx="6868440" cy="1330270"/>
      </dsp:txXfrm>
    </dsp:sp>
    <dsp:sp modelId="{A1220B16-FCE8-44D1-AB76-7227FE625682}">
      <dsp:nvSpPr>
        <dsp:cNvPr id="0" name=""/>
        <dsp:cNvSpPr/>
      </dsp:nvSpPr>
      <dsp:spPr>
        <a:xfrm>
          <a:off x="0" y="3172305"/>
          <a:ext cx="7012370" cy="1474200"/>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Siblings will often become very close and support each other as they have a shared experience.</a:t>
          </a:r>
          <a:endParaRPr lang="en-US" sz="2800" kern="1200"/>
        </a:p>
      </dsp:txBody>
      <dsp:txXfrm>
        <a:off x="71965" y="3244270"/>
        <a:ext cx="6868440" cy="133027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807B4-15FD-43CA-9F46-55C375A8E9ED}">
      <dsp:nvSpPr>
        <dsp:cNvPr id="0" name=""/>
        <dsp:cNvSpPr/>
      </dsp:nvSpPr>
      <dsp:spPr>
        <a:xfrm>
          <a:off x="0" y="2299"/>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5F1BADEC-4258-4803-8650-43D5932C1543}">
      <dsp:nvSpPr>
        <dsp:cNvPr id="0" name=""/>
        <dsp:cNvSpPr/>
      </dsp:nvSpPr>
      <dsp:spPr>
        <a:xfrm>
          <a:off x="0" y="2299"/>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There is often a sense from children that they cannot discuss their family situation with 'outsiders'.</a:t>
          </a:r>
          <a:endParaRPr lang="en-US" sz="2800" kern="1200"/>
        </a:p>
      </dsp:txBody>
      <dsp:txXfrm>
        <a:off x="0" y="2299"/>
        <a:ext cx="7012370" cy="1568177"/>
      </dsp:txXfrm>
    </dsp:sp>
    <dsp:sp modelId="{68062261-B22F-4D2E-A3D9-20884D4838C4}">
      <dsp:nvSpPr>
        <dsp:cNvPr id="0" name=""/>
        <dsp:cNvSpPr/>
      </dsp:nvSpPr>
      <dsp:spPr>
        <a:xfrm>
          <a:off x="0" y="1570476"/>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11E62D89-4F92-4F57-9C7A-A3F21C01C4BC}">
      <dsp:nvSpPr>
        <dsp:cNvPr id="0" name=""/>
        <dsp:cNvSpPr/>
      </dsp:nvSpPr>
      <dsp:spPr>
        <a:xfrm>
          <a:off x="0" y="1570476"/>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There is often particular pressure from parents that their children cannot discuss the situation with anyone outside of the family.</a:t>
          </a:r>
          <a:endParaRPr lang="en-US" sz="2800" kern="1200"/>
        </a:p>
      </dsp:txBody>
      <dsp:txXfrm>
        <a:off x="0" y="1570476"/>
        <a:ext cx="7012370" cy="1568177"/>
      </dsp:txXfrm>
    </dsp:sp>
    <dsp:sp modelId="{096D5EA3-C5DC-4B66-ACAE-F49663307189}">
      <dsp:nvSpPr>
        <dsp:cNvPr id="0" name=""/>
        <dsp:cNvSpPr/>
      </dsp:nvSpPr>
      <dsp:spPr>
        <a:xfrm>
          <a:off x="0" y="3138654"/>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0891469-898B-4CE8-B909-8AE814BFDDB1}">
      <dsp:nvSpPr>
        <dsp:cNvPr id="0" name=""/>
        <dsp:cNvSpPr/>
      </dsp:nvSpPr>
      <dsp:spPr>
        <a:xfrm>
          <a:off x="0" y="3138654"/>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Why do you think this might happen?</a:t>
          </a:r>
          <a:endParaRPr lang="en-US" sz="2800" kern="1200"/>
        </a:p>
      </dsp:txBody>
      <dsp:txXfrm>
        <a:off x="0" y="3138654"/>
        <a:ext cx="7012370" cy="156817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DB624-B353-4CAF-984C-787B0E93771C}">
      <dsp:nvSpPr>
        <dsp:cNvPr id="0" name=""/>
        <dsp:cNvSpPr/>
      </dsp:nvSpPr>
      <dsp:spPr>
        <a:xfrm>
          <a:off x="0" y="62625"/>
          <a:ext cx="7012370" cy="147420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1"/>
              </a:solidFill>
            </a:rPr>
            <a:t>Often children do not know what is going on. Particularly when parents are suddenly absent (because they've been taken into hospital).</a:t>
          </a:r>
          <a:endParaRPr lang="en-US" sz="2800" kern="1200" dirty="0">
            <a:solidFill>
              <a:schemeClr val="bg1"/>
            </a:solidFill>
          </a:endParaRPr>
        </a:p>
      </dsp:txBody>
      <dsp:txXfrm>
        <a:off x="71965" y="134590"/>
        <a:ext cx="6868440" cy="1330270"/>
      </dsp:txXfrm>
    </dsp:sp>
    <dsp:sp modelId="{1C80B258-EB76-4AD9-A6BD-AF7A375A0B3C}">
      <dsp:nvSpPr>
        <dsp:cNvPr id="0" name=""/>
        <dsp:cNvSpPr/>
      </dsp:nvSpPr>
      <dsp:spPr>
        <a:xfrm>
          <a:off x="0" y="1617465"/>
          <a:ext cx="7012370" cy="1474200"/>
        </a:xfrm>
        <a:prstGeom prst="roundRect">
          <a:avLst/>
        </a:prstGeom>
        <a:gradFill rotWithShape="0">
          <a:gsLst>
            <a:gs pos="0">
              <a:schemeClr val="accent5">
                <a:hueOff val="2230328"/>
                <a:satOff val="-9870"/>
                <a:lumOff val="-9902"/>
                <a:alphaOff val="0"/>
                <a:tint val="98000"/>
                <a:lumMod val="110000"/>
              </a:schemeClr>
            </a:gs>
            <a:gs pos="84000">
              <a:schemeClr val="accent5">
                <a:hueOff val="2230328"/>
                <a:satOff val="-9870"/>
                <a:lumOff val="-990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Children will often go and live with other relatives but not be informed about the reason why.</a:t>
          </a:r>
          <a:endParaRPr lang="en-US" sz="2800" kern="1200" dirty="0"/>
        </a:p>
      </dsp:txBody>
      <dsp:txXfrm>
        <a:off x="71965" y="1689430"/>
        <a:ext cx="6868440" cy="1330270"/>
      </dsp:txXfrm>
    </dsp:sp>
    <dsp:sp modelId="{1C315D64-3CA8-44AB-87D9-692D538A9A10}">
      <dsp:nvSpPr>
        <dsp:cNvPr id="0" name=""/>
        <dsp:cNvSpPr/>
      </dsp:nvSpPr>
      <dsp:spPr>
        <a:xfrm>
          <a:off x="0" y="3172305"/>
          <a:ext cx="7012370" cy="1474200"/>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They won't have a clear understanding about the illness, particularly if there is an underlying sense of secrecy.</a:t>
          </a:r>
          <a:endParaRPr lang="en-US" sz="2800" kern="1200"/>
        </a:p>
      </dsp:txBody>
      <dsp:txXfrm>
        <a:off x="71965" y="3244270"/>
        <a:ext cx="6868440" cy="13302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3E194B-1EED-4770-9C82-945700A8A3D7}">
      <dsp:nvSpPr>
        <dsp:cNvPr id="0" name=""/>
        <dsp:cNvSpPr/>
      </dsp:nvSpPr>
      <dsp:spPr>
        <a:xfrm>
          <a:off x="0" y="94513"/>
          <a:ext cx="7012370" cy="2221171"/>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bg1"/>
              </a:solidFill>
            </a:rPr>
            <a:t>Family support: Partners, grandparents and extended family and occasionally the community.</a:t>
          </a:r>
          <a:endParaRPr lang="en-US" sz="2700" kern="1200" dirty="0">
            <a:solidFill>
              <a:schemeClr val="bg1"/>
            </a:solidFill>
          </a:endParaRPr>
        </a:p>
      </dsp:txBody>
      <dsp:txXfrm>
        <a:off x="108429" y="202942"/>
        <a:ext cx="6795512" cy="2004313"/>
      </dsp:txXfrm>
    </dsp:sp>
    <dsp:sp modelId="{EE6316CF-659B-4607-9FAF-D821010D176F}">
      <dsp:nvSpPr>
        <dsp:cNvPr id="0" name=""/>
        <dsp:cNvSpPr/>
      </dsp:nvSpPr>
      <dsp:spPr>
        <a:xfrm>
          <a:off x="0" y="2393445"/>
          <a:ext cx="7012370" cy="2221171"/>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Health services and other services are often not engaged, they often do not notice or provide the support that is needed. Children often feel judged by health services, particularly if their parent has been hospitalised.</a:t>
          </a:r>
          <a:endParaRPr lang="en-US" sz="2700" kern="1200"/>
        </a:p>
      </dsp:txBody>
      <dsp:txXfrm>
        <a:off x="108429" y="2501874"/>
        <a:ext cx="6795512" cy="200431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D89BE6-D69A-408E-BBBE-FF2D66CCA2AA}">
      <dsp:nvSpPr>
        <dsp:cNvPr id="0" name=""/>
        <dsp:cNvSpPr/>
      </dsp:nvSpPr>
      <dsp:spPr>
        <a:xfrm>
          <a:off x="0" y="27840"/>
          <a:ext cx="7012370" cy="142155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bg1"/>
              </a:solidFill>
            </a:rPr>
            <a:t>Spend some time considering the impact that this childhood experience will have on the adult.</a:t>
          </a:r>
          <a:endParaRPr lang="en-US" sz="2700" kern="1200" dirty="0">
            <a:solidFill>
              <a:schemeClr val="bg1"/>
            </a:solidFill>
          </a:endParaRPr>
        </a:p>
      </dsp:txBody>
      <dsp:txXfrm>
        <a:off x="69394" y="97234"/>
        <a:ext cx="6873582" cy="1282762"/>
      </dsp:txXfrm>
    </dsp:sp>
    <dsp:sp modelId="{71EAE245-8089-4772-AF17-E80083527AFD}">
      <dsp:nvSpPr>
        <dsp:cNvPr id="0" name=""/>
        <dsp:cNvSpPr/>
      </dsp:nvSpPr>
      <dsp:spPr>
        <a:xfrm>
          <a:off x="0" y="1527150"/>
          <a:ext cx="7012370" cy="1421550"/>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Think about:</a:t>
          </a:r>
          <a:endParaRPr lang="en-US" sz="2700" kern="1200"/>
        </a:p>
      </dsp:txBody>
      <dsp:txXfrm>
        <a:off x="69394" y="1596544"/>
        <a:ext cx="6873582" cy="1282762"/>
      </dsp:txXfrm>
    </dsp:sp>
    <dsp:sp modelId="{67D475E7-6084-4F90-B019-085B92D72D9A}">
      <dsp:nvSpPr>
        <dsp:cNvPr id="0" name=""/>
        <dsp:cNvSpPr/>
      </dsp:nvSpPr>
      <dsp:spPr>
        <a:xfrm>
          <a:off x="0" y="2948700"/>
          <a:ext cx="7012370" cy="1732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Health</a:t>
          </a:r>
          <a:endParaRPr lang="en-US" sz="2100" kern="1200"/>
        </a:p>
        <a:p>
          <a:pPr marL="228600" lvl="1" indent="-228600" algn="l" defTabSz="933450">
            <a:lnSpc>
              <a:spcPct val="90000"/>
            </a:lnSpc>
            <a:spcBef>
              <a:spcPct val="0"/>
            </a:spcBef>
            <a:spcAft>
              <a:spcPct val="20000"/>
            </a:spcAft>
            <a:buChar char="•"/>
          </a:pPr>
          <a:r>
            <a:rPr lang="en-GB" sz="2100" kern="1200"/>
            <a:t>Education</a:t>
          </a:r>
          <a:endParaRPr lang="en-US" sz="2100" kern="1200"/>
        </a:p>
        <a:p>
          <a:pPr marL="228600" lvl="1" indent="-228600" algn="l" defTabSz="933450">
            <a:lnSpc>
              <a:spcPct val="90000"/>
            </a:lnSpc>
            <a:spcBef>
              <a:spcPct val="0"/>
            </a:spcBef>
            <a:spcAft>
              <a:spcPct val="20000"/>
            </a:spcAft>
            <a:buChar char="•"/>
          </a:pPr>
          <a:r>
            <a:rPr lang="en-GB" sz="2100" kern="1200"/>
            <a:t>Social implications</a:t>
          </a:r>
          <a:endParaRPr lang="en-US" sz="2100" kern="1200"/>
        </a:p>
        <a:p>
          <a:pPr marL="228600" lvl="1" indent="-228600" algn="l" defTabSz="933450">
            <a:lnSpc>
              <a:spcPct val="90000"/>
            </a:lnSpc>
            <a:spcBef>
              <a:spcPct val="0"/>
            </a:spcBef>
            <a:spcAft>
              <a:spcPct val="20000"/>
            </a:spcAft>
            <a:buChar char="•"/>
          </a:pPr>
          <a:r>
            <a:rPr lang="en-GB" sz="2100" kern="1200"/>
            <a:t>Employment</a:t>
          </a:r>
          <a:endParaRPr lang="en-US" sz="2100" kern="1200"/>
        </a:p>
        <a:p>
          <a:pPr marL="228600" lvl="1" indent="-228600" algn="l" defTabSz="933450">
            <a:lnSpc>
              <a:spcPct val="90000"/>
            </a:lnSpc>
            <a:spcBef>
              <a:spcPct val="0"/>
            </a:spcBef>
            <a:spcAft>
              <a:spcPct val="20000"/>
            </a:spcAft>
            <a:buChar char="•"/>
          </a:pPr>
          <a:r>
            <a:rPr lang="en-GB" sz="2100" kern="1200"/>
            <a:t>Relationships</a:t>
          </a:r>
          <a:endParaRPr lang="en-US" sz="2100" kern="1200"/>
        </a:p>
      </dsp:txBody>
      <dsp:txXfrm>
        <a:off x="0" y="2948700"/>
        <a:ext cx="7012370" cy="173259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B5549-E23A-4BE7-8796-948C04910775}">
      <dsp:nvSpPr>
        <dsp:cNvPr id="0" name=""/>
        <dsp:cNvSpPr/>
      </dsp:nvSpPr>
      <dsp:spPr>
        <a:xfrm>
          <a:off x="0" y="41205"/>
          <a:ext cx="7012370" cy="227448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bg1"/>
              </a:solidFill>
            </a:rPr>
            <a:t>When the boundaries between parent and child are severely disrupted it is known as parentification. This happens when the child is used to help with care, support, comfort and closeness.</a:t>
          </a:r>
          <a:endParaRPr lang="en-US" sz="2700" kern="1200" dirty="0">
            <a:solidFill>
              <a:schemeClr val="bg1"/>
            </a:solidFill>
          </a:endParaRPr>
        </a:p>
      </dsp:txBody>
      <dsp:txXfrm>
        <a:off x="111031" y="152236"/>
        <a:ext cx="6790308" cy="2052418"/>
      </dsp:txXfrm>
    </dsp:sp>
    <dsp:sp modelId="{64078C4F-DC4D-471B-BBB3-6DD9EF13884A}">
      <dsp:nvSpPr>
        <dsp:cNvPr id="0" name=""/>
        <dsp:cNvSpPr/>
      </dsp:nvSpPr>
      <dsp:spPr>
        <a:xfrm>
          <a:off x="0" y="2393445"/>
          <a:ext cx="7012370" cy="2274480"/>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When a parent has serious mental illness parentification can occur.</a:t>
          </a:r>
          <a:endParaRPr lang="en-US" sz="2700" kern="1200" dirty="0"/>
        </a:p>
      </dsp:txBody>
      <dsp:txXfrm>
        <a:off x="111031" y="2504476"/>
        <a:ext cx="6790308" cy="205241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57A0B-A774-4A2B-AD45-77426F39F616}">
      <dsp:nvSpPr>
        <dsp:cNvPr id="0" name=""/>
        <dsp:cNvSpPr/>
      </dsp:nvSpPr>
      <dsp:spPr>
        <a:xfrm>
          <a:off x="0" y="506055"/>
          <a:ext cx="7012370" cy="874575"/>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bg1"/>
              </a:solidFill>
            </a:rPr>
            <a:t>Boundaries between child and parent are necessary.</a:t>
          </a:r>
          <a:endParaRPr lang="en-US" sz="2300" kern="1200" dirty="0">
            <a:solidFill>
              <a:schemeClr val="bg1"/>
            </a:solidFill>
          </a:endParaRPr>
        </a:p>
      </dsp:txBody>
      <dsp:txXfrm>
        <a:off x="42693" y="548748"/>
        <a:ext cx="6926984" cy="789189"/>
      </dsp:txXfrm>
    </dsp:sp>
    <dsp:sp modelId="{8CDD9773-5D1D-4253-A61D-BF78CA696426}">
      <dsp:nvSpPr>
        <dsp:cNvPr id="0" name=""/>
        <dsp:cNvSpPr/>
      </dsp:nvSpPr>
      <dsp:spPr>
        <a:xfrm>
          <a:off x="0" y="1446870"/>
          <a:ext cx="7012370" cy="874575"/>
        </a:xfrm>
        <a:prstGeom prst="roundRect">
          <a:avLst/>
        </a:prstGeom>
        <a:gradFill rotWithShape="0">
          <a:gsLst>
            <a:gs pos="0">
              <a:schemeClr val="accent5">
                <a:hueOff val="1486885"/>
                <a:satOff val="-6580"/>
                <a:lumOff val="-6601"/>
                <a:alphaOff val="0"/>
                <a:tint val="98000"/>
                <a:lumMod val="110000"/>
              </a:schemeClr>
            </a:gs>
            <a:gs pos="84000">
              <a:schemeClr val="accent5">
                <a:hueOff val="1486885"/>
                <a:satOff val="-6580"/>
                <a:lumOff val="-660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They support appropriate child development.</a:t>
          </a:r>
          <a:endParaRPr lang="en-US" sz="2300" kern="1200" dirty="0"/>
        </a:p>
      </dsp:txBody>
      <dsp:txXfrm>
        <a:off x="42693" y="1489563"/>
        <a:ext cx="6926984" cy="789189"/>
      </dsp:txXfrm>
    </dsp:sp>
    <dsp:sp modelId="{7867AF95-E669-4681-B1C2-14BD6F82E62C}">
      <dsp:nvSpPr>
        <dsp:cNvPr id="0" name=""/>
        <dsp:cNvSpPr/>
      </dsp:nvSpPr>
      <dsp:spPr>
        <a:xfrm>
          <a:off x="0" y="2387685"/>
          <a:ext cx="7012370" cy="874575"/>
        </a:xfrm>
        <a:prstGeom prst="roundRect">
          <a:avLst/>
        </a:prstGeom>
        <a:gradFill rotWithShape="0">
          <a:gsLst>
            <a:gs pos="0">
              <a:schemeClr val="accent5">
                <a:hueOff val="2973771"/>
                <a:satOff val="-13160"/>
                <a:lumOff val="-13203"/>
                <a:alphaOff val="0"/>
                <a:tint val="98000"/>
                <a:lumMod val="110000"/>
              </a:schemeClr>
            </a:gs>
            <a:gs pos="84000">
              <a:schemeClr val="accent5">
                <a:hueOff val="2973771"/>
                <a:satOff val="-13160"/>
                <a:lumOff val="-1320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And ensure that developmental, emotional needs are met.</a:t>
          </a:r>
          <a:endParaRPr lang="en-US" sz="2300" kern="1200"/>
        </a:p>
      </dsp:txBody>
      <dsp:txXfrm>
        <a:off x="42693" y="2430378"/>
        <a:ext cx="6926984" cy="789189"/>
      </dsp:txXfrm>
    </dsp:sp>
    <dsp:sp modelId="{5597021F-9EFC-48B5-95D5-3F563101DEC4}">
      <dsp:nvSpPr>
        <dsp:cNvPr id="0" name=""/>
        <dsp:cNvSpPr/>
      </dsp:nvSpPr>
      <dsp:spPr>
        <a:xfrm>
          <a:off x="0" y="3328500"/>
          <a:ext cx="7012370" cy="874575"/>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child needs to develop into a secure adolescent, able to decide for themselves and have a good sense of self.</a:t>
          </a:r>
          <a:endParaRPr lang="en-US" sz="2300" kern="1200"/>
        </a:p>
      </dsp:txBody>
      <dsp:txXfrm>
        <a:off x="42693" y="3371193"/>
        <a:ext cx="6926984" cy="78918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905E1-4BFF-4D3E-9B27-B1EB2FCD4E7B}">
      <dsp:nvSpPr>
        <dsp:cNvPr id="0" name=""/>
        <dsp:cNvSpPr/>
      </dsp:nvSpPr>
      <dsp:spPr>
        <a:xfrm>
          <a:off x="0" y="61387"/>
          <a:ext cx="7012370" cy="124020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External:</a:t>
          </a:r>
          <a:endParaRPr lang="en-US" sz="5300" kern="1200"/>
        </a:p>
      </dsp:txBody>
      <dsp:txXfrm>
        <a:off x="60542" y="121929"/>
        <a:ext cx="6891286" cy="1119116"/>
      </dsp:txXfrm>
    </dsp:sp>
    <dsp:sp modelId="{0B3DB396-0EB8-4B8A-ABE8-7C3298278351}">
      <dsp:nvSpPr>
        <dsp:cNvPr id="0" name=""/>
        <dsp:cNvSpPr/>
      </dsp:nvSpPr>
      <dsp:spPr>
        <a:xfrm>
          <a:off x="0" y="1301588"/>
          <a:ext cx="7012370" cy="3346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67310" rIns="376936" bIns="67310" numCol="1" spcCol="1270" anchor="t" anchorCtr="0">
          <a:noAutofit/>
        </a:bodyPr>
        <a:lstStyle/>
        <a:p>
          <a:pPr marL="285750" lvl="1" indent="-285750" algn="l" defTabSz="1822450">
            <a:lnSpc>
              <a:spcPct val="90000"/>
            </a:lnSpc>
            <a:spcBef>
              <a:spcPct val="0"/>
            </a:spcBef>
            <a:spcAft>
              <a:spcPct val="20000"/>
            </a:spcAft>
            <a:buChar char="•"/>
          </a:pPr>
          <a:r>
            <a:rPr lang="en-GB" sz="4100" kern="1200" dirty="0"/>
            <a:t>Mental Health issues</a:t>
          </a:r>
          <a:endParaRPr lang="en-US" sz="4100" kern="1200" dirty="0"/>
        </a:p>
        <a:p>
          <a:pPr marL="285750" lvl="1" indent="-285750" algn="l" defTabSz="1822450">
            <a:lnSpc>
              <a:spcPct val="90000"/>
            </a:lnSpc>
            <a:spcBef>
              <a:spcPct val="0"/>
            </a:spcBef>
            <a:spcAft>
              <a:spcPct val="20000"/>
            </a:spcAft>
            <a:buChar char="•"/>
          </a:pPr>
          <a:r>
            <a:rPr lang="en-GB" sz="4100" kern="1200"/>
            <a:t>Physical disability</a:t>
          </a:r>
          <a:endParaRPr lang="en-US" sz="4100" kern="1200"/>
        </a:p>
        <a:p>
          <a:pPr marL="285750" lvl="1" indent="-285750" algn="l" defTabSz="1822450">
            <a:lnSpc>
              <a:spcPct val="90000"/>
            </a:lnSpc>
            <a:spcBef>
              <a:spcPct val="0"/>
            </a:spcBef>
            <a:spcAft>
              <a:spcPct val="20000"/>
            </a:spcAft>
            <a:buChar char="•"/>
          </a:pPr>
          <a:r>
            <a:rPr lang="en-GB" sz="4100" kern="1200"/>
            <a:t>Cognitive impairment</a:t>
          </a:r>
          <a:endParaRPr lang="en-US" sz="4100" kern="1200"/>
        </a:p>
        <a:p>
          <a:pPr marL="285750" lvl="1" indent="-285750" algn="l" defTabSz="1822450">
            <a:lnSpc>
              <a:spcPct val="90000"/>
            </a:lnSpc>
            <a:spcBef>
              <a:spcPct val="0"/>
            </a:spcBef>
            <a:spcAft>
              <a:spcPct val="20000"/>
            </a:spcAft>
            <a:buChar char="•"/>
          </a:pPr>
          <a:r>
            <a:rPr lang="en-GB" sz="4100" kern="1200"/>
            <a:t>Early parenting</a:t>
          </a:r>
          <a:endParaRPr lang="en-US" sz="4100" kern="1200"/>
        </a:p>
        <a:p>
          <a:pPr marL="285750" lvl="1" indent="-285750" algn="l" defTabSz="1822450">
            <a:lnSpc>
              <a:spcPct val="90000"/>
            </a:lnSpc>
            <a:spcBef>
              <a:spcPct val="0"/>
            </a:spcBef>
            <a:spcAft>
              <a:spcPct val="20000"/>
            </a:spcAft>
            <a:buChar char="•"/>
          </a:pPr>
          <a:r>
            <a:rPr lang="en-GB" sz="4100" kern="1200" dirty="0"/>
            <a:t>Parental loneliness</a:t>
          </a:r>
          <a:endParaRPr lang="en-US" sz="4100" kern="1200" dirty="0"/>
        </a:p>
      </dsp:txBody>
      <dsp:txXfrm>
        <a:off x="0" y="1301588"/>
        <a:ext cx="7012370" cy="334615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EBA1D-920A-4CF3-9F69-623529504B93}">
      <dsp:nvSpPr>
        <dsp:cNvPr id="0" name=""/>
        <dsp:cNvSpPr/>
      </dsp:nvSpPr>
      <dsp:spPr>
        <a:xfrm>
          <a:off x="0" y="753128"/>
          <a:ext cx="7012370" cy="152100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Internal:</a:t>
          </a:r>
          <a:endParaRPr lang="en-US" sz="6500" kern="1200"/>
        </a:p>
      </dsp:txBody>
      <dsp:txXfrm>
        <a:off x="74249" y="827377"/>
        <a:ext cx="6863872" cy="1372502"/>
      </dsp:txXfrm>
    </dsp:sp>
    <dsp:sp modelId="{9E32E6BB-8B56-4C2E-97C6-7FF96E09F24A}">
      <dsp:nvSpPr>
        <dsp:cNvPr id="0" name=""/>
        <dsp:cNvSpPr/>
      </dsp:nvSpPr>
      <dsp:spPr>
        <a:xfrm>
          <a:off x="0" y="2274128"/>
          <a:ext cx="7012370" cy="168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82550" rIns="462280" bIns="82550" numCol="1" spcCol="1270" anchor="t" anchorCtr="0">
          <a:noAutofit/>
        </a:bodyPr>
        <a:lstStyle/>
        <a:p>
          <a:pPr marL="285750" lvl="1" indent="-285750" algn="l" defTabSz="2266950">
            <a:lnSpc>
              <a:spcPct val="90000"/>
            </a:lnSpc>
            <a:spcBef>
              <a:spcPct val="0"/>
            </a:spcBef>
            <a:spcAft>
              <a:spcPct val="20000"/>
            </a:spcAft>
            <a:buChar char="•"/>
          </a:pPr>
          <a:r>
            <a:rPr lang="en-GB" sz="5100" kern="1200"/>
            <a:t>Birth order</a:t>
          </a:r>
          <a:endParaRPr lang="en-US" sz="5100" kern="1200"/>
        </a:p>
        <a:p>
          <a:pPr marL="285750" lvl="1" indent="-285750" algn="l" defTabSz="2266950">
            <a:lnSpc>
              <a:spcPct val="90000"/>
            </a:lnSpc>
            <a:spcBef>
              <a:spcPct val="0"/>
            </a:spcBef>
            <a:spcAft>
              <a:spcPct val="20000"/>
            </a:spcAft>
            <a:buChar char="•"/>
          </a:pPr>
          <a:r>
            <a:rPr lang="en-GB" sz="5100" kern="1200"/>
            <a:t>Innate traits</a:t>
          </a:r>
          <a:endParaRPr lang="en-US" sz="5100" kern="1200"/>
        </a:p>
      </dsp:txBody>
      <dsp:txXfrm>
        <a:off x="0" y="2274128"/>
        <a:ext cx="7012370" cy="168187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5A7F1-7BE5-4CB4-BA9D-AADAC32A7BA5}">
      <dsp:nvSpPr>
        <dsp:cNvPr id="0" name=""/>
        <dsp:cNvSpPr/>
      </dsp:nvSpPr>
      <dsp:spPr>
        <a:xfrm>
          <a:off x="0" y="426765"/>
          <a:ext cx="7012370" cy="70200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Fear and Threat</a:t>
          </a:r>
          <a:endParaRPr lang="en-US" sz="3000" kern="1200" dirty="0"/>
        </a:p>
      </dsp:txBody>
      <dsp:txXfrm>
        <a:off x="34269" y="461034"/>
        <a:ext cx="6943832" cy="633462"/>
      </dsp:txXfrm>
    </dsp:sp>
    <dsp:sp modelId="{94B93E8C-7CB1-4B38-8D2E-D93C663FDEF2}">
      <dsp:nvSpPr>
        <dsp:cNvPr id="0" name=""/>
        <dsp:cNvSpPr/>
      </dsp:nvSpPr>
      <dsp:spPr>
        <a:xfrm>
          <a:off x="0" y="1215165"/>
          <a:ext cx="7012370" cy="702000"/>
        </a:xfrm>
        <a:prstGeom prst="roundRect">
          <a:avLst/>
        </a:prstGeom>
        <a:gradFill rotWithShape="0">
          <a:gsLst>
            <a:gs pos="0">
              <a:schemeClr val="accent5">
                <a:hueOff val="1115164"/>
                <a:satOff val="-4935"/>
                <a:lumOff val="-4951"/>
                <a:alphaOff val="0"/>
                <a:tint val="98000"/>
                <a:lumMod val="110000"/>
              </a:schemeClr>
            </a:gs>
            <a:gs pos="84000">
              <a:schemeClr val="accent5">
                <a:hueOff val="1115164"/>
                <a:satOff val="-4935"/>
                <a:lumOff val="-495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Constant fear of survival</a:t>
          </a:r>
          <a:endParaRPr lang="en-US" sz="3000" kern="1200"/>
        </a:p>
      </dsp:txBody>
      <dsp:txXfrm>
        <a:off x="34269" y="1249434"/>
        <a:ext cx="6943832" cy="633462"/>
      </dsp:txXfrm>
    </dsp:sp>
    <dsp:sp modelId="{524F4208-DA4A-4F3F-89BD-697EF724302E}">
      <dsp:nvSpPr>
        <dsp:cNvPr id="0" name=""/>
        <dsp:cNvSpPr/>
      </dsp:nvSpPr>
      <dsp:spPr>
        <a:xfrm>
          <a:off x="0" y="2003565"/>
          <a:ext cx="7012370" cy="702000"/>
        </a:xfrm>
        <a:prstGeom prst="roundRect">
          <a:avLst/>
        </a:prstGeom>
        <a:gradFill rotWithShape="0">
          <a:gsLst>
            <a:gs pos="0">
              <a:schemeClr val="accent5">
                <a:hueOff val="2230328"/>
                <a:satOff val="-9870"/>
                <a:lumOff val="-9902"/>
                <a:alphaOff val="0"/>
                <a:tint val="98000"/>
                <a:lumMod val="110000"/>
              </a:schemeClr>
            </a:gs>
            <a:gs pos="84000">
              <a:schemeClr val="accent5">
                <a:hueOff val="2230328"/>
                <a:satOff val="-9870"/>
                <a:lumOff val="-990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Always vigilant</a:t>
          </a:r>
          <a:endParaRPr lang="en-US" sz="3000" kern="1200"/>
        </a:p>
      </dsp:txBody>
      <dsp:txXfrm>
        <a:off x="34269" y="2037834"/>
        <a:ext cx="6943832" cy="633462"/>
      </dsp:txXfrm>
    </dsp:sp>
    <dsp:sp modelId="{E617468B-9166-48DA-82C9-4572F4F1F171}">
      <dsp:nvSpPr>
        <dsp:cNvPr id="0" name=""/>
        <dsp:cNvSpPr/>
      </dsp:nvSpPr>
      <dsp:spPr>
        <a:xfrm>
          <a:off x="0" y="2791965"/>
          <a:ext cx="7012370" cy="702000"/>
        </a:xfrm>
        <a:prstGeom prst="roundRect">
          <a:avLst/>
        </a:prstGeom>
        <a:gradFill rotWithShape="0">
          <a:gsLst>
            <a:gs pos="0">
              <a:schemeClr val="accent5">
                <a:hueOff val="3345492"/>
                <a:satOff val="-14805"/>
                <a:lumOff val="-14853"/>
                <a:alphaOff val="0"/>
                <a:tint val="98000"/>
                <a:lumMod val="110000"/>
              </a:schemeClr>
            </a:gs>
            <a:gs pos="84000">
              <a:schemeClr val="accent5">
                <a:hueOff val="3345492"/>
                <a:satOff val="-14805"/>
                <a:lumOff val="-1485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Not trusting others</a:t>
          </a:r>
          <a:endParaRPr lang="en-US" sz="3000" kern="1200"/>
        </a:p>
      </dsp:txBody>
      <dsp:txXfrm>
        <a:off x="34269" y="2826234"/>
        <a:ext cx="6943832" cy="633462"/>
      </dsp:txXfrm>
    </dsp:sp>
    <dsp:sp modelId="{29CDECD3-E456-428C-8478-5105366C1204}">
      <dsp:nvSpPr>
        <dsp:cNvPr id="0" name=""/>
        <dsp:cNvSpPr/>
      </dsp:nvSpPr>
      <dsp:spPr>
        <a:xfrm>
          <a:off x="0" y="3580365"/>
          <a:ext cx="7012370" cy="702000"/>
        </a:xfrm>
        <a:prstGeom prst="round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Also afraid of their own needs and feelings.</a:t>
          </a:r>
          <a:endParaRPr lang="en-US" sz="3000" kern="1200"/>
        </a:p>
      </dsp:txBody>
      <dsp:txXfrm>
        <a:off x="34269" y="3614634"/>
        <a:ext cx="6943832" cy="63346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3C788-A257-41E2-9DF4-050CEBC1941B}">
      <dsp:nvSpPr>
        <dsp:cNvPr id="0" name=""/>
        <dsp:cNvSpPr/>
      </dsp:nvSpPr>
      <dsp:spPr>
        <a:xfrm>
          <a:off x="1402474" y="1471"/>
          <a:ext cx="5609896" cy="1508393"/>
        </a:xfrm>
        <a:prstGeom prst="rect">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8848" tIns="383132" rIns="108848" bIns="383132" numCol="1" spcCol="1270" anchor="ctr" anchorCtr="0">
          <a:noAutofit/>
        </a:bodyPr>
        <a:lstStyle/>
        <a:p>
          <a:pPr marL="0" lvl="0" indent="0" algn="l" defTabSz="889000">
            <a:lnSpc>
              <a:spcPct val="90000"/>
            </a:lnSpc>
            <a:spcBef>
              <a:spcPct val="0"/>
            </a:spcBef>
            <a:spcAft>
              <a:spcPct val="35000"/>
            </a:spcAft>
            <a:buNone/>
          </a:pPr>
          <a:r>
            <a:rPr lang="en-US" sz="2000" kern="1200" dirty="0"/>
            <a:t>Holding and protecting parents whilst also maintaining constant vigilance</a:t>
          </a:r>
        </a:p>
      </dsp:txBody>
      <dsp:txXfrm>
        <a:off x="1402474" y="1471"/>
        <a:ext cx="5609896" cy="1508393"/>
      </dsp:txXfrm>
    </dsp:sp>
    <dsp:sp modelId="{15E0C996-5838-4299-BB56-8A83317B2426}">
      <dsp:nvSpPr>
        <dsp:cNvPr id="0" name=""/>
        <dsp:cNvSpPr/>
      </dsp:nvSpPr>
      <dsp:spPr>
        <a:xfrm>
          <a:off x="0" y="1471"/>
          <a:ext cx="1402474" cy="1508393"/>
        </a:xfrm>
        <a:prstGeom prst="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4214" tIns="148996" rIns="74214" bIns="148996" numCol="1" spcCol="1270" anchor="ctr" anchorCtr="0">
          <a:noAutofit/>
        </a:bodyPr>
        <a:lstStyle/>
        <a:p>
          <a:pPr marL="0" lvl="0" indent="0" algn="ctr" defTabSz="889000">
            <a:lnSpc>
              <a:spcPct val="90000"/>
            </a:lnSpc>
            <a:spcBef>
              <a:spcPct val="0"/>
            </a:spcBef>
            <a:spcAft>
              <a:spcPct val="35000"/>
            </a:spcAft>
            <a:buNone/>
          </a:pPr>
          <a:r>
            <a:rPr lang="en-US" sz="2000" kern="1200" dirty="0"/>
            <a:t>Holding and protecting</a:t>
          </a:r>
        </a:p>
      </dsp:txBody>
      <dsp:txXfrm>
        <a:off x="0" y="1471"/>
        <a:ext cx="1402474" cy="1508393"/>
      </dsp:txXfrm>
    </dsp:sp>
    <dsp:sp modelId="{9B124E1E-6683-47E3-A48C-1771CEF06C15}">
      <dsp:nvSpPr>
        <dsp:cNvPr id="0" name=""/>
        <dsp:cNvSpPr/>
      </dsp:nvSpPr>
      <dsp:spPr>
        <a:xfrm>
          <a:off x="1402474" y="1600368"/>
          <a:ext cx="5609896" cy="1508393"/>
        </a:xfrm>
        <a:prstGeom prst="rect">
          <a:avLst/>
        </a:prstGeom>
        <a:solidFill>
          <a:schemeClr val="accent5">
            <a:tint val="40000"/>
            <a:alpha val="90000"/>
            <a:hueOff val="2049566"/>
            <a:satOff val="-11059"/>
            <a:lumOff val="-2270"/>
            <a:alphaOff val="0"/>
          </a:schemeClr>
        </a:solidFill>
        <a:ln w="12700" cap="rnd" cmpd="sng" algn="ctr">
          <a:solidFill>
            <a:schemeClr val="accent5">
              <a:tint val="40000"/>
              <a:alpha val="90000"/>
              <a:hueOff val="2049566"/>
              <a:satOff val="-11059"/>
              <a:lumOff val="-227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8848" tIns="383132" rIns="108848" bIns="383132" numCol="1" spcCol="1270" anchor="ctr" anchorCtr="0">
          <a:noAutofit/>
        </a:bodyPr>
        <a:lstStyle/>
        <a:p>
          <a:pPr marL="0" lvl="0" indent="0" algn="l" defTabSz="889000">
            <a:lnSpc>
              <a:spcPct val="90000"/>
            </a:lnSpc>
            <a:spcBef>
              <a:spcPct val="0"/>
            </a:spcBef>
            <a:spcAft>
              <a:spcPct val="35000"/>
            </a:spcAft>
            <a:buNone/>
          </a:pPr>
          <a:r>
            <a:rPr lang="en-US" sz="2000" kern="1200" dirty="0"/>
            <a:t>Creating a false self (disconnection, splitting, inner and outer self)</a:t>
          </a:r>
        </a:p>
      </dsp:txBody>
      <dsp:txXfrm>
        <a:off x="1402474" y="1600368"/>
        <a:ext cx="5609896" cy="1508393"/>
      </dsp:txXfrm>
    </dsp:sp>
    <dsp:sp modelId="{B16C8488-756B-4D13-A6B9-6B659CFF4CA3}">
      <dsp:nvSpPr>
        <dsp:cNvPr id="0" name=""/>
        <dsp:cNvSpPr/>
      </dsp:nvSpPr>
      <dsp:spPr>
        <a:xfrm>
          <a:off x="0" y="1600368"/>
          <a:ext cx="1402474" cy="1508393"/>
        </a:xfrm>
        <a:prstGeom prst="rect">
          <a:avLst/>
        </a:prstGeom>
        <a:gradFill rotWithShape="0">
          <a:gsLst>
            <a:gs pos="0">
              <a:schemeClr val="accent5">
                <a:hueOff val="2230328"/>
                <a:satOff val="-9870"/>
                <a:lumOff val="-9902"/>
                <a:alphaOff val="0"/>
                <a:tint val="98000"/>
                <a:lumMod val="110000"/>
              </a:schemeClr>
            </a:gs>
            <a:gs pos="84000">
              <a:schemeClr val="accent5">
                <a:hueOff val="2230328"/>
                <a:satOff val="-9870"/>
                <a:lumOff val="-9902"/>
                <a:alphaOff val="0"/>
                <a:shade val="90000"/>
                <a:lumMod val="88000"/>
              </a:schemeClr>
            </a:gs>
          </a:gsLst>
          <a:lin ang="5400000" scaled="0"/>
        </a:gradFill>
        <a:ln w="12700" cap="rnd" cmpd="sng" algn="ctr">
          <a:solidFill>
            <a:schemeClr val="accent5">
              <a:hueOff val="2230328"/>
              <a:satOff val="-9870"/>
              <a:lumOff val="-9902"/>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4214" tIns="148996" rIns="74214" bIns="148996" numCol="1" spcCol="1270" anchor="ctr" anchorCtr="0">
          <a:noAutofit/>
        </a:bodyPr>
        <a:lstStyle/>
        <a:p>
          <a:pPr marL="0" lvl="0" indent="0" algn="ctr" defTabSz="889000">
            <a:lnSpc>
              <a:spcPct val="90000"/>
            </a:lnSpc>
            <a:spcBef>
              <a:spcPct val="0"/>
            </a:spcBef>
            <a:spcAft>
              <a:spcPct val="35000"/>
            </a:spcAft>
            <a:buNone/>
          </a:pPr>
          <a:r>
            <a:rPr lang="en-US" sz="2000" kern="1200" dirty="0"/>
            <a:t>Creating</a:t>
          </a:r>
        </a:p>
      </dsp:txBody>
      <dsp:txXfrm>
        <a:off x="0" y="1600368"/>
        <a:ext cx="1402474" cy="1508393"/>
      </dsp:txXfrm>
    </dsp:sp>
    <dsp:sp modelId="{F8C807D7-047D-4F08-91DD-B87DBC46C0CE}">
      <dsp:nvSpPr>
        <dsp:cNvPr id="0" name=""/>
        <dsp:cNvSpPr/>
      </dsp:nvSpPr>
      <dsp:spPr>
        <a:xfrm>
          <a:off x="1402474" y="3199265"/>
          <a:ext cx="5609896" cy="1508393"/>
        </a:xfrm>
        <a:prstGeom prst="rect">
          <a:avLst/>
        </a:prstGeom>
        <a:solidFill>
          <a:schemeClr val="accent5">
            <a:tint val="40000"/>
            <a:alpha val="90000"/>
            <a:hueOff val="4099132"/>
            <a:satOff val="-22118"/>
            <a:lumOff val="-4540"/>
            <a:alphaOff val="0"/>
          </a:schemeClr>
        </a:solidFill>
        <a:ln w="12700" cap="rnd" cmpd="sng" algn="ctr">
          <a:solidFill>
            <a:schemeClr val="accent5">
              <a:tint val="40000"/>
              <a:alpha val="90000"/>
              <a:hueOff val="4099132"/>
              <a:satOff val="-22118"/>
              <a:lumOff val="-454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8848" tIns="383132" rIns="108848" bIns="383132" numCol="1" spcCol="1270" anchor="ctr" anchorCtr="0">
          <a:noAutofit/>
        </a:bodyPr>
        <a:lstStyle/>
        <a:p>
          <a:pPr marL="0" lvl="0" indent="0" algn="l" defTabSz="889000">
            <a:lnSpc>
              <a:spcPct val="90000"/>
            </a:lnSpc>
            <a:spcBef>
              <a:spcPct val="0"/>
            </a:spcBef>
            <a:spcAft>
              <a:spcPct val="35000"/>
            </a:spcAft>
            <a:buNone/>
          </a:pPr>
          <a:r>
            <a:rPr lang="en-US" sz="2000" kern="1200" dirty="0"/>
            <a:t>Demonstrating a strong outward appearance</a:t>
          </a:r>
        </a:p>
      </dsp:txBody>
      <dsp:txXfrm>
        <a:off x="1402474" y="3199265"/>
        <a:ext cx="5609896" cy="1508393"/>
      </dsp:txXfrm>
    </dsp:sp>
    <dsp:sp modelId="{82B2C3FA-8247-4484-AD8F-61B1632711A9}">
      <dsp:nvSpPr>
        <dsp:cNvPr id="0" name=""/>
        <dsp:cNvSpPr/>
      </dsp:nvSpPr>
      <dsp:spPr>
        <a:xfrm>
          <a:off x="0" y="3199265"/>
          <a:ext cx="1402474" cy="1508393"/>
        </a:xfrm>
        <a:prstGeom prst="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w="12700" cap="rnd" cmpd="sng" algn="ctr">
          <a:solidFill>
            <a:schemeClr val="accent5">
              <a:hueOff val="4460656"/>
              <a:satOff val="-19740"/>
              <a:lumOff val="-19804"/>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4214" tIns="148996" rIns="74214" bIns="148996" numCol="1" spcCol="1270" anchor="ctr" anchorCtr="0">
          <a:noAutofit/>
        </a:bodyPr>
        <a:lstStyle/>
        <a:p>
          <a:pPr marL="0" lvl="0" indent="0" algn="ctr" defTabSz="711200">
            <a:lnSpc>
              <a:spcPct val="90000"/>
            </a:lnSpc>
            <a:spcBef>
              <a:spcPct val="0"/>
            </a:spcBef>
            <a:spcAft>
              <a:spcPct val="35000"/>
            </a:spcAft>
            <a:buNone/>
          </a:pPr>
          <a:r>
            <a:rPr lang="en-US" sz="1600" kern="1200"/>
            <a:t>Demonstrating</a:t>
          </a:r>
        </a:p>
      </dsp:txBody>
      <dsp:txXfrm>
        <a:off x="0" y="3199265"/>
        <a:ext cx="1402474" cy="150839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DD520-BF1F-4DB2-9A2F-0E492409D137}" type="datetimeFigureOut">
              <a:t>1/8/2025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BE03F-BA0C-413C-B048-3E4762D8A4BE}" type="slidenum">
              <a:t>‹#›</a:t>
            </a:fld>
            <a:endParaRPr lang="en-GB"/>
          </a:p>
        </p:txBody>
      </p:sp>
    </p:spTree>
    <p:extLst>
      <p:ext uri="{BB962C8B-B14F-4D97-AF65-F5344CB8AC3E}">
        <p14:creationId xmlns:p14="http://schemas.microsoft.com/office/powerpoint/2010/main" val="4007253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F4FDD7E-23E2-4D19-95E6-99365C5C54A6}" type="slidenum">
              <a:rPr lang="en-GB" smtClean="0"/>
              <a:pPr/>
              <a:t>13</a:t>
            </a:fld>
            <a:endParaRPr lang="en-GB"/>
          </a:p>
        </p:txBody>
      </p:sp>
    </p:spTree>
    <p:extLst>
      <p:ext uri="{BB962C8B-B14F-4D97-AF65-F5344CB8AC3E}">
        <p14:creationId xmlns:p14="http://schemas.microsoft.com/office/powerpoint/2010/main" val="2167604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288" y="503238"/>
            <a:ext cx="4184650" cy="2354262"/>
          </a:xfrm>
        </p:spPr>
      </p:sp>
      <p:sp>
        <p:nvSpPr>
          <p:cNvPr id="3" name="Notes Placeholder 2"/>
          <p:cNvSpPr>
            <a:spLocks noGrp="1"/>
          </p:cNvSpPr>
          <p:nvPr>
            <p:ph type="body" idx="1"/>
          </p:nvPr>
        </p:nvSpPr>
        <p:spPr/>
        <p:txBody>
          <a:bodyPr>
            <a:normAutofit fontScale="77500" lnSpcReduction="20000"/>
          </a:bodyPr>
          <a:lstStyle/>
          <a:p>
            <a:r>
              <a:rPr lang="en-US" sz="1400" b="1" i="0" baseline="0" dirty="0"/>
              <a:t>Darkened picture background with full-color circle</a:t>
            </a:r>
          </a:p>
          <a:p>
            <a:r>
              <a:rPr lang="en-US" sz="1400" b="0" baseline="0" dirty="0"/>
              <a:t>(Intermediate)</a:t>
            </a:r>
          </a:p>
          <a:p>
            <a:endParaRPr lang="en-US" sz="1200" dirty="0"/>
          </a:p>
          <a:p>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1" baseline="0" dirty="0"/>
              <a:t>Tip</a:t>
            </a:r>
            <a:r>
              <a:rPr lang="en-US" sz="1200" baseline="0" dirty="0"/>
              <a:t>: For best results with the picture overlay on this slide, use a picture that is the same dimensions as the slide: 10” wide and 7.5” high. If the picture is not the same width and height, resize or crop to those dimensions before following the instructions below. </a:t>
            </a:r>
          </a:p>
          <a:p>
            <a:endParaRPr lang="en-US" sz="1200" dirty="0"/>
          </a:p>
          <a:p>
            <a:endParaRPr lang="en-US" sz="1200" dirty="0"/>
          </a:p>
          <a:p>
            <a:r>
              <a:rPr lang="en-US" sz="1200" b="0" dirty="0"/>
              <a:t>To reproduce the background effects on this</a:t>
            </a:r>
            <a:r>
              <a:rPr lang="en-US" sz="1200" b="0" baseline="0" dirty="0"/>
              <a:t>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On the </a:t>
            </a:r>
            <a:r>
              <a:rPr lang="en-US" sz="1200" b="1" baseline="0" dirty="0"/>
              <a:t>Home</a:t>
            </a:r>
            <a:r>
              <a:rPr lang="en-US" sz="1200" baseline="0" dirty="0"/>
              <a:t> tab, in the </a:t>
            </a:r>
            <a:r>
              <a:rPr lang="en-US" sz="1200" b="1" baseline="0" dirty="0"/>
              <a:t>Slides</a:t>
            </a:r>
            <a:r>
              <a:rPr lang="en-US" sz="1200" baseline="0" dirty="0"/>
              <a:t> group, click </a:t>
            </a:r>
            <a:r>
              <a:rPr lang="en-US" sz="1200" b="1" baseline="0" dirty="0"/>
              <a:t>Layout</a:t>
            </a:r>
            <a:r>
              <a:rPr lang="en-US" sz="1200" b="0" baseline="0" dirty="0"/>
              <a:t>,</a:t>
            </a:r>
            <a:r>
              <a:rPr lang="en-US" sz="1200" baseline="0" dirty="0"/>
              <a:t> and then click </a:t>
            </a:r>
            <a:r>
              <a:rPr lang="en-US" sz="1200" b="1" baseline="0" dirty="0"/>
              <a:t>Blank</a:t>
            </a:r>
            <a:r>
              <a:rPr lang="en-US" sz="1200" baseline="0" dirty="0"/>
              <a:t>. </a:t>
            </a:r>
          </a:p>
          <a:p>
            <a:pPr marL="228600" indent="-228600">
              <a:buFont typeface="+mj-lt"/>
              <a:buAutoNum type="arabicPeriod"/>
            </a:pPr>
            <a:r>
              <a:rPr lang="en-US" sz="1200" b="0" dirty="0"/>
              <a:t>Right-click the slide</a:t>
            </a:r>
            <a:r>
              <a:rPr lang="en-US" sz="1200" b="0" baseline="0" dirty="0"/>
              <a:t> and then click </a:t>
            </a:r>
            <a:r>
              <a:rPr lang="en-US" sz="1200" b="1" dirty="0"/>
              <a:t>Format</a:t>
            </a:r>
            <a:r>
              <a:rPr lang="en-US" sz="1200" b="0" baseline="0" dirty="0"/>
              <a:t> </a:t>
            </a:r>
            <a:r>
              <a:rPr lang="en-US" sz="1200" b="1" baseline="0" dirty="0"/>
              <a:t>Background</a:t>
            </a:r>
            <a:r>
              <a:rPr lang="en-US" sz="1200" b="0" baseline="0" dirty="0"/>
              <a:t>.</a:t>
            </a:r>
          </a:p>
          <a:p>
            <a:pPr marL="228600" indent="-228600">
              <a:buFont typeface="+mj-lt"/>
              <a:buAutoNum type="arabicPeriod"/>
            </a:pPr>
            <a:r>
              <a:rPr lang="en-US" sz="1200" b="0" baseline="0" dirty="0"/>
              <a:t>In the </a:t>
            </a:r>
            <a:r>
              <a:rPr lang="en-US" sz="1200" b="1" baseline="0" dirty="0"/>
              <a:t>Format Background</a:t>
            </a:r>
            <a:r>
              <a:rPr lang="en-US" sz="1200" b="0" baseline="0" dirty="0"/>
              <a:t> dialog box, click </a:t>
            </a:r>
            <a:r>
              <a:rPr lang="en-US" sz="1200" b="1" baseline="0" dirty="0"/>
              <a:t>Fill</a:t>
            </a:r>
            <a:r>
              <a:rPr lang="en-US" sz="1200" b="0" baseline="0" dirty="0"/>
              <a:t> in the left pane. In the </a:t>
            </a:r>
            <a:r>
              <a:rPr lang="en-US" sz="1200" b="1" baseline="0" dirty="0"/>
              <a:t>Fill</a:t>
            </a:r>
            <a:r>
              <a:rPr lang="en-US" sz="1200" b="0" baseline="0" dirty="0"/>
              <a:t> pane, select </a:t>
            </a:r>
            <a:r>
              <a:rPr lang="en-US" sz="1200" b="1" baseline="0" dirty="0"/>
              <a:t>Picture or texture fill</a:t>
            </a:r>
            <a:r>
              <a:rPr lang="en-US" sz="1200" b="0" baseline="0" dirty="0"/>
              <a:t>, and then under </a:t>
            </a:r>
            <a:r>
              <a:rPr lang="en-US" sz="1200" b="1" baseline="0" dirty="0"/>
              <a:t>Insert from</a:t>
            </a:r>
            <a:r>
              <a:rPr lang="en-US" sz="1200" b="0" baseline="0" dirty="0"/>
              <a:t>, click </a:t>
            </a:r>
            <a:r>
              <a:rPr lang="en-US" sz="1200" b="1" baseline="0" dirty="0"/>
              <a:t>File</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In the </a:t>
            </a:r>
            <a:r>
              <a:rPr lang="en-US" sz="1200" b="1" baseline="0" dirty="0"/>
              <a:t>Insert Picture </a:t>
            </a:r>
            <a:r>
              <a:rPr lang="en-US" sz="1200" b="0" baseline="0" dirty="0"/>
              <a:t>dialog box, select a picture, and then click </a:t>
            </a:r>
            <a:r>
              <a:rPr lang="en-US" sz="1200" b="1" baseline="0" dirty="0"/>
              <a:t>Insert</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in the </a:t>
            </a:r>
            <a:r>
              <a:rPr lang="en-US" sz="1200" b="1" baseline="0" dirty="0"/>
              <a:t>Format Background </a:t>
            </a:r>
            <a:r>
              <a:rPr lang="en-US" sz="1200" b="0" baseline="0" dirty="0"/>
              <a:t>dialog box, click </a:t>
            </a:r>
            <a:r>
              <a:rPr lang="en-US" sz="1200" b="1" baseline="0" dirty="0"/>
              <a:t>Picture</a:t>
            </a:r>
            <a:r>
              <a:rPr lang="en-US" sz="1200" b="0" baseline="0" dirty="0"/>
              <a:t> in the left pane, and then do the following in the </a:t>
            </a:r>
            <a:r>
              <a:rPr lang="en-US" sz="1200" b="1" baseline="0" dirty="0"/>
              <a:t>Picture</a:t>
            </a:r>
            <a:r>
              <a:rPr lang="en-US" sz="1200" b="0" baseline="0" dirty="0"/>
              <a:t> pane: </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Click the button next to </a:t>
            </a:r>
            <a:r>
              <a:rPr lang="en-US" sz="1200" b="1" baseline="0" dirty="0"/>
              <a:t>Recolor</a:t>
            </a:r>
            <a:r>
              <a:rPr lang="en-US" sz="1200" b="0" baseline="0" dirty="0"/>
              <a:t>, and then under </a:t>
            </a:r>
            <a:r>
              <a:rPr lang="en-US" sz="1200" b="1" baseline="0" dirty="0"/>
              <a:t>Color Modes</a:t>
            </a:r>
            <a:r>
              <a:rPr lang="en-US" sz="1200" b="0" baseline="0" dirty="0"/>
              <a:t>, click </a:t>
            </a:r>
            <a:r>
              <a:rPr lang="en-US" sz="1200" b="1" baseline="0" dirty="0"/>
              <a:t>Grayscale </a:t>
            </a:r>
            <a:r>
              <a:rPr lang="en-US" sz="1200" b="0" baseline="0" dirty="0"/>
              <a:t>(first option from the left). </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In the </a:t>
            </a:r>
            <a:r>
              <a:rPr lang="en-US" sz="1200" b="1" baseline="0" dirty="0"/>
              <a:t>Brightness</a:t>
            </a:r>
            <a:r>
              <a:rPr lang="en-US" sz="1200" b="0" baseline="0" dirty="0"/>
              <a:t> box, enter </a:t>
            </a:r>
            <a:r>
              <a:rPr lang="en-US" sz="1200" b="1" baseline="0" dirty="0"/>
              <a:t>-50%</a:t>
            </a:r>
            <a:r>
              <a:rPr lang="en-US" sz="1200" b="0" baseline="0" dirty="0"/>
              <a:t>.</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In the </a:t>
            </a:r>
            <a:r>
              <a:rPr lang="en-US" sz="1200" b="1" baseline="0" dirty="0"/>
              <a:t>Contrast</a:t>
            </a:r>
            <a:r>
              <a:rPr lang="en-US" sz="1200" b="0" baseline="0" dirty="0"/>
              <a:t> box, enter </a:t>
            </a:r>
            <a:r>
              <a:rPr lang="en-US" sz="1200" b="1" baseline="0" dirty="0"/>
              <a:t>-60%</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On the </a:t>
            </a:r>
            <a:r>
              <a:rPr lang="en-US" sz="1200" b="1" baseline="0" dirty="0"/>
              <a:t>Insert</a:t>
            </a:r>
            <a:r>
              <a:rPr lang="en-US" sz="1200" b="0" baseline="0" dirty="0"/>
              <a:t> tab, in the </a:t>
            </a:r>
            <a:r>
              <a:rPr lang="en-US" sz="1200" b="1" baseline="0" dirty="0"/>
              <a:t>Images</a:t>
            </a:r>
            <a:r>
              <a:rPr lang="en-US" sz="1200" b="0" baseline="0" dirty="0"/>
              <a:t> group, click </a:t>
            </a:r>
            <a:r>
              <a:rPr lang="en-US" sz="1200" b="1" baseline="0" dirty="0"/>
              <a:t>Picture</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In the </a:t>
            </a:r>
            <a:r>
              <a:rPr lang="en-US" sz="1200" b="1" baseline="0" dirty="0"/>
              <a:t>Insert Picture </a:t>
            </a:r>
            <a:r>
              <a:rPr lang="en-US" sz="1200" b="0" baseline="0" dirty="0"/>
              <a:t>dialog box, select the same picture used for the background, and then click </a:t>
            </a:r>
            <a:r>
              <a:rPr lang="en-US" sz="1200" b="1" baseline="0" dirty="0"/>
              <a:t>Insert</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On the </a:t>
            </a:r>
            <a:r>
              <a:rPr lang="en-US" sz="1200" b="1" i="0" baseline="0" dirty="0"/>
              <a:t>Home</a:t>
            </a:r>
            <a:r>
              <a:rPr lang="en-US" sz="1200" b="0" i="0" baseline="0" dirty="0"/>
              <a:t> tab, in the </a:t>
            </a:r>
            <a:r>
              <a:rPr lang="en-US" sz="1200" b="1" i="0" baseline="0" dirty="0"/>
              <a:t>Drawing</a:t>
            </a:r>
            <a:r>
              <a:rPr lang="en-US" sz="1200" b="0" i="0" baseline="0" dirty="0"/>
              <a:t> group, click </a:t>
            </a:r>
            <a:r>
              <a:rPr lang="en-US" sz="1200" b="1" i="0" baseline="0" dirty="0"/>
              <a:t>Shape Effects</a:t>
            </a:r>
            <a:r>
              <a:rPr lang="en-US" sz="1200" b="0" i="0" baseline="0" dirty="0"/>
              <a:t>, point to </a:t>
            </a:r>
            <a:r>
              <a:rPr lang="en-US" sz="1200" b="1" i="0" baseline="0" dirty="0"/>
              <a:t>Soft Edges</a:t>
            </a:r>
            <a:r>
              <a:rPr lang="en-US" sz="1200" b="0" i="0" baseline="0" dirty="0"/>
              <a:t>, and then click </a:t>
            </a:r>
            <a:r>
              <a:rPr lang="en-US" sz="1200" b="1" i="0" baseline="0" dirty="0"/>
              <a:t>10 Point</a:t>
            </a:r>
            <a:r>
              <a:rPr lang="en-US" sz="1200" b="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Under </a:t>
            </a:r>
            <a:r>
              <a:rPr lang="en-US" sz="1200" b="1" i="0" baseline="0" dirty="0"/>
              <a:t>Picture Tools</a:t>
            </a:r>
            <a:r>
              <a:rPr lang="en-US" sz="1200" b="0" i="0" baseline="0" dirty="0"/>
              <a:t>, on the </a:t>
            </a:r>
            <a:r>
              <a:rPr lang="en-US" sz="1200" b="1" i="0" baseline="0" dirty="0"/>
              <a:t>Format</a:t>
            </a:r>
            <a:r>
              <a:rPr lang="en-US" sz="1200" b="0" i="0" baseline="0" dirty="0"/>
              <a:t> tab, in the </a:t>
            </a:r>
            <a:r>
              <a:rPr lang="en-US" sz="1200" b="1" i="0" baseline="0" dirty="0"/>
              <a:t>Size </a:t>
            </a:r>
            <a:r>
              <a:rPr lang="en-US" sz="1200" b="0" i="0" baseline="0" dirty="0"/>
              <a:t>group, </a:t>
            </a:r>
            <a:r>
              <a:rPr lang="en-US" sz="1200" kern="1200" dirty="0">
                <a:solidFill>
                  <a:schemeClr val="tx1"/>
                </a:solidFill>
                <a:effectLst/>
                <a:latin typeface="+mn-lt"/>
                <a:ea typeface="+mn-ea"/>
                <a:cs typeface="+mn-cs"/>
              </a:rPr>
              <a:t>click the down arrow under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click </a:t>
            </a:r>
            <a:r>
              <a:rPr lang="en-US" sz="1200" b="1" kern="1200" dirty="0">
                <a:solidFill>
                  <a:schemeClr val="tx1"/>
                </a:solidFill>
                <a:effectLst/>
                <a:latin typeface="+mn-lt"/>
                <a:ea typeface="+mn-ea"/>
                <a:cs typeface="+mn-cs"/>
              </a:rPr>
              <a:t>Crop to Shape</a:t>
            </a:r>
            <a:r>
              <a:rPr lang="en-US" sz="1200" kern="1200" dirty="0">
                <a:solidFill>
                  <a:schemeClr val="tx1"/>
                </a:solidFill>
                <a:effectLst/>
                <a:latin typeface="+mn-lt"/>
                <a:ea typeface="+mn-ea"/>
                <a:cs typeface="+mn-cs"/>
              </a:rPr>
              <a:t>, and then under </a:t>
            </a:r>
            <a:r>
              <a:rPr lang="en-US" sz="1200" b="1" kern="1200" dirty="0">
                <a:solidFill>
                  <a:schemeClr val="tx1"/>
                </a:solidFill>
                <a:effectLst/>
                <a:latin typeface="+mn-lt"/>
                <a:ea typeface="+mn-ea"/>
                <a:cs typeface="+mn-cs"/>
              </a:rPr>
              <a:t>Basic Shapes</a:t>
            </a:r>
            <a:r>
              <a:rPr lang="en-US" sz="1200" kern="1200" dirty="0">
                <a:solidFill>
                  <a:schemeClr val="tx1"/>
                </a:solidFill>
                <a:effectLst/>
                <a:latin typeface="+mn-lt"/>
                <a:ea typeface="+mn-ea"/>
                <a:cs typeface="+mn-cs"/>
              </a:rPr>
              <a:t>, click </a:t>
            </a:r>
            <a:r>
              <a:rPr lang="en-US" sz="1200" b="1" kern="1200" dirty="0">
                <a:solidFill>
                  <a:schemeClr val="tx1"/>
                </a:solidFill>
                <a:effectLst/>
                <a:latin typeface="+mn-lt"/>
                <a:ea typeface="+mn-ea"/>
                <a:cs typeface="+mn-cs"/>
              </a:rPr>
              <a:t>Oval</a:t>
            </a:r>
            <a:r>
              <a:rPr lang="en-US" sz="1200" kern="1200" dirty="0">
                <a:solidFill>
                  <a:schemeClr val="tx1"/>
                </a:solidFill>
                <a:effectLst/>
                <a:latin typeface="+mn-lt"/>
                <a:ea typeface="+mn-ea"/>
                <a:cs typeface="+mn-cs"/>
              </a:rPr>
              <a:t> (first row, first option from the left)</a:t>
            </a:r>
            <a:r>
              <a:rPr lang="en-US" sz="1200" b="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Select the oval. </a:t>
            </a:r>
            <a:r>
              <a:rPr lang="en-US" sz="1200" i="0" baseline="0" dirty="0"/>
              <a:t>Under </a:t>
            </a:r>
            <a:r>
              <a:rPr lang="en-US" sz="1200" b="1" i="0" baseline="0" dirty="0"/>
              <a:t>Picture Tools</a:t>
            </a:r>
            <a:r>
              <a:rPr lang="en-US" sz="1200" i="0" baseline="0" dirty="0"/>
              <a:t>, on the </a:t>
            </a:r>
            <a:r>
              <a:rPr lang="en-US" sz="1200" b="1" i="0" baseline="0" dirty="0"/>
              <a:t>Format</a:t>
            </a:r>
            <a:r>
              <a:rPr lang="en-US" sz="1200" i="0" baseline="0" dirty="0"/>
              <a:t> tab, in the bottom right corner of the </a:t>
            </a:r>
            <a:r>
              <a:rPr lang="en-US" sz="1200" b="1" i="0" baseline="0" dirty="0"/>
              <a:t>Size</a:t>
            </a:r>
            <a:r>
              <a:rPr lang="en-US" sz="1200" i="0" baseline="0" dirty="0"/>
              <a:t> group, click the </a:t>
            </a:r>
            <a:r>
              <a:rPr lang="en-US" sz="1200" b="1" dirty="0"/>
              <a:t>Size and Position</a:t>
            </a:r>
            <a:r>
              <a:rPr lang="en-US" sz="1200" b="0" dirty="0"/>
              <a:t> dialog</a:t>
            </a:r>
            <a:r>
              <a:rPr lang="en-US" sz="1200" b="0" baseline="0" dirty="0"/>
              <a:t> box launcher. </a:t>
            </a:r>
            <a:r>
              <a:rPr lang="en-US" sz="1200" dirty="0"/>
              <a:t>In the </a:t>
            </a:r>
            <a:r>
              <a:rPr lang="en-US" sz="1200" b="1" dirty="0"/>
              <a:t>Size and Position </a:t>
            </a:r>
            <a:r>
              <a:rPr lang="en-US" sz="1200" dirty="0"/>
              <a:t> dialog box</a:t>
            </a:r>
            <a:r>
              <a:rPr lang="en-US" sz="1200" baseline="0" dirty="0"/>
              <a:t>, o</a:t>
            </a:r>
            <a:r>
              <a:rPr lang="en-US" sz="1200" dirty="0"/>
              <a:t>n the </a:t>
            </a:r>
            <a:r>
              <a:rPr lang="en-US" sz="1200" b="1" dirty="0"/>
              <a:t>Size</a:t>
            </a:r>
            <a:r>
              <a:rPr lang="en-US" sz="1200" dirty="0"/>
              <a:t> tab, </a:t>
            </a:r>
            <a:r>
              <a:rPr lang="en-US" sz="1200" baseline="0" dirty="0"/>
              <a:t>under </a:t>
            </a:r>
            <a:r>
              <a:rPr lang="en-US" sz="1200" b="1" baseline="0" dirty="0"/>
              <a:t>Crop from</a:t>
            </a:r>
            <a:r>
              <a:rPr lang="en-US" sz="1200" b="0" baseline="0" dirty="0"/>
              <a:t>,</a:t>
            </a:r>
            <a:r>
              <a:rPr lang="en-US" sz="1200" b="1" baseline="0" dirty="0"/>
              <a:t> </a:t>
            </a:r>
            <a:r>
              <a:rPr lang="en-US" sz="1200" baseline="0" dirty="0"/>
              <a:t>enter values into the </a:t>
            </a:r>
            <a:r>
              <a:rPr lang="en-US" sz="1200" b="1" baseline="0" dirty="0"/>
              <a:t>Left</a:t>
            </a:r>
            <a:r>
              <a:rPr lang="en-US" sz="1200" baseline="0" dirty="0"/>
              <a:t>, </a:t>
            </a:r>
            <a:r>
              <a:rPr lang="en-US" sz="1200" b="1" baseline="0" dirty="0"/>
              <a:t>Right</a:t>
            </a:r>
            <a:r>
              <a:rPr lang="en-US" sz="1200" baseline="0" dirty="0"/>
              <a:t>, </a:t>
            </a:r>
            <a:r>
              <a:rPr lang="en-US" sz="1200" b="1" baseline="0" dirty="0"/>
              <a:t>Top</a:t>
            </a:r>
            <a:r>
              <a:rPr lang="en-US" sz="1200" baseline="0" dirty="0"/>
              <a:t>, and </a:t>
            </a:r>
            <a:r>
              <a:rPr lang="en-US" sz="1200" b="1" baseline="0" dirty="0"/>
              <a:t>Bottom</a:t>
            </a:r>
            <a:r>
              <a:rPr lang="en-US" sz="1200" baseline="0" dirty="0"/>
              <a:t> boxes to crop the oval as needed. </a:t>
            </a:r>
            <a:endParaRPr lang="en-US" sz="1200" dirty="0"/>
          </a:p>
          <a:p>
            <a:pPr marL="685800" marR="0" lvl="1" indent="-228600" algn="l" defTabSz="914400" rtl="0" eaLnBrk="1" fontAlgn="auto" latinLnBrk="0" hangingPunct="1">
              <a:lnSpc>
                <a:spcPct val="100000"/>
              </a:lnSpc>
              <a:spcBef>
                <a:spcPts val="0"/>
              </a:spcBef>
              <a:spcAft>
                <a:spcPts val="0"/>
              </a:spcAft>
              <a:buClrTx/>
              <a:buSzTx/>
              <a:buFont typeface="Arial" pitchFamily="34" charset="0"/>
              <a:buNone/>
              <a:tabLst/>
              <a:defRPr/>
            </a:pPr>
            <a:endParaRPr lang="en-US" sz="1200" dirty="0"/>
          </a:p>
        </p:txBody>
      </p:sp>
    </p:spTree>
    <p:extLst>
      <p:ext uri="{BB962C8B-B14F-4D97-AF65-F5344CB8AC3E}">
        <p14:creationId xmlns:p14="http://schemas.microsoft.com/office/powerpoint/2010/main" val="1874872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288" y="503238"/>
            <a:ext cx="4184650" cy="2354262"/>
          </a:xfrm>
        </p:spPr>
      </p:sp>
      <p:sp>
        <p:nvSpPr>
          <p:cNvPr id="3" name="Notes Placeholder 2"/>
          <p:cNvSpPr>
            <a:spLocks noGrp="1"/>
          </p:cNvSpPr>
          <p:nvPr>
            <p:ph type="body" idx="1"/>
          </p:nvPr>
        </p:nvSpPr>
        <p:spPr/>
        <p:txBody>
          <a:bodyPr>
            <a:normAutofit fontScale="77500" lnSpcReduction="20000"/>
          </a:bodyPr>
          <a:lstStyle/>
          <a:p>
            <a:r>
              <a:rPr lang="en-US" sz="1400" b="1" i="0" baseline="0" dirty="0"/>
              <a:t>Darkened picture background with full-color circle</a:t>
            </a:r>
          </a:p>
          <a:p>
            <a:r>
              <a:rPr lang="en-US" sz="1400" b="0" baseline="0" dirty="0"/>
              <a:t>(Intermediate)</a:t>
            </a:r>
          </a:p>
          <a:p>
            <a:endParaRPr lang="en-US" sz="1200" dirty="0"/>
          </a:p>
          <a:p>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1" baseline="0" dirty="0"/>
              <a:t>Tip</a:t>
            </a:r>
            <a:r>
              <a:rPr lang="en-US" sz="1200" baseline="0" dirty="0"/>
              <a:t>: For best results with the picture overlay on this slide, use a picture that is the same dimensions as the slide: 10” wide and 7.5” high. If the picture is not the same width and height, resize or crop to those dimensions before following the instructions below. </a:t>
            </a:r>
          </a:p>
          <a:p>
            <a:endParaRPr lang="en-US" sz="1200" dirty="0"/>
          </a:p>
          <a:p>
            <a:endParaRPr lang="en-US" sz="1200" dirty="0"/>
          </a:p>
          <a:p>
            <a:r>
              <a:rPr lang="en-US" sz="1200" b="0" dirty="0"/>
              <a:t>To reproduce the background effects on this</a:t>
            </a:r>
            <a:r>
              <a:rPr lang="en-US" sz="1200" b="0" baseline="0" dirty="0"/>
              <a:t>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On the </a:t>
            </a:r>
            <a:r>
              <a:rPr lang="en-US" sz="1200" b="1" baseline="0" dirty="0"/>
              <a:t>Home</a:t>
            </a:r>
            <a:r>
              <a:rPr lang="en-US" sz="1200" baseline="0" dirty="0"/>
              <a:t> tab, in the </a:t>
            </a:r>
            <a:r>
              <a:rPr lang="en-US" sz="1200" b="1" baseline="0" dirty="0"/>
              <a:t>Slides</a:t>
            </a:r>
            <a:r>
              <a:rPr lang="en-US" sz="1200" baseline="0" dirty="0"/>
              <a:t> group, click </a:t>
            </a:r>
            <a:r>
              <a:rPr lang="en-US" sz="1200" b="1" baseline="0" dirty="0"/>
              <a:t>Layout</a:t>
            </a:r>
            <a:r>
              <a:rPr lang="en-US" sz="1200" b="0" baseline="0" dirty="0"/>
              <a:t>,</a:t>
            </a:r>
            <a:r>
              <a:rPr lang="en-US" sz="1200" baseline="0" dirty="0"/>
              <a:t> and then click </a:t>
            </a:r>
            <a:r>
              <a:rPr lang="en-US" sz="1200" b="1" baseline="0" dirty="0"/>
              <a:t>Blank</a:t>
            </a:r>
            <a:r>
              <a:rPr lang="en-US" sz="1200" baseline="0" dirty="0"/>
              <a:t>. </a:t>
            </a:r>
          </a:p>
          <a:p>
            <a:pPr marL="228600" indent="-228600">
              <a:buFont typeface="+mj-lt"/>
              <a:buAutoNum type="arabicPeriod"/>
            </a:pPr>
            <a:r>
              <a:rPr lang="en-US" sz="1200" b="0" dirty="0"/>
              <a:t>Right-click the slide</a:t>
            </a:r>
            <a:r>
              <a:rPr lang="en-US" sz="1200" b="0" baseline="0" dirty="0"/>
              <a:t> and then click </a:t>
            </a:r>
            <a:r>
              <a:rPr lang="en-US" sz="1200" b="1" dirty="0"/>
              <a:t>Format</a:t>
            </a:r>
            <a:r>
              <a:rPr lang="en-US" sz="1200" b="0" baseline="0" dirty="0"/>
              <a:t> </a:t>
            </a:r>
            <a:r>
              <a:rPr lang="en-US" sz="1200" b="1" baseline="0" dirty="0"/>
              <a:t>Background</a:t>
            </a:r>
            <a:r>
              <a:rPr lang="en-US" sz="1200" b="0" baseline="0" dirty="0"/>
              <a:t>.</a:t>
            </a:r>
          </a:p>
          <a:p>
            <a:pPr marL="228600" indent="-228600">
              <a:buFont typeface="+mj-lt"/>
              <a:buAutoNum type="arabicPeriod"/>
            </a:pPr>
            <a:r>
              <a:rPr lang="en-US" sz="1200" b="0" baseline="0" dirty="0"/>
              <a:t>In the </a:t>
            </a:r>
            <a:r>
              <a:rPr lang="en-US" sz="1200" b="1" baseline="0" dirty="0"/>
              <a:t>Format Background</a:t>
            </a:r>
            <a:r>
              <a:rPr lang="en-US" sz="1200" b="0" baseline="0" dirty="0"/>
              <a:t> dialog box, click </a:t>
            </a:r>
            <a:r>
              <a:rPr lang="en-US" sz="1200" b="1" baseline="0" dirty="0"/>
              <a:t>Fill</a:t>
            </a:r>
            <a:r>
              <a:rPr lang="en-US" sz="1200" b="0" baseline="0" dirty="0"/>
              <a:t> in the left pane. In the </a:t>
            </a:r>
            <a:r>
              <a:rPr lang="en-US" sz="1200" b="1" baseline="0" dirty="0"/>
              <a:t>Fill</a:t>
            </a:r>
            <a:r>
              <a:rPr lang="en-US" sz="1200" b="0" baseline="0" dirty="0"/>
              <a:t> pane, select </a:t>
            </a:r>
            <a:r>
              <a:rPr lang="en-US" sz="1200" b="1" baseline="0" dirty="0"/>
              <a:t>Picture or texture fill</a:t>
            </a:r>
            <a:r>
              <a:rPr lang="en-US" sz="1200" b="0" baseline="0" dirty="0"/>
              <a:t>, and then under </a:t>
            </a:r>
            <a:r>
              <a:rPr lang="en-US" sz="1200" b="1" baseline="0" dirty="0"/>
              <a:t>Insert from</a:t>
            </a:r>
            <a:r>
              <a:rPr lang="en-US" sz="1200" b="0" baseline="0" dirty="0"/>
              <a:t>, click </a:t>
            </a:r>
            <a:r>
              <a:rPr lang="en-US" sz="1200" b="1" baseline="0" dirty="0"/>
              <a:t>File</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In the </a:t>
            </a:r>
            <a:r>
              <a:rPr lang="en-US" sz="1200" b="1" baseline="0" dirty="0"/>
              <a:t>Insert Picture </a:t>
            </a:r>
            <a:r>
              <a:rPr lang="en-US" sz="1200" b="0" baseline="0" dirty="0"/>
              <a:t>dialog box, select a picture, and then click </a:t>
            </a:r>
            <a:r>
              <a:rPr lang="en-US" sz="1200" b="1" baseline="0" dirty="0"/>
              <a:t>Insert</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in the </a:t>
            </a:r>
            <a:r>
              <a:rPr lang="en-US" sz="1200" b="1" baseline="0" dirty="0"/>
              <a:t>Format Background </a:t>
            </a:r>
            <a:r>
              <a:rPr lang="en-US" sz="1200" b="0" baseline="0" dirty="0"/>
              <a:t>dialog box, click </a:t>
            </a:r>
            <a:r>
              <a:rPr lang="en-US" sz="1200" b="1" baseline="0" dirty="0"/>
              <a:t>Picture</a:t>
            </a:r>
            <a:r>
              <a:rPr lang="en-US" sz="1200" b="0" baseline="0" dirty="0"/>
              <a:t> in the left pane, and then do the following in the </a:t>
            </a:r>
            <a:r>
              <a:rPr lang="en-US" sz="1200" b="1" baseline="0" dirty="0"/>
              <a:t>Picture</a:t>
            </a:r>
            <a:r>
              <a:rPr lang="en-US" sz="1200" b="0" baseline="0" dirty="0"/>
              <a:t> pane: </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Click the button next to </a:t>
            </a:r>
            <a:r>
              <a:rPr lang="en-US" sz="1200" b="1" baseline="0" dirty="0"/>
              <a:t>Recolor</a:t>
            </a:r>
            <a:r>
              <a:rPr lang="en-US" sz="1200" b="0" baseline="0" dirty="0"/>
              <a:t>, and then under </a:t>
            </a:r>
            <a:r>
              <a:rPr lang="en-US" sz="1200" b="1" baseline="0" dirty="0"/>
              <a:t>Color Modes</a:t>
            </a:r>
            <a:r>
              <a:rPr lang="en-US" sz="1200" b="0" baseline="0" dirty="0"/>
              <a:t>, click </a:t>
            </a:r>
            <a:r>
              <a:rPr lang="en-US" sz="1200" b="1" baseline="0" dirty="0"/>
              <a:t>Grayscale </a:t>
            </a:r>
            <a:r>
              <a:rPr lang="en-US" sz="1200" b="0" baseline="0" dirty="0"/>
              <a:t>(first option from the left). </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In the </a:t>
            </a:r>
            <a:r>
              <a:rPr lang="en-US" sz="1200" b="1" baseline="0" dirty="0"/>
              <a:t>Brightness</a:t>
            </a:r>
            <a:r>
              <a:rPr lang="en-US" sz="1200" b="0" baseline="0" dirty="0"/>
              <a:t> box, enter </a:t>
            </a:r>
            <a:r>
              <a:rPr lang="en-US" sz="1200" b="1" baseline="0" dirty="0"/>
              <a:t>-50%</a:t>
            </a:r>
            <a:r>
              <a:rPr lang="en-US" sz="1200" b="0" baseline="0" dirty="0"/>
              <a:t>.</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In the </a:t>
            </a:r>
            <a:r>
              <a:rPr lang="en-US" sz="1200" b="1" baseline="0" dirty="0"/>
              <a:t>Contrast</a:t>
            </a:r>
            <a:r>
              <a:rPr lang="en-US" sz="1200" b="0" baseline="0" dirty="0"/>
              <a:t> box, enter </a:t>
            </a:r>
            <a:r>
              <a:rPr lang="en-US" sz="1200" b="1" baseline="0" dirty="0"/>
              <a:t>-60%</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On the </a:t>
            </a:r>
            <a:r>
              <a:rPr lang="en-US" sz="1200" b="1" baseline="0" dirty="0"/>
              <a:t>Insert</a:t>
            </a:r>
            <a:r>
              <a:rPr lang="en-US" sz="1200" b="0" baseline="0" dirty="0"/>
              <a:t> tab, in the </a:t>
            </a:r>
            <a:r>
              <a:rPr lang="en-US" sz="1200" b="1" baseline="0" dirty="0"/>
              <a:t>Images</a:t>
            </a:r>
            <a:r>
              <a:rPr lang="en-US" sz="1200" b="0" baseline="0" dirty="0"/>
              <a:t> group, click </a:t>
            </a:r>
            <a:r>
              <a:rPr lang="en-US" sz="1200" b="1" baseline="0" dirty="0"/>
              <a:t>Picture</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In the </a:t>
            </a:r>
            <a:r>
              <a:rPr lang="en-US" sz="1200" b="1" baseline="0" dirty="0"/>
              <a:t>Insert Picture </a:t>
            </a:r>
            <a:r>
              <a:rPr lang="en-US" sz="1200" b="0" baseline="0" dirty="0"/>
              <a:t>dialog box, select the same picture used for the background, and then click </a:t>
            </a:r>
            <a:r>
              <a:rPr lang="en-US" sz="1200" b="1" baseline="0" dirty="0"/>
              <a:t>Insert</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On the </a:t>
            </a:r>
            <a:r>
              <a:rPr lang="en-US" sz="1200" b="1" i="0" baseline="0" dirty="0"/>
              <a:t>Home</a:t>
            </a:r>
            <a:r>
              <a:rPr lang="en-US" sz="1200" b="0" i="0" baseline="0" dirty="0"/>
              <a:t> tab, in the </a:t>
            </a:r>
            <a:r>
              <a:rPr lang="en-US" sz="1200" b="1" i="0" baseline="0" dirty="0"/>
              <a:t>Drawing</a:t>
            </a:r>
            <a:r>
              <a:rPr lang="en-US" sz="1200" b="0" i="0" baseline="0" dirty="0"/>
              <a:t> group, click </a:t>
            </a:r>
            <a:r>
              <a:rPr lang="en-US" sz="1200" b="1" i="0" baseline="0" dirty="0"/>
              <a:t>Shape Effects</a:t>
            </a:r>
            <a:r>
              <a:rPr lang="en-US" sz="1200" b="0" i="0" baseline="0" dirty="0"/>
              <a:t>, point to </a:t>
            </a:r>
            <a:r>
              <a:rPr lang="en-US" sz="1200" b="1" i="0" baseline="0" dirty="0"/>
              <a:t>Soft Edges</a:t>
            </a:r>
            <a:r>
              <a:rPr lang="en-US" sz="1200" b="0" i="0" baseline="0" dirty="0"/>
              <a:t>, and then click </a:t>
            </a:r>
            <a:r>
              <a:rPr lang="en-US" sz="1200" b="1" i="0" baseline="0" dirty="0"/>
              <a:t>10 Point</a:t>
            </a:r>
            <a:r>
              <a:rPr lang="en-US" sz="1200" b="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Under </a:t>
            </a:r>
            <a:r>
              <a:rPr lang="en-US" sz="1200" b="1" i="0" baseline="0" dirty="0"/>
              <a:t>Picture Tools</a:t>
            </a:r>
            <a:r>
              <a:rPr lang="en-US" sz="1200" b="0" i="0" baseline="0" dirty="0"/>
              <a:t>, on the </a:t>
            </a:r>
            <a:r>
              <a:rPr lang="en-US" sz="1200" b="1" i="0" baseline="0" dirty="0"/>
              <a:t>Format</a:t>
            </a:r>
            <a:r>
              <a:rPr lang="en-US" sz="1200" b="0" i="0" baseline="0" dirty="0"/>
              <a:t> tab, in the </a:t>
            </a:r>
            <a:r>
              <a:rPr lang="en-US" sz="1200" b="1" i="0" baseline="0" dirty="0"/>
              <a:t>Size </a:t>
            </a:r>
            <a:r>
              <a:rPr lang="en-US" sz="1200" b="0" i="0" baseline="0" dirty="0"/>
              <a:t>group, </a:t>
            </a:r>
            <a:r>
              <a:rPr lang="en-US" sz="1200" kern="1200" dirty="0">
                <a:solidFill>
                  <a:schemeClr val="tx1"/>
                </a:solidFill>
                <a:effectLst/>
                <a:latin typeface="+mn-lt"/>
                <a:ea typeface="+mn-ea"/>
                <a:cs typeface="+mn-cs"/>
              </a:rPr>
              <a:t>click the down arrow under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click </a:t>
            </a:r>
            <a:r>
              <a:rPr lang="en-US" sz="1200" b="1" kern="1200" dirty="0">
                <a:solidFill>
                  <a:schemeClr val="tx1"/>
                </a:solidFill>
                <a:effectLst/>
                <a:latin typeface="+mn-lt"/>
                <a:ea typeface="+mn-ea"/>
                <a:cs typeface="+mn-cs"/>
              </a:rPr>
              <a:t>Crop to Shape</a:t>
            </a:r>
            <a:r>
              <a:rPr lang="en-US" sz="1200" kern="1200" dirty="0">
                <a:solidFill>
                  <a:schemeClr val="tx1"/>
                </a:solidFill>
                <a:effectLst/>
                <a:latin typeface="+mn-lt"/>
                <a:ea typeface="+mn-ea"/>
                <a:cs typeface="+mn-cs"/>
              </a:rPr>
              <a:t>, and then under </a:t>
            </a:r>
            <a:r>
              <a:rPr lang="en-US" sz="1200" b="1" kern="1200" dirty="0">
                <a:solidFill>
                  <a:schemeClr val="tx1"/>
                </a:solidFill>
                <a:effectLst/>
                <a:latin typeface="+mn-lt"/>
                <a:ea typeface="+mn-ea"/>
                <a:cs typeface="+mn-cs"/>
              </a:rPr>
              <a:t>Basic Shapes</a:t>
            </a:r>
            <a:r>
              <a:rPr lang="en-US" sz="1200" kern="1200" dirty="0">
                <a:solidFill>
                  <a:schemeClr val="tx1"/>
                </a:solidFill>
                <a:effectLst/>
                <a:latin typeface="+mn-lt"/>
                <a:ea typeface="+mn-ea"/>
                <a:cs typeface="+mn-cs"/>
              </a:rPr>
              <a:t>, click </a:t>
            </a:r>
            <a:r>
              <a:rPr lang="en-US" sz="1200" b="1" kern="1200" dirty="0">
                <a:solidFill>
                  <a:schemeClr val="tx1"/>
                </a:solidFill>
                <a:effectLst/>
                <a:latin typeface="+mn-lt"/>
                <a:ea typeface="+mn-ea"/>
                <a:cs typeface="+mn-cs"/>
              </a:rPr>
              <a:t>Oval</a:t>
            </a:r>
            <a:r>
              <a:rPr lang="en-US" sz="1200" kern="1200" dirty="0">
                <a:solidFill>
                  <a:schemeClr val="tx1"/>
                </a:solidFill>
                <a:effectLst/>
                <a:latin typeface="+mn-lt"/>
                <a:ea typeface="+mn-ea"/>
                <a:cs typeface="+mn-cs"/>
              </a:rPr>
              <a:t> (first row, first option from the left)</a:t>
            </a:r>
            <a:r>
              <a:rPr lang="en-US" sz="1200" b="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Select the oval. </a:t>
            </a:r>
            <a:r>
              <a:rPr lang="en-US" sz="1200" i="0" baseline="0" dirty="0"/>
              <a:t>Under </a:t>
            </a:r>
            <a:r>
              <a:rPr lang="en-US" sz="1200" b="1" i="0" baseline="0" dirty="0"/>
              <a:t>Picture Tools</a:t>
            </a:r>
            <a:r>
              <a:rPr lang="en-US" sz="1200" i="0" baseline="0" dirty="0"/>
              <a:t>, on the </a:t>
            </a:r>
            <a:r>
              <a:rPr lang="en-US" sz="1200" b="1" i="0" baseline="0" dirty="0"/>
              <a:t>Format</a:t>
            </a:r>
            <a:r>
              <a:rPr lang="en-US" sz="1200" i="0" baseline="0" dirty="0"/>
              <a:t> tab, in the bottom right corner of the </a:t>
            </a:r>
            <a:r>
              <a:rPr lang="en-US" sz="1200" b="1" i="0" baseline="0" dirty="0"/>
              <a:t>Size</a:t>
            </a:r>
            <a:r>
              <a:rPr lang="en-US" sz="1200" i="0" baseline="0" dirty="0"/>
              <a:t> group, click the </a:t>
            </a:r>
            <a:r>
              <a:rPr lang="en-US" sz="1200" b="1" dirty="0"/>
              <a:t>Size and Position</a:t>
            </a:r>
            <a:r>
              <a:rPr lang="en-US" sz="1200" b="0" dirty="0"/>
              <a:t> dialog</a:t>
            </a:r>
            <a:r>
              <a:rPr lang="en-US" sz="1200" b="0" baseline="0" dirty="0"/>
              <a:t> box launcher. </a:t>
            </a:r>
            <a:r>
              <a:rPr lang="en-US" sz="1200" dirty="0"/>
              <a:t>In the </a:t>
            </a:r>
            <a:r>
              <a:rPr lang="en-US" sz="1200" b="1" dirty="0"/>
              <a:t>Size and Position </a:t>
            </a:r>
            <a:r>
              <a:rPr lang="en-US" sz="1200" dirty="0"/>
              <a:t> dialog box</a:t>
            </a:r>
            <a:r>
              <a:rPr lang="en-US" sz="1200" baseline="0" dirty="0"/>
              <a:t>, o</a:t>
            </a:r>
            <a:r>
              <a:rPr lang="en-US" sz="1200" dirty="0"/>
              <a:t>n the </a:t>
            </a:r>
            <a:r>
              <a:rPr lang="en-US" sz="1200" b="1" dirty="0"/>
              <a:t>Size</a:t>
            </a:r>
            <a:r>
              <a:rPr lang="en-US" sz="1200" dirty="0"/>
              <a:t> tab, </a:t>
            </a:r>
            <a:r>
              <a:rPr lang="en-US" sz="1200" baseline="0" dirty="0"/>
              <a:t>under </a:t>
            </a:r>
            <a:r>
              <a:rPr lang="en-US" sz="1200" b="1" baseline="0" dirty="0"/>
              <a:t>Crop from</a:t>
            </a:r>
            <a:r>
              <a:rPr lang="en-US" sz="1200" b="0" baseline="0" dirty="0"/>
              <a:t>,</a:t>
            </a:r>
            <a:r>
              <a:rPr lang="en-US" sz="1200" b="1" baseline="0" dirty="0"/>
              <a:t> </a:t>
            </a:r>
            <a:r>
              <a:rPr lang="en-US" sz="1200" baseline="0" dirty="0"/>
              <a:t>enter values into the </a:t>
            </a:r>
            <a:r>
              <a:rPr lang="en-US" sz="1200" b="1" baseline="0" dirty="0"/>
              <a:t>Left</a:t>
            </a:r>
            <a:r>
              <a:rPr lang="en-US" sz="1200" baseline="0" dirty="0"/>
              <a:t>, </a:t>
            </a:r>
            <a:r>
              <a:rPr lang="en-US" sz="1200" b="1" baseline="0" dirty="0"/>
              <a:t>Right</a:t>
            </a:r>
            <a:r>
              <a:rPr lang="en-US" sz="1200" baseline="0" dirty="0"/>
              <a:t>, </a:t>
            </a:r>
            <a:r>
              <a:rPr lang="en-US" sz="1200" b="1" baseline="0" dirty="0"/>
              <a:t>Top</a:t>
            </a:r>
            <a:r>
              <a:rPr lang="en-US" sz="1200" baseline="0" dirty="0"/>
              <a:t>, and </a:t>
            </a:r>
            <a:r>
              <a:rPr lang="en-US" sz="1200" b="1" baseline="0" dirty="0"/>
              <a:t>Bottom</a:t>
            </a:r>
            <a:r>
              <a:rPr lang="en-US" sz="1200" baseline="0" dirty="0"/>
              <a:t> boxes to crop the oval as needed. </a:t>
            </a:r>
            <a:endParaRPr lang="en-US" sz="1200" dirty="0"/>
          </a:p>
          <a:p>
            <a:pPr marL="685800" marR="0" lvl="1" indent="-228600" algn="l" defTabSz="914400" rtl="0" eaLnBrk="1" fontAlgn="auto" latinLnBrk="0" hangingPunct="1">
              <a:lnSpc>
                <a:spcPct val="100000"/>
              </a:lnSpc>
              <a:spcBef>
                <a:spcPts val="0"/>
              </a:spcBef>
              <a:spcAft>
                <a:spcPts val="0"/>
              </a:spcAft>
              <a:buClrTx/>
              <a:buSzTx/>
              <a:buFont typeface="Arial" pitchFamily="34" charset="0"/>
              <a:buNone/>
              <a:tabLst/>
              <a:defRPr/>
            </a:pPr>
            <a:endParaRPr lang="en-US" sz="1200" dirty="0"/>
          </a:p>
        </p:txBody>
      </p:sp>
    </p:spTree>
    <p:extLst>
      <p:ext uri="{BB962C8B-B14F-4D97-AF65-F5344CB8AC3E}">
        <p14:creationId xmlns:p14="http://schemas.microsoft.com/office/powerpoint/2010/main" val="2048245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288" y="503238"/>
            <a:ext cx="4184650" cy="2354262"/>
          </a:xfrm>
        </p:spPr>
      </p:sp>
      <p:sp>
        <p:nvSpPr>
          <p:cNvPr id="3" name="Notes Placeholder 2"/>
          <p:cNvSpPr>
            <a:spLocks noGrp="1"/>
          </p:cNvSpPr>
          <p:nvPr>
            <p:ph type="body" idx="1"/>
          </p:nvPr>
        </p:nvSpPr>
        <p:spPr/>
        <p:txBody>
          <a:bodyPr>
            <a:normAutofit fontScale="77500" lnSpcReduction="20000"/>
          </a:bodyPr>
          <a:lstStyle/>
          <a:p>
            <a:r>
              <a:rPr lang="en-US" sz="1400" b="1" i="0" baseline="0" dirty="0"/>
              <a:t>Darkened picture background with full-color circle</a:t>
            </a:r>
          </a:p>
          <a:p>
            <a:r>
              <a:rPr lang="en-US" sz="1400" b="0" baseline="0" dirty="0"/>
              <a:t>(Intermediate)</a:t>
            </a:r>
          </a:p>
          <a:p>
            <a:endParaRPr lang="en-US" sz="1200" dirty="0"/>
          </a:p>
          <a:p>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1" baseline="0" dirty="0"/>
              <a:t>Tip</a:t>
            </a:r>
            <a:r>
              <a:rPr lang="en-US" sz="1200" baseline="0" dirty="0"/>
              <a:t>: For best results with the picture overlay on this slide, use a picture that is the same dimensions as the slide: 10” wide and 7.5” high. If the picture is not the same width and height, resize or crop to those dimensions before following the instructions below. </a:t>
            </a:r>
          </a:p>
          <a:p>
            <a:endParaRPr lang="en-US" sz="1200" dirty="0"/>
          </a:p>
          <a:p>
            <a:endParaRPr lang="en-US" sz="1200" dirty="0"/>
          </a:p>
          <a:p>
            <a:r>
              <a:rPr lang="en-US" sz="1200" b="0" dirty="0"/>
              <a:t>To reproduce the background effects on this</a:t>
            </a:r>
            <a:r>
              <a:rPr lang="en-US" sz="1200" b="0" baseline="0" dirty="0"/>
              <a:t>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On the </a:t>
            </a:r>
            <a:r>
              <a:rPr lang="en-US" sz="1200" b="1" baseline="0" dirty="0"/>
              <a:t>Home</a:t>
            </a:r>
            <a:r>
              <a:rPr lang="en-US" sz="1200" baseline="0" dirty="0"/>
              <a:t> tab, in the </a:t>
            </a:r>
            <a:r>
              <a:rPr lang="en-US" sz="1200" b="1" baseline="0" dirty="0"/>
              <a:t>Slides</a:t>
            </a:r>
            <a:r>
              <a:rPr lang="en-US" sz="1200" baseline="0" dirty="0"/>
              <a:t> group, click </a:t>
            </a:r>
            <a:r>
              <a:rPr lang="en-US" sz="1200" b="1" baseline="0" dirty="0"/>
              <a:t>Layout</a:t>
            </a:r>
            <a:r>
              <a:rPr lang="en-US" sz="1200" b="0" baseline="0" dirty="0"/>
              <a:t>,</a:t>
            </a:r>
            <a:r>
              <a:rPr lang="en-US" sz="1200" baseline="0" dirty="0"/>
              <a:t> and then click </a:t>
            </a:r>
            <a:r>
              <a:rPr lang="en-US" sz="1200" b="1" baseline="0" dirty="0"/>
              <a:t>Blank</a:t>
            </a:r>
            <a:r>
              <a:rPr lang="en-US" sz="1200" baseline="0" dirty="0"/>
              <a:t>. </a:t>
            </a:r>
          </a:p>
          <a:p>
            <a:pPr marL="228600" indent="-228600">
              <a:buFont typeface="+mj-lt"/>
              <a:buAutoNum type="arabicPeriod"/>
            </a:pPr>
            <a:r>
              <a:rPr lang="en-US" sz="1200" b="0" dirty="0"/>
              <a:t>Right-click the slide</a:t>
            </a:r>
            <a:r>
              <a:rPr lang="en-US" sz="1200" b="0" baseline="0" dirty="0"/>
              <a:t> and then click </a:t>
            </a:r>
            <a:r>
              <a:rPr lang="en-US" sz="1200" b="1" dirty="0"/>
              <a:t>Format</a:t>
            </a:r>
            <a:r>
              <a:rPr lang="en-US" sz="1200" b="0" baseline="0" dirty="0"/>
              <a:t> </a:t>
            </a:r>
            <a:r>
              <a:rPr lang="en-US" sz="1200" b="1" baseline="0" dirty="0"/>
              <a:t>Background</a:t>
            </a:r>
            <a:r>
              <a:rPr lang="en-US" sz="1200" b="0" baseline="0" dirty="0"/>
              <a:t>.</a:t>
            </a:r>
          </a:p>
          <a:p>
            <a:pPr marL="228600" indent="-228600">
              <a:buFont typeface="+mj-lt"/>
              <a:buAutoNum type="arabicPeriod"/>
            </a:pPr>
            <a:r>
              <a:rPr lang="en-US" sz="1200" b="0" baseline="0" dirty="0"/>
              <a:t>In the </a:t>
            </a:r>
            <a:r>
              <a:rPr lang="en-US" sz="1200" b="1" baseline="0" dirty="0"/>
              <a:t>Format Background</a:t>
            </a:r>
            <a:r>
              <a:rPr lang="en-US" sz="1200" b="0" baseline="0" dirty="0"/>
              <a:t> dialog box, click </a:t>
            </a:r>
            <a:r>
              <a:rPr lang="en-US" sz="1200" b="1" baseline="0" dirty="0"/>
              <a:t>Fill</a:t>
            </a:r>
            <a:r>
              <a:rPr lang="en-US" sz="1200" b="0" baseline="0" dirty="0"/>
              <a:t> in the left pane. In the </a:t>
            </a:r>
            <a:r>
              <a:rPr lang="en-US" sz="1200" b="1" baseline="0" dirty="0"/>
              <a:t>Fill</a:t>
            </a:r>
            <a:r>
              <a:rPr lang="en-US" sz="1200" b="0" baseline="0" dirty="0"/>
              <a:t> pane, select </a:t>
            </a:r>
            <a:r>
              <a:rPr lang="en-US" sz="1200" b="1" baseline="0" dirty="0"/>
              <a:t>Picture or texture fill</a:t>
            </a:r>
            <a:r>
              <a:rPr lang="en-US" sz="1200" b="0" baseline="0" dirty="0"/>
              <a:t>, and then under </a:t>
            </a:r>
            <a:r>
              <a:rPr lang="en-US" sz="1200" b="1" baseline="0" dirty="0"/>
              <a:t>Insert from</a:t>
            </a:r>
            <a:r>
              <a:rPr lang="en-US" sz="1200" b="0" baseline="0" dirty="0"/>
              <a:t>, click </a:t>
            </a:r>
            <a:r>
              <a:rPr lang="en-US" sz="1200" b="1" baseline="0" dirty="0"/>
              <a:t>File</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In the </a:t>
            </a:r>
            <a:r>
              <a:rPr lang="en-US" sz="1200" b="1" baseline="0" dirty="0"/>
              <a:t>Insert Picture </a:t>
            </a:r>
            <a:r>
              <a:rPr lang="en-US" sz="1200" b="0" baseline="0" dirty="0"/>
              <a:t>dialog box, select a picture, and then click </a:t>
            </a:r>
            <a:r>
              <a:rPr lang="en-US" sz="1200" b="1" baseline="0" dirty="0"/>
              <a:t>Insert</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in the </a:t>
            </a:r>
            <a:r>
              <a:rPr lang="en-US" sz="1200" b="1" baseline="0" dirty="0"/>
              <a:t>Format Background </a:t>
            </a:r>
            <a:r>
              <a:rPr lang="en-US" sz="1200" b="0" baseline="0" dirty="0"/>
              <a:t>dialog box, click </a:t>
            </a:r>
            <a:r>
              <a:rPr lang="en-US" sz="1200" b="1" baseline="0" dirty="0"/>
              <a:t>Picture</a:t>
            </a:r>
            <a:r>
              <a:rPr lang="en-US" sz="1200" b="0" baseline="0" dirty="0"/>
              <a:t> in the left pane, and then do the following in the </a:t>
            </a:r>
            <a:r>
              <a:rPr lang="en-US" sz="1200" b="1" baseline="0" dirty="0"/>
              <a:t>Picture</a:t>
            </a:r>
            <a:r>
              <a:rPr lang="en-US" sz="1200" b="0" baseline="0" dirty="0"/>
              <a:t> pane: </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Click the button next to </a:t>
            </a:r>
            <a:r>
              <a:rPr lang="en-US" sz="1200" b="1" baseline="0" dirty="0"/>
              <a:t>Recolor</a:t>
            </a:r>
            <a:r>
              <a:rPr lang="en-US" sz="1200" b="0" baseline="0" dirty="0"/>
              <a:t>, and then under </a:t>
            </a:r>
            <a:r>
              <a:rPr lang="en-US" sz="1200" b="1" baseline="0" dirty="0"/>
              <a:t>Color Modes</a:t>
            </a:r>
            <a:r>
              <a:rPr lang="en-US" sz="1200" b="0" baseline="0" dirty="0"/>
              <a:t>, click </a:t>
            </a:r>
            <a:r>
              <a:rPr lang="en-US" sz="1200" b="1" baseline="0" dirty="0"/>
              <a:t>Grayscale </a:t>
            </a:r>
            <a:r>
              <a:rPr lang="en-US" sz="1200" b="0" baseline="0" dirty="0"/>
              <a:t>(first option from the left). </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In the </a:t>
            </a:r>
            <a:r>
              <a:rPr lang="en-US" sz="1200" b="1" baseline="0" dirty="0"/>
              <a:t>Brightness</a:t>
            </a:r>
            <a:r>
              <a:rPr lang="en-US" sz="1200" b="0" baseline="0" dirty="0"/>
              <a:t> box, enter </a:t>
            </a:r>
            <a:r>
              <a:rPr lang="en-US" sz="1200" b="1" baseline="0" dirty="0"/>
              <a:t>-50%</a:t>
            </a:r>
            <a:r>
              <a:rPr lang="en-US" sz="1200" b="0" baseline="0" dirty="0"/>
              <a:t>.</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In the </a:t>
            </a:r>
            <a:r>
              <a:rPr lang="en-US" sz="1200" b="1" baseline="0" dirty="0"/>
              <a:t>Contrast</a:t>
            </a:r>
            <a:r>
              <a:rPr lang="en-US" sz="1200" b="0" baseline="0" dirty="0"/>
              <a:t> box, enter </a:t>
            </a:r>
            <a:r>
              <a:rPr lang="en-US" sz="1200" b="1" baseline="0" dirty="0"/>
              <a:t>-60%</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On the </a:t>
            </a:r>
            <a:r>
              <a:rPr lang="en-US" sz="1200" b="1" baseline="0" dirty="0"/>
              <a:t>Insert</a:t>
            </a:r>
            <a:r>
              <a:rPr lang="en-US" sz="1200" b="0" baseline="0" dirty="0"/>
              <a:t> tab, in the </a:t>
            </a:r>
            <a:r>
              <a:rPr lang="en-US" sz="1200" b="1" baseline="0" dirty="0"/>
              <a:t>Images</a:t>
            </a:r>
            <a:r>
              <a:rPr lang="en-US" sz="1200" b="0" baseline="0" dirty="0"/>
              <a:t> group, click </a:t>
            </a:r>
            <a:r>
              <a:rPr lang="en-US" sz="1200" b="1" baseline="0" dirty="0"/>
              <a:t>Picture</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In the </a:t>
            </a:r>
            <a:r>
              <a:rPr lang="en-US" sz="1200" b="1" baseline="0" dirty="0"/>
              <a:t>Insert Picture </a:t>
            </a:r>
            <a:r>
              <a:rPr lang="en-US" sz="1200" b="0" baseline="0" dirty="0"/>
              <a:t>dialog box, select the same picture used for the background, and then click </a:t>
            </a:r>
            <a:r>
              <a:rPr lang="en-US" sz="1200" b="1" baseline="0" dirty="0"/>
              <a:t>Insert</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On the </a:t>
            </a:r>
            <a:r>
              <a:rPr lang="en-US" sz="1200" b="1" i="0" baseline="0" dirty="0"/>
              <a:t>Home</a:t>
            </a:r>
            <a:r>
              <a:rPr lang="en-US" sz="1200" b="0" i="0" baseline="0" dirty="0"/>
              <a:t> tab, in the </a:t>
            </a:r>
            <a:r>
              <a:rPr lang="en-US" sz="1200" b="1" i="0" baseline="0" dirty="0"/>
              <a:t>Drawing</a:t>
            </a:r>
            <a:r>
              <a:rPr lang="en-US" sz="1200" b="0" i="0" baseline="0" dirty="0"/>
              <a:t> group, click </a:t>
            </a:r>
            <a:r>
              <a:rPr lang="en-US" sz="1200" b="1" i="0" baseline="0" dirty="0"/>
              <a:t>Shape Effects</a:t>
            </a:r>
            <a:r>
              <a:rPr lang="en-US" sz="1200" b="0" i="0" baseline="0" dirty="0"/>
              <a:t>, point to </a:t>
            </a:r>
            <a:r>
              <a:rPr lang="en-US" sz="1200" b="1" i="0" baseline="0" dirty="0"/>
              <a:t>Soft Edges</a:t>
            </a:r>
            <a:r>
              <a:rPr lang="en-US" sz="1200" b="0" i="0" baseline="0" dirty="0"/>
              <a:t>, and then click </a:t>
            </a:r>
            <a:r>
              <a:rPr lang="en-US" sz="1200" b="1" i="0" baseline="0" dirty="0"/>
              <a:t>10 Point</a:t>
            </a:r>
            <a:r>
              <a:rPr lang="en-US" sz="1200" b="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Under </a:t>
            </a:r>
            <a:r>
              <a:rPr lang="en-US" sz="1200" b="1" i="0" baseline="0" dirty="0"/>
              <a:t>Picture Tools</a:t>
            </a:r>
            <a:r>
              <a:rPr lang="en-US" sz="1200" b="0" i="0" baseline="0" dirty="0"/>
              <a:t>, on the </a:t>
            </a:r>
            <a:r>
              <a:rPr lang="en-US" sz="1200" b="1" i="0" baseline="0" dirty="0"/>
              <a:t>Format</a:t>
            </a:r>
            <a:r>
              <a:rPr lang="en-US" sz="1200" b="0" i="0" baseline="0" dirty="0"/>
              <a:t> tab, in the </a:t>
            </a:r>
            <a:r>
              <a:rPr lang="en-US" sz="1200" b="1" i="0" baseline="0" dirty="0"/>
              <a:t>Size </a:t>
            </a:r>
            <a:r>
              <a:rPr lang="en-US" sz="1200" b="0" i="0" baseline="0" dirty="0"/>
              <a:t>group, </a:t>
            </a:r>
            <a:r>
              <a:rPr lang="en-US" sz="1200" kern="1200" dirty="0">
                <a:solidFill>
                  <a:schemeClr val="tx1"/>
                </a:solidFill>
                <a:effectLst/>
                <a:latin typeface="+mn-lt"/>
                <a:ea typeface="+mn-ea"/>
                <a:cs typeface="+mn-cs"/>
              </a:rPr>
              <a:t>click the down arrow under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click </a:t>
            </a:r>
            <a:r>
              <a:rPr lang="en-US" sz="1200" b="1" kern="1200" dirty="0">
                <a:solidFill>
                  <a:schemeClr val="tx1"/>
                </a:solidFill>
                <a:effectLst/>
                <a:latin typeface="+mn-lt"/>
                <a:ea typeface="+mn-ea"/>
                <a:cs typeface="+mn-cs"/>
              </a:rPr>
              <a:t>Crop to Shape</a:t>
            </a:r>
            <a:r>
              <a:rPr lang="en-US" sz="1200" kern="1200" dirty="0">
                <a:solidFill>
                  <a:schemeClr val="tx1"/>
                </a:solidFill>
                <a:effectLst/>
                <a:latin typeface="+mn-lt"/>
                <a:ea typeface="+mn-ea"/>
                <a:cs typeface="+mn-cs"/>
              </a:rPr>
              <a:t>, and then under </a:t>
            </a:r>
            <a:r>
              <a:rPr lang="en-US" sz="1200" b="1" kern="1200" dirty="0">
                <a:solidFill>
                  <a:schemeClr val="tx1"/>
                </a:solidFill>
                <a:effectLst/>
                <a:latin typeface="+mn-lt"/>
                <a:ea typeface="+mn-ea"/>
                <a:cs typeface="+mn-cs"/>
              </a:rPr>
              <a:t>Basic Shapes</a:t>
            </a:r>
            <a:r>
              <a:rPr lang="en-US" sz="1200" kern="1200" dirty="0">
                <a:solidFill>
                  <a:schemeClr val="tx1"/>
                </a:solidFill>
                <a:effectLst/>
                <a:latin typeface="+mn-lt"/>
                <a:ea typeface="+mn-ea"/>
                <a:cs typeface="+mn-cs"/>
              </a:rPr>
              <a:t>, click </a:t>
            </a:r>
            <a:r>
              <a:rPr lang="en-US" sz="1200" b="1" kern="1200" dirty="0">
                <a:solidFill>
                  <a:schemeClr val="tx1"/>
                </a:solidFill>
                <a:effectLst/>
                <a:latin typeface="+mn-lt"/>
                <a:ea typeface="+mn-ea"/>
                <a:cs typeface="+mn-cs"/>
              </a:rPr>
              <a:t>Oval</a:t>
            </a:r>
            <a:r>
              <a:rPr lang="en-US" sz="1200" kern="1200" dirty="0">
                <a:solidFill>
                  <a:schemeClr val="tx1"/>
                </a:solidFill>
                <a:effectLst/>
                <a:latin typeface="+mn-lt"/>
                <a:ea typeface="+mn-ea"/>
                <a:cs typeface="+mn-cs"/>
              </a:rPr>
              <a:t> (first row, first option from the left)</a:t>
            </a:r>
            <a:r>
              <a:rPr lang="en-US" sz="1200" b="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Select the oval. </a:t>
            </a:r>
            <a:r>
              <a:rPr lang="en-US" sz="1200" i="0" baseline="0" dirty="0"/>
              <a:t>Under </a:t>
            </a:r>
            <a:r>
              <a:rPr lang="en-US" sz="1200" b="1" i="0" baseline="0" dirty="0"/>
              <a:t>Picture Tools</a:t>
            </a:r>
            <a:r>
              <a:rPr lang="en-US" sz="1200" i="0" baseline="0" dirty="0"/>
              <a:t>, on the </a:t>
            </a:r>
            <a:r>
              <a:rPr lang="en-US" sz="1200" b="1" i="0" baseline="0" dirty="0"/>
              <a:t>Format</a:t>
            </a:r>
            <a:r>
              <a:rPr lang="en-US" sz="1200" i="0" baseline="0" dirty="0"/>
              <a:t> tab, in the bottom right corner of the </a:t>
            </a:r>
            <a:r>
              <a:rPr lang="en-US" sz="1200" b="1" i="0" baseline="0" dirty="0"/>
              <a:t>Size</a:t>
            </a:r>
            <a:r>
              <a:rPr lang="en-US" sz="1200" i="0" baseline="0" dirty="0"/>
              <a:t> group, click the </a:t>
            </a:r>
            <a:r>
              <a:rPr lang="en-US" sz="1200" b="1" dirty="0"/>
              <a:t>Size and Position</a:t>
            </a:r>
            <a:r>
              <a:rPr lang="en-US" sz="1200" b="0" dirty="0"/>
              <a:t> dialog</a:t>
            </a:r>
            <a:r>
              <a:rPr lang="en-US" sz="1200" b="0" baseline="0" dirty="0"/>
              <a:t> box launcher. </a:t>
            </a:r>
            <a:r>
              <a:rPr lang="en-US" sz="1200" dirty="0"/>
              <a:t>In the </a:t>
            </a:r>
            <a:r>
              <a:rPr lang="en-US" sz="1200" b="1" dirty="0"/>
              <a:t>Size and Position </a:t>
            </a:r>
            <a:r>
              <a:rPr lang="en-US" sz="1200" dirty="0"/>
              <a:t> dialog box</a:t>
            </a:r>
            <a:r>
              <a:rPr lang="en-US" sz="1200" baseline="0" dirty="0"/>
              <a:t>, o</a:t>
            </a:r>
            <a:r>
              <a:rPr lang="en-US" sz="1200" dirty="0"/>
              <a:t>n the </a:t>
            </a:r>
            <a:r>
              <a:rPr lang="en-US" sz="1200" b="1" dirty="0"/>
              <a:t>Size</a:t>
            </a:r>
            <a:r>
              <a:rPr lang="en-US" sz="1200" dirty="0"/>
              <a:t> tab, </a:t>
            </a:r>
            <a:r>
              <a:rPr lang="en-US" sz="1200" baseline="0" dirty="0"/>
              <a:t>under </a:t>
            </a:r>
            <a:r>
              <a:rPr lang="en-US" sz="1200" b="1" baseline="0" dirty="0"/>
              <a:t>Crop from</a:t>
            </a:r>
            <a:r>
              <a:rPr lang="en-US" sz="1200" b="0" baseline="0" dirty="0"/>
              <a:t>,</a:t>
            </a:r>
            <a:r>
              <a:rPr lang="en-US" sz="1200" b="1" baseline="0" dirty="0"/>
              <a:t> </a:t>
            </a:r>
            <a:r>
              <a:rPr lang="en-US" sz="1200" baseline="0" dirty="0"/>
              <a:t>enter values into the </a:t>
            </a:r>
            <a:r>
              <a:rPr lang="en-US" sz="1200" b="1" baseline="0" dirty="0"/>
              <a:t>Left</a:t>
            </a:r>
            <a:r>
              <a:rPr lang="en-US" sz="1200" baseline="0" dirty="0"/>
              <a:t>, </a:t>
            </a:r>
            <a:r>
              <a:rPr lang="en-US" sz="1200" b="1" baseline="0" dirty="0"/>
              <a:t>Right</a:t>
            </a:r>
            <a:r>
              <a:rPr lang="en-US" sz="1200" baseline="0" dirty="0"/>
              <a:t>, </a:t>
            </a:r>
            <a:r>
              <a:rPr lang="en-US" sz="1200" b="1" baseline="0" dirty="0"/>
              <a:t>Top</a:t>
            </a:r>
            <a:r>
              <a:rPr lang="en-US" sz="1200" baseline="0" dirty="0"/>
              <a:t>, and </a:t>
            </a:r>
            <a:r>
              <a:rPr lang="en-US" sz="1200" b="1" baseline="0" dirty="0"/>
              <a:t>Bottom</a:t>
            </a:r>
            <a:r>
              <a:rPr lang="en-US" sz="1200" baseline="0" dirty="0"/>
              <a:t> boxes to crop the oval as needed. </a:t>
            </a:r>
            <a:endParaRPr lang="en-US" sz="1200" dirty="0"/>
          </a:p>
          <a:p>
            <a:pPr marL="685800" marR="0" lvl="1" indent="-228600" algn="l" defTabSz="914400" rtl="0" eaLnBrk="1" fontAlgn="auto" latinLnBrk="0" hangingPunct="1">
              <a:lnSpc>
                <a:spcPct val="100000"/>
              </a:lnSpc>
              <a:spcBef>
                <a:spcPts val="0"/>
              </a:spcBef>
              <a:spcAft>
                <a:spcPts val="0"/>
              </a:spcAft>
              <a:buClrTx/>
              <a:buSzTx/>
              <a:buFont typeface="Arial" pitchFamily="34" charset="0"/>
              <a:buNone/>
              <a:tabLst/>
              <a:defRPr/>
            </a:pPr>
            <a:endParaRPr lang="en-US" sz="1200" dirty="0"/>
          </a:p>
        </p:txBody>
      </p:sp>
    </p:spTree>
    <p:extLst>
      <p:ext uri="{BB962C8B-B14F-4D97-AF65-F5344CB8AC3E}">
        <p14:creationId xmlns:p14="http://schemas.microsoft.com/office/powerpoint/2010/main" val="2329185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288" y="503238"/>
            <a:ext cx="4184650" cy="2354262"/>
          </a:xfrm>
        </p:spPr>
      </p:sp>
      <p:sp>
        <p:nvSpPr>
          <p:cNvPr id="3" name="Notes Placeholder 2"/>
          <p:cNvSpPr>
            <a:spLocks noGrp="1"/>
          </p:cNvSpPr>
          <p:nvPr>
            <p:ph type="body" idx="1"/>
          </p:nvPr>
        </p:nvSpPr>
        <p:spPr/>
        <p:txBody>
          <a:bodyPr>
            <a:normAutofit fontScale="77500" lnSpcReduction="20000"/>
          </a:bodyPr>
          <a:lstStyle/>
          <a:p>
            <a:r>
              <a:rPr lang="en-US" sz="1400" b="1" i="0" baseline="0" dirty="0"/>
              <a:t>Darkened picture background with full-color circle</a:t>
            </a:r>
          </a:p>
          <a:p>
            <a:r>
              <a:rPr lang="en-US" sz="1400" b="0" baseline="0" dirty="0"/>
              <a:t>(Intermediate)</a:t>
            </a:r>
          </a:p>
          <a:p>
            <a:endParaRPr lang="en-US" sz="1200" dirty="0"/>
          </a:p>
          <a:p>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1" baseline="0" dirty="0"/>
              <a:t>Tip</a:t>
            </a:r>
            <a:r>
              <a:rPr lang="en-US" sz="1200" baseline="0" dirty="0"/>
              <a:t>: For best results with the picture overlay on this slide, use a picture that is the same dimensions as the slide: 10” wide and 7.5” high. If the picture is not the same width and height, resize or crop to those dimensions before following the instructions below. </a:t>
            </a:r>
          </a:p>
          <a:p>
            <a:endParaRPr lang="en-US" sz="1200" dirty="0"/>
          </a:p>
          <a:p>
            <a:endParaRPr lang="en-US" sz="1200" dirty="0"/>
          </a:p>
          <a:p>
            <a:r>
              <a:rPr lang="en-US" sz="1200" b="0" dirty="0"/>
              <a:t>To reproduce the background effects on this</a:t>
            </a:r>
            <a:r>
              <a:rPr lang="en-US" sz="1200" b="0" baseline="0" dirty="0"/>
              <a:t>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On the </a:t>
            </a:r>
            <a:r>
              <a:rPr lang="en-US" sz="1200" b="1" baseline="0" dirty="0"/>
              <a:t>Home</a:t>
            </a:r>
            <a:r>
              <a:rPr lang="en-US" sz="1200" baseline="0" dirty="0"/>
              <a:t> tab, in the </a:t>
            </a:r>
            <a:r>
              <a:rPr lang="en-US" sz="1200" b="1" baseline="0" dirty="0"/>
              <a:t>Slides</a:t>
            </a:r>
            <a:r>
              <a:rPr lang="en-US" sz="1200" baseline="0" dirty="0"/>
              <a:t> group, click </a:t>
            </a:r>
            <a:r>
              <a:rPr lang="en-US" sz="1200" b="1" baseline="0" dirty="0"/>
              <a:t>Layout</a:t>
            </a:r>
            <a:r>
              <a:rPr lang="en-US" sz="1200" b="0" baseline="0" dirty="0"/>
              <a:t>,</a:t>
            </a:r>
            <a:r>
              <a:rPr lang="en-US" sz="1200" baseline="0" dirty="0"/>
              <a:t> and then click </a:t>
            </a:r>
            <a:r>
              <a:rPr lang="en-US" sz="1200" b="1" baseline="0" dirty="0"/>
              <a:t>Blank</a:t>
            </a:r>
            <a:r>
              <a:rPr lang="en-US" sz="1200" baseline="0" dirty="0"/>
              <a:t>. </a:t>
            </a:r>
          </a:p>
          <a:p>
            <a:pPr marL="228600" indent="-228600">
              <a:buFont typeface="+mj-lt"/>
              <a:buAutoNum type="arabicPeriod"/>
            </a:pPr>
            <a:r>
              <a:rPr lang="en-US" sz="1200" b="0" dirty="0"/>
              <a:t>Right-click the slide</a:t>
            </a:r>
            <a:r>
              <a:rPr lang="en-US" sz="1200" b="0" baseline="0" dirty="0"/>
              <a:t> and then click </a:t>
            </a:r>
            <a:r>
              <a:rPr lang="en-US" sz="1200" b="1" dirty="0"/>
              <a:t>Format</a:t>
            </a:r>
            <a:r>
              <a:rPr lang="en-US" sz="1200" b="0" baseline="0" dirty="0"/>
              <a:t> </a:t>
            </a:r>
            <a:r>
              <a:rPr lang="en-US" sz="1200" b="1" baseline="0" dirty="0"/>
              <a:t>Background</a:t>
            </a:r>
            <a:r>
              <a:rPr lang="en-US" sz="1200" b="0" baseline="0" dirty="0"/>
              <a:t>.</a:t>
            </a:r>
          </a:p>
          <a:p>
            <a:pPr marL="228600" indent="-228600">
              <a:buFont typeface="+mj-lt"/>
              <a:buAutoNum type="arabicPeriod"/>
            </a:pPr>
            <a:r>
              <a:rPr lang="en-US" sz="1200" b="0" baseline="0" dirty="0"/>
              <a:t>In the </a:t>
            </a:r>
            <a:r>
              <a:rPr lang="en-US" sz="1200" b="1" baseline="0" dirty="0"/>
              <a:t>Format Background</a:t>
            </a:r>
            <a:r>
              <a:rPr lang="en-US" sz="1200" b="0" baseline="0" dirty="0"/>
              <a:t> dialog box, click </a:t>
            </a:r>
            <a:r>
              <a:rPr lang="en-US" sz="1200" b="1" baseline="0" dirty="0"/>
              <a:t>Fill</a:t>
            </a:r>
            <a:r>
              <a:rPr lang="en-US" sz="1200" b="0" baseline="0" dirty="0"/>
              <a:t> in the left pane. In the </a:t>
            </a:r>
            <a:r>
              <a:rPr lang="en-US" sz="1200" b="1" baseline="0" dirty="0"/>
              <a:t>Fill</a:t>
            </a:r>
            <a:r>
              <a:rPr lang="en-US" sz="1200" b="0" baseline="0" dirty="0"/>
              <a:t> pane, select </a:t>
            </a:r>
            <a:r>
              <a:rPr lang="en-US" sz="1200" b="1" baseline="0" dirty="0"/>
              <a:t>Picture or texture fill</a:t>
            </a:r>
            <a:r>
              <a:rPr lang="en-US" sz="1200" b="0" baseline="0" dirty="0"/>
              <a:t>, and then under </a:t>
            </a:r>
            <a:r>
              <a:rPr lang="en-US" sz="1200" b="1" baseline="0" dirty="0"/>
              <a:t>Insert from</a:t>
            </a:r>
            <a:r>
              <a:rPr lang="en-US" sz="1200" b="0" baseline="0" dirty="0"/>
              <a:t>, click </a:t>
            </a:r>
            <a:r>
              <a:rPr lang="en-US" sz="1200" b="1" baseline="0" dirty="0"/>
              <a:t>File</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In the </a:t>
            </a:r>
            <a:r>
              <a:rPr lang="en-US" sz="1200" b="1" baseline="0" dirty="0"/>
              <a:t>Insert Picture </a:t>
            </a:r>
            <a:r>
              <a:rPr lang="en-US" sz="1200" b="0" baseline="0" dirty="0"/>
              <a:t>dialog box, select a picture, and then click </a:t>
            </a:r>
            <a:r>
              <a:rPr lang="en-US" sz="1200" b="1" baseline="0" dirty="0"/>
              <a:t>Insert</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in the </a:t>
            </a:r>
            <a:r>
              <a:rPr lang="en-US" sz="1200" b="1" baseline="0" dirty="0"/>
              <a:t>Format Background </a:t>
            </a:r>
            <a:r>
              <a:rPr lang="en-US" sz="1200" b="0" baseline="0" dirty="0"/>
              <a:t>dialog box, click </a:t>
            </a:r>
            <a:r>
              <a:rPr lang="en-US" sz="1200" b="1" baseline="0" dirty="0"/>
              <a:t>Picture</a:t>
            </a:r>
            <a:r>
              <a:rPr lang="en-US" sz="1200" b="0" baseline="0" dirty="0"/>
              <a:t> in the left pane, and then do the following in the </a:t>
            </a:r>
            <a:r>
              <a:rPr lang="en-US" sz="1200" b="1" baseline="0" dirty="0"/>
              <a:t>Picture</a:t>
            </a:r>
            <a:r>
              <a:rPr lang="en-US" sz="1200" b="0" baseline="0" dirty="0"/>
              <a:t> pane: </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Click the button next to </a:t>
            </a:r>
            <a:r>
              <a:rPr lang="en-US" sz="1200" b="1" baseline="0" dirty="0"/>
              <a:t>Recolor</a:t>
            </a:r>
            <a:r>
              <a:rPr lang="en-US" sz="1200" b="0" baseline="0" dirty="0"/>
              <a:t>, and then under </a:t>
            </a:r>
            <a:r>
              <a:rPr lang="en-US" sz="1200" b="1" baseline="0" dirty="0"/>
              <a:t>Color Modes</a:t>
            </a:r>
            <a:r>
              <a:rPr lang="en-US" sz="1200" b="0" baseline="0" dirty="0"/>
              <a:t>, click </a:t>
            </a:r>
            <a:r>
              <a:rPr lang="en-US" sz="1200" b="1" baseline="0" dirty="0"/>
              <a:t>Grayscale </a:t>
            </a:r>
            <a:r>
              <a:rPr lang="en-US" sz="1200" b="0" baseline="0" dirty="0"/>
              <a:t>(first option from the left). </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In the </a:t>
            </a:r>
            <a:r>
              <a:rPr lang="en-US" sz="1200" b="1" baseline="0" dirty="0"/>
              <a:t>Brightness</a:t>
            </a:r>
            <a:r>
              <a:rPr lang="en-US" sz="1200" b="0" baseline="0" dirty="0"/>
              <a:t> box, enter </a:t>
            </a:r>
            <a:r>
              <a:rPr lang="en-US" sz="1200" b="1" baseline="0" dirty="0"/>
              <a:t>-50%</a:t>
            </a:r>
            <a:r>
              <a:rPr lang="en-US" sz="1200" b="0" baseline="0" dirty="0"/>
              <a:t>.</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baseline="0" dirty="0"/>
              <a:t>In the </a:t>
            </a:r>
            <a:r>
              <a:rPr lang="en-US" sz="1200" b="1" baseline="0" dirty="0"/>
              <a:t>Contrast</a:t>
            </a:r>
            <a:r>
              <a:rPr lang="en-US" sz="1200" b="0" baseline="0" dirty="0"/>
              <a:t> box, enter </a:t>
            </a:r>
            <a:r>
              <a:rPr lang="en-US" sz="1200" b="1" baseline="0" dirty="0"/>
              <a:t>-60%</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On the </a:t>
            </a:r>
            <a:r>
              <a:rPr lang="en-US" sz="1200" b="1" baseline="0" dirty="0"/>
              <a:t>Insert</a:t>
            </a:r>
            <a:r>
              <a:rPr lang="en-US" sz="1200" b="0" baseline="0" dirty="0"/>
              <a:t> tab, in the </a:t>
            </a:r>
            <a:r>
              <a:rPr lang="en-US" sz="1200" b="1" baseline="0" dirty="0"/>
              <a:t>Images</a:t>
            </a:r>
            <a:r>
              <a:rPr lang="en-US" sz="1200" b="0" baseline="0" dirty="0"/>
              <a:t> group, click </a:t>
            </a:r>
            <a:r>
              <a:rPr lang="en-US" sz="1200" b="1" baseline="0" dirty="0"/>
              <a:t>Picture</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In the </a:t>
            </a:r>
            <a:r>
              <a:rPr lang="en-US" sz="1200" b="1" baseline="0" dirty="0"/>
              <a:t>Insert Picture </a:t>
            </a:r>
            <a:r>
              <a:rPr lang="en-US" sz="1200" b="0" baseline="0" dirty="0"/>
              <a:t>dialog box, select the same picture used for the background, and then click </a:t>
            </a:r>
            <a:r>
              <a:rPr lang="en-US" sz="1200" b="1" baseline="0" dirty="0"/>
              <a:t>Insert</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On the </a:t>
            </a:r>
            <a:r>
              <a:rPr lang="en-US" sz="1200" b="1" i="0" baseline="0" dirty="0"/>
              <a:t>Home</a:t>
            </a:r>
            <a:r>
              <a:rPr lang="en-US" sz="1200" b="0" i="0" baseline="0" dirty="0"/>
              <a:t> tab, in the </a:t>
            </a:r>
            <a:r>
              <a:rPr lang="en-US" sz="1200" b="1" i="0" baseline="0" dirty="0"/>
              <a:t>Drawing</a:t>
            </a:r>
            <a:r>
              <a:rPr lang="en-US" sz="1200" b="0" i="0" baseline="0" dirty="0"/>
              <a:t> group, click </a:t>
            </a:r>
            <a:r>
              <a:rPr lang="en-US" sz="1200" b="1" i="0" baseline="0" dirty="0"/>
              <a:t>Shape Effects</a:t>
            </a:r>
            <a:r>
              <a:rPr lang="en-US" sz="1200" b="0" i="0" baseline="0" dirty="0"/>
              <a:t>, point to </a:t>
            </a:r>
            <a:r>
              <a:rPr lang="en-US" sz="1200" b="1" i="0" baseline="0" dirty="0"/>
              <a:t>Soft Edges</a:t>
            </a:r>
            <a:r>
              <a:rPr lang="en-US" sz="1200" b="0" i="0" baseline="0" dirty="0"/>
              <a:t>, and then click </a:t>
            </a:r>
            <a:r>
              <a:rPr lang="en-US" sz="1200" b="1" i="0" baseline="0" dirty="0"/>
              <a:t>10 Point</a:t>
            </a:r>
            <a:r>
              <a:rPr lang="en-US" sz="1200" b="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Under </a:t>
            </a:r>
            <a:r>
              <a:rPr lang="en-US" sz="1200" b="1" i="0" baseline="0" dirty="0"/>
              <a:t>Picture Tools</a:t>
            </a:r>
            <a:r>
              <a:rPr lang="en-US" sz="1200" b="0" i="0" baseline="0" dirty="0"/>
              <a:t>, on the </a:t>
            </a:r>
            <a:r>
              <a:rPr lang="en-US" sz="1200" b="1" i="0" baseline="0" dirty="0"/>
              <a:t>Format</a:t>
            </a:r>
            <a:r>
              <a:rPr lang="en-US" sz="1200" b="0" i="0" baseline="0" dirty="0"/>
              <a:t> tab, in the </a:t>
            </a:r>
            <a:r>
              <a:rPr lang="en-US" sz="1200" b="1" i="0" baseline="0" dirty="0"/>
              <a:t>Size </a:t>
            </a:r>
            <a:r>
              <a:rPr lang="en-US" sz="1200" b="0" i="0" baseline="0" dirty="0"/>
              <a:t>group, </a:t>
            </a:r>
            <a:r>
              <a:rPr lang="en-US" sz="1200" kern="1200" dirty="0">
                <a:solidFill>
                  <a:schemeClr val="tx1"/>
                </a:solidFill>
                <a:effectLst/>
                <a:latin typeface="+mn-lt"/>
                <a:ea typeface="+mn-ea"/>
                <a:cs typeface="+mn-cs"/>
              </a:rPr>
              <a:t>click the down arrow under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click </a:t>
            </a:r>
            <a:r>
              <a:rPr lang="en-US" sz="1200" b="1" kern="1200" dirty="0">
                <a:solidFill>
                  <a:schemeClr val="tx1"/>
                </a:solidFill>
                <a:effectLst/>
                <a:latin typeface="+mn-lt"/>
                <a:ea typeface="+mn-ea"/>
                <a:cs typeface="+mn-cs"/>
              </a:rPr>
              <a:t>Crop to Shape</a:t>
            </a:r>
            <a:r>
              <a:rPr lang="en-US" sz="1200" kern="1200" dirty="0">
                <a:solidFill>
                  <a:schemeClr val="tx1"/>
                </a:solidFill>
                <a:effectLst/>
                <a:latin typeface="+mn-lt"/>
                <a:ea typeface="+mn-ea"/>
                <a:cs typeface="+mn-cs"/>
              </a:rPr>
              <a:t>, and then under </a:t>
            </a:r>
            <a:r>
              <a:rPr lang="en-US" sz="1200" b="1" kern="1200" dirty="0">
                <a:solidFill>
                  <a:schemeClr val="tx1"/>
                </a:solidFill>
                <a:effectLst/>
                <a:latin typeface="+mn-lt"/>
                <a:ea typeface="+mn-ea"/>
                <a:cs typeface="+mn-cs"/>
              </a:rPr>
              <a:t>Basic Shapes</a:t>
            </a:r>
            <a:r>
              <a:rPr lang="en-US" sz="1200" kern="1200" dirty="0">
                <a:solidFill>
                  <a:schemeClr val="tx1"/>
                </a:solidFill>
                <a:effectLst/>
                <a:latin typeface="+mn-lt"/>
                <a:ea typeface="+mn-ea"/>
                <a:cs typeface="+mn-cs"/>
              </a:rPr>
              <a:t>, click </a:t>
            </a:r>
            <a:r>
              <a:rPr lang="en-US" sz="1200" b="1" kern="1200" dirty="0">
                <a:solidFill>
                  <a:schemeClr val="tx1"/>
                </a:solidFill>
                <a:effectLst/>
                <a:latin typeface="+mn-lt"/>
                <a:ea typeface="+mn-ea"/>
                <a:cs typeface="+mn-cs"/>
              </a:rPr>
              <a:t>Oval</a:t>
            </a:r>
            <a:r>
              <a:rPr lang="en-US" sz="1200" kern="1200" dirty="0">
                <a:solidFill>
                  <a:schemeClr val="tx1"/>
                </a:solidFill>
                <a:effectLst/>
                <a:latin typeface="+mn-lt"/>
                <a:ea typeface="+mn-ea"/>
                <a:cs typeface="+mn-cs"/>
              </a:rPr>
              <a:t> (first row, first option from the left)</a:t>
            </a:r>
            <a:r>
              <a:rPr lang="en-US" sz="1200" b="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startAt="8"/>
              <a:tabLst/>
              <a:defRPr/>
            </a:pPr>
            <a:r>
              <a:rPr lang="en-US" sz="1200" b="0" i="0" baseline="0" dirty="0"/>
              <a:t>Select the oval. </a:t>
            </a:r>
            <a:r>
              <a:rPr lang="en-US" sz="1200" i="0" baseline="0" dirty="0"/>
              <a:t>Under </a:t>
            </a:r>
            <a:r>
              <a:rPr lang="en-US" sz="1200" b="1" i="0" baseline="0" dirty="0"/>
              <a:t>Picture Tools</a:t>
            </a:r>
            <a:r>
              <a:rPr lang="en-US" sz="1200" i="0" baseline="0" dirty="0"/>
              <a:t>, on the </a:t>
            </a:r>
            <a:r>
              <a:rPr lang="en-US" sz="1200" b="1" i="0" baseline="0" dirty="0"/>
              <a:t>Format</a:t>
            </a:r>
            <a:r>
              <a:rPr lang="en-US" sz="1200" i="0" baseline="0" dirty="0"/>
              <a:t> tab, in the bottom right corner of the </a:t>
            </a:r>
            <a:r>
              <a:rPr lang="en-US" sz="1200" b="1" i="0" baseline="0" dirty="0"/>
              <a:t>Size</a:t>
            </a:r>
            <a:r>
              <a:rPr lang="en-US" sz="1200" i="0" baseline="0" dirty="0"/>
              <a:t> group, click the </a:t>
            </a:r>
            <a:r>
              <a:rPr lang="en-US" sz="1200" b="1" dirty="0"/>
              <a:t>Size and Position</a:t>
            </a:r>
            <a:r>
              <a:rPr lang="en-US" sz="1200" b="0" dirty="0"/>
              <a:t> dialog</a:t>
            </a:r>
            <a:r>
              <a:rPr lang="en-US" sz="1200" b="0" baseline="0" dirty="0"/>
              <a:t> box launcher. </a:t>
            </a:r>
            <a:r>
              <a:rPr lang="en-US" sz="1200" dirty="0"/>
              <a:t>In the </a:t>
            </a:r>
            <a:r>
              <a:rPr lang="en-US" sz="1200" b="1" dirty="0"/>
              <a:t>Size and Position </a:t>
            </a:r>
            <a:r>
              <a:rPr lang="en-US" sz="1200" dirty="0"/>
              <a:t> dialog box</a:t>
            </a:r>
            <a:r>
              <a:rPr lang="en-US" sz="1200" baseline="0" dirty="0"/>
              <a:t>, o</a:t>
            </a:r>
            <a:r>
              <a:rPr lang="en-US" sz="1200" dirty="0"/>
              <a:t>n the </a:t>
            </a:r>
            <a:r>
              <a:rPr lang="en-US" sz="1200" b="1" dirty="0"/>
              <a:t>Size</a:t>
            </a:r>
            <a:r>
              <a:rPr lang="en-US" sz="1200" dirty="0"/>
              <a:t> tab, </a:t>
            </a:r>
            <a:r>
              <a:rPr lang="en-US" sz="1200" baseline="0" dirty="0"/>
              <a:t>under </a:t>
            </a:r>
            <a:r>
              <a:rPr lang="en-US" sz="1200" b="1" baseline="0" dirty="0"/>
              <a:t>Crop from</a:t>
            </a:r>
            <a:r>
              <a:rPr lang="en-US" sz="1200" b="0" baseline="0" dirty="0"/>
              <a:t>,</a:t>
            </a:r>
            <a:r>
              <a:rPr lang="en-US" sz="1200" b="1" baseline="0" dirty="0"/>
              <a:t> </a:t>
            </a:r>
            <a:r>
              <a:rPr lang="en-US" sz="1200" baseline="0" dirty="0"/>
              <a:t>enter values into the </a:t>
            </a:r>
            <a:r>
              <a:rPr lang="en-US" sz="1200" b="1" baseline="0" dirty="0"/>
              <a:t>Left</a:t>
            </a:r>
            <a:r>
              <a:rPr lang="en-US" sz="1200" baseline="0" dirty="0"/>
              <a:t>, </a:t>
            </a:r>
            <a:r>
              <a:rPr lang="en-US" sz="1200" b="1" baseline="0" dirty="0"/>
              <a:t>Right</a:t>
            </a:r>
            <a:r>
              <a:rPr lang="en-US" sz="1200" baseline="0" dirty="0"/>
              <a:t>, </a:t>
            </a:r>
            <a:r>
              <a:rPr lang="en-US" sz="1200" b="1" baseline="0" dirty="0"/>
              <a:t>Top</a:t>
            </a:r>
            <a:r>
              <a:rPr lang="en-US" sz="1200" baseline="0" dirty="0"/>
              <a:t>, and </a:t>
            </a:r>
            <a:r>
              <a:rPr lang="en-US" sz="1200" b="1" baseline="0" dirty="0"/>
              <a:t>Bottom</a:t>
            </a:r>
            <a:r>
              <a:rPr lang="en-US" sz="1200" baseline="0" dirty="0"/>
              <a:t> boxes to crop the oval as needed. </a:t>
            </a:r>
            <a:endParaRPr lang="en-US" sz="1200" dirty="0"/>
          </a:p>
          <a:p>
            <a:pPr marL="685800" marR="0" lvl="1" indent="-228600" algn="l" defTabSz="914400" rtl="0" eaLnBrk="1" fontAlgn="auto" latinLnBrk="0" hangingPunct="1">
              <a:lnSpc>
                <a:spcPct val="100000"/>
              </a:lnSpc>
              <a:spcBef>
                <a:spcPts val="0"/>
              </a:spcBef>
              <a:spcAft>
                <a:spcPts val="0"/>
              </a:spcAft>
              <a:buClrTx/>
              <a:buSzTx/>
              <a:buFont typeface="Arial" pitchFamily="34" charset="0"/>
              <a:buNone/>
              <a:tabLst/>
              <a:defRPr/>
            </a:pPr>
            <a:endParaRPr lang="en-US" sz="1200" dirty="0"/>
          </a:p>
        </p:txBody>
      </p:sp>
    </p:spTree>
    <p:extLst>
      <p:ext uri="{BB962C8B-B14F-4D97-AF65-F5344CB8AC3E}">
        <p14:creationId xmlns:p14="http://schemas.microsoft.com/office/powerpoint/2010/main" val="2620037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cs typeface="Calibri"/>
            </a:endParaRPr>
          </a:p>
        </p:txBody>
      </p:sp>
      <p:sp>
        <p:nvSpPr>
          <p:cNvPr id="4" name="Slide Number Placeholder 3"/>
          <p:cNvSpPr>
            <a:spLocks noGrp="1"/>
          </p:cNvSpPr>
          <p:nvPr>
            <p:ph type="sldNum" sz="quarter" idx="5"/>
          </p:nvPr>
        </p:nvSpPr>
        <p:spPr/>
        <p:txBody>
          <a:bodyPr/>
          <a:lstStyle/>
          <a:p>
            <a:fld id="{FEFBE03F-BA0C-413C-B048-3E4762D8A4BE}" type="slidenum">
              <a:t>25</a:t>
            </a:fld>
            <a:endParaRPr lang="en-GB"/>
          </a:p>
        </p:txBody>
      </p:sp>
    </p:spTree>
    <p:extLst>
      <p:ext uri="{BB962C8B-B14F-4D97-AF65-F5344CB8AC3E}">
        <p14:creationId xmlns:p14="http://schemas.microsoft.com/office/powerpoint/2010/main" val="2491793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EFBE03F-BA0C-413C-B048-3E4762D8A4BE}" type="slidenum">
              <a:t>28</a:t>
            </a:fld>
            <a:endParaRPr lang="en-GB"/>
          </a:p>
        </p:txBody>
      </p:sp>
    </p:spTree>
    <p:extLst>
      <p:ext uri="{BB962C8B-B14F-4D97-AF65-F5344CB8AC3E}">
        <p14:creationId xmlns:p14="http://schemas.microsoft.com/office/powerpoint/2010/main" val="2115834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EFBE03F-BA0C-413C-B048-3E4762D8A4BE}" type="slidenum">
              <a:t>29</a:t>
            </a:fld>
            <a:endParaRPr lang="en-GB"/>
          </a:p>
        </p:txBody>
      </p:sp>
    </p:spTree>
    <p:extLst>
      <p:ext uri="{BB962C8B-B14F-4D97-AF65-F5344CB8AC3E}">
        <p14:creationId xmlns:p14="http://schemas.microsoft.com/office/powerpoint/2010/main" val="4192945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EFBE03F-BA0C-413C-B048-3E4762D8A4BE}" type="slidenum">
              <a:t>30</a:t>
            </a:fld>
            <a:endParaRPr lang="en-GB"/>
          </a:p>
        </p:txBody>
      </p:sp>
    </p:spTree>
    <p:extLst>
      <p:ext uri="{BB962C8B-B14F-4D97-AF65-F5344CB8AC3E}">
        <p14:creationId xmlns:p14="http://schemas.microsoft.com/office/powerpoint/2010/main" val="4204595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err="1"/>
          </a:p>
        </p:txBody>
      </p:sp>
      <p:sp>
        <p:nvSpPr>
          <p:cNvPr id="4" name="Slide Number Placeholder 3"/>
          <p:cNvSpPr>
            <a:spLocks noGrp="1"/>
          </p:cNvSpPr>
          <p:nvPr>
            <p:ph type="sldNum" sz="quarter" idx="5"/>
          </p:nvPr>
        </p:nvSpPr>
        <p:spPr/>
        <p:txBody>
          <a:bodyPr/>
          <a:lstStyle/>
          <a:p>
            <a:fld id="{FEFBE03F-BA0C-413C-B048-3E4762D8A4BE}" type="slidenum">
              <a:t>34</a:t>
            </a:fld>
            <a:endParaRPr lang="en-GB"/>
          </a:p>
        </p:txBody>
      </p:sp>
    </p:spTree>
    <p:extLst>
      <p:ext uri="{BB962C8B-B14F-4D97-AF65-F5344CB8AC3E}">
        <p14:creationId xmlns:p14="http://schemas.microsoft.com/office/powerpoint/2010/main" val="3441280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EFBE03F-BA0C-413C-B048-3E4762D8A4BE}" type="slidenum">
              <a:rPr lang="en-GB"/>
              <a:t>35</a:t>
            </a:fld>
            <a:endParaRPr lang="en-GB"/>
          </a:p>
        </p:txBody>
      </p:sp>
    </p:spTree>
    <p:extLst>
      <p:ext uri="{BB962C8B-B14F-4D97-AF65-F5344CB8AC3E}">
        <p14:creationId xmlns:p14="http://schemas.microsoft.com/office/powerpoint/2010/main" val="331729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EFBE03F-BA0C-413C-B048-3E4762D8A4BE}" type="slidenum">
              <a:rPr lang="en-GB"/>
              <a:t>36</a:t>
            </a:fld>
            <a:endParaRPr lang="en-GB"/>
          </a:p>
        </p:txBody>
      </p:sp>
    </p:spTree>
    <p:extLst>
      <p:ext uri="{BB962C8B-B14F-4D97-AF65-F5344CB8AC3E}">
        <p14:creationId xmlns:p14="http://schemas.microsoft.com/office/powerpoint/2010/main" val="1472385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EFBE03F-BA0C-413C-B048-3E4762D8A4BE}" type="slidenum">
              <a:rPr lang="en-GB"/>
              <a:t>37</a:t>
            </a:fld>
            <a:endParaRPr lang="en-GB"/>
          </a:p>
        </p:txBody>
      </p:sp>
    </p:spTree>
    <p:extLst>
      <p:ext uri="{BB962C8B-B14F-4D97-AF65-F5344CB8AC3E}">
        <p14:creationId xmlns:p14="http://schemas.microsoft.com/office/powerpoint/2010/main" val="2452067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FBE03F-BA0C-413C-B048-3E4762D8A4BE}" type="slidenum">
              <a:rPr lang="en-GB" smtClean="0"/>
              <a:t>39</a:t>
            </a:fld>
            <a:endParaRPr lang="en-GB"/>
          </a:p>
        </p:txBody>
      </p:sp>
    </p:spTree>
    <p:extLst>
      <p:ext uri="{BB962C8B-B14F-4D97-AF65-F5344CB8AC3E}">
        <p14:creationId xmlns:p14="http://schemas.microsoft.com/office/powerpoint/2010/main" val="1229584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FBE03F-BA0C-413C-B048-3E4762D8A4BE}" type="slidenum">
              <a:rPr lang="en-GB" smtClean="0"/>
              <a:t>40</a:t>
            </a:fld>
            <a:endParaRPr lang="en-GB"/>
          </a:p>
        </p:txBody>
      </p:sp>
    </p:spTree>
    <p:extLst>
      <p:ext uri="{BB962C8B-B14F-4D97-AF65-F5344CB8AC3E}">
        <p14:creationId xmlns:p14="http://schemas.microsoft.com/office/powerpoint/2010/main" val="2366533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FBE03F-BA0C-413C-B048-3E4762D8A4BE}" type="slidenum">
              <a:rPr lang="en-GB" smtClean="0"/>
              <a:t>42</a:t>
            </a:fld>
            <a:endParaRPr lang="en-GB"/>
          </a:p>
        </p:txBody>
      </p:sp>
    </p:spTree>
    <p:extLst>
      <p:ext uri="{BB962C8B-B14F-4D97-AF65-F5344CB8AC3E}">
        <p14:creationId xmlns:p14="http://schemas.microsoft.com/office/powerpoint/2010/main" val="4066678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1/8/2025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3851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1/8/2025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986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1/8/2025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9239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2699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5285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3715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73754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1/8/2025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17362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1/8/2025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1962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7153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1/8/2025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240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1/8/2025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84213767"/>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2" r:id="rId6"/>
    <p:sldLayoutId id="2147483828" r:id="rId7"/>
    <p:sldLayoutId id="2147483829" r:id="rId8"/>
    <p:sldLayoutId id="2147483830" r:id="rId9"/>
    <p:sldLayoutId id="2147483831" r:id="rId10"/>
    <p:sldLayoutId id="2147483833"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8" Type="http://schemas.microsoft.com/office/2007/relationships/diagramDrawing" Target="../diagrams/drawing5.xml"/><Relationship Id="rId13" Type="http://schemas.microsoft.com/office/2007/relationships/diagramDrawing" Target="../diagrams/drawing6.xml"/><Relationship Id="rId3" Type="http://schemas.openxmlformats.org/officeDocument/2006/relationships/image" Target="../media/image13.jpeg"/><Relationship Id="rId7" Type="http://schemas.openxmlformats.org/officeDocument/2006/relationships/diagramColors" Target="../diagrams/colors5.xml"/><Relationship Id="rId12" Type="http://schemas.openxmlformats.org/officeDocument/2006/relationships/diagramColors" Target="../diagrams/colors6.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5.xml"/><Relationship Id="rId11" Type="http://schemas.openxmlformats.org/officeDocument/2006/relationships/diagramQuickStyle" Target="../diagrams/quickStyle6.xml"/><Relationship Id="rId5" Type="http://schemas.openxmlformats.org/officeDocument/2006/relationships/diagramLayout" Target="../diagrams/layout5.xml"/><Relationship Id="rId10" Type="http://schemas.openxmlformats.org/officeDocument/2006/relationships/diagramLayout" Target="../diagrams/layout6.xml"/><Relationship Id="rId4" Type="http://schemas.openxmlformats.org/officeDocument/2006/relationships/diagramData" Target="../diagrams/data5.xml"/><Relationship Id="rId9"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43.xml.rels><?xml version="1.0" encoding="UTF-8" standalone="yes"?>
<Relationships xmlns="http://schemas.openxmlformats.org/package/2006/relationships"><Relationship Id="rId3" Type="http://schemas.openxmlformats.org/officeDocument/2006/relationships/hyperlink" Target="https://doi.org/10.1177/1359104502007002005" TargetMode="External"/><Relationship Id="rId2" Type="http://schemas.openxmlformats.org/officeDocument/2006/relationships/hyperlink" Target="https://doi.org/10.1037/a0014978" TargetMode="External"/><Relationship Id="rId1" Type="http://schemas.openxmlformats.org/officeDocument/2006/relationships/slideLayout" Target="../slideLayouts/slideLayout2.xml"/><Relationship Id="rId6" Type="http://schemas.openxmlformats.org/officeDocument/2006/relationships/hyperlink" Target="https://doi.org/10.1016/j.dr.2015.01.002" TargetMode="External"/><Relationship Id="rId5" Type="http://schemas.openxmlformats.org/officeDocument/2006/relationships/hyperlink" Target="https://doi.org/10.1037/pap0000352" TargetMode="External"/><Relationship Id="rId4" Type="http://schemas.openxmlformats.org/officeDocument/2006/relationships/hyperlink" Target="https://doi.org/10.1111/j.1744-1617.2011.%2001374.x"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5" name="Rectangle 3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638620" y="863695"/>
            <a:ext cx="3511233" cy="3779995"/>
          </a:xfrm>
        </p:spPr>
        <p:txBody>
          <a:bodyPr anchor="ctr">
            <a:normAutofit/>
          </a:bodyPr>
          <a:lstStyle/>
          <a:p>
            <a:r>
              <a:rPr lang="en-GB">
                <a:solidFill>
                  <a:schemeClr val="tx1"/>
                </a:solidFill>
                <a:cs typeface="Calibri Light"/>
              </a:rPr>
              <a:t>Effect of parental mental health issues on the child</a:t>
            </a:r>
            <a:endParaRPr lang="en-GB">
              <a:solidFill>
                <a:schemeClr val="tx1"/>
              </a:solidFill>
            </a:endParaRPr>
          </a:p>
        </p:txBody>
      </p:sp>
      <p:sp>
        <p:nvSpPr>
          <p:cNvPr id="37" name="Rectangle 36">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6" name="Picture 25">
            <a:extLst>
              <a:ext uri="{FF2B5EF4-FFF2-40B4-BE49-F238E27FC236}">
                <a16:creationId xmlns:a16="http://schemas.microsoft.com/office/drawing/2014/main" id="{8F89D388-B66A-1BE2-2BB7-1EC270C19E1F}"/>
              </a:ext>
            </a:extLst>
          </p:cNvPr>
          <p:cNvPicPr>
            <a:picLocks noChangeAspect="1"/>
          </p:cNvPicPr>
          <p:nvPr/>
        </p:nvPicPr>
        <p:blipFill rotWithShape="1">
          <a:blip r:embed="rId2"/>
          <a:srcRect l="7966" r="18667" b="-1"/>
          <a:stretch/>
        </p:blipFill>
        <p:spPr>
          <a:xfrm>
            <a:off x="4654295" y="10"/>
            <a:ext cx="7537705" cy="685799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58F5D29-7263-9AC5-6F8A-B2AC63F2965B}"/>
              </a:ext>
            </a:extLst>
          </p:cNvPr>
          <p:cNvSpPr>
            <a:spLocks noGrp="1"/>
          </p:cNvSpPr>
          <p:nvPr>
            <p:ph type="title"/>
          </p:nvPr>
        </p:nvSpPr>
        <p:spPr>
          <a:xfrm>
            <a:off x="4602822" y="938022"/>
            <a:ext cx="6658013" cy="1188720"/>
          </a:xfrm>
        </p:spPr>
        <p:txBody>
          <a:bodyPr>
            <a:normAutofit/>
          </a:bodyPr>
          <a:lstStyle/>
          <a:p>
            <a:r>
              <a:rPr lang="en-GB">
                <a:solidFill>
                  <a:srgbClr val="FFFFFF"/>
                </a:solidFill>
              </a:rPr>
              <a:t>Definition of mental illness </a:t>
            </a:r>
          </a:p>
        </p:txBody>
      </p:sp>
      <p:sp>
        <p:nvSpPr>
          <p:cNvPr id="23" name="Rectangle 2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Graphic 15" descr="Brain in head">
            <a:extLst>
              <a:ext uri="{FF2B5EF4-FFF2-40B4-BE49-F238E27FC236}">
                <a16:creationId xmlns:a16="http://schemas.microsoft.com/office/drawing/2014/main" id="{6720C603-D7B6-59A8-D3BD-0DB52DB689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
        <p:nvSpPr>
          <p:cNvPr id="3" name="Content Placeholder 2">
            <a:extLst>
              <a:ext uri="{FF2B5EF4-FFF2-40B4-BE49-F238E27FC236}">
                <a16:creationId xmlns:a16="http://schemas.microsoft.com/office/drawing/2014/main" id="{D6BBA8FA-E29D-6271-ACA9-D9632D91A12A}"/>
              </a:ext>
            </a:extLst>
          </p:cNvPr>
          <p:cNvSpPr>
            <a:spLocks noGrp="1"/>
          </p:cNvSpPr>
          <p:nvPr>
            <p:ph idx="1"/>
          </p:nvPr>
        </p:nvSpPr>
        <p:spPr>
          <a:xfrm>
            <a:off x="4602822" y="2340864"/>
            <a:ext cx="6658013" cy="3793237"/>
          </a:xfrm>
        </p:spPr>
        <p:txBody>
          <a:bodyPr>
            <a:normAutofit/>
          </a:bodyPr>
          <a:lstStyle/>
          <a:p>
            <a:pPr marL="305435" indent="-305435"/>
            <a:r>
              <a:rPr lang="en-GB" sz="2000" dirty="0">
                <a:solidFill>
                  <a:srgbClr val="FFFFFF"/>
                </a:solidFill>
              </a:rPr>
              <a:t>This lecture will be considering the impact of serious mental illness on the child:</a:t>
            </a:r>
          </a:p>
          <a:p>
            <a:pPr marL="629920" lvl="1" indent="-305435">
              <a:buFont typeface="Courier New" panose="05020102010507070707" pitchFamily="18" charset="2"/>
              <a:buChar char="o"/>
            </a:pPr>
            <a:r>
              <a:rPr lang="en-GB" sz="2000" dirty="0">
                <a:solidFill>
                  <a:srgbClr val="FFFFFF"/>
                </a:solidFill>
              </a:rPr>
              <a:t>Schizophrenia</a:t>
            </a:r>
          </a:p>
          <a:p>
            <a:pPr marL="629920" lvl="1" indent="-305435">
              <a:buFont typeface="Courier New" panose="05020102010507070707" pitchFamily="18" charset="2"/>
              <a:buChar char="o"/>
            </a:pPr>
            <a:r>
              <a:rPr lang="en-GB" sz="2000" dirty="0">
                <a:solidFill>
                  <a:srgbClr val="FFFFFF"/>
                </a:solidFill>
              </a:rPr>
              <a:t>Bipolar disorder</a:t>
            </a:r>
          </a:p>
          <a:p>
            <a:pPr marL="629920" lvl="1" indent="-305435">
              <a:buFont typeface="Courier New" panose="05020102010507070707" pitchFamily="18" charset="2"/>
              <a:buChar char="o"/>
            </a:pPr>
            <a:r>
              <a:rPr lang="en-GB" sz="2000" dirty="0">
                <a:solidFill>
                  <a:srgbClr val="FFFFFF"/>
                </a:solidFill>
              </a:rPr>
              <a:t>Major depressive disorder</a:t>
            </a:r>
          </a:p>
        </p:txBody>
      </p:sp>
    </p:spTree>
    <p:extLst>
      <p:ext uri="{BB962C8B-B14F-4D97-AF65-F5344CB8AC3E}">
        <p14:creationId xmlns:p14="http://schemas.microsoft.com/office/powerpoint/2010/main" val="14015084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31D41-3BCB-F227-99BF-214A193514A0}"/>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Recap – what are serious mental health conditions and what do they entail?</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7" name="Content Placeholder 2">
            <a:extLst>
              <a:ext uri="{FF2B5EF4-FFF2-40B4-BE49-F238E27FC236}">
                <a16:creationId xmlns:a16="http://schemas.microsoft.com/office/drawing/2014/main" id="{B9A33902-83AC-0CDA-CA66-BBEEB63372F9}"/>
              </a:ext>
            </a:extLst>
          </p:cNvPr>
          <p:cNvGraphicFramePr>
            <a:graphicFrameLocks noGrp="1"/>
          </p:cNvGraphicFramePr>
          <p:nvPr>
            <p:ph idx="1"/>
            <p:extLst>
              <p:ext uri="{D42A27DB-BD31-4B8C-83A1-F6EECF244321}">
                <p14:modId xmlns:p14="http://schemas.microsoft.com/office/powerpoint/2010/main" val="106446664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04890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3" y="702156"/>
            <a:ext cx="6309003" cy="580886"/>
          </a:xfrm>
        </p:spPr>
        <p:txBody>
          <a:bodyPr>
            <a:normAutofit fontScale="90000"/>
          </a:bodyPr>
          <a:lstStyle/>
          <a:p>
            <a:pPr>
              <a:lnSpc>
                <a:spcPct val="90000"/>
              </a:lnSpc>
            </a:pPr>
            <a:br>
              <a:rPr lang="en-GB" sz="2400" dirty="0">
                <a:solidFill>
                  <a:schemeClr val="tx2"/>
                </a:solidFill>
              </a:rPr>
            </a:br>
            <a:r>
              <a:rPr lang="en-GB" sz="2400" dirty="0">
                <a:solidFill>
                  <a:schemeClr val="tx2"/>
                </a:solidFill>
              </a:rPr>
              <a:t> DSM-5: Key features of schizophrenia</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581194" y="1433001"/>
            <a:ext cx="6952947" cy="5096588"/>
          </a:xfrm>
        </p:spPr>
        <p:txBody>
          <a:bodyPr>
            <a:normAutofit/>
          </a:bodyPr>
          <a:lstStyle/>
          <a:p>
            <a:pPr>
              <a:lnSpc>
                <a:spcPct val="90000"/>
              </a:lnSpc>
            </a:pPr>
            <a:r>
              <a:rPr lang="en-GB" dirty="0">
                <a:solidFill>
                  <a:schemeClr val="tx2"/>
                </a:solidFill>
                <a:latin typeface="+mj-lt"/>
              </a:rPr>
              <a:t>The diag­no­sis of schiz­o­phre­nia has expanded in DSM-5. </a:t>
            </a:r>
            <a:r>
              <a:rPr lang="en-GB" b="1" dirty="0">
                <a:solidFill>
                  <a:schemeClr val="tx2"/>
                </a:solidFill>
                <a:latin typeface="+mj-lt"/>
              </a:rPr>
              <a:t>Cri­te­rion A </a:t>
            </a:r>
            <a:r>
              <a:rPr lang="en-GB" dirty="0">
                <a:solidFill>
                  <a:schemeClr val="tx2"/>
                </a:solidFill>
                <a:latin typeface="+mj-lt"/>
              </a:rPr>
              <a:t>now includes five items:</a:t>
            </a:r>
          </a:p>
          <a:p>
            <a:pPr>
              <a:lnSpc>
                <a:spcPct val="90000"/>
              </a:lnSpc>
            </a:pPr>
            <a:r>
              <a:rPr lang="en-GB" dirty="0">
                <a:solidFill>
                  <a:schemeClr val="tx2"/>
                </a:solidFill>
                <a:latin typeface="+mj-lt"/>
              </a:rPr>
              <a:t>1. Delu­sions.</a:t>
            </a:r>
          </a:p>
          <a:p>
            <a:pPr>
              <a:lnSpc>
                <a:spcPct val="90000"/>
              </a:lnSpc>
            </a:pPr>
            <a:r>
              <a:rPr lang="en-GB" dirty="0">
                <a:solidFill>
                  <a:schemeClr val="tx2"/>
                </a:solidFill>
                <a:latin typeface="+mj-lt"/>
              </a:rPr>
              <a:t> 2. Hal­lu­ci­na­tions.</a:t>
            </a:r>
          </a:p>
          <a:p>
            <a:pPr>
              <a:lnSpc>
                <a:spcPct val="90000"/>
              </a:lnSpc>
            </a:pPr>
            <a:r>
              <a:rPr lang="en-GB" dirty="0">
                <a:solidFill>
                  <a:schemeClr val="tx2"/>
                </a:solidFill>
                <a:latin typeface="+mj-lt"/>
              </a:rPr>
              <a:t> 3. Dis­or­ga­nized speech (e.g., fre­quent derail­ment or inco­her­ence).</a:t>
            </a:r>
          </a:p>
          <a:p>
            <a:pPr>
              <a:lnSpc>
                <a:spcPct val="90000"/>
              </a:lnSpc>
            </a:pPr>
            <a:r>
              <a:rPr lang="en-GB" dirty="0">
                <a:solidFill>
                  <a:schemeClr val="tx2"/>
                </a:solidFill>
                <a:latin typeface="+mj-lt"/>
              </a:rPr>
              <a:t> 4. Grossly dis­or­ga­nized or cata­tonic behav­iour.</a:t>
            </a:r>
          </a:p>
          <a:p>
            <a:pPr>
              <a:lnSpc>
                <a:spcPct val="90000"/>
              </a:lnSpc>
            </a:pPr>
            <a:r>
              <a:rPr lang="en-GB" dirty="0">
                <a:solidFill>
                  <a:schemeClr val="tx2"/>
                </a:solidFill>
                <a:latin typeface="+mj-lt"/>
              </a:rPr>
              <a:t> 5. Neg­a­tive symp­toms (i.e., dimin­ished emo­tional expres­sion or avolition)</a:t>
            </a:r>
          </a:p>
          <a:p>
            <a:pPr>
              <a:lnSpc>
                <a:spcPct val="90000"/>
              </a:lnSpc>
            </a:pPr>
            <a:r>
              <a:rPr lang="en-GB" dirty="0">
                <a:solidFill>
                  <a:schemeClr val="tx2"/>
                </a:solidFill>
                <a:latin typeface="+mj-lt"/>
              </a:rPr>
              <a:t>At least two of the five symp­toms must be present for at least one month. One of the two symp­toms must be delu­sions, hal­lu­ci­na­tions, or dis­or­ga­nized speech. </a:t>
            </a:r>
          </a:p>
          <a:p>
            <a:pPr>
              <a:lnSpc>
                <a:spcPct val="90000"/>
              </a:lnSpc>
            </a:pPr>
            <a:r>
              <a:rPr lang="en-GB" dirty="0">
                <a:solidFill>
                  <a:schemeClr val="tx2"/>
                </a:solidFill>
                <a:latin typeface="+mj-lt"/>
              </a:rPr>
              <a:t>Neg­a­tive symp­toms, which impair func­tion the most, are now officially recognised. </a:t>
            </a:r>
          </a:p>
          <a:p>
            <a:pPr>
              <a:lnSpc>
                <a:spcPct val="90000"/>
              </a:lnSpc>
            </a:pPr>
            <a:endParaRPr lang="en-GB" sz="1500" dirty="0">
              <a:solidFill>
                <a:schemeClr val="tx2"/>
              </a:solidFill>
            </a:endParaRPr>
          </a:p>
        </p:txBody>
      </p:sp>
      <p:pic>
        <p:nvPicPr>
          <p:cNvPr id="5" name="Picture 4">
            <a:extLst>
              <a:ext uri="{FF2B5EF4-FFF2-40B4-BE49-F238E27FC236}">
                <a16:creationId xmlns:a16="http://schemas.microsoft.com/office/drawing/2014/main" id="{114E9C20-31E0-4E86-7D41-16B43BD60AB9}"/>
              </a:ext>
            </a:extLst>
          </p:cNvPr>
          <p:cNvPicPr>
            <a:picLocks noChangeAspect="1"/>
          </p:cNvPicPr>
          <p:nvPr/>
        </p:nvPicPr>
        <p:blipFill>
          <a:blip r:embed="rId2"/>
          <a:srcRect l="19102" r="42589"/>
          <a:stretch/>
        </p:blipFill>
        <p:spPr>
          <a:xfrm>
            <a:off x="7959144" y="10"/>
            <a:ext cx="4232856" cy="6857990"/>
          </a:xfrm>
          <a:prstGeom prst="rect">
            <a:avLst/>
          </a:prstGeom>
        </p:spPr>
      </p:pic>
    </p:spTree>
    <p:extLst>
      <p:ext uri="{BB962C8B-B14F-4D97-AF65-F5344CB8AC3E}">
        <p14:creationId xmlns:p14="http://schemas.microsoft.com/office/powerpoint/2010/main" val="1465695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84063" y="890016"/>
            <a:ext cx="6712985" cy="5858514"/>
          </a:xfrm>
        </p:spPr>
        <p:txBody>
          <a:bodyPr>
            <a:normAutofit/>
          </a:bodyPr>
          <a:lstStyle/>
          <a:p>
            <a:pPr>
              <a:lnSpc>
                <a:spcPct val="101000"/>
              </a:lnSpc>
            </a:pPr>
            <a:r>
              <a:rPr lang="en-GB" b="1" dirty="0">
                <a:solidFill>
                  <a:schemeClr val="tx2"/>
                </a:solidFill>
                <a:latin typeface="+mj-lt"/>
              </a:rPr>
              <a:t>Cri­te­rion B </a:t>
            </a:r>
            <a:r>
              <a:rPr lang="en-GB" dirty="0">
                <a:solidFill>
                  <a:schemeClr val="tx2"/>
                </a:solidFill>
                <a:latin typeface="+mj-lt"/>
              </a:rPr>
              <a:t>for schiz­o­phre­nia gets more atten­tion in DSM-5: “Level of func­tion­ing… is markedly below the level achieved prior to the onset”. </a:t>
            </a:r>
            <a:endParaRPr lang="en-GB" i="1" dirty="0">
              <a:solidFill>
                <a:schemeClr val="tx2"/>
              </a:solidFill>
              <a:latin typeface="+mj-lt"/>
            </a:endParaRPr>
          </a:p>
          <a:p>
            <a:pPr>
              <a:lnSpc>
                <a:spcPct val="101000"/>
              </a:lnSpc>
            </a:pPr>
            <a:r>
              <a:rPr lang="en-GB" dirty="0">
                <a:solidFill>
                  <a:schemeClr val="tx2"/>
                </a:solidFill>
                <a:latin typeface="+mj-lt"/>
              </a:rPr>
              <a:t>The pre­vi­ous spec­i­fiers for schiz­o­phre­nia (para­noid, dis­or­ga­nized, cata­tonic, etc.) have dis­ap­peared; now, spec­i­fiers are related to the ill­ness course (“first episode” ver­sus “mul­ti­ple episodes”; state of remis­sion; etc.). </a:t>
            </a:r>
          </a:p>
          <a:p>
            <a:pPr>
              <a:lnSpc>
                <a:spcPct val="101000"/>
              </a:lnSpc>
            </a:pPr>
            <a:r>
              <a:rPr lang="en-GB" dirty="0">
                <a:solidFill>
                  <a:schemeClr val="tx2"/>
                </a:solidFill>
                <a:latin typeface="+mj-lt"/>
              </a:rPr>
              <a:t>“Cur­rently in full remis­sion” is a spec­i­fier. Peo­ple can and do get bet­ter from schiz­o­phre­nia. (DSM states that 20% of peo­ple with schiz­o­phre­nia have a “favour­able course”.)</a:t>
            </a:r>
          </a:p>
          <a:p>
            <a:pPr>
              <a:lnSpc>
                <a:spcPct val="101000"/>
              </a:lnSpc>
            </a:pPr>
            <a:r>
              <a:rPr lang="en-GB" dirty="0">
                <a:solidFill>
                  <a:schemeClr val="tx2"/>
                </a:solidFill>
                <a:latin typeface="+mj-lt"/>
              </a:rPr>
              <a:t>The DSM authors explic­itly com­ment about “decre­ments” in cog­ni­tive func­tion in peo­ple with schiz­o­phre­nia, which frames the con­di­tion as a brain dis­ease. </a:t>
            </a:r>
          </a:p>
          <a:p>
            <a:pPr>
              <a:lnSpc>
                <a:spcPct val="101000"/>
              </a:lnSpc>
            </a:pPr>
            <a:r>
              <a:rPr lang="en-GB" dirty="0">
                <a:solidFill>
                  <a:schemeClr val="tx2"/>
                </a:solidFill>
                <a:latin typeface="+mj-lt"/>
              </a:rPr>
              <a:t>Sim­i­larly, there’s a note that “unaware­ness of [schiz­o­phre­nia in the patient] is typ­i­cally a symp­tom of schiz­o­phre­nia itself rather than a cop­ing strat­egy.”</a:t>
            </a:r>
          </a:p>
          <a:p>
            <a:pPr marL="0" indent="0">
              <a:lnSpc>
                <a:spcPct val="101000"/>
              </a:lnSpc>
              <a:buNone/>
            </a:pPr>
            <a:endParaRPr lang="en-GB" sz="1000" dirty="0">
              <a:solidFill>
                <a:schemeClr val="tx2"/>
              </a:solidFill>
            </a:endParaRPr>
          </a:p>
        </p:txBody>
      </p:sp>
      <p:pic>
        <p:nvPicPr>
          <p:cNvPr id="2" name="Picture 1">
            <a:extLst>
              <a:ext uri="{FF2B5EF4-FFF2-40B4-BE49-F238E27FC236}">
                <a16:creationId xmlns:a16="http://schemas.microsoft.com/office/drawing/2014/main" id="{574ABAD4-8C93-C829-13D2-750D41CD7568}"/>
              </a:ext>
            </a:extLst>
          </p:cNvPr>
          <p:cNvPicPr>
            <a:picLocks noChangeAspect="1"/>
          </p:cNvPicPr>
          <p:nvPr/>
        </p:nvPicPr>
        <p:blipFill>
          <a:blip r:embed="rId2"/>
          <a:srcRect l="19102" r="42589"/>
          <a:stretch/>
        </p:blipFill>
        <p:spPr>
          <a:xfrm>
            <a:off x="0" y="10"/>
            <a:ext cx="4232856" cy="6857990"/>
          </a:xfrm>
          <a:prstGeom prst="rect">
            <a:avLst/>
          </a:prstGeom>
        </p:spPr>
      </p:pic>
    </p:spTree>
    <p:extLst>
      <p:ext uri="{BB962C8B-B14F-4D97-AF65-F5344CB8AC3E}">
        <p14:creationId xmlns:p14="http://schemas.microsoft.com/office/powerpoint/2010/main" val="2799897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normAutofit/>
          </a:bodyPr>
          <a:lstStyle/>
          <a:p>
            <a:r>
              <a:rPr lang="en-GB"/>
              <a:t>Catatonic specifiers and new Catatonic Disorders:</a:t>
            </a:r>
          </a:p>
        </p:txBody>
      </p:sp>
      <p:graphicFrame>
        <p:nvGraphicFramePr>
          <p:cNvPr id="5" name="Content Placeholder 2">
            <a:extLst>
              <a:ext uri="{FF2B5EF4-FFF2-40B4-BE49-F238E27FC236}">
                <a16:creationId xmlns:a16="http://schemas.microsoft.com/office/drawing/2014/main" id="{D07AFDF5-9319-06C3-027E-0232DE65A65C}"/>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774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3" y="702156"/>
            <a:ext cx="6309003" cy="1013800"/>
          </a:xfrm>
        </p:spPr>
        <p:txBody>
          <a:bodyPr>
            <a:normAutofit/>
          </a:bodyPr>
          <a:lstStyle/>
          <a:p>
            <a:pPr>
              <a:lnSpc>
                <a:spcPct val="90000"/>
              </a:lnSpc>
            </a:pPr>
            <a:r>
              <a:rPr lang="en-GB" sz="2400">
                <a:solidFill>
                  <a:schemeClr val="tx2"/>
                </a:solidFill>
              </a:rPr>
              <a:t>Key Cognitive and behavioural features for  differential diagnosis </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215078" y="1896532"/>
            <a:ext cx="7447852" cy="4504267"/>
          </a:xfrm>
        </p:spPr>
        <p:txBody>
          <a:bodyPr>
            <a:normAutofit/>
          </a:bodyPr>
          <a:lstStyle/>
          <a:p>
            <a:r>
              <a:rPr lang="en-GB" b="1" dirty="0">
                <a:solidFill>
                  <a:schemeClr val="tx2"/>
                </a:solidFill>
                <a:latin typeface="+mj-lt"/>
              </a:rPr>
              <a:t>Delusions (positive):</a:t>
            </a:r>
            <a:r>
              <a:rPr lang="en-GB" dirty="0">
                <a:solidFill>
                  <a:schemeClr val="tx2"/>
                </a:solidFill>
                <a:latin typeface="+mj-lt"/>
              </a:rPr>
              <a:t> </a:t>
            </a:r>
          </a:p>
          <a:p>
            <a:pPr lvl="1"/>
            <a:r>
              <a:rPr lang="en-GB" sz="1800" dirty="0">
                <a:solidFill>
                  <a:schemeClr val="tx2"/>
                </a:solidFill>
                <a:latin typeface="+mj-lt"/>
              </a:rPr>
              <a:t>Firmly held erroneous beliefs or misinterpretations of perceptions or experiences.</a:t>
            </a:r>
          </a:p>
          <a:p>
            <a:pPr lvl="1"/>
            <a:r>
              <a:rPr lang="en-GB" sz="1800" dirty="0">
                <a:solidFill>
                  <a:schemeClr val="tx2"/>
                </a:solidFill>
                <a:latin typeface="+mj-lt"/>
              </a:rPr>
              <a:t>Fixed and unchangeable beliefs.</a:t>
            </a:r>
          </a:p>
          <a:p>
            <a:pPr marL="240030" lvl="1" indent="0">
              <a:buNone/>
            </a:pPr>
            <a:r>
              <a:rPr lang="en-GB" sz="1800" dirty="0">
                <a:solidFill>
                  <a:schemeClr val="tx2"/>
                </a:solidFill>
                <a:latin typeface="+mj-lt"/>
              </a:rPr>
              <a:t>Frith (1996) proposes that these stem from an inability to integrate perceptual input with prior knowledge.</a:t>
            </a:r>
          </a:p>
          <a:p>
            <a:pPr marL="240030" lvl="1" indent="0">
              <a:buNone/>
            </a:pPr>
            <a:r>
              <a:rPr lang="en-GB" sz="1800" dirty="0">
                <a:solidFill>
                  <a:schemeClr val="tx2"/>
                </a:solidFill>
                <a:latin typeface="+mj-lt"/>
              </a:rPr>
              <a:t>Morrison (2001) argues that they stem from biased information processing and dysfunctional beliefs about the world, individuals jump to conclusions based on minimal information.</a:t>
            </a:r>
          </a:p>
          <a:p>
            <a:pPr marL="240030" lvl="1" indent="0">
              <a:buNone/>
            </a:pPr>
            <a:r>
              <a:rPr lang="en-GB" sz="1800" dirty="0">
                <a:solidFill>
                  <a:schemeClr val="tx2"/>
                </a:solidFill>
                <a:latin typeface="+mj-lt"/>
              </a:rPr>
              <a:t>Types of delusions range from persecutory, grandiose, delusions of control, delusion of reference, nihilistic delusions and eroto-manic delusions.</a:t>
            </a:r>
          </a:p>
        </p:txBody>
      </p:sp>
      <p:pic>
        <p:nvPicPr>
          <p:cNvPr id="5" name="Picture 4" descr="Geometric shapes on a wooden background">
            <a:extLst>
              <a:ext uri="{FF2B5EF4-FFF2-40B4-BE49-F238E27FC236}">
                <a16:creationId xmlns:a16="http://schemas.microsoft.com/office/drawing/2014/main" id="{2093523F-4AE9-2C41-2CBD-C466838087D7}"/>
              </a:ext>
            </a:extLst>
          </p:cNvPr>
          <p:cNvPicPr>
            <a:picLocks noChangeAspect="1"/>
          </p:cNvPicPr>
          <p:nvPr/>
        </p:nvPicPr>
        <p:blipFill>
          <a:blip r:embed="rId2"/>
          <a:srcRect l="20646" r="33892" b="-1"/>
          <a:stretch/>
        </p:blipFill>
        <p:spPr>
          <a:xfrm>
            <a:off x="8023538" y="10"/>
            <a:ext cx="4168462" cy="6857990"/>
          </a:xfrm>
          <a:prstGeom prst="rect">
            <a:avLst/>
          </a:prstGeom>
        </p:spPr>
      </p:pic>
    </p:spTree>
    <p:extLst>
      <p:ext uri="{BB962C8B-B14F-4D97-AF65-F5344CB8AC3E}">
        <p14:creationId xmlns:p14="http://schemas.microsoft.com/office/powerpoint/2010/main" val="479787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7225" y="568345"/>
            <a:ext cx="5834978" cy="1560716"/>
          </a:xfrm>
        </p:spPr>
        <p:txBody>
          <a:bodyPr>
            <a:normAutofit/>
          </a:bodyPr>
          <a:lstStyle/>
          <a:p>
            <a:r>
              <a:rPr lang="en-GB" sz="3200" dirty="0">
                <a:solidFill>
                  <a:schemeClr val="accent6">
                    <a:lumMod val="75000"/>
                  </a:schemeClr>
                </a:solidFill>
              </a:rPr>
              <a:t>Key Cognitive and behavioural features for  differential diagnosis </a:t>
            </a:r>
          </a:p>
        </p:txBody>
      </p:sp>
      <p:pic>
        <p:nvPicPr>
          <p:cNvPr id="5" name="Picture 4" descr="Scan of a human brain in a neurology clinic">
            <a:extLst>
              <a:ext uri="{FF2B5EF4-FFF2-40B4-BE49-F238E27FC236}">
                <a16:creationId xmlns:a16="http://schemas.microsoft.com/office/drawing/2014/main" id="{AD4DC510-2105-3F1B-8C0C-86E497B4E6A2}"/>
              </a:ext>
            </a:extLst>
          </p:cNvPr>
          <p:cNvPicPr>
            <a:picLocks noChangeAspect="1"/>
          </p:cNvPicPr>
          <p:nvPr/>
        </p:nvPicPr>
        <p:blipFill rotWithShape="1">
          <a:blip r:embed="rId2"/>
          <a:srcRect l="60725" r="11240" b="1"/>
          <a:stretch/>
        </p:blipFill>
        <p:spPr>
          <a:xfrm>
            <a:off x="0" y="0"/>
            <a:ext cx="2568364" cy="6870818"/>
          </a:xfrm>
          <a:prstGeom prst="rect">
            <a:avLst/>
          </a:prstGeom>
        </p:spPr>
      </p:pic>
      <p:sp>
        <p:nvSpPr>
          <p:cNvPr id="3" name="Content Placeholder 2"/>
          <p:cNvSpPr>
            <a:spLocks noGrp="1"/>
          </p:cNvSpPr>
          <p:nvPr>
            <p:ph idx="1"/>
          </p:nvPr>
        </p:nvSpPr>
        <p:spPr>
          <a:xfrm>
            <a:off x="4242816" y="2255520"/>
            <a:ext cx="7595616" cy="4352544"/>
          </a:xfrm>
        </p:spPr>
        <p:txBody>
          <a:bodyPr>
            <a:normAutofit/>
          </a:bodyPr>
          <a:lstStyle/>
          <a:p>
            <a:pPr>
              <a:lnSpc>
                <a:spcPct val="101000"/>
              </a:lnSpc>
            </a:pPr>
            <a:r>
              <a:rPr lang="en-GB" b="1" dirty="0">
                <a:solidFill>
                  <a:schemeClr val="accent6">
                    <a:lumMod val="75000"/>
                  </a:schemeClr>
                </a:solidFill>
                <a:latin typeface="+mj-lt"/>
              </a:rPr>
              <a:t>Hallucinations (positive):</a:t>
            </a:r>
            <a:r>
              <a:rPr lang="en-GB" dirty="0">
                <a:solidFill>
                  <a:schemeClr val="accent6">
                    <a:lumMod val="75000"/>
                  </a:schemeClr>
                </a:solidFill>
                <a:latin typeface="+mj-lt"/>
              </a:rPr>
              <a:t> </a:t>
            </a:r>
          </a:p>
          <a:p>
            <a:pPr>
              <a:lnSpc>
                <a:spcPct val="101000"/>
              </a:lnSpc>
            </a:pPr>
            <a:r>
              <a:rPr lang="en-GB" dirty="0">
                <a:solidFill>
                  <a:schemeClr val="accent6">
                    <a:lumMod val="75000"/>
                  </a:schemeClr>
                </a:solidFill>
                <a:latin typeface="+mj-lt"/>
              </a:rPr>
              <a:t>Sensory abnormalities across a range of modalities; auditory, tactile, gustatory, olfactory and visual in  70% of sufferers. </a:t>
            </a:r>
          </a:p>
          <a:p>
            <a:pPr>
              <a:lnSpc>
                <a:spcPct val="101000"/>
              </a:lnSpc>
            </a:pPr>
            <a:r>
              <a:rPr lang="en-GB" dirty="0">
                <a:solidFill>
                  <a:schemeClr val="accent6">
                    <a:lumMod val="75000"/>
                  </a:schemeClr>
                </a:solidFill>
                <a:latin typeface="+mj-lt"/>
              </a:rPr>
              <a:t>Auditory hallucination is reported the most, with sufferers hearing voices commanding that they act, or `hearing a conversation` (although we know that it is from an internal source). Visual comes next, followed by tactile and somatic.</a:t>
            </a:r>
          </a:p>
          <a:p>
            <a:pPr>
              <a:lnSpc>
                <a:spcPct val="101000"/>
              </a:lnSpc>
            </a:pPr>
            <a:r>
              <a:rPr lang="en-GB" dirty="0">
                <a:solidFill>
                  <a:schemeClr val="accent6">
                    <a:lumMod val="75000"/>
                  </a:schemeClr>
                </a:solidFill>
                <a:latin typeface="+mj-lt"/>
              </a:rPr>
              <a:t>Some sufferers believe them to be true, whereas others recognise that they are not. They appear to stem from a `reality monitoring` and/or `self monitoring` deficit.</a:t>
            </a:r>
          </a:p>
        </p:txBody>
      </p:sp>
    </p:spTree>
    <p:extLst>
      <p:ext uri="{BB962C8B-B14F-4D97-AF65-F5344CB8AC3E}">
        <p14:creationId xmlns:p14="http://schemas.microsoft.com/office/powerpoint/2010/main" val="3184563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7225" y="568345"/>
            <a:ext cx="5834978" cy="1560716"/>
          </a:xfrm>
        </p:spPr>
        <p:txBody>
          <a:bodyPr>
            <a:normAutofit/>
          </a:bodyPr>
          <a:lstStyle/>
          <a:p>
            <a:r>
              <a:rPr lang="en-GB" sz="3200" dirty="0">
                <a:solidFill>
                  <a:schemeClr val="accent6">
                    <a:lumMod val="75000"/>
                  </a:schemeClr>
                </a:solidFill>
              </a:rPr>
              <a:t>Key Cognitive and behavioural features for  differential diagnosis </a:t>
            </a:r>
          </a:p>
        </p:txBody>
      </p:sp>
      <p:pic>
        <p:nvPicPr>
          <p:cNvPr id="5" name="Picture 4" descr="Empty speech bubbles">
            <a:extLst>
              <a:ext uri="{FF2B5EF4-FFF2-40B4-BE49-F238E27FC236}">
                <a16:creationId xmlns:a16="http://schemas.microsoft.com/office/drawing/2014/main" id="{D2C1BE11-77AB-FCD7-CA40-07FD7AD47095}"/>
              </a:ext>
            </a:extLst>
          </p:cNvPr>
          <p:cNvPicPr>
            <a:picLocks noChangeAspect="1"/>
          </p:cNvPicPr>
          <p:nvPr/>
        </p:nvPicPr>
        <p:blipFill rotWithShape="1">
          <a:blip r:embed="rId2"/>
          <a:srcRect l="41772" r="33276" b="-2"/>
          <a:stretch/>
        </p:blipFill>
        <p:spPr>
          <a:xfrm>
            <a:off x="0" y="0"/>
            <a:ext cx="2568364" cy="6870818"/>
          </a:xfrm>
          <a:prstGeom prst="rect">
            <a:avLst/>
          </a:prstGeom>
        </p:spPr>
      </p:pic>
      <p:sp>
        <p:nvSpPr>
          <p:cNvPr id="3" name="Content Placeholder 2"/>
          <p:cNvSpPr>
            <a:spLocks noGrp="1"/>
          </p:cNvSpPr>
          <p:nvPr>
            <p:ph idx="1"/>
          </p:nvPr>
        </p:nvSpPr>
        <p:spPr>
          <a:xfrm>
            <a:off x="4467225" y="2438400"/>
            <a:ext cx="5834978" cy="3651504"/>
          </a:xfrm>
        </p:spPr>
        <p:txBody>
          <a:bodyPr>
            <a:normAutofit/>
          </a:bodyPr>
          <a:lstStyle/>
          <a:p>
            <a:pPr>
              <a:lnSpc>
                <a:spcPct val="101000"/>
              </a:lnSpc>
            </a:pPr>
            <a:r>
              <a:rPr lang="en-GB" b="1" dirty="0">
                <a:solidFill>
                  <a:schemeClr val="accent6">
                    <a:lumMod val="75000"/>
                  </a:schemeClr>
                </a:solidFill>
                <a:latin typeface="+mj-lt"/>
              </a:rPr>
              <a:t>Disordered thoughts/speech (positive):</a:t>
            </a:r>
            <a:r>
              <a:rPr lang="en-GB" dirty="0">
                <a:solidFill>
                  <a:schemeClr val="accent6">
                    <a:lumMod val="75000"/>
                  </a:schemeClr>
                </a:solidFill>
                <a:latin typeface="+mj-lt"/>
              </a:rPr>
              <a:t> </a:t>
            </a:r>
          </a:p>
          <a:p>
            <a:pPr>
              <a:lnSpc>
                <a:spcPct val="101000"/>
              </a:lnSpc>
            </a:pPr>
            <a:r>
              <a:rPr lang="en-GB" dirty="0">
                <a:solidFill>
                  <a:schemeClr val="accent6">
                    <a:lumMod val="75000"/>
                  </a:schemeClr>
                </a:solidFill>
                <a:latin typeface="+mj-lt"/>
              </a:rPr>
              <a:t>Derailment- drifting from one topic to the next.</a:t>
            </a:r>
          </a:p>
          <a:p>
            <a:pPr>
              <a:lnSpc>
                <a:spcPct val="101000"/>
              </a:lnSpc>
            </a:pPr>
            <a:r>
              <a:rPr lang="en-GB" dirty="0">
                <a:solidFill>
                  <a:schemeClr val="accent6">
                    <a:lumMod val="75000"/>
                  </a:schemeClr>
                </a:solidFill>
                <a:latin typeface="+mj-lt"/>
              </a:rPr>
              <a:t>Loose associations- drifting from one conversation to another.</a:t>
            </a:r>
          </a:p>
          <a:p>
            <a:pPr>
              <a:lnSpc>
                <a:spcPct val="101000"/>
              </a:lnSpc>
            </a:pPr>
            <a:r>
              <a:rPr lang="en-GB" dirty="0" err="1">
                <a:solidFill>
                  <a:schemeClr val="accent6">
                    <a:lumMod val="75000"/>
                  </a:schemeClr>
                </a:solidFill>
                <a:latin typeface="+mj-lt"/>
              </a:rPr>
              <a:t>Tangenital</a:t>
            </a:r>
            <a:r>
              <a:rPr lang="en-GB" dirty="0">
                <a:solidFill>
                  <a:schemeClr val="accent6">
                    <a:lumMod val="75000"/>
                  </a:schemeClr>
                </a:solidFill>
                <a:latin typeface="+mj-lt"/>
              </a:rPr>
              <a:t> speech- irrelevant answers.</a:t>
            </a:r>
          </a:p>
          <a:p>
            <a:pPr>
              <a:lnSpc>
                <a:spcPct val="101000"/>
              </a:lnSpc>
            </a:pPr>
            <a:r>
              <a:rPr lang="en-GB" dirty="0">
                <a:solidFill>
                  <a:schemeClr val="accent6">
                    <a:lumMod val="75000"/>
                  </a:schemeClr>
                </a:solidFill>
                <a:latin typeface="+mj-lt"/>
              </a:rPr>
              <a:t>Clanging- thoughts driven by word sounds.</a:t>
            </a:r>
          </a:p>
          <a:p>
            <a:pPr>
              <a:lnSpc>
                <a:spcPct val="101000"/>
              </a:lnSpc>
            </a:pPr>
            <a:r>
              <a:rPr lang="en-GB" dirty="0">
                <a:solidFill>
                  <a:schemeClr val="accent6">
                    <a:lumMod val="75000"/>
                  </a:schemeClr>
                </a:solidFill>
                <a:latin typeface="+mj-lt"/>
              </a:rPr>
              <a:t>Neologisms- made up words.</a:t>
            </a:r>
          </a:p>
          <a:p>
            <a:pPr>
              <a:lnSpc>
                <a:spcPct val="101000"/>
              </a:lnSpc>
            </a:pPr>
            <a:r>
              <a:rPr lang="en-GB" dirty="0">
                <a:solidFill>
                  <a:schemeClr val="accent6">
                    <a:lumMod val="75000"/>
                  </a:schemeClr>
                </a:solidFill>
                <a:latin typeface="+mj-lt"/>
              </a:rPr>
              <a:t>Word salads- no links between words at all.</a:t>
            </a:r>
          </a:p>
        </p:txBody>
      </p:sp>
    </p:spTree>
    <p:extLst>
      <p:ext uri="{BB962C8B-B14F-4D97-AF65-F5344CB8AC3E}">
        <p14:creationId xmlns:p14="http://schemas.microsoft.com/office/powerpoint/2010/main" val="2116981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normAutofit/>
          </a:bodyPr>
          <a:lstStyle/>
          <a:p>
            <a:r>
              <a:rPr lang="en-GB"/>
              <a:t>Key Cognitive and behavioural features for  differential diagnosis </a:t>
            </a:r>
          </a:p>
        </p:txBody>
      </p:sp>
      <p:graphicFrame>
        <p:nvGraphicFramePr>
          <p:cNvPr id="5" name="Content Placeholder 2">
            <a:extLst>
              <a:ext uri="{FF2B5EF4-FFF2-40B4-BE49-F238E27FC236}">
                <a16:creationId xmlns:a16="http://schemas.microsoft.com/office/drawing/2014/main" id="{55C67B1C-54C2-7106-E900-A78386361AC5}"/>
              </a:ext>
            </a:extLst>
          </p:cNvPr>
          <p:cNvGraphicFramePr>
            <a:graphicFrameLocks noGrp="1"/>
          </p:cNvGraphicFramePr>
          <p:nvPr>
            <p:ph idx="1"/>
            <p:extLst>
              <p:ext uri="{D42A27DB-BD31-4B8C-83A1-F6EECF244321}">
                <p14:modId xmlns:p14="http://schemas.microsoft.com/office/powerpoint/2010/main" val="315597612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7377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702156"/>
            <a:ext cx="11029616" cy="1188720"/>
          </a:xfrm>
        </p:spPr>
        <p:txBody>
          <a:bodyPr>
            <a:normAutofit/>
          </a:bodyPr>
          <a:lstStyle/>
          <a:p>
            <a:r>
              <a:rPr lang="en-GB"/>
              <a:t>Key Cognitive and behavioural features for  differential diagnosis </a:t>
            </a:r>
          </a:p>
        </p:txBody>
      </p:sp>
      <p:sp>
        <p:nvSpPr>
          <p:cNvPr id="12" name="Rectangle 11">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rain">
            <a:extLst>
              <a:ext uri="{FF2B5EF4-FFF2-40B4-BE49-F238E27FC236}">
                <a16:creationId xmlns:a16="http://schemas.microsoft.com/office/drawing/2014/main" id="{E931CB56-044A-DF28-DA90-84EDF5EB19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2372" y="2499053"/>
            <a:ext cx="3405393" cy="3405393"/>
          </a:xfrm>
          <a:prstGeom prst="rect">
            <a:avLst/>
          </a:prstGeom>
        </p:spPr>
      </p:pic>
      <p:sp>
        <p:nvSpPr>
          <p:cNvPr id="3" name="Content Placeholder 2"/>
          <p:cNvSpPr>
            <a:spLocks noGrp="1"/>
          </p:cNvSpPr>
          <p:nvPr>
            <p:ph idx="1"/>
          </p:nvPr>
        </p:nvSpPr>
        <p:spPr>
          <a:xfrm>
            <a:off x="6206167" y="1751528"/>
            <a:ext cx="5539300" cy="4649272"/>
          </a:xfrm>
        </p:spPr>
        <p:txBody>
          <a:bodyPr>
            <a:normAutofit/>
          </a:bodyPr>
          <a:lstStyle/>
          <a:p>
            <a:r>
              <a:rPr lang="en-GB" b="1" dirty="0">
                <a:latin typeface="+mj-lt"/>
              </a:rPr>
              <a:t>Negative symptoms:</a:t>
            </a:r>
            <a:r>
              <a:rPr lang="en-GB" dirty="0">
                <a:latin typeface="+mj-lt"/>
              </a:rPr>
              <a:t> </a:t>
            </a:r>
          </a:p>
          <a:p>
            <a:r>
              <a:rPr lang="en-GB" dirty="0">
                <a:latin typeface="+mj-lt"/>
              </a:rPr>
              <a:t>Common for schizophrenia, but less so for the other psychoses.</a:t>
            </a:r>
          </a:p>
          <a:p>
            <a:r>
              <a:rPr lang="en-GB" dirty="0">
                <a:latin typeface="+mj-lt"/>
              </a:rPr>
              <a:t>Diminished emotional expression (affective flattening).</a:t>
            </a:r>
          </a:p>
          <a:p>
            <a:endParaRPr lang="en-GB" dirty="0">
              <a:latin typeface="+mj-lt"/>
            </a:endParaRPr>
          </a:p>
          <a:p>
            <a:r>
              <a:rPr lang="en-GB" dirty="0">
                <a:latin typeface="+mj-lt"/>
              </a:rPr>
              <a:t>Avolition (lack of goal orientated behaviour).</a:t>
            </a:r>
          </a:p>
          <a:p>
            <a:r>
              <a:rPr lang="en-GB" dirty="0">
                <a:latin typeface="+mj-lt"/>
              </a:rPr>
              <a:t>Alogia (lack of verbal fluency).</a:t>
            </a:r>
          </a:p>
          <a:p>
            <a:r>
              <a:rPr lang="en-GB" dirty="0">
                <a:latin typeface="+mj-lt"/>
              </a:rPr>
              <a:t>Asociality (social withdrawal).</a:t>
            </a:r>
          </a:p>
        </p:txBody>
      </p:sp>
    </p:spTree>
    <p:extLst>
      <p:ext uri="{BB962C8B-B14F-4D97-AF65-F5344CB8AC3E}">
        <p14:creationId xmlns:p14="http://schemas.microsoft.com/office/powerpoint/2010/main" val="3634364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E7E70F0-BF84-DEBB-F561-15F3BC9DF9E0}"/>
              </a:ext>
            </a:extLst>
          </p:cNvPr>
          <p:cNvSpPr>
            <a:spLocks noGrp="1"/>
          </p:cNvSpPr>
          <p:nvPr>
            <p:ph type="title"/>
          </p:nvPr>
        </p:nvSpPr>
        <p:spPr>
          <a:xfrm>
            <a:off x="584200" y="1524001"/>
            <a:ext cx="3412067" cy="3478384"/>
          </a:xfrm>
        </p:spPr>
        <p:txBody>
          <a:bodyPr vert="horz" lIns="91440" tIns="45720" rIns="91440" bIns="45720" rtlCol="0" anchor="b">
            <a:normAutofit/>
          </a:bodyPr>
          <a:lstStyle/>
          <a:p>
            <a:pPr>
              <a:lnSpc>
                <a:spcPct val="90000"/>
              </a:lnSpc>
            </a:pPr>
            <a:r>
              <a:rPr lang="en-US" sz="3100" dirty="0">
                <a:solidFill>
                  <a:srgbClr val="FFFFFF"/>
                </a:solidFill>
              </a:rPr>
              <a:t>What would it be like to be a child with a parent suffering from schizophrenia?</a:t>
            </a:r>
          </a:p>
        </p:txBody>
      </p:sp>
      <p:pic>
        <p:nvPicPr>
          <p:cNvPr id="7" name="Graphic 6" descr="Family">
            <a:extLst>
              <a:ext uri="{FF2B5EF4-FFF2-40B4-BE49-F238E27FC236}">
                <a16:creationId xmlns:a16="http://schemas.microsoft.com/office/drawing/2014/main" id="{F968B945-1A25-E50E-9825-CE64E44AEF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925220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7225" y="568345"/>
            <a:ext cx="5834978" cy="1560716"/>
          </a:xfrm>
        </p:spPr>
        <p:txBody>
          <a:bodyPr>
            <a:normAutofit/>
          </a:bodyPr>
          <a:lstStyle/>
          <a:p>
            <a:br>
              <a:rPr lang="en-GB" dirty="0"/>
            </a:br>
            <a:r>
              <a:rPr lang="en-GB" dirty="0">
                <a:solidFill>
                  <a:schemeClr val="accent6">
                    <a:lumMod val="75000"/>
                  </a:schemeClr>
                </a:solidFill>
              </a:rPr>
              <a:t>Psychosis or Neurosis?</a:t>
            </a:r>
          </a:p>
        </p:txBody>
      </p:sp>
      <p:pic>
        <p:nvPicPr>
          <p:cNvPr id="5" name="Picture 4" descr="Close-up unopened pill packets">
            <a:extLst>
              <a:ext uri="{FF2B5EF4-FFF2-40B4-BE49-F238E27FC236}">
                <a16:creationId xmlns:a16="http://schemas.microsoft.com/office/drawing/2014/main" id="{0B232416-166D-E72A-C030-C17201D39B7E}"/>
              </a:ext>
            </a:extLst>
          </p:cNvPr>
          <p:cNvPicPr>
            <a:picLocks noChangeAspect="1"/>
          </p:cNvPicPr>
          <p:nvPr/>
        </p:nvPicPr>
        <p:blipFill rotWithShape="1">
          <a:blip r:embed="rId3"/>
          <a:srcRect l="40737" r="34686" b="1"/>
          <a:stretch/>
        </p:blipFill>
        <p:spPr>
          <a:xfrm>
            <a:off x="0" y="0"/>
            <a:ext cx="2568364" cy="6870818"/>
          </a:xfrm>
          <a:prstGeom prst="rect">
            <a:avLst/>
          </a:prstGeom>
        </p:spPr>
      </p:pic>
      <p:sp>
        <p:nvSpPr>
          <p:cNvPr id="3" name="Content Placeholder 2"/>
          <p:cNvSpPr>
            <a:spLocks noGrp="1"/>
          </p:cNvSpPr>
          <p:nvPr>
            <p:ph idx="1"/>
          </p:nvPr>
        </p:nvSpPr>
        <p:spPr>
          <a:xfrm>
            <a:off x="4467225" y="2438400"/>
            <a:ext cx="5834978" cy="3651504"/>
          </a:xfrm>
        </p:spPr>
        <p:txBody>
          <a:bodyPr>
            <a:normAutofit/>
          </a:bodyPr>
          <a:lstStyle/>
          <a:p>
            <a:pPr>
              <a:lnSpc>
                <a:spcPct val="101000"/>
              </a:lnSpc>
            </a:pPr>
            <a:r>
              <a:rPr lang="en-GB" sz="1900" dirty="0">
                <a:solidFill>
                  <a:schemeClr val="accent6">
                    <a:lumMod val="75000"/>
                  </a:schemeClr>
                </a:solidFill>
                <a:latin typeface="+mj-lt"/>
              </a:rPr>
              <a:t>A neurosis refers to a disorder of affect or mood, such as anxiety, panic, phobias and depression.   People suffering from neurotic disorders are treated with sympathy and understanding.</a:t>
            </a:r>
          </a:p>
          <a:p>
            <a:pPr marL="0" indent="0">
              <a:lnSpc>
                <a:spcPct val="101000"/>
              </a:lnSpc>
              <a:buNone/>
            </a:pPr>
            <a:r>
              <a:rPr lang="en-GB" sz="1900" dirty="0">
                <a:solidFill>
                  <a:schemeClr val="accent6">
                    <a:lumMod val="75000"/>
                  </a:schemeClr>
                </a:solidFill>
                <a:latin typeface="+mj-lt"/>
              </a:rPr>
              <a:t>  </a:t>
            </a:r>
          </a:p>
          <a:p>
            <a:pPr>
              <a:lnSpc>
                <a:spcPct val="101000"/>
              </a:lnSpc>
            </a:pPr>
            <a:r>
              <a:rPr lang="en-GB" sz="1900" dirty="0">
                <a:solidFill>
                  <a:schemeClr val="accent6">
                    <a:lumMod val="75000"/>
                  </a:schemeClr>
                </a:solidFill>
                <a:latin typeface="+mj-lt"/>
              </a:rPr>
              <a:t>Psychosis on the other hand is outside of most people’s comprehension and refers to a detachment from reality.  Symptoms may include hallucinations (auditory and visual) and delusions, thought disorders etc.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Mood Disorders</a:t>
            </a:r>
          </a:p>
        </p:txBody>
      </p:sp>
      <p:graphicFrame>
        <p:nvGraphicFramePr>
          <p:cNvPr id="6" name="Content Placeholder 5"/>
          <p:cNvGraphicFramePr>
            <a:graphicFrameLocks/>
          </p:cNvGraphicFramePr>
          <p:nvPr>
            <p:extLst>
              <p:ext uri="{D42A27DB-BD31-4B8C-83A1-F6EECF244321}">
                <p14:modId xmlns:p14="http://schemas.microsoft.com/office/powerpoint/2010/main" val="2764835295"/>
              </p:ext>
            </p:extLst>
          </p:nvPr>
        </p:nvGraphicFramePr>
        <p:xfrm>
          <a:off x="1526870" y="1989830"/>
          <a:ext cx="7272808" cy="4350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1461720"/>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2691910578_50034a60d9_b.jpg"/>
          <p:cNvPicPr>
            <a:picLocks noChangeAspect="1"/>
          </p:cNvPicPr>
          <p:nvPr/>
        </p:nvPicPr>
        <p:blipFill>
          <a:blip r:embed="rId3" cstate="print"/>
          <a:srcRect l="50001" t="29999" r="11575" b="7777"/>
          <a:stretch>
            <a:fillRect/>
          </a:stretch>
        </p:blipFill>
        <p:spPr>
          <a:xfrm>
            <a:off x="7032104" y="2060848"/>
            <a:ext cx="3491146" cy="3759696"/>
          </a:xfrm>
          <a:prstGeom prst="ellipse">
            <a:avLst/>
          </a:prstGeom>
          <a:effectLst>
            <a:softEdge rad="127000"/>
          </a:effectLst>
        </p:spPr>
      </p:pic>
      <p:graphicFrame>
        <p:nvGraphicFramePr>
          <p:cNvPr id="3" name="Diagram 2"/>
          <p:cNvGraphicFramePr/>
          <p:nvPr/>
        </p:nvGraphicFramePr>
        <p:xfrm>
          <a:off x="1532467" y="1412777"/>
          <a:ext cx="9135533" cy="46489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p:cNvGraphicFramePr/>
          <p:nvPr>
            <p:extLst>
              <p:ext uri="{D42A27DB-BD31-4B8C-83A1-F6EECF244321}">
                <p14:modId xmlns:p14="http://schemas.microsoft.com/office/powerpoint/2010/main" val="241243411"/>
              </p:ext>
            </p:extLst>
          </p:nvPr>
        </p:nvGraphicFramePr>
        <p:xfrm>
          <a:off x="1532467" y="1981201"/>
          <a:ext cx="9135533" cy="408051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4" name="TextBox 3">
            <a:extLst>
              <a:ext uri="{FF2B5EF4-FFF2-40B4-BE49-F238E27FC236}">
                <a16:creationId xmlns:a16="http://schemas.microsoft.com/office/drawing/2014/main" id="{8ECE05F2-353D-00E8-7424-C719BB6CBC19}"/>
              </a:ext>
            </a:extLst>
          </p:cNvPr>
          <p:cNvSpPr txBox="1"/>
          <p:nvPr/>
        </p:nvSpPr>
        <p:spPr>
          <a:xfrm>
            <a:off x="2828544" y="796288"/>
            <a:ext cx="7156704" cy="461665"/>
          </a:xfrm>
          <a:prstGeom prst="rect">
            <a:avLst/>
          </a:prstGeom>
          <a:noFill/>
        </p:spPr>
        <p:txBody>
          <a:bodyPr wrap="square" rtlCol="0">
            <a:spAutoFit/>
          </a:bodyPr>
          <a:lstStyle/>
          <a:p>
            <a:r>
              <a:rPr lang="en-GB" sz="2400" dirty="0"/>
              <a:t>SYMPTOMS COVER FIVE AREAS OF FUNCTIONING</a:t>
            </a:r>
          </a:p>
        </p:txBody>
      </p:sp>
    </p:spTree>
    <p:extLst>
      <p:ext uri="{BB962C8B-B14F-4D97-AF65-F5344CB8AC3E}">
        <p14:creationId xmlns:p14="http://schemas.microsoft.com/office/powerpoint/2010/main" val="244010409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4" name="Rectangle 1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Diagnosis- MDD (DSM5)</a:t>
            </a:r>
          </a:p>
        </p:txBody>
      </p:sp>
      <p:pic>
        <p:nvPicPr>
          <p:cNvPr id="4" name="Picture 3" descr="Screen Shot 2014-01-24 at 12.34.53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164428" y="205799"/>
            <a:ext cx="6581037" cy="65469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9531803"/>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DA182162-B517-4B41-B039-339F87FAE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F608E55-EBC6-4977-B112-7075FC8F6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4" y="908054"/>
            <a:ext cx="7239406" cy="497061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D5A190-9651-B1FB-D0E6-D99F4F3E6930}"/>
              </a:ext>
            </a:extLst>
          </p:cNvPr>
          <p:cNvSpPr>
            <a:spLocks noGrp="1"/>
          </p:cNvSpPr>
          <p:nvPr>
            <p:ph type="title"/>
          </p:nvPr>
        </p:nvSpPr>
        <p:spPr>
          <a:xfrm>
            <a:off x="1159565" y="1170968"/>
            <a:ext cx="6446386" cy="4474770"/>
          </a:xfrm>
        </p:spPr>
        <p:txBody>
          <a:bodyPr vert="horz" lIns="91440" tIns="45720" rIns="91440" bIns="45720" rtlCol="0" anchor="ctr">
            <a:normAutofit/>
          </a:bodyPr>
          <a:lstStyle/>
          <a:p>
            <a:pPr algn="r">
              <a:lnSpc>
                <a:spcPct val="90000"/>
              </a:lnSpc>
            </a:pPr>
            <a:r>
              <a:rPr lang="en-US" sz="5100" b="0" kern="1200" cap="all" dirty="0">
                <a:solidFill>
                  <a:srgbClr val="FFFFFF"/>
                </a:solidFill>
                <a:latin typeface="+mj-lt"/>
                <a:ea typeface="+mj-ea"/>
                <a:cs typeface="+mj-cs"/>
              </a:rPr>
              <a:t>What would it be like to be a child with a parent suffering from </a:t>
            </a:r>
            <a:r>
              <a:rPr lang="en-US" sz="5100" b="0" kern="1200" cap="all" dirty="0" err="1">
                <a:solidFill>
                  <a:srgbClr val="FFFFFF"/>
                </a:solidFill>
                <a:latin typeface="+mj-lt"/>
                <a:ea typeface="+mj-ea"/>
                <a:cs typeface="+mj-cs"/>
              </a:rPr>
              <a:t>mdd</a:t>
            </a:r>
            <a:r>
              <a:rPr lang="en-US" sz="5100" b="0" kern="1200" cap="all" dirty="0">
                <a:solidFill>
                  <a:srgbClr val="FFFFFF"/>
                </a:solidFill>
                <a:latin typeface="+mj-lt"/>
                <a:ea typeface="+mj-ea"/>
                <a:cs typeface="+mj-cs"/>
              </a:rPr>
              <a:t>?</a:t>
            </a:r>
          </a:p>
        </p:txBody>
      </p:sp>
      <p:sp>
        <p:nvSpPr>
          <p:cNvPr id="19" name="Rectangle 18">
            <a:extLst>
              <a:ext uri="{FF2B5EF4-FFF2-40B4-BE49-F238E27FC236}">
                <a16:creationId xmlns:a16="http://schemas.microsoft.com/office/drawing/2014/main" id="{A2F92874-EB6E-497E-88EA-BC2A8F551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8" y="908054"/>
            <a:ext cx="3378706" cy="497061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8BEF4DBE-A60E-4AAE-9D62-1147461C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724204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3955649-790D-4997-9D50-C1D8E32C1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54768"/>
            <a:ext cx="33832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8839B1D-4A8C-403C-9D1B-B83CF1DB6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724204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19818AF9-99F4-4DD9-A3EB-0A3477509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5950032"/>
            <a:ext cx="33832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98976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rrowheads="1"/>
          </p:cNvSpPr>
          <p:nvPr>
            <p:ph type="title"/>
          </p:nvPr>
        </p:nvSpPr>
        <p:spPr>
          <a:xfrm>
            <a:off x="1703513" y="116632"/>
            <a:ext cx="8574343" cy="1152128"/>
          </a:xfrm>
        </p:spPr>
        <p:txBody>
          <a:bodyPr>
            <a:normAutofit/>
          </a:bodyPr>
          <a:lstStyle/>
          <a:p>
            <a:r>
              <a:rPr lang="en-US" sz="3200" b="1" dirty="0"/>
              <a:t>What Are the Symptoms of Mania ?</a:t>
            </a:r>
          </a:p>
        </p:txBody>
      </p:sp>
      <p:graphicFrame>
        <p:nvGraphicFramePr>
          <p:cNvPr id="5" name="Diagram 4"/>
          <p:cNvGraphicFramePr/>
          <p:nvPr>
            <p:extLst>
              <p:ext uri="{D42A27DB-BD31-4B8C-83A1-F6EECF244321}">
                <p14:modId xmlns:p14="http://schemas.microsoft.com/office/powerpoint/2010/main" val="295934899"/>
              </p:ext>
            </p:extLst>
          </p:nvPr>
        </p:nvGraphicFramePr>
        <p:xfrm>
          <a:off x="1523999" y="2902456"/>
          <a:ext cx="9127067" cy="3284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3515285D-6588-ACC2-8B52-268BDF57B9E4}"/>
              </a:ext>
            </a:extLst>
          </p:cNvPr>
          <p:cNvSpPr>
            <a:spLocks noGrp="1"/>
          </p:cNvSpPr>
          <p:nvPr>
            <p:ph idx="1"/>
          </p:nvPr>
        </p:nvSpPr>
        <p:spPr>
          <a:xfrm>
            <a:off x="572726" y="1755773"/>
            <a:ext cx="11029615" cy="3634486"/>
          </a:xfrm>
        </p:spPr>
        <p:txBody>
          <a:bodyPr/>
          <a:lstStyle/>
          <a:p>
            <a:r>
              <a:rPr lang="en-GB" sz="2400" dirty="0"/>
              <a:t>Five areas of functioning –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95702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Diagnosis</a:t>
            </a:r>
          </a:p>
        </p:txBody>
      </p:sp>
      <p:pic>
        <p:nvPicPr>
          <p:cNvPr id="3" name="Picture 2" descr="Screen Shot 2014-01-24 at 12.52.55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536685" y="167425"/>
            <a:ext cx="7346447" cy="6611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6161774"/>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9FE6175D-CE1B-4C8E-8FF8-7309F21F3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9D752-8B75-F32F-412D-E2B71CA22D28}"/>
              </a:ext>
            </a:extLst>
          </p:cNvPr>
          <p:cNvSpPr>
            <a:spLocks noGrp="1"/>
          </p:cNvSpPr>
          <p:nvPr>
            <p:ph type="title"/>
          </p:nvPr>
        </p:nvSpPr>
        <p:spPr>
          <a:xfrm>
            <a:off x="4389121" y="863695"/>
            <a:ext cx="7204036" cy="4947169"/>
          </a:xfrm>
        </p:spPr>
        <p:txBody>
          <a:bodyPr vert="horz" lIns="91440" tIns="45720" rIns="91440" bIns="45720" rtlCol="0" anchor="ctr">
            <a:normAutofit/>
          </a:bodyPr>
          <a:lstStyle/>
          <a:p>
            <a:r>
              <a:rPr lang="en-US" sz="4400" b="0" kern="1200" cap="all" dirty="0">
                <a:solidFill>
                  <a:schemeClr val="tx1">
                    <a:lumMod val="85000"/>
                    <a:lumOff val="15000"/>
                  </a:schemeClr>
                </a:solidFill>
                <a:latin typeface="+mj-lt"/>
                <a:ea typeface="+mj-ea"/>
                <a:cs typeface="+mj-cs"/>
              </a:rPr>
              <a:t>What would it be like to be a child with a parent diagnosed with bipolar disorder?</a:t>
            </a:r>
          </a:p>
        </p:txBody>
      </p:sp>
      <p:sp>
        <p:nvSpPr>
          <p:cNvPr id="17" name="Rectangle 16">
            <a:extLst>
              <a:ext uri="{FF2B5EF4-FFF2-40B4-BE49-F238E27FC236}">
                <a16:creationId xmlns:a16="http://schemas.microsoft.com/office/drawing/2014/main" id="{0DF8C05A-3103-44B5-AFBC-A8FC5AF00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0794EE00-AFAB-44F8-902F-E94445806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3643"/>
            <a:ext cx="7503637"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95F12ABC-29DF-4D0F-9FE7-873B7F8E3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396200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579243" y="1419225"/>
            <a:ext cx="6798608" cy="2346136"/>
          </a:xfrm>
        </p:spPr>
        <p:txBody>
          <a:bodyPr vert="horz" lIns="91440" tIns="45720" rIns="91440" bIns="45720" rtlCol="0" anchor="b">
            <a:normAutofit/>
          </a:bodyPr>
          <a:lstStyle/>
          <a:p>
            <a:r>
              <a:rPr lang="en-US" sz="4400"/>
              <a:t>Personality Disorders</a:t>
            </a:r>
          </a:p>
        </p:txBody>
      </p:sp>
      <p:sp>
        <p:nvSpPr>
          <p:cNvPr id="3" name="Subtitle 2"/>
          <p:cNvSpPr>
            <a:spLocks noGrp="1"/>
          </p:cNvSpPr>
          <p:nvPr>
            <p:ph type="subTitle" idx="1"/>
          </p:nvPr>
        </p:nvSpPr>
        <p:spPr>
          <a:xfrm>
            <a:off x="4579243" y="3829878"/>
            <a:ext cx="6798608" cy="1408872"/>
          </a:xfrm>
        </p:spPr>
        <p:txBody>
          <a:bodyPr vert="horz" lIns="91440" tIns="45720" rIns="91440" bIns="45720" rtlCol="0" anchor="t">
            <a:normAutofit/>
          </a:bodyPr>
          <a:lstStyle/>
          <a:p>
            <a:r>
              <a:rPr lang="en-US" sz="2000" kern="1200" cap="all">
                <a:solidFill>
                  <a:schemeClr val="accent1"/>
                </a:solidFill>
                <a:latin typeface="+mn-lt"/>
                <a:ea typeface="+mn-ea"/>
                <a:cs typeface="+mn-cs"/>
              </a:rPr>
              <a:t>.</a:t>
            </a:r>
          </a:p>
        </p:txBody>
      </p:sp>
      <p:sp>
        <p:nvSpPr>
          <p:cNvPr id="13" name="Rectangle 12">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Graphic 7" descr="Drama">
            <a:extLst>
              <a:ext uri="{FF2B5EF4-FFF2-40B4-BE49-F238E27FC236}">
                <a16:creationId xmlns:a16="http://schemas.microsoft.com/office/drawing/2014/main" id="{466F097C-AF64-AD34-E6AB-40C3C12983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
        <p:nvSpPr>
          <p:cNvPr id="4" name="Rectangle 3"/>
          <p:cNvSpPr/>
          <p:nvPr/>
        </p:nvSpPr>
        <p:spPr>
          <a:xfrm>
            <a:off x="2135559" y="4437112"/>
            <a:ext cx="9242291" cy="1631216"/>
          </a:xfrm>
          <a:prstGeom prst="rect">
            <a:avLst/>
          </a:prstGeom>
          <a:solidFill>
            <a:schemeClr val="accent3">
              <a:lumMod val="20000"/>
              <a:lumOff val="80000"/>
            </a:schemeClr>
          </a:solidFill>
          <a:ln>
            <a:solidFill>
              <a:schemeClr val="accent1"/>
            </a:solidFill>
          </a:ln>
        </p:spPr>
        <p:txBody>
          <a:bodyPr wrap="square">
            <a:spAutoFit/>
          </a:bodyPr>
          <a:lstStyle/>
          <a:p>
            <a:pPr>
              <a:spcAft>
                <a:spcPts val="600"/>
              </a:spcAft>
            </a:pPr>
            <a:r>
              <a:rPr lang="en-GB" dirty="0"/>
              <a:t>A personality disorder is an enduring pattern of inner experience and behaviour that deviates markedly from the expectations of the individual's culture, is pervasive and inflexible, has an onset in adolescence or early adulthood, is stable over time, and leads to distress or impairment.</a:t>
            </a:r>
          </a:p>
          <a:p>
            <a:pPr>
              <a:spcAft>
                <a:spcPts val="600"/>
              </a:spcAft>
            </a:pPr>
            <a:endParaRPr lang="en-GB" dirty="0"/>
          </a:p>
          <a:p>
            <a:pPr>
              <a:spcAft>
                <a:spcPts val="600"/>
              </a:spcAft>
            </a:pPr>
            <a:r>
              <a:rPr lang="en-GB" dirty="0"/>
              <a:t>DSM 5, 2013, p.645.</a:t>
            </a:r>
          </a:p>
        </p:txBody>
      </p:sp>
    </p:spTree>
    <p:extLst>
      <p:ext uri="{BB962C8B-B14F-4D97-AF65-F5344CB8AC3E}">
        <p14:creationId xmlns:p14="http://schemas.microsoft.com/office/powerpoint/2010/main" val="77074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809652"/>
          </a:xfrm>
        </p:spPr>
        <p:txBody>
          <a:bodyPr/>
          <a:lstStyle/>
          <a:p>
            <a:r>
              <a:rPr lang="en-GB" dirty="0"/>
              <a:t>Previously…DSMIV-TR</a:t>
            </a:r>
          </a:p>
        </p:txBody>
      </p:sp>
      <p:sp>
        <p:nvSpPr>
          <p:cNvPr id="3" name="Content Placeholder 2"/>
          <p:cNvSpPr>
            <a:spLocks noGrp="1"/>
          </p:cNvSpPr>
          <p:nvPr>
            <p:ph idx="1"/>
          </p:nvPr>
        </p:nvSpPr>
        <p:spPr>
          <a:xfrm>
            <a:off x="581192" y="1792224"/>
            <a:ext cx="11029615" cy="4183126"/>
          </a:xfrm>
          <a:solidFill>
            <a:schemeClr val="accent3">
              <a:lumMod val="20000"/>
              <a:lumOff val="80000"/>
            </a:schemeClr>
          </a:solidFill>
          <a:ln>
            <a:solidFill>
              <a:schemeClr val="accent1"/>
            </a:solidFill>
          </a:ln>
        </p:spPr>
        <p:txBody>
          <a:bodyPr>
            <a:normAutofit lnSpcReduction="10000"/>
          </a:bodyPr>
          <a:lstStyle/>
          <a:p>
            <a:r>
              <a:rPr lang="en-GB" sz="2800" dirty="0">
                <a:solidFill>
                  <a:schemeClr val="tx1"/>
                </a:solidFill>
              </a:rPr>
              <a:t>10 personality disorders in 3 clusters:</a:t>
            </a:r>
          </a:p>
          <a:p>
            <a:r>
              <a:rPr lang="en-GB" sz="2800" dirty="0">
                <a:solidFill>
                  <a:schemeClr val="tx1"/>
                </a:solidFill>
              </a:rPr>
              <a:t>Cluster A: Odd/eccentric: Paranoid, Schizoid &amp; Schizotypal</a:t>
            </a:r>
          </a:p>
          <a:p>
            <a:r>
              <a:rPr lang="en-GB" sz="2800" dirty="0">
                <a:solidFill>
                  <a:schemeClr val="tx1"/>
                </a:solidFill>
              </a:rPr>
              <a:t>Cluster B: Dramatic/Erratic: Antisocial, Borderline, Histrionic &amp; Narcissistic  </a:t>
            </a:r>
          </a:p>
          <a:p>
            <a:r>
              <a:rPr lang="en-GB" sz="2800" dirty="0">
                <a:solidFill>
                  <a:schemeClr val="tx1"/>
                </a:solidFill>
              </a:rPr>
              <a:t>Cluster C: Anxious/Fearful: Avoidant, Dependent &amp; Obsessive-compulsive</a:t>
            </a:r>
          </a:p>
          <a:p>
            <a:r>
              <a:rPr lang="en-GB" sz="2800" dirty="0">
                <a:solidFill>
                  <a:srgbClr val="C00000"/>
                </a:solidFill>
              </a:rPr>
              <a:t>Prior to DSMIV the diagnosis was very unreliable!</a:t>
            </a:r>
          </a:p>
          <a:p>
            <a:r>
              <a:rPr lang="en-GB" sz="2800" dirty="0">
                <a:solidFill>
                  <a:schemeClr val="tx1"/>
                </a:solidFill>
              </a:rPr>
              <a:t>DSM-5 has two section on PD`s. </a:t>
            </a:r>
          </a:p>
          <a:p>
            <a:r>
              <a:rPr lang="en-GB" sz="2800" dirty="0">
                <a:solidFill>
                  <a:schemeClr val="tx1"/>
                </a:solidFill>
              </a:rPr>
              <a:t>We are concerned specifically with Borderline PD.</a:t>
            </a:r>
          </a:p>
        </p:txBody>
      </p:sp>
    </p:spTree>
    <p:extLst>
      <p:ext uri="{BB962C8B-B14F-4D97-AF65-F5344CB8AC3E}">
        <p14:creationId xmlns:p14="http://schemas.microsoft.com/office/powerpoint/2010/main" val="18983134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normAutofit/>
          </a:bodyPr>
          <a:lstStyle/>
          <a:p>
            <a:r>
              <a:rPr lang="en-GB" dirty="0"/>
              <a:t>Borderline personality disorder (part of cluster b)</a:t>
            </a:r>
          </a:p>
        </p:txBody>
      </p:sp>
      <p:graphicFrame>
        <p:nvGraphicFramePr>
          <p:cNvPr id="5" name="Content Placeholder 2">
            <a:extLst>
              <a:ext uri="{FF2B5EF4-FFF2-40B4-BE49-F238E27FC236}">
                <a16:creationId xmlns:a16="http://schemas.microsoft.com/office/drawing/2014/main" id="{954EFF17-96A6-060D-4555-BAE58F4B827F}"/>
              </a:ext>
            </a:extLst>
          </p:cNvPr>
          <p:cNvGraphicFramePr>
            <a:graphicFrameLocks noGrp="1"/>
          </p:cNvGraphicFramePr>
          <p:nvPr>
            <p:ph idx="1"/>
            <p:extLst>
              <p:ext uri="{D42A27DB-BD31-4B8C-83A1-F6EECF244321}">
                <p14:modId xmlns:p14="http://schemas.microsoft.com/office/powerpoint/2010/main" val="89776509"/>
              </p:ext>
            </p:extLst>
          </p:nvPr>
        </p:nvGraphicFramePr>
        <p:xfrm>
          <a:off x="581025" y="1890877"/>
          <a:ext cx="11029950" cy="47288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5975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88000">
              <a:schemeClr val="bg1">
                <a:shade val="94000"/>
                <a:satMod val="110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F1037-9DD3-D5E8-043A-56F15FF57491}"/>
              </a:ext>
            </a:extLst>
          </p:cNvPr>
          <p:cNvSpPr>
            <a:spLocks noGrp="1"/>
          </p:cNvSpPr>
          <p:nvPr>
            <p:ph type="title"/>
          </p:nvPr>
        </p:nvSpPr>
        <p:spPr>
          <a:xfrm>
            <a:off x="4449960" y="1507414"/>
            <a:ext cx="7295507" cy="3703320"/>
          </a:xfrm>
        </p:spPr>
        <p:txBody>
          <a:bodyPr vert="horz" lIns="91440" tIns="45720" rIns="91440" bIns="45720" rtlCol="0" anchor="ctr">
            <a:normAutofit/>
          </a:bodyPr>
          <a:lstStyle/>
          <a:p>
            <a:pPr>
              <a:lnSpc>
                <a:spcPct val="90000"/>
              </a:lnSpc>
            </a:pPr>
            <a:r>
              <a:rPr lang="en-US" sz="4800" b="0" kern="1200" cap="all" dirty="0">
                <a:solidFill>
                  <a:schemeClr val="tx1">
                    <a:lumMod val="75000"/>
                    <a:lumOff val="25000"/>
                  </a:schemeClr>
                </a:solidFill>
                <a:latin typeface="+mj-lt"/>
                <a:ea typeface="+mj-ea"/>
                <a:cs typeface="+mj-cs"/>
              </a:rPr>
              <a:t>What would it be like to be a child with a parent diagnosed with Borderline personality disorder?</a:t>
            </a:r>
          </a:p>
        </p:txBody>
      </p:sp>
      <p:sp>
        <p:nvSpPr>
          <p:cNvPr id="18" name="Rectangle 17">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006520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00086D-A5BE-8A25-0314-1E3E6615C859}"/>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Experience of the child</a:t>
            </a:r>
          </a:p>
        </p:txBody>
      </p:sp>
      <p:sp>
        <p:nvSpPr>
          <p:cNvPr id="31" name="Rectangle 3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4" name="Content Placeholder 2">
            <a:extLst>
              <a:ext uri="{FF2B5EF4-FFF2-40B4-BE49-F238E27FC236}">
                <a16:creationId xmlns:a16="http://schemas.microsoft.com/office/drawing/2014/main" id="{4C7A89D5-C72C-729E-EC09-444BC3EE2E42}"/>
              </a:ext>
            </a:extLst>
          </p:cNvPr>
          <p:cNvGraphicFramePr>
            <a:graphicFrameLocks noGrp="1"/>
          </p:cNvGraphicFramePr>
          <p:nvPr>
            <p:ph idx="1"/>
            <p:extLst>
              <p:ext uri="{D42A27DB-BD31-4B8C-83A1-F6EECF244321}">
                <p14:modId xmlns:p14="http://schemas.microsoft.com/office/powerpoint/2010/main" val="2204548813"/>
              </p:ext>
            </p:extLst>
          </p:nvPr>
        </p:nvGraphicFramePr>
        <p:xfrm>
          <a:off x="4598438" y="1207783"/>
          <a:ext cx="7012370" cy="4926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139124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E61F5-F99C-80B3-1541-EB3CCA38596C}"/>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Cont'd - attachment</a:t>
            </a:r>
            <a:endParaRPr lang="en-US">
              <a:solidFill>
                <a:schemeClr val="bg1">
                  <a:lumMod val="85000"/>
                  <a:lumOff val="15000"/>
                </a:schemeClr>
              </a:solidFill>
            </a:endParaRPr>
          </a:p>
        </p:txBody>
      </p:sp>
      <p:sp>
        <p:nvSpPr>
          <p:cNvPr id="31" name="Rectangle 3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4" name="Content Placeholder 2">
            <a:extLst>
              <a:ext uri="{FF2B5EF4-FFF2-40B4-BE49-F238E27FC236}">
                <a16:creationId xmlns:a16="http://schemas.microsoft.com/office/drawing/2014/main" id="{A879A7EA-F720-96FE-474E-1E4E17CA5B15}"/>
              </a:ext>
            </a:extLst>
          </p:cNvPr>
          <p:cNvGraphicFramePr>
            <a:graphicFrameLocks noGrp="1"/>
          </p:cNvGraphicFramePr>
          <p:nvPr>
            <p:ph idx="1"/>
            <p:extLst>
              <p:ext uri="{D42A27DB-BD31-4B8C-83A1-F6EECF244321}">
                <p14:modId xmlns:p14="http://schemas.microsoft.com/office/powerpoint/2010/main" val="4839343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25703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1E706-36B1-8FAE-3A2F-24FDB55547D6}"/>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The child as the carer</a:t>
            </a:r>
          </a:p>
        </p:txBody>
      </p:sp>
      <p:sp>
        <p:nvSpPr>
          <p:cNvPr id="45" name="Rectangle 44">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06E6FD5-49EE-395A-9693-B6F995AB2DDF}"/>
              </a:ext>
            </a:extLst>
          </p:cNvPr>
          <p:cNvGraphicFramePr>
            <a:graphicFrameLocks noGrp="1"/>
          </p:cNvGraphicFramePr>
          <p:nvPr>
            <p:ph idx="1"/>
            <p:extLst>
              <p:ext uri="{D42A27DB-BD31-4B8C-83A1-F6EECF244321}">
                <p14:modId xmlns:p14="http://schemas.microsoft.com/office/powerpoint/2010/main" val="85079758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450548"/>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FA32A-57F1-22CF-1D21-F83F32FB7013}"/>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Protecting family privacy</a:t>
            </a:r>
          </a:p>
        </p:txBody>
      </p:sp>
      <p:sp>
        <p:nvSpPr>
          <p:cNvPr id="46" name="Rectangle 4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4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1B1AC2BF-C8FC-F2DB-EACA-CCB2AA581CFD}"/>
              </a:ext>
            </a:extLst>
          </p:cNvPr>
          <p:cNvGraphicFramePr>
            <a:graphicFrameLocks noGrp="1"/>
          </p:cNvGraphicFramePr>
          <p:nvPr>
            <p:ph idx="1"/>
            <p:extLst>
              <p:ext uri="{D42A27DB-BD31-4B8C-83A1-F6EECF244321}">
                <p14:modId xmlns:p14="http://schemas.microsoft.com/office/powerpoint/2010/main" val="421064044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924541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E0E6-E0A0-4F06-E8CB-682F6841BB9B}"/>
              </a:ext>
            </a:extLst>
          </p:cNvPr>
          <p:cNvSpPr>
            <a:spLocks noGrp="1"/>
          </p:cNvSpPr>
          <p:nvPr>
            <p:ph type="title"/>
          </p:nvPr>
        </p:nvSpPr>
        <p:spPr>
          <a:xfrm>
            <a:off x="746228" y="1037967"/>
            <a:ext cx="3054091" cy="4709131"/>
          </a:xfrm>
        </p:spPr>
        <p:txBody>
          <a:bodyPr anchor="ctr">
            <a:normAutofit/>
          </a:bodyPr>
          <a:lstStyle/>
          <a:p>
            <a:r>
              <a:rPr lang="en-GB" sz="2600">
                <a:solidFill>
                  <a:schemeClr val="bg1">
                    <a:lumMod val="85000"/>
                    <a:lumOff val="15000"/>
                  </a:schemeClr>
                </a:solidFill>
              </a:rPr>
              <a:t>Lack of understanding</a:t>
            </a:r>
          </a:p>
        </p:txBody>
      </p:sp>
      <p:sp>
        <p:nvSpPr>
          <p:cNvPr id="46" name="Rectangle 4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4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1D6FDEE2-0CCE-56D8-E308-38B9ACEA6119}"/>
              </a:ext>
            </a:extLst>
          </p:cNvPr>
          <p:cNvGraphicFramePr>
            <a:graphicFrameLocks noGrp="1"/>
          </p:cNvGraphicFramePr>
          <p:nvPr>
            <p:ph idx="1"/>
            <p:extLst>
              <p:ext uri="{D42A27DB-BD31-4B8C-83A1-F6EECF244321}">
                <p14:modId xmlns:p14="http://schemas.microsoft.com/office/powerpoint/2010/main" val="120408208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6355299"/>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EA4CC-643A-6BEB-DD7A-5CA8E26F9C11}"/>
              </a:ext>
            </a:extLst>
          </p:cNvPr>
          <p:cNvSpPr>
            <a:spLocks noGrp="1"/>
          </p:cNvSpPr>
          <p:nvPr>
            <p:ph type="title"/>
          </p:nvPr>
        </p:nvSpPr>
        <p:spPr>
          <a:xfrm>
            <a:off x="581192" y="1073231"/>
            <a:ext cx="3219127" cy="4711539"/>
          </a:xfrm>
        </p:spPr>
        <p:txBody>
          <a:bodyPr anchor="ctr">
            <a:normAutofit/>
          </a:bodyPr>
          <a:lstStyle/>
          <a:p>
            <a:r>
              <a:rPr lang="en-GB">
                <a:solidFill>
                  <a:schemeClr val="bg1">
                    <a:lumMod val="85000"/>
                    <a:lumOff val="15000"/>
                  </a:schemeClr>
                </a:solidFill>
              </a:rPr>
              <a:t>The child's feelings</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5EA4AF1-7B17-FB8D-8555-552849E9EC05}"/>
              </a:ext>
            </a:extLst>
          </p:cNvPr>
          <p:cNvSpPr>
            <a:spLocks noGrp="1"/>
          </p:cNvSpPr>
          <p:nvPr>
            <p:ph idx="1"/>
          </p:nvPr>
        </p:nvSpPr>
        <p:spPr>
          <a:xfrm>
            <a:off x="4702629" y="1073231"/>
            <a:ext cx="6541841" cy="4711539"/>
          </a:xfrm>
        </p:spPr>
        <p:txBody>
          <a:bodyPr>
            <a:normAutofit/>
          </a:bodyPr>
          <a:lstStyle/>
          <a:p>
            <a:pPr marL="305435" indent="-305435"/>
            <a:r>
              <a:rPr lang="en-GB" sz="2400" dirty="0">
                <a:solidFill>
                  <a:srgbClr val="FFFFFF"/>
                </a:solidFill>
              </a:rPr>
              <a:t>Experiencing frightening behaviours, being unable to understand the situation, having to look after each other would give rise to many emotions.</a:t>
            </a:r>
          </a:p>
          <a:p>
            <a:pPr marL="0" indent="0">
              <a:buNone/>
            </a:pPr>
            <a:endParaRPr lang="en-GB" sz="2400" dirty="0">
              <a:solidFill>
                <a:srgbClr val="FFFFFF"/>
              </a:solidFill>
            </a:endParaRPr>
          </a:p>
          <a:p>
            <a:pPr marL="305435" indent="-305435"/>
            <a:r>
              <a:rPr lang="en-GB" sz="2400" dirty="0">
                <a:solidFill>
                  <a:srgbClr val="FFFFFF"/>
                </a:solidFill>
              </a:rPr>
              <a:t>Consider how a child/adolescent might feel in these situations.</a:t>
            </a:r>
          </a:p>
        </p:txBody>
      </p:sp>
    </p:spTree>
    <p:extLst>
      <p:ext uri="{BB962C8B-B14F-4D97-AF65-F5344CB8AC3E}">
        <p14:creationId xmlns:p14="http://schemas.microsoft.com/office/powerpoint/2010/main" val="2081798623"/>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AAB51-63D9-FC8D-0A6C-B58B4E9487AD}"/>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The need for support</a:t>
            </a:r>
          </a:p>
        </p:txBody>
      </p:sp>
      <p:sp>
        <p:nvSpPr>
          <p:cNvPr id="42" name="Rectangle 4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4" name="Content Placeholder 2">
            <a:extLst>
              <a:ext uri="{FF2B5EF4-FFF2-40B4-BE49-F238E27FC236}">
                <a16:creationId xmlns:a16="http://schemas.microsoft.com/office/drawing/2014/main" id="{13800CDE-6AE8-9CB7-B94F-B48EE8EAA78C}"/>
              </a:ext>
            </a:extLst>
          </p:cNvPr>
          <p:cNvGraphicFramePr>
            <a:graphicFrameLocks noGrp="1"/>
          </p:cNvGraphicFramePr>
          <p:nvPr>
            <p:ph idx="1"/>
            <p:extLst>
              <p:ext uri="{D42A27DB-BD31-4B8C-83A1-F6EECF244321}">
                <p14:modId xmlns:p14="http://schemas.microsoft.com/office/powerpoint/2010/main" val="396840480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816697"/>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DA56F-D130-81C3-EE7B-809DE0206297}"/>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How will this impact the child`s adult life</a:t>
            </a:r>
          </a:p>
        </p:txBody>
      </p:sp>
      <p:sp>
        <p:nvSpPr>
          <p:cNvPr id="22" name="Rectangle 2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4F742F9-61B0-D9FB-59B9-56FFA34A8CA3}"/>
              </a:ext>
            </a:extLst>
          </p:cNvPr>
          <p:cNvGraphicFramePr>
            <a:graphicFrameLocks noGrp="1"/>
          </p:cNvGraphicFramePr>
          <p:nvPr>
            <p:ph idx="1"/>
            <p:extLst>
              <p:ext uri="{D42A27DB-BD31-4B8C-83A1-F6EECF244321}">
                <p14:modId xmlns:p14="http://schemas.microsoft.com/office/powerpoint/2010/main" val="230554678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26186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F8118-2161-CE8B-41F8-1A82EB7A9C1F}"/>
              </a:ext>
            </a:extLst>
          </p:cNvPr>
          <p:cNvSpPr>
            <a:spLocks noGrp="1"/>
          </p:cNvSpPr>
          <p:nvPr>
            <p:ph type="title"/>
          </p:nvPr>
        </p:nvSpPr>
        <p:spPr>
          <a:xfrm>
            <a:off x="581193" y="702156"/>
            <a:ext cx="6309003" cy="1013800"/>
          </a:xfrm>
        </p:spPr>
        <p:txBody>
          <a:bodyPr>
            <a:normAutofit/>
          </a:bodyPr>
          <a:lstStyle/>
          <a:p>
            <a:r>
              <a:rPr lang="en-GB">
                <a:solidFill>
                  <a:schemeClr val="tx2"/>
                </a:solidFill>
              </a:rPr>
              <a:t>parentification</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4ED83EC-9EEC-F11F-28F7-04E723C8FE1C}"/>
              </a:ext>
            </a:extLst>
          </p:cNvPr>
          <p:cNvSpPr>
            <a:spLocks noGrp="1"/>
          </p:cNvSpPr>
          <p:nvPr>
            <p:ph idx="1"/>
          </p:nvPr>
        </p:nvSpPr>
        <p:spPr>
          <a:xfrm>
            <a:off x="581194" y="1009397"/>
            <a:ext cx="6309003" cy="5649976"/>
          </a:xfrm>
        </p:spPr>
        <p:txBody>
          <a:bodyPr>
            <a:normAutofit fontScale="40000" lnSpcReduction="20000"/>
          </a:bodyPr>
          <a:lstStyle/>
          <a:p>
            <a:pPr>
              <a:lnSpc>
                <a:spcPct val="90000"/>
              </a:lnSpc>
            </a:pPr>
            <a:endParaRPr lang="en-GB" sz="1300" b="0" i="0" dirty="0">
              <a:solidFill>
                <a:schemeClr val="tx2"/>
              </a:solidFill>
              <a:effectLst/>
              <a:latin typeface="Google Sans"/>
            </a:endParaRPr>
          </a:p>
          <a:p>
            <a:pPr>
              <a:lnSpc>
                <a:spcPct val="90000"/>
              </a:lnSpc>
            </a:pPr>
            <a:endParaRPr lang="en-GB" sz="1300" dirty="0">
              <a:solidFill>
                <a:schemeClr val="tx2"/>
              </a:solidFill>
              <a:latin typeface="Google Sans"/>
            </a:endParaRPr>
          </a:p>
          <a:p>
            <a:pPr>
              <a:lnSpc>
                <a:spcPct val="90000"/>
              </a:lnSpc>
            </a:pPr>
            <a:endParaRPr lang="en-GB" sz="1300" b="0" i="0" dirty="0">
              <a:solidFill>
                <a:schemeClr val="tx2"/>
              </a:solidFill>
              <a:effectLst/>
              <a:latin typeface="Google Sans"/>
            </a:endParaRPr>
          </a:p>
          <a:p>
            <a:pPr>
              <a:lnSpc>
                <a:spcPct val="90000"/>
              </a:lnSpc>
            </a:pPr>
            <a:endParaRPr lang="en-GB" sz="1300" b="0" i="0" dirty="0">
              <a:solidFill>
                <a:schemeClr val="tx2"/>
              </a:solidFill>
              <a:effectLst/>
              <a:latin typeface="Google Sans"/>
            </a:endParaRPr>
          </a:p>
          <a:p>
            <a:pPr>
              <a:lnSpc>
                <a:spcPct val="90000"/>
              </a:lnSpc>
            </a:pPr>
            <a:endParaRPr lang="en-GB" sz="1300" b="0" i="0" dirty="0">
              <a:solidFill>
                <a:schemeClr val="tx2"/>
              </a:solidFill>
              <a:effectLst/>
              <a:latin typeface="Google Sans"/>
            </a:endParaRPr>
          </a:p>
          <a:p>
            <a:pPr>
              <a:lnSpc>
                <a:spcPct val="90000"/>
              </a:lnSpc>
            </a:pPr>
            <a:endParaRPr lang="en-GB" sz="2000" b="0" i="0" dirty="0">
              <a:solidFill>
                <a:schemeClr val="tx2"/>
              </a:solidFill>
              <a:effectLst/>
              <a:latin typeface="Google Sans"/>
            </a:endParaRPr>
          </a:p>
          <a:p>
            <a:pPr>
              <a:lnSpc>
                <a:spcPct val="90000"/>
              </a:lnSpc>
            </a:pPr>
            <a:endParaRPr lang="en-GB" sz="2000" b="0" i="0" dirty="0">
              <a:solidFill>
                <a:schemeClr val="tx2"/>
              </a:solidFill>
              <a:effectLst/>
              <a:latin typeface="Google Sans"/>
            </a:endParaRPr>
          </a:p>
          <a:p>
            <a:pPr>
              <a:lnSpc>
                <a:spcPct val="90000"/>
              </a:lnSpc>
            </a:pPr>
            <a:endParaRPr lang="en-GB" sz="2000" b="0" i="0" dirty="0">
              <a:solidFill>
                <a:schemeClr val="tx2"/>
              </a:solidFill>
              <a:effectLst/>
              <a:latin typeface="Google Sans"/>
            </a:endParaRPr>
          </a:p>
          <a:p>
            <a:pPr>
              <a:lnSpc>
                <a:spcPct val="90000"/>
              </a:lnSpc>
            </a:pPr>
            <a:r>
              <a:rPr lang="en-GB" sz="4500" b="0" i="0" dirty="0">
                <a:solidFill>
                  <a:schemeClr val="tx2"/>
                </a:solidFill>
                <a:effectLst/>
                <a:latin typeface="Google Sans"/>
              </a:rPr>
              <a:t>Parentification occurs when a child is expected to take on responsibilities that are beyond their developmental level, such as caring for the emotional, physical, or mental well-being of their family. This can lead to a role reversal where the child becomes the caregiver before they are ready.</a:t>
            </a:r>
          </a:p>
          <a:p>
            <a:pPr>
              <a:lnSpc>
                <a:spcPct val="90000"/>
              </a:lnSpc>
            </a:pPr>
            <a:r>
              <a:rPr lang="en-GB" sz="4500" dirty="0">
                <a:solidFill>
                  <a:schemeClr val="tx2"/>
                </a:solidFill>
                <a:latin typeface="Google Sans"/>
              </a:rPr>
              <a:t>Signs that a child may be parentified can be – </a:t>
            </a:r>
          </a:p>
          <a:p>
            <a:pPr>
              <a:lnSpc>
                <a:spcPct val="90000"/>
              </a:lnSpc>
            </a:pPr>
            <a:r>
              <a:rPr lang="en-GB" sz="4500" dirty="0">
                <a:solidFill>
                  <a:schemeClr val="tx2"/>
                </a:solidFill>
                <a:latin typeface="Google Sans"/>
              </a:rPr>
              <a:t>Anxiety about caring role, depression.</a:t>
            </a:r>
          </a:p>
          <a:p>
            <a:pPr>
              <a:lnSpc>
                <a:spcPct val="90000"/>
              </a:lnSpc>
            </a:pPr>
            <a:r>
              <a:rPr lang="en-GB" sz="4500" dirty="0">
                <a:solidFill>
                  <a:schemeClr val="tx2"/>
                </a:solidFill>
                <a:latin typeface="Google Sans"/>
              </a:rPr>
              <a:t>Unrelenting worry, suicidal thoughts.</a:t>
            </a:r>
          </a:p>
          <a:p>
            <a:pPr>
              <a:lnSpc>
                <a:spcPct val="90000"/>
              </a:lnSpc>
            </a:pPr>
            <a:r>
              <a:rPr lang="en-GB" sz="4500" dirty="0">
                <a:solidFill>
                  <a:schemeClr val="tx2"/>
                </a:solidFill>
                <a:latin typeface="Google Sans"/>
              </a:rPr>
              <a:t>Overworking, social isolation.</a:t>
            </a:r>
          </a:p>
          <a:p>
            <a:pPr>
              <a:lnSpc>
                <a:spcPct val="90000"/>
              </a:lnSpc>
            </a:pPr>
            <a:r>
              <a:rPr lang="en-GB" sz="4500" dirty="0">
                <a:solidFill>
                  <a:schemeClr val="tx2"/>
                </a:solidFill>
                <a:latin typeface="Google Sans"/>
              </a:rPr>
              <a:t>Feelings of guilts and shame.</a:t>
            </a:r>
            <a:endParaRPr lang="en-GB" sz="4200" dirty="0">
              <a:solidFill>
                <a:schemeClr val="tx2"/>
              </a:solidFill>
              <a:latin typeface="Google Sans"/>
            </a:endParaRPr>
          </a:p>
          <a:p>
            <a:pPr>
              <a:lnSpc>
                <a:spcPct val="90000"/>
              </a:lnSpc>
            </a:pPr>
            <a:endParaRPr lang="en-GB" sz="5000" dirty="0">
              <a:solidFill>
                <a:schemeClr val="tx2"/>
              </a:solidFill>
              <a:latin typeface="Google Sans"/>
            </a:endParaRPr>
          </a:p>
          <a:p>
            <a:pPr>
              <a:lnSpc>
                <a:spcPct val="90000"/>
              </a:lnSpc>
            </a:pPr>
            <a:r>
              <a:rPr lang="en-GB" sz="5000" b="0" i="0" dirty="0">
                <a:solidFill>
                  <a:srgbClr val="001D35"/>
                </a:solidFill>
                <a:effectLst/>
                <a:latin typeface="Google Sans"/>
              </a:rPr>
              <a:t>In adulthood, parentified children may have difficulty with relationships, poor boundaries, and anxiety. They may also struggle to form healthy relationships and set boundaries.</a:t>
            </a:r>
            <a:endParaRPr lang="en-GB" sz="5000" dirty="0">
              <a:solidFill>
                <a:schemeClr val="tx2"/>
              </a:solidFill>
              <a:latin typeface="Google Sans"/>
            </a:endParaRPr>
          </a:p>
          <a:p>
            <a:pPr>
              <a:lnSpc>
                <a:spcPct val="90000"/>
              </a:lnSpc>
            </a:pPr>
            <a:endParaRPr lang="en-GB" sz="1300" b="0" i="0" dirty="0">
              <a:solidFill>
                <a:schemeClr val="tx2"/>
              </a:solidFill>
              <a:effectLst/>
              <a:latin typeface="Google Sans"/>
            </a:endParaRPr>
          </a:p>
          <a:p>
            <a:pPr marL="0" indent="0">
              <a:lnSpc>
                <a:spcPct val="90000"/>
              </a:lnSpc>
              <a:buNone/>
            </a:pPr>
            <a:endParaRPr lang="en-GB" sz="1300" dirty="0">
              <a:solidFill>
                <a:schemeClr val="tx2"/>
              </a:solidFill>
            </a:endParaRPr>
          </a:p>
          <a:p>
            <a:pPr marL="0" indent="0">
              <a:lnSpc>
                <a:spcPct val="90000"/>
              </a:lnSpc>
              <a:buNone/>
            </a:pPr>
            <a:endParaRPr lang="en-GB" sz="1300" dirty="0">
              <a:solidFill>
                <a:schemeClr val="tx2"/>
              </a:solidFill>
            </a:endParaRPr>
          </a:p>
          <a:p>
            <a:pPr marL="0" indent="0">
              <a:lnSpc>
                <a:spcPct val="90000"/>
              </a:lnSpc>
              <a:buNone/>
            </a:pPr>
            <a:endParaRPr lang="en-GB" sz="1300" dirty="0">
              <a:solidFill>
                <a:schemeClr val="tx2"/>
              </a:solidFill>
            </a:endParaRPr>
          </a:p>
          <a:p>
            <a:pPr marL="0" indent="0">
              <a:lnSpc>
                <a:spcPct val="90000"/>
              </a:lnSpc>
              <a:buNone/>
            </a:pPr>
            <a:endParaRPr lang="en-GB" sz="1300" dirty="0">
              <a:solidFill>
                <a:schemeClr val="tx2"/>
              </a:solidFill>
            </a:endParaRPr>
          </a:p>
          <a:p>
            <a:pPr marL="0" indent="0">
              <a:lnSpc>
                <a:spcPct val="90000"/>
              </a:lnSpc>
              <a:buNone/>
            </a:pPr>
            <a:endParaRPr lang="en-GB" sz="1300" dirty="0">
              <a:solidFill>
                <a:schemeClr val="tx2"/>
              </a:solidFill>
            </a:endParaRPr>
          </a:p>
          <a:p>
            <a:pPr marL="0" indent="0">
              <a:lnSpc>
                <a:spcPct val="90000"/>
              </a:lnSpc>
              <a:buNone/>
            </a:pPr>
            <a:endParaRPr lang="en-GB" sz="1300" dirty="0">
              <a:solidFill>
                <a:schemeClr val="tx2"/>
              </a:solidFill>
            </a:endParaRPr>
          </a:p>
          <a:p>
            <a:pPr>
              <a:lnSpc>
                <a:spcPct val="90000"/>
              </a:lnSpc>
            </a:pPr>
            <a:endParaRPr lang="en-GB" sz="1300" dirty="0">
              <a:solidFill>
                <a:schemeClr val="tx2"/>
              </a:solidFill>
            </a:endParaRPr>
          </a:p>
          <a:p>
            <a:pPr>
              <a:lnSpc>
                <a:spcPct val="90000"/>
              </a:lnSpc>
            </a:pPr>
            <a:endParaRPr lang="en-GB" sz="1300" dirty="0">
              <a:solidFill>
                <a:schemeClr val="tx2"/>
              </a:solidFill>
            </a:endParaRPr>
          </a:p>
        </p:txBody>
      </p:sp>
      <p:pic>
        <p:nvPicPr>
          <p:cNvPr id="6" name="Picture 5" descr="A hand of two adults and a kid on top of each other">
            <a:extLst>
              <a:ext uri="{FF2B5EF4-FFF2-40B4-BE49-F238E27FC236}">
                <a16:creationId xmlns:a16="http://schemas.microsoft.com/office/drawing/2014/main" id="{786321DA-141F-3F6E-DE45-219E79DD2336}"/>
              </a:ext>
            </a:extLst>
          </p:cNvPr>
          <p:cNvPicPr>
            <a:picLocks noChangeAspect="1"/>
          </p:cNvPicPr>
          <p:nvPr/>
        </p:nvPicPr>
        <p:blipFill>
          <a:blip r:embed="rId2"/>
          <a:srcRect l="30872" r="23667" b="-1"/>
          <a:stretch/>
        </p:blipFill>
        <p:spPr>
          <a:xfrm>
            <a:off x="7521283" y="10"/>
            <a:ext cx="4670717" cy="6857990"/>
          </a:xfrm>
          <a:prstGeom prst="rect">
            <a:avLst/>
          </a:prstGeom>
        </p:spPr>
      </p:pic>
    </p:spTree>
    <p:extLst>
      <p:ext uri="{BB962C8B-B14F-4D97-AF65-F5344CB8AC3E}">
        <p14:creationId xmlns:p14="http://schemas.microsoft.com/office/powerpoint/2010/main" val="16949983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DAFB9-2FE5-9029-F09C-6246F113D9EF}"/>
              </a:ext>
            </a:extLst>
          </p:cNvPr>
          <p:cNvSpPr>
            <a:spLocks noGrp="1"/>
          </p:cNvSpPr>
          <p:nvPr>
            <p:ph type="title"/>
          </p:nvPr>
        </p:nvSpPr>
        <p:spPr>
          <a:xfrm>
            <a:off x="746228" y="1037967"/>
            <a:ext cx="3054091" cy="4709131"/>
          </a:xfrm>
        </p:spPr>
        <p:txBody>
          <a:bodyPr anchor="ctr">
            <a:normAutofit/>
          </a:bodyPr>
          <a:lstStyle/>
          <a:p>
            <a:r>
              <a:rPr lang="en-GB" sz="2600" dirty="0">
                <a:solidFill>
                  <a:schemeClr val="bg1">
                    <a:lumMod val="85000"/>
                    <a:lumOff val="15000"/>
                  </a:schemeClr>
                </a:solidFill>
              </a:rPr>
              <a:t>Adaptive and Destructive parentification</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4AC0CBD-F295-4BB4-49C3-CE4601C66ED2}"/>
              </a:ext>
            </a:extLst>
          </p:cNvPr>
          <p:cNvGraphicFramePr>
            <a:graphicFrameLocks noGrp="1"/>
          </p:cNvGraphicFramePr>
          <p:nvPr>
            <p:ph idx="1"/>
            <p:extLst>
              <p:ext uri="{D42A27DB-BD31-4B8C-83A1-F6EECF244321}">
                <p14:modId xmlns:p14="http://schemas.microsoft.com/office/powerpoint/2010/main" val="115682338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0446714"/>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8CA56-EA77-8F54-29B6-34DC7F828DCC}"/>
              </a:ext>
            </a:extLst>
          </p:cNvPr>
          <p:cNvSpPr>
            <a:spLocks noGrp="1"/>
          </p:cNvSpPr>
          <p:nvPr>
            <p:ph type="title"/>
          </p:nvPr>
        </p:nvSpPr>
        <p:spPr>
          <a:xfrm>
            <a:off x="581192" y="1073231"/>
            <a:ext cx="3219127" cy="4711539"/>
          </a:xfrm>
        </p:spPr>
        <p:txBody>
          <a:bodyPr anchor="ctr">
            <a:normAutofit/>
          </a:bodyPr>
          <a:lstStyle/>
          <a:p>
            <a:r>
              <a:rPr lang="en-GB" dirty="0">
                <a:solidFill>
                  <a:schemeClr val="bg1">
                    <a:lumMod val="85000"/>
                    <a:lumOff val="15000"/>
                  </a:schemeClr>
                </a:solidFill>
              </a:rPr>
              <a:t>Adaptive parentification</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0E0E436-CB29-3EA6-68D5-F71C9B784B4B}"/>
              </a:ext>
            </a:extLst>
          </p:cNvPr>
          <p:cNvSpPr>
            <a:spLocks noGrp="1"/>
          </p:cNvSpPr>
          <p:nvPr>
            <p:ph idx="1"/>
          </p:nvPr>
        </p:nvSpPr>
        <p:spPr>
          <a:xfrm>
            <a:off x="4702629" y="1073231"/>
            <a:ext cx="6541841" cy="4711539"/>
          </a:xfrm>
        </p:spPr>
        <p:txBody>
          <a:bodyPr>
            <a:normAutofit/>
          </a:bodyPr>
          <a:lstStyle/>
          <a:p>
            <a:pPr marL="305435" indent="-305435"/>
            <a:r>
              <a:rPr lang="en-GB" dirty="0">
                <a:solidFill>
                  <a:srgbClr val="FFFFFF"/>
                </a:solidFill>
              </a:rPr>
              <a:t>Children are often encouraged to support the family in the home, depending on the family's cultural norms and the developmental stage.</a:t>
            </a:r>
            <a:endParaRPr lang="en-US" dirty="0">
              <a:solidFill>
                <a:srgbClr val="FFFFFF"/>
              </a:solidFill>
            </a:endParaRPr>
          </a:p>
          <a:p>
            <a:pPr marL="305435" indent="-305435"/>
            <a:r>
              <a:rPr lang="en-GB" dirty="0">
                <a:solidFill>
                  <a:srgbClr val="FFFFFF"/>
                </a:solidFill>
              </a:rPr>
              <a:t>Supporting with cleaning, cooking, and childcare is often moderate in intensity, and some expectations are usually temporary.</a:t>
            </a:r>
          </a:p>
          <a:p>
            <a:pPr marL="305435" indent="-305435"/>
            <a:r>
              <a:rPr lang="en-GB" dirty="0">
                <a:solidFill>
                  <a:srgbClr val="FFFFFF"/>
                </a:solidFill>
              </a:rPr>
              <a:t>Often the child is rewarded (pocket money) and receives praise for the work. </a:t>
            </a:r>
          </a:p>
          <a:p>
            <a:pPr marL="305435" indent="-305435"/>
            <a:r>
              <a:rPr lang="en-GB" dirty="0">
                <a:solidFill>
                  <a:srgbClr val="FFFFFF"/>
                </a:solidFill>
              </a:rPr>
              <a:t>It is often girls that perform these roles. However, this again depends on culture. </a:t>
            </a:r>
          </a:p>
          <a:p>
            <a:pPr marL="305435" indent="-305435"/>
            <a:r>
              <a:rPr lang="en-GB" dirty="0">
                <a:solidFill>
                  <a:srgbClr val="FFFFFF"/>
                </a:solidFill>
              </a:rPr>
              <a:t>It can develop maturation, personal development, empathy and adaptive coping skills.</a:t>
            </a:r>
          </a:p>
        </p:txBody>
      </p:sp>
    </p:spTree>
    <p:extLst>
      <p:ext uri="{BB962C8B-B14F-4D97-AF65-F5344CB8AC3E}">
        <p14:creationId xmlns:p14="http://schemas.microsoft.com/office/powerpoint/2010/main" val="1798011258"/>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DBCE1-437B-4234-AB3D-5A48620F6FD1}"/>
              </a:ext>
            </a:extLst>
          </p:cNvPr>
          <p:cNvSpPr>
            <a:spLocks noGrp="1"/>
          </p:cNvSpPr>
          <p:nvPr>
            <p:ph type="title"/>
          </p:nvPr>
        </p:nvSpPr>
        <p:spPr>
          <a:xfrm>
            <a:off x="581192" y="1073231"/>
            <a:ext cx="3219127" cy="4711539"/>
          </a:xfrm>
        </p:spPr>
        <p:txBody>
          <a:bodyPr anchor="ctr">
            <a:normAutofit/>
          </a:bodyPr>
          <a:lstStyle/>
          <a:p>
            <a:r>
              <a:rPr lang="en-GB">
                <a:solidFill>
                  <a:schemeClr val="bg1">
                    <a:lumMod val="85000"/>
                    <a:lumOff val="15000"/>
                  </a:schemeClr>
                </a:solidFill>
              </a:rPr>
              <a:t>Destructive parentification</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5F4FDF0-822F-817F-CF44-C9EEC800C155}"/>
              </a:ext>
            </a:extLst>
          </p:cNvPr>
          <p:cNvSpPr>
            <a:spLocks noGrp="1"/>
          </p:cNvSpPr>
          <p:nvPr>
            <p:ph idx="1"/>
          </p:nvPr>
        </p:nvSpPr>
        <p:spPr>
          <a:xfrm>
            <a:off x="4702629" y="1073231"/>
            <a:ext cx="6541841" cy="4711539"/>
          </a:xfrm>
        </p:spPr>
        <p:txBody>
          <a:bodyPr>
            <a:normAutofit/>
          </a:bodyPr>
          <a:lstStyle/>
          <a:p>
            <a:pPr marL="305435" indent="-305435"/>
            <a:r>
              <a:rPr lang="en-GB" dirty="0">
                <a:solidFill>
                  <a:srgbClr val="FFFFFF"/>
                </a:solidFill>
              </a:rPr>
              <a:t>Destructive or pathological parentification is harmful. It is usually characterised by poor parental care. </a:t>
            </a:r>
            <a:endParaRPr lang="en-US" dirty="0">
              <a:solidFill>
                <a:srgbClr val="FFFFFF"/>
              </a:solidFill>
            </a:endParaRPr>
          </a:p>
          <a:p>
            <a:pPr marL="305435" indent="-305435"/>
            <a:r>
              <a:rPr lang="en-GB" dirty="0">
                <a:solidFill>
                  <a:srgbClr val="FFFFFF"/>
                </a:solidFill>
              </a:rPr>
              <a:t>The child is expected to perform roles that are well beyond the maturational stage of the child. It puts a significant burden on the child and has long-lasting emotional implications.</a:t>
            </a:r>
          </a:p>
          <a:p>
            <a:pPr marL="305435" indent="-305435"/>
            <a:r>
              <a:rPr lang="en-GB" dirty="0">
                <a:solidFill>
                  <a:srgbClr val="FFFFFF"/>
                </a:solidFill>
              </a:rPr>
              <a:t>The child often perceives these as unfair and a negative challenge.</a:t>
            </a:r>
          </a:p>
          <a:p>
            <a:pPr marL="305435" indent="-305435"/>
            <a:r>
              <a:rPr lang="en-GB" dirty="0">
                <a:solidFill>
                  <a:srgbClr val="FFFFFF"/>
                </a:solidFill>
              </a:rPr>
              <a:t>They do not receive a reward for this.</a:t>
            </a:r>
          </a:p>
          <a:p>
            <a:pPr marL="305435" indent="-305435"/>
            <a:r>
              <a:rPr lang="en-GB" dirty="0">
                <a:solidFill>
                  <a:srgbClr val="FFFFFF"/>
                </a:solidFill>
              </a:rPr>
              <a:t>These roles often cause anxiety and depression.</a:t>
            </a:r>
          </a:p>
          <a:p>
            <a:pPr marL="305435" indent="-305435"/>
            <a:r>
              <a:rPr lang="en-GB" dirty="0">
                <a:solidFill>
                  <a:srgbClr val="FFFFFF"/>
                </a:solidFill>
              </a:rPr>
              <a:t>Children often have to put aside their own needs to cater to the needs of the parent's.</a:t>
            </a:r>
          </a:p>
        </p:txBody>
      </p:sp>
    </p:spTree>
    <p:extLst>
      <p:ext uri="{BB962C8B-B14F-4D97-AF65-F5344CB8AC3E}">
        <p14:creationId xmlns:p14="http://schemas.microsoft.com/office/powerpoint/2010/main" val="3756086611"/>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BC1B8D-81B4-02C9-F853-FE6961D97809}"/>
              </a:ext>
            </a:extLst>
          </p:cNvPr>
          <p:cNvSpPr>
            <a:spLocks noGrp="1"/>
          </p:cNvSpPr>
          <p:nvPr>
            <p:ph type="title"/>
          </p:nvPr>
        </p:nvSpPr>
        <p:spPr>
          <a:xfrm>
            <a:off x="581192" y="1073231"/>
            <a:ext cx="3219127" cy="4711539"/>
          </a:xfrm>
        </p:spPr>
        <p:txBody>
          <a:bodyPr anchor="ctr">
            <a:normAutofit/>
          </a:bodyPr>
          <a:lstStyle/>
          <a:p>
            <a:r>
              <a:rPr lang="en-GB">
                <a:solidFill>
                  <a:schemeClr val="bg1">
                    <a:lumMod val="85000"/>
                    <a:lumOff val="15000"/>
                  </a:schemeClr>
                </a:solidFill>
              </a:rPr>
              <a:t>Cont'd</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E11060D-4A31-4562-4ECA-DC000BC5CAF2}"/>
              </a:ext>
            </a:extLst>
          </p:cNvPr>
          <p:cNvSpPr>
            <a:spLocks noGrp="1"/>
          </p:cNvSpPr>
          <p:nvPr>
            <p:ph idx="1"/>
          </p:nvPr>
        </p:nvSpPr>
        <p:spPr>
          <a:xfrm>
            <a:off x="4702629" y="1073231"/>
            <a:ext cx="6541841" cy="4711539"/>
          </a:xfrm>
        </p:spPr>
        <p:txBody>
          <a:bodyPr>
            <a:normAutofit/>
          </a:bodyPr>
          <a:lstStyle/>
          <a:p>
            <a:pPr marL="305435" indent="-305435"/>
            <a:r>
              <a:rPr lang="en-GB" dirty="0">
                <a:solidFill>
                  <a:srgbClr val="FFFFFF"/>
                </a:solidFill>
              </a:rPr>
              <a:t>The relational and physical boundaries are often blurred and violated, particularly as the parent is not able to see the child in the relationship.</a:t>
            </a:r>
          </a:p>
          <a:p>
            <a:pPr marL="305435" indent="-305435"/>
            <a:r>
              <a:rPr lang="en-GB" dirty="0">
                <a:solidFill>
                  <a:srgbClr val="FFFFFF"/>
                </a:solidFill>
              </a:rPr>
              <a:t>Often the child has to take on adult functions and play a significant role in decision-making and problem-solving.</a:t>
            </a:r>
          </a:p>
          <a:p>
            <a:pPr marL="305435" indent="-305435"/>
            <a:r>
              <a:rPr lang="en-GB" dirty="0">
                <a:solidFill>
                  <a:srgbClr val="FFFFFF"/>
                </a:solidFill>
              </a:rPr>
              <a:t>Parents often see the child as a friend, an equal, rather than as a child.</a:t>
            </a:r>
          </a:p>
          <a:p>
            <a:pPr marL="305435" indent="-305435"/>
            <a:r>
              <a:rPr lang="en-GB" dirty="0">
                <a:solidFill>
                  <a:srgbClr val="FFFFFF"/>
                </a:solidFill>
              </a:rPr>
              <a:t>The relationship is often enmeshed and the child struggles with their own identity.</a:t>
            </a:r>
          </a:p>
        </p:txBody>
      </p:sp>
    </p:spTree>
    <p:extLst>
      <p:ext uri="{BB962C8B-B14F-4D97-AF65-F5344CB8AC3E}">
        <p14:creationId xmlns:p14="http://schemas.microsoft.com/office/powerpoint/2010/main" val="3566733647"/>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0DDAF-5491-FB47-3130-5E8A5298CE00}"/>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Boundaries</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A23AF16-3C56-E2F0-E11D-23CFB236D808}"/>
              </a:ext>
            </a:extLst>
          </p:cNvPr>
          <p:cNvGraphicFramePr>
            <a:graphicFrameLocks noGrp="1"/>
          </p:cNvGraphicFramePr>
          <p:nvPr>
            <p:ph idx="1"/>
            <p:extLst>
              <p:ext uri="{D42A27DB-BD31-4B8C-83A1-F6EECF244321}">
                <p14:modId xmlns:p14="http://schemas.microsoft.com/office/powerpoint/2010/main" val="194574679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860246"/>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71B5C-8388-891F-2176-D740AE0C7D7E}"/>
              </a:ext>
            </a:extLst>
          </p:cNvPr>
          <p:cNvSpPr>
            <a:spLocks noGrp="1"/>
          </p:cNvSpPr>
          <p:nvPr>
            <p:ph type="title"/>
          </p:nvPr>
        </p:nvSpPr>
        <p:spPr>
          <a:xfrm>
            <a:off x="746228" y="1037967"/>
            <a:ext cx="3054091" cy="4709131"/>
          </a:xfrm>
        </p:spPr>
        <p:txBody>
          <a:bodyPr anchor="ctr">
            <a:normAutofit/>
          </a:bodyPr>
          <a:lstStyle/>
          <a:p>
            <a:r>
              <a:rPr lang="en-GB" sz="2600">
                <a:solidFill>
                  <a:schemeClr val="bg1">
                    <a:lumMod val="85000"/>
                    <a:lumOff val="15000"/>
                  </a:schemeClr>
                </a:solidFill>
              </a:rPr>
              <a:t>Factors that lead to parentification</a:t>
            </a:r>
          </a:p>
        </p:txBody>
      </p:sp>
      <p:sp>
        <p:nvSpPr>
          <p:cNvPr id="33" name="Rectangle 3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
            <a:extLst>
              <a:ext uri="{FF2B5EF4-FFF2-40B4-BE49-F238E27FC236}">
                <a16:creationId xmlns:a16="http://schemas.microsoft.com/office/drawing/2014/main" id="{BC0C7240-6717-75B3-A8DC-9414C7DCDFBA}"/>
              </a:ext>
            </a:extLst>
          </p:cNvPr>
          <p:cNvGraphicFramePr>
            <a:graphicFrameLocks noGrp="1"/>
          </p:cNvGraphicFramePr>
          <p:nvPr>
            <p:ph idx="1"/>
            <p:extLst>
              <p:ext uri="{D42A27DB-BD31-4B8C-83A1-F6EECF244321}">
                <p14:modId xmlns:p14="http://schemas.microsoft.com/office/powerpoint/2010/main" val="388928109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780269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98F7A-2F0F-A968-7EAE-A997B905BD24}"/>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Cont’d</a:t>
            </a:r>
          </a:p>
        </p:txBody>
      </p:sp>
      <p:sp>
        <p:nvSpPr>
          <p:cNvPr id="24" name="Rectangle 23">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F932776D-ED7D-D16A-B017-343D2803608A}"/>
              </a:ext>
            </a:extLst>
          </p:cNvPr>
          <p:cNvGraphicFramePr>
            <a:graphicFrameLocks noGrp="1"/>
          </p:cNvGraphicFramePr>
          <p:nvPr>
            <p:ph idx="1"/>
            <p:extLst>
              <p:ext uri="{D42A27DB-BD31-4B8C-83A1-F6EECF244321}">
                <p14:modId xmlns:p14="http://schemas.microsoft.com/office/powerpoint/2010/main" val="254484742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919721"/>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DD84A-67A3-CDEB-6C1B-C01815EA38F4}"/>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Emotional Experiences</a:t>
            </a:r>
          </a:p>
        </p:txBody>
      </p:sp>
      <p:sp>
        <p:nvSpPr>
          <p:cNvPr id="24" name="Rectangle 23">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04418C00-D77D-A20D-0EC1-7801394A10F4}"/>
              </a:ext>
            </a:extLst>
          </p:cNvPr>
          <p:cNvGraphicFramePr>
            <a:graphicFrameLocks noGrp="1"/>
          </p:cNvGraphicFramePr>
          <p:nvPr>
            <p:ph idx="1"/>
            <p:extLst>
              <p:ext uri="{D42A27DB-BD31-4B8C-83A1-F6EECF244321}">
                <p14:modId xmlns:p14="http://schemas.microsoft.com/office/powerpoint/2010/main" val="389347269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2134743"/>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9F624-8007-799D-98BF-1A19AB1665B7}"/>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Strategies</a:t>
            </a:r>
          </a:p>
        </p:txBody>
      </p:sp>
      <p:sp>
        <p:nvSpPr>
          <p:cNvPr id="24" name="Rectangle 23">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7028B7DD-50B8-0F09-6024-C83E57DB531E}"/>
              </a:ext>
            </a:extLst>
          </p:cNvPr>
          <p:cNvGraphicFramePr>
            <a:graphicFrameLocks noGrp="1"/>
          </p:cNvGraphicFramePr>
          <p:nvPr>
            <p:ph idx="1"/>
            <p:extLst>
              <p:ext uri="{D42A27DB-BD31-4B8C-83A1-F6EECF244321}">
                <p14:modId xmlns:p14="http://schemas.microsoft.com/office/powerpoint/2010/main" val="306754395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7825221"/>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9865-957F-7D33-098F-8882B9468E1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102DEF0-65FE-204D-166B-89465C6745E2}"/>
              </a:ext>
            </a:extLst>
          </p:cNvPr>
          <p:cNvSpPr>
            <a:spLocks noGrp="1"/>
          </p:cNvSpPr>
          <p:nvPr>
            <p:ph idx="1"/>
          </p:nvPr>
        </p:nvSpPr>
        <p:spPr>
          <a:xfrm>
            <a:off x="581192" y="2023872"/>
            <a:ext cx="11029615" cy="4474464"/>
          </a:xfrm>
        </p:spPr>
        <p:txBody>
          <a:bodyPr>
            <a:normAutofit fontScale="85000" lnSpcReduction="20000"/>
          </a:bodyPr>
          <a:lstStyle/>
          <a:p>
            <a:r>
              <a:rPr lang="en-GB" dirty="0"/>
              <a:t>Champion, J. E., </a:t>
            </a:r>
            <a:r>
              <a:rPr lang="en-GB" dirty="0" err="1"/>
              <a:t>Jaser</a:t>
            </a:r>
            <a:r>
              <a:rPr lang="en-GB" dirty="0"/>
              <a:t>, S. S., </a:t>
            </a:r>
            <a:r>
              <a:rPr lang="en-GB" dirty="0" err="1"/>
              <a:t>Reeslund</a:t>
            </a:r>
            <a:r>
              <a:rPr lang="en-GB" dirty="0"/>
              <a:t>, K. L., Simmons, L., Potts, J. E., Shears, A. R., &amp; </a:t>
            </a:r>
            <a:r>
              <a:rPr lang="en-GB" dirty="0" err="1"/>
              <a:t>Compas</a:t>
            </a:r>
            <a:r>
              <a:rPr lang="en-GB" dirty="0"/>
              <a:t>, B. E. (2009). Caretaking </a:t>
            </a:r>
            <a:r>
              <a:rPr lang="en-GB" dirty="0" err="1"/>
              <a:t>behaviors</a:t>
            </a:r>
            <a:r>
              <a:rPr lang="en-GB" dirty="0"/>
              <a:t> by adolescent children of mothers with and without a history of depression. </a:t>
            </a:r>
            <a:r>
              <a:rPr lang="en-GB" i="1" dirty="0"/>
              <a:t>Journal of Family Psychology, 2</a:t>
            </a:r>
            <a:r>
              <a:rPr lang="en-GB" dirty="0"/>
              <a:t>3(2), 156–166. </a:t>
            </a:r>
            <a:r>
              <a:rPr lang="en-GB" dirty="0">
                <a:hlinkClick r:id="rId2"/>
              </a:rPr>
              <a:t>https://doi.org/10.1037/a0014978</a:t>
            </a:r>
            <a:endParaRPr lang="en-GB" dirty="0"/>
          </a:p>
          <a:p>
            <a:r>
              <a:rPr lang="en-GB" dirty="0"/>
              <a:t>Earley, L., &amp; </a:t>
            </a:r>
            <a:r>
              <a:rPr lang="en-GB" dirty="0" err="1"/>
              <a:t>Cushway</a:t>
            </a:r>
            <a:r>
              <a:rPr lang="en-GB" dirty="0"/>
              <a:t>, D. (2002). The parentified child. </a:t>
            </a:r>
            <a:r>
              <a:rPr lang="en-GB" i="1" dirty="0"/>
              <a:t>Clinical Child Psychology and Psychiatry, </a:t>
            </a:r>
            <a:r>
              <a:rPr lang="en-GB" dirty="0"/>
              <a:t>7(2), 163–178. </a:t>
            </a:r>
            <a:r>
              <a:rPr lang="en-GB" dirty="0">
                <a:hlinkClick r:id="rId3"/>
              </a:rPr>
              <a:t>https://doi.org/10.1177/1359104502007002005</a:t>
            </a:r>
            <a:endParaRPr lang="en-GB" dirty="0"/>
          </a:p>
          <a:p>
            <a:r>
              <a:rPr lang="en-GB" dirty="0" err="1"/>
              <a:t>Felitti</a:t>
            </a:r>
            <a:r>
              <a:rPr lang="en-GB" dirty="0"/>
              <a:t>, V. J., Anda, R. F., Nordenberg, D., Williamson, D. F., Spitz, A. M., Edwards, V., &amp; Marks, J. S. (1998). Relationship of childhood abuse and household dysfunction to many of the leading causes of death in adults: The Adverse Childhood Experiences (ACE) Study. </a:t>
            </a:r>
            <a:r>
              <a:rPr lang="en-GB" i="1" dirty="0"/>
              <a:t>American Journal of Preventive Medicine, 14</a:t>
            </a:r>
            <a:r>
              <a:rPr lang="en-GB" dirty="0"/>
              <a:t>(4), 245–258. https:// doi.org/10.1016/S0749-3797(98)00017-8</a:t>
            </a:r>
          </a:p>
          <a:p>
            <a:r>
              <a:rPr lang="en-GB" dirty="0"/>
              <a:t>Garber, B. D. (2011). Parental alienation and the dynamics of the enmeshed parent–child dyad: </a:t>
            </a:r>
            <a:r>
              <a:rPr lang="en-GB" dirty="0" err="1"/>
              <a:t>Adultification</a:t>
            </a:r>
            <a:r>
              <a:rPr lang="en-GB" dirty="0"/>
              <a:t>, parentification, and infantilization. </a:t>
            </a:r>
            <a:r>
              <a:rPr lang="en-GB" i="1" dirty="0"/>
              <a:t>Family Court Review, 49</a:t>
            </a:r>
            <a:r>
              <a:rPr lang="en-GB" dirty="0"/>
              <a:t>(2), 322–335. </a:t>
            </a:r>
            <a:r>
              <a:rPr lang="en-GB" dirty="0">
                <a:hlinkClick r:id="rId4"/>
              </a:rPr>
              <a:t>https://doi.org/10.1111/j.1744-1617.2011. 01374.x</a:t>
            </a:r>
            <a:endParaRPr lang="en-GB" dirty="0"/>
          </a:p>
          <a:p>
            <a:r>
              <a:rPr lang="en-GB" dirty="0"/>
              <a:t>Goldner, L., </a:t>
            </a:r>
            <a:r>
              <a:rPr lang="en-GB" dirty="0" err="1"/>
              <a:t>Jakobi</a:t>
            </a:r>
            <a:r>
              <a:rPr lang="en-GB" dirty="0"/>
              <a:t>, C. D., Schorr, S., </a:t>
            </a:r>
            <a:r>
              <a:rPr lang="en-GB" dirty="0" err="1"/>
              <a:t>Dakak</a:t>
            </a:r>
            <a:r>
              <a:rPr lang="en-GB" dirty="0"/>
              <a:t>, S., &amp; </a:t>
            </a:r>
            <a:r>
              <a:rPr lang="en-GB" dirty="0" err="1"/>
              <a:t>Shawahne</a:t>
            </a:r>
            <a:r>
              <a:rPr lang="en-GB" dirty="0"/>
              <a:t>, N. (2021). Keep it quiet: Mother–daughter parentification and difficulties in separation–individuation shaping daughters’ authentic/true self and self-silencing: A mediation model. </a:t>
            </a:r>
            <a:r>
              <a:rPr lang="en-GB" i="1" dirty="0"/>
              <a:t>Psychoanalytic Psychology, </a:t>
            </a:r>
            <a:r>
              <a:rPr lang="en-GB" dirty="0"/>
              <a:t>39(2), 165–174. </a:t>
            </a:r>
            <a:r>
              <a:rPr lang="en-GB" dirty="0">
                <a:hlinkClick r:id="rId5"/>
              </a:rPr>
              <a:t>https://doi.org/10.1037/pap0000352</a:t>
            </a:r>
            <a:endParaRPr lang="en-GB" dirty="0"/>
          </a:p>
          <a:p>
            <a:r>
              <a:rPr lang="en-GB" dirty="0" err="1"/>
              <a:t>Macfie</a:t>
            </a:r>
            <a:r>
              <a:rPr lang="en-GB" dirty="0"/>
              <a:t>, J., </a:t>
            </a:r>
            <a:r>
              <a:rPr lang="en-GB" dirty="0" err="1"/>
              <a:t>Brumariu</a:t>
            </a:r>
            <a:r>
              <a:rPr lang="en-GB" dirty="0"/>
              <a:t>, L. E., &amp; Lyons-Ruth, K. (2015). Parent–child role-confusion: A critical review of an emerging concept. </a:t>
            </a:r>
            <a:r>
              <a:rPr lang="en-GB" i="1" dirty="0"/>
              <a:t>Developmental Review, 36</a:t>
            </a:r>
            <a:r>
              <a:rPr lang="en-GB" dirty="0"/>
              <a:t>, 34–57. </a:t>
            </a:r>
            <a:r>
              <a:rPr lang="en-GB" dirty="0">
                <a:hlinkClick r:id="rId6"/>
              </a:rPr>
              <a:t>https://doi.org/10.1016/j.dr.2015.01.002</a:t>
            </a:r>
            <a:endParaRPr lang="en-GB" dirty="0"/>
          </a:p>
          <a:p>
            <a:r>
              <a:rPr lang="en-GB" dirty="0"/>
              <a:t>Van Parys, H., </a:t>
            </a:r>
            <a:r>
              <a:rPr lang="en-GB" dirty="0" err="1"/>
              <a:t>Bonnewyn</a:t>
            </a:r>
            <a:r>
              <a:rPr lang="en-GB" dirty="0"/>
              <a:t>, A., </a:t>
            </a:r>
            <a:r>
              <a:rPr lang="en-GB" dirty="0" err="1"/>
              <a:t>Hooghe</a:t>
            </a:r>
            <a:r>
              <a:rPr lang="en-GB" dirty="0"/>
              <a:t>, A., De Mol, J., &amp; </a:t>
            </a:r>
            <a:r>
              <a:rPr lang="en-GB" dirty="0" err="1"/>
              <a:t>Rober</a:t>
            </a:r>
            <a:r>
              <a:rPr lang="en-GB" dirty="0"/>
              <a:t>, P. (2015). Toward understanding the child’s experience in the process of parentification: Young adults’ reflections on growing up with a depressed parent. </a:t>
            </a:r>
            <a:r>
              <a:rPr lang="en-GB" i="1" dirty="0"/>
              <a:t>Journal of Marital and Family Therapy, 41(4</a:t>
            </a:r>
            <a:r>
              <a:rPr lang="en-GB" dirty="0"/>
              <a:t>), 522–536. https://doi.org/10.1111/jmft.12087</a:t>
            </a:r>
          </a:p>
        </p:txBody>
      </p:sp>
    </p:spTree>
    <p:extLst>
      <p:ext uri="{BB962C8B-B14F-4D97-AF65-F5344CB8AC3E}">
        <p14:creationId xmlns:p14="http://schemas.microsoft.com/office/powerpoint/2010/main" val="6448990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47692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8874-ABA8-1ADA-3DE8-30AE019533A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418BAA1-601A-D2F9-7B63-7F0C0EF8C7E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05939916"/>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4737</Words>
  <Application>Microsoft Office PowerPoint</Application>
  <PresentationFormat>Widescreen</PresentationFormat>
  <Paragraphs>364</Paragraphs>
  <Slides>45</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Google Sans</vt:lpstr>
      <vt:lpstr>Arial</vt:lpstr>
      <vt:lpstr>Calibri</vt:lpstr>
      <vt:lpstr>Calibri Light</vt:lpstr>
      <vt:lpstr>Courier New</vt:lpstr>
      <vt:lpstr>Gill Sans MT</vt:lpstr>
      <vt:lpstr>Wingdings 2</vt:lpstr>
      <vt:lpstr>DividendVTI</vt:lpstr>
      <vt:lpstr>Effect of parental mental health issues on the child</vt:lpstr>
      <vt:lpstr>Definition of mental illness </vt:lpstr>
      <vt:lpstr>Recap – what are serious mental health conditions and what do they entail?</vt:lpstr>
      <vt:lpstr>  DSM-5: Key features of schizophrenia</vt:lpstr>
      <vt:lpstr>PowerPoint Presentation</vt:lpstr>
      <vt:lpstr>Catatonic specifiers and new Catatonic Disorders:</vt:lpstr>
      <vt:lpstr>Key Cognitive and behavioural features for  differential diagnosis </vt:lpstr>
      <vt:lpstr>Key Cognitive and behavioural features for  differential diagnosis </vt:lpstr>
      <vt:lpstr>Key Cognitive and behavioural features for  differential diagnosis </vt:lpstr>
      <vt:lpstr>Key Cognitive and behavioural features for  differential diagnosis </vt:lpstr>
      <vt:lpstr>Key Cognitive and behavioural features for  differential diagnosis </vt:lpstr>
      <vt:lpstr>What would it be like to be a child with a parent suffering from schizophrenia?</vt:lpstr>
      <vt:lpstr> Psychosis or Neurosis?</vt:lpstr>
      <vt:lpstr>Mood Disorders</vt:lpstr>
      <vt:lpstr>PowerPoint Presentation</vt:lpstr>
      <vt:lpstr>Diagnosis- MDD (DSM5)</vt:lpstr>
      <vt:lpstr>What would it be like to be a child with a parent suffering from mdd?</vt:lpstr>
      <vt:lpstr>What Are the Symptoms of Mania ?</vt:lpstr>
      <vt:lpstr>Diagnosis</vt:lpstr>
      <vt:lpstr>What would it be like to be a child with a parent diagnosed with bipolar disorder?</vt:lpstr>
      <vt:lpstr>Personality Disorders</vt:lpstr>
      <vt:lpstr>Previously…DSMIV-TR</vt:lpstr>
      <vt:lpstr>Borderline personality disorder (part of cluster b)</vt:lpstr>
      <vt:lpstr>What would it be like to be a child with a parent diagnosed with Borderline personality disorder?</vt:lpstr>
      <vt:lpstr>Experience of the child</vt:lpstr>
      <vt:lpstr>Cont'd - attachment</vt:lpstr>
      <vt:lpstr>The child as the carer</vt:lpstr>
      <vt:lpstr>Protecting family privacy</vt:lpstr>
      <vt:lpstr>Lack of understanding</vt:lpstr>
      <vt:lpstr>The child's feelings</vt:lpstr>
      <vt:lpstr>The need for support</vt:lpstr>
      <vt:lpstr>How will this impact the child`s adult life</vt:lpstr>
      <vt:lpstr>parentification</vt:lpstr>
      <vt:lpstr>Adaptive and Destructive parentification</vt:lpstr>
      <vt:lpstr>Adaptive parentification</vt:lpstr>
      <vt:lpstr>Destructive parentification</vt:lpstr>
      <vt:lpstr>Cont'd</vt:lpstr>
      <vt:lpstr>Boundaries</vt:lpstr>
      <vt:lpstr>Factors that lead to parentification</vt:lpstr>
      <vt:lpstr>Cont’d</vt:lpstr>
      <vt:lpstr>Emotional Experiences</vt:lpstr>
      <vt:lpstr>Strategies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Karen EatonThomas</cp:lastModifiedBy>
  <cp:revision>314</cp:revision>
  <dcterms:created xsi:type="dcterms:W3CDTF">2023-12-07T14:31:13Z</dcterms:created>
  <dcterms:modified xsi:type="dcterms:W3CDTF">2025-01-08T12:59:34Z</dcterms:modified>
</cp:coreProperties>
</file>