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7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E1330FB-AD26-4B68-97B1-09FF53C88BE6}" v="16" dt="2025-10-20T11:44:13.4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ena Brindusa Trasnea (2332284)" userId="a6f3578e-c9b3-4e25-9eff-0a1104036ee3" providerId="ADAL" clId="{D693D148-AC60-4B5D-B84F-B754D28969AF}"/>
    <pc:docChg chg="undo redo custSel addSld modSld">
      <pc:chgData name="Elena Brindusa Trasnea (2332284)" userId="a6f3578e-c9b3-4e25-9eff-0a1104036ee3" providerId="ADAL" clId="{D693D148-AC60-4B5D-B84F-B754D28969AF}" dt="2025-10-20T11:44:13.484" v="421" actId="20578"/>
      <pc:docMkLst>
        <pc:docMk/>
      </pc:docMkLst>
      <pc:sldChg chg="modSp new mod">
        <pc:chgData name="Elena Brindusa Trasnea (2332284)" userId="a6f3578e-c9b3-4e25-9eff-0a1104036ee3" providerId="ADAL" clId="{D693D148-AC60-4B5D-B84F-B754D28969AF}" dt="2025-10-20T11:40:46.657" v="366" actId="20577"/>
        <pc:sldMkLst>
          <pc:docMk/>
          <pc:sldMk cId="1562130885" sldId="256"/>
        </pc:sldMkLst>
        <pc:spChg chg="mod">
          <ac:chgData name="Elena Brindusa Trasnea (2332284)" userId="a6f3578e-c9b3-4e25-9eff-0a1104036ee3" providerId="ADAL" clId="{D693D148-AC60-4B5D-B84F-B754D28969AF}" dt="2025-10-19T08:53:22.780" v="276" actId="27636"/>
          <ac:spMkLst>
            <pc:docMk/>
            <pc:sldMk cId="1562130885" sldId="256"/>
            <ac:spMk id="2" creationId="{261CF4E8-120A-16C5-8FB3-BBFDC6151FC4}"/>
          </ac:spMkLst>
        </pc:spChg>
        <pc:spChg chg="mod">
          <ac:chgData name="Elena Brindusa Trasnea (2332284)" userId="a6f3578e-c9b3-4e25-9eff-0a1104036ee3" providerId="ADAL" clId="{D693D148-AC60-4B5D-B84F-B754D28969AF}" dt="2025-10-20T11:40:46.657" v="366" actId="20577"/>
          <ac:spMkLst>
            <pc:docMk/>
            <pc:sldMk cId="1562130885" sldId="256"/>
            <ac:spMk id="3" creationId="{831F0B39-A73D-1432-85FB-087504B71C3C}"/>
          </ac:spMkLst>
        </pc:spChg>
      </pc:sldChg>
      <pc:sldChg chg="addSp delSp modSp new mod">
        <pc:chgData name="Elena Brindusa Trasnea (2332284)" userId="a6f3578e-c9b3-4e25-9eff-0a1104036ee3" providerId="ADAL" clId="{D693D148-AC60-4B5D-B84F-B754D28969AF}" dt="2025-10-20T11:44:13.484" v="421" actId="20578"/>
        <pc:sldMkLst>
          <pc:docMk/>
          <pc:sldMk cId="644038086" sldId="257"/>
        </pc:sldMkLst>
        <pc:spChg chg="mod">
          <ac:chgData name="Elena Brindusa Trasnea (2332284)" userId="a6f3578e-c9b3-4e25-9eff-0a1104036ee3" providerId="ADAL" clId="{D693D148-AC60-4B5D-B84F-B754D28969AF}" dt="2025-10-20T11:44:13.484" v="421" actId="20578"/>
          <ac:spMkLst>
            <pc:docMk/>
            <pc:sldMk cId="644038086" sldId="257"/>
            <ac:spMk id="3" creationId="{6C289950-263B-30E3-6914-B1C372F4E85B}"/>
          </ac:spMkLst>
        </pc:spChg>
        <pc:spChg chg="add mod">
          <ac:chgData name="Elena Brindusa Trasnea (2332284)" userId="a6f3578e-c9b3-4e25-9eff-0a1104036ee3" providerId="ADAL" clId="{D693D148-AC60-4B5D-B84F-B754D28969AF}" dt="2025-10-02T15:15:54.819" v="97" actId="113"/>
          <ac:spMkLst>
            <pc:docMk/>
            <pc:sldMk cId="644038086" sldId="257"/>
            <ac:spMk id="4" creationId="{76B13369-7100-5721-9787-732EAFDAE70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C4AFF-52EB-4EC0-8E14-2E9B3E34E15D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8598-8AEA-4647-82A0-4D5589BB9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56994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C4AFF-52EB-4EC0-8E14-2E9B3E34E15D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8598-8AEA-4647-82A0-4D5589BB9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36608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C4AFF-52EB-4EC0-8E14-2E9B3E34E15D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8598-8AEA-4647-82A0-4D5589BB9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19568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C4AFF-52EB-4EC0-8E14-2E9B3E34E15D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8598-8AEA-4647-82A0-4D5589BB9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91778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C4AFF-52EB-4EC0-8E14-2E9B3E34E15D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8598-8AEA-4647-82A0-4D5589BB9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13727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C4AFF-52EB-4EC0-8E14-2E9B3E34E15D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8598-8AEA-4647-82A0-4D5589BB9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178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C4AFF-52EB-4EC0-8E14-2E9B3E34E15D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8598-8AEA-4647-82A0-4D5589BB9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16082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C4AFF-52EB-4EC0-8E14-2E9B3E34E15D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8598-8AEA-4647-82A0-4D5589BB9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22610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C4AFF-52EB-4EC0-8E14-2E9B3E34E15D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8598-8AEA-4647-82A0-4D5589BB9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07498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C4AFF-52EB-4EC0-8E14-2E9B3E34E15D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8598-8AEA-4647-82A0-4D5589BB9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36684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C4AFF-52EB-4EC0-8E14-2E9B3E34E15D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8598-8AEA-4647-82A0-4D5589BB9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20225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C4AFF-52EB-4EC0-8E14-2E9B3E34E15D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8598-8AEA-4647-82A0-4D5589BB9491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936601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C4AFF-52EB-4EC0-8E14-2E9B3E34E15D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8598-8AEA-4647-82A0-4D5589BB9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5676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C4AFF-52EB-4EC0-8E14-2E9B3E34E15D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8598-8AEA-4647-82A0-4D5589BB9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74696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C4AFF-52EB-4EC0-8E14-2E9B3E34E15D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8598-8AEA-4647-82A0-4D5589BB9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4809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C4AFF-52EB-4EC0-8E14-2E9B3E34E15D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8598-8AEA-4647-82A0-4D5589BB9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64780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C4AFF-52EB-4EC0-8E14-2E9B3E34E15D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8598-8AEA-4647-82A0-4D5589BB9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934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0D7C4AFF-52EB-4EC0-8E14-2E9B3E34E15D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238598-8AEA-4647-82A0-4D5589BB9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291056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8" r:id="rId1"/>
    <p:sldLayoutId id="2147483789" r:id="rId2"/>
    <p:sldLayoutId id="2147483790" r:id="rId3"/>
    <p:sldLayoutId id="2147483791" r:id="rId4"/>
    <p:sldLayoutId id="2147483792" r:id="rId5"/>
    <p:sldLayoutId id="2147483793" r:id="rId6"/>
    <p:sldLayoutId id="2147483794" r:id="rId7"/>
    <p:sldLayoutId id="2147483795" r:id="rId8"/>
    <p:sldLayoutId id="2147483796" r:id="rId9"/>
    <p:sldLayoutId id="2147483797" r:id="rId10"/>
    <p:sldLayoutId id="2147483798" r:id="rId11"/>
    <p:sldLayoutId id="2147483799" r:id="rId12"/>
    <p:sldLayoutId id="2147483800" r:id="rId13"/>
    <p:sldLayoutId id="2147483801" r:id="rId14"/>
    <p:sldLayoutId id="2147483802" r:id="rId15"/>
    <p:sldLayoutId id="2147483803" r:id="rId16"/>
    <p:sldLayoutId id="214748380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gislation.gov.uk/ukpga/1989/41/section/31" TargetMode="External"/><Relationship Id="rId3" Type="http://schemas.openxmlformats.org/officeDocument/2006/relationships/hyperlink" Target="https://www.gov.uk/government/publications/working-together-to-safeguard-children--2" TargetMode="External"/><Relationship Id="rId7" Type="http://schemas.openxmlformats.org/officeDocument/2006/relationships/hyperlink" Target="https://www.legislation.gov.uk/ukpga/2004/31/contents" TargetMode="External"/><Relationship Id="rId12" Type="http://schemas.openxmlformats.org/officeDocument/2006/relationships/hyperlink" Target="https://learning.nspcc.org.uk/research-resources/learning-from-case-reviews/neglect" TargetMode="External"/><Relationship Id="rId2" Type="http://schemas.openxmlformats.org/officeDocument/2006/relationships/hyperlink" Target="https://www.gov.uk/government/publications/safeguarding-practitioners-information-sharing-advi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lation.gov.uk/ukpga/1989/41/contents" TargetMode="External"/><Relationship Id="rId11" Type="http://schemas.openxmlformats.org/officeDocument/2006/relationships/hyperlink" Target="https://www.nice.org.uk/guidance/ng76" TargetMode="External"/><Relationship Id="rId5" Type="http://schemas.openxmlformats.org/officeDocument/2006/relationships/hyperlink" Target="https://assets.publishing.service.gov.uk/media/66320b06c084007696fca731/Info_sharing_advice_content_May_2024.pdf" TargetMode="External"/><Relationship Id="rId10" Type="http://schemas.openxmlformats.org/officeDocument/2006/relationships/hyperlink" Target="https://www.localgovernmentlawyer.co.uk/index.php?option=com_content&amp;view=article&amp;id=17184%3Apre-proceedings-process-and-the-public-law-outline&amp;Itemid=22" TargetMode="External"/><Relationship Id="rId4" Type="http://schemas.openxmlformats.org/officeDocument/2006/relationships/hyperlink" Target="https://assets.publishing.service.gov.uk/media/65797f1e0467eb000d55f689/Working_together_to_safeguard_children_2023_-_statutory_framework.pdf" TargetMode="External"/><Relationship Id="rId9" Type="http://schemas.openxmlformats.org/officeDocument/2006/relationships/hyperlink" Target="https://www.leeds.gov.uk/one-minute-guides/public-law-outlin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CF4E8-120A-16C5-8FB3-BBFDC6151F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75803" y="3968013"/>
            <a:ext cx="9144000" cy="1655763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BMHP5021_BIRM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Protecting and Supporting Families in Health and Social Care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Robert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Nartowski</a:t>
            </a:r>
            <a:br>
              <a:rPr lang="en-US" sz="1800" dirty="0"/>
            </a:br>
            <a:endParaRPr lang="en-US" sz="1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1F0B39-A73D-1432-85FB-087504B71C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91891" y="906483"/>
            <a:ext cx="9144000" cy="1655762"/>
          </a:xfrm>
        </p:spPr>
        <p:txBody>
          <a:bodyPr>
            <a:normAutofit fontScale="85000" lnSpcReduction="20000"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Elena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Brindusa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-Trasnea 2332284 – Social Worker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Georgiana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Brostiuc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2326669 – Support worker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Simona Elisabeta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Brendea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2322799 – healthcare professional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Alexandru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Lavinel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Gaiu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2332587 – children guardian</a:t>
            </a:r>
          </a:p>
          <a:p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562130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89950-263B-30E3-6914-B1C372F4E8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6760" y="753380"/>
            <a:ext cx="10515600" cy="557187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    Department for Education (2020) Information sharing: advice for practitioners providing safeguarding services to children, young people, parents and carers. London: DfE. Available at: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Information sharing advice for safeguarding practitioners - GOV.UK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(Accessed: 2 October 2025).</a:t>
            </a:r>
          </a:p>
          <a:p>
            <a:pPr marL="0" indent="0"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    Department for Education (2023) Working Together to Safeguard Children. London: DfE. Available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Working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 together to safeguard children - GOV.UK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https://www.gov.uk/government/publications/working-together-to-safeguard-children–2 (Accessed: 2 October 2025).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 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     Department for Education (2023) Working Together to Safeguard Children: Statutory framework. London: DfE. Available at: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Working together to safeguard children: statutory framework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(Accessed: 2 October 2025).</a:t>
            </a:r>
          </a:p>
          <a:p>
            <a:pPr marL="0" indent="0"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    Department for Education (2024) Information sharing: Advice for practitioners providing safeguarding services to children, young people, parents and carers (May 2024). London: DfE. Available at: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DfE non statutory information sharing advice for practitioners providing safeguarding services for children, young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people,parents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 and carers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(Accessed: 6 October 2025). </a:t>
            </a:r>
          </a:p>
          <a:p>
            <a:pPr marL="0" indent="0"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    HM Government (1989) Children Act 1989. London: HMSO. Available at: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Children Act 1989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(Accessed: 6 October 2025).</a:t>
            </a:r>
          </a:p>
          <a:p>
            <a:pPr marL="0" indent="0"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    HM Government (2004) Children Act 2004. London: The Stationery Office. Available at: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Children Act 2004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(Accessed: 4 October 2025).</a:t>
            </a:r>
          </a:p>
          <a:p>
            <a:pPr marL="0" indent="0"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   HM Government (1989) Children Act 1989, Section 31. London: HMSO. Available at: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Children Act 1989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(Accessed: 5 October 2025).  </a:t>
            </a:r>
          </a:p>
          <a:p>
            <a:pPr marL="0" indent="0"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    Leeds City Council . One-minute guide: Public Law Outline – Pre-proceedings. Leeds: Leeds City Council. Available at: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One minute guide: Public law outline - Pre-proceedings | Leeds.gov.uk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(Accessed: 5 October 2025).</a:t>
            </a:r>
          </a:p>
          <a:p>
            <a:pPr marL="0" indent="0"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    Local Government Lawyer (2014) The pre-proceedings process and the Public Law Outline. Available at: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Local Government Lawyer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(Accessed: 5 October 2025).</a:t>
            </a:r>
          </a:p>
          <a:p>
            <a:pPr marL="0" indent="0"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    National Institute for Health and Care Excellence (NICE) (2017) Child abuse and neglect. NICE guideline. London: NICE. Available at: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Overview | Child abuse and neglect | Guidance | NICE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(Accessed: 4 October 2025).</a:t>
            </a:r>
          </a:p>
          <a:p>
            <a:pPr marL="0" indent="0"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     NSPCC (2022) Learning from case reviews: neglect. London: NSPCC. Available at: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Neglect: learning from case reviews | NSPCC Learning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(Accessed: 2 October 2025)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B13369-7100-5721-9787-732EAFDAE702}"/>
              </a:ext>
            </a:extLst>
          </p:cNvPr>
          <p:cNvSpPr txBox="1"/>
          <p:nvPr/>
        </p:nvSpPr>
        <p:spPr>
          <a:xfrm>
            <a:off x="978408" y="384048"/>
            <a:ext cx="5285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440380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57</TotalTime>
  <Words>488</Words>
  <Application>Microsoft Office PowerPoint</Application>
  <PresentationFormat>Widescreen</PresentationFormat>
  <Paragraphs>20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Century Gothic</vt:lpstr>
      <vt:lpstr>Wingdings 3</vt:lpstr>
      <vt:lpstr>Ion</vt:lpstr>
      <vt:lpstr>BMHP5021_BIRM Protecting and Supporting Families in Health and Social Care Robert Nartowski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Elena Trasnea</dc:creator>
  <cp:lastModifiedBy>Elena Trasnea</cp:lastModifiedBy>
  <cp:revision>1</cp:revision>
  <dcterms:created xsi:type="dcterms:W3CDTF">2025-10-02T14:49:23Z</dcterms:created>
  <dcterms:modified xsi:type="dcterms:W3CDTF">2025-10-20T11:44:17Z</dcterms:modified>
</cp:coreProperties>
</file>