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3" r:id="rId1"/>
  </p:sldMasterIdLst>
  <p:notesMasterIdLst>
    <p:notesMasterId r:id="rId12"/>
  </p:notesMasterIdLst>
  <p:sldIdLst>
    <p:sldId id="256" r:id="rId2"/>
    <p:sldId id="257" r:id="rId3"/>
    <p:sldId id="258"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5854"/>
    <p:restoredTop sz="94679"/>
  </p:normalViewPr>
  <p:slideViewPr>
    <p:cSldViewPr snapToGrid="0" snapToObjects="1">
      <p:cViewPr>
        <p:scale>
          <a:sx n="103" d="100"/>
          <a:sy n="103" d="100"/>
        </p:scale>
        <p:origin x="1792"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4B9081-5E99-4F51-8B83-CFC3EDFCE4B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AC632B1-138B-4692-A0F4-419F2ACD12FD}">
      <dgm:prSet custT="1"/>
      <dgm:spPr/>
      <dgm:t>
        <a:bodyPr/>
        <a:lstStyle/>
        <a:p>
          <a:r>
            <a:rPr lang="en-US" sz="1100" dirty="0">
              <a:latin typeface="Arial" panose="020B0604020202020204" pitchFamily="34" charset="0"/>
              <a:cs typeface="Arial" panose="020B0604020202020204" pitchFamily="34" charset="0"/>
            </a:rPr>
            <a:t>Introduction</a:t>
          </a:r>
        </a:p>
      </dgm:t>
    </dgm:pt>
    <dgm:pt modelId="{547E266B-7D2F-4D16-892D-E440291704FD}" type="parTrans" cxnId="{A0FE2FBD-5181-4363-830F-CEEEA7ED9380}">
      <dgm:prSet/>
      <dgm:spPr/>
      <dgm:t>
        <a:bodyPr/>
        <a:lstStyle/>
        <a:p>
          <a:endParaRPr lang="en-US"/>
        </a:p>
      </dgm:t>
    </dgm:pt>
    <dgm:pt modelId="{E3F5DA65-E392-4DFD-87B9-845A32CFFBC0}" type="sibTrans" cxnId="{A0FE2FBD-5181-4363-830F-CEEEA7ED9380}">
      <dgm:prSet/>
      <dgm:spPr/>
      <dgm:t>
        <a:bodyPr/>
        <a:lstStyle/>
        <a:p>
          <a:endParaRPr lang="en-US"/>
        </a:p>
      </dgm:t>
    </dgm:pt>
    <dgm:pt modelId="{F639948A-2476-42A7-82E3-284FFCC63576}">
      <dgm:prSet custT="1"/>
      <dgm:spPr/>
      <dgm:t>
        <a:bodyPr/>
        <a:lstStyle/>
        <a:p>
          <a:r>
            <a:rPr lang="en-US" sz="1100" dirty="0">
              <a:latin typeface="Arial" panose="020B0604020202020204" pitchFamily="34" charset="0"/>
              <a:cs typeface="Arial" panose="020B0604020202020204" pitchFamily="34" charset="0"/>
            </a:rPr>
            <a:t>Early stages of Cognitive Development</a:t>
          </a:r>
        </a:p>
      </dgm:t>
    </dgm:pt>
    <dgm:pt modelId="{70E10DE5-2366-4332-A5D2-EF9A59A18A4D}" type="parTrans" cxnId="{7C7D1A34-68F4-45A1-B08D-AF87DB7520DE}">
      <dgm:prSet/>
      <dgm:spPr/>
      <dgm:t>
        <a:bodyPr/>
        <a:lstStyle/>
        <a:p>
          <a:endParaRPr lang="en-US"/>
        </a:p>
      </dgm:t>
    </dgm:pt>
    <dgm:pt modelId="{C05BA84A-B1DD-4EC7-A954-F37E9CE59677}" type="sibTrans" cxnId="{7C7D1A34-68F4-45A1-B08D-AF87DB7520DE}">
      <dgm:prSet/>
      <dgm:spPr/>
      <dgm:t>
        <a:bodyPr/>
        <a:lstStyle/>
        <a:p>
          <a:endParaRPr lang="en-US"/>
        </a:p>
      </dgm:t>
    </dgm:pt>
    <dgm:pt modelId="{997CF96B-B151-42F2-80E8-A84469E6EC65}">
      <dgm:prSet custT="1"/>
      <dgm:spPr/>
      <dgm:t>
        <a:bodyPr/>
        <a:lstStyle/>
        <a:p>
          <a:r>
            <a:rPr lang="en-US" sz="1100" dirty="0"/>
            <a:t>Piaget’s Theory – Summary of the four stages</a:t>
          </a:r>
        </a:p>
      </dgm:t>
    </dgm:pt>
    <dgm:pt modelId="{2294F565-1307-4F31-BEAD-10DDAB075C22}" type="parTrans" cxnId="{02EE5751-AB7A-4893-8CBC-BA5B8CA39765}">
      <dgm:prSet/>
      <dgm:spPr/>
      <dgm:t>
        <a:bodyPr/>
        <a:lstStyle/>
        <a:p>
          <a:endParaRPr lang="en-US"/>
        </a:p>
      </dgm:t>
    </dgm:pt>
    <dgm:pt modelId="{9C8EAA6E-2469-4ECE-A47F-D3A62286B916}" type="sibTrans" cxnId="{02EE5751-AB7A-4893-8CBC-BA5B8CA39765}">
      <dgm:prSet/>
      <dgm:spPr/>
      <dgm:t>
        <a:bodyPr/>
        <a:lstStyle/>
        <a:p>
          <a:endParaRPr lang="en-US"/>
        </a:p>
      </dgm:t>
    </dgm:pt>
    <dgm:pt modelId="{52F4F1F5-36DE-4F36-8ED1-4D8D166C775B}">
      <dgm:prSet custT="1"/>
      <dgm:spPr/>
      <dgm:t>
        <a:bodyPr/>
        <a:lstStyle/>
        <a:p>
          <a:r>
            <a:rPr lang="en-US" sz="1100" dirty="0"/>
            <a:t>Erikson’s Theory – </a:t>
          </a:r>
        </a:p>
        <a:p>
          <a:r>
            <a:rPr lang="en-US" sz="1100" dirty="0"/>
            <a:t>stages 1-4</a:t>
          </a:r>
        </a:p>
      </dgm:t>
    </dgm:pt>
    <dgm:pt modelId="{DBE6296B-445E-4FED-9B48-57CE22716ECC}" type="parTrans" cxnId="{B911C9AA-D4EC-4D1E-9CA8-A845FF6E0D81}">
      <dgm:prSet/>
      <dgm:spPr/>
      <dgm:t>
        <a:bodyPr/>
        <a:lstStyle/>
        <a:p>
          <a:endParaRPr lang="en-US"/>
        </a:p>
      </dgm:t>
    </dgm:pt>
    <dgm:pt modelId="{34099A4A-934A-417A-87EA-6311664F7B1E}" type="sibTrans" cxnId="{B911C9AA-D4EC-4D1E-9CA8-A845FF6E0D81}">
      <dgm:prSet/>
      <dgm:spPr/>
      <dgm:t>
        <a:bodyPr/>
        <a:lstStyle/>
        <a:p>
          <a:endParaRPr lang="en-US"/>
        </a:p>
      </dgm:t>
    </dgm:pt>
    <dgm:pt modelId="{B26A2D12-1B17-4076-89DB-CE355FEC58FE}">
      <dgm:prSet custT="1"/>
      <dgm:spPr/>
      <dgm:t>
        <a:bodyPr/>
        <a:lstStyle/>
        <a:p>
          <a:r>
            <a:rPr lang="en-US" sz="1100" dirty="0"/>
            <a:t>stages 5-8</a:t>
          </a:r>
        </a:p>
      </dgm:t>
    </dgm:pt>
    <dgm:pt modelId="{E6A942B0-07C3-4660-AC26-58E295F21789}" type="parTrans" cxnId="{CA632DF1-E2C4-4F18-B78C-19D5D8A3690E}">
      <dgm:prSet/>
      <dgm:spPr/>
      <dgm:t>
        <a:bodyPr/>
        <a:lstStyle/>
        <a:p>
          <a:endParaRPr lang="en-US"/>
        </a:p>
      </dgm:t>
    </dgm:pt>
    <dgm:pt modelId="{8CB9425D-178C-411B-A491-4697A7AD622B}" type="sibTrans" cxnId="{CA632DF1-E2C4-4F18-B78C-19D5D8A3690E}">
      <dgm:prSet/>
      <dgm:spPr/>
      <dgm:t>
        <a:bodyPr/>
        <a:lstStyle/>
        <a:p>
          <a:endParaRPr lang="en-US"/>
        </a:p>
      </dgm:t>
    </dgm:pt>
    <dgm:pt modelId="{C5E3A1E4-4ABC-4D65-964F-F0030C681973}">
      <dgm:prSet custT="1"/>
      <dgm:spPr/>
      <dgm:t>
        <a:bodyPr/>
        <a:lstStyle/>
        <a:p>
          <a:r>
            <a:rPr lang="en-US" sz="1100" baseline="0" dirty="0">
              <a:latin typeface="Arial" panose="020B0604020202020204" pitchFamily="34" charset="0"/>
            </a:rPr>
            <a:t>Parenting Advice – </a:t>
          </a:r>
        </a:p>
        <a:p>
          <a:r>
            <a:rPr lang="en-US" sz="1100" baseline="0" dirty="0">
              <a:latin typeface="Arial" panose="020B0604020202020204" pitchFamily="34" charset="0"/>
            </a:rPr>
            <a:t>How to develop your child’s Gross Motor skills</a:t>
          </a:r>
        </a:p>
      </dgm:t>
    </dgm:pt>
    <dgm:pt modelId="{F7B0172E-94A1-4664-945C-7E51775B5536}" type="parTrans" cxnId="{F7D8457D-CEC0-4368-8413-A57CF2B0057F}">
      <dgm:prSet/>
      <dgm:spPr/>
      <dgm:t>
        <a:bodyPr/>
        <a:lstStyle/>
        <a:p>
          <a:endParaRPr lang="en-US"/>
        </a:p>
      </dgm:t>
    </dgm:pt>
    <dgm:pt modelId="{C2C58C0B-2A31-40FA-BBB7-309A978EB0DE}" type="sibTrans" cxnId="{F7D8457D-CEC0-4368-8413-A57CF2B0057F}">
      <dgm:prSet/>
      <dgm:spPr/>
      <dgm:t>
        <a:bodyPr/>
        <a:lstStyle/>
        <a:p>
          <a:endParaRPr lang="en-US"/>
        </a:p>
      </dgm:t>
    </dgm:pt>
    <dgm:pt modelId="{5321EBE4-100B-4E27-ADEC-B632832037BD}">
      <dgm:prSet custT="1"/>
      <dgm:spPr/>
      <dgm:t>
        <a:bodyPr/>
        <a:lstStyle/>
        <a:p>
          <a:r>
            <a:rPr lang="en-US" sz="1100" baseline="0" dirty="0">
              <a:latin typeface="Arial" panose="020B0604020202020204" pitchFamily="34" charset="0"/>
            </a:rPr>
            <a:t>How to develop your child’s social/language skills</a:t>
          </a:r>
        </a:p>
      </dgm:t>
    </dgm:pt>
    <dgm:pt modelId="{4CFD94D0-89AF-453E-BBB5-CD8C3FCD1243}" type="parTrans" cxnId="{181D6871-791B-4202-946B-3478F8B3EACD}">
      <dgm:prSet/>
      <dgm:spPr/>
      <dgm:t>
        <a:bodyPr/>
        <a:lstStyle/>
        <a:p>
          <a:endParaRPr lang="en-US"/>
        </a:p>
      </dgm:t>
    </dgm:pt>
    <dgm:pt modelId="{A6E0A12F-D4D3-4E7B-A66E-6D8B75DE73A0}" type="sibTrans" cxnId="{181D6871-791B-4202-946B-3478F8B3EACD}">
      <dgm:prSet/>
      <dgm:spPr/>
      <dgm:t>
        <a:bodyPr/>
        <a:lstStyle/>
        <a:p>
          <a:endParaRPr lang="en-US"/>
        </a:p>
      </dgm:t>
    </dgm:pt>
    <dgm:pt modelId="{6B059AAD-25B9-4CDE-9C97-5FE063149A61}">
      <dgm:prSet custT="1"/>
      <dgm:spPr/>
      <dgm:t>
        <a:bodyPr/>
        <a:lstStyle/>
        <a:p>
          <a:r>
            <a:rPr lang="en-US" sz="1100" baseline="0" dirty="0">
              <a:latin typeface="Arial" panose="020B0604020202020204" pitchFamily="34" charset="0"/>
            </a:rPr>
            <a:t>References</a:t>
          </a:r>
        </a:p>
      </dgm:t>
    </dgm:pt>
    <dgm:pt modelId="{49E60EB9-31B7-4C02-B5C1-2EA844E8B9CE}" type="parTrans" cxnId="{26C03F07-4582-4D85-9333-93FC16E7FBB5}">
      <dgm:prSet/>
      <dgm:spPr/>
      <dgm:t>
        <a:bodyPr/>
        <a:lstStyle/>
        <a:p>
          <a:endParaRPr lang="en-US"/>
        </a:p>
      </dgm:t>
    </dgm:pt>
    <dgm:pt modelId="{2722C4F1-A36A-4EE9-9D51-43CD3ECDBCA1}" type="sibTrans" cxnId="{26C03F07-4582-4D85-9333-93FC16E7FBB5}">
      <dgm:prSet/>
      <dgm:spPr/>
      <dgm:t>
        <a:bodyPr/>
        <a:lstStyle/>
        <a:p>
          <a:endParaRPr lang="en-US"/>
        </a:p>
      </dgm:t>
    </dgm:pt>
    <dgm:pt modelId="{F84A459E-07F6-4242-9C9E-841A5D8E2579}" type="pres">
      <dgm:prSet presAssocID="{864B9081-5E99-4F51-8B83-CFC3EDFCE4BE}" presName="vert0" presStyleCnt="0">
        <dgm:presLayoutVars>
          <dgm:dir/>
          <dgm:animOne val="branch"/>
          <dgm:animLvl val="lvl"/>
        </dgm:presLayoutVars>
      </dgm:prSet>
      <dgm:spPr/>
    </dgm:pt>
    <dgm:pt modelId="{D3BCFA30-AC19-C74D-86CF-1DDDA27486FE}" type="pres">
      <dgm:prSet presAssocID="{9AC632B1-138B-4692-A0F4-419F2ACD12FD}" presName="thickLine" presStyleLbl="alignNode1" presStyleIdx="0" presStyleCnt="8"/>
      <dgm:spPr/>
    </dgm:pt>
    <dgm:pt modelId="{95E7799B-C169-6645-9F93-B2209BD22E74}" type="pres">
      <dgm:prSet presAssocID="{9AC632B1-138B-4692-A0F4-419F2ACD12FD}" presName="horz1" presStyleCnt="0"/>
      <dgm:spPr/>
    </dgm:pt>
    <dgm:pt modelId="{4F21EC63-D1FE-9640-8D97-E335648DA6E7}" type="pres">
      <dgm:prSet presAssocID="{9AC632B1-138B-4692-A0F4-419F2ACD12FD}" presName="tx1" presStyleLbl="revTx" presStyleIdx="0" presStyleCnt="8"/>
      <dgm:spPr/>
    </dgm:pt>
    <dgm:pt modelId="{C2319D4A-02C4-1046-88D3-B8EA3F2D353C}" type="pres">
      <dgm:prSet presAssocID="{9AC632B1-138B-4692-A0F4-419F2ACD12FD}" presName="vert1" presStyleCnt="0"/>
      <dgm:spPr/>
    </dgm:pt>
    <dgm:pt modelId="{5DCBE27A-C846-224F-93FA-70C22337AE95}" type="pres">
      <dgm:prSet presAssocID="{F639948A-2476-42A7-82E3-284FFCC63576}" presName="thickLine" presStyleLbl="alignNode1" presStyleIdx="1" presStyleCnt="8"/>
      <dgm:spPr/>
    </dgm:pt>
    <dgm:pt modelId="{BDA3BDFD-A858-F545-B569-1B93B8020149}" type="pres">
      <dgm:prSet presAssocID="{F639948A-2476-42A7-82E3-284FFCC63576}" presName="horz1" presStyleCnt="0"/>
      <dgm:spPr/>
    </dgm:pt>
    <dgm:pt modelId="{67F99436-4925-1C43-BF05-719B84715A1A}" type="pres">
      <dgm:prSet presAssocID="{F639948A-2476-42A7-82E3-284FFCC63576}" presName="tx1" presStyleLbl="revTx" presStyleIdx="1" presStyleCnt="8"/>
      <dgm:spPr/>
    </dgm:pt>
    <dgm:pt modelId="{B6E76204-C6D8-5247-9062-F3A748A0C3F3}" type="pres">
      <dgm:prSet presAssocID="{F639948A-2476-42A7-82E3-284FFCC63576}" presName="vert1" presStyleCnt="0"/>
      <dgm:spPr/>
    </dgm:pt>
    <dgm:pt modelId="{CAE873EC-36F9-7540-881A-EEBA0E22AC19}" type="pres">
      <dgm:prSet presAssocID="{997CF96B-B151-42F2-80E8-A84469E6EC65}" presName="thickLine" presStyleLbl="alignNode1" presStyleIdx="2" presStyleCnt="8"/>
      <dgm:spPr/>
    </dgm:pt>
    <dgm:pt modelId="{5C7AACCB-0DE3-E24B-B36D-5746532DF80C}" type="pres">
      <dgm:prSet presAssocID="{997CF96B-B151-42F2-80E8-A84469E6EC65}" presName="horz1" presStyleCnt="0"/>
      <dgm:spPr/>
    </dgm:pt>
    <dgm:pt modelId="{AD1352BE-E41D-D647-869B-9E8A84567CDB}" type="pres">
      <dgm:prSet presAssocID="{997CF96B-B151-42F2-80E8-A84469E6EC65}" presName="tx1" presStyleLbl="revTx" presStyleIdx="2" presStyleCnt="8"/>
      <dgm:spPr/>
    </dgm:pt>
    <dgm:pt modelId="{78A266C5-1BDA-7747-80B8-0712373AA28E}" type="pres">
      <dgm:prSet presAssocID="{997CF96B-B151-42F2-80E8-A84469E6EC65}" presName="vert1" presStyleCnt="0"/>
      <dgm:spPr/>
    </dgm:pt>
    <dgm:pt modelId="{6AB6848B-562A-1443-9E53-F9A833140282}" type="pres">
      <dgm:prSet presAssocID="{52F4F1F5-36DE-4F36-8ED1-4D8D166C775B}" presName="thickLine" presStyleLbl="alignNode1" presStyleIdx="3" presStyleCnt="8"/>
      <dgm:spPr/>
    </dgm:pt>
    <dgm:pt modelId="{9C56C4A5-B16B-1443-AC65-1686DE87C6A4}" type="pres">
      <dgm:prSet presAssocID="{52F4F1F5-36DE-4F36-8ED1-4D8D166C775B}" presName="horz1" presStyleCnt="0"/>
      <dgm:spPr/>
    </dgm:pt>
    <dgm:pt modelId="{D8C79CA2-1E05-B342-803E-713D6C30DC23}" type="pres">
      <dgm:prSet presAssocID="{52F4F1F5-36DE-4F36-8ED1-4D8D166C775B}" presName="tx1" presStyleLbl="revTx" presStyleIdx="3" presStyleCnt="8"/>
      <dgm:spPr/>
    </dgm:pt>
    <dgm:pt modelId="{5E99937C-234D-CA46-992E-0E2498799AEB}" type="pres">
      <dgm:prSet presAssocID="{52F4F1F5-36DE-4F36-8ED1-4D8D166C775B}" presName="vert1" presStyleCnt="0"/>
      <dgm:spPr/>
    </dgm:pt>
    <dgm:pt modelId="{2333D2A2-8AEB-6143-8C59-8605D75DD306}" type="pres">
      <dgm:prSet presAssocID="{B26A2D12-1B17-4076-89DB-CE355FEC58FE}" presName="thickLine" presStyleLbl="alignNode1" presStyleIdx="4" presStyleCnt="8"/>
      <dgm:spPr/>
    </dgm:pt>
    <dgm:pt modelId="{EAD3E0DE-8775-0749-BC5E-A11490D8F99F}" type="pres">
      <dgm:prSet presAssocID="{B26A2D12-1B17-4076-89DB-CE355FEC58FE}" presName="horz1" presStyleCnt="0"/>
      <dgm:spPr/>
    </dgm:pt>
    <dgm:pt modelId="{86057937-A70A-BA4E-84D9-33FE5DC4B2A2}" type="pres">
      <dgm:prSet presAssocID="{B26A2D12-1B17-4076-89DB-CE355FEC58FE}" presName="tx1" presStyleLbl="revTx" presStyleIdx="4" presStyleCnt="8"/>
      <dgm:spPr/>
    </dgm:pt>
    <dgm:pt modelId="{D005A00B-2F80-8145-8AA1-C0FBDD950631}" type="pres">
      <dgm:prSet presAssocID="{B26A2D12-1B17-4076-89DB-CE355FEC58FE}" presName="vert1" presStyleCnt="0"/>
      <dgm:spPr/>
    </dgm:pt>
    <dgm:pt modelId="{23BCE8A1-D4DF-9545-96F3-6DE8F86B479F}" type="pres">
      <dgm:prSet presAssocID="{C5E3A1E4-4ABC-4D65-964F-F0030C681973}" presName="thickLine" presStyleLbl="alignNode1" presStyleIdx="5" presStyleCnt="8"/>
      <dgm:spPr/>
    </dgm:pt>
    <dgm:pt modelId="{6A2C25F0-F757-7A42-9B73-2BE566651207}" type="pres">
      <dgm:prSet presAssocID="{C5E3A1E4-4ABC-4D65-964F-F0030C681973}" presName="horz1" presStyleCnt="0"/>
      <dgm:spPr/>
    </dgm:pt>
    <dgm:pt modelId="{B3557460-1CFA-6D48-9CF3-FEB0AE0FA3BE}" type="pres">
      <dgm:prSet presAssocID="{C5E3A1E4-4ABC-4D65-964F-F0030C681973}" presName="tx1" presStyleLbl="revTx" presStyleIdx="5" presStyleCnt="8"/>
      <dgm:spPr/>
    </dgm:pt>
    <dgm:pt modelId="{1E54D6CB-D846-E643-A15B-F2B4489131A2}" type="pres">
      <dgm:prSet presAssocID="{C5E3A1E4-4ABC-4D65-964F-F0030C681973}" presName="vert1" presStyleCnt="0"/>
      <dgm:spPr/>
    </dgm:pt>
    <dgm:pt modelId="{1AC2E6B4-AD91-BF4D-B7A2-1FD74E035C1D}" type="pres">
      <dgm:prSet presAssocID="{5321EBE4-100B-4E27-ADEC-B632832037BD}" presName="thickLine" presStyleLbl="alignNode1" presStyleIdx="6" presStyleCnt="8"/>
      <dgm:spPr/>
    </dgm:pt>
    <dgm:pt modelId="{1C6DE7FD-B2FB-7140-9E62-48311409FC2E}" type="pres">
      <dgm:prSet presAssocID="{5321EBE4-100B-4E27-ADEC-B632832037BD}" presName="horz1" presStyleCnt="0"/>
      <dgm:spPr/>
    </dgm:pt>
    <dgm:pt modelId="{B38F6C0D-E610-3E43-8E39-71BAC95C0CAA}" type="pres">
      <dgm:prSet presAssocID="{5321EBE4-100B-4E27-ADEC-B632832037BD}" presName="tx1" presStyleLbl="revTx" presStyleIdx="6" presStyleCnt="8"/>
      <dgm:spPr/>
    </dgm:pt>
    <dgm:pt modelId="{BA28C5B7-2D5A-6046-B825-CC81293D8594}" type="pres">
      <dgm:prSet presAssocID="{5321EBE4-100B-4E27-ADEC-B632832037BD}" presName="vert1" presStyleCnt="0"/>
      <dgm:spPr/>
    </dgm:pt>
    <dgm:pt modelId="{0D616D80-D49D-A340-A84D-A196887613CC}" type="pres">
      <dgm:prSet presAssocID="{6B059AAD-25B9-4CDE-9C97-5FE063149A61}" presName="thickLine" presStyleLbl="alignNode1" presStyleIdx="7" presStyleCnt="8"/>
      <dgm:spPr/>
    </dgm:pt>
    <dgm:pt modelId="{DE74ECEC-ACA8-0342-AD24-9E264563A44D}" type="pres">
      <dgm:prSet presAssocID="{6B059AAD-25B9-4CDE-9C97-5FE063149A61}" presName="horz1" presStyleCnt="0"/>
      <dgm:spPr/>
    </dgm:pt>
    <dgm:pt modelId="{76ED103E-6C94-8C49-B570-4FA2B432BE36}" type="pres">
      <dgm:prSet presAssocID="{6B059AAD-25B9-4CDE-9C97-5FE063149A61}" presName="tx1" presStyleLbl="revTx" presStyleIdx="7" presStyleCnt="8"/>
      <dgm:spPr/>
    </dgm:pt>
    <dgm:pt modelId="{A619FF9D-8512-7143-B170-A219F0C43CE7}" type="pres">
      <dgm:prSet presAssocID="{6B059AAD-25B9-4CDE-9C97-5FE063149A61}" presName="vert1" presStyleCnt="0"/>
      <dgm:spPr/>
    </dgm:pt>
  </dgm:ptLst>
  <dgm:cxnLst>
    <dgm:cxn modelId="{26C03F07-4582-4D85-9333-93FC16E7FBB5}" srcId="{864B9081-5E99-4F51-8B83-CFC3EDFCE4BE}" destId="{6B059AAD-25B9-4CDE-9C97-5FE063149A61}" srcOrd="7" destOrd="0" parTransId="{49E60EB9-31B7-4C02-B5C1-2EA844E8B9CE}" sibTransId="{2722C4F1-A36A-4EE9-9D51-43CD3ECDBCA1}"/>
    <dgm:cxn modelId="{E86C0816-0FDE-A746-8CFA-EB0DE763805E}" type="presOf" srcId="{F639948A-2476-42A7-82E3-284FFCC63576}" destId="{67F99436-4925-1C43-BF05-719B84715A1A}" srcOrd="0" destOrd="0" presId="urn:microsoft.com/office/officeart/2008/layout/LinedList"/>
    <dgm:cxn modelId="{2D82CC22-FFFB-0443-8E7E-0D99E4C23D2B}" type="presOf" srcId="{B26A2D12-1B17-4076-89DB-CE355FEC58FE}" destId="{86057937-A70A-BA4E-84D9-33FE5DC4B2A2}" srcOrd="0" destOrd="0" presId="urn:microsoft.com/office/officeart/2008/layout/LinedList"/>
    <dgm:cxn modelId="{43AA752A-62FB-6F43-A633-A87230D06FFC}" type="presOf" srcId="{5321EBE4-100B-4E27-ADEC-B632832037BD}" destId="{B38F6C0D-E610-3E43-8E39-71BAC95C0CAA}" srcOrd="0" destOrd="0" presId="urn:microsoft.com/office/officeart/2008/layout/LinedList"/>
    <dgm:cxn modelId="{7C7D1A34-68F4-45A1-B08D-AF87DB7520DE}" srcId="{864B9081-5E99-4F51-8B83-CFC3EDFCE4BE}" destId="{F639948A-2476-42A7-82E3-284FFCC63576}" srcOrd="1" destOrd="0" parTransId="{70E10DE5-2366-4332-A5D2-EF9A59A18A4D}" sibTransId="{C05BA84A-B1DD-4EC7-A954-F37E9CE59677}"/>
    <dgm:cxn modelId="{900F7538-D5CD-8646-8058-020F929C8266}" type="presOf" srcId="{9AC632B1-138B-4692-A0F4-419F2ACD12FD}" destId="{4F21EC63-D1FE-9640-8D97-E335648DA6E7}" srcOrd="0" destOrd="0" presId="urn:microsoft.com/office/officeart/2008/layout/LinedList"/>
    <dgm:cxn modelId="{02EE5751-AB7A-4893-8CBC-BA5B8CA39765}" srcId="{864B9081-5E99-4F51-8B83-CFC3EDFCE4BE}" destId="{997CF96B-B151-42F2-80E8-A84469E6EC65}" srcOrd="2" destOrd="0" parTransId="{2294F565-1307-4F31-BEAD-10DDAB075C22}" sibTransId="{9C8EAA6E-2469-4ECE-A47F-D3A62286B916}"/>
    <dgm:cxn modelId="{CEC3F15B-9FEE-0B4A-968E-AA431868D2A9}" type="presOf" srcId="{997CF96B-B151-42F2-80E8-A84469E6EC65}" destId="{AD1352BE-E41D-D647-869B-9E8A84567CDB}" srcOrd="0" destOrd="0" presId="urn:microsoft.com/office/officeart/2008/layout/LinedList"/>
    <dgm:cxn modelId="{181D6871-791B-4202-946B-3478F8B3EACD}" srcId="{864B9081-5E99-4F51-8B83-CFC3EDFCE4BE}" destId="{5321EBE4-100B-4E27-ADEC-B632832037BD}" srcOrd="6" destOrd="0" parTransId="{4CFD94D0-89AF-453E-BBB5-CD8C3FCD1243}" sibTransId="{A6E0A12F-D4D3-4E7B-A66E-6D8B75DE73A0}"/>
    <dgm:cxn modelId="{F7D8457D-CEC0-4368-8413-A57CF2B0057F}" srcId="{864B9081-5E99-4F51-8B83-CFC3EDFCE4BE}" destId="{C5E3A1E4-4ABC-4D65-964F-F0030C681973}" srcOrd="5" destOrd="0" parTransId="{F7B0172E-94A1-4664-945C-7E51775B5536}" sibTransId="{C2C58C0B-2A31-40FA-BBB7-309A978EB0DE}"/>
    <dgm:cxn modelId="{9F04EE8A-6463-2D4C-9775-50A17204991D}" type="presOf" srcId="{864B9081-5E99-4F51-8B83-CFC3EDFCE4BE}" destId="{F84A459E-07F6-4242-9C9E-841A5D8E2579}" srcOrd="0" destOrd="0" presId="urn:microsoft.com/office/officeart/2008/layout/LinedList"/>
    <dgm:cxn modelId="{DA157B9C-95EC-594B-A51C-849431F913B9}" type="presOf" srcId="{6B059AAD-25B9-4CDE-9C97-5FE063149A61}" destId="{76ED103E-6C94-8C49-B570-4FA2B432BE36}" srcOrd="0" destOrd="0" presId="urn:microsoft.com/office/officeart/2008/layout/LinedList"/>
    <dgm:cxn modelId="{B911C9AA-D4EC-4D1E-9CA8-A845FF6E0D81}" srcId="{864B9081-5E99-4F51-8B83-CFC3EDFCE4BE}" destId="{52F4F1F5-36DE-4F36-8ED1-4D8D166C775B}" srcOrd="3" destOrd="0" parTransId="{DBE6296B-445E-4FED-9B48-57CE22716ECC}" sibTransId="{34099A4A-934A-417A-87EA-6311664F7B1E}"/>
    <dgm:cxn modelId="{2B25A6BC-5825-5944-8549-CCC0194933DE}" type="presOf" srcId="{52F4F1F5-36DE-4F36-8ED1-4D8D166C775B}" destId="{D8C79CA2-1E05-B342-803E-713D6C30DC23}" srcOrd="0" destOrd="0" presId="urn:microsoft.com/office/officeart/2008/layout/LinedList"/>
    <dgm:cxn modelId="{A0FE2FBD-5181-4363-830F-CEEEA7ED9380}" srcId="{864B9081-5E99-4F51-8B83-CFC3EDFCE4BE}" destId="{9AC632B1-138B-4692-A0F4-419F2ACD12FD}" srcOrd="0" destOrd="0" parTransId="{547E266B-7D2F-4D16-892D-E440291704FD}" sibTransId="{E3F5DA65-E392-4DFD-87B9-845A32CFFBC0}"/>
    <dgm:cxn modelId="{4BAA90C6-F737-F04E-8392-ABFB16798E0B}" type="presOf" srcId="{C5E3A1E4-4ABC-4D65-964F-F0030C681973}" destId="{B3557460-1CFA-6D48-9CF3-FEB0AE0FA3BE}" srcOrd="0" destOrd="0" presId="urn:microsoft.com/office/officeart/2008/layout/LinedList"/>
    <dgm:cxn modelId="{CA632DF1-E2C4-4F18-B78C-19D5D8A3690E}" srcId="{864B9081-5E99-4F51-8B83-CFC3EDFCE4BE}" destId="{B26A2D12-1B17-4076-89DB-CE355FEC58FE}" srcOrd="4" destOrd="0" parTransId="{E6A942B0-07C3-4660-AC26-58E295F21789}" sibTransId="{8CB9425D-178C-411B-A491-4697A7AD622B}"/>
    <dgm:cxn modelId="{8193572B-1BB3-614A-8902-4F0F33BDA6A0}" type="presParOf" srcId="{F84A459E-07F6-4242-9C9E-841A5D8E2579}" destId="{D3BCFA30-AC19-C74D-86CF-1DDDA27486FE}" srcOrd="0" destOrd="0" presId="urn:microsoft.com/office/officeart/2008/layout/LinedList"/>
    <dgm:cxn modelId="{579277FE-AD08-EA45-9C3E-6C47A4FDEDFA}" type="presParOf" srcId="{F84A459E-07F6-4242-9C9E-841A5D8E2579}" destId="{95E7799B-C169-6645-9F93-B2209BD22E74}" srcOrd="1" destOrd="0" presId="urn:microsoft.com/office/officeart/2008/layout/LinedList"/>
    <dgm:cxn modelId="{EB0B0044-ED76-0647-8F87-9966BC4884AE}" type="presParOf" srcId="{95E7799B-C169-6645-9F93-B2209BD22E74}" destId="{4F21EC63-D1FE-9640-8D97-E335648DA6E7}" srcOrd="0" destOrd="0" presId="urn:microsoft.com/office/officeart/2008/layout/LinedList"/>
    <dgm:cxn modelId="{4D939E02-D5C7-F143-90C0-8E60B5D1EFA0}" type="presParOf" srcId="{95E7799B-C169-6645-9F93-B2209BD22E74}" destId="{C2319D4A-02C4-1046-88D3-B8EA3F2D353C}" srcOrd="1" destOrd="0" presId="urn:microsoft.com/office/officeart/2008/layout/LinedList"/>
    <dgm:cxn modelId="{DF9768A9-57E5-154D-A2C8-B4873D427037}" type="presParOf" srcId="{F84A459E-07F6-4242-9C9E-841A5D8E2579}" destId="{5DCBE27A-C846-224F-93FA-70C22337AE95}" srcOrd="2" destOrd="0" presId="urn:microsoft.com/office/officeart/2008/layout/LinedList"/>
    <dgm:cxn modelId="{130F0705-1799-734F-9E7C-702E0B271193}" type="presParOf" srcId="{F84A459E-07F6-4242-9C9E-841A5D8E2579}" destId="{BDA3BDFD-A858-F545-B569-1B93B8020149}" srcOrd="3" destOrd="0" presId="urn:microsoft.com/office/officeart/2008/layout/LinedList"/>
    <dgm:cxn modelId="{F0736DC4-8ABB-1C41-A1C8-B5B2D8275483}" type="presParOf" srcId="{BDA3BDFD-A858-F545-B569-1B93B8020149}" destId="{67F99436-4925-1C43-BF05-719B84715A1A}" srcOrd="0" destOrd="0" presId="urn:microsoft.com/office/officeart/2008/layout/LinedList"/>
    <dgm:cxn modelId="{7FD8A7D4-E1AD-5745-9D8A-665D7A8A72E6}" type="presParOf" srcId="{BDA3BDFD-A858-F545-B569-1B93B8020149}" destId="{B6E76204-C6D8-5247-9062-F3A748A0C3F3}" srcOrd="1" destOrd="0" presId="urn:microsoft.com/office/officeart/2008/layout/LinedList"/>
    <dgm:cxn modelId="{0B66B576-212D-FB4A-A055-FBA5C620C1B1}" type="presParOf" srcId="{F84A459E-07F6-4242-9C9E-841A5D8E2579}" destId="{CAE873EC-36F9-7540-881A-EEBA0E22AC19}" srcOrd="4" destOrd="0" presId="urn:microsoft.com/office/officeart/2008/layout/LinedList"/>
    <dgm:cxn modelId="{EE1B2C73-65A4-7F44-BAE0-C3073E7B4648}" type="presParOf" srcId="{F84A459E-07F6-4242-9C9E-841A5D8E2579}" destId="{5C7AACCB-0DE3-E24B-B36D-5746532DF80C}" srcOrd="5" destOrd="0" presId="urn:microsoft.com/office/officeart/2008/layout/LinedList"/>
    <dgm:cxn modelId="{368282D5-95FB-8E46-B60D-403D6CC4B421}" type="presParOf" srcId="{5C7AACCB-0DE3-E24B-B36D-5746532DF80C}" destId="{AD1352BE-E41D-D647-869B-9E8A84567CDB}" srcOrd="0" destOrd="0" presId="urn:microsoft.com/office/officeart/2008/layout/LinedList"/>
    <dgm:cxn modelId="{437493D4-E1E8-5449-B6F4-B1E32F046854}" type="presParOf" srcId="{5C7AACCB-0DE3-E24B-B36D-5746532DF80C}" destId="{78A266C5-1BDA-7747-80B8-0712373AA28E}" srcOrd="1" destOrd="0" presId="urn:microsoft.com/office/officeart/2008/layout/LinedList"/>
    <dgm:cxn modelId="{7211C9C5-A53B-874E-B69B-022DA88B77F8}" type="presParOf" srcId="{F84A459E-07F6-4242-9C9E-841A5D8E2579}" destId="{6AB6848B-562A-1443-9E53-F9A833140282}" srcOrd="6" destOrd="0" presId="urn:microsoft.com/office/officeart/2008/layout/LinedList"/>
    <dgm:cxn modelId="{8445ACA9-5C77-2944-A100-12B91D818D28}" type="presParOf" srcId="{F84A459E-07F6-4242-9C9E-841A5D8E2579}" destId="{9C56C4A5-B16B-1443-AC65-1686DE87C6A4}" srcOrd="7" destOrd="0" presId="urn:microsoft.com/office/officeart/2008/layout/LinedList"/>
    <dgm:cxn modelId="{6D881B1A-C708-0841-A31D-825E0706E932}" type="presParOf" srcId="{9C56C4A5-B16B-1443-AC65-1686DE87C6A4}" destId="{D8C79CA2-1E05-B342-803E-713D6C30DC23}" srcOrd="0" destOrd="0" presId="urn:microsoft.com/office/officeart/2008/layout/LinedList"/>
    <dgm:cxn modelId="{47EBF4CB-8BBA-154C-843D-15FE14217272}" type="presParOf" srcId="{9C56C4A5-B16B-1443-AC65-1686DE87C6A4}" destId="{5E99937C-234D-CA46-992E-0E2498799AEB}" srcOrd="1" destOrd="0" presId="urn:microsoft.com/office/officeart/2008/layout/LinedList"/>
    <dgm:cxn modelId="{4A0D929C-16CE-F144-B9E6-75B013E9FBD8}" type="presParOf" srcId="{F84A459E-07F6-4242-9C9E-841A5D8E2579}" destId="{2333D2A2-8AEB-6143-8C59-8605D75DD306}" srcOrd="8" destOrd="0" presId="urn:microsoft.com/office/officeart/2008/layout/LinedList"/>
    <dgm:cxn modelId="{8956A279-D937-4740-B781-CBEBC8926557}" type="presParOf" srcId="{F84A459E-07F6-4242-9C9E-841A5D8E2579}" destId="{EAD3E0DE-8775-0749-BC5E-A11490D8F99F}" srcOrd="9" destOrd="0" presId="urn:microsoft.com/office/officeart/2008/layout/LinedList"/>
    <dgm:cxn modelId="{17F53CF5-EC4E-CB4B-AB57-AAFCB3D6475D}" type="presParOf" srcId="{EAD3E0DE-8775-0749-BC5E-A11490D8F99F}" destId="{86057937-A70A-BA4E-84D9-33FE5DC4B2A2}" srcOrd="0" destOrd="0" presId="urn:microsoft.com/office/officeart/2008/layout/LinedList"/>
    <dgm:cxn modelId="{7F8A4A62-25C3-AB4A-81E8-85C8B64A82E8}" type="presParOf" srcId="{EAD3E0DE-8775-0749-BC5E-A11490D8F99F}" destId="{D005A00B-2F80-8145-8AA1-C0FBDD950631}" srcOrd="1" destOrd="0" presId="urn:microsoft.com/office/officeart/2008/layout/LinedList"/>
    <dgm:cxn modelId="{72ECEB2B-B1A7-0049-B08A-C39B4048DC55}" type="presParOf" srcId="{F84A459E-07F6-4242-9C9E-841A5D8E2579}" destId="{23BCE8A1-D4DF-9545-96F3-6DE8F86B479F}" srcOrd="10" destOrd="0" presId="urn:microsoft.com/office/officeart/2008/layout/LinedList"/>
    <dgm:cxn modelId="{105DEAC4-6C75-E042-9F25-9E64B5CC11A0}" type="presParOf" srcId="{F84A459E-07F6-4242-9C9E-841A5D8E2579}" destId="{6A2C25F0-F757-7A42-9B73-2BE566651207}" srcOrd="11" destOrd="0" presId="urn:microsoft.com/office/officeart/2008/layout/LinedList"/>
    <dgm:cxn modelId="{FF157822-53D9-C344-98AF-3B514491669A}" type="presParOf" srcId="{6A2C25F0-F757-7A42-9B73-2BE566651207}" destId="{B3557460-1CFA-6D48-9CF3-FEB0AE0FA3BE}" srcOrd="0" destOrd="0" presId="urn:microsoft.com/office/officeart/2008/layout/LinedList"/>
    <dgm:cxn modelId="{4ACC73C1-012D-CE43-90AB-562A33FC0BF4}" type="presParOf" srcId="{6A2C25F0-F757-7A42-9B73-2BE566651207}" destId="{1E54D6CB-D846-E643-A15B-F2B4489131A2}" srcOrd="1" destOrd="0" presId="urn:microsoft.com/office/officeart/2008/layout/LinedList"/>
    <dgm:cxn modelId="{DC4FE111-A65B-7248-87BA-6BC257E7E63F}" type="presParOf" srcId="{F84A459E-07F6-4242-9C9E-841A5D8E2579}" destId="{1AC2E6B4-AD91-BF4D-B7A2-1FD74E035C1D}" srcOrd="12" destOrd="0" presId="urn:microsoft.com/office/officeart/2008/layout/LinedList"/>
    <dgm:cxn modelId="{F0C2F449-47C8-DF40-8169-F07F0A09A84D}" type="presParOf" srcId="{F84A459E-07F6-4242-9C9E-841A5D8E2579}" destId="{1C6DE7FD-B2FB-7140-9E62-48311409FC2E}" srcOrd="13" destOrd="0" presId="urn:microsoft.com/office/officeart/2008/layout/LinedList"/>
    <dgm:cxn modelId="{63767387-33D9-ED47-BB96-7050462833AF}" type="presParOf" srcId="{1C6DE7FD-B2FB-7140-9E62-48311409FC2E}" destId="{B38F6C0D-E610-3E43-8E39-71BAC95C0CAA}" srcOrd="0" destOrd="0" presId="urn:microsoft.com/office/officeart/2008/layout/LinedList"/>
    <dgm:cxn modelId="{546A8D03-1999-C849-AEC9-6D5F8A87171F}" type="presParOf" srcId="{1C6DE7FD-B2FB-7140-9E62-48311409FC2E}" destId="{BA28C5B7-2D5A-6046-B825-CC81293D8594}" srcOrd="1" destOrd="0" presId="urn:microsoft.com/office/officeart/2008/layout/LinedList"/>
    <dgm:cxn modelId="{F78C5AAD-A7C3-4740-A94F-AC6965DC5259}" type="presParOf" srcId="{F84A459E-07F6-4242-9C9E-841A5D8E2579}" destId="{0D616D80-D49D-A340-A84D-A196887613CC}" srcOrd="14" destOrd="0" presId="urn:microsoft.com/office/officeart/2008/layout/LinedList"/>
    <dgm:cxn modelId="{68D37C76-3357-B940-9756-E00D73C09766}" type="presParOf" srcId="{F84A459E-07F6-4242-9C9E-841A5D8E2579}" destId="{DE74ECEC-ACA8-0342-AD24-9E264563A44D}" srcOrd="15" destOrd="0" presId="urn:microsoft.com/office/officeart/2008/layout/LinedList"/>
    <dgm:cxn modelId="{0BA9D687-BB81-9243-A2B3-797FE6267A7C}" type="presParOf" srcId="{DE74ECEC-ACA8-0342-AD24-9E264563A44D}" destId="{76ED103E-6C94-8C49-B570-4FA2B432BE36}" srcOrd="0" destOrd="0" presId="urn:microsoft.com/office/officeart/2008/layout/LinedList"/>
    <dgm:cxn modelId="{4381E0FB-532B-B644-93E4-72A4C35CA15C}" type="presParOf" srcId="{DE74ECEC-ACA8-0342-AD24-9E264563A44D}" destId="{A619FF9D-8512-7143-B170-A219F0C43CE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A06557-6DCB-4948-915D-4771A3096477}" type="doc">
      <dgm:prSet loTypeId="urn:microsoft.com/office/officeart/2008/layout/LinedList" loCatId="list" qsTypeId="urn:microsoft.com/office/officeart/2005/8/quickstyle/simple2" qsCatId="simple" csTypeId="urn:microsoft.com/office/officeart/2005/8/colors/colorful5" csCatId="colorful"/>
      <dgm:spPr/>
      <dgm:t>
        <a:bodyPr/>
        <a:lstStyle/>
        <a:p>
          <a:endParaRPr lang="en-US"/>
        </a:p>
      </dgm:t>
    </dgm:pt>
    <dgm:pt modelId="{E65AFBFA-CA40-4C39-A33B-65538E881A3E}">
      <dgm:prSet/>
      <dgm:spPr/>
      <dgm:t>
        <a:bodyPr/>
        <a:lstStyle/>
        <a:p>
          <a:r>
            <a:rPr lang="en-GB"/>
            <a:t>A child will develop at this stage using coordinating sensory and fine motor skills. </a:t>
          </a:r>
          <a:endParaRPr lang="en-US"/>
        </a:p>
      </dgm:t>
    </dgm:pt>
    <dgm:pt modelId="{17675657-15F9-4FEF-B325-761B09C8AEEE}" type="parTrans" cxnId="{93208465-7449-4337-9506-58E4B5705A8F}">
      <dgm:prSet/>
      <dgm:spPr/>
      <dgm:t>
        <a:bodyPr/>
        <a:lstStyle/>
        <a:p>
          <a:endParaRPr lang="en-US"/>
        </a:p>
      </dgm:t>
    </dgm:pt>
    <dgm:pt modelId="{2C90FE87-FE4D-441A-8C5C-E77EA4ABC706}" type="sibTrans" cxnId="{93208465-7449-4337-9506-58E4B5705A8F}">
      <dgm:prSet/>
      <dgm:spPr/>
      <dgm:t>
        <a:bodyPr/>
        <a:lstStyle/>
        <a:p>
          <a:endParaRPr lang="en-US"/>
        </a:p>
      </dgm:t>
    </dgm:pt>
    <dgm:pt modelId="{D99A94B8-1301-4020-A83D-4E3E9EAA5BDD}">
      <dgm:prSet/>
      <dgm:spPr/>
      <dgm:t>
        <a:bodyPr/>
        <a:lstStyle/>
        <a:p>
          <a:r>
            <a:rPr lang="en-GB"/>
            <a:t>From seeing, hearing, touching, sucking and grasping.</a:t>
          </a:r>
          <a:endParaRPr lang="en-US"/>
        </a:p>
      </dgm:t>
    </dgm:pt>
    <dgm:pt modelId="{977226F3-856C-4B8D-8C96-74F2587DB0EA}" type="parTrans" cxnId="{052DDFA8-07BD-4F84-A7BC-B0D95B43C394}">
      <dgm:prSet/>
      <dgm:spPr/>
      <dgm:t>
        <a:bodyPr/>
        <a:lstStyle/>
        <a:p>
          <a:endParaRPr lang="en-US"/>
        </a:p>
      </dgm:t>
    </dgm:pt>
    <dgm:pt modelId="{C1653388-363D-4D9B-9FF4-C6DF11BD8A2D}" type="sibTrans" cxnId="{052DDFA8-07BD-4F84-A7BC-B0D95B43C394}">
      <dgm:prSet/>
      <dgm:spPr/>
      <dgm:t>
        <a:bodyPr/>
        <a:lstStyle/>
        <a:p>
          <a:endParaRPr lang="en-US"/>
        </a:p>
      </dgm:t>
    </dgm:pt>
    <dgm:pt modelId="{EF1C422E-4AF3-43CD-B9E2-E9FA456DD6E2}">
      <dgm:prSet/>
      <dgm:spPr/>
      <dgm:t>
        <a:bodyPr/>
        <a:lstStyle/>
        <a:p>
          <a:r>
            <a:rPr lang="en-GB"/>
            <a:t>An infant at this stage will develop an understanding of the objects which exist in their surroundings and continue to make new discoveries about the world around them.</a:t>
          </a:r>
          <a:endParaRPr lang="en-US"/>
        </a:p>
      </dgm:t>
    </dgm:pt>
    <dgm:pt modelId="{619CD334-E50E-4D0D-8333-E8EADF6850DE}" type="parTrans" cxnId="{936FF93A-43F9-4DBE-8981-8C0E2B3939C8}">
      <dgm:prSet/>
      <dgm:spPr/>
      <dgm:t>
        <a:bodyPr/>
        <a:lstStyle/>
        <a:p>
          <a:endParaRPr lang="en-US"/>
        </a:p>
      </dgm:t>
    </dgm:pt>
    <dgm:pt modelId="{EDC74EDD-F165-4B49-96C9-A6437B71E655}" type="sibTrans" cxnId="{936FF93A-43F9-4DBE-8981-8C0E2B3939C8}">
      <dgm:prSet/>
      <dgm:spPr/>
      <dgm:t>
        <a:bodyPr/>
        <a:lstStyle/>
        <a:p>
          <a:endParaRPr lang="en-US"/>
        </a:p>
      </dgm:t>
    </dgm:pt>
    <dgm:pt modelId="{F6C069F9-8263-4651-B95C-9E0DB675868E}">
      <dgm:prSet/>
      <dgm:spPr/>
      <dgm:t>
        <a:bodyPr/>
        <a:lstStyle/>
        <a:p>
          <a:r>
            <a:rPr lang="en-GB"/>
            <a:t>It is at this stage where a child will go through a period of rapid cognitive growth and learning.</a:t>
          </a:r>
          <a:endParaRPr lang="en-US"/>
        </a:p>
      </dgm:t>
    </dgm:pt>
    <dgm:pt modelId="{F0EE1AEE-5A9C-48A4-AF69-6612768C0511}" type="parTrans" cxnId="{C4F5B9E1-C0A2-49CA-B905-7C1E1C3E4584}">
      <dgm:prSet/>
      <dgm:spPr/>
      <dgm:t>
        <a:bodyPr/>
        <a:lstStyle/>
        <a:p>
          <a:endParaRPr lang="en-US"/>
        </a:p>
      </dgm:t>
    </dgm:pt>
    <dgm:pt modelId="{37F13B8C-CE80-429E-9F37-E71E54076F8A}" type="sibTrans" cxnId="{C4F5B9E1-C0A2-49CA-B905-7C1E1C3E4584}">
      <dgm:prSet/>
      <dgm:spPr/>
      <dgm:t>
        <a:bodyPr/>
        <a:lstStyle/>
        <a:p>
          <a:endParaRPr lang="en-US"/>
        </a:p>
      </dgm:t>
    </dgm:pt>
    <dgm:pt modelId="{4C46D536-5B5B-4AA2-BF44-EEF4E9802852}">
      <dgm:prSet/>
      <dgm:spPr/>
      <dgm:t>
        <a:bodyPr/>
        <a:lstStyle/>
        <a:p>
          <a:r>
            <a:rPr lang="en-GB"/>
            <a:t>A child at this stage will learn how to crawl and walk, as well as learn words with the influences of people around them.</a:t>
          </a:r>
          <a:endParaRPr lang="en-US"/>
        </a:p>
      </dgm:t>
    </dgm:pt>
    <dgm:pt modelId="{36FEE810-A849-48F3-A7FA-5BE7EE153123}" type="parTrans" cxnId="{FDD05FC9-2D25-476C-8EF6-54BD06E6040E}">
      <dgm:prSet/>
      <dgm:spPr/>
      <dgm:t>
        <a:bodyPr/>
        <a:lstStyle/>
        <a:p>
          <a:endParaRPr lang="en-US"/>
        </a:p>
      </dgm:t>
    </dgm:pt>
    <dgm:pt modelId="{3EF5FA19-CEB1-4138-B209-200D43A9F957}" type="sibTrans" cxnId="{FDD05FC9-2D25-476C-8EF6-54BD06E6040E}">
      <dgm:prSet/>
      <dgm:spPr/>
      <dgm:t>
        <a:bodyPr/>
        <a:lstStyle/>
        <a:p>
          <a:endParaRPr lang="en-US"/>
        </a:p>
      </dgm:t>
    </dgm:pt>
    <dgm:pt modelId="{83A92531-F8CB-024F-9CE5-70DCBA164A01}" type="pres">
      <dgm:prSet presAssocID="{0DA06557-6DCB-4948-915D-4771A3096477}" presName="vert0" presStyleCnt="0">
        <dgm:presLayoutVars>
          <dgm:dir/>
          <dgm:animOne val="branch"/>
          <dgm:animLvl val="lvl"/>
        </dgm:presLayoutVars>
      </dgm:prSet>
      <dgm:spPr/>
    </dgm:pt>
    <dgm:pt modelId="{BE882D99-7536-164A-B579-0EBC06B72738}" type="pres">
      <dgm:prSet presAssocID="{E65AFBFA-CA40-4C39-A33B-65538E881A3E}" presName="thickLine" presStyleLbl="alignNode1" presStyleIdx="0" presStyleCnt="5"/>
      <dgm:spPr/>
    </dgm:pt>
    <dgm:pt modelId="{717B3BF0-90B1-1B4B-BC47-57480A6F2988}" type="pres">
      <dgm:prSet presAssocID="{E65AFBFA-CA40-4C39-A33B-65538E881A3E}" presName="horz1" presStyleCnt="0"/>
      <dgm:spPr/>
    </dgm:pt>
    <dgm:pt modelId="{3B2C628F-BA9E-7D44-A1F8-A2BA96856805}" type="pres">
      <dgm:prSet presAssocID="{E65AFBFA-CA40-4C39-A33B-65538E881A3E}" presName="tx1" presStyleLbl="revTx" presStyleIdx="0" presStyleCnt="5"/>
      <dgm:spPr/>
    </dgm:pt>
    <dgm:pt modelId="{F9BEC654-4106-A646-80A0-E42344229532}" type="pres">
      <dgm:prSet presAssocID="{E65AFBFA-CA40-4C39-A33B-65538E881A3E}" presName="vert1" presStyleCnt="0"/>
      <dgm:spPr/>
    </dgm:pt>
    <dgm:pt modelId="{79342D52-B87D-104A-9B6F-DFE0A8DF6BB4}" type="pres">
      <dgm:prSet presAssocID="{D99A94B8-1301-4020-A83D-4E3E9EAA5BDD}" presName="thickLine" presStyleLbl="alignNode1" presStyleIdx="1" presStyleCnt="5"/>
      <dgm:spPr/>
    </dgm:pt>
    <dgm:pt modelId="{3A3BD3EB-6B4D-2A49-B664-883F817E8FC0}" type="pres">
      <dgm:prSet presAssocID="{D99A94B8-1301-4020-A83D-4E3E9EAA5BDD}" presName="horz1" presStyleCnt="0"/>
      <dgm:spPr/>
    </dgm:pt>
    <dgm:pt modelId="{F3768F38-CA20-5F46-843E-F8022DEC725C}" type="pres">
      <dgm:prSet presAssocID="{D99A94B8-1301-4020-A83D-4E3E9EAA5BDD}" presName="tx1" presStyleLbl="revTx" presStyleIdx="1" presStyleCnt="5"/>
      <dgm:spPr/>
    </dgm:pt>
    <dgm:pt modelId="{CA9BF9F1-254E-064D-ACDF-64BA51405287}" type="pres">
      <dgm:prSet presAssocID="{D99A94B8-1301-4020-A83D-4E3E9EAA5BDD}" presName="vert1" presStyleCnt="0"/>
      <dgm:spPr/>
    </dgm:pt>
    <dgm:pt modelId="{9CF285F6-DC79-674E-B5A7-F7DD6ADF2125}" type="pres">
      <dgm:prSet presAssocID="{EF1C422E-4AF3-43CD-B9E2-E9FA456DD6E2}" presName="thickLine" presStyleLbl="alignNode1" presStyleIdx="2" presStyleCnt="5"/>
      <dgm:spPr/>
    </dgm:pt>
    <dgm:pt modelId="{0FDE0E77-45FA-504B-A80D-6E8A6A03DF50}" type="pres">
      <dgm:prSet presAssocID="{EF1C422E-4AF3-43CD-B9E2-E9FA456DD6E2}" presName="horz1" presStyleCnt="0"/>
      <dgm:spPr/>
    </dgm:pt>
    <dgm:pt modelId="{62456A17-8450-264F-BE8B-F1F3746F8DD3}" type="pres">
      <dgm:prSet presAssocID="{EF1C422E-4AF3-43CD-B9E2-E9FA456DD6E2}" presName="tx1" presStyleLbl="revTx" presStyleIdx="2" presStyleCnt="5"/>
      <dgm:spPr/>
    </dgm:pt>
    <dgm:pt modelId="{4AB4F2A9-EBE6-3840-A5B1-25041CE9E05F}" type="pres">
      <dgm:prSet presAssocID="{EF1C422E-4AF3-43CD-B9E2-E9FA456DD6E2}" presName="vert1" presStyleCnt="0"/>
      <dgm:spPr/>
    </dgm:pt>
    <dgm:pt modelId="{BBB371C8-E32B-5348-B26F-7FAD505C7AC3}" type="pres">
      <dgm:prSet presAssocID="{F6C069F9-8263-4651-B95C-9E0DB675868E}" presName="thickLine" presStyleLbl="alignNode1" presStyleIdx="3" presStyleCnt="5"/>
      <dgm:spPr/>
    </dgm:pt>
    <dgm:pt modelId="{AC3446AF-D3EE-3E44-854E-18D3B694AC2A}" type="pres">
      <dgm:prSet presAssocID="{F6C069F9-8263-4651-B95C-9E0DB675868E}" presName="horz1" presStyleCnt="0"/>
      <dgm:spPr/>
    </dgm:pt>
    <dgm:pt modelId="{3DA27F78-892F-7743-9797-5AAD8FEE203F}" type="pres">
      <dgm:prSet presAssocID="{F6C069F9-8263-4651-B95C-9E0DB675868E}" presName="tx1" presStyleLbl="revTx" presStyleIdx="3" presStyleCnt="5"/>
      <dgm:spPr/>
    </dgm:pt>
    <dgm:pt modelId="{81FB0105-2345-144F-B35B-4C75921ACCB8}" type="pres">
      <dgm:prSet presAssocID="{F6C069F9-8263-4651-B95C-9E0DB675868E}" presName="vert1" presStyleCnt="0"/>
      <dgm:spPr/>
    </dgm:pt>
    <dgm:pt modelId="{20887EE5-C5E1-3941-B8CE-4B2209F6B504}" type="pres">
      <dgm:prSet presAssocID="{4C46D536-5B5B-4AA2-BF44-EEF4E9802852}" presName="thickLine" presStyleLbl="alignNode1" presStyleIdx="4" presStyleCnt="5"/>
      <dgm:spPr/>
    </dgm:pt>
    <dgm:pt modelId="{41BB2245-419D-E640-90D9-565A7D942AFF}" type="pres">
      <dgm:prSet presAssocID="{4C46D536-5B5B-4AA2-BF44-EEF4E9802852}" presName="horz1" presStyleCnt="0"/>
      <dgm:spPr/>
    </dgm:pt>
    <dgm:pt modelId="{4081A01B-9D59-DD40-884D-D2B79B637715}" type="pres">
      <dgm:prSet presAssocID="{4C46D536-5B5B-4AA2-BF44-EEF4E9802852}" presName="tx1" presStyleLbl="revTx" presStyleIdx="4" presStyleCnt="5"/>
      <dgm:spPr/>
    </dgm:pt>
    <dgm:pt modelId="{C7283A1C-6FFE-604B-A4BE-26E3E03AC540}" type="pres">
      <dgm:prSet presAssocID="{4C46D536-5B5B-4AA2-BF44-EEF4E9802852}" presName="vert1" presStyleCnt="0"/>
      <dgm:spPr/>
    </dgm:pt>
  </dgm:ptLst>
  <dgm:cxnLst>
    <dgm:cxn modelId="{F966BB38-7108-C440-B464-0114BD13435B}" type="presOf" srcId="{F6C069F9-8263-4651-B95C-9E0DB675868E}" destId="{3DA27F78-892F-7743-9797-5AAD8FEE203F}" srcOrd="0" destOrd="0" presId="urn:microsoft.com/office/officeart/2008/layout/LinedList"/>
    <dgm:cxn modelId="{1427F33A-1B6A-2E48-B98E-2E2E22722FBD}" type="presOf" srcId="{EF1C422E-4AF3-43CD-B9E2-E9FA456DD6E2}" destId="{62456A17-8450-264F-BE8B-F1F3746F8DD3}" srcOrd="0" destOrd="0" presId="urn:microsoft.com/office/officeart/2008/layout/LinedList"/>
    <dgm:cxn modelId="{936FF93A-43F9-4DBE-8981-8C0E2B3939C8}" srcId="{0DA06557-6DCB-4948-915D-4771A3096477}" destId="{EF1C422E-4AF3-43CD-B9E2-E9FA456DD6E2}" srcOrd="2" destOrd="0" parTransId="{619CD334-E50E-4D0D-8333-E8EADF6850DE}" sibTransId="{EDC74EDD-F165-4B49-96C9-A6437B71E655}"/>
    <dgm:cxn modelId="{4B62D540-485E-F84C-8058-32DA36EF2521}" type="presOf" srcId="{D99A94B8-1301-4020-A83D-4E3E9EAA5BDD}" destId="{F3768F38-CA20-5F46-843E-F8022DEC725C}" srcOrd="0" destOrd="0" presId="urn:microsoft.com/office/officeart/2008/layout/LinedList"/>
    <dgm:cxn modelId="{6FE76C5F-C6E7-694F-BC55-854C54C9E7F9}" type="presOf" srcId="{0DA06557-6DCB-4948-915D-4771A3096477}" destId="{83A92531-F8CB-024F-9CE5-70DCBA164A01}" srcOrd="0" destOrd="0" presId="urn:microsoft.com/office/officeart/2008/layout/LinedList"/>
    <dgm:cxn modelId="{93208465-7449-4337-9506-58E4B5705A8F}" srcId="{0DA06557-6DCB-4948-915D-4771A3096477}" destId="{E65AFBFA-CA40-4C39-A33B-65538E881A3E}" srcOrd="0" destOrd="0" parTransId="{17675657-15F9-4FEF-B325-761B09C8AEEE}" sibTransId="{2C90FE87-FE4D-441A-8C5C-E77EA4ABC706}"/>
    <dgm:cxn modelId="{4CE4EB6E-75B7-CF4C-9275-68AC5D746FE1}" type="presOf" srcId="{4C46D536-5B5B-4AA2-BF44-EEF4E9802852}" destId="{4081A01B-9D59-DD40-884D-D2B79B637715}" srcOrd="0" destOrd="0" presId="urn:microsoft.com/office/officeart/2008/layout/LinedList"/>
    <dgm:cxn modelId="{052DDFA8-07BD-4F84-A7BC-B0D95B43C394}" srcId="{0DA06557-6DCB-4948-915D-4771A3096477}" destId="{D99A94B8-1301-4020-A83D-4E3E9EAA5BDD}" srcOrd="1" destOrd="0" parTransId="{977226F3-856C-4B8D-8C96-74F2587DB0EA}" sibTransId="{C1653388-363D-4D9B-9FF4-C6DF11BD8A2D}"/>
    <dgm:cxn modelId="{0A2FFEAD-2D3D-3844-BC26-B6D9FB7969DF}" type="presOf" srcId="{E65AFBFA-CA40-4C39-A33B-65538E881A3E}" destId="{3B2C628F-BA9E-7D44-A1F8-A2BA96856805}" srcOrd="0" destOrd="0" presId="urn:microsoft.com/office/officeart/2008/layout/LinedList"/>
    <dgm:cxn modelId="{FDD05FC9-2D25-476C-8EF6-54BD06E6040E}" srcId="{0DA06557-6DCB-4948-915D-4771A3096477}" destId="{4C46D536-5B5B-4AA2-BF44-EEF4E9802852}" srcOrd="4" destOrd="0" parTransId="{36FEE810-A849-48F3-A7FA-5BE7EE153123}" sibTransId="{3EF5FA19-CEB1-4138-B209-200D43A9F957}"/>
    <dgm:cxn modelId="{C4F5B9E1-C0A2-49CA-B905-7C1E1C3E4584}" srcId="{0DA06557-6DCB-4948-915D-4771A3096477}" destId="{F6C069F9-8263-4651-B95C-9E0DB675868E}" srcOrd="3" destOrd="0" parTransId="{F0EE1AEE-5A9C-48A4-AF69-6612768C0511}" sibTransId="{37F13B8C-CE80-429E-9F37-E71E54076F8A}"/>
    <dgm:cxn modelId="{EA6B1BF4-663A-EC4D-BB4A-3785FE88CA25}" type="presParOf" srcId="{83A92531-F8CB-024F-9CE5-70DCBA164A01}" destId="{BE882D99-7536-164A-B579-0EBC06B72738}" srcOrd="0" destOrd="0" presId="urn:microsoft.com/office/officeart/2008/layout/LinedList"/>
    <dgm:cxn modelId="{22556E41-5ECE-1C4D-8CFC-06E4F39C211E}" type="presParOf" srcId="{83A92531-F8CB-024F-9CE5-70DCBA164A01}" destId="{717B3BF0-90B1-1B4B-BC47-57480A6F2988}" srcOrd="1" destOrd="0" presId="urn:microsoft.com/office/officeart/2008/layout/LinedList"/>
    <dgm:cxn modelId="{1ECFB7FF-922C-8842-A97C-77689E114FB9}" type="presParOf" srcId="{717B3BF0-90B1-1B4B-BC47-57480A6F2988}" destId="{3B2C628F-BA9E-7D44-A1F8-A2BA96856805}" srcOrd="0" destOrd="0" presId="urn:microsoft.com/office/officeart/2008/layout/LinedList"/>
    <dgm:cxn modelId="{66BF2871-B2BC-BB4C-B93D-F77635F8633C}" type="presParOf" srcId="{717B3BF0-90B1-1B4B-BC47-57480A6F2988}" destId="{F9BEC654-4106-A646-80A0-E42344229532}" srcOrd="1" destOrd="0" presId="urn:microsoft.com/office/officeart/2008/layout/LinedList"/>
    <dgm:cxn modelId="{F1DE8634-5651-0342-833E-42379F9AD487}" type="presParOf" srcId="{83A92531-F8CB-024F-9CE5-70DCBA164A01}" destId="{79342D52-B87D-104A-9B6F-DFE0A8DF6BB4}" srcOrd="2" destOrd="0" presId="urn:microsoft.com/office/officeart/2008/layout/LinedList"/>
    <dgm:cxn modelId="{2F32AE8D-416B-1C41-AC5F-901232253C16}" type="presParOf" srcId="{83A92531-F8CB-024F-9CE5-70DCBA164A01}" destId="{3A3BD3EB-6B4D-2A49-B664-883F817E8FC0}" srcOrd="3" destOrd="0" presId="urn:microsoft.com/office/officeart/2008/layout/LinedList"/>
    <dgm:cxn modelId="{966DF6AC-A6D1-654C-80E5-1E026090B5FC}" type="presParOf" srcId="{3A3BD3EB-6B4D-2A49-B664-883F817E8FC0}" destId="{F3768F38-CA20-5F46-843E-F8022DEC725C}" srcOrd="0" destOrd="0" presId="urn:microsoft.com/office/officeart/2008/layout/LinedList"/>
    <dgm:cxn modelId="{E46DA86D-608A-F046-8109-34EB368542D6}" type="presParOf" srcId="{3A3BD3EB-6B4D-2A49-B664-883F817E8FC0}" destId="{CA9BF9F1-254E-064D-ACDF-64BA51405287}" srcOrd="1" destOrd="0" presId="urn:microsoft.com/office/officeart/2008/layout/LinedList"/>
    <dgm:cxn modelId="{D1DA041B-602C-224F-8E60-471535B012D6}" type="presParOf" srcId="{83A92531-F8CB-024F-9CE5-70DCBA164A01}" destId="{9CF285F6-DC79-674E-B5A7-F7DD6ADF2125}" srcOrd="4" destOrd="0" presId="urn:microsoft.com/office/officeart/2008/layout/LinedList"/>
    <dgm:cxn modelId="{95C8BF6B-AF16-B14D-AD37-2F0D4C16020B}" type="presParOf" srcId="{83A92531-F8CB-024F-9CE5-70DCBA164A01}" destId="{0FDE0E77-45FA-504B-A80D-6E8A6A03DF50}" srcOrd="5" destOrd="0" presId="urn:microsoft.com/office/officeart/2008/layout/LinedList"/>
    <dgm:cxn modelId="{BB95B368-375B-524D-AA74-BA42907CEC5B}" type="presParOf" srcId="{0FDE0E77-45FA-504B-A80D-6E8A6A03DF50}" destId="{62456A17-8450-264F-BE8B-F1F3746F8DD3}" srcOrd="0" destOrd="0" presId="urn:microsoft.com/office/officeart/2008/layout/LinedList"/>
    <dgm:cxn modelId="{5995B1DA-8E35-A145-9231-25E67FC813B4}" type="presParOf" srcId="{0FDE0E77-45FA-504B-A80D-6E8A6A03DF50}" destId="{4AB4F2A9-EBE6-3840-A5B1-25041CE9E05F}" srcOrd="1" destOrd="0" presId="urn:microsoft.com/office/officeart/2008/layout/LinedList"/>
    <dgm:cxn modelId="{5EEA8174-2F45-3642-A3DB-A6572B33AC71}" type="presParOf" srcId="{83A92531-F8CB-024F-9CE5-70DCBA164A01}" destId="{BBB371C8-E32B-5348-B26F-7FAD505C7AC3}" srcOrd="6" destOrd="0" presId="urn:microsoft.com/office/officeart/2008/layout/LinedList"/>
    <dgm:cxn modelId="{223D1E03-7DD0-7244-9CE5-6BFDA94EDF46}" type="presParOf" srcId="{83A92531-F8CB-024F-9CE5-70DCBA164A01}" destId="{AC3446AF-D3EE-3E44-854E-18D3B694AC2A}" srcOrd="7" destOrd="0" presId="urn:microsoft.com/office/officeart/2008/layout/LinedList"/>
    <dgm:cxn modelId="{05908B15-25E5-454E-9E31-6DD500EA8A60}" type="presParOf" srcId="{AC3446AF-D3EE-3E44-854E-18D3B694AC2A}" destId="{3DA27F78-892F-7743-9797-5AAD8FEE203F}" srcOrd="0" destOrd="0" presId="urn:microsoft.com/office/officeart/2008/layout/LinedList"/>
    <dgm:cxn modelId="{589A1F0E-3F78-5849-A714-C60F23DC1B40}" type="presParOf" srcId="{AC3446AF-D3EE-3E44-854E-18D3B694AC2A}" destId="{81FB0105-2345-144F-B35B-4C75921ACCB8}" srcOrd="1" destOrd="0" presId="urn:microsoft.com/office/officeart/2008/layout/LinedList"/>
    <dgm:cxn modelId="{57585070-1989-ED4D-B2E9-3F374FEF6787}" type="presParOf" srcId="{83A92531-F8CB-024F-9CE5-70DCBA164A01}" destId="{20887EE5-C5E1-3941-B8CE-4B2209F6B504}" srcOrd="8" destOrd="0" presId="urn:microsoft.com/office/officeart/2008/layout/LinedList"/>
    <dgm:cxn modelId="{A0FD8C36-340C-F54E-9C7F-607A6CF4A42D}" type="presParOf" srcId="{83A92531-F8CB-024F-9CE5-70DCBA164A01}" destId="{41BB2245-419D-E640-90D9-565A7D942AFF}" srcOrd="9" destOrd="0" presId="urn:microsoft.com/office/officeart/2008/layout/LinedList"/>
    <dgm:cxn modelId="{56EA3C19-E2D2-CA4D-988D-6B7D7D653DFD}" type="presParOf" srcId="{41BB2245-419D-E640-90D9-565A7D942AFF}" destId="{4081A01B-9D59-DD40-884D-D2B79B637715}" srcOrd="0" destOrd="0" presId="urn:microsoft.com/office/officeart/2008/layout/LinedList"/>
    <dgm:cxn modelId="{50203477-8603-3944-B3F5-A75944D5CC09}" type="presParOf" srcId="{41BB2245-419D-E640-90D9-565A7D942AFF}" destId="{C7283A1C-6FFE-604B-A4BE-26E3E03AC54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BCFA30-AC19-C74D-86CF-1DDDA27486FE}">
      <dsp:nvSpPr>
        <dsp:cNvPr id="0" name=""/>
        <dsp:cNvSpPr/>
      </dsp:nvSpPr>
      <dsp:spPr>
        <a:xfrm>
          <a:off x="0" y="0"/>
          <a:ext cx="9493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21EC63-D1FE-9640-8D97-E335648DA6E7}">
      <dsp:nvSpPr>
        <dsp:cNvPr id="0" name=""/>
        <dsp:cNvSpPr/>
      </dsp:nvSpPr>
      <dsp:spPr>
        <a:xfrm>
          <a:off x="0" y="0"/>
          <a:ext cx="9493250" cy="58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Introduction</a:t>
          </a:r>
        </a:p>
      </dsp:txBody>
      <dsp:txXfrm>
        <a:off x="0" y="0"/>
        <a:ext cx="9493250" cy="586173"/>
      </dsp:txXfrm>
    </dsp:sp>
    <dsp:sp modelId="{5DCBE27A-C846-224F-93FA-70C22337AE95}">
      <dsp:nvSpPr>
        <dsp:cNvPr id="0" name=""/>
        <dsp:cNvSpPr/>
      </dsp:nvSpPr>
      <dsp:spPr>
        <a:xfrm>
          <a:off x="0" y="586173"/>
          <a:ext cx="9493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99436-4925-1C43-BF05-719B84715A1A}">
      <dsp:nvSpPr>
        <dsp:cNvPr id="0" name=""/>
        <dsp:cNvSpPr/>
      </dsp:nvSpPr>
      <dsp:spPr>
        <a:xfrm>
          <a:off x="0" y="586173"/>
          <a:ext cx="9493250" cy="58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latin typeface="Arial" panose="020B0604020202020204" pitchFamily="34" charset="0"/>
              <a:cs typeface="Arial" panose="020B0604020202020204" pitchFamily="34" charset="0"/>
            </a:rPr>
            <a:t>Early stages of Cognitive Development</a:t>
          </a:r>
        </a:p>
      </dsp:txBody>
      <dsp:txXfrm>
        <a:off x="0" y="586173"/>
        <a:ext cx="9493250" cy="586173"/>
      </dsp:txXfrm>
    </dsp:sp>
    <dsp:sp modelId="{CAE873EC-36F9-7540-881A-EEBA0E22AC19}">
      <dsp:nvSpPr>
        <dsp:cNvPr id="0" name=""/>
        <dsp:cNvSpPr/>
      </dsp:nvSpPr>
      <dsp:spPr>
        <a:xfrm>
          <a:off x="0" y="1172347"/>
          <a:ext cx="9493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1352BE-E41D-D647-869B-9E8A84567CDB}">
      <dsp:nvSpPr>
        <dsp:cNvPr id="0" name=""/>
        <dsp:cNvSpPr/>
      </dsp:nvSpPr>
      <dsp:spPr>
        <a:xfrm>
          <a:off x="0" y="1172346"/>
          <a:ext cx="9493250" cy="58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Piaget’s Theory – Summary of the four stages</a:t>
          </a:r>
        </a:p>
      </dsp:txBody>
      <dsp:txXfrm>
        <a:off x="0" y="1172346"/>
        <a:ext cx="9493250" cy="586173"/>
      </dsp:txXfrm>
    </dsp:sp>
    <dsp:sp modelId="{6AB6848B-562A-1443-9E53-F9A833140282}">
      <dsp:nvSpPr>
        <dsp:cNvPr id="0" name=""/>
        <dsp:cNvSpPr/>
      </dsp:nvSpPr>
      <dsp:spPr>
        <a:xfrm>
          <a:off x="0" y="1758520"/>
          <a:ext cx="9493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C79CA2-1E05-B342-803E-713D6C30DC23}">
      <dsp:nvSpPr>
        <dsp:cNvPr id="0" name=""/>
        <dsp:cNvSpPr/>
      </dsp:nvSpPr>
      <dsp:spPr>
        <a:xfrm>
          <a:off x="0" y="1758520"/>
          <a:ext cx="9493250" cy="58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Erikson’s Theory – </a:t>
          </a:r>
        </a:p>
        <a:p>
          <a:pPr marL="0" lvl="0" indent="0" algn="l" defTabSz="488950">
            <a:lnSpc>
              <a:spcPct val="90000"/>
            </a:lnSpc>
            <a:spcBef>
              <a:spcPct val="0"/>
            </a:spcBef>
            <a:spcAft>
              <a:spcPct val="35000"/>
            </a:spcAft>
            <a:buNone/>
          </a:pPr>
          <a:r>
            <a:rPr lang="en-US" sz="1100" kern="1200" dirty="0"/>
            <a:t>stages 1-4</a:t>
          </a:r>
        </a:p>
      </dsp:txBody>
      <dsp:txXfrm>
        <a:off x="0" y="1758520"/>
        <a:ext cx="9493250" cy="586173"/>
      </dsp:txXfrm>
    </dsp:sp>
    <dsp:sp modelId="{2333D2A2-8AEB-6143-8C59-8605D75DD306}">
      <dsp:nvSpPr>
        <dsp:cNvPr id="0" name=""/>
        <dsp:cNvSpPr/>
      </dsp:nvSpPr>
      <dsp:spPr>
        <a:xfrm>
          <a:off x="0" y="2344694"/>
          <a:ext cx="9493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057937-A70A-BA4E-84D9-33FE5DC4B2A2}">
      <dsp:nvSpPr>
        <dsp:cNvPr id="0" name=""/>
        <dsp:cNvSpPr/>
      </dsp:nvSpPr>
      <dsp:spPr>
        <a:xfrm>
          <a:off x="0" y="2344693"/>
          <a:ext cx="9493250" cy="58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dirty="0"/>
            <a:t>stages 5-8</a:t>
          </a:r>
        </a:p>
      </dsp:txBody>
      <dsp:txXfrm>
        <a:off x="0" y="2344693"/>
        <a:ext cx="9493250" cy="586173"/>
      </dsp:txXfrm>
    </dsp:sp>
    <dsp:sp modelId="{23BCE8A1-D4DF-9545-96F3-6DE8F86B479F}">
      <dsp:nvSpPr>
        <dsp:cNvPr id="0" name=""/>
        <dsp:cNvSpPr/>
      </dsp:nvSpPr>
      <dsp:spPr>
        <a:xfrm>
          <a:off x="0" y="2930867"/>
          <a:ext cx="9493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557460-1CFA-6D48-9CF3-FEB0AE0FA3BE}">
      <dsp:nvSpPr>
        <dsp:cNvPr id="0" name=""/>
        <dsp:cNvSpPr/>
      </dsp:nvSpPr>
      <dsp:spPr>
        <a:xfrm>
          <a:off x="0" y="2930867"/>
          <a:ext cx="9493250" cy="58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baseline="0" dirty="0">
              <a:latin typeface="Arial" panose="020B0604020202020204" pitchFamily="34" charset="0"/>
            </a:rPr>
            <a:t>Parenting Advice – </a:t>
          </a:r>
        </a:p>
        <a:p>
          <a:pPr marL="0" lvl="0" indent="0" algn="l" defTabSz="488950">
            <a:lnSpc>
              <a:spcPct val="90000"/>
            </a:lnSpc>
            <a:spcBef>
              <a:spcPct val="0"/>
            </a:spcBef>
            <a:spcAft>
              <a:spcPct val="35000"/>
            </a:spcAft>
            <a:buNone/>
          </a:pPr>
          <a:r>
            <a:rPr lang="en-US" sz="1100" kern="1200" baseline="0" dirty="0">
              <a:latin typeface="Arial" panose="020B0604020202020204" pitchFamily="34" charset="0"/>
            </a:rPr>
            <a:t>How to develop your child’s Gross Motor skills</a:t>
          </a:r>
        </a:p>
      </dsp:txBody>
      <dsp:txXfrm>
        <a:off x="0" y="2930867"/>
        <a:ext cx="9493250" cy="586173"/>
      </dsp:txXfrm>
    </dsp:sp>
    <dsp:sp modelId="{1AC2E6B4-AD91-BF4D-B7A2-1FD74E035C1D}">
      <dsp:nvSpPr>
        <dsp:cNvPr id="0" name=""/>
        <dsp:cNvSpPr/>
      </dsp:nvSpPr>
      <dsp:spPr>
        <a:xfrm>
          <a:off x="0" y="3517040"/>
          <a:ext cx="9493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8F6C0D-E610-3E43-8E39-71BAC95C0CAA}">
      <dsp:nvSpPr>
        <dsp:cNvPr id="0" name=""/>
        <dsp:cNvSpPr/>
      </dsp:nvSpPr>
      <dsp:spPr>
        <a:xfrm>
          <a:off x="0" y="3517040"/>
          <a:ext cx="9493250" cy="58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baseline="0" dirty="0">
              <a:latin typeface="Arial" panose="020B0604020202020204" pitchFamily="34" charset="0"/>
            </a:rPr>
            <a:t>How to develop your child’s social/language skills</a:t>
          </a:r>
        </a:p>
      </dsp:txBody>
      <dsp:txXfrm>
        <a:off x="0" y="3517040"/>
        <a:ext cx="9493250" cy="586173"/>
      </dsp:txXfrm>
    </dsp:sp>
    <dsp:sp modelId="{0D616D80-D49D-A340-A84D-A196887613CC}">
      <dsp:nvSpPr>
        <dsp:cNvPr id="0" name=""/>
        <dsp:cNvSpPr/>
      </dsp:nvSpPr>
      <dsp:spPr>
        <a:xfrm>
          <a:off x="0" y="4103214"/>
          <a:ext cx="949325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ED103E-6C94-8C49-B570-4FA2B432BE36}">
      <dsp:nvSpPr>
        <dsp:cNvPr id="0" name=""/>
        <dsp:cNvSpPr/>
      </dsp:nvSpPr>
      <dsp:spPr>
        <a:xfrm>
          <a:off x="0" y="4103214"/>
          <a:ext cx="9493250" cy="5861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US" sz="1100" kern="1200" baseline="0" dirty="0">
              <a:latin typeface="Arial" panose="020B0604020202020204" pitchFamily="34" charset="0"/>
            </a:rPr>
            <a:t>References</a:t>
          </a:r>
        </a:p>
      </dsp:txBody>
      <dsp:txXfrm>
        <a:off x="0" y="4103214"/>
        <a:ext cx="9493250" cy="5861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882D99-7536-164A-B579-0EBC06B72738}">
      <dsp:nvSpPr>
        <dsp:cNvPr id="0" name=""/>
        <dsp:cNvSpPr/>
      </dsp:nvSpPr>
      <dsp:spPr>
        <a:xfrm>
          <a:off x="0" y="468"/>
          <a:ext cx="550968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B2C628F-BA9E-7D44-A1F8-A2BA96856805}">
      <dsp:nvSpPr>
        <dsp:cNvPr id="0" name=""/>
        <dsp:cNvSpPr/>
      </dsp:nvSpPr>
      <dsp:spPr>
        <a:xfrm>
          <a:off x="0" y="468"/>
          <a:ext cx="5509684" cy="767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child will develop at this stage using coordinating sensory and fine motor skills. </a:t>
          </a:r>
          <a:endParaRPr lang="en-US" sz="1300" kern="1200"/>
        </a:p>
      </dsp:txBody>
      <dsp:txXfrm>
        <a:off x="0" y="468"/>
        <a:ext cx="5509684" cy="767994"/>
      </dsp:txXfrm>
    </dsp:sp>
    <dsp:sp modelId="{79342D52-B87D-104A-9B6F-DFE0A8DF6BB4}">
      <dsp:nvSpPr>
        <dsp:cNvPr id="0" name=""/>
        <dsp:cNvSpPr/>
      </dsp:nvSpPr>
      <dsp:spPr>
        <a:xfrm>
          <a:off x="0" y="768463"/>
          <a:ext cx="5509684" cy="0"/>
        </a:xfrm>
        <a:prstGeom prst="line">
          <a:avLst/>
        </a:prstGeom>
        <a:solidFill>
          <a:schemeClr val="accent5">
            <a:hueOff val="383024"/>
            <a:satOff val="1347"/>
            <a:lumOff val="-343"/>
            <a:alphaOff val="0"/>
          </a:schemeClr>
        </a:solidFill>
        <a:ln w="12700" cap="flat" cmpd="sng" algn="ctr">
          <a:solidFill>
            <a:schemeClr val="accent5">
              <a:hueOff val="383024"/>
              <a:satOff val="1347"/>
              <a:lumOff val="-34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F3768F38-CA20-5F46-843E-F8022DEC725C}">
      <dsp:nvSpPr>
        <dsp:cNvPr id="0" name=""/>
        <dsp:cNvSpPr/>
      </dsp:nvSpPr>
      <dsp:spPr>
        <a:xfrm>
          <a:off x="0" y="768463"/>
          <a:ext cx="5509684" cy="767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From seeing, hearing, touching, sucking and grasping.</a:t>
          </a:r>
          <a:endParaRPr lang="en-US" sz="1300" kern="1200"/>
        </a:p>
      </dsp:txBody>
      <dsp:txXfrm>
        <a:off x="0" y="768463"/>
        <a:ext cx="5509684" cy="767994"/>
      </dsp:txXfrm>
    </dsp:sp>
    <dsp:sp modelId="{9CF285F6-DC79-674E-B5A7-F7DD6ADF2125}">
      <dsp:nvSpPr>
        <dsp:cNvPr id="0" name=""/>
        <dsp:cNvSpPr/>
      </dsp:nvSpPr>
      <dsp:spPr>
        <a:xfrm>
          <a:off x="0" y="1536458"/>
          <a:ext cx="5509684" cy="0"/>
        </a:xfrm>
        <a:prstGeom prst="line">
          <a:avLst/>
        </a:prstGeom>
        <a:solidFill>
          <a:schemeClr val="accent5">
            <a:hueOff val="766049"/>
            <a:satOff val="2694"/>
            <a:lumOff val="-686"/>
            <a:alphaOff val="0"/>
          </a:schemeClr>
        </a:solidFill>
        <a:ln w="12700" cap="flat" cmpd="sng" algn="ctr">
          <a:solidFill>
            <a:schemeClr val="accent5">
              <a:hueOff val="766049"/>
              <a:satOff val="2694"/>
              <a:lumOff val="-68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2456A17-8450-264F-BE8B-F1F3746F8DD3}">
      <dsp:nvSpPr>
        <dsp:cNvPr id="0" name=""/>
        <dsp:cNvSpPr/>
      </dsp:nvSpPr>
      <dsp:spPr>
        <a:xfrm>
          <a:off x="0" y="1536458"/>
          <a:ext cx="5509684" cy="767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An infant at this stage will develop an understanding of the objects which exist in their surroundings and continue to make new discoveries about the world around them.</a:t>
          </a:r>
          <a:endParaRPr lang="en-US" sz="1300" kern="1200"/>
        </a:p>
      </dsp:txBody>
      <dsp:txXfrm>
        <a:off x="0" y="1536458"/>
        <a:ext cx="5509684" cy="767994"/>
      </dsp:txXfrm>
    </dsp:sp>
    <dsp:sp modelId="{BBB371C8-E32B-5348-B26F-7FAD505C7AC3}">
      <dsp:nvSpPr>
        <dsp:cNvPr id="0" name=""/>
        <dsp:cNvSpPr/>
      </dsp:nvSpPr>
      <dsp:spPr>
        <a:xfrm>
          <a:off x="0" y="2304453"/>
          <a:ext cx="5509684" cy="0"/>
        </a:xfrm>
        <a:prstGeom prst="line">
          <a:avLst/>
        </a:prstGeom>
        <a:solidFill>
          <a:schemeClr val="accent5">
            <a:hueOff val="1149073"/>
            <a:satOff val="4042"/>
            <a:lumOff val="-1030"/>
            <a:alphaOff val="0"/>
          </a:schemeClr>
        </a:solidFill>
        <a:ln w="12700" cap="flat" cmpd="sng" algn="ctr">
          <a:solidFill>
            <a:schemeClr val="accent5">
              <a:hueOff val="1149073"/>
              <a:satOff val="4042"/>
              <a:lumOff val="-103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DA27F78-892F-7743-9797-5AAD8FEE203F}">
      <dsp:nvSpPr>
        <dsp:cNvPr id="0" name=""/>
        <dsp:cNvSpPr/>
      </dsp:nvSpPr>
      <dsp:spPr>
        <a:xfrm>
          <a:off x="0" y="2304453"/>
          <a:ext cx="5509684" cy="767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It is at this stage where a child will go through a period of rapid cognitive growth and learning.</a:t>
          </a:r>
          <a:endParaRPr lang="en-US" sz="1300" kern="1200"/>
        </a:p>
      </dsp:txBody>
      <dsp:txXfrm>
        <a:off x="0" y="2304453"/>
        <a:ext cx="5509684" cy="767994"/>
      </dsp:txXfrm>
    </dsp:sp>
    <dsp:sp modelId="{20887EE5-C5E1-3941-B8CE-4B2209F6B504}">
      <dsp:nvSpPr>
        <dsp:cNvPr id="0" name=""/>
        <dsp:cNvSpPr/>
      </dsp:nvSpPr>
      <dsp:spPr>
        <a:xfrm>
          <a:off x="0" y="3072448"/>
          <a:ext cx="5509684" cy="0"/>
        </a:xfrm>
        <a:prstGeom prst="line">
          <a:avLst/>
        </a:prstGeom>
        <a:solidFill>
          <a:schemeClr val="accent5">
            <a:hueOff val="1532098"/>
            <a:satOff val="5389"/>
            <a:lumOff val="-1373"/>
            <a:alphaOff val="0"/>
          </a:schemeClr>
        </a:solidFill>
        <a:ln w="12700" cap="flat" cmpd="sng" algn="ctr">
          <a:solidFill>
            <a:schemeClr val="accent5">
              <a:hueOff val="1532098"/>
              <a:satOff val="5389"/>
              <a:lumOff val="-137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081A01B-9D59-DD40-884D-D2B79B637715}">
      <dsp:nvSpPr>
        <dsp:cNvPr id="0" name=""/>
        <dsp:cNvSpPr/>
      </dsp:nvSpPr>
      <dsp:spPr>
        <a:xfrm>
          <a:off x="0" y="3072448"/>
          <a:ext cx="5509684" cy="7679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A child at this stage will learn how to crawl and walk, as well as learn words with the influences of people around them.</a:t>
          </a:r>
          <a:endParaRPr lang="en-US" sz="1300" kern="1200"/>
        </a:p>
      </dsp:txBody>
      <dsp:txXfrm>
        <a:off x="0" y="3072448"/>
        <a:ext cx="5509684" cy="76799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720E32-49EF-CB45-884F-6260800F2E0D}" type="datetimeFigureOut">
              <a:rPr lang="en-US" smtClean="0"/>
              <a:t>10/18/21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7CAB57-0AB2-7B4D-B8F5-04E9303F2306}" type="slidenum">
              <a:rPr lang="en-US" smtClean="0"/>
              <a:t>‹#›</a:t>
            </a:fld>
            <a:endParaRPr lang="en-US"/>
          </a:p>
        </p:txBody>
      </p:sp>
    </p:spTree>
    <p:extLst>
      <p:ext uri="{BB962C8B-B14F-4D97-AF65-F5344CB8AC3E}">
        <p14:creationId xmlns:p14="http://schemas.microsoft.com/office/powerpoint/2010/main" val="15033656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A7CAB57-0AB2-7B4D-B8F5-04E9303F2306}" type="slidenum">
              <a:rPr lang="en-US" smtClean="0"/>
              <a:t>6</a:t>
            </a:fld>
            <a:endParaRPr lang="en-US"/>
          </a:p>
        </p:txBody>
      </p:sp>
    </p:spTree>
    <p:extLst>
      <p:ext uri="{BB962C8B-B14F-4D97-AF65-F5344CB8AC3E}">
        <p14:creationId xmlns:p14="http://schemas.microsoft.com/office/powerpoint/2010/main" val="3899451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307313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388517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70234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722612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620727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569295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073481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5779021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282926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603254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10/18/21</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59648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10/18/21</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37835990"/>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B60C714-CA3D-427D-95B5-3C29587A4C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C1D7ED78-1CF5-4B8A-93C1-4CC08953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46778" cy="6858000"/>
          </a:xfrm>
          <a:custGeom>
            <a:avLst/>
            <a:gdLst>
              <a:gd name="connsiteX0" fmla="*/ 0 w 12046778"/>
              <a:gd name="connsiteY0" fmla="*/ 0 h 6858000"/>
              <a:gd name="connsiteX1" fmla="*/ 454478 w 12046778"/>
              <a:gd name="connsiteY1" fmla="*/ 0 h 6858000"/>
              <a:gd name="connsiteX2" fmla="*/ 892342 w 12046778"/>
              <a:gd name="connsiteY2" fmla="*/ 15552 h 6858000"/>
              <a:gd name="connsiteX3" fmla="*/ 893702 w 12046778"/>
              <a:gd name="connsiteY3" fmla="*/ 0 h 6858000"/>
              <a:gd name="connsiteX4" fmla="*/ 5761220 w 12046778"/>
              <a:gd name="connsiteY4" fmla="*/ 0 h 6858000"/>
              <a:gd name="connsiteX5" fmla="*/ 7920992 w 12046778"/>
              <a:gd name="connsiteY5" fmla="*/ 265187 h 6858000"/>
              <a:gd name="connsiteX6" fmla="*/ 11428519 w 12046778"/>
              <a:gd name="connsiteY6" fmla="*/ 389763 h 6858000"/>
              <a:gd name="connsiteX7" fmla="*/ 11417875 w 12046778"/>
              <a:gd name="connsiteY7" fmla="*/ 694551 h 6858000"/>
              <a:gd name="connsiteX8" fmla="*/ 12046778 w 12046778"/>
              <a:gd name="connsiteY8" fmla="*/ 771770 h 6858000"/>
              <a:gd name="connsiteX9" fmla="*/ 11299482 w 12046778"/>
              <a:gd name="connsiteY9" fmla="*/ 6858000 h 6858000"/>
              <a:gd name="connsiteX10" fmla="*/ 11202642 w 12046778"/>
              <a:gd name="connsiteY10" fmla="*/ 6858000 h 6858000"/>
              <a:gd name="connsiteX11" fmla="*/ 6662440 w 12046778"/>
              <a:gd name="connsiteY11" fmla="*/ 6858000 h 6858000"/>
              <a:gd name="connsiteX12" fmla="*/ 0 w 12046778"/>
              <a:gd name="connsiteY1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046778" h="6858000">
                <a:moveTo>
                  <a:pt x="0" y="0"/>
                </a:moveTo>
                <a:lnTo>
                  <a:pt x="454478" y="0"/>
                </a:lnTo>
                <a:lnTo>
                  <a:pt x="892342" y="15552"/>
                </a:lnTo>
                <a:lnTo>
                  <a:pt x="893702" y="0"/>
                </a:lnTo>
                <a:lnTo>
                  <a:pt x="5761220" y="0"/>
                </a:lnTo>
                <a:lnTo>
                  <a:pt x="7920992" y="265187"/>
                </a:lnTo>
                <a:lnTo>
                  <a:pt x="11428519" y="389763"/>
                </a:lnTo>
                <a:lnTo>
                  <a:pt x="11417875" y="694551"/>
                </a:lnTo>
                <a:lnTo>
                  <a:pt x="12046778" y="771770"/>
                </a:lnTo>
                <a:lnTo>
                  <a:pt x="11299482" y="6858000"/>
                </a:lnTo>
                <a:lnTo>
                  <a:pt x="11202642" y="6858000"/>
                </a:lnTo>
                <a:lnTo>
                  <a:pt x="6662440" y="6858000"/>
                </a:lnTo>
                <a:lnTo>
                  <a:pt x="0" y="6858000"/>
                </a:lnTo>
                <a:close/>
              </a:path>
            </a:pathLst>
          </a:custGeom>
          <a:solidFill>
            <a:schemeClr val="tx1"/>
          </a:solidFill>
          <a:ln w="12700" cap="flat" cmpd="sng" algn="ctr">
            <a:noFill/>
            <a:prstDash val="solid"/>
            <a:miter lim="800000"/>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C3FA2241-6B3E-48FF-860B-B990431EC4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915541" cy="6858001"/>
          </a:xfrm>
          <a:custGeom>
            <a:avLst/>
            <a:gdLst>
              <a:gd name="connsiteX0" fmla="*/ 289900 w 11915541"/>
              <a:gd name="connsiteY0" fmla="*/ 0 h 6858001"/>
              <a:gd name="connsiteX1" fmla="*/ 4956408 w 11915541"/>
              <a:gd name="connsiteY1" fmla="*/ 0 h 6858001"/>
              <a:gd name="connsiteX2" fmla="*/ 7146011 w 11915541"/>
              <a:gd name="connsiteY2" fmla="*/ 269060 h 6858001"/>
              <a:gd name="connsiteX3" fmla="*/ 7883888 w 11915541"/>
              <a:gd name="connsiteY3" fmla="*/ 358077 h 6858001"/>
              <a:gd name="connsiteX4" fmla="*/ 8743808 w 11915541"/>
              <a:gd name="connsiteY4" fmla="*/ 388772 h 6858001"/>
              <a:gd name="connsiteX5" fmla="*/ 8846325 w 11915541"/>
              <a:gd name="connsiteY5" fmla="*/ 387158 h 6858001"/>
              <a:gd name="connsiteX6" fmla="*/ 8908081 w 11915541"/>
              <a:gd name="connsiteY6" fmla="*/ 391374 h 6858001"/>
              <a:gd name="connsiteX7" fmla="*/ 8976104 w 11915541"/>
              <a:gd name="connsiteY7" fmla="*/ 394890 h 6858001"/>
              <a:gd name="connsiteX8" fmla="*/ 9041336 w 11915541"/>
              <a:gd name="connsiteY8" fmla="*/ 398298 h 6858001"/>
              <a:gd name="connsiteX9" fmla="*/ 9111961 w 11915541"/>
              <a:gd name="connsiteY9" fmla="*/ 399407 h 6858001"/>
              <a:gd name="connsiteX10" fmla="*/ 9137458 w 11915541"/>
              <a:gd name="connsiteY10" fmla="*/ 411076 h 6858001"/>
              <a:gd name="connsiteX11" fmla="*/ 9439267 w 11915541"/>
              <a:gd name="connsiteY11" fmla="*/ 421615 h 6858001"/>
              <a:gd name="connsiteX12" fmla="*/ 9447565 w 11915541"/>
              <a:gd name="connsiteY12" fmla="*/ 420237 h 6858001"/>
              <a:gd name="connsiteX13" fmla="*/ 9480968 w 11915541"/>
              <a:gd name="connsiteY13" fmla="*/ 413579 h 6858001"/>
              <a:gd name="connsiteX14" fmla="*/ 9485823 w 11915541"/>
              <a:gd name="connsiteY14" fmla="*/ 414668 h 6858001"/>
              <a:gd name="connsiteX15" fmla="*/ 9504040 w 11915541"/>
              <a:gd name="connsiteY15" fmla="*/ 413672 h 6858001"/>
              <a:gd name="connsiteX16" fmla="*/ 9510668 w 11915541"/>
              <a:gd name="connsiteY16" fmla="*/ 420087 h 6858001"/>
              <a:gd name="connsiteX17" fmla="*/ 9572280 w 11915541"/>
              <a:gd name="connsiteY17" fmla="*/ 419684 h 6858001"/>
              <a:gd name="connsiteX18" fmla="*/ 9690102 w 11915541"/>
              <a:gd name="connsiteY18" fmla="*/ 407264 h 6858001"/>
              <a:gd name="connsiteX19" fmla="*/ 9711635 w 11915541"/>
              <a:gd name="connsiteY19" fmla="*/ 410830 h 6858001"/>
              <a:gd name="connsiteX20" fmla="*/ 9828330 w 11915541"/>
              <a:gd name="connsiteY20" fmla="*/ 413906 h 6858001"/>
              <a:gd name="connsiteX21" fmla="*/ 9966913 w 11915541"/>
              <a:gd name="connsiteY21" fmla="*/ 412008 h 6858001"/>
              <a:gd name="connsiteX22" fmla="*/ 10066210 w 11915541"/>
              <a:gd name="connsiteY22" fmla="*/ 412124 h 6858001"/>
              <a:gd name="connsiteX23" fmla="*/ 10165116 w 11915541"/>
              <a:gd name="connsiteY23" fmla="*/ 410209 h 6858001"/>
              <a:gd name="connsiteX24" fmla="*/ 10244876 w 11915541"/>
              <a:gd name="connsiteY24" fmla="*/ 418729 h 6858001"/>
              <a:gd name="connsiteX25" fmla="*/ 10292900 w 11915541"/>
              <a:gd name="connsiteY25" fmla="*/ 427936 h 6858001"/>
              <a:gd name="connsiteX26" fmla="*/ 10326189 w 11915541"/>
              <a:gd name="connsiteY26" fmla="*/ 437758 h 6858001"/>
              <a:gd name="connsiteX27" fmla="*/ 10419820 w 11915541"/>
              <a:gd name="connsiteY27" fmla="*/ 445961 h 6858001"/>
              <a:gd name="connsiteX28" fmla="*/ 10556118 w 11915541"/>
              <a:gd name="connsiteY28" fmla="*/ 452534 h 6858001"/>
              <a:gd name="connsiteX29" fmla="*/ 10617267 w 11915541"/>
              <a:gd name="connsiteY29" fmla="*/ 458327 h 6858001"/>
              <a:gd name="connsiteX30" fmla="*/ 11266201 w 11915541"/>
              <a:gd name="connsiteY30" fmla="*/ 485414 h 6858001"/>
              <a:gd name="connsiteX31" fmla="*/ 11266114 w 11915541"/>
              <a:gd name="connsiteY31" fmla="*/ 487867 h 6858001"/>
              <a:gd name="connsiteX32" fmla="*/ 11294016 w 11915541"/>
              <a:gd name="connsiteY32" fmla="*/ 500627 h 6858001"/>
              <a:gd name="connsiteX33" fmla="*/ 11304892 w 11915541"/>
              <a:gd name="connsiteY33" fmla="*/ 529592 h 6858001"/>
              <a:gd name="connsiteX34" fmla="*/ 11295858 w 11915541"/>
              <a:gd name="connsiteY34" fmla="*/ 788304 h 6858001"/>
              <a:gd name="connsiteX35" fmla="*/ 11881324 w 11915541"/>
              <a:gd name="connsiteY35" fmla="*/ 860190 h 6858001"/>
              <a:gd name="connsiteX36" fmla="*/ 11881031 w 11915541"/>
              <a:gd name="connsiteY36" fmla="*/ 862574 h 6858001"/>
              <a:gd name="connsiteX37" fmla="*/ 11907128 w 11915541"/>
              <a:gd name="connsiteY37" fmla="*/ 877384 h 6858001"/>
              <a:gd name="connsiteX38" fmla="*/ 11915256 w 11915541"/>
              <a:gd name="connsiteY38" fmla="*/ 906533 h 6858001"/>
              <a:gd name="connsiteX39" fmla="*/ 11521832 w 11915541"/>
              <a:gd name="connsiteY39" fmla="*/ 4110709 h 6858001"/>
              <a:gd name="connsiteX40" fmla="*/ 11515825 w 11915541"/>
              <a:gd name="connsiteY40" fmla="*/ 4119564 h 6858001"/>
              <a:gd name="connsiteX41" fmla="*/ 11519210 w 11915541"/>
              <a:gd name="connsiteY41" fmla="*/ 4131712 h 6858001"/>
              <a:gd name="connsiteX42" fmla="*/ 11184463 w 11915541"/>
              <a:gd name="connsiteY42" fmla="*/ 6858000 h 6858001"/>
              <a:gd name="connsiteX43" fmla="*/ 11083854 w 11915541"/>
              <a:gd name="connsiteY43" fmla="*/ 6858000 h 6858001"/>
              <a:gd name="connsiteX44" fmla="*/ 11083854 w 11915541"/>
              <a:gd name="connsiteY44" fmla="*/ 6858001 h 6858001"/>
              <a:gd name="connsiteX45" fmla="*/ 0 w 11915541"/>
              <a:gd name="connsiteY45" fmla="*/ 6858001 h 6858001"/>
              <a:gd name="connsiteX46" fmla="*/ 0 w 11915541"/>
              <a:gd name="connsiteY46" fmla="*/ 76664 h 6858001"/>
              <a:gd name="connsiteX47" fmla="*/ 286723 w 11915541"/>
              <a:gd name="connsiteY47" fmla="*/ 868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1915541" h="6858001">
                <a:moveTo>
                  <a:pt x="289900" y="0"/>
                </a:moveTo>
                <a:lnTo>
                  <a:pt x="4956408" y="0"/>
                </a:lnTo>
                <a:lnTo>
                  <a:pt x="7146011" y="269060"/>
                </a:lnTo>
                <a:lnTo>
                  <a:pt x="7883888" y="358077"/>
                </a:lnTo>
                <a:lnTo>
                  <a:pt x="8743808" y="388772"/>
                </a:lnTo>
                <a:lnTo>
                  <a:pt x="8846325" y="387158"/>
                </a:lnTo>
                <a:lnTo>
                  <a:pt x="8908081" y="391374"/>
                </a:lnTo>
                <a:lnTo>
                  <a:pt x="8976104" y="394890"/>
                </a:lnTo>
                <a:lnTo>
                  <a:pt x="9041336" y="398298"/>
                </a:lnTo>
                <a:lnTo>
                  <a:pt x="9111961" y="399407"/>
                </a:lnTo>
                <a:lnTo>
                  <a:pt x="9137458" y="411076"/>
                </a:lnTo>
                <a:lnTo>
                  <a:pt x="9439267" y="421615"/>
                </a:lnTo>
                <a:lnTo>
                  <a:pt x="9447565" y="420237"/>
                </a:lnTo>
                <a:cubicBezTo>
                  <a:pt x="9454515" y="418898"/>
                  <a:pt x="9474592" y="414507"/>
                  <a:pt x="9480968" y="413579"/>
                </a:cubicBezTo>
                <a:lnTo>
                  <a:pt x="9485823" y="414668"/>
                </a:lnTo>
                <a:lnTo>
                  <a:pt x="9504040" y="413672"/>
                </a:lnTo>
                <a:lnTo>
                  <a:pt x="9510668" y="420087"/>
                </a:lnTo>
                <a:lnTo>
                  <a:pt x="9572280" y="419684"/>
                </a:lnTo>
                <a:cubicBezTo>
                  <a:pt x="9599152" y="403815"/>
                  <a:pt x="9648610" y="413243"/>
                  <a:pt x="9690102" y="407264"/>
                </a:cubicBezTo>
                <a:lnTo>
                  <a:pt x="9711635" y="410830"/>
                </a:lnTo>
                <a:lnTo>
                  <a:pt x="9828330" y="413906"/>
                </a:lnTo>
                <a:cubicBezTo>
                  <a:pt x="9901450" y="412197"/>
                  <a:pt x="9903487" y="416948"/>
                  <a:pt x="9966913" y="412008"/>
                </a:cubicBezTo>
                <a:cubicBezTo>
                  <a:pt x="10024782" y="416355"/>
                  <a:pt x="10018033" y="414239"/>
                  <a:pt x="10066210" y="412124"/>
                </a:cubicBezTo>
                <a:lnTo>
                  <a:pt x="10165116" y="410209"/>
                </a:lnTo>
                <a:cubicBezTo>
                  <a:pt x="10191560" y="417316"/>
                  <a:pt x="10211518" y="430503"/>
                  <a:pt x="10244876" y="418729"/>
                </a:cubicBezTo>
                <a:cubicBezTo>
                  <a:pt x="10237086" y="432781"/>
                  <a:pt x="10284124" y="415543"/>
                  <a:pt x="10292900" y="427936"/>
                </a:cubicBezTo>
                <a:cubicBezTo>
                  <a:pt x="10297954" y="438166"/>
                  <a:pt x="10313400" y="435319"/>
                  <a:pt x="10326189" y="437758"/>
                </a:cubicBezTo>
                <a:cubicBezTo>
                  <a:pt x="10337091" y="447506"/>
                  <a:pt x="10399279" y="450054"/>
                  <a:pt x="10419820" y="445961"/>
                </a:cubicBezTo>
                <a:cubicBezTo>
                  <a:pt x="10473071" y="447462"/>
                  <a:pt x="10510712" y="446330"/>
                  <a:pt x="10556118" y="452534"/>
                </a:cubicBezTo>
                <a:cubicBezTo>
                  <a:pt x="10574153" y="454056"/>
                  <a:pt x="10608649" y="456182"/>
                  <a:pt x="10617267" y="458327"/>
                </a:cubicBezTo>
                <a:lnTo>
                  <a:pt x="11266201" y="485414"/>
                </a:lnTo>
                <a:cubicBezTo>
                  <a:pt x="11266172" y="486232"/>
                  <a:pt x="11266143" y="487049"/>
                  <a:pt x="11266114" y="487867"/>
                </a:cubicBezTo>
                <a:lnTo>
                  <a:pt x="11294016" y="500627"/>
                </a:lnTo>
                <a:cubicBezTo>
                  <a:pt x="11301071" y="508193"/>
                  <a:pt x="11305249" y="518441"/>
                  <a:pt x="11304892" y="529592"/>
                </a:cubicBezTo>
                <a:lnTo>
                  <a:pt x="11295858" y="788304"/>
                </a:lnTo>
                <a:lnTo>
                  <a:pt x="11881324" y="860190"/>
                </a:lnTo>
                <a:cubicBezTo>
                  <a:pt x="11881227" y="860985"/>
                  <a:pt x="11881128" y="861779"/>
                  <a:pt x="11881031" y="862574"/>
                </a:cubicBezTo>
                <a:lnTo>
                  <a:pt x="11907128" y="877384"/>
                </a:lnTo>
                <a:cubicBezTo>
                  <a:pt x="11913358" y="885357"/>
                  <a:pt x="11916554" y="895698"/>
                  <a:pt x="11915256" y="906533"/>
                </a:cubicBezTo>
                <a:lnTo>
                  <a:pt x="11521832" y="4110709"/>
                </a:lnTo>
                <a:lnTo>
                  <a:pt x="11515825" y="4119564"/>
                </a:lnTo>
                <a:lnTo>
                  <a:pt x="11519210" y="4131712"/>
                </a:lnTo>
                <a:lnTo>
                  <a:pt x="11184463" y="6858000"/>
                </a:lnTo>
                <a:lnTo>
                  <a:pt x="11083854" y="6858000"/>
                </a:lnTo>
                <a:lnTo>
                  <a:pt x="11083854" y="6858001"/>
                </a:lnTo>
                <a:lnTo>
                  <a:pt x="0" y="6858001"/>
                </a:lnTo>
                <a:lnTo>
                  <a:pt x="0" y="76664"/>
                </a:lnTo>
                <a:lnTo>
                  <a:pt x="286723" y="86899"/>
                </a:lnTo>
                <a:close/>
              </a:path>
            </a:pathLst>
          </a:custGeom>
          <a:blipFill>
            <a:blip r:embed="rId2"/>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4" name="Picture 3" descr="A teddy bear">
            <a:extLst>
              <a:ext uri="{FF2B5EF4-FFF2-40B4-BE49-F238E27FC236}">
                <a16:creationId xmlns:a16="http://schemas.microsoft.com/office/drawing/2014/main" id="{F5CDBFC8-45F9-4D0E-92B8-FDE241D1018B}"/>
              </a:ext>
            </a:extLst>
          </p:cNvPr>
          <p:cNvPicPr>
            <a:picLocks noChangeAspect="1"/>
          </p:cNvPicPr>
          <p:nvPr/>
        </p:nvPicPr>
        <p:blipFill rotWithShape="1">
          <a:blip r:embed="rId3">
            <a:alphaModFix amt="85000"/>
          </a:blip>
          <a:srcRect t="13740"/>
          <a:stretch/>
        </p:blipFill>
        <p:spPr>
          <a:xfrm>
            <a:off x="-5309" y="-2547"/>
            <a:ext cx="11920851" cy="6863842"/>
          </a:xfrm>
          <a:custGeom>
            <a:avLst/>
            <a:gdLst/>
            <a:ahLst/>
            <a:cxnLst/>
            <a:rect l="l" t="t" r="r" b="b"/>
            <a:pathLst>
              <a:path w="11920851" h="6863842">
                <a:moveTo>
                  <a:pt x="93746" y="220"/>
                </a:moveTo>
                <a:cubicBezTo>
                  <a:pt x="149331" y="1296"/>
                  <a:pt x="222869" y="5962"/>
                  <a:pt x="295210" y="5841"/>
                </a:cubicBezTo>
                <a:lnTo>
                  <a:pt x="4961718" y="5841"/>
                </a:lnTo>
                <a:lnTo>
                  <a:pt x="7151321" y="274901"/>
                </a:lnTo>
                <a:lnTo>
                  <a:pt x="7889198" y="363918"/>
                </a:lnTo>
                <a:lnTo>
                  <a:pt x="8749118" y="394613"/>
                </a:lnTo>
                <a:lnTo>
                  <a:pt x="8851635" y="392999"/>
                </a:lnTo>
                <a:lnTo>
                  <a:pt x="8913391" y="397215"/>
                </a:lnTo>
                <a:lnTo>
                  <a:pt x="8981414" y="400731"/>
                </a:lnTo>
                <a:lnTo>
                  <a:pt x="9046646" y="404139"/>
                </a:lnTo>
                <a:lnTo>
                  <a:pt x="9117271" y="405248"/>
                </a:lnTo>
                <a:lnTo>
                  <a:pt x="9142768" y="416917"/>
                </a:lnTo>
                <a:lnTo>
                  <a:pt x="9444577" y="427456"/>
                </a:lnTo>
                <a:lnTo>
                  <a:pt x="9452875" y="426078"/>
                </a:lnTo>
                <a:cubicBezTo>
                  <a:pt x="9459825" y="424739"/>
                  <a:pt x="9479902" y="420348"/>
                  <a:pt x="9486278" y="419420"/>
                </a:cubicBezTo>
                <a:lnTo>
                  <a:pt x="9491133" y="420509"/>
                </a:lnTo>
                <a:lnTo>
                  <a:pt x="9509350" y="419513"/>
                </a:lnTo>
                <a:lnTo>
                  <a:pt x="9515978" y="425928"/>
                </a:lnTo>
                <a:lnTo>
                  <a:pt x="9577590" y="425525"/>
                </a:lnTo>
                <a:cubicBezTo>
                  <a:pt x="9604462" y="409656"/>
                  <a:pt x="9653920" y="419084"/>
                  <a:pt x="9695412" y="413105"/>
                </a:cubicBezTo>
                <a:lnTo>
                  <a:pt x="9716945" y="416671"/>
                </a:lnTo>
                <a:lnTo>
                  <a:pt x="9833640" y="419747"/>
                </a:lnTo>
                <a:cubicBezTo>
                  <a:pt x="9906760" y="418038"/>
                  <a:pt x="9908797" y="422789"/>
                  <a:pt x="9972223" y="417849"/>
                </a:cubicBezTo>
                <a:cubicBezTo>
                  <a:pt x="10030092" y="422196"/>
                  <a:pt x="10023343" y="420080"/>
                  <a:pt x="10071520" y="417965"/>
                </a:cubicBezTo>
                <a:lnTo>
                  <a:pt x="10170426" y="416050"/>
                </a:lnTo>
                <a:cubicBezTo>
                  <a:pt x="10196870" y="423157"/>
                  <a:pt x="10216828" y="436344"/>
                  <a:pt x="10250186" y="424570"/>
                </a:cubicBezTo>
                <a:cubicBezTo>
                  <a:pt x="10242396" y="438622"/>
                  <a:pt x="10289434" y="421384"/>
                  <a:pt x="10298210" y="433777"/>
                </a:cubicBezTo>
                <a:cubicBezTo>
                  <a:pt x="10303264" y="444007"/>
                  <a:pt x="10318710" y="441160"/>
                  <a:pt x="10331499" y="443599"/>
                </a:cubicBezTo>
                <a:cubicBezTo>
                  <a:pt x="10342401" y="453347"/>
                  <a:pt x="10404589" y="455895"/>
                  <a:pt x="10425130" y="451802"/>
                </a:cubicBezTo>
                <a:cubicBezTo>
                  <a:pt x="10478381" y="453303"/>
                  <a:pt x="10516022" y="452171"/>
                  <a:pt x="10561428" y="458375"/>
                </a:cubicBezTo>
                <a:cubicBezTo>
                  <a:pt x="10579463" y="459897"/>
                  <a:pt x="10613959" y="462023"/>
                  <a:pt x="10622577" y="464168"/>
                </a:cubicBezTo>
                <a:lnTo>
                  <a:pt x="11271511" y="491255"/>
                </a:lnTo>
                <a:cubicBezTo>
                  <a:pt x="11271482" y="492073"/>
                  <a:pt x="11271453" y="492890"/>
                  <a:pt x="11271424" y="493708"/>
                </a:cubicBezTo>
                <a:lnTo>
                  <a:pt x="11299326" y="506468"/>
                </a:lnTo>
                <a:cubicBezTo>
                  <a:pt x="11306381" y="514034"/>
                  <a:pt x="11310559" y="524282"/>
                  <a:pt x="11310202" y="535433"/>
                </a:cubicBezTo>
                <a:lnTo>
                  <a:pt x="11301168" y="794145"/>
                </a:lnTo>
                <a:lnTo>
                  <a:pt x="11886634" y="866031"/>
                </a:lnTo>
                <a:cubicBezTo>
                  <a:pt x="11886537" y="866826"/>
                  <a:pt x="11886438" y="867620"/>
                  <a:pt x="11886341" y="868415"/>
                </a:cubicBezTo>
                <a:lnTo>
                  <a:pt x="11912438" y="883225"/>
                </a:lnTo>
                <a:cubicBezTo>
                  <a:pt x="11918668" y="891198"/>
                  <a:pt x="11921864" y="901539"/>
                  <a:pt x="11920566" y="912374"/>
                </a:cubicBezTo>
                <a:lnTo>
                  <a:pt x="11527142" y="4116550"/>
                </a:lnTo>
                <a:lnTo>
                  <a:pt x="11521135" y="4125405"/>
                </a:lnTo>
                <a:lnTo>
                  <a:pt x="11524520" y="4137553"/>
                </a:lnTo>
                <a:lnTo>
                  <a:pt x="11189773" y="6863841"/>
                </a:lnTo>
                <a:lnTo>
                  <a:pt x="11089164" y="6863841"/>
                </a:lnTo>
                <a:lnTo>
                  <a:pt x="11089164" y="6863842"/>
                </a:lnTo>
                <a:lnTo>
                  <a:pt x="5310" y="6863842"/>
                </a:lnTo>
                <a:lnTo>
                  <a:pt x="5310" y="82505"/>
                </a:lnTo>
                <a:lnTo>
                  <a:pt x="0" y="16141"/>
                </a:lnTo>
                <a:cubicBezTo>
                  <a:pt x="530" y="1658"/>
                  <a:pt x="38161" y="-856"/>
                  <a:pt x="93746" y="220"/>
                </a:cubicBezTo>
                <a:close/>
              </a:path>
            </a:pathLst>
          </a:custGeom>
        </p:spPr>
      </p:pic>
      <p:sp>
        <p:nvSpPr>
          <p:cNvPr id="33" name="Rectangle 8">
            <a:extLst>
              <a:ext uri="{FF2B5EF4-FFF2-40B4-BE49-F238E27FC236}">
                <a16:creationId xmlns:a16="http://schemas.microsoft.com/office/drawing/2014/main" id="{E768A620-6CE7-44E7-BB7E-5C93F026D5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097" y="3077"/>
            <a:ext cx="6289954" cy="221524"/>
          </a:xfrm>
          <a:custGeom>
            <a:avLst/>
            <a:gdLst>
              <a:gd name="connsiteX0" fmla="*/ 0 w 5910735"/>
              <a:gd name="connsiteY0" fmla="*/ 0 h 272502"/>
              <a:gd name="connsiteX1" fmla="*/ 5910735 w 5910735"/>
              <a:gd name="connsiteY1" fmla="*/ 0 h 272502"/>
              <a:gd name="connsiteX2" fmla="*/ 5910735 w 5910735"/>
              <a:gd name="connsiteY2" fmla="*/ 272502 h 272502"/>
              <a:gd name="connsiteX3" fmla="*/ 0 w 5910735"/>
              <a:gd name="connsiteY3" fmla="*/ 272502 h 272502"/>
              <a:gd name="connsiteX4" fmla="*/ 0 w 5910735"/>
              <a:gd name="connsiteY4" fmla="*/ 0 h 272502"/>
              <a:gd name="connsiteX0" fmla="*/ 0 w 5910735"/>
              <a:gd name="connsiteY0" fmla="*/ 0 h 272502"/>
              <a:gd name="connsiteX1" fmla="*/ 5910735 w 5910735"/>
              <a:gd name="connsiteY1" fmla="*/ 0 h 272502"/>
              <a:gd name="connsiteX2" fmla="*/ 5910735 w 5910735"/>
              <a:gd name="connsiteY2" fmla="*/ 272502 h 272502"/>
              <a:gd name="connsiteX3" fmla="*/ 0 w 5910735"/>
              <a:gd name="connsiteY3" fmla="*/ 272502 h 272502"/>
              <a:gd name="connsiteX4" fmla="*/ 0 w 5910735"/>
              <a:gd name="connsiteY4" fmla="*/ 0 h 272502"/>
              <a:gd name="connsiteX0" fmla="*/ 0 w 5910735"/>
              <a:gd name="connsiteY0" fmla="*/ 0 h 272502"/>
              <a:gd name="connsiteX1" fmla="*/ 4810804 w 5910735"/>
              <a:gd name="connsiteY1" fmla="*/ 0 h 272502"/>
              <a:gd name="connsiteX2" fmla="*/ 5910735 w 5910735"/>
              <a:gd name="connsiteY2" fmla="*/ 272502 h 272502"/>
              <a:gd name="connsiteX3" fmla="*/ 0 w 5910735"/>
              <a:gd name="connsiteY3" fmla="*/ 272502 h 272502"/>
              <a:gd name="connsiteX4" fmla="*/ 0 w 5910735"/>
              <a:gd name="connsiteY4" fmla="*/ 0 h 272502"/>
              <a:gd name="connsiteX0" fmla="*/ 0 w 6295048"/>
              <a:gd name="connsiteY0" fmla="*/ 0 h 272502"/>
              <a:gd name="connsiteX1" fmla="*/ 4810804 w 6295048"/>
              <a:gd name="connsiteY1" fmla="*/ 0 h 272502"/>
              <a:gd name="connsiteX2" fmla="*/ 6295048 w 6295048"/>
              <a:gd name="connsiteY2" fmla="*/ 206241 h 272502"/>
              <a:gd name="connsiteX3" fmla="*/ 0 w 6295048"/>
              <a:gd name="connsiteY3" fmla="*/ 272502 h 272502"/>
              <a:gd name="connsiteX4" fmla="*/ 0 w 6295048"/>
              <a:gd name="connsiteY4" fmla="*/ 0 h 272502"/>
              <a:gd name="connsiteX0" fmla="*/ 0 w 6295048"/>
              <a:gd name="connsiteY0" fmla="*/ 0 h 206241"/>
              <a:gd name="connsiteX1" fmla="*/ 4810804 w 6295048"/>
              <a:gd name="connsiteY1" fmla="*/ 0 h 206241"/>
              <a:gd name="connsiteX2" fmla="*/ 6295048 w 6295048"/>
              <a:gd name="connsiteY2" fmla="*/ 206241 h 206241"/>
              <a:gd name="connsiteX3" fmla="*/ 2451653 w 6295048"/>
              <a:gd name="connsiteY3" fmla="*/ 100224 h 206241"/>
              <a:gd name="connsiteX4" fmla="*/ 0 w 6295048"/>
              <a:gd name="connsiteY4" fmla="*/ 0 h 206241"/>
              <a:gd name="connsiteX0" fmla="*/ 0 w 6295048"/>
              <a:gd name="connsiteY0" fmla="*/ 0 h 206241"/>
              <a:gd name="connsiteX1" fmla="*/ 4810804 w 6295048"/>
              <a:gd name="connsiteY1" fmla="*/ 0 h 206241"/>
              <a:gd name="connsiteX2" fmla="*/ 6295048 w 6295048"/>
              <a:gd name="connsiteY2" fmla="*/ 206241 h 206241"/>
              <a:gd name="connsiteX3" fmla="*/ 2458687 w 6295048"/>
              <a:gd name="connsiteY3" fmla="*/ 72088 h 206241"/>
              <a:gd name="connsiteX4" fmla="*/ 0 w 6295048"/>
              <a:gd name="connsiteY4" fmla="*/ 0 h 206241"/>
              <a:gd name="connsiteX0" fmla="*/ 0 w 6274671"/>
              <a:gd name="connsiteY0" fmla="*/ 0 h 216430"/>
              <a:gd name="connsiteX1" fmla="*/ 4810804 w 6274671"/>
              <a:gd name="connsiteY1" fmla="*/ 0 h 216430"/>
              <a:gd name="connsiteX2" fmla="*/ 6274671 w 6274671"/>
              <a:gd name="connsiteY2" fmla="*/ 216430 h 216430"/>
              <a:gd name="connsiteX3" fmla="*/ 2458687 w 6274671"/>
              <a:gd name="connsiteY3" fmla="*/ 72088 h 216430"/>
              <a:gd name="connsiteX4" fmla="*/ 0 w 6274671"/>
              <a:gd name="connsiteY4" fmla="*/ 0 h 216430"/>
              <a:gd name="connsiteX0" fmla="*/ 0 w 6274671"/>
              <a:gd name="connsiteY0" fmla="*/ 0 h 216430"/>
              <a:gd name="connsiteX1" fmla="*/ 4810804 w 6274671"/>
              <a:gd name="connsiteY1" fmla="*/ 0 h 216430"/>
              <a:gd name="connsiteX2" fmla="*/ 6274671 w 6274671"/>
              <a:gd name="connsiteY2" fmla="*/ 216430 h 216430"/>
              <a:gd name="connsiteX3" fmla="*/ 2458687 w 6274671"/>
              <a:gd name="connsiteY3" fmla="*/ 82276 h 216430"/>
              <a:gd name="connsiteX4" fmla="*/ 0 w 6274671"/>
              <a:gd name="connsiteY4" fmla="*/ 0 h 216430"/>
              <a:gd name="connsiteX0" fmla="*/ 0 w 6274671"/>
              <a:gd name="connsiteY0" fmla="*/ 0 h 216430"/>
              <a:gd name="connsiteX1" fmla="*/ 4612132 w 6274671"/>
              <a:gd name="connsiteY1" fmla="*/ 5094 h 216430"/>
              <a:gd name="connsiteX2" fmla="*/ 6274671 w 6274671"/>
              <a:gd name="connsiteY2" fmla="*/ 216430 h 216430"/>
              <a:gd name="connsiteX3" fmla="*/ 2458687 w 6274671"/>
              <a:gd name="connsiteY3" fmla="*/ 82276 h 216430"/>
              <a:gd name="connsiteX4" fmla="*/ 0 w 6274671"/>
              <a:gd name="connsiteY4" fmla="*/ 0 h 216430"/>
              <a:gd name="connsiteX0" fmla="*/ 0 w 6274671"/>
              <a:gd name="connsiteY0" fmla="*/ 0 h 216430"/>
              <a:gd name="connsiteX1" fmla="*/ 4571379 w 6274671"/>
              <a:gd name="connsiteY1" fmla="*/ 0 h 216430"/>
              <a:gd name="connsiteX2" fmla="*/ 6274671 w 6274671"/>
              <a:gd name="connsiteY2" fmla="*/ 216430 h 216430"/>
              <a:gd name="connsiteX3" fmla="*/ 2458687 w 6274671"/>
              <a:gd name="connsiteY3" fmla="*/ 82276 h 216430"/>
              <a:gd name="connsiteX4" fmla="*/ 0 w 6274671"/>
              <a:gd name="connsiteY4" fmla="*/ 0 h 216430"/>
              <a:gd name="connsiteX0" fmla="*/ 0 w 6284860"/>
              <a:gd name="connsiteY0" fmla="*/ 0 h 216430"/>
              <a:gd name="connsiteX1" fmla="*/ 4571379 w 6284860"/>
              <a:gd name="connsiteY1" fmla="*/ 0 h 216430"/>
              <a:gd name="connsiteX2" fmla="*/ 6284860 w 6284860"/>
              <a:gd name="connsiteY2" fmla="*/ 216430 h 216430"/>
              <a:gd name="connsiteX3" fmla="*/ 2458687 w 6284860"/>
              <a:gd name="connsiteY3" fmla="*/ 82276 h 216430"/>
              <a:gd name="connsiteX4" fmla="*/ 0 w 6284860"/>
              <a:gd name="connsiteY4" fmla="*/ 0 h 216430"/>
              <a:gd name="connsiteX0" fmla="*/ 0 w 6284860"/>
              <a:gd name="connsiteY0" fmla="*/ 0 h 216430"/>
              <a:gd name="connsiteX1" fmla="*/ 4571379 w 6284860"/>
              <a:gd name="connsiteY1" fmla="*/ 0 h 216430"/>
              <a:gd name="connsiteX2" fmla="*/ 6284860 w 6284860"/>
              <a:gd name="connsiteY2" fmla="*/ 216430 h 216430"/>
              <a:gd name="connsiteX3" fmla="*/ 2458687 w 6284860"/>
              <a:gd name="connsiteY3" fmla="*/ 82276 h 216430"/>
              <a:gd name="connsiteX4" fmla="*/ 0 w 6284860"/>
              <a:gd name="connsiteY4" fmla="*/ 0 h 216430"/>
              <a:gd name="connsiteX0" fmla="*/ 0 w 6289954"/>
              <a:gd name="connsiteY0" fmla="*/ 0 h 221524"/>
              <a:gd name="connsiteX1" fmla="*/ 4571379 w 6289954"/>
              <a:gd name="connsiteY1" fmla="*/ 0 h 221524"/>
              <a:gd name="connsiteX2" fmla="*/ 6289954 w 6289954"/>
              <a:gd name="connsiteY2" fmla="*/ 221524 h 221524"/>
              <a:gd name="connsiteX3" fmla="*/ 2458687 w 6289954"/>
              <a:gd name="connsiteY3" fmla="*/ 82276 h 221524"/>
              <a:gd name="connsiteX4" fmla="*/ 0 w 6289954"/>
              <a:gd name="connsiteY4" fmla="*/ 0 h 221524"/>
              <a:gd name="connsiteX0" fmla="*/ 0 w 6289954"/>
              <a:gd name="connsiteY0" fmla="*/ 0 h 221524"/>
              <a:gd name="connsiteX1" fmla="*/ 4571379 w 6289954"/>
              <a:gd name="connsiteY1" fmla="*/ 0 h 221524"/>
              <a:gd name="connsiteX2" fmla="*/ 6289954 w 6289954"/>
              <a:gd name="connsiteY2" fmla="*/ 221524 h 221524"/>
              <a:gd name="connsiteX3" fmla="*/ 2443404 w 6289954"/>
              <a:gd name="connsiteY3" fmla="*/ 92464 h 221524"/>
              <a:gd name="connsiteX4" fmla="*/ 0 w 6289954"/>
              <a:gd name="connsiteY4" fmla="*/ 0 h 2215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89954" h="221524">
                <a:moveTo>
                  <a:pt x="0" y="0"/>
                </a:moveTo>
                <a:lnTo>
                  <a:pt x="4571379" y="0"/>
                </a:lnTo>
                <a:lnTo>
                  <a:pt x="6289954" y="221524"/>
                </a:lnTo>
                <a:lnTo>
                  <a:pt x="2443404" y="92464"/>
                </a:lnTo>
                <a:lnTo>
                  <a:pt x="0" y="0"/>
                </a:lnTo>
                <a:close/>
              </a:path>
            </a:pathLst>
          </a:custGeom>
          <a:solidFill>
            <a:srgbClr val="000000">
              <a:alpha val="3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67F0D383-07EE-46D8-BEE1-891DE331EE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36" name="Group 35">
              <a:extLst>
                <a:ext uri="{FF2B5EF4-FFF2-40B4-BE49-F238E27FC236}">
                  <a16:creationId xmlns:a16="http://schemas.microsoft.com/office/drawing/2014/main" id="{F4CD96CC-B12E-4912-A810-33EAE19E3ED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38" name="Straight Connector 37">
                <a:extLst>
                  <a:ext uri="{FF2B5EF4-FFF2-40B4-BE49-F238E27FC236}">
                    <a16:creationId xmlns:a16="http://schemas.microsoft.com/office/drawing/2014/main" id="{868959C5-51E4-4802-94D4-A5E4067BC7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5FE9E51-D9D9-4518-8B87-5546096316B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37" name="Oval 36">
              <a:extLst>
                <a:ext uri="{FF2B5EF4-FFF2-40B4-BE49-F238E27FC236}">
                  <a16:creationId xmlns:a16="http://schemas.microsoft.com/office/drawing/2014/main" id="{048BEEA7-7F13-47B3-A60F-696B3FBF1E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grpSp>
      <p:sp>
        <p:nvSpPr>
          <p:cNvPr id="41" name="Freeform: Shape 40">
            <a:extLst>
              <a:ext uri="{FF2B5EF4-FFF2-40B4-BE49-F238E27FC236}">
                <a16:creationId xmlns:a16="http://schemas.microsoft.com/office/drawing/2014/main" id="{8A44F1B7-43FD-4719-BD2E-06324ADB9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4445" y="792471"/>
            <a:ext cx="701097" cy="5785351"/>
          </a:xfrm>
          <a:custGeom>
            <a:avLst/>
            <a:gdLst>
              <a:gd name="connsiteX0" fmla="*/ 0 w 741850"/>
              <a:gd name="connsiteY0" fmla="*/ 0 h 6091000"/>
              <a:gd name="connsiteX1" fmla="*/ 5334 w 741850"/>
              <a:gd name="connsiteY1" fmla="*/ 1449 h 6091000"/>
              <a:gd name="connsiteX2" fmla="*/ 40624 w 741850"/>
              <a:gd name="connsiteY2" fmla="*/ 2554 h 6091000"/>
              <a:gd name="connsiteX3" fmla="*/ 77672 w 741850"/>
              <a:gd name="connsiteY3" fmla="*/ 11483 h 6091000"/>
              <a:gd name="connsiteX4" fmla="*/ 92875 w 741850"/>
              <a:gd name="connsiteY4" fmla="*/ 17707 h 6091000"/>
              <a:gd name="connsiteX5" fmla="*/ 707633 w 741850"/>
              <a:gd name="connsiteY5" fmla="*/ 93190 h 6091000"/>
              <a:gd name="connsiteX6" fmla="*/ 707340 w 741850"/>
              <a:gd name="connsiteY6" fmla="*/ 95574 h 6091000"/>
              <a:gd name="connsiteX7" fmla="*/ 733437 w 741850"/>
              <a:gd name="connsiteY7" fmla="*/ 110384 h 6091000"/>
              <a:gd name="connsiteX8" fmla="*/ 741565 w 741850"/>
              <a:gd name="connsiteY8" fmla="*/ 139533 h 6091000"/>
              <a:gd name="connsiteX9" fmla="*/ 348141 w 741850"/>
              <a:gd name="connsiteY9" fmla="*/ 3343709 h 6091000"/>
              <a:gd name="connsiteX10" fmla="*/ 342134 w 741850"/>
              <a:gd name="connsiteY10" fmla="*/ 3352564 h 6091000"/>
              <a:gd name="connsiteX11" fmla="*/ 345519 w 741850"/>
              <a:gd name="connsiteY11" fmla="*/ 3364712 h 6091000"/>
              <a:gd name="connsiteX12" fmla="*/ 10772 w 741850"/>
              <a:gd name="connsiteY12" fmla="*/ 6091000 h 6091000"/>
              <a:gd name="connsiteX13" fmla="*/ 0 w 741850"/>
              <a:gd name="connsiteY13" fmla="*/ 6091000 h 6091000"/>
              <a:gd name="connsiteX0" fmla="*/ 0 w 741850"/>
              <a:gd name="connsiteY0" fmla="*/ 0 h 6091000"/>
              <a:gd name="connsiteX1" fmla="*/ 5334 w 741850"/>
              <a:gd name="connsiteY1" fmla="*/ 1449 h 6091000"/>
              <a:gd name="connsiteX2" fmla="*/ 40624 w 741850"/>
              <a:gd name="connsiteY2" fmla="*/ 2554 h 6091000"/>
              <a:gd name="connsiteX3" fmla="*/ 77672 w 741850"/>
              <a:gd name="connsiteY3" fmla="*/ 11483 h 6091000"/>
              <a:gd name="connsiteX4" fmla="*/ 707633 w 741850"/>
              <a:gd name="connsiteY4" fmla="*/ 93190 h 6091000"/>
              <a:gd name="connsiteX5" fmla="*/ 707340 w 741850"/>
              <a:gd name="connsiteY5" fmla="*/ 95574 h 6091000"/>
              <a:gd name="connsiteX6" fmla="*/ 733437 w 741850"/>
              <a:gd name="connsiteY6" fmla="*/ 110384 h 6091000"/>
              <a:gd name="connsiteX7" fmla="*/ 741565 w 741850"/>
              <a:gd name="connsiteY7" fmla="*/ 139533 h 6091000"/>
              <a:gd name="connsiteX8" fmla="*/ 348141 w 741850"/>
              <a:gd name="connsiteY8" fmla="*/ 3343709 h 6091000"/>
              <a:gd name="connsiteX9" fmla="*/ 342134 w 741850"/>
              <a:gd name="connsiteY9" fmla="*/ 3352564 h 6091000"/>
              <a:gd name="connsiteX10" fmla="*/ 345519 w 741850"/>
              <a:gd name="connsiteY10" fmla="*/ 3364712 h 6091000"/>
              <a:gd name="connsiteX11" fmla="*/ 10772 w 741850"/>
              <a:gd name="connsiteY11" fmla="*/ 6091000 h 6091000"/>
              <a:gd name="connsiteX12" fmla="*/ 0 w 741850"/>
              <a:gd name="connsiteY12" fmla="*/ 6091000 h 6091000"/>
              <a:gd name="connsiteX13" fmla="*/ 0 w 741850"/>
              <a:gd name="connsiteY13" fmla="*/ 0 h 6091000"/>
              <a:gd name="connsiteX0" fmla="*/ 0 w 741850"/>
              <a:gd name="connsiteY0" fmla="*/ 0 h 6091000"/>
              <a:gd name="connsiteX1" fmla="*/ 5334 w 741850"/>
              <a:gd name="connsiteY1" fmla="*/ 1449 h 6091000"/>
              <a:gd name="connsiteX2" fmla="*/ 40624 w 741850"/>
              <a:gd name="connsiteY2" fmla="*/ 2554 h 6091000"/>
              <a:gd name="connsiteX3" fmla="*/ 707633 w 741850"/>
              <a:gd name="connsiteY3" fmla="*/ 93190 h 6091000"/>
              <a:gd name="connsiteX4" fmla="*/ 707340 w 741850"/>
              <a:gd name="connsiteY4" fmla="*/ 95574 h 6091000"/>
              <a:gd name="connsiteX5" fmla="*/ 733437 w 741850"/>
              <a:gd name="connsiteY5" fmla="*/ 110384 h 6091000"/>
              <a:gd name="connsiteX6" fmla="*/ 741565 w 741850"/>
              <a:gd name="connsiteY6" fmla="*/ 139533 h 6091000"/>
              <a:gd name="connsiteX7" fmla="*/ 348141 w 741850"/>
              <a:gd name="connsiteY7" fmla="*/ 3343709 h 6091000"/>
              <a:gd name="connsiteX8" fmla="*/ 342134 w 741850"/>
              <a:gd name="connsiteY8" fmla="*/ 3352564 h 6091000"/>
              <a:gd name="connsiteX9" fmla="*/ 345519 w 741850"/>
              <a:gd name="connsiteY9" fmla="*/ 3364712 h 6091000"/>
              <a:gd name="connsiteX10" fmla="*/ 10772 w 741850"/>
              <a:gd name="connsiteY10" fmla="*/ 6091000 h 6091000"/>
              <a:gd name="connsiteX11" fmla="*/ 0 w 741850"/>
              <a:gd name="connsiteY11" fmla="*/ 6091000 h 6091000"/>
              <a:gd name="connsiteX12" fmla="*/ 0 w 741850"/>
              <a:gd name="connsiteY12" fmla="*/ 0 h 6091000"/>
              <a:gd name="connsiteX0" fmla="*/ 0 w 741850"/>
              <a:gd name="connsiteY0" fmla="*/ 0 h 6091000"/>
              <a:gd name="connsiteX1" fmla="*/ 5334 w 741850"/>
              <a:gd name="connsiteY1" fmla="*/ 1449 h 6091000"/>
              <a:gd name="connsiteX2" fmla="*/ 707633 w 741850"/>
              <a:gd name="connsiteY2" fmla="*/ 93190 h 6091000"/>
              <a:gd name="connsiteX3" fmla="*/ 707340 w 741850"/>
              <a:gd name="connsiteY3" fmla="*/ 95574 h 6091000"/>
              <a:gd name="connsiteX4" fmla="*/ 733437 w 741850"/>
              <a:gd name="connsiteY4" fmla="*/ 110384 h 6091000"/>
              <a:gd name="connsiteX5" fmla="*/ 741565 w 741850"/>
              <a:gd name="connsiteY5" fmla="*/ 139533 h 6091000"/>
              <a:gd name="connsiteX6" fmla="*/ 348141 w 741850"/>
              <a:gd name="connsiteY6" fmla="*/ 3343709 h 6091000"/>
              <a:gd name="connsiteX7" fmla="*/ 342134 w 741850"/>
              <a:gd name="connsiteY7" fmla="*/ 3352564 h 6091000"/>
              <a:gd name="connsiteX8" fmla="*/ 345519 w 741850"/>
              <a:gd name="connsiteY8" fmla="*/ 3364712 h 6091000"/>
              <a:gd name="connsiteX9" fmla="*/ 10772 w 741850"/>
              <a:gd name="connsiteY9" fmla="*/ 6091000 h 6091000"/>
              <a:gd name="connsiteX10" fmla="*/ 0 w 741850"/>
              <a:gd name="connsiteY10" fmla="*/ 6091000 h 6091000"/>
              <a:gd name="connsiteX11" fmla="*/ 0 w 741850"/>
              <a:gd name="connsiteY11" fmla="*/ 0 h 6091000"/>
              <a:gd name="connsiteX0" fmla="*/ 239425 w 741850"/>
              <a:gd name="connsiteY0" fmla="*/ 24022 h 6089551"/>
              <a:gd name="connsiteX1" fmla="*/ 5334 w 741850"/>
              <a:gd name="connsiteY1" fmla="*/ 0 h 6089551"/>
              <a:gd name="connsiteX2" fmla="*/ 707633 w 741850"/>
              <a:gd name="connsiteY2" fmla="*/ 91741 h 6089551"/>
              <a:gd name="connsiteX3" fmla="*/ 707340 w 741850"/>
              <a:gd name="connsiteY3" fmla="*/ 94125 h 6089551"/>
              <a:gd name="connsiteX4" fmla="*/ 733437 w 741850"/>
              <a:gd name="connsiteY4" fmla="*/ 108935 h 6089551"/>
              <a:gd name="connsiteX5" fmla="*/ 741565 w 741850"/>
              <a:gd name="connsiteY5" fmla="*/ 138084 h 6089551"/>
              <a:gd name="connsiteX6" fmla="*/ 348141 w 741850"/>
              <a:gd name="connsiteY6" fmla="*/ 3342260 h 6089551"/>
              <a:gd name="connsiteX7" fmla="*/ 342134 w 741850"/>
              <a:gd name="connsiteY7" fmla="*/ 3351115 h 6089551"/>
              <a:gd name="connsiteX8" fmla="*/ 345519 w 741850"/>
              <a:gd name="connsiteY8" fmla="*/ 3363263 h 6089551"/>
              <a:gd name="connsiteX9" fmla="*/ 10772 w 741850"/>
              <a:gd name="connsiteY9" fmla="*/ 6089551 h 6089551"/>
              <a:gd name="connsiteX10" fmla="*/ 0 w 741850"/>
              <a:gd name="connsiteY10" fmla="*/ 6089551 h 6089551"/>
              <a:gd name="connsiteX11" fmla="*/ 239425 w 741850"/>
              <a:gd name="connsiteY11" fmla="*/ 24022 h 6089551"/>
              <a:gd name="connsiteX0" fmla="*/ 239425 w 741850"/>
              <a:gd name="connsiteY0" fmla="*/ 0 h 6065529"/>
              <a:gd name="connsiteX1" fmla="*/ 707633 w 741850"/>
              <a:gd name="connsiteY1" fmla="*/ 67719 h 6065529"/>
              <a:gd name="connsiteX2" fmla="*/ 707340 w 741850"/>
              <a:gd name="connsiteY2" fmla="*/ 70103 h 6065529"/>
              <a:gd name="connsiteX3" fmla="*/ 733437 w 741850"/>
              <a:gd name="connsiteY3" fmla="*/ 84913 h 6065529"/>
              <a:gd name="connsiteX4" fmla="*/ 741565 w 741850"/>
              <a:gd name="connsiteY4" fmla="*/ 114062 h 6065529"/>
              <a:gd name="connsiteX5" fmla="*/ 348141 w 741850"/>
              <a:gd name="connsiteY5" fmla="*/ 3318238 h 6065529"/>
              <a:gd name="connsiteX6" fmla="*/ 342134 w 741850"/>
              <a:gd name="connsiteY6" fmla="*/ 3327093 h 6065529"/>
              <a:gd name="connsiteX7" fmla="*/ 345519 w 741850"/>
              <a:gd name="connsiteY7" fmla="*/ 3339241 h 6065529"/>
              <a:gd name="connsiteX8" fmla="*/ 10772 w 741850"/>
              <a:gd name="connsiteY8" fmla="*/ 6065529 h 6065529"/>
              <a:gd name="connsiteX9" fmla="*/ 0 w 741850"/>
              <a:gd name="connsiteY9" fmla="*/ 6065529 h 6065529"/>
              <a:gd name="connsiteX10" fmla="*/ 239425 w 741850"/>
              <a:gd name="connsiteY10" fmla="*/ 0 h 6065529"/>
              <a:gd name="connsiteX0" fmla="*/ 228653 w 731078"/>
              <a:gd name="connsiteY0" fmla="*/ 0 h 6065529"/>
              <a:gd name="connsiteX1" fmla="*/ 696861 w 731078"/>
              <a:gd name="connsiteY1" fmla="*/ 67719 h 6065529"/>
              <a:gd name="connsiteX2" fmla="*/ 696568 w 731078"/>
              <a:gd name="connsiteY2" fmla="*/ 70103 h 6065529"/>
              <a:gd name="connsiteX3" fmla="*/ 722665 w 731078"/>
              <a:gd name="connsiteY3" fmla="*/ 84913 h 6065529"/>
              <a:gd name="connsiteX4" fmla="*/ 730793 w 731078"/>
              <a:gd name="connsiteY4" fmla="*/ 114062 h 6065529"/>
              <a:gd name="connsiteX5" fmla="*/ 337369 w 731078"/>
              <a:gd name="connsiteY5" fmla="*/ 3318238 h 6065529"/>
              <a:gd name="connsiteX6" fmla="*/ 331362 w 731078"/>
              <a:gd name="connsiteY6" fmla="*/ 3327093 h 6065529"/>
              <a:gd name="connsiteX7" fmla="*/ 334747 w 731078"/>
              <a:gd name="connsiteY7" fmla="*/ 3339241 h 6065529"/>
              <a:gd name="connsiteX8" fmla="*/ 0 w 731078"/>
              <a:gd name="connsiteY8" fmla="*/ 6065529 h 6065529"/>
              <a:gd name="connsiteX9" fmla="*/ 45264 w 731078"/>
              <a:gd name="connsiteY9" fmla="*/ 5647809 h 6065529"/>
              <a:gd name="connsiteX10" fmla="*/ 228653 w 731078"/>
              <a:gd name="connsiteY10" fmla="*/ 0 h 6065529"/>
              <a:gd name="connsiteX0" fmla="*/ 228653 w 731078"/>
              <a:gd name="connsiteY0" fmla="*/ 0 h 6065529"/>
              <a:gd name="connsiteX1" fmla="*/ 696861 w 731078"/>
              <a:gd name="connsiteY1" fmla="*/ 67719 h 6065529"/>
              <a:gd name="connsiteX2" fmla="*/ 696568 w 731078"/>
              <a:gd name="connsiteY2" fmla="*/ 70103 h 6065529"/>
              <a:gd name="connsiteX3" fmla="*/ 722665 w 731078"/>
              <a:gd name="connsiteY3" fmla="*/ 84913 h 6065529"/>
              <a:gd name="connsiteX4" fmla="*/ 730793 w 731078"/>
              <a:gd name="connsiteY4" fmla="*/ 114062 h 6065529"/>
              <a:gd name="connsiteX5" fmla="*/ 337369 w 731078"/>
              <a:gd name="connsiteY5" fmla="*/ 3318238 h 6065529"/>
              <a:gd name="connsiteX6" fmla="*/ 331362 w 731078"/>
              <a:gd name="connsiteY6" fmla="*/ 3327093 h 6065529"/>
              <a:gd name="connsiteX7" fmla="*/ 334747 w 731078"/>
              <a:gd name="connsiteY7" fmla="*/ 3339241 h 6065529"/>
              <a:gd name="connsiteX8" fmla="*/ 0 w 731078"/>
              <a:gd name="connsiteY8" fmla="*/ 6065529 h 6065529"/>
              <a:gd name="connsiteX9" fmla="*/ 29981 w 731078"/>
              <a:gd name="connsiteY9" fmla="*/ 5647809 h 6065529"/>
              <a:gd name="connsiteX10" fmla="*/ 228653 w 731078"/>
              <a:gd name="connsiteY10" fmla="*/ 0 h 6065529"/>
              <a:gd name="connsiteX0" fmla="*/ 198672 w 701097"/>
              <a:gd name="connsiteY0" fmla="*/ 0 h 5785351"/>
              <a:gd name="connsiteX1" fmla="*/ 666880 w 701097"/>
              <a:gd name="connsiteY1" fmla="*/ 67719 h 5785351"/>
              <a:gd name="connsiteX2" fmla="*/ 666587 w 701097"/>
              <a:gd name="connsiteY2" fmla="*/ 70103 h 5785351"/>
              <a:gd name="connsiteX3" fmla="*/ 692684 w 701097"/>
              <a:gd name="connsiteY3" fmla="*/ 84913 h 5785351"/>
              <a:gd name="connsiteX4" fmla="*/ 700812 w 701097"/>
              <a:gd name="connsiteY4" fmla="*/ 114062 h 5785351"/>
              <a:gd name="connsiteX5" fmla="*/ 307388 w 701097"/>
              <a:gd name="connsiteY5" fmla="*/ 3318238 h 5785351"/>
              <a:gd name="connsiteX6" fmla="*/ 301381 w 701097"/>
              <a:gd name="connsiteY6" fmla="*/ 3327093 h 5785351"/>
              <a:gd name="connsiteX7" fmla="*/ 304766 w 701097"/>
              <a:gd name="connsiteY7" fmla="*/ 3339241 h 5785351"/>
              <a:gd name="connsiteX8" fmla="*/ 5678 w 701097"/>
              <a:gd name="connsiteY8" fmla="*/ 5785351 h 5785351"/>
              <a:gd name="connsiteX9" fmla="*/ 0 w 701097"/>
              <a:gd name="connsiteY9" fmla="*/ 5647809 h 5785351"/>
              <a:gd name="connsiteX10" fmla="*/ 198672 w 701097"/>
              <a:gd name="connsiteY10" fmla="*/ 0 h 578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1097" h="5785351">
                <a:moveTo>
                  <a:pt x="198672" y="0"/>
                </a:moveTo>
                <a:lnTo>
                  <a:pt x="666880" y="67719"/>
                </a:lnTo>
                <a:cubicBezTo>
                  <a:pt x="666783" y="68514"/>
                  <a:pt x="666684" y="69308"/>
                  <a:pt x="666587" y="70103"/>
                </a:cubicBezTo>
                <a:lnTo>
                  <a:pt x="692684" y="84913"/>
                </a:lnTo>
                <a:cubicBezTo>
                  <a:pt x="698914" y="92886"/>
                  <a:pt x="702110" y="103227"/>
                  <a:pt x="700812" y="114062"/>
                </a:cubicBezTo>
                <a:lnTo>
                  <a:pt x="307388" y="3318238"/>
                </a:lnTo>
                <a:lnTo>
                  <a:pt x="301381" y="3327093"/>
                </a:lnTo>
                <a:lnTo>
                  <a:pt x="304766" y="3339241"/>
                </a:lnTo>
                <a:lnTo>
                  <a:pt x="5678" y="5785351"/>
                </a:lnTo>
                <a:lnTo>
                  <a:pt x="0" y="5647809"/>
                </a:lnTo>
                <a:lnTo>
                  <a:pt x="198672" y="0"/>
                </a:lnTo>
                <a:close/>
              </a:path>
            </a:pathLst>
          </a:custGeom>
          <a:solidFill>
            <a:srgbClr val="000000">
              <a:alpha val="32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5110CC4E-7424-4E04-842E-3AC40063D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23"/>
            <a:ext cx="11428519" cy="6858000"/>
          </a:xfrm>
          <a:custGeom>
            <a:avLst/>
            <a:gdLst>
              <a:gd name="connsiteX0" fmla="*/ 0 w 11428519"/>
              <a:gd name="connsiteY0" fmla="*/ 0 h 6858000"/>
              <a:gd name="connsiteX1" fmla="*/ 454478 w 11428519"/>
              <a:gd name="connsiteY1" fmla="*/ 0 h 6858000"/>
              <a:gd name="connsiteX2" fmla="*/ 11428519 w 11428519"/>
              <a:gd name="connsiteY2" fmla="*/ 389763 h 6858000"/>
              <a:gd name="connsiteX3" fmla="*/ 11202642 w 11428519"/>
              <a:gd name="connsiteY3" fmla="*/ 6858000 h 6858000"/>
              <a:gd name="connsiteX4" fmla="*/ 11083854 w 11428519"/>
              <a:gd name="connsiteY4" fmla="*/ 6858000 h 6858000"/>
              <a:gd name="connsiteX5" fmla="*/ 11188900 w 11428519"/>
              <a:gd name="connsiteY5" fmla="*/ 3849916 h 6858000"/>
              <a:gd name="connsiteX6" fmla="*/ 11184368 w 11428519"/>
              <a:gd name="connsiteY6" fmla="*/ 3837845 h 6858000"/>
              <a:gd name="connsiteX7" fmla="*/ 11189699 w 11428519"/>
              <a:gd name="connsiteY7" fmla="*/ 3828290 h 6858000"/>
              <a:gd name="connsiteX8" fmla="*/ 11304892 w 11428519"/>
              <a:gd name="connsiteY8" fmla="*/ 529592 h 6858000"/>
              <a:gd name="connsiteX9" fmla="*/ 11294016 w 11428519"/>
              <a:gd name="connsiteY9" fmla="*/ 500627 h 6858000"/>
              <a:gd name="connsiteX10" fmla="*/ 11266114 w 11428519"/>
              <a:gd name="connsiteY10" fmla="*/ 487867 h 6858000"/>
              <a:gd name="connsiteX11" fmla="*/ 11266201 w 11428519"/>
              <a:gd name="connsiteY11" fmla="*/ 485414 h 6858000"/>
              <a:gd name="connsiteX12" fmla="*/ 10617267 w 11428519"/>
              <a:gd name="connsiteY12" fmla="*/ 458327 h 6858000"/>
              <a:gd name="connsiteX13" fmla="*/ 10556118 w 11428519"/>
              <a:gd name="connsiteY13" fmla="*/ 452534 h 6858000"/>
              <a:gd name="connsiteX14" fmla="*/ 10419820 w 11428519"/>
              <a:gd name="connsiteY14" fmla="*/ 445961 h 6858000"/>
              <a:gd name="connsiteX15" fmla="*/ 10326189 w 11428519"/>
              <a:gd name="connsiteY15" fmla="*/ 437758 h 6858000"/>
              <a:gd name="connsiteX16" fmla="*/ 10292900 w 11428519"/>
              <a:gd name="connsiteY16" fmla="*/ 427936 h 6858000"/>
              <a:gd name="connsiteX17" fmla="*/ 10244876 w 11428519"/>
              <a:gd name="connsiteY17" fmla="*/ 418729 h 6858000"/>
              <a:gd name="connsiteX18" fmla="*/ 10165116 w 11428519"/>
              <a:gd name="connsiteY18" fmla="*/ 410209 h 6858000"/>
              <a:gd name="connsiteX19" fmla="*/ 10066210 w 11428519"/>
              <a:gd name="connsiteY19" fmla="*/ 412124 h 6858000"/>
              <a:gd name="connsiteX20" fmla="*/ 9966913 w 11428519"/>
              <a:gd name="connsiteY20" fmla="*/ 412008 h 6858000"/>
              <a:gd name="connsiteX21" fmla="*/ 9828330 w 11428519"/>
              <a:gd name="connsiteY21" fmla="*/ 413906 h 6858000"/>
              <a:gd name="connsiteX22" fmla="*/ 9711635 w 11428519"/>
              <a:gd name="connsiteY22" fmla="*/ 410830 h 6858000"/>
              <a:gd name="connsiteX23" fmla="*/ 9690102 w 11428519"/>
              <a:gd name="connsiteY23" fmla="*/ 407264 h 6858000"/>
              <a:gd name="connsiteX24" fmla="*/ 9572280 w 11428519"/>
              <a:gd name="connsiteY24" fmla="*/ 419684 h 6858000"/>
              <a:gd name="connsiteX25" fmla="*/ 9510668 w 11428519"/>
              <a:gd name="connsiteY25" fmla="*/ 420087 h 6858000"/>
              <a:gd name="connsiteX26" fmla="*/ 9504040 w 11428519"/>
              <a:gd name="connsiteY26" fmla="*/ 413672 h 6858000"/>
              <a:gd name="connsiteX27" fmla="*/ 9485823 w 11428519"/>
              <a:gd name="connsiteY27" fmla="*/ 414668 h 6858000"/>
              <a:gd name="connsiteX28" fmla="*/ 9480968 w 11428519"/>
              <a:gd name="connsiteY28" fmla="*/ 413579 h 6858000"/>
              <a:gd name="connsiteX29" fmla="*/ 9447565 w 11428519"/>
              <a:gd name="connsiteY29" fmla="*/ 420237 h 6858000"/>
              <a:gd name="connsiteX30" fmla="*/ 9439267 w 11428519"/>
              <a:gd name="connsiteY30" fmla="*/ 421615 h 6858000"/>
              <a:gd name="connsiteX31" fmla="*/ 9137458 w 11428519"/>
              <a:gd name="connsiteY31" fmla="*/ 411076 h 6858000"/>
              <a:gd name="connsiteX32" fmla="*/ 9111961 w 11428519"/>
              <a:gd name="connsiteY32" fmla="*/ 399407 h 6858000"/>
              <a:gd name="connsiteX33" fmla="*/ 9041336 w 11428519"/>
              <a:gd name="connsiteY33" fmla="*/ 398298 h 6858000"/>
              <a:gd name="connsiteX34" fmla="*/ 8976104 w 11428519"/>
              <a:gd name="connsiteY34" fmla="*/ 394890 h 6858000"/>
              <a:gd name="connsiteX35" fmla="*/ 8908081 w 11428519"/>
              <a:gd name="connsiteY35" fmla="*/ 391374 h 6858000"/>
              <a:gd name="connsiteX36" fmla="*/ 8846325 w 11428519"/>
              <a:gd name="connsiteY36" fmla="*/ 387158 h 6858000"/>
              <a:gd name="connsiteX37" fmla="*/ 8743808 w 11428519"/>
              <a:gd name="connsiteY37" fmla="*/ 388772 h 6858000"/>
              <a:gd name="connsiteX38" fmla="*/ 0 w 11428519"/>
              <a:gd name="connsiteY38" fmla="*/ 7666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11428519" h="6858000">
                <a:moveTo>
                  <a:pt x="0" y="0"/>
                </a:moveTo>
                <a:lnTo>
                  <a:pt x="454478" y="0"/>
                </a:lnTo>
                <a:lnTo>
                  <a:pt x="11428519" y="389763"/>
                </a:lnTo>
                <a:lnTo>
                  <a:pt x="11202642" y="6858000"/>
                </a:lnTo>
                <a:lnTo>
                  <a:pt x="11083854" y="6858000"/>
                </a:lnTo>
                <a:lnTo>
                  <a:pt x="11188900" y="3849916"/>
                </a:lnTo>
                <a:lnTo>
                  <a:pt x="11184368" y="3837845"/>
                </a:lnTo>
                <a:lnTo>
                  <a:pt x="11189699" y="3828290"/>
                </a:lnTo>
                <a:lnTo>
                  <a:pt x="11304892" y="529592"/>
                </a:lnTo>
                <a:cubicBezTo>
                  <a:pt x="11305249" y="518441"/>
                  <a:pt x="11301071" y="508193"/>
                  <a:pt x="11294016" y="500627"/>
                </a:cubicBezTo>
                <a:lnTo>
                  <a:pt x="11266114" y="487867"/>
                </a:lnTo>
                <a:cubicBezTo>
                  <a:pt x="11266143" y="487049"/>
                  <a:pt x="11266172" y="486232"/>
                  <a:pt x="11266201" y="485414"/>
                </a:cubicBezTo>
                <a:lnTo>
                  <a:pt x="10617267" y="458327"/>
                </a:lnTo>
                <a:cubicBezTo>
                  <a:pt x="10608649" y="456182"/>
                  <a:pt x="10574153" y="454056"/>
                  <a:pt x="10556118" y="452534"/>
                </a:cubicBezTo>
                <a:cubicBezTo>
                  <a:pt x="10510712" y="446330"/>
                  <a:pt x="10473071" y="447462"/>
                  <a:pt x="10419820" y="445961"/>
                </a:cubicBezTo>
                <a:cubicBezTo>
                  <a:pt x="10399279" y="450054"/>
                  <a:pt x="10337091" y="447506"/>
                  <a:pt x="10326189" y="437758"/>
                </a:cubicBezTo>
                <a:cubicBezTo>
                  <a:pt x="10313400" y="435319"/>
                  <a:pt x="10297954" y="438166"/>
                  <a:pt x="10292900" y="427936"/>
                </a:cubicBezTo>
                <a:cubicBezTo>
                  <a:pt x="10284124" y="415543"/>
                  <a:pt x="10237086" y="432781"/>
                  <a:pt x="10244876" y="418729"/>
                </a:cubicBezTo>
                <a:cubicBezTo>
                  <a:pt x="10211518" y="430503"/>
                  <a:pt x="10191560" y="417316"/>
                  <a:pt x="10165116" y="410209"/>
                </a:cubicBezTo>
                <a:lnTo>
                  <a:pt x="10066210" y="412124"/>
                </a:lnTo>
                <a:cubicBezTo>
                  <a:pt x="10018033" y="414239"/>
                  <a:pt x="10024782" y="416355"/>
                  <a:pt x="9966913" y="412008"/>
                </a:cubicBezTo>
                <a:cubicBezTo>
                  <a:pt x="9903487" y="416948"/>
                  <a:pt x="9901450" y="412197"/>
                  <a:pt x="9828330" y="413906"/>
                </a:cubicBezTo>
                <a:lnTo>
                  <a:pt x="9711635" y="410830"/>
                </a:lnTo>
                <a:lnTo>
                  <a:pt x="9690102" y="407264"/>
                </a:lnTo>
                <a:cubicBezTo>
                  <a:pt x="9648610" y="413243"/>
                  <a:pt x="9599152" y="403815"/>
                  <a:pt x="9572280" y="419684"/>
                </a:cubicBezTo>
                <a:lnTo>
                  <a:pt x="9510668" y="420087"/>
                </a:lnTo>
                <a:lnTo>
                  <a:pt x="9504040" y="413672"/>
                </a:lnTo>
                <a:lnTo>
                  <a:pt x="9485823" y="414668"/>
                </a:lnTo>
                <a:lnTo>
                  <a:pt x="9480968" y="413579"/>
                </a:lnTo>
                <a:cubicBezTo>
                  <a:pt x="9474592" y="414507"/>
                  <a:pt x="9454515" y="418898"/>
                  <a:pt x="9447565" y="420237"/>
                </a:cubicBezTo>
                <a:lnTo>
                  <a:pt x="9439267" y="421615"/>
                </a:lnTo>
                <a:lnTo>
                  <a:pt x="9137458" y="411076"/>
                </a:lnTo>
                <a:lnTo>
                  <a:pt x="9111961" y="399407"/>
                </a:lnTo>
                <a:lnTo>
                  <a:pt x="9041336" y="398298"/>
                </a:lnTo>
                <a:lnTo>
                  <a:pt x="8976104" y="394890"/>
                </a:lnTo>
                <a:lnTo>
                  <a:pt x="8908081" y="391374"/>
                </a:lnTo>
                <a:lnTo>
                  <a:pt x="8846325" y="387158"/>
                </a:lnTo>
                <a:lnTo>
                  <a:pt x="8743808" y="388772"/>
                </a:lnTo>
                <a:lnTo>
                  <a:pt x="0" y="76664"/>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E205E3-DAE4-9445-B1C7-E3A939DBE83A}"/>
              </a:ext>
            </a:extLst>
          </p:cNvPr>
          <p:cNvSpPr>
            <a:spLocks noGrp="1"/>
          </p:cNvSpPr>
          <p:nvPr>
            <p:ph type="ctrTitle"/>
          </p:nvPr>
        </p:nvSpPr>
        <p:spPr>
          <a:xfrm>
            <a:off x="699915" y="1943100"/>
            <a:ext cx="6417577" cy="2902365"/>
          </a:xfrm>
        </p:spPr>
        <p:txBody>
          <a:bodyPr>
            <a:normAutofit/>
          </a:bodyPr>
          <a:lstStyle/>
          <a:p>
            <a:pPr>
              <a:lnSpc>
                <a:spcPct val="110000"/>
              </a:lnSpc>
            </a:pPr>
            <a:r>
              <a:rPr lang="en-US" sz="4000" b="0" i="1" dirty="0">
                <a:highlight>
                  <a:srgbClr val="C0C0C0"/>
                </a:highlight>
                <a:latin typeface="Arial" panose="020B0604020202020204" pitchFamily="34" charset="0"/>
              </a:rPr>
              <a:t>“A child’s experience between the ages of 0-5 years can affect the rest of their lives”</a:t>
            </a:r>
          </a:p>
        </p:txBody>
      </p:sp>
      <p:sp>
        <p:nvSpPr>
          <p:cNvPr id="5" name="TextBox 4">
            <a:extLst>
              <a:ext uri="{FF2B5EF4-FFF2-40B4-BE49-F238E27FC236}">
                <a16:creationId xmlns:a16="http://schemas.microsoft.com/office/drawing/2014/main" id="{A4BC33AC-9BD1-7F4E-B102-AA5DA7B59AA2}"/>
              </a:ext>
            </a:extLst>
          </p:cNvPr>
          <p:cNvSpPr txBox="1"/>
          <p:nvPr/>
        </p:nvSpPr>
        <p:spPr>
          <a:xfrm>
            <a:off x="757403" y="5561268"/>
            <a:ext cx="3489019" cy="923330"/>
          </a:xfrm>
          <a:prstGeom prst="rect">
            <a:avLst/>
          </a:prstGeom>
          <a:noFill/>
        </p:spPr>
        <p:txBody>
          <a:bodyPr wrap="square" rtlCol="0">
            <a:spAutoFit/>
          </a:bodyPr>
          <a:lstStyle/>
          <a:p>
            <a:r>
              <a:rPr lang="en-US" dirty="0">
                <a:latin typeface="Arial" panose="020B0604020202020204" pitchFamily="34" charset="0"/>
              </a:rPr>
              <a:t>By Saiqa Bibi</a:t>
            </a:r>
          </a:p>
          <a:p>
            <a:r>
              <a:rPr lang="en-US" dirty="0">
                <a:latin typeface="Arial" panose="020B0604020202020204" pitchFamily="34" charset="0"/>
              </a:rPr>
              <a:t>Student number: 2020850</a:t>
            </a:r>
          </a:p>
          <a:p>
            <a:endParaRPr lang="en-US" dirty="0"/>
          </a:p>
        </p:txBody>
      </p:sp>
    </p:spTree>
    <p:extLst>
      <p:ext uri="{BB962C8B-B14F-4D97-AF65-F5344CB8AC3E}">
        <p14:creationId xmlns:p14="http://schemas.microsoft.com/office/powerpoint/2010/main" val="3978369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D1238-97CB-424D-BE1D-A2676D908623}"/>
              </a:ext>
            </a:extLst>
          </p:cNvPr>
          <p:cNvSpPr>
            <a:spLocks noGrp="1"/>
          </p:cNvSpPr>
          <p:nvPr>
            <p:ph type="title"/>
          </p:nvPr>
        </p:nvSpPr>
        <p:spPr>
          <a:xfrm>
            <a:off x="3904735" y="182263"/>
            <a:ext cx="7005422" cy="1007075"/>
          </a:xfrm>
        </p:spPr>
        <p:txBody>
          <a:bodyPr/>
          <a:lstStyle/>
          <a:p>
            <a:r>
              <a:rPr lang="en-US" i="0">
                <a:highlight>
                  <a:srgbClr val="C0C0C0"/>
                </a:highlight>
                <a:latin typeface="Arial" panose="020B0604020202020204" pitchFamily="34" charset="0"/>
              </a:rPr>
              <a:t>Contents Page</a:t>
            </a:r>
            <a:endParaRPr lang="en-US" i="0" dirty="0">
              <a:highlight>
                <a:srgbClr val="C0C0C0"/>
              </a:highlight>
              <a:latin typeface="Arial" panose="020B0604020202020204" pitchFamily="34" charset="0"/>
            </a:endParaRPr>
          </a:p>
        </p:txBody>
      </p:sp>
      <p:graphicFrame>
        <p:nvGraphicFramePr>
          <p:cNvPr id="5" name="Content Placeholder 2">
            <a:extLst>
              <a:ext uri="{FF2B5EF4-FFF2-40B4-BE49-F238E27FC236}">
                <a16:creationId xmlns:a16="http://schemas.microsoft.com/office/drawing/2014/main" id="{3AD999D1-AC99-410F-AC41-D0A894E440B8}"/>
              </a:ext>
            </a:extLst>
          </p:cNvPr>
          <p:cNvGraphicFramePr>
            <a:graphicFrameLocks noGrp="1"/>
          </p:cNvGraphicFramePr>
          <p:nvPr>
            <p:ph idx="1"/>
            <p:extLst>
              <p:ext uri="{D42A27DB-BD31-4B8C-83A1-F6EECF244321}">
                <p14:modId xmlns:p14="http://schemas.microsoft.com/office/powerpoint/2010/main" val="2214115799"/>
              </p:ext>
            </p:extLst>
          </p:nvPr>
        </p:nvGraphicFramePr>
        <p:xfrm>
          <a:off x="1219200" y="1482812"/>
          <a:ext cx="9493250" cy="46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218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BCF6E4-9C4E-E24F-8C1B-0B652DE22506}"/>
              </a:ext>
            </a:extLst>
          </p:cNvPr>
          <p:cNvSpPr>
            <a:spLocks noGrp="1"/>
          </p:cNvSpPr>
          <p:nvPr>
            <p:ph type="title"/>
          </p:nvPr>
        </p:nvSpPr>
        <p:spPr>
          <a:xfrm>
            <a:off x="1219199" y="365125"/>
            <a:ext cx="5509684" cy="1578930"/>
          </a:xfrm>
        </p:spPr>
        <p:txBody>
          <a:bodyPr>
            <a:normAutofit/>
          </a:bodyPr>
          <a:lstStyle/>
          <a:p>
            <a:r>
              <a:rPr lang="en-US" i="0">
                <a:highlight>
                  <a:srgbClr val="C0C0C0"/>
                </a:highlight>
                <a:latin typeface="Arial" panose="020B0604020202020204" pitchFamily="34" charset="0"/>
              </a:rPr>
              <a:t>Introduction</a:t>
            </a:r>
          </a:p>
        </p:txBody>
      </p:sp>
      <p:sp>
        <p:nvSpPr>
          <p:cNvPr id="3" name="Content Placeholder 2">
            <a:extLst>
              <a:ext uri="{FF2B5EF4-FFF2-40B4-BE49-F238E27FC236}">
                <a16:creationId xmlns:a16="http://schemas.microsoft.com/office/drawing/2014/main" id="{274C9ACF-13C8-3840-A47E-3DA328B2CE41}"/>
              </a:ext>
            </a:extLst>
          </p:cNvPr>
          <p:cNvSpPr>
            <a:spLocks noGrp="1"/>
          </p:cNvSpPr>
          <p:nvPr>
            <p:ph idx="1"/>
          </p:nvPr>
        </p:nvSpPr>
        <p:spPr>
          <a:xfrm>
            <a:off x="1219200" y="2331288"/>
            <a:ext cx="5509684" cy="3840912"/>
          </a:xfrm>
        </p:spPr>
        <p:txBody>
          <a:bodyPr>
            <a:normAutofit/>
          </a:bodyPr>
          <a:lstStyle/>
          <a:p>
            <a:pPr marL="0" indent="0">
              <a:lnSpc>
                <a:spcPct val="110000"/>
              </a:lnSpc>
              <a:buNone/>
            </a:pPr>
            <a:r>
              <a:rPr lang="en-US" sz="1100" dirty="0"/>
              <a:t>This presentation I will be producing will be for the focus of new parents of children between the ages of 0-5 years that can be shown at a parenting course.</a:t>
            </a:r>
          </a:p>
          <a:p>
            <a:pPr marL="0" indent="0">
              <a:lnSpc>
                <a:spcPct val="110000"/>
              </a:lnSpc>
              <a:buNone/>
            </a:pPr>
            <a:r>
              <a:rPr lang="en-US" sz="1100" dirty="0"/>
              <a:t>The presentation will include theories relating to Piaget’s theory of cognitive development and Erikson’s theory of lifespan development.</a:t>
            </a:r>
          </a:p>
          <a:p>
            <a:pPr marL="0" indent="0">
              <a:lnSpc>
                <a:spcPct val="110000"/>
              </a:lnSpc>
              <a:buNone/>
            </a:pPr>
            <a:r>
              <a:rPr lang="en-US" sz="1100" dirty="0"/>
              <a:t>These theories I have chosen will demonstrate to the new parents what a child learns and experiences from the ages of 0-5 years and how that can affect the rest of their lives</a:t>
            </a:r>
          </a:p>
          <a:p>
            <a:pPr marL="0" indent="0">
              <a:lnSpc>
                <a:spcPct val="110000"/>
              </a:lnSpc>
              <a:buNone/>
            </a:pPr>
            <a:r>
              <a:rPr lang="en-US" sz="1100" dirty="0"/>
              <a:t>I will also include examples of how parents can actively support their child’s development, I will also link these to Piaget’s and Erikson’s theories.</a:t>
            </a:r>
          </a:p>
          <a:p>
            <a:pPr>
              <a:lnSpc>
                <a:spcPct val="110000"/>
              </a:lnSpc>
            </a:pPr>
            <a:endParaRPr lang="en-US" sz="1100" dirty="0"/>
          </a:p>
          <a:p>
            <a:pPr marL="0" indent="0">
              <a:lnSpc>
                <a:spcPct val="110000"/>
              </a:lnSpc>
              <a:buNone/>
            </a:pPr>
            <a:endParaRPr lang="en-US" sz="1100" dirty="0"/>
          </a:p>
          <a:p>
            <a:pPr marL="0" indent="0">
              <a:lnSpc>
                <a:spcPct val="110000"/>
              </a:lnSpc>
              <a:buNone/>
            </a:pPr>
            <a:r>
              <a:rPr lang="en-GB" sz="1100" dirty="0"/>
              <a:t> </a:t>
            </a:r>
          </a:p>
          <a:p>
            <a:pPr marL="0" indent="0">
              <a:lnSpc>
                <a:spcPct val="110000"/>
              </a:lnSpc>
              <a:buNone/>
            </a:pPr>
            <a:endParaRPr lang="en-US" sz="1100" dirty="0"/>
          </a:p>
        </p:txBody>
      </p:sp>
      <p:sp>
        <p:nvSpPr>
          <p:cNvPr id="137"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Baby, Newborn, Infant, and Toddler Definitions">
            <a:extLst>
              <a:ext uri="{FF2B5EF4-FFF2-40B4-BE49-F238E27FC236}">
                <a16:creationId xmlns:a16="http://schemas.microsoft.com/office/drawing/2014/main" id="{16BD8BAD-4FD9-AF4C-97FF-F662B6070B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171272">
            <a:off x="7684579" y="2171641"/>
            <a:ext cx="3582518" cy="2513109"/>
          </a:xfrm>
          <a:prstGeom prst="rect">
            <a:avLst/>
          </a:prstGeom>
          <a:noFill/>
          <a:extLst>
            <a:ext uri="{909E8E84-426E-40DD-AFC4-6F175D3DCCD1}">
              <a14:hiddenFill xmlns:a14="http://schemas.microsoft.com/office/drawing/2010/main">
                <a:solidFill>
                  <a:srgbClr val="FFFFFF"/>
                </a:solidFill>
              </a14:hiddenFill>
            </a:ext>
          </a:extLst>
        </p:spPr>
      </p:pic>
      <p:grpSp>
        <p:nvGrpSpPr>
          <p:cNvPr id="141" name="Group 140">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42" name="Group 141">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4" name="Straight Connector 143">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43" name="Oval 142">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7" name="Freeform: Shape 146">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70252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92" name="Rectangle 141">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721BF-434A-B149-B49A-630DC42463C7}"/>
              </a:ext>
            </a:extLst>
          </p:cNvPr>
          <p:cNvSpPr>
            <a:spLocks noGrp="1"/>
          </p:cNvSpPr>
          <p:nvPr>
            <p:ph type="title"/>
          </p:nvPr>
        </p:nvSpPr>
        <p:spPr>
          <a:xfrm>
            <a:off x="1219199" y="365125"/>
            <a:ext cx="5509684" cy="1578930"/>
          </a:xfrm>
        </p:spPr>
        <p:txBody>
          <a:bodyPr>
            <a:normAutofit/>
          </a:bodyPr>
          <a:lstStyle/>
          <a:p>
            <a:r>
              <a:rPr lang="en-US" sz="3700">
                <a:highlight>
                  <a:srgbClr val="C0C0C0"/>
                </a:highlight>
              </a:rPr>
              <a:t>Early stages of cognitive development</a:t>
            </a:r>
          </a:p>
        </p:txBody>
      </p:sp>
      <p:sp>
        <p:nvSpPr>
          <p:cNvPr id="3093"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4" name="Freeform: Shape 145">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4" descr="Piaget's 4 stages of development: What do they mean?">
            <a:extLst>
              <a:ext uri="{FF2B5EF4-FFF2-40B4-BE49-F238E27FC236}">
                <a16:creationId xmlns:a16="http://schemas.microsoft.com/office/drawing/2014/main" id="{E7F963E8-5D4E-384B-888C-E77EC0092F8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171272">
            <a:off x="7684579" y="2236194"/>
            <a:ext cx="3582518" cy="2384002"/>
          </a:xfrm>
          <a:prstGeom prst="rect">
            <a:avLst/>
          </a:prstGeom>
          <a:noFill/>
          <a:extLst>
            <a:ext uri="{909E8E84-426E-40DD-AFC4-6F175D3DCCD1}">
              <a14:hiddenFill xmlns:a14="http://schemas.microsoft.com/office/drawing/2010/main">
                <a:solidFill>
                  <a:srgbClr val="FFFFFF"/>
                </a:solidFill>
              </a14:hiddenFill>
            </a:ext>
          </a:extLst>
        </p:spPr>
      </p:pic>
      <p:grpSp>
        <p:nvGrpSpPr>
          <p:cNvPr id="3095" name="Group 147">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49" name="Group 148">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51" name="Straight Connector 150">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96" name="Straight Connector 151">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3097" name="Oval 149">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98" name="Freeform: Shape 153">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BEF2CA7E-7B9E-43EF-A57D-B7B2EB0F19D7}"/>
              </a:ext>
            </a:extLst>
          </p:cNvPr>
          <p:cNvGraphicFramePr>
            <a:graphicFrameLocks noGrp="1"/>
          </p:cNvGraphicFramePr>
          <p:nvPr>
            <p:ph idx="1"/>
            <p:extLst>
              <p:ext uri="{D42A27DB-BD31-4B8C-83A1-F6EECF244321}">
                <p14:modId xmlns:p14="http://schemas.microsoft.com/office/powerpoint/2010/main" val="3284555991"/>
              </p:ext>
            </p:extLst>
          </p:nvPr>
        </p:nvGraphicFramePr>
        <p:xfrm>
          <a:off x="1219200" y="2331288"/>
          <a:ext cx="5509684" cy="3840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15462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5916A6-0AA7-4B4D-BD98-E4D035D8B0A3}"/>
              </a:ext>
            </a:extLst>
          </p:cNvPr>
          <p:cNvSpPr>
            <a:spLocks noGrp="1"/>
          </p:cNvSpPr>
          <p:nvPr>
            <p:ph type="title"/>
          </p:nvPr>
        </p:nvSpPr>
        <p:spPr>
          <a:xfrm>
            <a:off x="1219199" y="365125"/>
            <a:ext cx="5509684" cy="1120775"/>
          </a:xfrm>
        </p:spPr>
        <p:txBody>
          <a:bodyPr vert="horz" lIns="91440" tIns="45720" rIns="91440" bIns="45720" rtlCol="0" anchor="b">
            <a:normAutofit fontScale="90000"/>
          </a:bodyPr>
          <a:lstStyle/>
          <a:p>
            <a:r>
              <a:rPr lang="en-US" sz="3700" dirty="0">
                <a:highlight>
                  <a:srgbClr val="C0C0C0"/>
                </a:highlight>
              </a:rPr>
              <a:t>Summary of the four stages  - Piaget Theory</a:t>
            </a:r>
          </a:p>
        </p:txBody>
      </p:sp>
      <p:sp>
        <p:nvSpPr>
          <p:cNvPr id="27" name="TextBox 26">
            <a:extLst>
              <a:ext uri="{FF2B5EF4-FFF2-40B4-BE49-F238E27FC236}">
                <a16:creationId xmlns:a16="http://schemas.microsoft.com/office/drawing/2014/main" id="{1EA2B075-67DF-D94B-928D-3D95555387A7}"/>
              </a:ext>
            </a:extLst>
          </p:cNvPr>
          <p:cNvSpPr txBox="1"/>
          <p:nvPr/>
        </p:nvSpPr>
        <p:spPr>
          <a:xfrm>
            <a:off x="174437" y="1728787"/>
            <a:ext cx="7006168" cy="4764083"/>
          </a:xfrm>
          <a:prstGeom prst="rect">
            <a:avLst/>
          </a:prstGeom>
        </p:spPr>
        <p:txBody>
          <a:bodyPr vert="horz" lIns="91440" tIns="45720" rIns="91440" bIns="45720" rtlCol="0">
            <a:normAutofit fontScale="55000" lnSpcReduction="20000"/>
          </a:bodyPr>
          <a:lstStyle/>
          <a:p>
            <a:pPr indent="-228600">
              <a:lnSpc>
                <a:spcPct val="110000"/>
              </a:lnSpc>
              <a:spcAft>
                <a:spcPts val="600"/>
              </a:spcAft>
            </a:pPr>
            <a:r>
              <a:rPr lang="en-US" sz="2000" dirty="0">
                <a:latin typeface="Arial" panose="020B0604020202020204" pitchFamily="34" charset="0"/>
              </a:rPr>
              <a:t>Piaget believes there are four stages of cognitive development and children develop through these stages.</a:t>
            </a:r>
          </a:p>
          <a:p>
            <a:pPr indent="-228600">
              <a:lnSpc>
                <a:spcPct val="110000"/>
              </a:lnSpc>
              <a:spcAft>
                <a:spcPts val="600"/>
              </a:spcAft>
            </a:pPr>
            <a:endParaRPr lang="en-US" sz="1900" i="1" dirty="0">
              <a:latin typeface="Arial" panose="020B0604020202020204" pitchFamily="34" charset="0"/>
              <a:cs typeface="Arial" panose="020B0604020202020204" pitchFamily="34" charset="0"/>
            </a:endParaRPr>
          </a:p>
          <a:p>
            <a:pPr indent="-228600">
              <a:lnSpc>
                <a:spcPct val="110000"/>
              </a:lnSpc>
              <a:spcAft>
                <a:spcPts val="600"/>
              </a:spcAft>
            </a:pPr>
            <a:r>
              <a:rPr lang="en-US" sz="1900" i="1" dirty="0">
                <a:latin typeface="Arial" panose="020B0604020202020204" pitchFamily="34" charset="0"/>
                <a:cs typeface="Arial" panose="020B0604020202020204" pitchFamily="34" charset="0"/>
              </a:rPr>
              <a:t>Sensorimotor Stage (0-2 years)</a:t>
            </a:r>
          </a:p>
          <a:p>
            <a:pPr indent="-228600">
              <a:lnSpc>
                <a:spcPct val="110000"/>
              </a:lnSpc>
              <a:spcAft>
                <a:spcPts val="600"/>
              </a:spcAft>
            </a:pPr>
            <a:endParaRPr lang="en-US" sz="1900" dirty="0">
              <a:latin typeface="Arial" panose="020B0604020202020204" pitchFamily="34" charset="0"/>
              <a:cs typeface="Arial" panose="020B0604020202020204" pitchFamily="34" charset="0"/>
            </a:endParaRPr>
          </a:p>
          <a:p>
            <a:pPr indent="-228600">
              <a:lnSpc>
                <a:spcPct val="110000"/>
              </a:lnSpc>
              <a:spcAft>
                <a:spcPts val="600"/>
              </a:spcAft>
            </a:pPr>
            <a:r>
              <a:rPr lang="en-US" sz="1900" dirty="0">
                <a:latin typeface="Arial" panose="020B0604020202020204" pitchFamily="34" charset="0"/>
                <a:cs typeface="Arial" panose="020B0604020202020204" pitchFamily="34" charset="0"/>
              </a:rPr>
              <a:t> A child begins to learn fine motor skills using coordinating sensory experiences</a:t>
            </a:r>
          </a:p>
          <a:p>
            <a:pPr indent="-228600">
              <a:lnSpc>
                <a:spcPct val="110000"/>
              </a:lnSpc>
              <a:spcAft>
                <a:spcPts val="600"/>
              </a:spcAft>
            </a:pPr>
            <a:endParaRPr lang="en-US" sz="1900" i="1" dirty="0">
              <a:latin typeface="Arial" panose="020B0604020202020204" pitchFamily="34" charset="0"/>
              <a:cs typeface="Arial" panose="020B0604020202020204" pitchFamily="34" charset="0"/>
            </a:endParaRPr>
          </a:p>
          <a:p>
            <a:pPr indent="-228600">
              <a:lnSpc>
                <a:spcPct val="110000"/>
              </a:lnSpc>
              <a:spcAft>
                <a:spcPts val="600"/>
              </a:spcAft>
            </a:pPr>
            <a:r>
              <a:rPr lang="en-US" sz="1900" i="1" dirty="0">
                <a:latin typeface="Arial" panose="020B0604020202020204" pitchFamily="34" charset="0"/>
                <a:cs typeface="Arial" panose="020B0604020202020204" pitchFamily="34" charset="0"/>
              </a:rPr>
              <a:t>Preoperational Stage ( 2-7 years)</a:t>
            </a:r>
          </a:p>
          <a:p>
            <a:pPr indent="-228600">
              <a:lnSpc>
                <a:spcPct val="110000"/>
              </a:lnSpc>
              <a:spcAft>
                <a:spcPts val="600"/>
              </a:spcAft>
            </a:pPr>
            <a:endParaRPr lang="en-US" sz="1900" i="1" dirty="0">
              <a:latin typeface="Arial" panose="020B0604020202020204" pitchFamily="34" charset="0"/>
              <a:cs typeface="Arial" panose="020B0604020202020204" pitchFamily="34" charset="0"/>
            </a:endParaRPr>
          </a:p>
          <a:p>
            <a:pPr indent="-228600">
              <a:lnSpc>
                <a:spcPct val="110000"/>
              </a:lnSpc>
              <a:spcAft>
                <a:spcPts val="600"/>
              </a:spcAft>
            </a:pPr>
            <a:r>
              <a:rPr lang="en-US" sz="1900" i="1" dirty="0">
                <a:latin typeface="Arial" panose="020B0604020202020204" pitchFamily="34" charset="0"/>
                <a:cs typeface="Arial" panose="020B0604020202020204" pitchFamily="34" charset="0"/>
              </a:rPr>
              <a:t>A </a:t>
            </a:r>
            <a:r>
              <a:rPr lang="en-US" sz="1900" dirty="0">
                <a:latin typeface="Arial" panose="020B0604020202020204" pitchFamily="34" charset="0"/>
                <a:cs typeface="Arial" panose="020B0604020202020204" pitchFamily="34" charset="0"/>
              </a:rPr>
              <a:t>child at this stage begins to rapidly develop their characteristics. Children can begin to </a:t>
            </a:r>
            <a:r>
              <a:rPr lang="en-US" sz="1900" dirty="0" err="1">
                <a:latin typeface="Arial" panose="020B0604020202020204" pitchFamily="34" charset="0"/>
                <a:cs typeface="Arial" panose="020B0604020202020204" pitchFamily="34" charset="0"/>
              </a:rPr>
              <a:t>recognise</a:t>
            </a:r>
            <a:r>
              <a:rPr lang="en-US" sz="1900" dirty="0">
                <a:latin typeface="Arial" panose="020B0604020202020204" pitchFamily="34" charset="0"/>
                <a:cs typeface="Arial" panose="020B0604020202020204" pitchFamily="34" charset="0"/>
              </a:rPr>
              <a:t> words and pictures. Another major development at this stage is the unfolding of a child's language. Children also get a lot clever in pretend play being more imaginative.</a:t>
            </a:r>
          </a:p>
          <a:p>
            <a:pPr indent="-228600">
              <a:lnSpc>
                <a:spcPct val="110000"/>
              </a:lnSpc>
              <a:spcAft>
                <a:spcPts val="600"/>
              </a:spcAft>
            </a:pPr>
            <a:endParaRPr lang="en-US" sz="1900" dirty="0">
              <a:latin typeface="Arial" panose="020B0604020202020204" pitchFamily="34" charset="0"/>
              <a:cs typeface="Arial" panose="020B0604020202020204" pitchFamily="34" charset="0"/>
            </a:endParaRPr>
          </a:p>
          <a:p>
            <a:pPr indent="-228600">
              <a:lnSpc>
                <a:spcPct val="110000"/>
              </a:lnSpc>
              <a:spcAft>
                <a:spcPts val="600"/>
              </a:spcAft>
            </a:pPr>
            <a:r>
              <a:rPr lang="en-US" sz="1900" i="1" dirty="0">
                <a:latin typeface="Arial" panose="020B0604020202020204" pitchFamily="34" charset="0"/>
                <a:cs typeface="Arial" panose="020B0604020202020204" pitchFamily="34" charset="0"/>
              </a:rPr>
              <a:t>Concrete Operational  (7-11 years)</a:t>
            </a:r>
          </a:p>
          <a:p>
            <a:pPr indent="-228600">
              <a:lnSpc>
                <a:spcPct val="110000"/>
              </a:lnSpc>
              <a:spcAft>
                <a:spcPts val="600"/>
              </a:spcAft>
            </a:pPr>
            <a:endParaRPr lang="en-US" sz="1900" dirty="0">
              <a:latin typeface="Arial" panose="020B0604020202020204" pitchFamily="34" charset="0"/>
              <a:cs typeface="Arial" panose="020B0604020202020204" pitchFamily="34" charset="0"/>
            </a:endParaRPr>
          </a:p>
          <a:p>
            <a:pPr indent="-228600">
              <a:lnSpc>
                <a:spcPct val="110000"/>
              </a:lnSpc>
              <a:spcAft>
                <a:spcPts val="600"/>
              </a:spcAft>
            </a:pPr>
            <a:r>
              <a:rPr lang="en-US" sz="1900" dirty="0">
                <a:latin typeface="Arial" panose="020B0604020202020204" pitchFamily="34" charset="0"/>
                <a:cs typeface="Arial" panose="020B0604020202020204" pitchFamily="34" charset="0"/>
              </a:rPr>
              <a:t>A child’s logic expands at this stage where they can make sense of other people’s views and their own logics are also clearer to them as well as their own feelings. They can make more sense of their surroundings and the events occurring. </a:t>
            </a:r>
          </a:p>
          <a:p>
            <a:pPr indent="-228600">
              <a:lnSpc>
                <a:spcPct val="110000"/>
              </a:lnSpc>
              <a:spcAft>
                <a:spcPts val="600"/>
              </a:spcAft>
            </a:pPr>
            <a:endParaRPr lang="en-US" sz="1900" dirty="0">
              <a:latin typeface="Arial" panose="020B0604020202020204" pitchFamily="34" charset="0"/>
              <a:cs typeface="Arial" panose="020B0604020202020204" pitchFamily="34" charset="0"/>
            </a:endParaRPr>
          </a:p>
          <a:p>
            <a:pPr indent="-228600">
              <a:lnSpc>
                <a:spcPct val="110000"/>
              </a:lnSpc>
              <a:spcAft>
                <a:spcPts val="600"/>
              </a:spcAft>
            </a:pPr>
            <a:r>
              <a:rPr lang="en-US" sz="1900" i="1" dirty="0">
                <a:latin typeface="Arial" panose="020B0604020202020204" pitchFamily="34" charset="0"/>
                <a:cs typeface="Arial" panose="020B0604020202020204" pitchFamily="34" charset="0"/>
              </a:rPr>
              <a:t>Formal Operational Stage (12 years and onwards)</a:t>
            </a:r>
          </a:p>
          <a:p>
            <a:pPr indent="-228600">
              <a:lnSpc>
                <a:spcPct val="110000"/>
              </a:lnSpc>
              <a:spcAft>
                <a:spcPts val="600"/>
              </a:spcAft>
            </a:pPr>
            <a:endParaRPr lang="en-US" sz="1900" dirty="0">
              <a:latin typeface="Arial" panose="020B0604020202020204" pitchFamily="34" charset="0"/>
              <a:cs typeface="Arial" panose="020B0604020202020204" pitchFamily="34" charset="0"/>
            </a:endParaRPr>
          </a:p>
          <a:p>
            <a:pPr indent="-228600">
              <a:lnSpc>
                <a:spcPct val="110000"/>
              </a:lnSpc>
              <a:spcAft>
                <a:spcPts val="600"/>
              </a:spcAft>
            </a:pPr>
            <a:r>
              <a:rPr lang="en-US" sz="1900" dirty="0">
                <a:latin typeface="Arial" panose="020B0604020202020204" pitchFamily="34" charset="0"/>
                <a:cs typeface="Arial" panose="020B0604020202020204" pitchFamily="34" charset="0"/>
              </a:rPr>
              <a:t>This stage normally occurs at the age of 12 onwards where is a child can think more creatively and develop the ability to think in an abstract form. A child can make sense of something or work it out in their heads as opposed to using pictures or objects.</a:t>
            </a:r>
          </a:p>
          <a:p>
            <a:pPr indent="-228600">
              <a:lnSpc>
                <a:spcPct val="110000"/>
              </a:lnSpc>
              <a:spcAft>
                <a:spcPts val="600"/>
              </a:spcAft>
            </a:pPr>
            <a:endParaRPr lang="en-US" sz="700" dirty="0"/>
          </a:p>
          <a:p>
            <a:pPr indent="-228600">
              <a:lnSpc>
                <a:spcPct val="110000"/>
              </a:lnSpc>
              <a:spcAft>
                <a:spcPts val="600"/>
              </a:spcAft>
            </a:pPr>
            <a:endParaRPr lang="en-US" sz="700" dirty="0"/>
          </a:p>
          <a:p>
            <a:pPr indent="-228600">
              <a:lnSpc>
                <a:spcPct val="110000"/>
              </a:lnSpc>
              <a:spcAft>
                <a:spcPts val="600"/>
              </a:spcAft>
            </a:pPr>
            <a:endParaRPr lang="en-US" sz="700" dirty="0"/>
          </a:p>
          <a:p>
            <a:pPr indent="-228600">
              <a:lnSpc>
                <a:spcPct val="110000"/>
              </a:lnSpc>
              <a:spcAft>
                <a:spcPts val="600"/>
              </a:spcAft>
            </a:pPr>
            <a:endParaRPr lang="en-US" sz="700" i="1" dirty="0"/>
          </a:p>
          <a:p>
            <a:pPr indent="-228600">
              <a:lnSpc>
                <a:spcPct val="110000"/>
              </a:lnSpc>
              <a:spcAft>
                <a:spcPts val="600"/>
              </a:spcAft>
            </a:pPr>
            <a:endParaRPr lang="en-US" sz="700" i="1" dirty="0"/>
          </a:p>
          <a:p>
            <a:pPr indent="-228600">
              <a:lnSpc>
                <a:spcPct val="110000"/>
              </a:lnSpc>
              <a:spcAft>
                <a:spcPts val="600"/>
              </a:spcAft>
            </a:pPr>
            <a:endParaRPr lang="en-US" sz="700" i="1" dirty="0"/>
          </a:p>
          <a:p>
            <a:pPr indent="-228600">
              <a:lnSpc>
                <a:spcPct val="110000"/>
              </a:lnSpc>
              <a:spcAft>
                <a:spcPts val="600"/>
              </a:spcAft>
            </a:pPr>
            <a:endParaRPr lang="en-US" sz="700" i="1" dirty="0"/>
          </a:p>
        </p:txBody>
      </p:sp>
      <p:sp>
        <p:nvSpPr>
          <p:cNvPr id="193"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Freeform: Shape 193">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122" name="Picture 2" descr="Child development from birth to 12 years | Online Learning College">
            <a:extLst>
              <a:ext uri="{FF2B5EF4-FFF2-40B4-BE49-F238E27FC236}">
                <a16:creationId xmlns:a16="http://schemas.microsoft.com/office/drawing/2014/main" id="{279AB46B-31C7-B749-857B-8996B39885B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311" r="25452"/>
          <a:stretch/>
        </p:blipFill>
        <p:spPr bwMode="auto">
          <a:xfrm rot="171272">
            <a:off x="7684579" y="1308592"/>
            <a:ext cx="3582518" cy="4239206"/>
          </a:xfrm>
          <a:prstGeom prst="rect">
            <a:avLst/>
          </a:prstGeom>
          <a:noFill/>
          <a:extLst>
            <a:ext uri="{909E8E84-426E-40DD-AFC4-6F175D3DCCD1}">
              <a14:hiddenFill xmlns:a14="http://schemas.microsoft.com/office/drawing/2010/main">
                <a:solidFill>
                  <a:srgbClr val="FFFFFF"/>
                </a:solidFill>
              </a14:hiddenFill>
            </a:ext>
          </a:extLst>
        </p:spPr>
      </p:pic>
      <p:grpSp>
        <p:nvGrpSpPr>
          <p:cNvPr id="195" name="Group 194">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96" name="Group 195">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98" name="Straight Connector 197">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97" name="Oval 196">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0" name="Freeform: Shape 199">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TextBox 25">
            <a:extLst>
              <a:ext uri="{FF2B5EF4-FFF2-40B4-BE49-F238E27FC236}">
                <a16:creationId xmlns:a16="http://schemas.microsoft.com/office/drawing/2014/main" id="{CFF70CB1-F998-7741-92E3-6EEBB4A5F997}"/>
              </a:ext>
            </a:extLst>
          </p:cNvPr>
          <p:cNvSpPr txBox="1"/>
          <p:nvPr/>
        </p:nvSpPr>
        <p:spPr>
          <a:xfrm>
            <a:off x="7278130" y="2022047"/>
            <a:ext cx="4584356" cy="369332"/>
          </a:xfrm>
          <a:prstGeom prst="rect">
            <a:avLst/>
          </a:prstGeom>
          <a:noFill/>
        </p:spPr>
        <p:txBody>
          <a:bodyPr wrap="square" rtlCol="0">
            <a:spAutoFit/>
          </a:bodyPr>
          <a:lstStyle/>
          <a:p>
            <a:pPr>
              <a:spcAft>
                <a:spcPts val="600"/>
              </a:spcAft>
            </a:pPr>
            <a:r>
              <a:rPr lang="en-US"/>
              <a:t> </a:t>
            </a:r>
          </a:p>
        </p:txBody>
      </p:sp>
    </p:spTree>
    <p:extLst>
      <p:ext uri="{BB962C8B-B14F-4D97-AF65-F5344CB8AC3E}">
        <p14:creationId xmlns:p14="http://schemas.microsoft.com/office/powerpoint/2010/main" val="925999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2" name="Rectangle 136">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16BCB-A016-8543-BE33-40DCB7B64C93}"/>
              </a:ext>
            </a:extLst>
          </p:cNvPr>
          <p:cNvSpPr>
            <a:spLocks noGrp="1"/>
          </p:cNvSpPr>
          <p:nvPr>
            <p:ph type="title"/>
          </p:nvPr>
        </p:nvSpPr>
        <p:spPr>
          <a:xfrm>
            <a:off x="1219200" y="-301653"/>
            <a:ext cx="5509684" cy="1578930"/>
          </a:xfrm>
        </p:spPr>
        <p:txBody>
          <a:bodyPr>
            <a:normAutofit/>
          </a:bodyPr>
          <a:lstStyle/>
          <a:p>
            <a:r>
              <a:rPr lang="en-US" dirty="0">
                <a:highlight>
                  <a:srgbClr val="C0C0C0"/>
                </a:highlight>
              </a:rPr>
              <a:t>Erikson’s Theory</a:t>
            </a:r>
          </a:p>
        </p:txBody>
      </p:sp>
      <p:sp>
        <p:nvSpPr>
          <p:cNvPr id="3" name="Content Placeholder 2">
            <a:extLst>
              <a:ext uri="{FF2B5EF4-FFF2-40B4-BE49-F238E27FC236}">
                <a16:creationId xmlns:a16="http://schemas.microsoft.com/office/drawing/2014/main" id="{7F7FBB9F-28D0-2447-A0A1-7B5B2A2631D9}"/>
              </a:ext>
            </a:extLst>
          </p:cNvPr>
          <p:cNvSpPr>
            <a:spLocks noGrp="1"/>
          </p:cNvSpPr>
          <p:nvPr>
            <p:ph idx="1"/>
          </p:nvPr>
        </p:nvSpPr>
        <p:spPr>
          <a:xfrm>
            <a:off x="1219200" y="1578929"/>
            <a:ext cx="5509684" cy="4809329"/>
          </a:xfrm>
        </p:spPr>
        <p:txBody>
          <a:bodyPr>
            <a:normAutofit fontScale="92500" lnSpcReduction="20000"/>
          </a:bodyPr>
          <a:lstStyle/>
          <a:p>
            <a:pPr marL="0" indent="0">
              <a:lnSpc>
                <a:spcPct val="110000"/>
              </a:lnSpc>
              <a:buNone/>
            </a:pPr>
            <a:r>
              <a:rPr lang="en-GB" sz="1100" dirty="0">
                <a:latin typeface="Arial" panose="020B0604020202020204" pitchFamily="34" charset="0"/>
                <a:cs typeface="Arial" panose="020B0604020202020204" pitchFamily="34" charset="0"/>
              </a:rPr>
              <a:t>E</a:t>
            </a:r>
            <a:r>
              <a:rPr lang="en-GB" sz="1200" dirty="0">
                <a:latin typeface="Arial" panose="020B0604020202020204" pitchFamily="34" charset="0"/>
                <a:cs typeface="Arial" panose="020B0604020202020204" pitchFamily="34" charset="0"/>
              </a:rPr>
              <a:t>rik </a:t>
            </a:r>
            <a:r>
              <a:rPr lang="en-GB" sz="1200" b="1" dirty="0">
                <a:latin typeface="Arial" panose="020B0604020202020204" pitchFamily="34" charset="0"/>
                <a:cs typeface="Arial" panose="020B0604020202020204" pitchFamily="34" charset="0"/>
              </a:rPr>
              <a:t>Erikson's</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theory</a:t>
            </a:r>
            <a:r>
              <a:rPr lang="en-GB" sz="1200" dirty="0">
                <a:latin typeface="Arial" panose="020B0604020202020204" pitchFamily="34" charset="0"/>
                <a:cs typeface="Arial" panose="020B0604020202020204" pitchFamily="34" charset="0"/>
              </a:rPr>
              <a:t> is one of the most influential </a:t>
            </a:r>
            <a:r>
              <a:rPr lang="en-GB" sz="1200" b="1" dirty="0">
                <a:latin typeface="Arial" panose="020B0604020202020204" pitchFamily="34" charset="0"/>
                <a:cs typeface="Arial" panose="020B0604020202020204" pitchFamily="34" charset="0"/>
              </a:rPr>
              <a:t>theories</a:t>
            </a:r>
            <a:r>
              <a:rPr lang="en-GB" sz="1200" dirty="0">
                <a:latin typeface="Arial" panose="020B0604020202020204" pitchFamily="34" charset="0"/>
                <a:cs typeface="Arial" panose="020B0604020202020204" pitchFamily="34" charset="0"/>
              </a:rPr>
              <a:t> in the field of human </a:t>
            </a:r>
            <a:r>
              <a:rPr lang="en-GB" sz="1200" b="1" dirty="0">
                <a:latin typeface="Arial" panose="020B0604020202020204" pitchFamily="34" charset="0"/>
                <a:cs typeface="Arial" panose="020B0604020202020204" pitchFamily="34" charset="0"/>
              </a:rPr>
              <a:t>development</a:t>
            </a:r>
            <a:r>
              <a:rPr lang="en-GB" sz="1200" dirty="0">
                <a:latin typeface="Arial" panose="020B0604020202020204" pitchFamily="34" charset="0"/>
                <a:cs typeface="Arial" panose="020B0604020202020204" pitchFamily="34" charset="0"/>
              </a:rPr>
              <a:t>.(Curtis S. Dunkel, et al 2009). Erikson was well known for his theory of psychosocial development.</a:t>
            </a:r>
          </a:p>
          <a:p>
            <a:pPr marL="0" indent="0">
              <a:lnSpc>
                <a:spcPct val="110000"/>
              </a:lnSpc>
              <a:buNone/>
            </a:pPr>
            <a:r>
              <a:rPr lang="en-GB" sz="1200" dirty="0">
                <a:latin typeface="Arial" panose="020B0604020202020204" pitchFamily="34" charset="0"/>
                <a:cs typeface="Arial" panose="020B0604020202020204" pitchFamily="34" charset="0"/>
              </a:rPr>
              <a:t>Erikson’s Lifespan theory suggests we have eight stages of development ranging from infancy all the way through to adulthood. </a:t>
            </a:r>
          </a:p>
          <a:p>
            <a:pPr marL="0" indent="0">
              <a:lnSpc>
                <a:spcPct val="110000"/>
              </a:lnSpc>
              <a:buNone/>
            </a:pPr>
            <a:r>
              <a:rPr lang="en-GB" sz="1200" dirty="0">
                <a:latin typeface="Arial" panose="020B0604020202020204" pitchFamily="34" charset="0"/>
                <a:cs typeface="Arial" panose="020B0604020202020204" pitchFamily="34" charset="0"/>
              </a:rPr>
              <a:t>Stage 1 Trust vs Mistrust  </a:t>
            </a:r>
            <a:r>
              <a:rPr lang="en-GB" sz="1200" i="1" dirty="0">
                <a:latin typeface="Arial" panose="020B0604020202020204" pitchFamily="34" charset="0"/>
                <a:cs typeface="Arial" panose="020B0604020202020204" pitchFamily="34" charset="0"/>
              </a:rPr>
              <a:t>(Birth to 12-18 months old) </a:t>
            </a:r>
          </a:p>
          <a:p>
            <a:pPr marL="0" indent="0">
              <a:lnSpc>
                <a:spcPct val="110000"/>
              </a:lnSpc>
              <a:buNone/>
            </a:pPr>
            <a:r>
              <a:rPr lang="en-GB" sz="1200" dirty="0">
                <a:latin typeface="Arial" panose="020B0604020202020204" pitchFamily="34" charset="0"/>
                <a:cs typeface="Arial" panose="020B0604020202020204" pitchFamily="34" charset="0"/>
              </a:rPr>
              <a:t>At this initial stage, a child will begin to trust depending on their day-to-day basic needs being met, if this is done successfully a child can learn to go on and rely on others and if the opposite occurs and their needs are ignored, or unmet children will learn to not trust so easily as they grow into adulthood.</a:t>
            </a:r>
          </a:p>
          <a:p>
            <a:pPr marL="0" indent="0">
              <a:lnSpc>
                <a:spcPct val="110000"/>
              </a:lnSpc>
              <a:buNone/>
            </a:pPr>
            <a:r>
              <a:rPr lang="en-US" sz="1200" dirty="0">
                <a:latin typeface="Arial" panose="020B0604020202020204" pitchFamily="34" charset="0"/>
                <a:cs typeface="Arial" panose="020B0604020202020204" pitchFamily="34" charset="0"/>
              </a:rPr>
              <a:t>Stage 2 Autonomy vs Shame and Doubt </a:t>
            </a:r>
            <a:r>
              <a:rPr lang="en-US" sz="1200" i="1" dirty="0">
                <a:latin typeface="Arial" panose="020B0604020202020204" pitchFamily="34" charset="0"/>
                <a:cs typeface="Arial" panose="020B0604020202020204" pitchFamily="34" charset="0"/>
              </a:rPr>
              <a:t>(18 months to 3 years old)</a:t>
            </a:r>
          </a:p>
          <a:p>
            <a:pPr marL="0" indent="0">
              <a:lnSpc>
                <a:spcPct val="110000"/>
              </a:lnSpc>
              <a:buNone/>
            </a:pPr>
            <a:r>
              <a:rPr lang="en-US" sz="1200" dirty="0">
                <a:latin typeface="Arial" panose="020B0604020202020204" pitchFamily="34" charset="0"/>
                <a:cs typeface="Arial" panose="020B0604020202020204" pitchFamily="34" charset="0"/>
              </a:rPr>
              <a:t>A child in early years will learn to build self esteem and some independence. They will want to choose what they wear or eat and will be ready to be toilet trained. A child will learn to control their urge for a wee and will feel a sense of achievement once they are able to go to the toilet. This will give them a feeling of independence or autonomy.</a:t>
            </a:r>
          </a:p>
          <a:p>
            <a:pPr marL="0" indent="0">
              <a:lnSpc>
                <a:spcPct val="110000"/>
              </a:lnSpc>
              <a:buNone/>
            </a:pPr>
            <a:r>
              <a:rPr lang="en-US" sz="1200" dirty="0">
                <a:latin typeface="Arial" panose="020B0604020202020204" pitchFamily="34" charset="0"/>
                <a:cs typeface="Arial" panose="020B0604020202020204" pitchFamily="34" charset="0"/>
              </a:rPr>
              <a:t>Stage 3 Initiative vs guilt </a:t>
            </a:r>
            <a:r>
              <a:rPr lang="en-US" sz="1200" i="1" dirty="0">
                <a:latin typeface="Arial" panose="020B0604020202020204" pitchFamily="34" charset="0"/>
                <a:cs typeface="Arial" panose="020B0604020202020204" pitchFamily="34" charset="0"/>
              </a:rPr>
              <a:t>(3 to 5 years old)</a:t>
            </a:r>
          </a:p>
          <a:p>
            <a:pPr marL="0" indent="0">
              <a:lnSpc>
                <a:spcPct val="110000"/>
              </a:lnSpc>
              <a:buNone/>
            </a:pPr>
            <a:r>
              <a:rPr lang="en-US" sz="1200" dirty="0">
                <a:latin typeface="Arial" panose="020B0604020202020204" pitchFamily="34" charset="0"/>
                <a:cs typeface="Arial" panose="020B0604020202020204" pitchFamily="34" charset="0"/>
              </a:rPr>
              <a:t>A child at this stage will be able to express their emotion a lot more if it is responded with positively the child is more likely to grow up taking the lead and realise taking initiative is helpful.</a:t>
            </a:r>
          </a:p>
          <a:p>
            <a:pPr marL="0" indent="0">
              <a:lnSpc>
                <a:spcPct val="110000"/>
              </a:lnSpc>
              <a:buNone/>
            </a:pPr>
            <a:r>
              <a:rPr lang="en-US" sz="1200" dirty="0">
                <a:latin typeface="Arial" panose="020B0604020202020204" pitchFamily="34" charset="0"/>
                <a:cs typeface="Arial" panose="020B0604020202020204" pitchFamily="34" charset="0"/>
              </a:rPr>
              <a:t>Stage 4 Industry vs Inferiority </a:t>
            </a:r>
            <a:r>
              <a:rPr lang="en-US" sz="1200" i="1" dirty="0">
                <a:latin typeface="Arial" panose="020B0604020202020204" pitchFamily="34" charset="0"/>
                <a:cs typeface="Arial" panose="020B0604020202020204" pitchFamily="34" charset="0"/>
              </a:rPr>
              <a:t>(5 to 12 years old)</a:t>
            </a:r>
          </a:p>
          <a:p>
            <a:pPr marL="0" indent="0">
              <a:lnSpc>
                <a:spcPct val="110000"/>
              </a:lnSpc>
              <a:buNone/>
            </a:pPr>
            <a:r>
              <a:rPr lang="en-US" sz="1200" dirty="0">
                <a:latin typeface="Arial" panose="020B0604020202020204" pitchFamily="34" charset="0"/>
                <a:cs typeface="Arial" panose="020B0604020202020204" pitchFamily="34" charset="0"/>
              </a:rPr>
              <a:t>A child at this stage will start school and begin to learn new skills. A child may either develop strong self esteem or struggle with low self esteem depending on how they compare to peers.</a:t>
            </a:r>
          </a:p>
          <a:p>
            <a:pPr marL="0" indent="0">
              <a:lnSpc>
                <a:spcPct val="110000"/>
              </a:lnSpc>
              <a:buNone/>
            </a:pPr>
            <a:endParaRPr lang="en-US" sz="800" dirty="0">
              <a:latin typeface="Arial" panose="020B0604020202020204" pitchFamily="34" charset="0"/>
              <a:cs typeface="Arial" panose="020B0604020202020204" pitchFamily="34" charset="0"/>
            </a:endParaRPr>
          </a:p>
          <a:p>
            <a:pPr marL="0" indent="0">
              <a:lnSpc>
                <a:spcPct val="110000"/>
              </a:lnSpc>
              <a:buNone/>
            </a:pPr>
            <a:endParaRPr lang="en-US" sz="800" dirty="0">
              <a:latin typeface="Arial" panose="020B0604020202020204" pitchFamily="34" charset="0"/>
              <a:cs typeface="Arial" panose="020B0604020202020204" pitchFamily="34" charset="0"/>
            </a:endParaRPr>
          </a:p>
          <a:p>
            <a:pPr marL="0" indent="0">
              <a:lnSpc>
                <a:spcPct val="110000"/>
              </a:lnSpc>
              <a:buNone/>
            </a:pPr>
            <a:endParaRPr lang="en-US" sz="800" dirty="0">
              <a:latin typeface="Arial" panose="020B0604020202020204" pitchFamily="34" charset="0"/>
              <a:cs typeface="Arial" panose="020B0604020202020204" pitchFamily="34" charset="0"/>
            </a:endParaRPr>
          </a:p>
        </p:txBody>
      </p:sp>
      <p:sp>
        <p:nvSpPr>
          <p:cNvPr id="1033"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4" name="Freeform: Shape 140">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8" name="Picture 4" descr="Erik Erikson’s eight stages of human development illustrated from left to right">
            <a:extLst>
              <a:ext uri="{FF2B5EF4-FFF2-40B4-BE49-F238E27FC236}">
                <a16:creationId xmlns:a16="http://schemas.microsoft.com/office/drawing/2014/main" id="{63F0A4B0-A7EC-6747-B4E1-28A4E4144E0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171272">
            <a:off x="7684579" y="2174314"/>
            <a:ext cx="3582518" cy="2507762"/>
          </a:xfrm>
          <a:prstGeom prst="rect">
            <a:avLst/>
          </a:prstGeom>
          <a:noFill/>
          <a:extLst>
            <a:ext uri="{909E8E84-426E-40DD-AFC4-6F175D3DCCD1}">
              <a14:hiddenFill xmlns:a14="http://schemas.microsoft.com/office/drawing/2010/main">
                <a:solidFill>
                  <a:srgbClr val="FFFFFF"/>
                </a:solidFill>
              </a14:hiddenFill>
            </a:ext>
          </a:extLst>
        </p:spPr>
      </p:pic>
      <p:grpSp>
        <p:nvGrpSpPr>
          <p:cNvPr id="1035" name="Group 142">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44" name="Group 143">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6" name="Straight Connector 145">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45" name="Oval 144">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9" name="Freeform: Shape 148">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4">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12789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40F9F56E-5A69-4F79-A578-5963B46C1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4" name="Content Placeholder 2">
            <a:extLst>
              <a:ext uri="{FF2B5EF4-FFF2-40B4-BE49-F238E27FC236}">
                <a16:creationId xmlns:a16="http://schemas.microsoft.com/office/drawing/2014/main" id="{6C1E32F5-B3F4-7E49-A144-F46577F2BBC6}"/>
              </a:ext>
            </a:extLst>
          </p:cNvPr>
          <p:cNvSpPr>
            <a:spLocks noGrp="1"/>
          </p:cNvSpPr>
          <p:nvPr>
            <p:ph idx="1"/>
          </p:nvPr>
        </p:nvSpPr>
        <p:spPr>
          <a:xfrm>
            <a:off x="665506" y="349135"/>
            <a:ext cx="5880498" cy="6135463"/>
          </a:xfrm>
        </p:spPr>
        <p:txBody>
          <a:bodyPr>
            <a:noAutofit/>
          </a:bodyPr>
          <a:lstStyle/>
          <a:p>
            <a:pPr marL="0" indent="0">
              <a:lnSpc>
                <a:spcPct val="110000"/>
              </a:lnSpc>
              <a:buNone/>
            </a:pPr>
            <a:r>
              <a:rPr lang="en-US" sz="1100" dirty="0">
                <a:latin typeface="Arial" panose="020B0604020202020204" pitchFamily="34" charset="0"/>
                <a:cs typeface="Arial" panose="020B0604020202020204" pitchFamily="34" charset="0"/>
              </a:rPr>
              <a:t>Stage 5 Identity vs Role Confusion </a:t>
            </a:r>
            <a:r>
              <a:rPr lang="en-US" sz="1100" i="1" dirty="0">
                <a:latin typeface="Arial" panose="020B0604020202020204" pitchFamily="34" charset="0"/>
                <a:cs typeface="Arial" panose="020B0604020202020204" pitchFamily="34" charset="0"/>
              </a:rPr>
              <a:t>(12 to 18 years)</a:t>
            </a:r>
            <a:endParaRPr lang="en-US" sz="1100" dirty="0">
              <a:latin typeface="Arial" panose="020B0604020202020204" pitchFamily="34" charset="0"/>
              <a:cs typeface="Arial" panose="020B0604020202020204" pitchFamily="34" charset="0"/>
            </a:endParaRPr>
          </a:p>
          <a:p>
            <a:pPr marL="0" indent="0">
              <a:lnSpc>
                <a:spcPct val="110000"/>
              </a:lnSpc>
              <a:buNone/>
            </a:pPr>
            <a:r>
              <a:rPr lang="en-US" sz="1100" dirty="0">
                <a:latin typeface="Arial" panose="020B0604020202020204" pitchFamily="34" charset="0"/>
                <a:cs typeface="Arial" panose="020B0604020202020204" pitchFamily="34" charset="0"/>
              </a:rPr>
              <a:t>This is the adolescent stage. This is where they begin to discover themselves and begin to question themselves ‘Who am I?’ ‘What do I want to do with my life,?’ etc. </a:t>
            </a:r>
          </a:p>
          <a:p>
            <a:pPr marL="0" indent="0">
              <a:lnSpc>
                <a:spcPct val="110000"/>
              </a:lnSpc>
              <a:buNone/>
            </a:pPr>
            <a:r>
              <a:rPr lang="en-US" sz="1100" dirty="0">
                <a:latin typeface="Arial" panose="020B0604020202020204" pitchFamily="34" charset="0"/>
                <a:cs typeface="Arial" panose="020B0604020202020204" pitchFamily="34" charset="0"/>
              </a:rPr>
              <a:t>They begin to explore and can seek to set out future goals. If they are successful in forming their own identities, they normally tend to be quite positive in their future adult lives. If not, they can end up being confused about their future and their identities.</a:t>
            </a:r>
          </a:p>
          <a:p>
            <a:pPr marL="0" indent="0">
              <a:lnSpc>
                <a:spcPct val="110000"/>
              </a:lnSpc>
              <a:buNone/>
            </a:pPr>
            <a:endParaRPr lang="en-US" sz="1100" dirty="0">
              <a:latin typeface="Arial" panose="020B0604020202020204" pitchFamily="34" charset="0"/>
              <a:cs typeface="Arial" panose="020B0604020202020204" pitchFamily="34" charset="0"/>
            </a:endParaRPr>
          </a:p>
          <a:p>
            <a:pPr marL="0" indent="0">
              <a:lnSpc>
                <a:spcPct val="110000"/>
              </a:lnSpc>
              <a:buNone/>
            </a:pPr>
            <a:r>
              <a:rPr lang="en-US" sz="1100" dirty="0">
                <a:latin typeface="Arial" panose="020B0604020202020204" pitchFamily="34" charset="0"/>
                <a:cs typeface="Arial" panose="020B0604020202020204" pitchFamily="34" charset="0"/>
              </a:rPr>
              <a:t>Stage 6 Intimacy vs Isolation </a:t>
            </a:r>
            <a:r>
              <a:rPr lang="en-US" sz="1100" i="1" dirty="0">
                <a:latin typeface="Arial" panose="020B0604020202020204" pitchFamily="34" charset="0"/>
                <a:cs typeface="Arial" panose="020B0604020202020204" pitchFamily="34" charset="0"/>
              </a:rPr>
              <a:t>(20’s to 40’s)</a:t>
            </a:r>
          </a:p>
          <a:p>
            <a:pPr marL="0" indent="0">
              <a:lnSpc>
                <a:spcPct val="110000"/>
              </a:lnSpc>
              <a:buNone/>
            </a:pPr>
            <a:r>
              <a:rPr lang="en-US" sz="1100" dirty="0">
                <a:latin typeface="Arial" panose="020B0604020202020204" pitchFamily="34" charset="0"/>
                <a:cs typeface="Arial" panose="020B0604020202020204" pitchFamily="34" charset="0"/>
              </a:rPr>
              <a:t>If in the previous stage adolescents were able to develop a strong sense of identity this will enable them to build healthy positive relationships as at this stage a person would normally look to share their lives with another person</a:t>
            </a:r>
          </a:p>
          <a:p>
            <a:pPr marL="0" indent="0">
              <a:lnSpc>
                <a:spcPct val="110000"/>
              </a:lnSpc>
              <a:buNone/>
            </a:pPr>
            <a:endParaRPr lang="en-US" sz="1100" dirty="0">
              <a:latin typeface="Arial" panose="020B0604020202020204" pitchFamily="34" charset="0"/>
              <a:cs typeface="Arial" panose="020B0604020202020204" pitchFamily="34" charset="0"/>
            </a:endParaRPr>
          </a:p>
          <a:p>
            <a:pPr marL="0" indent="0">
              <a:lnSpc>
                <a:spcPct val="110000"/>
              </a:lnSpc>
              <a:buNone/>
            </a:pPr>
            <a:r>
              <a:rPr lang="en-US" sz="1100" dirty="0">
                <a:latin typeface="Arial" panose="020B0604020202020204" pitchFamily="34" charset="0"/>
                <a:cs typeface="Arial" panose="020B0604020202020204" pitchFamily="34" charset="0"/>
              </a:rPr>
              <a:t>Stage 7 Generativity vs Stagnation </a:t>
            </a:r>
            <a:r>
              <a:rPr lang="en-US" sz="1100" i="1" dirty="0">
                <a:latin typeface="Arial" panose="020B0604020202020204" pitchFamily="34" charset="0"/>
                <a:cs typeface="Arial" panose="020B0604020202020204" pitchFamily="34" charset="0"/>
              </a:rPr>
              <a:t>(40s plus)</a:t>
            </a:r>
          </a:p>
          <a:p>
            <a:pPr marL="0" indent="0">
              <a:lnSpc>
                <a:spcPct val="110000"/>
              </a:lnSpc>
              <a:buNone/>
            </a:pPr>
            <a:r>
              <a:rPr lang="en-US" sz="1100" dirty="0">
                <a:latin typeface="Arial" panose="020B0604020202020204" pitchFamily="34" charset="0"/>
                <a:cs typeface="Arial" panose="020B0604020202020204" pitchFamily="34" charset="0"/>
              </a:rPr>
              <a:t>This stage is known as the mid adulthood and is generally all the way till their 60s. Adults normally like to do things that have a positive impact to help the society which may include charity work, volunteering, et. They also will spend time caring for others. Those who may not do such things may well experience stagnation and not really be involved with the society as a whole or may well not have any interest in doing so.</a:t>
            </a:r>
          </a:p>
          <a:p>
            <a:pPr marL="0" indent="0">
              <a:lnSpc>
                <a:spcPct val="110000"/>
              </a:lnSpc>
              <a:buNone/>
            </a:pPr>
            <a:endParaRPr lang="en-US" sz="1100" dirty="0">
              <a:latin typeface="Arial" panose="020B0604020202020204" pitchFamily="34" charset="0"/>
              <a:cs typeface="Arial" panose="020B0604020202020204" pitchFamily="34" charset="0"/>
            </a:endParaRPr>
          </a:p>
          <a:p>
            <a:pPr marL="0" indent="0">
              <a:lnSpc>
                <a:spcPct val="110000"/>
              </a:lnSpc>
              <a:buNone/>
            </a:pPr>
            <a:r>
              <a:rPr lang="en-US" sz="1100" dirty="0">
                <a:latin typeface="Arial" panose="020B0604020202020204" pitchFamily="34" charset="0"/>
                <a:cs typeface="Arial" panose="020B0604020202020204" pitchFamily="34" charset="0"/>
              </a:rPr>
              <a:t>Stage 8 Integrity vs Despair </a:t>
            </a:r>
            <a:r>
              <a:rPr lang="en-US" sz="1100" i="1" dirty="0">
                <a:latin typeface="Arial" panose="020B0604020202020204" pitchFamily="34" charset="0"/>
                <a:cs typeface="Arial" panose="020B0604020202020204" pitchFamily="34" charset="0"/>
              </a:rPr>
              <a:t>(mid 60’s to end of life)</a:t>
            </a:r>
          </a:p>
          <a:p>
            <a:pPr marL="0" indent="0">
              <a:lnSpc>
                <a:spcPct val="110000"/>
              </a:lnSpc>
              <a:buNone/>
            </a:pPr>
            <a:r>
              <a:rPr lang="en-US" sz="1100" dirty="0">
                <a:latin typeface="Arial" panose="020B0604020202020204" pitchFamily="34" charset="0"/>
                <a:cs typeface="Arial" panose="020B0604020202020204" pitchFamily="34" charset="0"/>
              </a:rPr>
              <a:t>This stage is known as late adulthood. Erikson believes at this stage in life adults will look back at what they have achieved they can either feel a sense of integrity knowing they have either little or no regret or the complete opposite and completely regret what they had done questioning themselves on ‘what if’ or ‘could have’. These could be feelings of despair.</a:t>
            </a:r>
          </a:p>
        </p:txBody>
      </p:sp>
      <p:sp>
        <p:nvSpPr>
          <p:cNvPr id="137" name="Rectangle 13">
            <a:extLst>
              <a:ext uri="{FF2B5EF4-FFF2-40B4-BE49-F238E27FC236}">
                <a16:creationId xmlns:a16="http://schemas.microsoft.com/office/drawing/2014/main" id="{E99323BC-1B70-447E-A2E4-BD7851671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4245">
            <a:off x="7357309" y="579304"/>
            <a:ext cx="4207231" cy="5687459"/>
          </a:xfrm>
          <a:custGeom>
            <a:avLst/>
            <a:gdLst>
              <a:gd name="connsiteX0" fmla="*/ 0 w 4212976"/>
              <a:gd name="connsiteY0" fmla="*/ 0 h 5687201"/>
              <a:gd name="connsiteX1" fmla="*/ 4212976 w 4212976"/>
              <a:gd name="connsiteY1" fmla="*/ 0 h 5687201"/>
              <a:gd name="connsiteX2" fmla="*/ 4212976 w 4212976"/>
              <a:gd name="connsiteY2" fmla="*/ 5687201 h 5687201"/>
              <a:gd name="connsiteX3" fmla="*/ 0 w 4212976"/>
              <a:gd name="connsiteY3" fmla="*/ 5687201 h 5687201"/>
              <a:gd name="connsiteX4" fmla="*/ 0 w 4212976"/>
              <a:gd name="connsiteY4" fmla="*/ 0 h 5687201"/>
              <a:gd name="connsiteX0" fmla="*/ 0 w 4212976"/>
              <a:gd name="connsiteY0" fmla="*/ 0 h 5687201"/>
              <a:gd name="connsiteX1" fmla="*/ 4212976 w 4212976"/>
              <a:gd name="connsiteY1" fmla="*/ 0 h 5687201"/>
              <a:gd name="connsiteX2" fmla="*/ 4212976 w 4212976"/>
              <a:gd name="connsiteY2" fmla="*/ 5687201 h 5687201"/>
              <a:gd name="connsiteX3" fmla="*/ 22981 w 4212976"/>
              <a:gd name="connsiteY3" fmla="*/ 5686169 h 5687201"/>
              <a:gd name="connsiteX4" fmla="*/ 0 w 4212976"/>
              <a:gd name="connsiteY4" fmla="*/ 0 h 5687201"/>
              <a:gd name="connsiteX0" fmla="*/ 0 w 4207231"/>
              <a:gd name="connsiteY0" fmla="*/ 0 h 5687459"/>
              <a:gd name="connsiteX1" fmla="*/ 4207231 w 4207231"/>
              <a:gd name="connsiteY1" fmla="*/ 258 h 5687459"/>
              <a:gd name="connsiteX2" fmla="*/ 4207231 w 4207231"/>
              <a:gd name="connsiteY2" fmla="*/ 5687459 h 5687459"/>
              <a:gd name="connsiteX3" fmla="*/ 17236 w 4207231"/>
              <a:gd name="connsiteY3" fmla="*/ 5686427 h 5687459"/>
              <a:gd name="connsiteX4" fmla="*/ 0 w 4207231"/>
              <a:gd name="connsiteY4" fmla="*/ 0 h 5687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7231" h="5687459">
                <a:moveTo>
                  <a:pt x="0" y="0"/>
                </a:moveTo>
                <a:lnTo>
                  <a:pt x="4207231" y="258"/>
                </a:lnTo>
                <a:lnTo>
                  <a:pt x="4207231" y="5687459"/>
                </a:lnTo>
                <a:lnTo>
                  <a:pt x="17236" y="5686427"/>
                </a:lnTo>
                <a:cubicBezTo>
                  <a:pt x="9576" y="3791037"/>
                  <a:pt x="7660" y="1895390"/>
                  <a:pt x="0" y="0"/>
                </a:cubicBezTo>
                <a:close/>
              </a:path>
            </a:pathLst>
          </a:cu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Shape 138">
            <a:extLst>
              <a:ext uri="{FF2B5EF4-FFF2-40B4-BE49-F238E27FC236}">
                <a16:creationId xmlns:a16="http://schemas.microsoft.com/office/drawing/2014/main" id="{1FFF5263-8C19-4573-8C94-FC74D1ED1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61469">
            <a:off x="7347250" y="569415"/>
            <a:ext cx="4259614" cy="5705181"/>
          </a:xfrm>
          <a:custGeom>
            <a:avLst/>
            <a:gdLst>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0 w 4662328"/>
              <a:gd name="connsiteY84" fmla="*/ 3811601 h 5549975"/>
              <a:gd name="connsiteX85" fmla="*/ 110031 w 4662328"/>
              <a:gd name="connsiteY85" fmla="*/ 3811601 h 5549975"/>
              <a:gd name="connsiteX0" fmla="*/ 412307 w 4662328"/>
              <a:gd name="connsiteY0" fmla="*/ 0 h 5549975"/>
              <a:gd name="connsiteX1" fmla="*/ 3414493 w 4662328"/>
              <a:gd name="connsiteY1" fmla="*/ 171842 h 5549975"/>
              <a:gd name="connsiteX2" fmla="*/ 4243304 w 4662328"/>
              <a:gd name="connsiteY2" fmla="*/ 226950 h 5549975"/>
              <a:gd name="connsiteX3" fmla="*/ 4616498 w 4662328"/>
              <a:gd name="connsiteY3" fmla="*/ 247374 h 5549975"/>
              <a:gd name="connsiteX4" fmla="*/ 4644377 w 4662328"/>
              <a:gd name="connsiteY4" fmla="*/ 269179 h 5549975"/>
              <a:gd name="connsiteX5" fmla="*/ 4642603 w 4662328"/>
              <a:gd name="connsiteY5" fmla="*/ 300930 h 5549975"/>
              <a:gd name="connsiteX6" fmla="*/ 4645525 w 4662328"/>
              <a:gd name="connsiteY6" fmla="*/ 302647 h 5549975"/>
              <a:gd name="connsiteX7" fmla="*/ 4661951 w 4662328"/>
              <a:gd name="connsiteY7" fmla="*/ 334222 h 5549975"/>
              <a:gd name="connsiteX8" fmla="*/ 4639690 w 4662328"/>
              <a:gd name="connsiteY8" fmla="*/ 391868 h 5549975"/>
              <a:gd name="connsiteX9" fmla="*/ 4636202 w 4662328"/>
              <a:gd name="connsiteY9" fmla="*/ 415489 h 5549975"/>
              <a:gd name="connsiteX10" fmla="*/ 4631097 w 4662328"/>
              <a:gd name="connsiteY10" fmla="*/ 506828 h 5549975"/>
              <a:gd name="connsiteX11" fmla="*/ 4630447 w 4662328"/>
              <a:gd name="connsiteY11" fmla="*/ 553245 h 5549975"/>
              <a:gd name="connsiteX12" fmla="*/ 4627348 w 4662328"/>
              <a:gd name="connsiteY12" fmla="*/ 581709 h 5549975"/>
              <a:gd name="connsiteX13" fmla="*/ 4626679 w 4662328"/>
              <a:gd name="connsiteY13" fmla="*/ 585890 h 5549975"/>
              <a:gd name="connsiteX14" fmla="*/ 4613742 w 4662328"/>
              <a:gd name="connsiteY14" fmla="*/ 817404 h 5549975"/>
              <a:gd name="connsiteX15" fmla="*/ 4615455 w 4662328"/>
              <a:gd name="connsiteY15" fmla="*/ 822238 h 5549975"/>
              <a:gd name="connsiteX16" fmla="*/ 4613304 w 4662328"/>
              <a:gd name="connsiteY16" fmla="*/ 846069 h 5549975"/>
              <a:gd name="connsiteX17" fmla="*/ 4611704 w 4662328"/>
              <a:gd name="connsiteY17" fmla="*/ 853854 h 5549975"/>
              <a:gd name="connsiteX18" fmla="*/ 4605466 w 4662328"/>
              <a:gd name="connsiteY18" fmla="*/ 965485 h 5549975"/>
              <a:gd name="connsiteX19" fmla="*/ 4607543 w 4662328"/>
              <a:gd name="connsiteY19" fmla="*/ 966385 h 5549975"/>
              <a:gd name="connsiteX20" fmla="*/ 4611662 w 4662328"/>
              <a:gd name="connsiteY20" fmla="*/ 1002567 h 5549975"/>
              <a:gd name="connsiteX21" fmla="*/ 4606864 w 4662328"/>
              <a:gd name="connsiteY21" fmla="*/ 1101094 h 5549975"/>
              <a:gd name="connsiteX22" fmla="*/ 4606759 w 4662328"/>
              <a:gd name="connsiteY22" fmla="*/ 1159389 h 5549975"/>
              <a:gd name="connsiteX23" fmla="*/ 4611062 w 4662328"/>
              <a:gd name="connsiteY23" fmla="*/ 1180505 h 5549975"/>
              <a:gd name="connsiteX24" fmla="*/ 4614152 w 4662328"/>
              <a:gd name="connsiteY24" fmla="*/ 1210687 h 5549975"/>
              <a:gd name="connsiteX25" fmla="*/ 4622969 w 4662328"/>
              <a:gd name="connsiteY25" fmla="*/ 1263157 h 5549975"/>
              <a:gd name="connsiteX26" fmla="*/ 4625246 w 4662328"/>
              <a:gd name="connsiteY26" fmla="*/ 1313374 h 5549975"/>
              <a:gd name="connsiteX27" fmla="*/ 4624366 w 4662328"/>
              <a:gd name="connsiteY27" fmla="*/ 1347004 h 5549975"/>
              <a:gd name="connsiteX28" fmla="*/ 4623903 w 4662328"/>
              <a:gd name="connsiteY28" fmla="*/ 1351864 h 5549975"/>
              <a:gd name="connsiteX29" fmla="*/ 4614784 w 4662328"/>
              <a:gd name="connsiteY29" fmla="*/ 1391762 h 5549975"/>
              <a:gd name="connsiteX30" fmla="*/ 4618048 w 4662328"/>
              <a:gd name="connsiteY30" fmla="*/ 1395707 h 5549975"/>
              <a:gd name="connsiteX31" fmla="*/ 4620890 w 4662328"/>
              <a:gd name="connsiteY31" fmla="*/ 1408524 h 5549975"/>
              <a:gd name="connsiteX32" fmla="*/ 4616149 w 4662328"/>
              <a:gd name="connsiteY32" fmla="*/ 1419109 h 5549975"/>
              <a:gd name="connsiteX33" fmla="*/ 4605965 w 4662328"/>
              <a:gd name="connsiteY33" fmla="*/ 1469337 h 5549975"/>
              <a:gd name="connsiteX34" fmla="*/ 4595068 w 4662328"/>
              <a:gd name="connsiteY34" fmla="*/ 1543038 h 5549975"/>
              <a:gd name="connsiteX35" fmla="*/ 4590187 w 4662328"/>
              <a:gd name="connsiteY35" fmla="*/ 1553997 h 5549975"/>
              <a:gd name="connsiteX36" fmla="*/ 4575759 w 4662328"/>
              <a:gd name="connsiteY36" fmla="*/ 1626071 h 5549975"/>
              <a:gd name="connsiteX37" fmla="*/ 4572044 w 4662328"/>
              <a:gd name="connsiteY37" fmla="*/ 1664103 h 5549975"/>
              <a:gd name="connsiteX38" fmla="*/ 4575704 w 4662328"/>
              <a:gd name="connsiteY38" fmla="*/ 1668558 h 5549975"/>
              <a:gd name="connsiteX39" fmla="*/ 4574054 w 4662328"/>
              <a:gd name="connsiteY39" fmla="*/ 1679756 h 5549975"/>
              <a:gd name="connsiteX40" fmla="*/ 4574466 w 4662328"/>
              <a:gd name="connsiteY40" fmla="*/ 1682815 h 5549975"/>
              <a:gd name="connsiteX41" fmla="*/ 4575977 w 4662328"/>
              <a:gd name="connsiteY41" fmla="*/ 1700268 h 5549975"/>
              <a:gd name="connsiteX42" fmla="*/ 4564507 w 4662328"/>
              <a:gd name="connsiteY42" fmla="*/ 1735163 h 5549975"/>
              <a:gd name="connsiteX43" fmla="*/ 4562447 w 4662328"/>
              <a:gd name="connsiteY43" fmla="*/ 1735289 h 5549975"/>
              <a:gd name="connsiteX44" fmla="*/ 4553949 w 4662328"/>
              <a:gd name="connsiteY44" fmla="*/ 1887374 h 5549975"/>
              <a:gd name="connsiteX45" fmla="*/ 4562640 w 4662328"/>
              <a:gd name="connsiteY45" fmla="*/ 1911536 h 5549975"/>
              <a:gd name="connsiteX46" fmla="*/ 4564918 w 4662328"/>
              <a:gd name="connsiteY46" fmla="*/ 1961755 h 5549975"/>
              <a:gd name="connsiteX47" fmla="*/ 4564037 w 4662328"/>
              <a:gd name="connsiteY47" fmla="*/ 1995384 h 5549975"/>
              <a:gd name="connsiteX48" fmla="*/ 4563575 w 4662328"/>
              <a:gd name="connsiteY48" fmla="*/ 2000244 h 5549975"/>
              <a:gd name="connsiteX49" fmla="*/ 4554455 w 4662328"/>
              <a:gd name="connsiteY49" fmla="*/ 2040142 h 5549975"/>
              <a:gd name="connsiteX50" fmla="*/ 4557720 w 4662328"/>
              <a:gd name="connsiteY50" fmla="*/ 2044087 h 5549975"/>
              <a:gd name="connsiteX51" fmla="*/ 4560561 w 4662328"/>
              <a:gd name="connsiteY51" fmla="*/ 2056904 h 5549975"/>
              <a:gd name="connsiteX52" fmla="*/ 4555820 w 4662328"/>
              <a:gd name="connsiteY52" fmla="*/ 2067489 h 5549975"/>
              <a:gd name="connsiteX53" fmla="*/ 4545636 w 4662328"/>
              <a:gd name="connsiteY53" fmla="*/ 2117719 h 5549975"/>
              <a:gd name="connsiteX54" fmla="*/ 4538305 w 4662328"/>
              <a:gd name="connsiteY54" fmla="*/ 2167300 h 5549975"/>
              <a:gd name="connsiteX55" fmla="*/ 4482222 w 4662328"/>
              <a:gd name="connsiteY55" fmla="*/ 3223633 h 5549975"/>
              <a:gd name="connsiteX56" fmla="*/ 4469436 w 4662328"/>
              <a:gd name="connsiteY56" fmla="*/ 3477281 h 5549975"/>
              <a:gd name="connsiteX57" fmla="*/ 4458351 w 4662328"/>
              <a:gd name="connsiteY57" fmla="*/ 3639984 h 5549975"/>
              <a:gd name="connsiteX58" fmla="*/ 4367590 w 4662328"/>
              <a:gd name="connsiteY58" fmla="*/ 5278921 h 5549975"/>
              <a:gd name="connsiteX59" fmla="*/ 4372888 w 4662328"/>
              <a:gd name="connsiteY59" fmla="*/ 5315626 h 5549975"/>
              <a:gd name="connsiteX60" fmla="*/ 4376422 w 4662328"/>
              <a:gd name="connsiteY60" fmla="*/ 5350090 h 5549975"/>
              <a:gd name="connsiteX61" fmla="*/ 4379254 w 4662328"/>
              <a:gd name="connsiteY61" fmla="*/ 5450399 h 5549975"/>
              <a:gd name="connsiteX62" fmla="*/ 4360697 w 4662328"/>
              <a:gd name="connsiteY62" fmla="*/ 5484804 h 5549975"/>
              <a:gd name="connsiteX63" fmla="*/ 4356045 w 4662328"/>
              <a:gd name="connsiteY63" fmla="*/ 5487504 h 5549975"/>
              <a:gd name="connsiteX64" fmla="*/ 4352588 w 4662328"/>
              <a:gd name="connsiteY64" fmla="*/ 5549951 h 5549975"/>
              <a:gd name="connsiteX65" fmla="*/ 121904 w 4662328"/>
              <a:gd name="connsiteY65" fmla="*/ 5314089 h 5549975"/>
              <a:gd name="connsiteX66" fmla="*/ 125710 w 4662328"/>
              <a:gd name="connsiteY66" fmla="*/ 5243704 h 5549975"/>
              <a:gd name="connsiteX67" fmla="*/ 113205 w 4662328"/>
              <a:gd name="connsiteY67" fmla="*/ 5239903 h 5549975"/>
              <a:gd name="connsiteX68" fmla="*/ 117425 w 4662328"/>
              <a:gd name="connsiteY68" fmla="*/ 5233298 h 5549975"/>
              <a:gd name="connsiteX69" fmla="*/ 117694 w 4662328"/>
              <a:gd name="connsiteY69" fmla="*/ 5230552 h 5549975"/>
              <a:gd name="connsiteX70" fmla="*/ 117964 w 4662328"/>
              <a:gd name="connsiteY70" fmla="*/ 5227804 h 5549975"/>
              <a:gd name="connsiteX71" fmla="*/ 118501 w 4662328"/>
              <a:gd name="connsiteY71" fmla="*/ 5222308 h 5549975"/>
              <a:gd name="connsiteX72" fmla="*/ 118186 w 4662328"/>
              <a:gd name="connsiteY72" fmla="*/ 5216405 h 5549975"/>
              <a:gd name="connsiteX73" fmla="*/ 117602 w 4662328"/>
              <a:gd name="connsiteY73" fmla="*/ 5213249 h 5549975"/>
              <a:gd name="connsiteX74" fmla="*/ 117871 w 4662328"/>
              <a:gd name="connsiteY74" fmla="*/ 5210500 h 5549975"/>
              <a:gd name="connsiteX75" fmla="*/ 117555 w 4662328"/>
              <a:gd name="connsiteY75" fmla="*/ 5204597 h 5549975"/>
              <a:gd name="connsiteX76" fmla="*/ 116972 w 4662328"/>
              <a:gd name="connsiteY76" fmla="*/ 5201441 h 5549975"/>
              <a:gd name="connsiteX77" fmla="*/ 116342 w 4662328"/>
              <a:gd name="connsiteY77" fmla="*/ 5189632 h 5549975"/>
              <a:gd name="connsiteX78" fmla="*/ 115758 w 4662328"/>
              <a:gd name="connsiteY78" fmla="*/ 5186477 h 5549975"/>
              <a:gd name="connsiteX79" fmla="*/ 116026 w 4662328"/>
              <a:gd name="connsiteY79" fmla="*/ 5183728 h 5549975"/>
              <a:gd name="connsiteX80" fmla="*/ 114591 w 4662328"/>
              <a:gd name="connsiteY80" fmla="*/ 5180163 h 5549975"/>
              <a:gd name="connsiteX81" fmla="*/ 131086 w 4662328"/>
              <a:gd name="connsiteY81" fmla="*/ 5144275 h 5549975"/>
              <a:gd name="connsiteX82" fmla="*/ 152522 w 4662328"/>
              <a:gd name="connsiteY82" fmla="*/ 4747825 h 5549975"/>
              <a:gd name="connsiteX83" fmla="*/ 0 w 4662328"/>
              <a:gd name="connsiteY83" fmla="*/ 4747825 h 5549975"/>
              <a:gd name="connsiteX84" fmla="*/ 110031 w 4662328"/>
              <a:gd name="connsiteY84" fmla="*/ 3811601 h 5549975"/>
              <a:gd name="connsiteX85" fmla="*/ 412307 w 4662328"/>
              <a:gd name="connsiteY85" fmla="*/ 0 h 5549975"/>
              <a:gd name="connsiteX0" fmla="*/ 302276 w 4552297"/>
              <a:gd name="connsiteY0" fmla="*/ 0 h 5549975"/>
              <a:gd name="connsiteX1" fmla="*/ 3304462 w 4552297"/>
              <a:gd name="connsiteY1" fmla="*/ 171842 h 5549975"/>
              <a:gd name="connsiteX2" fmla="*/ 4133273 w 4552297"/>
              <a:gd name="connsiteY2" fmla="*/ 226950 h 5549975"/>
              <a:gd name="connsiteX3" fmla="*/ 4506467 w 4552297"/>
              <a:gd name="connsiteY3" fmla="*/ 247374 h 5549975"/>
              <a:gd name="connsiteX4" fmla="*/ 4534346 w 4552297"/>
              <a:gd name="connsiteY4" fmla="*/ 269179 h 5549975"/>
              <a:gd name="connsiteX5" fmla="*/ 4532572 w 4552297"/>
              <a:gd name="connsiteY5" fmla="*/ 300930 h 5549975"/>
              <a:gd name="connsiteX6" fmla="*/ 4535494 w 4552297"/>
              <a:gd name="connsiteY6" fmla="*/ 302647 h 5549975"/>
              <a:gd name="connsiteX7" fmla="*/ 4551920 w 4552297"/>
              <a:gd name="connsiteY7" fmla="*/ 334222 h 5549975"/>
              <a:gd name="connsiteX8" fmla="*/ 4529659 w 4552297"/>
              <a:gd name="connsiteY8" fmla="*/ 391868 h 5549975"/>
              <a:gd name="connsiteX9" fmla="*/ 4526171 w 4552297"/>
              <a:gd name="connsiteY9" fmla="*/ 415489 h 5549975"/>
              <a:gd name="connsiteX10" fmla="*/ 4521066 w 4552297"/>
              <a:gd name="connsiteY10" fmla="*/ 506828 h 5549975"/>
              <a:gd name="connsiteX11" fmla="*/ 4520416 w 4552297"/>
              <a:gd name="connsiteY11" fmla="*/ 553245 h 5549975"/>
              <a:gd name="connsiteX12" fmla="*/ 4517317 w 4552297"/>
              <a:gd name="connsiteY12" fmla="*/ 581709 h 5549975"/>
              <a:gd name="connsiteX13" fmla="*/ 4516648 w 4552297"/>
              <a:gd name="connsiteY13" fmla="*/ 585890 h 5549975"/>
              <a:gd name="connsiteX14" fmla="*/ 4503711 w 4552297"/>
              <a:gd name="connsiteY14" fmla="*/ 817404 h 5549975"/>
              <a:gd name="connsiteX15" fmla="*/ 4505424 w 4552297"/>
              <a:gd name="connsiteY15" fmla="*/ 822238 h 5549975"/>
              <a:gd name="connsiteX16" fmla="*/ 4503273 w 4552297"/>
              <a:gd name="connsiteY16" fmla="*/ 846069 h 5549975"/>
              <a:gd name="connsiteX17" fmla="*/ 4501673 w 4552297"/>
              <a:gd name="connsiteY17" fmla="*/ 853854 h 5549975"/>
              <a:gd name="connsiteX18" fmla="*/ 4495435 w 4552297"/>
              <a:gd name="connsiteY18" fmla="*/ 965485 h 5549975"/>
              <a:gd name="connsiteX19" fmla="*/ 4497512 w 4552297"/>
              <a:gd name="connsiteY19" fmla="*/ 966385 h 5549975"/>
              <a:gd name="connsiteX20" fmla="*/ 4501631 w 4552297"/>
              <a:gd name="connsiteY20" fmla="*/ 1002567 h 5549975"/>
              <a:gd name="connsiteX21" fmla="*/ 4496833 w 4552297"/>
              <a:gd name="connsiteY21" fmla="*/ 1101094 h 5549975"/>
              <a:gd name="connsiteX22" fmla="*/ 4496728 w 4552297"/>
              <a:gd name="connsiteY22" fmla="*/ 1159389 h 5549975"/>
              <a:gd name="connsiteX23" fmla="*/ 4501031 w 4552297"/>
              <a:gd name="connsiteY23" fmla="*/ 1180505 h 5549975"/>
              <a:gd name="connsiteX24" fmla="*/ 4504121 w 4552297"/>
              <a:gd name="connsiteY24" fmla="*/ 1210687 h 5549975"/>
              <a:gd name="connsiteX25" fmla="*/ 4512938 w 4552297"/>
              <a:gd name="connsiteY25" fmla="*/ 1263157 h 5549975"/>
              <a:gd name="connsiteX26" fmla="*/ 4515215 w 4552297"/>
              <a:gd name="connsiteY26" fmla="*/ 1313374 h 5549975"/>
              <a:gd name="connsiteX27" fmla="*/ 4514335 w 4552297"/>
              <a:gd name="connsiteY27" fmla="*/ 1347004 h 5549975"/>
              <a:gd name="connsiteX28" fmla="*/ 4513872 w 4552297"/>
              <a:gd name="connsiteY28" fmla="*/ 1351864 h 5549975"/>
              <a:gd name="connsiteX29" fmla="*/ 4504753 w 4552297"/>
              <a:gd name="connsiteY29" fmla="*/ 1391762 h 5549975"/>
              <a:gd name="connsiteX30" fmla="*/ 4508017 w 4552297"/>
              <a:gd name="connsiteY30" fmla="*/ 1395707 h 5549975"/>
              <a:gd name="connsiteX31" fmla="*/ 4510859 w 4552297"/>
              <a:gd name="connsiteY31" fmla="*/ 1408524 h 5549975"/>
              <a:gd name="connsiteX32" fmla="*/ 4506118 w 4552297"/>
              <a:gd name="connsiteY32" fmla="*/ 1419109 h 5549975"/>
              <a:gd name="connsiteX33" fmla="*/ 4495934 w 4552297"/>
              <a:gd name="connsiteY33" fmla="*/ 1469337 h 5549975"/>
              <a:gd name="connsiteX34" fmla="*/ 4485037 w 4552297"/>
              <a:gd name="connsiteY34" fmla="*/ 1543038 h 5549975"/>
              <a:gd name="connsiteX35" fmla="*/ 4480156 w 4552297"/>
              <a:gd name="connsiteY35" fmla="*/ 1553997 h 5549975"/>
              <a:gd name="connsiteX36" fmla="*/ 4465728 w 4552297"/>
              <a:gd name="connsiteY36" fmla="*/ 1626071 h 5549975"/>
              <a:gd name="connsiteX37" fmla="*/ 4462013 w 4552297"/>
              <a:gd name="connsiteY37" fmla="*/ 1664103 h 5549975"/>
              <a:gd name="connsiteX38" fmla="*/ 4465673 w 4552297"/>
              <a:gd name="connsiteY38" fmla="*/ 1668558 h 5549975"/>
              <a:gd name="connsiteX39" fmla="*/ 4464023 w 4552297"/>
              <a:gd name="connsiteY39" fmla="*/ 1679756 h 5549975"/>
              <a:gd name="connsiteX40" fmla="*/ 4464435 w 4552297"/>
              <a:gd name="connsiteY40" fmla="*/ 1682815 h 5549975"/>
              <a:gd name="connsiteX41" fmla="*/ 4465946 w 4552297"/>
              <a:gd name="connsiteY41" fmla="*/ 1700268 h 5549975"/>
              <a:gd name="connsiteX42" fmla="*/ 4454476 w 4552297"/>
              <a:gd name="connsiteY42" fmla="*/ 1735163 h 5549975"/>
              <a:gd name="connsiteX43" fmla="*/ 4452416 w 4552297"/>
              <a:gd name="connsiteY43" fmla="*/ 1735289 h 5549975"/>
              <a:gd name="connsiteX44" fmla="*/ 4443918 w 4552297"/>
              <a:gd name="connsiteY44" fmla="*/ 1887374 h 5549975"/>
              <a:gd name="connsiteX45" fmla="*/ 4452609 w 4552297"/>
              <a:gd name="connsiteY45" fmla="*/ 1911536 h 5549975"/>
              <a:gd name="connsiteX46" fmla="*/ 4454887 w 4552297"/>
              <a:gd name="connsiteY46" fmla="*/ 1961755 h 5549975"/>
              <a:gd name="connsiteX47" fmla="*/ 4454006 w 4552297"/>
              <a:gd name="connsiteY47" fmla="*/ 1995384 h 5549975"/>
              <a:gd name="connsiteX48" fmla="*/ 4453544 w 4552297"/>
              <a:gd name="connsiteY48" fmla="*/ 2000244 h 5549975"/>
              <a:gd name="connsiteX49" fmla="*/ 4444424 w 4552297"/>
              <a:gd name="connsiteY49" fmla="*/ 2040142 h 5549975"/>
              <a:gd name="connsiteX50" fmla="*/ 4447689 w 4552297"/>
              <a:gd name="connsiteY50" fmla="*/ 2044087 h 5549975"/>
              <a:gd name="connsiteX51" fmla="*/ 4450530 w 4552297"/>
              <a:gd name="connsiteY51" fmla="*/ 2056904 h 5549975"/>
              <a:gd name="connsiteX52" fmla="*/ 4445789 w 4552297"/>
              <a:gd name="connsiteY52" fmla="*/ 2067489 h 5549975"/>
              <a:gd name="connsiteX53" fmla="*/ 4435605 w 4552297"/>
              <a:gd name="connsiteY53" fmla="*/ 2117719 h 5549975"/>
              <a:gd name="connsiteX54" fmla="*/ 4428274 w 4552297"/>
              <a:gd name="connsiteY54" fmla="*/ 2167300 h 5549975"/>
              <a:gd name="connsiteX55" fmla="*/ 4372191 w 4552297"/>
              <a:gd name="connsiteY55" fmla="*/ 3223633 h 5549975"/>
              <a:gd name="connsiteX56" fmla="*/ 4359405 w 4552297"/>
              <a:gd name="connsiteY56" fmla="*/ 3477281 h 5549975"/>
              <a:gd name="connsiteX57" fmla="*/ 4348320 w 4552297"/>
              <a:gd name="connsiteY57" fmla="*/ 3639984 h 5549975"/>
              <a:gd name="connsiteX58" fmla="*/ 4257559 w 4552297"/>
              <a:gd name="connsiteY58" fmla="*/ 5278921 h 5549975"/>
              <a:gd name="connsiteX59" fmla="*/ 4262857 w 4552297"/>
              <a:gd name="connsiteY59" fmla="*/ 5315626 h 5549975"/>
              <a:gd name="connsiteX60" fmla="*/ 4266391 w 4552297"/>
              <a:gd name="connsiteY60" fmla="*/ 5350090 h 5549975"/>
              <a:gd name="connsiteX61" fmla="*/ 4269223 w 4552297"/>
              <a:gd name="connsiteY61" fmla="*/ 5450399 h 5549975"/>
              <a:gd name="connsiteX62" fmla="*/ 4250666 w 4552297"/>
              <a:gd name="connsiteY62" fmla="*/ 5484804 h 5549975"/>
              <a:gd name="connsiteX63" fmla="*/ 4246014 w 4552297"/>
              <a:gd name="connsiteY63" fmla="*/ 5487504 h 5549975"/>
              <a:gd name="connsiteX64" fmla="*/ 4242557 w 4552297"/>
              <a:gd name="connsiteY64" fmla="*/ 5549951 h 5549975"/>
              <a:gd name="connsiteX65" fmla="*/ 11873 w 4552297"/>
              <a:gd name="connsiteY65" fmla="*/ 5314089 h 5549975"/>
              <a:gd name="connsiteX66" fmla="*/ 15679 w 4552297"/>
              <a:gd name="connsiteY66" fmla="*/ 5243704 h 5549975"/>
              <a:gd name="connsiteX67" fmla="*/ 3174 w 4552297"/>
              <a:gd name="connsiteY67" fmla="*/ 5239903 h 5549975"/>
              <a:gd name="connsiteX68" fmla="*/ 7394 w 4552297"/>
              <a:gd name="connsiteY68" fmla="*/ 5233298 h 5549975"/>
              <a:gd name="connsiteX69" fmla="*/ 7663 w 4552297"/>
              <a:gd name="connsiteY69" fmla="*/ 5230552 h 5549975"/>
              <a:gd name="connsiteX70" fmla="*/ 7933 w 4552297"/>
              <a:gd name="connsiteY70" fmla="*/ 5227804 h 5549975"/>
              <a:gd name="connsiteX71" fmla="*/ 8470 w 4552297"/>
              <a:gd name="connsiteY71" fmla="*/ 5222308 h 5549975"/>
              <a:gd name="connsiteX72" fmla="*/ 8155 w 4552297"/>
              <a:gd name="connsiteY72" fmla="*/ 5216405 h 5549975"/>
              <a:gd name="connsiteX73" fmla="*/ 7571 w 4552297"/>
              <a:gd name="connsiteY73" fmla="*/ 5213249 h 5549975"/>
              <a:gd name="connsiteX74" fmla="*/ 7840 w 4552297"/>
              <a:gd name="connsiteY74" fmla="*/ 5210500 h 5549975"/>
              <a:gd name="connsiteX75" fmla="*/ 7524 w 4552297"/>
              <a:gd name="connsiteY75" fmla="*/ 5204597 h 5549975"/>
              <a:gd name="connsiteX76" fmla="*/ 6941 w 4552297"/>
              <a:gd name="connsiteY76" fmla="*/ 5201441 h 5549975"/>
              <a:gd name="connsiteX77" fmla="*/ 6311 w 4552297"/>
              <a:gd name="connsiteY77" fmla="*/ 5189632 h 5549975"/>
              <a:gd name="connsiteX78" fmla="*/ 5727 w 4552297"/>
              <a:gd name="connsiteY78" fmla="*/ 5186477 h 5549975"/>
              <a:gd name="connsiteX79" fmla="*/ 5995 w 4552297"/>
              <a:gd name="connsiteY79" fmla="*/ 5183728 h 5549975"/>
              <a:gd name="connsiteX80" fmla="*/ 4560 w 4552297"/>
              <a:gd name="connsiteY80" fmla="*/ 5180163 h 5549975"/>
              <a:gd name="connsiteX81" fmla="*/ 21055 w 4552297"/>
              <a:gd name="connsiteY81" fmla="*/ 5144275 h 5549975"/>
              <a:gd name="connsiteX82" fmla="*/ 42491 w 4552297"/>
              <a:gd name="connsiteY82" fmla="*/ 4747825 h 5549975"/>
              <a:gd name="connsiteX83" fmla="*/ 0 w 4552297"/>
              <a:gd name="connsiteY83" fmla="*/ 3811601 h 5549975"/>
              <a:gd name="connsiteX84" fmla="*/ 302276 w 4552297"/>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218499 w 4549123"/>
              <a:gd name="connsiteY83" fmla="*/ 3822685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39317 w 4549123"/>
              <a:gd name="connsiteY82" fmla="*/ 4747825 h 5549975"/>
              <a:gd name="connsiteX83" fmla="*/ 74412 w 4549123"/>
              <a:gd name="connsiteY83" fmla="*/ 3839310 h 5549975"/>
              <a:gd name="connsiteX84" fmla="*/ 299102 w 4549123"/>
              <a:gd name="connsiteY84"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17881 w 4549123"/>
              <a:gd name="connsiteY81" fmla="*/ 5144275 h 5549975"/>
              <a:gd name="connsiteX82" fmla="*/ 74412 w 4549123"/>
              <a:gd name="connsiteY82" fmla="*/ 3839310 h 5549975"/>
              <a:gd name="connsiteX83" fmla="*/ 299102 w 4549123"/>
              <a:gd name="connsiteY83" fmla="*/ 0 h 5549975"/>
              <a:gd name="connsiteX0" fmla="*/ 299102 w 4549123"/>
              <a:gd name="connsiteY0" fmla="*/ 0 h 5549975"/>
              <a:gd name="connsiteX1" fmla="*/ 3301288 w 4549123"/>
              <a:gd name="connsiteY1" fmla="*/ 171842 h 5549975"/>
              <a:gd name="connsiteX2" fmla="*/ 4130099 w 4549123"/>
              <a:gd name="connsiteY2" fmla="*/ 226950 h 5549975"/>
              <a:gd name="connsiteX3" fmla="*/ 4503293 w 4549123"/>
              <a:gd name="connsiteY3" fmla="*/ 247374 h 5549975"/>
              <a:gd name="connsiteX4" fmla="*/ 4531172 w 4549123"/>
              <a:gd name="connsiteY4" fmla="*/ 269179 h 5549975"/>
              <a:gd name="connsiteX5" fmla="*/ 4529398 w 4549123"/>
              <a:gd name="connsiteY5" fmla="*/ 300930 h 5549975"/>
              <a:gd name="connsiteX6" fmla="*/ 4532320 w 4549123"/>
              <a:gd name="connsiteY6" fmla="*/ 302647 h 5549975"/>
              <a:gd name="connsiteX7" fmla="*/ 4548746 w 4549123"/>
              <a:gd name="connsiteY7" fmla="*/ 334222 h 5549975"/>
              <a:gd name="connsiteX8" fmla="*/ 4526485 w 4549123"/>
              <a:gd name="connsiteY8" fmla="*/ 391868 h 5549975"/>
              <a:gd name="connsiteX9" fmla="*/ 4522997 w 4549123"/>
              <a:gd name="connsiteY9" fmla="*/ 415489 h 5549975"/>
              <a:gd name="connsiteX10" fmla="*/ 4517892 w 4549123"/>
              <a:gd name="connsiteY10" fmla="*/ 506828 h 5549975"/>
              <a:gd name="connsiteX11" fmla="*/ 4517242 w 4549123"/>
              <a:gd name="connsiteY11" fmla="*/ 553245 h 5549975"/>
              <a:gd name="connsiteX12" fmla="*/ 4514143 w 4549123"/>
              <a:gd name="connsiteY12" fmla="*/ 581709 h 5549975"/>
              <a:gd name="connsiteX13" fmla="*/ 4513474 w 4549123"/>
              <a:gd name="connsiteY13" fmla="*/ 585890 h 5549975"/>
              <a:gd name="connsiteX14" fmla="*/ 4500537 w 4549123"/>
              <a:gd name="connsiteY14" fmla="*/ 817404 h 5549975"/>
              <a:gd name="connsiteX15" fmla="*/ 4502250 w 4549123"/>
              <a:gd name="connsiteY15" fmla="*/ 822238 h 5549975"/>
              <a:gd name="connsiteX16" fmla="*/ 4500099 w 4549123"/>
              <a:gd name="connsiteY16" fmla="*/ 846069 h 5549975"/>
              <a:gd name="connsiteX17" fmla="*/ 4498499 w 4549123"/>
              <a:gd name="connsiteY17" fmla="*/ 853854 h 5549975"/>
              <a:gd name="connsiteX18" fmla="*/ 4492261 w 4549123"/>
              <a:gd name="connsiteY18" fmla="*/ 965485 h 5549975"/>
              <a:gd name="connsiteX19" fmla="*/ 4494338 w 4549123"/>
              <a:gd name="connsiteY19" fmla="*/ 966385 h 5549975"/>
              <a:gd name="connsiteX20" fmla="*/ 4498457 w 4549123"/>
              <a:gd name="connsiteY20" fmla="*/ 1002567 h 5549975"/>
              <a:gd name="connsiteX21" fmla="*/ 4493659 w 4549123"/>
              <a:gd name="connsiteY21" fmla="*/ 1101094 h 5549975"/>
              <a:gd name="connsiteX22" fmla="*/ 4493554 w 4549123"/>
              <a:gd name="connsiteY22" fmla="*/ 1159389 h 5549975"/>
              <a:gd name="connsiteX23" fmla="*/ 4497857 w 4549123"/>
              <a:gd name="connsiteY23" fmla="*/ 1180505 h 5549975"/>
              <a:gd name="connsiteX24" fmla="*/ 4500947 w 4549123"/>
              <a:gd name="connsiteY24" fmla="*/ 1210687 h 5549975"/>
              <a:gd name="connsiteX25" fmla="*/ 4509764 w 4549123"/>
              <a:gd name="connsiteY25" fmla="*/ 1263157 h 5549975"/>
              <a:gd name="connsiteX26" fmla="*/ 4512041 w 4549123"/>
              <a:gd name="connsiteY26" fmla="*/ 1313374 h 5549975"/>
              <a:gd name="connsiteX27" fmla="*/ 4511161 w 4549123"/>
              <a:gd name="connsiteY27" fmla="*/ 1347004 h 5549975"/>
              <a:gd name="connsiteX28" fmla="*/ 4510698 w 4549123"/>
              <a:gd name="connsiteY28" fmla="*/ 1351864 h 5549975"/>
              <a:gd name="connsiteX29" fmla="*/ 4501579 w 4549123"/>
              <a:gd name="connsiteY29" fmla="*/ 1391762 h 5549975"/>
              <a:gd name="connsiteX30" fmla="*/ 4504843 w 4549123"/>
              <a:gd name="connsiteY30" fmla="*/ 1395707 h 5549975"/>
              <a:gd name="connsiteX31" fmla="*/ 4507685 w 4549123"/>
              <a:gd name="connsiteY31" fmla="*/ 1408524 h 5549975"/>
              <a:gd name="connsiteX32" fmla="*/ 4502944 w 4549123"/>
              <a:gd name="connsiteY32" fmla="*/ 1419109 h 5549975"/>
              <a:gd name="connsiteX33" fmla="*/ 4492760 w 4549123"/>
              <a:gd name="connsiteY33" fmla="*/ 1469337 h 5549975"/>
              <a:gd name="connsiteX34" fmla="*/ 4481863 w 4549123"/>
              <a:gd name="connsiteY34" fmla="*/ 1543038 h 5549975"/>
              <a:gd name="connsiteX35" fmla="*/ 4476982 w 4549123"/>
              <a:gd name="connsiteY35" fmla="*/ 1553997 h 5549975"/>
              <a:gd name="connsiteX36" fmla="*/ 4462554 w 4549123"/>
              <a:gd name="connsiteY36" fmla="*/ 1626071 h 5549975"/>
              <a:gd name="connsiteX37" fmla="*/ 4458839 w 4549123"/>
              <a:gd name="connsiteY37" fmla="*/ 1664103 h 5549975"/>
              <a:gd name="connsiteX38" fmla="*/ 4462499 w 4549123"/>
              <a:gd name="connsiteY38" fmla="*/ 1668558 h 5549975"/>
              <a:gd name="connsiteX39" fmla="*/ 4460849 w 4549123"/>
              <a:gd name="connsiteY39" fmla="*/ 1679756 h 5549975"/>
              <a:gd name="connsiteX40" fmla="*/ 4461261 w 4549123"/>
              <a:gd name="connsiteY40" fmla="*/ 1682815 h 5549975"/>
              <a:gd name="connsiteX41" fmla="*/ 4462772 w 4549123"/>
              <a:gd name="connsiteY41" fmla="*/ 1700268 h 5549975"/>
              <a:gd name="connsiteX42" fmla="*/ 4451302 w 4549123"/>
              <a:gd name="connsiteY42" fmla="*/ 1735163 h 5549975"/>
              <a:gd name="connsiteX43" fmla="*/ 4449242 w 4549123"/>
              <a:gd name="connsiteY43" fmla="*/ 1735289 h 5549975"/>
              <a:gd name="connsiteX44" fmla="*/ 4440744 w 4549123"/>
              <a:gd name="connsiteY44" fmla="*/ 1887374 h 5549975"/>
              <a:gd name="connsiteX45" fmla="*/ 4449435 w 4549123"/>
              <a:gd name="connsiteY45" fmla="*/ 1911536 h 5549975"/>
              <a:gd name="connsiteX46" fmla="*/ 4451713 w 4549123"/>
              <a:gd name="connsiteY46" fmla="*/ 1961755 h 5549975"/>
              <a:gd name="connsiteX47" fmla="*/ 4450832 w 4549123"/>
              <a:gd name="connsiteY47" fmla="*/ 1995384 h 5549975"/>
              <a:gd name="connsiteX48" fmla="*/ 4450370 w 4549123"/>
              <a:gd name="connsiteY48" fmla="*/ 2000244 h 5549975"/>
              <a:gd name="connsiteX49" fmla="*/ 4441250 w 4549123"/>
              <a:gd name="connsiteY49" fmla="*/ 2040142 h 5549975"/>
              <a:gd name="connsiteX50" fmla="*/ 4444515 w 4549123"/>
              <a:gd name="connsiteY50" fmla="*/ 2044087 h 5549975"/>
              <a:gd name="connsiteX51" fmla="*/ 4447356 w 4549123"/>
              <a:gd name="connsiteY51" fmla="*/ 2056904 h 5549975"/>
              <a:gd name="connsiteX52" fmla="*/ 4442615 w 4549123"/>
              <a:gd name="connsiteY52" fmla="*/ 2067489 h 5549975"/>
              <a:gd name="connsiteX53" fmla="*/ 4432431 w 4549123"/>
              <a:gd name="connsiteY53" fmla="*/ 2117719 h 5549975"/>
              <a:gd name="connsiteX54" fmla="*/ 4425100 w 4549123"/>
              <a:gd name="connsiteY54" fmla="*/ 2167300 h 5549975"/>
              <a:gd name="connsiteX55" fmla="*/ 4369017 w 4549123"/>
              <a:gd name="connsiteY55" fmla="*/ 3223633 h 5549975"/>
              <a:gd name="connsiteX56" fmla="*/ 4356231 w 4549123"/>
              <a:gd name="connsiteY56" fmla="*/ 3477281 h 5549975"/>
              <a:gd name="connsiteX57" fmla="*/ 4345146 w 4549123"/>
              <a:gd name="connsiteY57" fmla="*/ 3639984 h 5549975"/>
              <a:gd name="connsiteX58" fmla="*/ 4254385 w 4549123"/>
              <a:gd name="connsiteY58" fmla="*/ 5278921 h 5549975"/>
              <a:gd name="connsiteX59" fmla="*/ 4259683 w 4549123"/>
              <a:gd name="connsiteY59" fmla="*/ 5315626 h 5549975"/>
              <a:gd name="connsiteX60" fmla="*/ 4263217 w 4549123"/>
              <a:gd name="connsiteY60" fmla="*/ 5350090 h 5549975"/>
              <a:gd name="connsiteX61" fmla="*/ 4266049 w 4549123"/>
              <a:gd name="connsiteY61" fmla="*/ 5450399 h 5549975"/>
              <a:gd name="connsiteX62" fmla="*/ 4247492 w 4549123"/>
              <a:gd name="connsiteY62" fmla="*/ 5484804 h 5549975"/>
              <a:gd name="connsiteX63" fmla="*/ 4242840 w 4549123"/>
              <a:gd name="connsiteY63" fmla="*/ 5487504 h 5549975"/>
              <a:gd name="connsiteX64" fmla="*/ 4239383 w 4549123"/>
              <a:gd name="connsiteY64" fmla="*/ 5549951 h 5549975"/>
              <a:gd name="connsiteX65" fmla="*/ 8699 w 4549123"/>
              <a:gd name="connsiteY65" fmla="*/ 5314089 h 5549975"/>
              <a:gd name="connsiteX66" fmla="*/ 12505 w 4549123"/>
              <a:gd name="connsiteY66" fmla="*/ 5243704 h 5549975"/>
              <a:gd name="connsiteX67" fmla="*/ 0 w 4549123"/>
              <a:gd name="connsiteY67" fmla="*/ 5239903 h 5549975"/>
              <a:gd name="connsiteX68" fmla="*/ 4220 w 4549123"/>
              <a:gd name="connsiteY68" fmla="*/ 5233298 h 5549975"/>
              <a:gd name="connsiteX69" fmla="*/ 4489 w 4549123"/>
              <a:gd name="connsiteY69" fmla="*/ 5230552 h 5549975"/>
              <a:gd name="connsiteX70" fmla="*/ 4759 w 4549123"/>
              <a:gd name="connsiteY70" fmla="*/ 5227804 h 5549975"/>
              <a:gd name="connsiteX71" fmla="*/ 5296 w 4549123"/>
              <a:gd name="connsiteY71" fmla="*/ 5222308 h 5549975"/>
              <a:gd name="connsiteX72" fmla="*/ 4981 w 4549123"/>
              <a:gd name="connsiteY72" fmla="*/ 5216405 h 5549975"/>
              <a:gd name="connsiteX73" fmla="*/ 4397 w 4549123"/>
              <a:gd name="connsiteY73" fmla="*/ 5213249 h 5549975"/>
              <a:gd name="connsiteX74" fmla="*/ 4666 w 4549123"/>
              <a:gd name="connsiteY74" fmla="*/ 5210500 h 5549975"/>
              <a:gd name="connsiteX75" fmla="*/ 4350 w 4549123"/>
              <a:gd name="connsiteY75" fmla="*/ 5204597 h 5549975"/>
              <a:gd name="connsiteX76" fmla="*/ 3767 w 4549123"/>
              <a:gd name="connsiteY76" fmla="*/ 5201441 h 5549975"/>
              <a:gd name="connsiteX77" fmla="*/ 3137 w 4549123"/>
              <a:gd name="connsiteY77" fmla="*/ 5189632 h 5549975"/>
              <a:gd name="connsiteX78" fmla="*/ 2553 w 4549123"/>
              <a:gd name="connsiteY78" fmla="*/ 5186477 h 5549975"/>
              <a:gd name="connsiteX79" fmla="*/ 2821 w 4549123"/>
              <a:gd name="connsiteY79" fmla="*/ 5183728 h 5549975"/>
              <a:gd name="connsiteX80" fmla="*/ 1386 w 4549123"/>
              <a:gd name="connsiteY80" fmla="*/ 5180163 h 5549975"/>
              <a:gd name="connsiteX81" fmla="*/ 6798 w 4549123"/>
              <a:gd name="connsiteY81" fmla="*/ 5116566 h 5549975"/>
              <a:gd name="connsiteX82" fmla="*/ 74412 w 4549123"/>
              <a:gd name="connsiteY82" fmla="*/ 3839310 h 5549975"/>
              <a:gd name="connsiteX83" fmla="*/ 299102 w 4549123"/>
              <a:gd name="connsiteY83" fmla="*/ 0 h 5549975"/>
              <a:gd name="connsiteX0" fmla="*/ 304427 w 4554448"/>
              <a:gd name="connsiteY0" fmla="*/ 0 h 5549970"/>
              <a:gd name="connsiteX1" fmla="*/ 3306613 w 4554448"/>
              <a:gd name="connsiteY1" fmla="*/ 171842 h 5549970"/>
              <a:gd name="connsiteX2" fmla="*/ 4135424 w 4554448"/>
              <a:gd name="connsiteY2" fmla="*/ 226950 h 5549970"/>
              <a:gd name="connsiteX3" fmla="*/ 4508618 w 4554448"/>
              <a:gd name="connsiteY3" fmla="*/ 247374 h 5549970"/>
              <a:gd name="connsiteX4" fmla="*/ 4536497 w 4554448"/>
              <a:gd name="connsiteY4" fmla="*/ 269179 h 5549970"/>
              <a:gd name="connsiteX5" fmla="*/ 4534723 w 4554448"/>
              <a:gd name="connsiteY5" fmla="*/ 300930 h 5549970"/>
              <a:gd name="connsiteX6" fmla="*/ 4537645 w 4554448"/>
              <a:gd name="connsiteY6" fmla="*/ 302647 h 5549970"/>
              <a:gd name="connsiteX7" fmla="*/ 4554071 w 4554448"/>
              <a:gd name="connsiteY7" fmla="*/ 334222 h 5549970"/>
              <a:gd name="connsiteX8" fmla="*/ 4531810 w 4554448"/>
              <a:gd name="connsiteY8" fmla="*/ 391868 h 5549970"/>
              <a:gd name="connsiteX9" fmla="*/ 4528322 w 4554448"/>
              <a:gd name="connsiteY9" fmla="*/ 415489 h 5549970"/>
              <a:gd name="connsiteX10" fmla="*/ 4523217 w 4554448"/>
              <a:gd name="connsiteY10" fmla="*/ 506828 h 5549970"/>
              <a:gd name="connsiteX11" fmla="*/ 4522567 w 4554448"/>
              <a:gd name="connsiteY11" fmla="*/ 553245 h 5549970"/>
              <a:gd name="connsiteX12" fmla="*/ 4519468 w 4554448"/>
              <a:gd name="connsiteY12" fmla="*/ 581709 h 5549970"/>
              <a:gd name="connsiteX13" fmla="*/ 4518799 w 4554448"/>
              <a:gd name="connsiteY13" fmla="*/ 585890 h 5549970"/>
              <a:gd name="connsiteX14" fmla="*/ 4505862 w 4554448"/>
              <a:gd name="connsiteY14" fmla="*/ 817404 h 5549970"/>
              <a:gd name="connsiteX15" fmla="*/ 4507575 w 4554448"/>
              <a:gd name="connsiteY15" fmla="*/ 822238 h 5549970"/>
              <a:gd name="connsiteX16" fmla="*/ 4505424 w 4554448"/>
              <a:gd name="connsiteY16" fmla="*/ 846069 h 5549970"/>
              <a:gd name="connsiteX17" fmla="*/ 4503824 w 4554448"/>
              <a:gd name="connsiteY17" fmla="*/ 853854 h 5549970"/>
              <a:gd name="connsiteX18" fmla="*/ 4497586 w 4554448"/>
              <a:gd name="connsiteY18" fmla="*/ 965485 h 5549970"/>
              <a:gd name="connsiteX19" fmla="*/ 4499663 w 4554448"/>
              <a:gd name="connsiteY19" fmla="*/ 966385 h 5549970"/>
              <a:gd name="connsiteX20" fmla="*/ 4503782 w 4554448"/>
              <a:gd name="connsiteY20" fmla="*/ 1002567 h 5549970"/>
              <a:gd name="connsiteX21" fmla="*/ 4498984 w 4554448"/>
              <a:gd name="connsiteY21" fmla="*/ 1101094 h 5549970"/>
              <a:gd name="connsiteX22" fmla="*/ 4498879 w 4554448"/>
              <a:gd name="connsiteY22" fmla="*/ 1159389 h 5549970"/>
              <a:gd name="connsiteX23" fmla="*/ 4503182 w 4554448"/>
              <a:gd name="connsiteY23" fmla="*/ 1180505 h 5549970"/>
              <a:gd name="connsiteX24" fmla="*/ 4506272 w 4554448"/>
              <a:gd name="connsiteY24" fmla="*/ 1210687 h 5549970"/>
              <a:gd name="connsiteX25" fmla="*/ 4515089 w 4554448"/>
              <a:gd name="connsiteY25" fmla="*/ 1263157 h 5549970"/>
              <a:gd name="connsiteX26" fmla="*/ 4517366 w 4554448"/>
              <a:gd name="connsiteY26" fmla="*/ 1313374 h 5549970"/>
              <a:gd name="connsiteX27" fmla="*/ 4516486 w 4554448"/>
              <a:gd name="connsiteY27" fmla="*/ 1347004 h 5549970"/>
              <a:gd name="connsiteX28" fmla="*/ 4516023 w 4554448"/>
              <a:gd name="connsiteY28" fmla="*/ 1351864 h 5549970"/>
              <a:gd name="connsiteX29" fmla="*/ 4506904 w 4554448"/>
              <a:gd name="connsiteY29" fmla="*/ 1391762 h 5549970"/>
              <a:gd name="connsiteX30" fmla="*/ 4510168 w 4554448"/>
              <a:gd name="connsiteY30" fmla="*/ 1395707 h 5549970"/>
              <a:gd name="connsiteX31" fmla="*/ 4513010 w 4554448"/>
              <a:gd name="connsiteY31" fmla="*/ 1408524 h 5549970"/>
              <a:gd name="connsiteX32" fmla="*/ 4508269 w 4554448"/>
              <a:gd name="connsiteY32" fmla="*/ 1419109 h 5549970"/>
              <a:gd name="connsiteX33" fmla="*/ 4498085 w 4554448"/>
              <a:gd name="connsiteY33" fmla="*/ 1469337 h 5549970"/>
              <a:gd name="connsiteX34" fmla="*/ 4487188 w 4554448"/>
              <a:gd name="connsiteY34" fmla="*/ 1543038 h 5549970"/>
              <a:gd name="connsiteX35" fmla="*/ 4482307 w 4554448"/>
              <a:gd name="connsiteY35" fmla="*/ 1553997 h 5549970"/>
              <a:gd name="connsiteX36" fmla="*/ 4467879 w 4554448"/>
              <a:gd name="connsiteY36" fmla="*/ 1626071 h 5549970"/>
              <a:gd name="connsiteX37" fmla="*/ 4464164 w 4554448"/>
              <a:gd name="connsiteY37" fmla="*/ 1664103 h 5549970"/>
              <a:gd name="connsiteX38" fmla="*/ 4467824 w 4554448"/>
              <a:gd name="connsiteY38" fmla="*/ 1668558 h 5549970"/>
              <a:gd name="connsiteX39" fmla="*/ 4466174 w 4554448"/>
              <a:gd name="connsiteY39" fmla="*/ 1679756 h 5549970"/>
              <a:gd name="connsiteX40" fmla="*/ 4466586 w 4554448"/>
              <a:gd name="connsiteY40" fmla="*/ 1682815 h 5549970"/>
              <a:gd name="connsiteX41" fmla="*/ 4468097 w 4554448"/>
              <a:gd name="connsiteY41" fmla="*/ 1700268 h 5549970"/>
              <a:gd name="connsiteX42" fmla="*/ 4456627 w 4554448"/>
              <a:gd name="connsiteY42" fmla="*/ 1735163 h 5549970"/>
              <a:gd name="connsiteX43" fmla="*/ 4454567 w 4554448"/>
              <a:gd name="connsiteY43" fmla="*/ 1735289 h 5549970"/>
              <a:gd name="connsiteX44" fmla="*/ 4446069 w 4554448"/>
              <a:gd name="connsiteY44" fmla="*/ 1887374 h 5549970"/>
              <a:gd name="connsiteX45" fmla="*/ 4454760 w 4554448"/>
              <a:gd name="connsiteY45" fmla="*/ 1911536 h 5549970"/>
              <a:gd name="connsiteX46" fmla="*/ 4457038 w 4554448"/>
              <a:gd name="connsiteY46" fmla="*/ 1961755 h 5549970"/>
              <a:gd name="connsiteX47" fmla="*/ 4456157 w 4554448"/>
              <a:gd name="connsiteY47" fmla="*/ 1995384 h 5549970"/>
              <a:gd name="connsiteX48" fmla="*/ 4455695 w 4554448"/>
              <a:gd name="connsiteY48" fmla="*/ 2000244 h 5549970"/>
              <a:gd name="connsiteX49" fmla="*/ 4446575 w 4554448"/>
              <a:gd name="connsiteY49" fmla="*/ 2040142 h 5549970"/>
              <a:gd name="connsiteX50" fmla="*/ 4449840 w 4554448"/>
              <a:gd name="connsiteY50" fmla="*/ 2044087 h 5549970"/>
              <a:gd name="connsiteX51" fmla="*/ 4452681 w 4554448"/>
              <a:gd name="connsiteY51" fmla="*/ 2056904 h 5549970"/>
              <a:gd name="connsiteX52" fmla="*/ 4447940 w 4554448"/>
              <a:gd name="connsiteY52" fmla="*/ 2067489 h 5549970"/>
              <a:gd name="connsiteX53" fmla="*/ 4437756 w 4554448"/>
              <a:gd name="connsiteY53" fmla="*/ 2117719 h 5549970"/>
              <a:gd name="connsiteX54" fmla="*/ 4430425 w 4554448"/>
              <a:gd name="connsiteY54" fmla="*/ 2167300 h 5549970"/>
              <a:gd name="connsiteX55" fmla="*/ 4374342 w 4554448"/>
              <a:gd name="connsiteY55" fmla="*/ 3223633 h 5549970"/>
              <a:gd name="connsiteX56" fmla="*/ 4361556 w 4554448"/>
              <a:gd name="connsiteY56" fmla="*/ 3477281 h 5549970"/>
              <a:gd name="connsiteX57" fmla="*/ 4350471 w 4554448"/>
              <a:gd name="connsiteY57" fmla="*/ 3639984 h 5549970"/>
              <a:gd name="connsiteX58" fmla="*/ 4259710 w 4554448"/>
              <a:gd name="connsiteY58" fmla="*/ 5278921 h 5549970"/>
              <a:gd name="connsiteX59" fmla="*/ 4265008 w 4554448"/>
              <a:gd name="connsiteY59" fmla="*/ 5315626 h 5549970"/>
              <a:gd name="connsiteX60" fmla="*/ 4268542 w 4554448"/>
              <a:gd name="connsiteY60" fmla="*/ 5350090 h 5549970"/>
              <a:gd name="connsiteX61" fmla="*/ 4271374 w 4554448"/>
              <a:gd name="connsiteY61" fmla="*/ 5450399 h 5549970"/>
              <a:gd name="connsiteX62" fmla="*/ 4252817 w 4554448"/>
              <a:gd name="connsiteY62" fmla="*/ 5484804 h 5549970"/>
              <a:gd name="connsiteX63" fmla="*/ 4248165 w 4554448"/>
              <a:gd name="connsiteY63" fmla="*/ 5487504 h 5549970"/>
              <a:gd name="connsiteX64" fmla="*/ 4244708 w 4554448"/>
              <a:gd name="connsiteY64" fmla="*/ 5549951 h 5549970"/>
              <a:gd name="connsiteX65" fmla="*/ 0 w 4554448"/>
              <a:gd name="connsiteY65" fmla="*/ 5272016 h 5549970"/>
              <a:gd name="connsiteX66" fmla="*/ 17830 w 4554448"/>
              <a:gd name="connsiteY66" fmla="*/ 5243704 h 5549970"/>
              <a:gd name="connsiteX67" fmla="*/ 5325 w 4554448"/>
              <a:gd name="connsiteY67" fmla="*/ 5239903 h 5549970"/>
              <a:gd name="connsiteX68" fmla="*/ 9545 w 4554448"/>
              <a:gd name="connsiteY68" fmla="*/ 5233298 h 5549970"/>
              <a:gd name="connsiteX69" fmla="*/ 9814 w 4554448"/>
              <a:gd name="connsiteY69" fmla="*/ 5230552 h 5549970"/>
              <a:gd name="connsiteX70" fmla="*/ 10084 w 4554448"/>
              <a:gd name="connsiteY70" fmla="*/ 5227804 h 5549970"/>
              <a:gd name="connsiteX71" fmla="*/ 10621 w 4554448"/>
              <a:gd name="connsiteY71" fmla="*/ 5222308 h 5549970"/>
              <a:gd name="connsiteX72" fmla="*/ 10306 w 4554448"/>
              <a:gd name="connsiteY72" fmla="*/ 5216405 h 5549970"/>
              <a:gd name="connsiteX73" fmla="*/ 9722 w 4554448"/>
              <a:gd name="connsiteY73" fmla="*/ 5213249 h 5549970"/>
              <a:gd name="connsiteX74" fmla="*/ 9991 w 4554448"/>
              <a:gd name="connsiteY74" fmla="*/ 5210500 h 5549970"/>
              <a:gd name="connsiteX75" fmla="*/ 9675 w 4554448"/>
              <a:gd name="connsiteY75" fmla="*/ 5204597 h 5549970"/>
              <a:gd name="connsiteX76" fmla="*/ 9092 w 4554448"/>
              <a:gd name="connsiteY76" fmla="*/ 5201441 h 5549970"/>
              <a:gd name="connsiteX77" fmla="*/ 8462 w 4554448"/>
              <a:gd name="connsiteY77" fmla="*/ 5189632 h 5549970"/>
              <a:gd name="connsiteX78" fmla="*/ 7878 w 4554448"/>
              <a:gd name="connsiteY78" fmla="*/ 5186477 h 5549970"/>
              <a:gd name="connsiteX79" fmla="*/ 8146 w 4554448"/>
              <a:gd name="connsiteY79" fmla="*/ 5183728 h 5549970"/>
              <a:gd name="connsiteX80" fmla="*/ 6711 w 4554448"/>
              <a:gd name="connsiteY80" fmla="*/ 5180163 h 5549970"/>
              <a:gd name="connsiteX81" fmla="*/ 12123 w 4554448"/>
              <a:gd name="connsiteY81" fmla="*/ 5116566 h 5549970"/>
              <a:gd name="connsiteX82" fmla="*/ 79737 w 4554448"/>
              <a:gd name="connsiteY82" fmla="*/ 3839310 h 5549970"/>
              <a:gd name="connsiteX83" fmla="*/ 304427 w 4554448"/>
              <a:gd name="connsiteY83" fmla="*/ 0 h 5549970"/>
              <a:gd name="connsiteX0" fmla="*/ 338086 w 4588107"/>
              <a:gd name="connsiteY0" fmla="*/ 0 h 5549995"/>
              <a:gd name="connsiteX1" fmla="*/ 3340272 w 4588107"/>
              <a:gd name="connsiteY1" fmla="*/ 171842 h 5549995"/>
              <a:gd name="connsiteX2" fmla="*/ 4169083 w 4588107"/>
              <a:gd name="connsiteY2" fmla="*/ 226950 h 5549995"/>
              <a:gd name="connsiteX3" fmla="*/ 4542277 w 4588107"/>
              <a:gd name="connsiteY3" fmla="*/ 247374 h 5549995"/>
              <a:gd name="connsiteX4" fmla="*/ 4570156 w 4588107"/>
              <a:gd name="connsiteY4" fmla="*/ 269179 h 5549995"/>
              <a:gd name="connsiteX5" fmla="*/ 4568382 w 4588107"/>
              <a:gd name="connsiteY5" fmla="*/ 300930 h 5549995"/>
              <a:gd name="connsiteX6" fmla="*/ 4571304 w 4588107"/>
              <a:gd name="connsiteY6" fmla="*/ 302647 h 5549995"/>
              <a:gd name="connsiteX7" fmla="*/ 4587730 w 4588107"/>
              <a:gd name="connsiteY7" fmla="*/ 334222 h 5549995"/>
              <a:gd name="connsiteX8" fmla="*/ 4565469 w 4588107"/>
              <a:gd name="connsiteY8" fmla="*/ 391868 h 5549995"/>
              <a:gd name="connsiteX9" fmla="*/ 4561981 w 4588107"/>
              <a:gd name="connsiteY9" fmla="*/ 415489 h 5549995"/>
              <a:gd name="connsiteX10" fmla="*/ 4556876 w 4588107"/>
              <a:gd name="connsiteY10" fmla="*/ 506828 h 5549995"/>
              <a:gd name="connsiteX11" fmla="*/ 4556226 w 4588107"/>
              <a:gd name="connsiteY11" fmla="*/ 553245 h 5549995"/>
              <a:gd name="connsiteX12" fmla="*/ 4553127 w 4588107"/>
              <a:gd name="connsiteY12" fmla="*/ 581709 h 5549995"/>
              <a:gd name="connsiteX13" fmla="*/ 4552458 w 4588107"/>
              <a:gd name="connsiteY13" fmla="*/ 585890 h 5549995"/>
              <a:gd name="connsiteX14" fmla="*/ 4539521 w 4588107"/>
              <a:gd name="connsiteY14" fmla="*/ 817404 h 5549995"/>
              <a:gd name="connsiteX15" fmla="*/ 4541234 w 4588107"/>
              <a:gd name="connsiteY15" fmla="*/ 822238 h 5549995"/>
              <a:gd name="connsiteX16" fmla="*/ 4539083 w 4588107"/>
              <a:gd name="connsiteY16" fmla="*/ 846069 h 5549995"/>
              <a:gd name="connsiteX17" fmla="*/ 4537483 w 4588107"/>
              <a:gd name="connsiteY17" fmla="*/ 853854 h 5549995"/>
              <a:gd name="connsiteX18" fmla="*/ 4531245 w 4588107"/>
              <a:gd name="connsiteY18" fmla="*/ 965485 h 5549995"/>
              <a:gd name="connsiteX19" fmla="*/ 4533322 w 4588107"/>
              <a:gd name="connsiteY19" fmla="*/ 966385 h 5549995"/>
              <a:gd name="connsiteX20" fmla="*/ 4537441 w 4588107"/>
              <a:gd name="connsiteY20" fmla="*/ 1002567 h 5549995"/>
              <a:gd name="connsiteX21" fmla="*/ 4532643 w 4588107"/>
              <a:gd name="connsiteY21" fmla="*/ 1101094 h 5549995"/>
              <a:gd name="connsiteX22" fmla="*/ 4532538 w 4588107"/>
              <a:gd name="connsiteY22" fmla="*/ 1159389 h 5549995"/>
              <a:gd name="connsiteX23" fmla="*/ 4536841 w 4588107"/>
              <a:gd name="connsiteY23" fmla="*/ 1180505 h 5549995"/>
              <a:gd name="connsiteX24" fmla="*/ 4539931 w 4588107"/>
              <a:gd name="connsiteY24" fmla="*/ 1210687 h 5549995"/>
              <a:gd name="connsiteX25" fmla="*/ 4548748 w 4588107"/>
              <a:gd name="connsiteY25" fmla="*/ 1263157 h 5549995"/>
              <a:gd name="connsiteX26" fmla="*/ 4551025 w 4588107"/>
              <a:gd name="connsiteY26" fmla="*/ 1313374 h 5549995"/>
              <a:gd name="connsiteX27" fmla="*/ 4550145 w 4588107"/>
              <a:gd name="connsiteY27" fmla="*/ 1347004 h 5549995"/>
              <a:gd name="connsiteX28" fmla="*/ 4549682 w 4588107"/>
              <a:gd name="connsiteY28" fmla="*/ 1351864 h 5549995"/>
              <a:gd name="connsiteX29" fmla="*/ 4540563 w 4588107"/>
              <a:gd name="connsiteY29" fmla="*/ 1391762 h 5549995"/>
              <a:gd name="connsiteX30" fmla="*/ 4543827 w 4588107"/>
              <a:gd name="connsiteY30" fmla="*/ 1395707 h 5549995"/>
              <a:gd name="connsiteX31" fmla="*/ 4546669 w 4588107"/>
              <a:gd name="connsiteY31" fmla="*/ 1408524 h 5549995"/>
              <a:gd name="connsiteX32" fmla="*/ 4541928 w 4588107"/>
              <a:gd name="connsiteY32" fmla="*/ 1419109 h 5549995"/>
              <a:gd name="connsiteX33" fmla="*/ 4531744 w 4588107"/>
              <a:gd name="connsiteY33" fmla="*/ 1469337 h 5549995"/>
              <a:gd name="connsiteX34" fmla="*/ 4520847 w 4588107"/>
              <a:gd name="connsiteY34" fmla="*/ 1543038 h 5549995"/>
              <a:gd name="connsiteX35" fmla="*/ 4515966 w 4588107"/>
              <a:gd name="connsiteY35" fmla="*/ 1553997 h 5549995"/>
              <a:gd name="connsiteX36" fmla="*/ 4501538 w 4588107"/>
              <a:gd name="connsiteY36" fmla="*/ 1626071 h 5549995"/>
              <a:gd name="connsiteX37" fmla="*/ 4497823 w 4588107"/>
              <a:gd name="connsiteY37" fmla="*/ 1664103 h 5549995"/>
              <a:gd name="connsiteX38" fmla="*/ 4501483 w 4588107"/>
              <a:gd name="connsiteY38" fmla="*/ 1668558 h 5549995"/>
              <a:gd name="connsiteX39" fmla="*/ 4499833 w 4588107"/>
              <a:gd name="connsiteY39" fmla="*/ 1679756 h 5549995"/>
              <a:gd name="connsiteX40" fmla="*/ 4500245 w 4588107"/>
              <a:gd name="connsiteY40" fmla="*/ 1682815 h 5549995"/>
              <a:gd name="connsiteX41" fmla="*/ 4501756 w 4588107"/>
              <a:gd name="connsiteY41" fmla="*/ 1700268 h 5549995"/>
              <a:gd name="connsiteX42" fmla="*/ 4490286 w 4588107"/>
              <a:gd name="connsiteY42" fmla="*/ 1735163 h 5549995"/>
              <a:gd name="connsiteX43" fmla="*/ 4488226 w 4588107"/>
              <a:gd name="connsiteY43" fmla="*/ 1735289 h 5549995"/>
              <a:gd name="connsiteX44" fmla="*/ 4479728 w 4588107"/>
              <a:gd name="connsiteY44" fmla="*/ 1887374 h 5549995"/>
              <a:gd name="connsiteX45" fmla="*/ 4488419 w 4588107"/>
              <a:gd name="connsiteY45" fmla="*/ 1911536 h 5549995"/>
              <a:gd name="connsiteX46" fmla="*/ 4490697 w 4588107"/>
              <a:gd name="connsiteY46" fmla="*/ 1961755 h 5549995"/>
              <a:gd name="connsiteX47" fmla="*/ 4489816 w 4588107"/>
              <a:gd name="connsiteY47" fmla="*/ 1995384 h 5549995"/>
              <a:gd name="connsiteX48" fmla="*/ 4489354 w 4588107"/>
              <a:gd name="connsiteY48" fmla="*/ 2000244 h 5549995"/>
              <a:gd name="connsiteX49" fmla="*/ 4480234 w 4588107"/>
              <a:gd name="connsiteY49" fmla="*/ 2040142 h 5549995"/>
              <a:gd name="connsiteX50" fmla="*/ 4483499 w 4588107"/>
              <a:gd name="connsiteY50" fmla="*/ 2044087 h 5549995"/>
              <a:gd name="connsiteX51" fmla="*/ 4486340 w 4588107"/>
              <a:gd name="connsiteY51" fmla="*/ 2056904 h 5549995"/>
              <a:gd name="connsiteX52" fmla="*/ 4481599 w 4588107"/>
              <a:gd name="connsiteY52" fmla="*/ 2067489 h 5549995"/>
              <a:gd name="connsiteX53" fmla="*/ 4471415 w 4588107"/>
              <a:gd name="connsiteY53" fmla="*/ 2117719 h 5549995"/>
              <a:gd name="connsiteX54" fmla="*/ 4464084 w 4588107"/>
              <a:gd name="connsiteY54" fmla="*/ 2167300 h 5549995"/>
              <a:gd name="connsiteX55" fmla="*/ 4408001 w 4588107"/>
              <a:gd name="connsiteY55" fmla="*/ 3223633 h 5549995"/>
              <a:gd name="connsiteX56" fmla="*/ 4395215 w 4588107"/>
              <a:gd name="connsiteY56" fmla="*/ 3477281 h 5549995"/>
              <a:gd name="connsiteX57" fmla="*/ 4384130 w 4588107"/>
              <a:gd name="connsiteY57" fmla="*/ 3639984 h 5549995"/>
              <a:gd name="connsiteX58" fmla="*/ 4293369 w 4588107"/>
              <a:gd name="connsiteY58" fmla="*/ 5278921 h 5549995"/>
              <a:gd name="connsiteX59" fmla="*/ 4298667 w 4588107"/>
              <a:gd name="connsiteY59" fmla="*/ 5315626 h 5549995"/>
              <a:gd name="connsiteX60" fmla="*/ 4302201 w 4588107"/>
              <a:gd name="connsiteY60" fmla="*/ 5350090 h 5549995"/>
              <a:gd name="connsiteX61" fmla="*/ 4305033 w 4588107"/>
              <a:gd name="connsiteY61" fmla="*/ 5450399 h 5549995"/>
              <a:gd name="connsiteX62" fmla="*/ 4286476 w 4588107"/>
              <a:gd name="connsiteY62" fmla="*/ 5484804 h 5549995"/>
              <a:gd name="connsiteX63" fmla="*/ 4281824 w 4588107"/>
              <a:gd name="connsiteY63" fmla="*/ 5487504 h 5549995"/>
              <a:gd name="connsiteX64" fmla="*/ 4278367 w 4588107"/>
              <a:gd name="connsiteY64" fmla="*/ 5549951 h 5549995"/>
              <a:gd name="connsiteX65" fmla="*/ 0 w 4588107"/>
              <a:gd name="connsiteY65" fmla="*/ 5387017 h 5549995"/>
              <a:gd name="connsiteX66" fmla="*/ 51489 w 4588107"/>
              <a:gd name="connsiteY66" fmla="*/ 5243704 h 5549995"/>
              <a:gd name="connsiteX67" fmla="*/ 38984 w 4588107"/>
              <a:gd name="connsiteY67" fmla="*/ 5239903 h 5549995"/>
              <a:gd name="connsiteX68" fmla="*/ 43204 w 4588107"/>
              <a:gd name="connsiteY68" fmla="*/ 5233298 h 5549995"/>
              <a:gd name="connsiteX69" fmla="*/ 43473 w 4588107"/>
              <a:gd name="connsiteY69" fmla="*/ 5230552 h 5549995"/>
              <a:gd name="connsiteX70" fmla="*/ 43743 w 4588107"/>
              <a:gd name="connsiteY70" fmla="*/ 5227804 h 5549995"/>
              <a:gd name="connsiteX71" fmla="*/ 44280 w 4588107"/>
              <a:gd name="connsiteY71" fmla="*/ 5222308 h 5549995"/>
              <a:gd name="connsiteX72" fmla="*/ 43965 w 4588107"/>
              <a:gd name="connsiteY72" fmla="*/ 5216405 h 5549995"/>
              <a:gd name="connsiteX73" fmla="*/ 43381 w 4588107"/>
              <a:gd name="connsiteY73" fmla="*/ 5213249 h 5549995"/>
              <a:gd name="connsiteX74" fmla="*/ 43650 w 4588107"/>
              <a:gd name="connsiteY74" fmla="*/ 5210500 h 5549995"/>
              <a:gd name="connsiteX75" fmla="*/ 43334 w 4588107"/>
              <a:gd name="connsiteY75" fmla="*/ 5204597 h 5549995"/>
              <a:gd name="connsiteX76" fmla="*/ 42751 w 4588107"/>
              <a:gd name="connsiteY76" fmla="*/ 5201441 h 5549995"/>
              <a:gd name="connsiteX77" fmla="*/ 42121 w 4588107"/>
              <a:gd name="connsiteY77" fmla="*/ 5189632 h 5549995"/>
              <a:gd name="connsiteX78" fmla="*/ 41537 w 4588107"/>
              <a:gd name="connsiteY78" fmla="*/ 5186477 h 5549995"/>
              <a:gd name="connsiteX79" fmla="*/ 41805 w 4588107"/>
              <a:gd name="connsiteY79" fmla="*/ 5183728 h 5549995"/>
              <a:gd name="connsiteX80" fmla="*/ 40370 w 4588107"/>
              <a:gd name="connsiteY80" fmla="*/ 5180163 h 5549995"/>
              <a:gd name="connsiteX81" fmla="*/ 45782 w 4588107"/>
              <a:gd name="connsiteY81" fmla="*/ 5116566 h 5549995"/>
              <a:gd name="connsiteX82" fmla="*/ 113396 w 4588107"/>
              <a:gd name="connsiteY82" fmla="*/ 3839310 h 5549995"/>
              <a:gd name="connsiteX83" fmla="*/ 338086 w 4588107"/>
              <a:gd name="connsiteY83" fmla="*/ 0 h 5549995"/>
              <a:gd name="connsiteX0" fmla="*/ 299102 w 4549123"/>
              <a:gd name="connsiteY0" fmla="*/ 0 h 5549966"/>
              <a:gd name="connsiteX1" fmla="*/ 3301288 w 4549123"/>
              <a:gd name="connsiteY1" fmla="*/ 171842 h 5549966"/>
              <a:gd name="connsiteX2" fmla="*/ 4130099 w 4549123"/>
              <a:gd name="connsiteY2" fmla="*/ 226950 h 5549966"/>
              <a:gd name="connsiteX3" fmla="*/ 4503293 w 4549123"/>
              <a:gd name="connsiteY3" fmla="*/ 247374 h 5549966"/>
              <a:gd name="connsiteX4" fmla="*/ 4531172 w 4549123"/>
              <a:gd name="connsiteY4" fmla="*/ 269179 h 5549966"/>
              <a:gd name="connsiteX5" fmla="*/ 4529398 w 4549123"/>
              <a:gd name="connsiteY5" fmla="*/ 300930 h 5549966"/>
              <a:gd name="connsiteX6" fmla="*/ 4532320 w 4549123"/>
              <a:gd name="connsiteY6" fmla="*/ 302647 h 5549966"/>
              <a:gd name="connsiteX7" fmla="*/ 4548746 w 4549123"/>
              <a:gd name="connsiteY7" fmla="*/ 334222 h 5549966"/>
              <a:gd name="connsiteX8" fmla="*/ 4526485 w 4549123"/>
              <a:gd name="connsiteY8" fmla="*/ 391868 h 5549966"/>
              <a:gd name="connsiteX9" fmla="*/ 4522997 w 4549123"/>
              <a:gd name="connsiteY9" fmla="*/ 415489 h 5549966"/>
              <a:gd name="connsiteX10" fmla="*/ 4517892 w 4549123"/>
              <a:gd name="connsiteY10" fmla="*/ 506828 h 5549966"/>
              <a:gd name="connsiteX11" fmla="*/ 4517242 w 4549123"/>
              <a:gd name="connsiteY11" fmla="*/ 553245 h 5549966"/>
              <a:gd name="connsiteX12" fmla="*/ 4514143 w 4549123"/>
              <a:gd name="connsiteY12" fmla="*/ 581709 h 5549966"/>
              <a:gd name="connsiteX13" fmla="*/ 4513474 w 4549123"/>
              <a:gd name="connsiteY13" fmla="*/ 585890 h 5549966"/>
              <a:gd name="connsiteX14" fmla="*/ 4500537 w 4549123"/>
              <a:gd name="connsiteY14" fmla="*/ 817404 h 5549966"/>
              <a:gd name="connsiteX15" fmla="*/ 4502250 w 4549123"/>
              <a:gd name="connsiteY15" fmla="*/ 822238 h 5549966"/>
              <a:gd name="connsiteX16" fmla="*/ 4500099 w 4549123"/>
              <a:gd name="connsiteY16" fmla="*/ 846069 h 5549966"/>
              <a:gd name="connsiteX17" fmla="*/ 4498499 w 4549123"/>
              <a:gd name="connsiteY17" fmla="*/ 853854 h 5549966"/>
              <a:gd name="connsiteX18" fmla="*/ 4492261 w 4549123"/>
              <a:gd name="connsiteY18" fmla="*/ 965485 h 5549966"/>
              <a:gd name="connsiteX19" fmla="*/ 4494338 w 4549123"/>
              <a:gd name="connsiteY19" fmla="*/ 966385 h 5549966"/>
              <a:gd name="connsiteX20" fmla="*/ 4498457 w 4549123"/>
              <a:gd name="connsiteY20" fmla="*/ 1002567 h 5549966"/>
              <a:gd name="connsiteX21" fmla="*/ 4493659 w 4549123"/>
              <a:gd name="connsiteY21" fmla="*/ 1101094 h 5549966"/>
              <a:gd name="connsiteX22" fmla="*/ 4493554 w 4549123"/>
              <a:gd name="connsiteY22" fmla="*/ 1159389 h 5549966"/>
              <a:gd name="connsiteX23" fmla="*/ 4497857 w 4549123"/>
              <a:gd name="connsiteY23" fmla="*/ 1180505 h 5549966"/>
              <a:gd name="connsiteX24" fmla="*/ 4500947 w 4549123"/>
              <a:gd name="connsiteY24" fmla="*/ 1210687 h 5549966"/>
              <a:gd name="connsiteX25" fmla="*/ 4509764 w 4549123"/>
              <a:gd name="connsiteY25" fmla="*/ 1263157 h 5549966"/>
              <a:gd name="connsiteX26" fmla="*/ 4512041 w 4549123"/>
              <a:gd name="connsiteY26" fmla="*/ 1313374 h 5549966"/>
              <a:gd name="connsiteX27" fmla="*/ 4511161 w 4549123"/>
              <a:gd name="connsiteY27" fmla="*/ 1347004 h 5549966"/>
              <a:gd name="connsiteX28" fmla="*/ 4510698 w 4549123"/>
              <a:gd name="connsiteY28" fmla="*/ 1351864 h 5549966"/>
              <a:gd name="connsiteX29" fmla="*/ 4501579 w 4549123"/>
              <a:gd name="connsiteY29" fmla="*/ 1391762 h 5549966"/>
              <a:gd name="connsiteX30" fmla="*/ 4504843 w 4549123"/>
              <a:gd name="connsiteY30" fmla="*/ 1395707 h 5549966"/>
              <a:gd name="connsiteX31" fmla="*/ 4507685 w 4549123"/>
              <a:gd name="connsiteY31" fmla="*/ 1408524 h 5549966"/>
              <a:gd name="connsiteX32" fmla="*/ 4502944 w 4549123"/>
              <a:gd name="connsiteY32" fmla="*/ 1419109 h 5549966"/>
              <a:gd name="connsiteX33" fmla="*/ 4492760 w 4549123"/>
              <a:gd name="connsiteY33" fmla="*/ 1469337 h 5549966"/>
              <a:gd name="connsiteX34" fmla="*/ 4481863 w 4549123"/>
              <a:gd name="connsiteY34" fmla="*/ 1543038 h 5549966"/>
              <a:gd name="connsiteX35" fmla="*/ 4476982 w 4549123"/>
              <a:gd name="connsiteY35" fmla="*/ 1553997 h 5549966"/>
              <a:gd name="connsiteX36" fmla="*/ 4462554 w 4549123"/>
              <a:gd name="connsiteY36" fmla="*/ 1626071 h 5549966"/>
              <a:gd name="connsiteX37" fmla="*/ 4458839 w 4549123"/>
              <a:gd name="connsiteY37" fmla="*/ 1664103 h 5549966"/>
              <a:gd name="connsiteX38" fmla="*/ 4462499 w 4549123"/>
              <a:gd name="connsiteY38" fmla="*/ 1668558 h 5549966"/>
              <a:gd name="connsiteX39" fmla="*/ 4460849 w 4549123"/>
              <a:gd name="connsiteY39" fmla="*/ 1679756 h 5549966"/>
              <a:gd name="connsiteX40" fmla="*/ 4461261 w 4549123"/>
              <a:gd name="connsiteY40" fmla="*/ 1682815 h 5549966"/>
              <a:gd name="connsiteX41" fmla="*/ 4462772 w 4549123"/>
              <a:gd name="connsiteY41" fmla="*/ 1700268 h 5549966"/>
              <a:gd name="connsiteX42" fmla="*/ 4451302 w 4549123"/>
              <a:gd name="connsiteY42" fmla="*/ 1735163 h 5549966"/>
              <a:gd name="connsiteX43" fmla="*/ 4449242 w 4549123"/>
              <a:gd name="connsiteY43" fmla="*/ 1735289 h 5549966"/>
              <a:gd name="connsiteX44" fmla="*/ 4440744 w 4549123"/>
              <a:gd name="connsiteY44" fmla="*/ 1887374 h 5549966"/>
              <a:gd name="connsiteX45" fmla="*/ 4449435 w 4549123"/>
              <a:gd name="connsiteY45" fmla="*/ 1911536 h 5549966"/>
              <a:gd name="connsiteX46" fmla="*/ 4451713 w 4549123"/>
              <a:gd name="connsiteY46" fmla="*/ 1961755 h 5549966"/>
              <a:gd name="connsiteX47" fmla="*/ 4450832 w 4549123"/>
              <a:gd name="connsiteY47" fmla="*/ 1995384 h 5549966"/>
              <a:gd name="connsiteX48" fmla="*/ 4450370 w 4549123"/>
              <a:gd name="connsiteY48" fmla="*/ 2000244 h 5549966"/>
              <a:gd name="connsiteX49" fmla="*/ 4441250 w 4549123"/>
              <a:gd name="connsiteY49" fmla="*/ 2040142 h 5549966"/>
              <a:gd name="connsiteX50" fmla="*/ 4444515 w 4549123"/>
              <a:gd name="connsiteY50" fmla="*/ 2044087 h 5549966"/>
              <a:gd name="connsiteX51" fmla="*/ 4447356 w 4549123"/>
              <a:gd name="connsiteY51" fmla="*/ 2056904 h 5549966"/>
              <a:gd name="connsiteX52" fmla="*/ 4442615 w 4549123"/>
              <a:gd name="connsiteY52" fmla="*/ 2067489 h 5549966"/>
              <a:gd name="connsiteX53" fmla="*/ 4432431 w 4549123"/>
              <a:gd name="connsiteY53" fmla="*/ 2117719 h 5549966"/>
              <a:gd name="connsiteX54" fmla="*/ 4425100 w 4549123"/>
              <a:gd name="connsiteY54" fmla="*/ 2167300 h 5549966"/>
              <a:gd name="connsiteX55" fmla="*/ 4369017 w 4549123"/>
              <a:gd name="connsiteY55" fmla="*/ 3223633 h 5549966"/>
              <a:gd name="connsiteX56" fmla="*/ 4356231 w 4549123"/>
              <a:gd name="connsiteY56" fmla="*/ 3477281 h 5549966"/>
              <a:gd name="connsiteX57" fmla="*/ 4345146 w 4549123"/>
              <a:gd name="connsiteY57" fmla="*/ 3639984 h 5549966"/>
              <a:gd name="connsiteX58" fmla="*/ 4254385 w 4549123"/>
              <a:gd name="connsiteY58" fmla="*/ 5278921 h 5549966"/>
              <a:gd name="connsiteX59" fmla="*/ 4259683 w 4549123"/>
              <a:gd name="connsiteY59" fmla="*/ 5315626 h 5549966"/>
              <a:gd name="connsiteX60" fmla="*/ 4263217 w 4549123"/>
              <a:gd name="connsiteY60" fmla="*/ 5350090 h 5549966"/>
              <a:gd name="connsiteX61" fmla="*/ 4266049 w 4549123"/>
              <a:gd name="connsiteY61" fmla="*/ 5450399 h 5549966"/>
              <a:gd name="connsiteX62" fmla="*/ 4247492 w 4549123"/>
              <a:gd name="connsiteY62" fmla="*/ 5484804 h 5549966"/>
              <a:gd name="connsiteX63" fmla="*/ 4242840 w 4549123"/>
              <a:gd name="connsiteY63" fmla="*/ 5487504 h 5549966"/>
              <a:gd name="connsiteX64" fmla="*/ 4239383 w 4549123"/>
              <a:gd name="connsiteY64" fmla="*/ 5549951 h 5549966"/>
              <a:gd name="connsiteX65" fmla="*/ 266751 w 4549123"/>
              <a:gd name="connsiteY65" fmla="*/ 5218723 h 5549966"/>
              <a:gd name="connsiteX66" fmla="*/ 12505 w 4549123"/>
              <a:gd name="connsiteY66" fmla="*/ 5243704 h 5549966"/>
              <a:gd name="connsiteX67" fmla="*/ 0 w 4549123"/>
              <a:gd name="connsiteY67" fmla="*/ 5239903 h 5549966"/>
              <a:gd name="connsiteX68" fmla="*/ 4220 w 4549123"/>
              <a:gd name="connsiteY68" fmla="*/ 5233298 h 5549966"/>
              <a:gd name="connsiteX69" fmla="*/ 4489 w 4549123"/>
              <a:gd name="connsiteY69" fmla="*/ 5230552 h 5549966"/>
              <a:gd name="connsiteX70" fmla="*/ 4759 w 4549123"/>
              <a:gd name="connsiteY70" fmla="*/ 5227804 h 5549966"/>
              <a:gd name="connsiteX71" fmla="*/ 5296 w 4549123"/>
              <a:gd name="connsiteY71" fmla="*/ 5222308 h 5549966"/>
              <a:gd name="connsiteX72" fmla="*/ 4981 w 4549123"/>
              <a:gd name="connsiteY72" fmla="*/ 5216405 h 5549966"/>
              <a:gd name="connsiteX73" fmla="*/ 4397 w 4549123"/>
              <a:gd name="connsiteY73" fmla="*/ 5213249 h 5549966"/>
              <a:gd name="connsiteX74" fmla="*/ 4666 w 4549123"/>
              <a:gd name="connsiteY74" fmla="*/ 5210500 h 5549966"/>
              <a:gd name="connsiteX75" fmla="*/ 4350 w 4549123"/>
              <a:gd name="connsiteY75" fmla="*/ 5204597 h 5549966"/>
              <a:gd name="connsiteX76" fmla="*/ 3767 w 4549123"/>
              <a:gd name="connsiteY76" fmla="*/ 5201441 h 5549966"/>
              <a:gd name="connsiteX77" fmla="*/ 3137 w 4549123"/>
              <a:gd name="connsiteY77" fmla="*/ 5189632 h 5549966"/>
              <a:gd name="connsiteX78" fmla="*/ 2553 w 4549123"/>
              <a:gd name="connsiteY78" fmla="*/ 5186477 h 5549966"/>
              <a:gd name="connsiteX79" fmla="*/ 2821 w 4549123"/>
              <a:gd name="connsiteY79" fmla="*/ 5183728 h 5549966"/>
              <a:gd name="connsiteX80" fmla="*/ 1386 w 4549123"/>
              <a:gd name="connsiteY80" fmla="*/ 5180163 h 5549966"/>
              <a:gd name="connsiteX81" fmla="*/ 6798 w 4549123"/>
              <a:gd name="connsiteY81" fmla="*/ 5116566 h 5549966"/>
              <a:gd name="connsiteX82" fmla="*/ 74412 w 4549123"/>
              <a:gd name="connsiteY82" fmla="*/ 3839310 h 5549966"/>
              <a:gd name="connsiteX83" fmla="*/ 299102 w 4549123"/>
              <a:gd name="connsiteY83" fmla="*/ 0 h 5549966"/>
              <a:gd name="connsiteX0" fmla="*/ 303426 w 4553447"/>
              <a:gd name="connsiteY0" fmla="*/ 0 h 5549966"/>
              <a:gd name="connsiteX1" fmla="*/ 3305612 w 4553447"/>
              <a:gd name="connsiteY1" fmla="*/ 171842 h 5549966"/>
              <a:gd name="connsiteX2" fmla="*/ 4134423 w 4553447"/>
              <a:gd name="connsiteY2" fmla="*/ 226950 h 5549966"/>
              <a:gd name="connsiteX3" fmla="*/ 4507617 w 4553447"/>
              <a:gd name="connsiteY3" fmla="*/ 247374 h 5549966"/>
              <a:gd name="connsiteX4" fmla="*/ 4535496 w 4553447"/>
              <a:gd name="connsiteY4" fmla="*/ 269179 h 5549966"/>
              <a:gd name="connsiteX5" fmla="*/ 4533722 w 4553447"/>
              <a:gd name="connsiteY5" fmla="*/ 300930 h 5549966"/>
              <a:gd name="connsiteX6" fmla="*/ 4536644 w 4553447"/>
              <a:gd name="connsiteY6" fmla="*/ 302647 h 5549966"/>
              <a:gd name="connsiteX7" fmla="*/ 4553070 w 4553447"/>
              <a:gd name="connsiteY7" fmla="*/ 334222 h 5549966"/>
              <a:gd name="connsiteX8" fmla="*/ 4530809 w 4553447"/>
              <a:gd name="connsiteY8" fmla="*/ 391868 h 5549966"/>
              <a:gd name="connsiteX9" fmla="*/ 4527321 w 4553447"/>
              <a:gd name="connsiteY9" fmla="*/ 415489 h 5549966"/>
              <a:gd name="connsiteX10" fmla="*/ 4522216 w 4553447"/>
              <a:gd name="connsiteY10" fmla="*/ 506828 h 5549966"/>
              <a:gd name="connsiteX11" fmla="*/ 4521566 w 4553447"/>
              <a:gd name="connsiteY11" fmla="*/ 553245 h 5549966"/>
              <a:gd name="connsiteX12" fmla="*/ 4518467 w 4553447"/>
              <a:gd name="connsiteY12" fmla="*/ 581709 h 5549966"/>
              <a:gd name="connsiteX13" fmla="*/ 4517798 w 4553447"/>
              <a:gd name="connsiteY13" fmla="*/ 585890 h 5549966"/>
              <a:gd name="connsiteX14" fmla="*/ 4504861 w 4553447"/>
              <a:gd name="connsiteY14" fmla="*/ 817404 h 5549966"/>
              <a:gd name="connsiteX15" fmla="*/ 4506574 w 4553447"/>
              <a:gd name="connsiteY15" fmla="*/ 822238 h 5549966"/>
              <a:gd name="connsiteX16" fmla="*/ 4504423 w 4553447"/>
              <a:gd name="connsiteY16" fmla="*/ 846069 h 5549966"/>
              <a:gd name="connsiteX17" fmla="*/ 4502823 w 4553447"/>
              <a:gd name="connsiteY17" fmla="*/ 853854 h 5549966"/>
              <a:gd name="connsiteX18" fmla="*/ 4496585 w 4553447"/>
              <a:gd name="connsiteY18" fmla="*/ 965485 h 5549966"/>
              <a:gd name="connsiteX19" fmla="*/ 4498662 w 4553447"/>
              <a:gd name="connsiteY19" fmla="*/ 966385 h 5549966"/>
              <a:gd name="connsiteX20" fmla="*/ 4502781 w 4553447"/>
              <a:gd name="connsiteY20" fmla="*/ 1002567 h 5549966"/>
              <a:gd name="connsiteX21" fmla="*/ 4497983 w 4553447"/>
              <a:gd name="connsiteY21" fmla="*/ 1101094 h 5549966"/>
              <a:gd name="connsiteX22" fmla="*/ 4497878 w 4553447"/>
              <a:gd name="connsiteY22" fmla="*/ 1159389 h 5549966"/>
              <a:gd name="connsiteX23" fmla="*/ 4502181 w 4553447"/>
              <a:gd name="connsiteY23" fmla="*/ 1180505 h 5549966"/>
              <a:gd name="connsiteX24" fmla="*/ 4505271 w 4553447"/>
              <a:gd name="connsiteY24" fmla="*/ 1210687 h 5549966"/>
              <a:gd name="connsiteX25" fmla="*/ 4514088 w 4553447"/>
              <a:gd name="connsiteY25" fmla="*/ 1263157 h 5549966"/>
              <a:gd name="connsiteX26" fmla="*/ 4516365 w 4553447"/>
              <a:gd name="connsiteY26" fmla="*/ 1313374 h 5549966"/>
              <a:gd name="connsiteX27" fmla="*/ 4515485 w 4553447"/>
              <a:gd name="connsiteY27" fmla="*/ 1347004 h 5549966"/>
              <a:gd name="connsiteX28" fmla="*/ 4515022 w 4553447"/>
              <a:gd name="connsiteY28" fmla="*/ 1351864 h 5549966"/>
              <a:gd name="connsiteX29" fmla="*/ 4505903 w 4553447"/>
              <a:gd name="connsiteY29" fmla="*/ 1391762 h 5549966"/>
              <a:gd name="connsiteX30" fmla="*/ 4509167 w 4553447"/>
              <a:gd name="connsiteY30" fmla="*/ 1395707 h 5549966"/>
              <a:gd name="connsiteX31" fmla="*/ 4512009 w 4553447"/>
              <a:gd name="connsiteY31" fmla="*/ 1408524 h 5549966"/>
              <a:gd name="connsiteX32" fmla="*/ 4507268 w 4553447"/>
              <a:gd name="connsiteY32" fmla="*/ 1419109 h 5549966"/>
              <a:gd name="connsiteX33" fmla="*/ 4497084 w 4553447"/>
              <a:gd name="connsiteY33" fmla="*/ 1469337 h 5549966"/>
              <a:gd name="connsiteX34" fmla="*/ 4486187 w 4553447"/>
              <a:gd name="connsiteY34" fmla="*/ 1543038 h 5549966"/>
              <a:gd name="connsiteX35" fmla="*/ 4481306 w 4553447"/>
              <a:gd name="connsiteY35" fmla="*/ 1553997 h 5549966"/>
              <a:gd name="connsiteX36" fmla="*/ 4466878 w 4553447"/>
              <a:gd name="connsiteY36" fmla="*/ 1626071 h 5549966"/>
              <a:gd name="connsiteX37" fmla="*/ 4463163 w 4553447"/>
              <a:gd name="connsiteY37" fmla="*/ 1664103 h 5549966"/>
              <a:gd name="connsiteX38" fmla="*/ 4466823 w 4553447"/>
              <a:gd name="connsiteY38" fmla="*/ 1668558 h 5549966"/>
              <a:gd name="connsiteX39" fmla="*/ 4465173 w 4553447"/>
              <a:gd name="connsiteY39" fmla="*/ 1679756 h 5549966"/>
              <a:gd name="connsiteX40" fmla="*/ 4465585 w 4553447"/>
              <a:gd name="connsiteY40" fmla="*/ 1682815 h 5549966"/>
              <a:gd name="connsiteX41" fmla="*/ 4467096 w 4553447"/>
              <a:gd name="connsiteY41" fmla="*/ 1700268 h 5549966"/>
              <a:gd name="connsiteX42" fmla="*/ 4455626 w 4553447"/>
              <a:gd name="connsiteY42" fmla="*/ 1735163 h 5549966"/>
              <a:gd name="connsiteX43" fmla="*/ 4453566 w 4553447"/>
              <a:gd name="connsiteY43" fmla="*/ 1735289 h 5549966"/>
              <a:gd name="connsiteX44" fmla="*/ 4445068 w 4553447"/>
              <a:gd name="connsiteY44" fmla="*/ 1887374 h 5549966"/>
              <a:gd name="connsiteX45" fmla="*/ 4453759 w 4553447"/>
              <a:gd name="connsiteY45" fmla="*/ 1911536 h 5549966"/>
              <a:gd name="connsiteX46" fmla="*/ 4456037 w 4553447"/>
              <a:gd name="connsiteY46" fmla="*/ 1961755 h 5549966"/>
              <a:gd name="connsiteX47" fmla="*/ 4455156 w 4553447"/>
              <a:gd name="connsiteY47" fmla="*/ 1995384 h 5549966"/>
              <a:gd name="connsiteX48" fmla="*/ 4454694 w 4553447"/>
              <a:gd name="connsiteY48" fmla="*/ 2000244 h 5549966"/>
              <a:gd name="connsiteX49" fmla="*/ 4445574 w 4553447"/>
              <a:gd name="connsiteY49" fmla="*/ 2040142 h 5549966"/>
              <a:gd name="connsiteX50" fmla="*/ 4448839 w 4553447"/>
              <a:gd name="connsiteY50" fmla="*/ 2044087 h 5549966"/>
              <a:gd name="connsiteX51" fmla="*/ 4451680 w 4553447"/>
              <a:gd name="connsiteY51" fmla="*/ 2056904 h 5549966"/>
              <a:gd name="connsiteX52" fmla="*/ 4446939 w 4553447"/>
              <a:gd name="connsiteY52" fmla="*/ 2067489 h 5549966"/>
              <a:gd name="connsiteX53" fmla="*/ 4436755 w 4553447"/>
              <a:gd name="connsiteY53" fmla="*/ 2117719 h 5549966"/>
              <a:gd name="connsiteX54" fmla="*/ 4429424 w 4553447"/>
              <a:gd name="connsiteY54" fmla="*/ 2167300 h 5549966"/>
              <a:gd name="connsiteX55" fmla="*/ 4373341 w 4553447"/>
              <a:gd name="connsiteY55" fmla="*/ 3223633 h 5549966"/>
              <a:gd name="connsiteX56" fmla="*/ 4360555 w 4553447"/>
              <a:gd name="connsiteY56" fmla="*/ 3477281 h 5549966"/>
              <a:gd name="connsiteX57" fmla="*/ 4349470 w 4553447"/>
              <a:gd name="connsiteY57" fmla="*/ 3639984 h 5549966"/>
              <a:gd name="connsiteX58" fmla="*/ 4258709 w 4553447"/>
              <a:gd name="connsiteY58" fmla="*/ 5278921 h 5549966"/>
              <a:gd name="connsiteX59" fmla="*/ 4264007 w 4553447"/>
              <a:gd name="connsiteY59" fmla="*/ 5315626 h 5549966"/>
              <a:gd name="connsiteX60" fmla="*/ 4267541 w 4553447"/>
              <a:gd name="connsiteY60" fmla="*/ 5350090 h 5549966"/>
              <a:gd name="connsiteX61" fmla="*/ 4270373 w 4553447"/>
              <a:gd name="connsiteY61" fmla="*/ 5450399 h 5549966"/>
              <a:gd name="connsiteX62" fmla="*/ 4251816 w 4553447"/>
              <a:gd name="connsiteY62" fmla="*/ 5484804 h 5549966"/>
              <a:gd name="connsiteX63" fmla="*/ 4247164 w 4553447"/>
              <a:gd name="connsiteY63" fmla="*/ 5487504 h 5549966"/>
              <a:gd name="connsiteX64" fmla="*/ 4243707 w 4553447"/>
              <a:gd name="connsiteY64" fmla="*/ 5549951 h 5549966"/>
              <a:gd name="connsiteX65" fmla="*/ 271075 w 4553447"/>
              <a:gd name="connsiteY65" fmla="*/ 5218723 h 5549966"/>
              <a:gd name="connsiteX66" fmla="*/ 0 w 4553447"/>
              <a:gd name="connsiteY66" fmla="*/ 5280167 h 5549966"/>
              <a:gd name="connsiteX67" fmla="*/ 4324 w 4553447"/>
              <a:gd name="connsiteY67" fmla="*/ 5239903 h 5549966"/>
              <a:gd name="connsiteX68" fmla="*/ 8544 w 4553447"/>
              <a:gd name="connsiteY68" fmla="*/ 5233298 h 5549966"/>
              <a:gd name="connsiteX69" fmla="*/ 8813 w 4553447"/>
              <a:gd name="connsiteY69" fmla="*/ 5230552 h 5549966"/>
              <a:gd name="connsiteX70" fmla="*/ 9083 w 4553447"/>
              <a:gd name="connsiteY70" fmla="*/ 5227804 h 5549966"/>
              <a:gd name="connsiteX71" fmla="*/ 9620 w 4553447"/>
              <a:gd name="connsiteY71" fmla="*/ 5222308 h 5549966"/>
              <a:gd name="connsiteX72" fmla="*/ 9305 w 4553447"/>
              <a:gd name="connsiteY72" fmla="*/ 5216405 h 5549966"/>
              <a:gd name="connsiteX73" fmla="*/ 8721 w 4553447"/>
              <a:gd name="connsiteY73" fmla="*/ 5213249 h 5549966"/>
              <a:gd name="connsiteX74" fmla="*/ 8990 w 4553447"/>
              <a:gd name="connsiteY74" fmla="*/ 5210500 h 5549966"/>
              <a:gd name="connsiteX75" fmla="*/ 8674 w 4553447"/>
              <a:gd name="connsiteY75" fmla="*/ 5204597 h 5549966"/>
              <a:gd name="connsiteX76" fmla="*/ 8091 w 4553447"/>
              <a:gd name="connsiteY76" fmla="*/ 5201441 h 5549966"/>
              <a:gd name="connsiteX77" fmla="*/ 7461 w 4553447"/>
              <a:gd name="connsiteY77" fmla="*/ 5189632 h 5549966"/>
              <a:gd name="connsiteX78" fmla="*/ 6877 w 4553447"/>
              <a:gd name="connsiteY78" fmla="*/ 5186477 h 5549966"/>
              <a:gd name="connsiteX79" fmla="*/ 7145 w 4553447"/>
              <a:gd name="connsiteY79" fmla="*/ 5183728 h 5549966"/>
              <a:gd name="connsiteX80" fmla="*/ 5710 w 4553447"/>
              <a:gd name="connsiteY80" fmla="*/ 5180163 h 5549966"/>
              <a:gd name="connsiteX81" fmla="*/ 11122 w 4553447"/>
              <a:gd name="connsiteY81" fmla="*/ 5116566 h 5549966"/>
              <a:gd name="connsiteX82" fmla="*/ 78736 w 4553447"/>
              <a:gd name="connsiteY82" fmla="*/ 3839310 h 5549966"/>
              <a:gd name="connsiteX83" fmla="*/ 303426 w 4553447"/>
              <a:gd name="connsiteY83" fmla="*/ 0 h 5549966"/>
              <a:gd name="connsiteX0" fmla="*/ 303426 w 4553447"/>
              <a:gd name="connsiteY0" fmla="*/ 0 h 5549973"/>
              <a:gd name="connsiteX1" fmla="*/ 3305612 w 4553447"/>
              <a:gd name="connsiteY1" fmla="*/ 171842 h 5549973"/>
              <a:gd name="connsiteX2" fmla="*/ 4134423 w 4553447"/>
              <a:gd name="connsiteY2" fmla="*/ 226950 h 5549973"/>
              <a:gd name="connsiteX3" fmla="*/ 4507617 w 4553447"/>
              <a:gd name="connsiteY3" fmla="*/ 247374 h 5549973"/>
              <a:gd name="connsiteX4" fmla="*/ 4535496 w 4553447"/>
              <a:gd name="connsiteY4" fmla="*/ 269179 h 5549973"/>
              <a:gd name="connsiteX5" fmla="*/ 4533722 w 4553447"/>
              <a:gd name="connsiteY5" fmla="*/ 300930 h 5549973"/>
              <a:gd name="connsiteX6" fmla="*/ 4536644 w 4553447"/>
              <a:gd name="connsiteY6" fmla="*/ 302647 h 5549973"/>
              <a:gd name="connsiteX7" fmla="*/ 4553070 w 4553447"/>
              <a:gd name="connsiteY7" fmla="*/ 334222 h 5549973"/>
              <a:gd name="connsiteX8" fmla="*/ 4530809 w 4553447"/>
              <a:gd name="connsiteY8" fmla="*/ 391868 h 5549973"/>
              <a:gd name="connsiteX9" fmla="*/ 4527321 w 4553447"/>
              <a:gd name="connsiteY9" fmla="*/ 415489 h 5549973"/>
              <a:gd name="connsiteX10" fmla="*/ 4522216 w 4553447"/>
              <a:gd name="connsiteY10" fmla="*/ 506828 h 5549973"/>
              <a:gd name="connsiteX11" fmla="*/ 4521566 w 4553447"/>
              <a:gd name="connsiteY11" fmla="*/ 553245 h 5549973"/>
              <a:gd name="connsiteX12" fmla="*/ 4518467 w 4553447"/>
              <a:gd name="connsiteY12" fmla="*/ 581709 h 5549973"/>
              <a:gd name="connsiteX13" fmla="*/ 4517798 w 4553447"/>
              <a:gd name="connsiteY13" fmla="*/ 585890 h 5549973"/>
              <a:gd name="connsiteX14" fmla="*/ 4504861 w 4553447"/>
              <a:gd name="connsiteY14" fmla="*/ 817404 h 5549973"/>
              <a:gd name="connsiteX15" fmla="*/ 4506574 w 4553447"/>
              <a:gd name="connsiteY15" fmla="*/ 822238 h 5549973"/>
              <a:gd name="connsiteX16" fmla="*/ 4504423 w 4553447"/>
              <a:gd name="connsiteY16" fmla="*/ 846069 h 5549973"/>
              <a:gd name="connsiteX17" fmla="*/ 4502823 w 4553447"/>
              <a:gd name="connsiteY17" fmla="*/ 853854 h 5549973"/>
              <a:gd name="connsiteX18" fmla="*/ 4496585 w 4553447"/>
              <a:gd name="connsiteY18" fmla="*/ 965485 h 5549973"/>
              <a:gd name="connsiteX19" fmla="*/ 4498662 w 4553447"/>
              <a:gd name="connsiteY19" fmla="*/ 966385 h 5549973"/>
              <a:gd name="connsiteX20" fmla="*/ 4502781 w 4553447"/>
              <a:gd name="connsiteY20" fmla="*/ 1002567 h 5549973"/>
              <a:gd name="connsiteX21" fmla="*/ 4497983 w 4553447"/>
              <a:gd name="connsiteY21" fmla="*/ 1101094 h 5549973"/>
              <a:gd name="connsiteX22" fmla="*/ 4497878 w 4553447"/>
              <a:gd name="connsiteY22" fmla="*/ 1159389 h 5549973"/>
              <a:gd name="connsiteX23" fmla="*/ 4502181 w 4553447"/>
              <a:gd name="connsiteY23" fmla="*/ 1180505 h 5549973"/>
              <a:gd name="connsiteX24" fmla="*/ 4505271 w 4553447"/>
              <a:gd name="connsiteY24" fmla="*/ 1210687 h 5549973"/>
              <a:gd name="connsiteX25" fmla="*/ 4514088 w 4553447"/>
              <a:gd name="connsiteY25" fmla="*/ 1263157 h 5549973"/>
              <a:gd name="connsiteX26" fmla="*/ 4516365 w 4553447"/>
              <a:gd name="connsiteY26" fmla="*/ 1313374 h 5549973"/>
              <a:gd name="connsiteX27" fmla="*/ 4515485 w 4553447"/>
              <a:gd name="connsiteY27" fmla="*/ 1347004 h 5549973"/>
              <a:gd name="connsiteX28" fmla="*/ 4515022 w 4553447"/>
              <a:gd name="connsiteY28" fmla="*/ 1351864 h 5549973"/>
              <a:gd name="connsiteX29" fmla="*/ 4505903 w 4553447"/>
              <a:gd name="connsiteY29" fmla="*/ 1391762 h 5549973"/>
              <a:gd name="connsiteX30" fmla="*/ 4509167 w 4553447"/>
              <a:gd name="connsiteY30" fmla="*/ 1395707 h 5549973"/>
              <a:gd name="connsiteX31" fmla="*/ 4512009 w 4553447"/>
              <a:gd name="connsiteY31" fmla="*/ 1408524 h 5549973"/>
              <a:gd name="connsiteX32" fmla="*/ 4507268 w 4553447"/>
              <a:gd name="connsiteY32" fmla="*/ 1419109 h 5549973"/>
              <a:gd name="connsiteX33" fmla="*/ 4497084 w 4553447"/>
              <a:gd name="connsiteY33" fmla="*/ 1469337 h 5549973"/>
              <a:gd name="connsiteX34" fmla="*/ 4486187 w 4553447"/>
              <a:gd name="connsiteY34" fmla="*/ 1543038 h 5549973"/>
              <a:gd name="connsiteX35" fmla="*/ 4481306 w 4553447"/>
              <a:gd name="connsiteY35" fmla="*/ 1553997 h 5549973"/>
              <a:gd name="connsiteX36" fmla="*/ 4466878 w 4553447"/>
              <a:gd name="connsiteY36" fmla="*/ 1626071 h 5549973"/>
              <a:gd name="connsiteX37" fmla="*/ 4463163 w 4553447"/>
              <a:gd name="connsiteY37" fmla="*/ 1664103 h 5549973"/>
              <a:gd name="connsiteX38" fmla="*/ 4466823 w 4553447"/>
              <a:gd name="connsiteY38" fmla="*/ 1668558 h 5549973"/>
              <a:gd name="connsiteX39" fmla="*/ 4465173 w 4553447"/>
              <a:gd name="connsiteY39" fmla="*/ 1679756 h 5549973"/>
              <a:gd name="connsiteX40" fmla="*/ 4465585 w 4553447"/>
              <a:gd name="connsiteY40" fmla="*/ 1682815 h 5549973"/>
              <a:gd name="connsiteX41" fmla="*/ 4467096 w 4553447"/>
              <a:gd name="connsiteY41" fmla="*/ 1700268 h 5549973"/>
              <a:gd name="connsiteX42" fmla="*/ 4455626 w 4553447"/>
              <a:gd name="connsiteY42" fmla="*/ 1735163 h 5549973"/>
              <a:gd name="connsiteX43" fmla="*/ 4453566 w 4553447"/>
              <a:gd name="connsiteY43" fmla="*/ 1735289 h 5549973"/>
              <a:gd name="connsiteX44" fmla="*/ 4445068 w 4553447"/>
              <a:gd name="connsiteY44" fmla="*/ 1887374 h 5549973"/>
              <a:gd name="connsiteX45" fmla="*/ 4453759 w 4553447"/>
              <a:gd name="connsiteY45" fmla="*/ 1911536 h 5549973"/>
              <a:gd name="connsiteX46" fmla="*/ 4456037 w 4553447"/>
              <a:gd name="connsiteY46" fmla="*/ 1961755 h 5549973"/>
              <a:gd name="connsiteX47" fmla="*/ 4455156 w 4553447"/>
              <a:gd name="connsiteY47" fmla="*/ 1995384 h 5549973"/>
              <a:gd name="connsiteX48" fmla="*/ 4454694 w 4553447"/>
              <a:gd name="connsiteY48" fmla="*/ 2000244 h 5549973"/>
              <a:gd name="connsiteX49" fmla="*/ 4445574 w 4553447"/>
              <a:gd name="connsiteY49" fmla="*/ 2040142 h 5549973"/>
              <a:gd name="connsiteX50" fmla="*/ 4448839 w 4553447"/>
              <a:gd name="connsiteY50" fmla="*/ 2044087 h 5549973"/>
              <a:gd name="connsiteX51" fmla="*/ 4451680 w 4553447"/>
              <a:gd name="connsiteY51" fmla="*/ 2056904 h 5549973"/>
              <a:gd name="connsiteX52" fmla="*/ 4446939 w 4553447"/>
              <a:gd name="connsiteY52" fmla="*/ 2067489 h 5549973"/>
              <a:gd name="connsiteX53" fmla="*/ 4436755 w 4553447"/>
              <a:gd name="connsiteY53" fmla="*/ 2117719 h 5549973"/>
              <a:gd name="connsiteX54" fmla="*/ 4429424 w 4553447"/>
              <a:gd name="connsiteY54" fmla="*/ 2167300 h 5549973"/>
              <a:gd name="connsiteX55" fmla="*/ 4373341 w 4553447"/>
              <a:gd name="connsiteY55" fmla="*/ 3223633 h 5549973"/>
              <a:gd name="connsiteX56" fmla="*/ 4360555 w 4553447"/>
              <a:gd name="connsiteY56" fmla="*/ 3477281 h 5549973"/>
              <a:gd name="connsiteX57" fmla="*/ 4349470 w 4553447"/>
              <a:gd name="connsiteY57" fmla="*/ 3639984 h 5549973"/>
              <a:gd name="connsiteX58" fmla="*/ 4258709 w 4553447"/>
              <a:gd name="connsiteY58" fmla="*/ 5278921 h 5549973"/>
              <a:gd name="connsiteX59" fmla="*/ 4264007 w 4553447"/>
              <a:gd name="connsiteY59" fmla="*/ 5315626 h 5549973"/>
              <a:gd name="connsiteX60" fmla="*/ 4267541 w 4553447"/>
              <a:gd name="connsiteY60" fmla="*/ 5350090 h 5549973"/>
              <a:gd name="connsiteX61" fmla="*/ 4270373 w 4553447"/>
              <a:gd name="connsiteY61" fmla="*/ 5450399 h 5549973"/>
              <a:gd name="connsiteX62" fmla="*/ 4251816 w 4553447"/>
              <a:gd name="connsiteY62" fmla="*/ 5484804 h 5549973"/>
              <a:gd name="connsiteX63" fmla="*/ 4247164 w 4553447"/>
              <a:gd name="connsiteY63" fmla="*/ 5487504 h 5549973"/>
              <a:gd name="connsiteX64" fmla="*/ 4243707 w 4553447"/>
              <a:gd name="connsiteY64" fmla="*/ 5549951 h 5549973"/>
              <a:gd name="connsiteX65" fmla="*/ 310344 w 4553447"/>
              <a:gd name="connsiteY65" fmla="*/ 5297261 h 5549973"/>
              <a:gd name="connsiteX66" fmla="*/ 0 w 4553447"/>
              <a:gd name="connsiteY66" fmla="*/ 5280167 h 5549973"/>
              <a:gd name="connsiteX67" fmla="*/ 4324 w 4553447"/>
              <a:gd name="connsiteY67" fmla="*/ 5239903 h 5549973"/>
              <a:gd name="connsiteX68" fmla="*/ 8544 w 4553447"/>
              <a:gd name="connsiteY68" fmla="*/ 5233298 h 5549973"/>
              <a:gd name="connsiteX69" fmla="*/ 8813 w 4553447"/>
              <a:gd name="connsiteY69" fmla="*/ 5230552 h 5549973"/>
              <a:gd name="connsiteX70" fmla="*/ 9083 w 4553447"/>
              <a:gd name="connsiteY70" fmla="*/ 5227804 h 5549973"/>
              <a:gd name="connsiteX71" fmla="*/ 9620 w 4553447"/>
              <a:gd name="connsiteY71" fmla="*/ 5222308 h 5549973"/>
              <a:gd name="connsiteX72" fmla="*/ 9305 w 4553447"/>
              <a:gd name="connsiteY72" fmla="*/ 5216405 h 5549973"/>
              <a:gd name="connsiteX73" fmla="*/ 8721 w 4553447"/>
              <a:gd name="connsiteY73" fmla="*/ 5213249 h 5549973"/>
              <a:gd name="connsiteX74" fmla="*/ 8990 w 4553447"/>
              <a:gd name="connsiteY74" fmla="*/ 5210500 h 5549973"/>
              <a:gd name="connsiteX75" fmla="*/ 8674 w 4553447"/>
              <a:gd name="connsiteY75" fmla="*/ 5204597 h 5549973"/>
              <a:gd name="connsiteX76" fmla="*/ 8091 w 4553447"/>
              <a:gd name="connsiteY76" fmla="*/ 5201441 h 5549973"/>
              <a:gd name="connsiteX77" fmla="*/ 7461 w 4553447"/>
              <a:gd name="connsiteY77" fmla="*/ 5189632 h 5549973"/>
              <a:gd name="connsiteX78" fmla="*/ 6877 w 4553447"/>
              <a:gd name="connsiteY78" fmla="*/ 5186477 h 5549973"/>
              <a:gd name="connsiteX79" fmla="*/ 7145 w 4553447"/>
              <a:gd name="connsiteY79" fmla="*/ 5183728 h 5549973"/>
              <a:gd name="connsiteX80" fmla="*/ 5710 w 4553447"/>
              <a:gd name="connsiteY80" fmla="*/ 5180163 h 5549973"/>
              <a:gd name="connsiteX81" fmla="*/ 11122 w 4553447"/>
              <a:gd name="connsiteY81" fmla="*/ 5116566 h 5549973"/>
              <a:gd name="connsiteX82" fmla="*/ 78736 w 4553447"/>
              <a:gd name="connsiteY82" fmla="*/ 3839310 h 5549973"/>
              <a:gd name="connsiteX83" fmla="*/ 303426 w 4553447"/>
              <a:gd name="connsiteY83" fmla="*/ 0 h 5549973"/>
              <a:gd name="connsiteX0" fmla="*/ 303426 w 4553447"/>
              <a:gd name="connsiteY0" fmla="*/ 0 h 5549974"/>
              <a:gd name="connsiteX1" fmla="*/ 3305612 w 4553447"/>
              <a:gd name="connsiteY1" fmla="*/ 171842 h 5549974"/>
              <a:gd name="connsiteX2" fmla="*/ 4134423 w 4553447"/>
              <a:gd name="connsiteY2" fmla="*/ 226950 h 5549974"/>
              <a:gd name="connsiteX3" fmla="*/ 4507617 w 4553447"/>
              <a:gd name="connsiteY3" fmla="*/ 247374 h 5549974"/>
              <a:gd name="connsiteX4" fmla="*/ 4535496 w 4553447"/>
              <a:gd name="connsiteY4" fmla="*/ 269179 h 5549974"/>
              <a:gd name="connsiteX5" fmla="*/ 4533722 w 4553447"/>
              <a:gd name="connsiteY5" fmla="*/ 300930 h 5549974"/>
              <a:gd name="connsiteX6" fmla="*/ 4536644 w 4553447"/>
              <a:gd name="connsiteY6" fmla="*/ 302647 h 5549974"/>
              <a:gd name="connsiteX7" fmla="*/ 4553070 w 4553447"/>
              <a:gd name="connsiteY7" fmla="*/ 334222 h 5549974"/>
              <a:gd name="connsiteX8" fmla="*/ 4530809 w 4553447"/>
              <a:gd name="connsiteY8" fmla="*/ 391868 h 5549974"/>
              <a:gd name="connsiteX9" fmla="*/ 4527321 w 4553447"/>
              <a:gd name="connsiteY9" fmla="*/ 415489 h 5549974"/>
              <a:gd name="connsiteX10" fmla="*/ 4522216 w 4553447"/>
              <a:gd name="connsiteY10" fmla="*/ 506828 h 5549974"/>
              <a:gd name="connsiteX11" fmla="*/ 4521566 w 4553447"/>
              <a:gd name="connsiteY11" fmla="*/ 553245 h 5549974"/>
              <a:gd name="connsiteX12" fmla="*/ 4518467 w 4553447"/>
              <a:gd name="connsiteY12" fmla="*/ 581709 h 5549974"/>
              <a:gd name="connsiteX13" fmla="*/ 4517798 w 4553447"/>
              <a:gd name="connsiteY13" fmla="*/ 585890 h 5549974"/>
              <a:gd name="connsiteX14" fmla="*/ 4504861 w 4553447"/>
              <a:gd name="connsiteY14" fmla="*/ 817404 h 5549974"/>
              <a:gd name="connsiteX15" fmla="*/ 4506574 w 4553447"/>
              <a:gd name="connsiteY15" fmla="*/ 822238 h 5549974"/>
              <a:gd name="connsiteX16" fmla="*/ 4504423 w 4553447"/>
              <a:gd name="connsiteY16" fmla="*/ 846069 h 5549974"/>
              <a:gd name="connsiteX17" fmla="*/ 4502823 w 4553447"/>
              <a:gd name="connsiteY17" fmla="*/ 853854 h 5549974"/>
              <a:gd name="connsiteX18" fmla="*/ 4496585 w 4553447"/>
              <a:gd name="connsiteY18" fmla="*/ 965485 h 5549974"/>
              <a:gd name="connsiteX19" fmla="*/ 4498662 w 4553447"/>
              <a:gd name="connsiteY19" fmla="*/ 966385 h 5549974"/>
              <a:gd name="connsiteX20" fmla="*/ 4502781 w 4553447"/>
              <a:gd name="connsiteY20" fmla="*/ 1002567 h 5549974"/>
              <a:gd name="connsiteX21" fmla="*/ 4497983 w 4553447"/>
              <a:gd name="connsiteY21" fmla="*/ 1101094 h 5549974"/>
              <a:gd name="connsiteX22" fmla="*/ 4497878 w 4553447"/>
              <a:gd name="connsiteY22" fmla="*/ 1159389 h 5549974"/>
              <a:gd name="connsiteX23" fmla="*/ 4502181 w 4553447"/>
              <a:gd name="connsiteY23" fmla="*/ 1180505 h 5549974"/>
              <a:gd name="connsiteX24" fmla="*/ 4505271 w 4553447"/>
              <a:gd name="connsiteY24" fmla="*/ 1210687 h 5549974"/>
              <a:gd name="connsiteX25" fmla="*/ 4514088 w 4553447"/>
              <a:gd name="connsiteY25" fmla="*/ 1263157 h 5549974"/>
              <a:gd name="connsiteX26" fmla="*/ 4516365 w 4553447"/>
              <a:gd name="connsiteY26" fmla="*/ 1313374 h 5549974"/>
              <a:gd name="connsiteX27" fmla="*/ 4515485 w 4553447"/>
              <a:gd name="connsiteY27" fmla="*/ 1347004 h 5549974"/>
              <a:gd name="connsiteX28" fmla="*/ 4515022 w 4553447"/>
              <a:gd name="connsiteY28" fmla="*/ 1351864 h 5549974"/>
              <a:gd name="connsiteX29" fmla="*/ 4505903 w 4553447"/>
              <a:gd name="connsiteY29" fmla="*/ 1391762 h 5549974"/>
              <a:gd name="connsiteX30" fmla="*/ 4509167 w 4553447"/>
              <a:gd name="connsiteY30" fmla="*/ 1395707 h 5549974"/>
              <a:gd name="connsiteX31" fmla="*/ 4512009 w 4553447"/>
              <a:gd name="connsiteY31" fmla="*/ 1408524 h 5549974"/>
              <a:gd name="connsiteX32" fmla="*/ 4507268 w 4553447"/>
              <a:gd name="connsiteY32" fmla="*/ 1419109 h 5549974"/>
              <a:gd name="connsiteX33" fmla="*/ 4497084 w 4553447"/>
              <a:gd name="connsiteY33" fmla="*/ 1469337 h 5549974"/>
              <a:gd name="connsiteX34" fmla="*/ 4486187 w 4553447"/>
              <a:gd name="connsiteY34" fmla="*/ 1543038 h 5549974"/>
              <a:gd name="connsiteX35" fmla="*/ 4481306 w 4553447"/>
              <a:gd name="connsiteY35" fmla="*/ 1553997 h 5549974"/>
              <a:gd name="connsiteX36" fmla="*/ 4466878 w 4553447"/>
              <a:gd name="connsiteY36" fmla="*/ 1626071 h 5549974"/>
              <a:gd name="connsiteX37" fmla="*/ 4463163 w 4553447"/>
              <a:gd name="connsiteY37" fmla="*/ 1664103 h 5549974"/>
              <a:gd name="connsiteX38" fmla="*/ 4466823 w 4553447"/>
              <a:gd name="connsiteY38" fmla="*/ 1668558 h 5549974"/>
              <a:gd name="connsiteX39" fmla="*/ 4465173 w 4553447"/>
              <a:gd name="connsiteY39" fmla="*/ 1679756 h 5549974"/>
              <a:gd name="connsiteX40" fmla="*/ 4465585 w 4553447"/>
              <a:gd name="connsiteY40" fmla="*/ 1682815 h 5549974"/>
              <a:gd name="connsiteX41" fmla="*/ 4467096 w 4553447"/>
              <a:gd name="connsiteY41" fmla="*/ 1700268 h 5549974"/>
              <a:gd name="connsiteX42" fmla="*/ 4455626 w 4553447"/>
              <a:gd name="connsiteY42" fmla="*/ 1735163 h 5549974"/>
              <a:gd name="connsiteX43" fmla="*/ 4453566 w 4553447"/>
              <a:gd name="connsiteY43" fmla="*/ 1735289 h 5549974"/>
              <a:gd name="connsiteX44" fmla="*/ 4445068 w 4553447"/>
              <a:gd name="connsiteY44" fmla="*/ 1887374 h 5549974"/>
              <a:gd name="connsiteX45" fmla="*/ 4453759 w 4553447"/>
              <a:gd name="connsiteY45" fmla="*/ 1911536 h 5549974"/>
              <a:gd name="connsiteX46" fmla="*/ 4456037 w 4553447"/>
              <a:gd name="connsiteY46" fmla="*/ 1961755 h 5549974"/>
              <a:gd name="connsiteX47" fmla="*/ 4455156 w 4553447"/>
              <a:gd name="connsiteY47" fmla="*/ 1995384 h 5549974"/>
              <a:gd name="connsiteX48" fmla="*/ 4454694 w 4553447"/>
              <a:gd name="connsiteY48" fmla="*/ 2000244 h 5549974"/>
              <a:gd name="connsiteX49" fmla="*/ 4445574 w 4553447"/>
              <a:gd name="connsiteY49" fmla="*/ 2040142 h 5549974"/>
              <a:gd name="connsiteX50" fmla="*/ 4448839 w 4553447"/>
              <a:gd name="connsiteY50" fmla="*/ 2044087 h 5549974"/>
              <a:gd name="connsiteX51" fmla="*/ 4451680 w 4553447"/>
              <a:gd name="connsiteY51" fmla="*/ 2056904 h 5549974"/>
              <a:gd name="connsiteX52" fmla="*/ 4446939 w 4553447"/>
              <a:gd name="connsiteY52" fmla="*/ 2067489 h 5549974"/>
              <a:gd name="connsiteX53" fmla="*/ 4436755 w 4553447"/>
              <a:gd name="connsiteY53" fmla="*/ 2117719 h 5549974"/>
              <a:gd name="connsiteX54" fmla="*/ 4429424 w 4553447"/>
              <a:gd name="connsiteY54" fmla="*/ 2167300 h 5549974"/>
              <a:gd name="connsiteX55" fmla="*/ 4373341 w 4553447"/>
              <a:gd name="connsiteY55" fmla="*/ 3223633 h 5549974"/>
              <a:gd name="connsiteX56" fmla="*/ 4360555 w 4553447"/>
              <a:gd name="connsiteY56" fmla="*/ 3477281 h 5549974"/>
              <a:gd name="connsiteX57" fmla="*/ 4349470 w 4553447"/>
              <a:gd name="connsiteY57" fmla="*/ 3639984 h 5549974"/>
              <a:gd name="connsiteX58" fmla="*/ 4258709 w 4553447"/>
              <a:gd name="connsiteY58" fmla="*/ 5278921 h 5549974"/>
              <a:gd name="connsiteX59" fmla="*/ 4264007 w 4553447"/>
              <a:gd name="connsiteY59" fmla="*/ 5315626 h 5549974"/>
              <a:gd name="connsiteX60" fmla="*/ 4267541 w 4553447"/>
              <a:gd name="connsiteY60" fmla="*/ 5350090 h 5549974"/>
              <a:gd name="connsiteX61" fmla="*/ 4270373 w 4553447"/>
              <a:gd name="connsiteY61" fmla="*/ 5450399 h 5549974"/>
              <a:gd name="connsiteX62" fmla="*/ 4251816 w 4553447"/>
              <a:gd name="connsiteY62" fmla="*/ 5484804 h 5549974"/>
              <a:gd name="connsiteX63" fmla="*/ 4247164 w 4553447"/>
              <a:gd name="connsiteY63" fmla="*/ 5487504 h 5549974"/>
              <a:gd name="connsiteX64" fmla="*/ 4243707 w 4553447"/>
              <a:gd name="connsiteY64" fmla="*/ 5549951 h 5549974"/>
              <a:gd name="connsiteX65" fmla="*/ 310344 w 4553447"/>
              <a:gd name="connsiteY65" fmla="*/ 5297261 h 5549974"/>
              <a:gd name="connsiteX66" fmla="*/ 0 w 4553447"/>
              <a:gd name="connsiteY66" fmla="*/ 5280167 h 5549974"/>
              <a:gd name="connsiteX67" fmla="*/ 4324 w 4553447"/>
              <a:gd name="connsiteY67" fmla="*/ 5239903 h 5549974"/>
              <a:gd name="connsiteX68" fmla="*/ 8544 w 4553447"/>
              <a:gd name="connsiteY68" fmla="*/ 5233298 h 5549974"/>
              <a:gd name="connsiteX69" fmla="*/ 8813 w 4553447"/>
              <a:gd name="connsiteY69" fmla="*/ 5230552 h 5549974"/>
              <a:gd name="connsiteX70" fmla="*/ 9083 w 4553447"/>
              <a:gd name="connsiteY70" fmla="*/ 5227804 h 5549974"/>
              <a:gd name="connsiteX71" fmla="*/ 9620 w 4553447"/>
              <a:gd name="connsiteY71" fmla="*/ 5222308 h 5549974"/>
              <a:gd name="connsiteX72" fmla="*/ 9305 w 4553447"/>
              <a:gd name="connsiteY72" fmla="*/ 5216405 h 5549974"/>
              <a:gd name="connsiteX73" fmla="*/ 8721 w 4553447"/>
              <a:gd name="connsiteY73" fmla="*/ 5213249 h 5549974"/>
              <a:gd name="connsiteX74" fmla="*/ 8990 w 4553447"/>
              <a:gd name="connsiteY74" fmla="*/ 5210500 h 5549974"/>
              <a:gd name="connsiteX75" fmla="*/ 8674 w 4553447"/>
              <a:gd name="connsiteY75" fmla="*/ 5204597 h 5549974"/>
              <a:gd name="connsiteX76" fmla="*/ 8091 w 4553447"/>
              <a:gd name="connsiteY76" fmla="*/ 5201441 h 5549974"/>
              <a:gd name="connsiteX77" fmla="*/ 7461 w 4553447"/>
              <a:gd name="connsiteY77" fmla="*/ 5189632 h 5549974"/>
              <a:gd name="connsiteX78" fmla="*/ 6877 w 4553447"/>
              <a:gd name="connsiteY78" fmla="*/ 5186477 h 5549974"/>
              <a:gd name="connsiteX79" fmla="*/ 7145 w 4553447"/>
              <a:gd name="connsiteY79" fmla="*/ 5183728 h 5549974"/>
              <a:gd name="connsiteX80" fmla="*/ 5710 w 4553447"/>
              <a:gd name="connsiteY80" fmla="*/ 5180163 h 5549974"/>
              <a:gd name="connsiteX81" fmla="*/ 11122 w 4553447"/>
              <a:gd name="connsiteY81" fmla="*/ 5116566 h 5549974"/>
              <a:gd name="connsiteX82" fmla="*/ 78736 w 4553447"/>
              <a:gd name="connsiteY82" fmla="*/ 3839310 h 5549974"/>
              <a:gd name="connsiteX83" fmla="*/ 303426 w 4553447"/>
              <a:gd name="connsiteY83" fmla="*/ 0 h 5549974"/>
              <a:gd name="connsiteX0" fmla="*/ 303343 w 4553364"/>
              <a:gd name="connsiteY0" fmla="*/ 0 h 5549974"/>
              <a:gd name="connsiteX1" fmla="*/ 3305529 w 4553364"/>
              <a:gd name="connsiteY1" fmla="*/ 171842 h 5549974"/>
              <a:gd name="connsiteX2" fmla="*/ 4134340 w 4553364"/>
              <a:gd name="connsiteY2" fmla="*/ 226950 h 5549974"/>
              <a:gd name="connsiteX3" fmla="*/ 4507534 w 4553364"/>
              <a:gd name="connsiteY3" fmla="*/ 247374 h 5549974"/>
              <a:gd name="connsiteX4" fmla="*/ 4535413 w 4553364"/>
              <a:gd name="connsiteY4" fmla="*/ 269179 h 5549974"/>
              <a:gd name="connsiteX5" fmla="*/ 4533639 w 4553364"/>
              <a:gd name="connsiteY5" fmla="*/ 300930 h 5549974"/>
              <a:gd name="connsiteX6" fmla="*/ 4536561 w 4553364"/>
              <a:gd name="connsiteY6" fmla="*/ 302647 h 5549974"/>
              <a:gd name="connsiteX7" fmla="*/ 4552987 w 4553364"/>
              <a:gd name="connsiteY7" fmla="*/ 334222 h 5549974"/>
              <a:gd name="connsiteX8" fmla="*/ 4530726 w 4553364"/>
              <a:gd name="connsiteY8" fmla="*/ 391868 h 5549974"/>
              <a:gd name="connsiteX9" fmla="*/ 4527238 w 4553364"/>
              <a:gd name="connsiteY9" fmla="*/ 415489 h 5549974"/>
              <a:gd name="connsiteX10" fmla="*/ 4522133 w 4553364"/>
              <a:gd name="connsiteY10" fmla="*/ 506828 h 5549974"/>
              <a:gd name="connsiteX11" fmla="*/ 4521483 w 4553364"/>
              <a:gd name="connsiteY11" fmla="*/ 553245 h 5549974"/>
              <a:gd name="connsiteX12" fmla="*/ 4518384 w 4553364"/>
              <a:gd name="connsiteY12" fmla="*/ 581709 h 5549974"/>
              <a:gd name="connsiteX13" fmla="*/ 4517715 w 4553364"/>
              <a:gd name="connsiteY13" fmla="*/ 585890 h 5549974"/>
              <a:gd name="connsiteX14" fmla="*/ 4504778 w 4553364"/>
              <a:gd name="connsiteY14" fmla="*/ 817404 h 5549974"/>
              <a:gd name="connsiteX15" fmla="*/ 4506491 w 4553364"/>
              <a:gd name="connsiteY15" fmla="*/ 822238 h 5549974"/>
              <a:gd name="connsiteX16" fmla="*/ 4504340 w 4553364"/>
              <a:gd name="connsiteY16" fmla="*/ 846069 h 5549974"/>
              <a:gd name="connsiteX17" fmla="*/ 4502740 w 4553364"/>
              <a:gd name="connsiteY17" fmla="*/ 853854 h 5549974"/>
              <a:gd name="connsiteX18" fmla="*/ 4496502 w 4553364"/>
              <a:gd name="connsiteY18" fmla="*/ 965485 h 5549974"/>
              <a:gd name="connsiteX19" fmla="*/ 4498579 w 4553364"/>
              <a:gd name="connsiteY19" fmla="*/ 966385 h 5549974"/>
              <a:gd name="connsiteX20" fmla="*/ 4502698 w 4553364"/>
              <a:gd name="connsiteY20" fmla="*/ 1002567 h 5549974"/>
              <a:gd name="connsiteX21" fmla="*/ 4497900 w 4553364"/>
              <a:gd name="connsiteY21" fmla="*/ 1101094 h 5549974"/>
              <a:gd name="connsiteX22" fmla="*/ 4497795 w 4553364"/>
              <a:gd name="connsiteY22" fmla="*/ 1159389 h 5549974"/>
              <a:gd name="connsiteX23" fmla="*/ 4502098 w 4553364"/>
              <a:gd name="connsiteY23" fmla="*/ 1180505 h 5549974"/>
              <a:gd name="connsiteX24" fmla="*/ 4505188 w 4553364"/>
              <a:gd name="connsiteY24" fmla="*/ 1210687 h 5549974"/>
              <a:gd name="connsiteX25" fmla="*/ 4514005 w 4553364"/>
              <a:gd name="connsiteY25" fmla="*/ 1263157 h 5549974"/>
              <a:gd name="connsiteX26" fmla="*/ 4516282 w 4553364"/>
              <a:gd name="connsiteY26" fmla="*/ 1313374 h 5549974"/>
              <a:gd name="connsiteX27" fmla="*/ 4515402 w 4553364"/>
              <a:gd name="connsiteY27" fmla="*/ 1347004 h 5549974"/>
              <a:gd name="connsiteX28" fmla="*/ 4514939 w 4553364"/>
              <a:gd name="connsiteY28" fmla="*/ 1351864 h 5549974"/>
              <a:gd name="connsiteX29" fmla="*/ 4505820 w 4553364"/>
              <a:gd name="connsiteY29" fmla="*/ 1391762 h 5549974"/>
              <a:gd name="connsiteX30" fmla="*/ 4509084 w 4553364"/>
              <a:gd name="connsiteY30" fmla="*/ 1395707 h 5549974"/>
              <a:gd name="connsiteX31" fmla="*/ 4511926 w 4553364"/>
              <a:gd name="connsiteY31" fmla="*/ 1408524 h 5549974"/>
              <a:gd name="connsiteX32" fmla="*/ 4507185 w 4553364"/>
              <a:gd name="connsiteY32" fmla="*/ 1419109 h 5549974"/>
              <a:gd name="connsiteX33" fmla="*/ 4497001 w 4553364"/>
              <a:gd name="connsiteY33" fmla="*/ 1469337 h 5549974"/>
              <a:gd name="connsiteX34" fmla="*/ 4486104 w 4553364"/>
              <a:gd name="connsiteY34" fmla="*/ 1543038 h 5549974"/>
              <a:gd name="connsiteX35" fmla="*/ 4481223 w 4553364"/>
              <a:gd name="connsiteY35" fmla="*/ 1553997 h 5549974"/>
              <a:gd name="connsiteX36" fmla="*/ 4466795 w 4553364"/>
              <a:gd name="connsiteY36" fmla="*/ 1626071 h 5549974"/>
              <a:gd name="connsiteX37" fmla="*/ 4463080 w 4553364"/>
              <a:gd name="connsiteY37" fmla="*/ 1664103 h 5549974"/>
              <a:gd name="connsiteX38" fmla="*/ 4466740 w 4553364"/>
              <a:gd name="connsiteY38" fmla="*/ 1668558 h 5549974"/>
              <a:gd name="connsiteX39" fmla="*/ 4465090 w 4553364"/>
              <a:gd name="connsiteY39" fmla="*/ 1679756 h 5549974"/>
              <a:gd name="connsiteX40" fmla="*/ 4465502 w 4553364"/>
              <a:gd name="connsiteY40" fmla="*/ 1682815 h 5549974"/>
              <a:gd name="connsiteX41" fmla="*/ 4467013 w 4553364"/>
              <a:gd name="connsiteY41" fmla="*/ 1700268 h 5549974"/>
              <a:gd name="connsiteX42" fmla="*/ 4455543 w 4553364"/>
              <a:gd name="connsiteY42" fmla="*/ 1735163 h 5549974"/>
              <a:gd name="connsiteX43" fmla="*/ 4453483 w 4553364"/>
              <a:gd name="connsiteY43" fmla="*/ 1735289 h 5549974"/>
              <a:gd name="connsiteX44" fmla="*/ 4444985 w 4553364"/>
              <a:gd name="connsiteY44" fmla="*/ 1887374 h 5549974"/>
              <a:gd name="connsiteX45" fmla="*/ 4453676 w 4553364"/>
              <a:gd name="connsiteY45" fmla="*/ 1911536 h 5549974"/>
              <a:gd name="connsiteX46" fmla="*/ 4455954 w 4553364"/>
              <a:gd name="connsiteY46" fmla="*/ 1961755 h 5549974"/>
              <a:gd name="connsiteX47" fmla="*/ 4455073 w 4553364"/>
              <a:gd name="connsiteY47" fmla="*/ 1995384 h 5549974"/>
              <a:gd name="connsiteX48" fmla="*/ 4454611 w 4553364"/>
              <a:gd name="connsiteY48" fmla="*/ 2000244 h 5549974"/>
              <a:gd name="connsiteX49" fmla="*/ 4445491 w 4553364"/>
              <a:gd name="connsiteY49" fmla="*/ 2040142 h 5549974"/>
              <a:gd name="connsiteX50" fmla="*/ 4448756 w 4553364"/>
              <a:gd name="connsiteY50" fmla="*/ 2044087 h 5549974"/>
              <a:gd name="connsiteX51" fmla="*/ 4451597 w 4553364"/>
              <a:gd name="connsiteY51" fmla="*/ 2056904 h 5549974"/>
              <a:gd name="connsiteX52" fmla="*/ 4446856 w 4553364"/>
              <a:gd name="connsiteY52" fmla="*/ 2067489 h 5549974"/>
              <a:gd name="connsiteX53" fmla="*/ 4436672 w 4553364"/>
              <a:gd name="connsiteY53" fmla="*/ 2117719 h 5549974"/>
              <a:gd name="connsiteX54" fmla="*/ 4429341 w 4553364"/>
              <a:gd name="connsiteY54" fmla="*/ 2167300 h 5549974"/>
              <a:gd name="connsiteX55" fmla="*/ 4373258 w 4553364"/>
              <a:gd name="connsiteY55" fmla="*/ 3223633 h 5549974"/>
              <a:gd name="connsiteX56" fmla="*/ 4360472 w 4553364"/>
              <a:gd name="connsiteY56" fmla="*/ 3477281 h 5549974"/>
              <a:gd name="connsiteX57" fmla="*/ 4349387 w 4553364"/>
              <a:gd name="connsiteY57" fmla="*/ 3639984 h 5549974"/>
              <a:gd name="connsiteX58" fmla="*/ 4258626 w 4553364"/>
              <a:gd name="connsiteY58" fmla="*/ 5278921 h 5549974"/>
              <a:gd name="connsiteX59" fmla="*/ 4263924 w 4553364"/>
              <a:gd name="connsiteY59" fmla="*/ 5315626 h 5549974"/>
              <a:gd name="connsiteX60" fmla="*/ 4267458 w 4553364"/>
              <a:gd name="connsiteY60" fmla="*/ 5350090 h 5549974"/>
              <a:gd name="connsiteX61" fmla="*/ 4270290 w 4553364"/>
              <a:gd name="connsiteY61" fmla="*/ 5450399 h 5549974"/>
              <a:gd name="connsiteX62" fmla="*/ 4251733 w 4553364"/>
              <a:gd name="connsiteY62" fmla="*/ 5484804 h 5549974"/>
              <a:gd name="connsiteX63" fmla="*/ 4247081 w 4553364"/>
              <a:gd name="connsiteY63" fmla="*/ 5487504 h 5549974"/>
              <a:gd name="connsiteX64" fmla="*/ 4243624 w 4553364"/>
              <a:gd name="connsiteY64" fmla="*/ 5549951 h 5549974"/>
              <a:gd name="connsiteX65" fmla="*/ 310261 w 4553364"/>
              <a:gd name="connsiteY65" fmla="*/ 5297261 h 5549974"/>
              <a:gd name="connsiteX66" fmla="*/ 0 w 4553364"/>
              <a:gd name="connsiteY66" fmla="*/ 5293146 h 5549974"/>
              <a:gd name="connsiteX67" fmla="*/ 4241 w 4553364"/>
              <a:gd name="connsiteY67" fmla="*/ 5239903 h 5549974"/>
              <a:gd name="connsiteX68" fmla="*/ 8461 w 4553364"/>
              <a:gd name="connsiteY68" fmla="*/ 5233298 h 5549974"/>
              <a:gd name="connsiteX69" fmla="*/ 8730 w 4553364"/>
              <a:gd name="connsiteY69" fmla="*/ 5230552 h 5549974"/>
              <a:gd name="connsiteX70" fmla="*/ 9000 w 4553364"/>
              <a:gd name="connsiteY70" fmla="*/ 5227804 h 5549974"/>
              <a:gd name="connsiteX71" fmla="*/ 9537 w 4553364"/>
              <a:gd name="connsiteY71" fmla="*/ 5222308 h 5549974"/>
              <a:gd name="connsiteX72" fmla="*/ 9222 w 4553364"/>
              <a:gd name="connsiteY72" fmla="*/ 5216405 h 5549974"/>
              <a:gd name="connsiteX73" fmla="*/ 8638 w 4553364"/>
              <a:gd name="connsiteY73" fmla="*/ 5213249 h 5549974"/>
              <a:gd name="connsiteX74" fmla="*/ 8907 w 4553364"/>
              <a:gd name="connsiteY74" fmla="*/ 5210500 h 5549974"/>
              <a:gd name="connsiteX75" fmla="*/ 8591 w 4553364"/>
              <a:gd name="connsiteY75" fmla="*/ 5204597 h 5549974"/>
              <a:gd name="connsiteX76" fmla="*/ 8008 w 4553364"/>
              <a:gd name="connsiteY76" fmla="*/ 5201441 h 5549974"/>
              <a:gd name="connsiteX77" fmla="*/ 7378 w 4553364"/>
              <a:gd name="connsiteY77" fmla="*/ 5189632 h 5549974"/>
              <a:gd name="connsiteX78" fmla="*/ 6794 w 4553364"/>
              <a:gd name="connsiteY78" fmla="*/ 5186477 h 5549974"/>
              <a:gd name="connsiteX79" fmla="*/ 7062 w 4553364"/>
              <a:gd name="connsiteY79" fmla="*/ 5183728 h 5549974"/>
              <a:gd name="connsiteX80" fmla="*/ 5627 w 4553364"/>
              <a:gd name="connsiteY80" fmla="*/ 5180163 h 5549974"/>
              <a:gd name="connsiteX81" fmla="*/ 11039 w 4553364"/>
              <a:gd name="connsiteY81" fmla="*/ 5116566 h 5549974"/>
              <a:gd name="connsiteX82" fmla="*/ 78653 w 4553364"/>
              <a:gd name="connsiteY82" fmla="*/ 3839310 h 5549974"/>
              <a:gd name="connsiteX83" fmla="*/ 303343 w 4553364"/>
              <a:gd name="connsiteY83" fmla="*/ 0 h 5549974"/>
              <a:gd name="connsiteX0" fmla="*/ 303343 w 4553364"/>
              <a:gd name="connsiteY0" fmla="*/ 0 h 5549951"/>
              <a:gd name="connsiteX1" fmla="*/ 3305529 w 4553364"/>
              <a:gd name="connsiteY1" fmla="*/ 171842 h 5549951"/>
              <a:gd name="connsiteX2" fmla="*/ 4134340 w 4553364"/>
              <a:gd name="connsiteY2" fmla="*/ 226950 h 5549951"/>
              <a:gd name="connsiteX3" fmla="*/ 4507534 w 4553364"/>
              <a:gd name="connsiteY3" fmla="*/ 247374 h 5549951"/>
              <a:gd name="connsiteX4" fmla="*/ 4535413 w 4553364"/>
              <a:gd name="connsiteY4" fmla="*/ 269179 h 5549951"/>
              <a:gd name="connsiteX5" fmla="*/ 4533639 w 4553364"/>
              <a:gd name="connsiteY5" fmla="*/ 300930 h 5549951"/>
              <a:gd name="connsiteX6" fmla="*/ 4536561 w 4553364"/>
              <a:gd name="connsiteY6" fmla="*/ 302647 h 5549951"/>
              <a:gd name="connsiteX7" fmla="*/ 4552987 w 4553364"/>
              <a:gd name="connsiteY7" fmla="*/ 334222 h 5549951"/>
              <a:gd name="connsiteX8" fmla="*/ 4530726 w 4553364"/>
              <a:gd name="connsiteY8" fmla="*/ 391868 h 5549951"/>
              <a:gd name="connsiteX9" fmla="*/ 4527238 w 4553364"/>
              <a:gd name="connsiteY9" fmla="*/ 415489 h 5549951"/>
              <a:gd name="connsiteX10" fmla="*/ 4522133 w 4553364"/>
              <a:gd name="connsiteY10" fmla="*/ 506828 h 5549951"/>
              <a:gd name="connsiteX11" fmla="*/ 4521483 w 4553364"/>
              <a:gd name="connsiteY11" fmla="*/ 553245 h 5549951"/>
              <a:gd name="connsiteX12" fmla="*/ 4518384 w 4553364"/>
              <a:gd name="connsiteY12" fmla="*/ 581709 h 5549951"/>
              <a:gd name="connsiteX13" fmla="*/ 4517715 w 4553364"/>
              <a:gd name="connsiteY13" fmla="*/ 585890 h 5549951"/>
              <a:gd name="connsiteX14" fmla="*/ 4504778 w 4553364"/>
              <a:gd name="connsiteY14" fmla="*/ 817404 h 5549951"/>
              <a:gd name="connsiteX15" fmla="*/ 4506491 w 4553364"/>
              <a:gd name="connsiteY15" fmla="*/ 822238 h 5549951"/>
              <a:gd name="connsiteX16" fmla="*/ 4504340 w 4553364"/>
              <a:gd name="connsiteY16" fmla="*/ 846069 h 5549951"/>
              <a:gd name="connsiteX17" fmla="*/ 4502740 w 4553364"/>
              <a:gd name="connsiteY17" fmla="*/ 853854 h 5549951"/>
              <a:gd name="connsiteX18" fmla="*/ 4496502 w 4553364"/>
              <a:gd name="connsiteY18" fmla="*/ 965485 h 5549951"/>
              <a:gd name="connsiteX19" fmla="*/ 4498579 w 4553364"/>
              <a:gd name="connsiteY19" fmla="*/ 966385 h 5549951"/>
              <a:gd name="connsiteX20" fmla="*/ 4502698 w 4553364"/>
              <a:gd name="connsiteY20" fmla="*/ 1002567 h 5549951"/>
              <a:gd name="connsiteX21" fmla="*/ 4497900 w 4553364"/>
              <a:gd name="connsiteY21" fmla="*/ 1101094 h 5549951"/>
              <a:gd name="connsiteX22" fmla="*/ 4497795 w 4553364"/>
              <a:gd name="connsiteY22" fmla="*/ 1159389 h 5549951"/>
              <a:gd name="connsiteX23" fmla="*/ 4502098 w 4553364"/>
              <a:gd name="connsiteY23" fmla="*/ 1180505 h 5549951"/>
              <a:gd name="connsiteX24" fmla="*/ 4505188 w 4553364"/>
              <a:gd name="connsiteY24" fmla="*/ 1210687 h 5549951"/>
              <a:gd name="connsiteX25" fmla="*/ 4514005 w 4553364"/>
              <a:gd name="connsiteY25" fmla="*/ 1263157 h 5549951"/>
              <a:gd name="connsiteX26" fmla="*/ 4516282 w 4553364"/>
              <a:gd name="connsiteY26" fmla="*/ 1313374 h 5549951"/>
              <a:gd name="connsiteX27" fmla="*/ 4515402 w 4553364"/>
              <a:gd name="connsiteY27" fmla="*/ 1347004 h 5549951"/>
              <a:gd name="connsiteX28" fmla="*/ 4514939 w 4553364"/>
              <a:gd name="connsiteY28" fmla="*/ 1351864 h 5549951"/>
              <a:gd name="connsiteX29" fmla="*/ 4505820 w 4553364"/>
              <a:gd name="connsiteY29" fmla="*/ 1391762 h 5549951"/>
              <a:gd name="connsiteX30" fmla="*/ 4509084 w 4553364"/>
              <a:gd name="connsiteY30" fmla="*/ 1395707 h 5549951"/>
              <a:gd name="connsiteX31" fmla="*/ 4511926 w 4553364"/>
              <a:gd name="connsiteY31" fmla="*/ 1408524 h 5549951"/>
              <a:gd name="connsiteX32" fmla="*/ 4507185 w 4553364"/>
              <a:gd name="connsiteY32" fmla="*/ 1419109 h 5549951"/>
              <a:gd name="connsiteX33" fmla="*/ 4497001 w 4553364"/>
              <a:gd name="connsiteY33" fmla="*/ 1469337 h 5549951"/>
              <a:gd name="connsiteX34" fmla="*/ 4486104 w 4553364"/>
              <a:gd name="connsiteY34" fmla="*/ 1543038 h 5549951"/>
              <a:gd name="connsiteX35" fmla="*/ 4481223 w 4553364"/>
              <a:gd name="connsiteY35" fmla="*/ 1553997 h 5549951"/>
              <a:gd name="connsiteX36" fmla="*/ 4466795 w 4553364"/>
              <a:gd name="connsiteY36" fmla="*/ 1626071 h 5549951"/>
              <a:gd name="connsiteX37" fmla="*/ 4463080 w 4553364"/>
              <a:gd name="connsiteY37" fmla="*/ 1664103 h 5549951"/>
              <a:gd name="connsiteX38" fmla="*/ 4466740 w 4553364"/>
              <a:gd name="connsiteY38" fmla="*/ 1668558 h 5549951"/>
              <a:gd name="connsiteX39" fmla="*/ 4465090 w 4553364"/>
              <a:gd name="connsiteY39" fmla="*/ 1679756 h 5549951"/>
              <a:gd name="connsiteX40" fmla="*/ 4465502 w 4553364"/>
              <a:gd name="connsiteY40" fmla="*/ 1682815 h 5549951"/>
              <a:gd name="connsiteX41" fmla="*/ 4467013 w 4553364"/>
              <a:gd name="connsiteY41" fmla="*/ 1700268 h 5549951"/>
              <a:gd name="connsiteX42" fmla="*/ 4455543 w 4553364"/>
              <a:gd name="connsiteY42" fmla="*/ 1735163 h 5549951"/>
              <a:gd name="connsiteX43" fmla="*/ 4453483 w 4553364"/>
              <a:gd name="connsiteY43" fmla="*/ 1735289 h 5549951"/>
              <a:gd name="connsiteX44" fmla="*/ 4444985 w 4553364"/>
              <a:gd name="connsiteY44" fmla="*/ 1887374 h 5549951"/>
              <a:gd name="connsiteX45" fmla="*/ 4453676 w 4553364"/>
              <a:gd name="connsiteY45" fmla="*/ 1911536 h 5549951"/>
              <a:gd name="connsiteX46" fmla="*/ 4455954 w 4553364"/>
              <a:gd name="connsiteY46" fmla="*/ 1961755 h 5549951"/>
              <a:gd name="connsiteX47" fmla="*/ 4455073 w 4553364"/>
              <a:gd name="connsiteY47" fmla="*/ 1995384 h 5549951"/>
              <a:gd name="connsiteX48" fmla="*/ 4454611 w 4553364"/>
              <a:gd name="connsiteY48" fmla="*/ 2000244 h 5549951"/>
              <a:gd name="connsiteX49" fmla="*/ 4445491 w 4553364"/>
              <a:gd name="connsiteY49" fmla="*/ 2040142 h 5549951"/>
              <a:gd name="connsiteX50" fmla="*/ 4448756 w 4553364"/>
              <a:gd name="connsiteY50" fmla="*/ 2044087 h 5549951"/>
              <a:gd name="connsiteX51" fmla="*/ 4451597 w 4553364"/>
              <a:gd name="connsiteY51" fmla="*/ 2056904 h 5549951"/>
              <a:gd name="connsiteX52" fmla="*/ 4446856 w 4553364"/>
              <a:gd name="connsiteY52" fmla="*/ 2067489 h 5549951"/>
              <a:gd name="connsiteX53" fmla="*/ 4436672 w 4553364"/>
              <a:gd name="connsiteY53" fmla="*/ 2117719 h 5549951"/>
              <a:gd name="connsiteX54" fmla="*/ 4429341 w 4553364"/>
              <a:gd name="connsiteY54" fmla="*/ 2167300 h 5549951"/>
              <a:gd name="connsiteX55" fmla="*/ 4373258 w 4553364"/>
              <a:gd name="connsiteY55" fmla="*/ 3223633 h 5549951"/>
              <a:gd name="connsiteX56" fmla="*/ 4360472 w 4553364"/>
              <a:gd name="connsiteY56" fmla="*/ 3477281 h 5549951"/>
              <a:gd name="connsiteX57" fmla="*/ 4349387 w 4553364"/>
              <a:gd name="connsiteY57" fmla="*/ 3639984 h 5549951"/>
              <a:gd name="connsiteX58" fmla="*/ 4258626 w 4553364"/>
              <a:gd name="connsiteY58" fmla="*/ 5278921 h 5549951"/>
              <a:gd name="connsiteX59" fmla="*/ 4263924 w 4553364"/>
              <a:gd name="connsiteY59" fmla="*/ 5315626 h 5549951"/>
              <a:gd name="connsiteX60" fmla="*/ 4267458 w 4553364"/>
              <a:gd name="connsiteY60" fmla="*/ 5350090 h 5549951"/>
              <a:gd name="connsiteX61" fmla="*/ 4270290 w 4553364"/>
              <a:gd name="connsiteY61" fmla="*/ 5450399 h 5549951"/>
              <a:gd name="connsiteX62" fmla="*/ 4251733 w 4553364"/>
              <a:gd name="connsiteY62" fmla="*/ 5484804 h 5549951"/>
              <a:gd name="connsiteX63" fmla="*/ 4247081 w 4553364"/>
              <a:gd name="connsiteY63" fmla="*/ 5487504 h 5549951"/>
              <a:gd name="connsiteX64" fmla="*/ 4243624 w 4553364"/>
              <a:gd name="connsiteY64" fmla="*/ 5549951 h 5549951"/>
              <a:gd name="connsiteX65" fmla="*/ 0 w 4553364"/>
              <a:gd name="connsiteY65" fmla="*/ 5293146 h 5549951"/>
              <a:gd name="connsiteX66" fmla="*/ 4241 w 4553364"/>
              <a:gd name="connsiteY66" fmla="*/ 5239903 h 5549951"/>
              <a:gd name="connsiteX67" fmla="*/ 8461 w 4553364"/>
              <a:gd name="connsiteY67" fmla="*/ 5233298 h 5549951"/>
              <a:gd name="connsiteX68" fmla="*/ 8730 w 4553364"/>
              <a:gd name="connsiteY68" fmla="*/ 5230552 h 5549951"/>
              <a:gd name="connsiteX69" fmla="*/ 9000 w 4553364"/>
              <a:gd name="connsiteY69" fmla="*/ 5227804 h 5549951"/>
              <a:gd name="connsiteX70" fmla="*/ 9537 w 4553364"/>
              <a:gd name="connsiteY70" fmla="*/ 5222308 h 5549951"/>
              <a:gd name="connsiteX71" fmla="*/ 9222 w 4553364"/>
              <a:gd name="connsiteY71" fmla="*/ 5216405 h 5549951"/>
              <a:gd name="connsiteX72" fmla="*/ 8638 w 4553364"/>
              <a:gd name="connsiteY72" fmla="*/ 5213249 h 5549951"/>
              <a:gd name="connsiteX73" fmla="*/ 8907 w 4553364"/>
              <a:gd name="connsiteY73" fmla="*/ 5210500 h 5549951"/>
              <a:gd name="connsiteX74" fmla="*/ 8591 w 4553364"/>
              <a:gd name="connsiteY74" fmla="*/ 5204597 h 5549951"/>
              <a:gd name="connsiteX75" fmla="*/ 8008 w 4553364"/>
              <a:gd name="connsiteY75" fmla="*/ 5201441 h 5549951"/>
              <a:gd name="connsiteX76" fmla="*/ 7378 w 4553364"/>
              <a:gd name="connsiteY76" fmla="*/ 5189632 h 5549951"/>
              <a:gd name="connsiteX77" fmla="*/ 6794 w 4553364"/>
              <a:gd name="connsiteY77" fmla="*/ 5186477 h 5549951"/>
              <a:gd name="connsiteX78" fmla="*/ 7062 w 4553364"/>
              <a:gd name="connsiteY78" fmla="*/ 5183728 h 5549951"/>
              <a:gd name="connsiteX79" fmla="*/ 5627 w 4553364"/>
              <a:gd name="connsiteY79" fmla="*/ 5180163 h 5549951"/>
              <a:gd name="connsiteX80" fmla="*/ 11039 w 4553364"/>
              <a:gd name="connsiteY80" fmla="*/ 5116566 h 5549951"/>
              <a:gd name="connsiteX81" fmla="*/ 78653 w 4553364"/>
              <a:gd name="connsiteY81" fmla="*/ 3839310 h 5549951"/>
              <a:gd name="connsiteX82" fmla="*/ 303343 w 4553364"/>
              <a:gd name="connsiteY82" fmla="*/ 0 h 5549951"/>
              <a:gd name="connsiteX0" fmla="*/ 303549 w 4553570"/>
              <a:gd name="connsiteY0" fmla="*/ 0 h 5549951"/>
              <a:gd name="connsiteX1" fmla="*/ 3305735 w 4553570"/>
              <a:gd name="connsiteY1" fmla="*/ 171842 h 5549951"/>
              <a:gd name="connsiteX2" fmla="*/ 4134546 w 4553570"/>
              <a:gd name="connsiteY2" fmla="*/ 226950 h 5549951"/>
              <a:gd name="connsiteX3" fmla="*/ 4507740 w 4553570"/>
              <a:gd name="connsiteY3" fmla="*/ 247374 h 5549951"/>
              <a:gd name="connsiteX4" fmla="*/ 4535619 w 4553570"/>
              <a:gd name="connsiteY4" fmla="*/ 269179 h 5549951"/>
              <a:gd name="connsiteX5" fmla="*/ 4533845 w 4553570"/>
              <a:gd name="connsiteY5" fmla="*/ 300930 h 5549951"/>
              <a:gd name="connsiteX6" fmla="*/ 4536767 w 4553570"/>
              <a:gd name="connsiteY6" fmla="*/ 302647 h 5549951"/>
              <a:gd name="connsiteX7" fmla="*/ 4553193 w 4553570"/>
              <a:gd name="connsiteY7" fmla="*/ 334222 h 5549951"/>
              <a:gd name="connsiteX8" fmla="*/ 4530932 w 4553570"/>
              <a:gd name="connsiteY8" fmla="*/ 391868 h 5549951"/>
              <a:gd name="connsiteX9" fmla="*/ 4527444 w 4553570"/>
              <a:gd name="connsiteY9" fmla="*/ 415489 h 5549951"/>
              <a:gd name="connsiteX10" fmla="*/ 4522339 w 4553570"/>
              <a:gd name="connsiteY10" fmla="*/ 506828 h 5549951"/>
              <a:gd name="connsiteX11" fmla="*/ 4521689 w 4553570"/>
              <a:gd name="connsiteY11" fmla="*/ 553245 h 5549951"/>
              <a:gd name="connsiteX12" fmla="*/ 4518590 w 4553570"/>
              <a:gd name="connsiteY12" fmla="*/ 581709 h 5549951"/>
              <a:gd name="connsiteX13" fmla="*/ 4517921 w 4553570"/>
              <a:gd name="connsiteY13" fmla="*/ 585890 h 5549951"/>
              <a:gd name="connsiteX14" fmla="*/ 4504984 w 4553570"/>
              <a:gd name="connsiteY14" fmla="*/ 817404 h 5549951"/>
              <a:gd name="connsiteX15" fmla="*/ 4506697 w 4553570"/>
              <a:gd name="connsiteY15" fmla="*/ 822238 h 5549951"/>
              <a:gd name="connsiteX16" fmla="*/ 4504546 w 4553570"/>
              <a:gd name="connsiteY16" fmla="*/ 846069 h 5549951"/>
              <a:gd name="connsiteX17" fmla="*/ 4502946 w 4553570"/>
              <a:gd name="connsiteY17" fmla="*/ 853854 h 5549951"/>
              <a:gd name="connsiteX18" fmla="*/ 4496708 w 4553570"/>
              <a:gd name="connsiteY18" fmla="*/ 965485 h 5549951"/>
              <a:gd name="connsiteX19" fmla="*/ 4498785 w 4553570"/>
              <a:gd name="connsiteY19" fmla="*/ 966385 h 5549951"/>
              <a:gd name="connsiteX20" fmla="*/ 4502904 w 4553570"/>
              <a:gd name="connsiteY20" fmla="*/ 1002567 h 5549951"/>
              <a:gd name="connsiteX21" fmla="*/ 4498106 w 4553570"/>
              <a:gd name="connsiteY21" fmla="*/ 1101094 h 5549951"/>
              <a:gd name="connsiteX22" fmla="*/ 4498001 w 4553570"/>
              <a:gd name="connsiteY22" fmla="*/ 1159389 h 5549951"/>
              <a:gd name="connsiteX23" fmla="*/ 4502304 w 4553570"/>
              <a:gd name="connsiteY23" fmla="*/ 1180505 h 5549951"/>
              <a:gd name="connsiteX24" fmla="*/ 4505394 w 4553570"/>
              <a:gd name="connsiteY24" fmla="*/ 1210687 h 5549951"/>
              <a:gd name="connsiteX25" fmla="*/ 4514211 w 4553570"/>
              <a:gd name="connsiteY25" fmla="*/ 1263157 h 5549951"/>
              <a:gd name="connsiteX26" fmla="*/ 4516488 w 4553570"/>
              <a:gd name="connsiteY26" fmla="*/ 1313374 h 5549951"/>
              <a:gd name="connsiteX27" fmla="*/ 4515608 w 4553570"/>
              <a:gd name="connsiteY27" fmla="*/ 1347004 h 5549951"/>
              <a:gd name="connsiteX28" fmla="*/ 4515145 w 4553570"/>
              <a:gd name="connsiteY28" fmla="*/ 1351864 h 5549951"/>
              <a:gd name="connsiteX29" fmla="*/ 4506026 w 4553570"/>
              <a:gd name="connsiteY29" fmla="*/ 1391762 h 5549951"/>
              <a:gd name="connsiteX30" fmla="*/ 4509290 w 4553570"/>
              <a:gd name="connsiteY30" fmla="*/ 1395707 h 5549951"/>
              <a:gd name="connsiteX31" fmla="*/ 4512132 w 4553570"/>
              <a:gd name="connsiteY31" fmla="*/ 1408524 h 5549951"/>
              <a:gd name="connsiteX32" fmla="*/ 4507391 w 4553570"/>
              <a:gd name="connsiteY32" fmla="*/ 1419109 h 5549951"/>
              <a:gd name="connsiteX33" fmla="*/ 4497207 w 4553570"/>
              <a:gd name="connsiteY33" fmla="*/ 1469337 h 5549951"/>
              <a:gd name="connsiteX34" fmla="*/ 4486310 w 4553570"/>
              <a:gd name="connsiteY34" fmla="*/ 1543038 h 5549951"/>
              <a:gd name="connsiteX35" fmla="*/ 4481429 w 4553570"/>
              <a:gd name="connsiteY35" fmla="*/ 1553997 h 5549951"/>
              <a:gd name="connsiteX36" fmla="*/ 4467001 w 4553570"/>
              <a:gd name="connsiteY36" fmla="*/ 1626071 h 5549951"/>
              <a:gd name="connsiteX37" fmla="*/ 4463286 w 4553570"/>
              <a:gd name="connsiteY37" fmla="*/ 1664103 h 5549951"/>
              <a:gd name="connsiteX38" fmla="*/ 4466946 w 4553570"/>
              <a:gd name="connsiteY38" fmla="*/ 1668558 h 5549951"/>
              <a:gd name="connsiteX39" fmla="*/ 4465296 w 4553570"/>
              <a:gd name="connsiteY39" fmla="*/ 1679756 h 5549951"/>
              <a:gd name="connsiteX40" fmla="*/ 4465708 w 4553570"/>
              <a:gd name="connsiteY40" fmla="*/ 1682815 h 5549951"/>
              <a:gd name="connsiteX41" fmla="*/ 4467219 w 4553570"/>
              <a:gd name="connsiteY41" fmla="*/ 1700268 h 5549951"/>
              <a:gd name="connsiteX42" fmla="*/ 4455749 w 4553570"/>
              <a:gd name="connsiteY42" fmla="*/ 1735163 h 5549951"/>
              <a:gd name="connsiteX43" fmla="*/ 4453689 w 4553570"/>
              <a:gd name="connsiteY43" fmla="*/ 1735289 h 5549951"/>
              <a:gd name="connsiteX44" fmla="*/ 4445191 w 4553570"/>
              <a:gd name="connsiteY44" fmla="*/ 1887374 h 5549951"/>
              <a:gd name="connsiteX45" fmla="*/ 4453882 w 4553570"/>
              <a:gd name="connsiteY45" fmla="*/ 1911536 h 5549951"/>
              <a:gd name="connsiteX46" fmla="*/ 4456160 w 4553570"/>
              <a:gd name="connsiteY46" fmla="*/ 1961755 h 5549951"/>
              <a:gd name="connsiteX47" fmla="*/ 4455279 w 4553570"/>
              <a:gd name="connsiteY47" fmla="*/ 1995384 h 5549951"/>
              <a:gd name="connsiteX48" fmla="*/ 4454817 w 4553570"/>
              <a:gd name="connsiteY48" fmla="*/ 2000244 h 5549951"/>
              <a:gd name="connsiteX49" fmla="*/ 4445697 w 4553570"/>
              <a:gd name="connsiteY49" fmla="*/ 2040142 h 5549951"/>
              <a:gd name="connsiteX50" fmla="*/ 4448962 w 4553570"/>
              <a:gd name="connsiteY50" fmla="*/ 2044087 h 5549951"/>
              <a:gd name="connsiteX51" fmla="*/ 4451803 w 4553570"/>
              <a:gd name="connsiteY51" fmla="*/ 2056904 h 5549951"/>
              <a:gd name="connsiteX52" fmla="*/ 4447062 w 4553570"/>
              <a:gd name="connsiteY52" fmla="*/ 2067489 h 5549951"/>
              <a:gd name="connsiteX53" fmla="*/ 4436878 w 4553570"/>
              <a:gd name="connsiteY53" fmla="*/ 2117719 h 5549951"/>
              <a:gd name="connsiteX54" fmla="*/ 4429547 w 4553570"/>
              <a:gd name="connsiteY54" fmla="*/ 2167300 h 5549951"/>
              <a:gd name="connsiteX55" fmla="*/ 4373464 w 4553570"/>
              <a:gd name="connsiteY55" fmla="*/ 3223633 h 5549951"/>
              <a:gd name="connsiteX56" fmla="*/ 4360678 w 4553570"/>
              <a:gd name="connsiteY56" fmla="*/ 3477281 h 5549951"/>
              <a:gd name="connsiteX57" fmla="*/ 4349593 w 4553570"/>
              <a:gd name="connsiteY57" fmla="*/ 3639984 h 5549951"/>
              <a:gd name="connsiteX58" fmla="*/ 4258832 w 4553570"/>
              <a:gd name="connsiteY58" fmla="*/ 5278921 h 5549951"/>
              <a:gd name="connsiteX59" fmla="*/ 4264130 w 4553570"/>
              <a:gd name="connsiteY59" fmla="*/ 5315626 h 5549951"/>
              <a:gd name="connsiteX60" fmla="*/ 4267664 w 4553570"/>
              <a:gd name="connsiteY60" fmla="*/ 5350090 h 5549951"/>
              <a:gd name="connsiteX61" fmla="*/ 4270496 w 4553570"/>
              <a:gd name="connsiteY61" fmla="*/ 5450399 h 5549951"/>
              <a:gd name="connsiteX62" fmla="*/ 4251939 w 4553570"/>
              <a:gd name="connsiteY62" fmla="*/ 5484804 h 5549951"/>
              <a:gd name="connsiteX63" fmla="*/ 4247287 w 4553570"/>
              <a:gd name="connsiteY63" fmla="*/ 5487504 h 5549951"/>
              <a:gd name="connsiteX64" fmla="*/ 4243830 w 4553570"/>
              <a:gd name="connsiteY64" fmla="*/ 5549951 h 5549951"/>
              <a:gd name="connsiteX65" fmla="*/ 0 w 4553570"/>
              <a:gd name="connsiteY65" fmla="*/ 5309929 h 5549951"/>
              <a:gd name="connsiteX66" fmla="*/ 4447 w 4553570"/>
              <a:gd name="connsiteY66" fmla="*/ 5239903 h 5549951"/>
              <a:gd name="connsiteX67" fmla="*/ 8667 w 4553570"/>
              <a:gd name="connsiteY67" fmla="*/ 5233298 h 5549951"/>
              <a:gd name="connsiteX68" fmla="*/ 8936 w 4553570"/>
              <a:gd name="connsiteY68" fmla="*/ 5230552 h 5549951"/>
              <a:gd name="connsiteX69" fmla="*/ 9206 w 4553570"/>
              <a:gd name="connsiteY69" fmla="*/ 5227804 h 5549951"/>
              <a:gd name="connsiteX70" fmla="*/ 9743 w 4553570"/>
              <a:gd name="connsiteY70" fmla="*/ 5222308 h 5549951"/>
              <a:gd name="connsiteX71" fmla="*/ 9428 w 4553570"/>
              <a:gd name="connsiteY71" fmla="*/ 5216405 h 5549951"/>
              <a:gd name="connsiteX72" fmla="*/ 8844 w 4553570"/>
              <a:gd name="connsiteY72" fmla="*/ 5213249 h 5549951"/>
              <a:gd name="connsiteX73" fmla="*/ 9113 w 4553570"/>
              <a:gd name="connsiteY73" fmla="*/ 5210500 h 5549951"/>
              <a:gd name="connsiteX74" fmla="*/ 8797 w 4553570"/>
              <a:gd name="connsiteY74" fmla="*/ 5204597 h 5549951"/>
              <a:gd name="connsiteX75" fmla="*/ 8214 w 4553570"/>
              <a:gd name="connsiteY75" fmla="*/ 5201441 h 5549951"/>
              <a:gd name="connsiteX76" fmla="*/ 7584 w 4553570"/>
              <a:gd name="connsiteY76" fmla="*/ 5189632 h 5549951"/>
              <a:gd name="connsiteX77" fmla="*/ 7000 w 4553570"/>
              <a:gd name="connsiteY77" fmla="*/ 5186477 h 5549951"/>
              <a:gd name="connsiteX78" fmla="*/ 7268 w 4553570"/>
              <a:gd name="connsiteY78" fmla="*/ 5183728 h 5549951"/>
              <a:gd name="connsiteX79" fmla="*/ 5833 w 4553570"/>
              <a:gd name="connsiteY79" fmla="*/ 5180163 h 5549951"/>
              <a:gd name="connsiteX80" fmla="*/ 11245 w 4553570"/>
              <a:gd name="connsiteY80" fmla="*/ 5116566 h 5549951"/>
              <a:gd name="connsiteX81" fmla="*/ 78859 w 4553570"/>
              <a:gd name="connsiteY81" fmla="*/ 3839310 h 5549951"/>
              <a:gd name="connsiteX82" fmla="*/ 303549 w 4553570"/>
              <a:gd name="connsiteY82" fmla="*/ 0 h 5549951"/>
              <a:gd name="connsiteX0" fmla="*/ 303617 w 4553638"/>
              <a:gd name="connsiteY0" fmla="*/ 0 h 5549951"/>
              <a:gd name="connsiteX1" fmla="*/ 3305803 w 4553638"/>
              <a:gd name="connsiteY1" fmla="*/ 171842 h 5549951"/>
              <a:gd name="connsiteX2" fmla="*/ 4134614 w 4553638"/>
              <a:gd name="connsiteY2" fmla="*/ 226950 h 5549951"/>
              <a:gd name="connsiteX3" fmla="*/ 4507808 w 4553638"/>
              <a:gd name="connsiteY3" fmla="*/ 247374 h 5549951"/>
              <a:gd name="connsiteX4" fmla="*/ 4535687 w 4553638"/>
              <a:gd name="connsiteY4" fmla="*/ 269179 h 5549951"/>
              <a:gd name="connsiteX5" fmla="*/ 4533913 w 4553638"/>
              <a:gd name="connsiteY5" fmla="*/ 300930 h 5549951"/>
              <a:gd name="connsiteX6" fmla="*/ 4536835 w 4553638"/>
              <a:gd name="connsiteY6" fmla="*/ 302647 h 5549951"/>
              <a:gd name="connsiteX7" fmla="*/ 4553261 w 4553638"/>
              <a:gd name="connsiteY7" fmla="*/ 334222 h 5549951"/>
              <a:gd name="connsiteX8" fmla="*/ 4531000 w 4553638"/>
              <a:gd name="connsiteY8" fmla="*/ 391868 h 5549951"/>
              <a:gd name="connsiteX9" fmla="*/ 4527512 w 4553638"/>
              <a:gd name="connsiteY9" fmla="*/ 415489 h 5549951"/>
              <a:gd name="connsiteX10" fmla="*/ 4522407 w 4553638"/>
              <a:gd name="connsiteY10" fmla="*/ 506828 h 5549951"/>
              <a:gd name="connsiteX11" fmla="*/ 4521757 w 4553638"/>
              <a:gd name="connsiteY11" fmla="*/ 553245 h 5549951"/>
              <a:gd name="connsiteX12" fmla="*/ 4518658 w 4553638"/>
              <a:gd name="connsiteY12" fmla="*/ 581709 h 5549951"/>
              <a:gd name="connsiteX13" fmla="*/ 4517989 w 4553638"/>
              <a:gd name="connsiteY13" fmla="*/ 585890 h 5549951"/>
              <a:gd name="connsiteX14" fmla="*/ 4505052 w 4553638"/>
              <a:gd name="connsiteY14" fmla="*/ 817404 h 5549951"/>
              <a:gd name="connsiteX15" fmla="*/ 4506765 w 4553638"/>
              <a:gd name="connsiteY15" fmla="*/ 822238 h 5549951"/>
              <a:gd name="connsiteX16" fmla="*/ 4504614 w 4553638"/>
              <a:gd name="connsiteY16" fmla="*/ 846069 h 5549951"/>
              <a:gd name="connsiteX17" fmla="*/ 4503014 w 4553638"/>
              <a:gd name="connsiteY17" fmla="*/ 853854 h 5549951"/>
              <a:gd name="connsiteX18" fmla="*/ 4496776 w 4553638"/>
              <a:gd name="connsiteY18" fmla="*/ 965485 h 5549951"/>
              <a:gd name="connsiteX19" fmla="*/ 4498853 w 4553638"/>
              <a:gd name="connsiteY19" fmla="*/ 966385 h 5549951"/>
              <a:gd name="connsiteX20" fmla="*/ 4502972 w 4553638"/>
              <a:gd name="connsiteY20" fmla="*/ 1002567 h 5549951"/>
              <a:gd name="connsiteX21" fmla="*/ 4498174 w 4553638"/>
              <a:gd name="connsiteY21" fmla="*/ 1101094 h 5549951"/>
              <a:gd name="connsiteX22" fmla="*/ 4498069 w 4553638"/>
              <a:gd name="connsiteY22" fmla="*/ 1159389 h 5549951"/>
              <a:gd name="connsiteX23" fmla="*/ 4502372 w 4553638"/>
              <a:gd name="connsiteY23" fmla="*/ 1180505 h 5549951"/>
              <a:gd name="connsiteX24" fmla="*/ 4505462 w 4553638"/>
              <a:gd name="connsiteY24" fmla="*/ 1210687 h 5549951"/>
              <a:gd name="connsiteX25" fmla="*/ 4514279 w 4553638"/>
              <a:gd name="connsiteY25" fmla="*/ 1263157 h 5549951"/>
              <a:gd name="connsiteX26" fmla="*/ 4516556 w 4553638"/>
              <a:gd name="connsiteY26" fmla="*/ 1313374 h 5549951"/>
              <a:gd name="connsiteX27" fmla="*/ 4515676 w 4553638"/>
              <a:gd name="connsiteY27" fmla="*/ 1347004 h 5549951"/>
              <a:gd name="connsiteX28" fmla="*/ 4515213 w 4553638"/>
              <a:gd name="connsiteY28" fmla="*/ 1351864 h 5549951"/>
              <a:gd name="connsiteX29" fmla="*/ 4506094 w 4553638"/>
              <a:gd name="connsiteY29" fmla="*/ 1391762 h 5549951"/>
              <a:gd name="connsiteX30" fmla="*/ 4509358 w 4553638"/>
              <a:gd name="connsiteY30" fmla="*/ 1395707 h 5549951"/>
              <a:gd name="connsiteX31" fmla="*/ 4512200 w 4553638"/>
              <a:gd name="connsiteY31" fmla="*/ 1408524 h 5549951"/>
              <a:gd name="connsiteX32" fmla="*/ 4507459 w 4553638"/>
              <a:gd name="connsiteY32" fmla="*/ 1419109 h 5549951"/>
              <a:gd name="connsiteX33" fmla="*/ 4497275 w 4553638"/>
              <a:gd name="connsiteY33" fmla="*/ 1469337 h 5549951"/>
              <a:gd name="connsiteX34" fmla="*/ 4486378 w 4553638"/>
              <a:gd name="connsiteY34" fmla="*/ 1543038 h 5549951"/>
              <a:gd name="connsiteX35" fmla="*/ 4481497 w 4553638"/>
              <a:gd name="connsiteY35" fmla="*/ 1553997 h 5549951"/>
              <a:gd name="connsiteX36" fmla="*/ 4467069 w 4553638"/>
              <a:gd name="connsiteY36" fmla="*/ 1626071 h 5549951"/>
              <a:gd name="connsiteX37" fmla="*/ 4463354 w 4553638"/>
              <a:gd name="connsiteY37" fmla="*/ 1664103 h 5549951"/>
              <a:gd name="connsiteX38" fmla="*/ 4467014 w 4553638"/>
              <a:gd name="connsiteY38" fmla="*/ 1668558 h 5549951"/>
              <a:gd name="connsiteX39" fmla="*/ 4465364 w 4553638"/>
              <a:gd name="connsiteY39" fmla="*/ 1679756 h 5549951"/>
              <a:gd name="connsiteX40" fmla="*/ 4465776 w 4553638"/>
              <a:gd name="connsiteY40" fmla="*/ 1682815 h 5549951"/>
              <a:gd name="connsiteX41" fmla="*/ 4467287 w 4553638"/>
              <a:gd name="connsiteY41" fmla="*/ 1700268 h 5549951"/>
              <a:gd name="connsiteX42" fmla="*/ 4455817 w 4553638"/>
              <a:gd name="connsiteY42" fmla="*/ 1735163 h 5549951"/>
              <a:gd name="connsiteX43" fmla="*/ 4453757 w 4553638"/>
              <a:gd name="connsiteY43" fmla="*/ 1735289 h 5549951"/>
              <a:gd name="connsiteX44" fmla="*/ 4445259 w 4553638"/>
              <a:gd name="connsiteY44" fmla="*/ 1887374 h 5549951"/>
              <a:gd name="connsiteX45" fmla="*/ 4453950 w 4553638"/>
              <a:gd name="connsiteY45" fmla="*/ 1911536 h 5549951"/>
              <a:gd name="connsiteX46" fmla="*/ 4456228 w 4553638"/>
              <a:gd name="connsiteY46" fmla="*/ 1961755 h 5549951"/>
              <a:gd name="connsiteX47" fmla="*/ 4455347 w 4553638"/>
              <a:gd name="connsiteY47" fmla="*/ 1995384 h 5549951"/>
              <a:gd name="connsiteX48" fmla="*/ 4454885 w 4553638"/>
              <a:gd name="connsiteY48" fmla="*/ 2000244 h 5549951"/>
              <a:gd name="connsiteX49" fmla="*/ 4445765 w 4553638"/>
              <a:gd name="connsiteY49" fmla="*/ 2040142 h 5549951"/>
              <a:gd name="connsiteX50" fmla="*/ 4449030 w 4553638"/>
              <a:gd name="connsiteY50" fmla="*/ 2044087 h 5549951"/>
              <a:gd name="connsiteX51" fmla="*/ 4451871 w 4553638"/>
              <a:gd name="connsiteY51" fmla="*/ 2056904 h 5549951"/>
              <a:gd name="connsiteX52" fmla="*/ 4447130 w 4553638"/>
              <a:gd name="connsiteY52" fmla="*/ 2067489 h 5549951"/>
              <a:gd name="connsiteX53" fmla="*/ 4436946 w 4553638"/>
              <a:gd name="connsiteY53" fmla="*/ 2117719 h 5549951"/>
              <a:gd name="connsiteX54" fmla="*/ 4429615 w 4553638"/>
              <a:gd name="connsiteY54" fmla="*/ 2167300 h 5549951"/>
              <a:gd name="connsiteX55" fmla="*/ 4373532 w 4553638"/>
              <a:gd name="connsiteY55" fmla="*/ 3223633 h 5549951"/>
              <a:gd name="connsiteX56" fmla="*/ 4360746 w 4553638"/>
              <a:gd name="connsiteY56" fmla="*/ 3477281 h 5549951"/>
              <a:gd name="connsiteX57" fmla="*/ 4349661 w 4553638"/>
              <a:gd name="connsiteY57" fmla="*/ 3639984 h 5549951"/>
              <a:gd name="connsiteX58" fmla="*/ 4258900 w 4553638"/>
              <a:gd name="connsiteY58" fmla="*/ 5278921 h 5549951"/>
              <a:gd name="connsiteX59" fmla="*/ 4264198 w 4553638"/>
              <a:gd name="connsiteY59" fmla="*/ 5315626 h 5549951"/>
              <a:gd name="connsiteX60" fmla="*/ 4267732 w 4553638"/>
              <a:gd name="connsiteY60" fmla="*/ 5350090 h 5549951"/>
              <a:gd name="connsiteX61" fmla="*/ 4270564 w 4553638"/>
              <a:gd name="connsiteY61" fmla="*/ 5450399 h 5549951"/>
              <a:gd name="connsiteX62" fmla="*/ 4252007 w 4553638"/>
              <a:gd name="connsiteY62" fmla="*/ 5484804 h 5549951"/>
              <a:gd name="connsiteX63" fmla="*/ 4247355 w 4553638"/>
              <a:gd name="connsiteY63" fmla="*/ 5487504 h 5549951"/>
              <a:gd name="connsiteX64" fmla="*/ 4243898 w 4553638"/>
              <a:gd name="connsiteY64" fmla="*/ 5549951 h 5549951"/>
              <a:gd name="connsiteX65" fmla="*/ 0 w 4553638"/>
              <a:gd name="connsiteY65" fmla="*/ 5315524 h 5549951"/>
              <a:gd name="connsiteX66" fmla="*/ 4515 w 4553638"/>
              <a:gd name="connsiteY66" fmla="*/ 5239903 h 5549951"/>
              <a:gd name="connsiteX67" fmla="*/ 8735 w 4553638"/>
              <a:gd name="connsiteY67" fmla="*/ 5233298 h 5549951"/>
              <a:gd name="connsiteX68" fmla="*/ 9004 w 4553638"/>
              <a:gd name="connsiteY68" fmla="*/ 5230552 h 5549951"/>
              <a:gd name="connsiteX69" fmla="*/ 9274 w 4553638"/>
              <a:gd name="connsiteY69" fmla="*/ 5227804 h 5549951"/>
              <a:gd name="connsiteX70" fmla="*/ 9811 w 4553638"/>
              <a:gd name="connsiteY70" fmla="*/ 5222308 h 5549951"/>
              <a:gd name="connsiteX71" fmla="*/ 9496 w 4553638"/>
              <a:gd name="connsiteY71" fmla="*/ 5216405 h 5549951"/>
              <a:gd name="connsiteX72" fmla="*/ 8912 w 4553638"/>
              <a:gd name="connsiteY72" fmla="*/ 5213249 h 5549951"/>
              <a:gd name="connsiteX73" fmla="*/ 9181 w 4553638"/>
              <a:gd name="connsiteY73" fmla="*/ 5210500 h 5549951"/>
              <a:gd name="connsiteX74" fmla="*/ 8865 w 4553638"/>
              <a:gd name="connsiteY74" fmla="*/ 5204597 h 5549951"/>
              <a:gd name="connsiteX75" fmla="*/ 8282 w 4553638"/>
              <a:gd name="connsiteY75" fmla="*/ 5201441 h 5549951"/>
              <a:gd name="connsiteX76" fmla="*/ 7652 w 4553638"/>
              <a:gd name="connsiteY76" fmla="*/ 5189632 h 5549951"/>
              <a:gd name="connsiteX77" fmla="*/ 7068 w 4553638"/>
              <a:gd name="connsiteY77" fmla="*/ 5186477 h 5549951"/>
              <a:gd name="connsiteX78" fmla="*/ 7336 w 4553638"/>
              <a:gd name="connsiteY78" fmla="*/ 5183728 h 5549951"/>
              <a:gd name="connsiteX79" fmla="*/ 5901 w 4553638"/>
              <a:gd name="connsiteY79" fmla="*/ 5180163 h 5549951"/>
              <a:gd name="connsiteX80" fmla="*/ 11313 w 4553638"/>
              <a:gd name="connsiteY80" fmla="*/ 5116566 h 5549951"/>
              <a:gd name="connsiteX81" fmla="*/ 78927 w 4553638"/>
              <a:gd name="connsiteY81" fmla="*/ 3839310 h 5549951"/>
              <a:gd name="connsiteX82" fmla="*/ 303617 w 4553638"/>
              <a:gd name="connsiteY82" fmla="*/ 0 h 5549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4553638" h="5549951">
                <a:moveTo>
                  <a:pt x="303617" y="0"/>
                </a:moveTo>
                <a:cubicBezTo>
                  <a:pt x="628364" y="31218"/>
                  <a:pt x="2667304" y="134017"/>
                  <a:pt x="3305803" y="171842"/>
                </a:cubicBezTo>
                <a:lnTo>
                  <a:pt x="4134614" y="226950"/>
                </a:lnTo>
                <a:lnTo>
                  <a:pt x="4507808" y="247374"/>
                </a:lnTo>
                <a:lnTo>
                  <a:pt x="4535687" y="269179"/>
                </a:lnTo>
                <a:cubicBezTo>
                  <a:pt x="4535096" y="279763"/>
                  <a:pt x="4534504" y="290346"/>
                  <a:pt x="4533913" y="300930"/>
                </a:cubicBezTo>
                <a:lnTo>
                  <a:pt x="4536835" y="302647"/>
                </a:lnTo>
                <a:cubicBezTo>
                  <a:pt x="4546433" y="304354"/>
                  <a:pt x="4555631" y="291327"/>
                  <a:pt x="4553261" y="334222"/>
                </a:cubicBezTo>
                <a:cubicBezTo>
                  <a:pt x="4542620" y="354710"/>
                  <a:pt x="4535606" y="373686"/>
                  <a:pt x="4531000" y="391868"/>
                </a:cubicBezTo>
                <a:lnTo>
                  <a:pt x="4527512" y="415489"/>
                </a:lnTo>
                <a:lnTo>
                  <a:pt x="4522407" y="506828"/>
                </a:lnTo>
                <a:cubicBezTo>
                  <a:pt x="4522190" y="522300"/>
                  <a:pt x="4521974" y="537773"/>
                  <a:pt x="4521757" y="553245"/>
                </a:cubicBezTo>
                <a:cubicBezTo>
                  <a:pt x="4521486" y="558170"/>
                  <a:pt x="4520392" y="568699"/>
                  <a:pt x="4518658" y="581709"/>
                </a:cubicBezTo>
                <a:lnTo>
                  <a:pt x="4517989" y="585890"/>
                </a:lnTo>
                <a:lnTo>
                  <a:pt x="4505052" y="817404"/>
                </a:lnTo>
                <a:lnTo>
                  <a:pt x="4506765" y="822238"/>
                </a:lnTo>
                <a:cubicBezTo>
                  <a:pt x="4507267" y="829783"/>
                  <a:pt x="4506186" y="837845"/>
                  <a:pt x="4504614" y="846069"/>
                </a:cubicBezTo>
                <a:lnTo>
                  <a:pt x="4503014" y="853854"/>
                </a:lnTo>
                <a:lnTo>
                  <a:pt x="4496776" y="965485"/>
                </a:lnTo>
                <a:lnTo>
                  <a:pt x="4498853" y="966385"/>
                </a:lnTo>
                <a:cubicBezTo>
                  <a:pt x="4500294" y="972743"/>
                  <a:pt x="4503085" y="980116"/>
                  <a:pt x="4502972" y="1002567"/>
                </a:cubicBezTo>
                <a:cubicBezTo>
                  <a:pt x="4492134" y="1029868"/>
                  <a:pt x="4512590" y="1067217"/>
                  <a:pt x="4498174" y="1101094"/>
                </a:cubicBezTo>
                <a:cubicBezTo>
                  <a:pt x="4494447" y="1113552"/>
                  <a:pt x="4492555" y="1152106"/>
                  <a:pt x="4498069" y="1159389"/>
                </a:cubicBezTo>
                <a:cubicBezTo>
                  <a:pt x="4498884" y="1167426"/>
                  <a:pt x="4496227" y="1176807"/>
                  <a:pt x="4502372" y="1180505"/>
                </a:cubicBezTo>
                <a:cubicBezTo>
                  <a:pt x="4509671" y="1186625"/>
                  <a:pt x="4496190" y="1214705"/>
                  <a:pt x="4505462" y="1210687"/>
                </a:cubicBezTo>
                <a:cubicBezTo>
                  <a:pt x="4496186" y="1230628"/>
                  <a:pt x="4511297" y="1246424"/>
                  <a:pt x="4514279" y="1263157"/>
                </a:cubicBezTo>
                <a:lnTo>
                  <a:pt x="4516556" y="1313374"/>
                </a:lnTo>
                <a:cubicBezTo>
                  <a:pt x="4516263" y="1324584"/>
                  <a:pt x="4515969" y="1335794"/>
                  <a:pt x="4515676" y="1347004"/>
                </a:cubicBezTo>
                <a:cubicBezTo>
                  <a:pt x="4515522" y="1348624"/>
                  <a:pt x="4515367" y="1350244"/>
                  <a:pt x="4515213" y="1351864"/>
                </a:cubicBezTo>
                <a:lnTo>
                  <a:pt x="4506094" y="1391762"/>
                </a:lnTo>
                <a:cubicBezTo>
                  <a:pt x="4507300" y="1392770"/>
                  <a:pt x="4508402" y="1394098"/>
                  <a:pt x="4509358" y="1395707"/>
                </a:cubicBezTo>
                <a:lnTo>
                  <a:pt x="4512200" y="1408524"/>
                </a:lnTo>
                <a:lnTo>
                  <a:pt x="4507459" y="1419109"/>
                </a:lnTo>
                <a:lnTo>
                  <a:pt x="4497275" y="1469337"/>
                </a:lnTo>
                <a:lnTo>
                  <a:pt x="4486378" y="1543038"/>
                </a:lnTo>
                <a:lnTo>
                  <a:pt x="4481497" y="1553997"/>
                </a:lnTo>
                <a:cubicBezTo>
                  <a:pt x="4475406" y="1579288"/>
                  <a:pt x="4478554" y="1610368"/>
                  <a:pt x="4467069" y="1626071"/>
                </a:cubicBezTo>
                <a:lnTo>
                  <a:pt x="4463354" y="1664103"/>
                </a:lnTo>
                <a:lnTo>
                  <a:pt x="4467014" y="1668558"/>
                </a:lnTo>
                <a:lnTo>
                  <a:pt x="4465364" y="1679756"/>
                </a:lnTo>
                <a:cubicBezTo>
                  <a:pt x="4465501" y="1680776"/>
                  <a:pt x="4465639" y="1681795"/>
                  <a:pt x="4465776" y="1682815"/>
                </a:cubicBezTo>
                <a:cubicBezTo>
                  <a:pt x="4466583" y="1688654"/>
                  <a:pt x="4467240" y="1694439"/>
                  <a:pt x="4467287" y="1700268"/>
                </a:cubicBezTo>
                <a:cubicBezTo>
                  <a:pt x="4452715" y="1697000"/>
                  <a:pt x="4458424" y="1726126"/>
                  <a:pt x="4455817" y="1735163"/>
                </a:cubicBezTo>
                <a:lnTo>
                  <a:pt x="4453757" y="1735289"/>
                </a:lnTo>
                <a:lnTo>
                  <a:pt x="4445259" y="1887374"/>
                </a:lnTo>
                <a:lnTo>
                  <a:pt x="4453950" y="1911536"/>
                </a:lnTo>
                <a:cubicBezTo>
                  <a:pt x="4454709" y="1928276"/>
                  <a:pt x="4455469" y="1945015"/>
                  <a:pt x="4456228" y="1961755"/>
                </a:cubicBezTo>
                <a:cubicBezTo>
                  <a:pt x="4455934" y="1972965"/>
                  <a:pt x="4455641" y="1984174"/>
                  <a:pt x="4455347" y="1995384"/>
                </a:cubicBezTo>
                <a:lnTo>
                  <a:pt x="4454885" y="2000244"/>
                </a:lnTo>
                <a:lnTo>
                  <a:pt x="4445765" y="2040142"/>
                </a:lnTo>
                <a:cubicBezTo>
                  <a:pt x="4446972" y="2041150"/>
                  <a:pt x="4448073" y="2042479"/>
                  <a:pt x="4449030" y="2044087"/>
                </a:cubicBezTo>
                <a:lnTo>
                  <a:pt x="4451871" y="2056904"/>
                </a:lnTo>
                <a:lnTo>
                  <a:pt x="4447130" y="2067489"/>
                </a:lnTo>
                <a:lnTo>
                  <a:pt x="4436946" y="2117719"/>
                </a:lnTo>
                <a:lnTo>
                  <a:pt x="4429615" y="2167300"/>
                </a:lnTo>
                <a:cubicBezTo>
                  <a:pt x="4410921" y="2519411"/>
                  <a:pt x="4377147" y="2876607"/>
                  <a:pt x="4373532" y="3223633"/>
                </a:cubicBezTo>
                <a:cubicBezTo>
                  <a:pt x="4370580" y="3302336"/>
                  <a:pt x="4363697" y="3398578"/>
                  <a:pt x="4360746" y="3477281"/>
                </a:cubicBezTo>
                <a:cubicBezTo>
                  <a:pt x="4367353" y="3471365"/>
                  <a:pt x="4356962" y="3621544"/>
                  <a:pt x="4349661" y="3639984"/>
                </a:cubicBezTo>
                <a:lnTo>
                  <a:pt x="4258900" y="5278921"/>
                </a:lnTo>
                <a:lnTo>
                  <a:pt x="4264198" y="5315626"/>
                </a:lnTo>
                <a:cubicBezTo>
                  <a:pt x="4269986" y="5323538"/>
                  <a:pt x="4266671" y="5327627"/>
                  <a:pt x="4267732" y="5350090"/>
                </a:cubicBezTo>
                <a:cubicBezTo>
                  <a:pt x="4268793" y="5372551"/>
                  <a:pt x="4252068" y="5406222"/>
                  <a:pt x="4270564" y="5450399"/>
                </a:cubicBezTo>
                <a:cubicBezTo>
                  <a:pt x="4270146" y="5457964"/>
                  <a:pt x="4260467" y="5476308"/>
                  <a:pt x="4252007" y="5484804"/>
                </a:cubicBezTo>
                <a:lnTo>
                  <a:pt x="4247355" y="5487504"/>
                </a:lnTo>
                <a:cubicBezTo>
                  <a:pt x="4246203" y="5508319"/>
                  <a:pt x="4248163" y="5526348"/>
                  <a:pt x="4243898" y="5549951"/>
                </a:cubicBezTo>
                <a:lnTo>
                  <a:pt x="0" y="5315524"/>
                </a:lnTo>
                <a:lnTo>
                  <a:pt x="4515" y="5239903"/>
                </a:lnTo>
                <a:lnTo>
                  <a:pt x="8735" y="5233298"/>
                </a:lnTo>
                <a:cubicBezTo>
                  <a:pt x="9265" y="5232196"/>
                  <a:pt x="8913" y="5231467"/>
                  <a:pt x="9004" y="5230552"/>
                </a:cubicBezTo>
                <a:lnTo>
                  <a:pt x="9274" y="5227804"/>
                </a:lnTo>
                <a:cubicBezTo>
                  <a:pt x="9452" y="5225973"/>
                  <a:pt x="9819" y="5223940"/>
                  <a:pt x="9811" y="5222308"/>
                </a:cubicBezTo>
                <a:cubicBezTo>
                  <a:pt x="9755" y="5211840"/>
                  <a:pt x="8673" y="5224803"/>
                  <a:pt x="9496" y="5216405"/>
                </a:cubicBezTo>
                <a:cubicBezTo>
                  <a:pt x="9302" y="5215352"/>
                  <a:pt x="8977" y="5214469"/>
                  <a:pt x="8912" y="5213249"/>
                </a:cubicBezTo>
                <a:cubicBezTo>
                  <a:pt x="8870" y="5212477"/>
                  <a:pt x="9221" y="5211272"/>
                  <a:pt x="9181" y="5210500"/>
                </a:cubicBezTo>
                <a:cubicBezTo>
                  <a:pt x="8800" y="5203355"/>
                  <a:pt x="8248" y="5210896"/>
                  <a:pt x="8865" y="5204597"/>
                </a:cubicBezTo>
                <a:lnTo>
                  <a:pt x="8282" y="5201441"/>
                </a:lnTo>
                <a:cubicBezTo>
                  <a:pt x="6867" y="5193798"/>
                  <a:pt x="6830" y="5198023"/>
                  <a:pt x="7652" y="5189632"/>
                </a:cubicBezTo>
                <a:cubicBezTo>
                  <a:pt x="7457" y="5188581"/>
                  <a:pt x="7134" y="5187696"/>
                  <a:pt x="7068" y="5186477"/>
                </a:cubicBezTo>
                <a:cubicBezTo>
                  <a:pt x="7026" y="5185706"/>
                  <a:pt x="7459" y="5184394"/>
                  <a:pt x="7336" y="5183728"/>
                </a:cubicBezTo>
                <a:cubicBezTo>
                  <a:pt x="7062" y="5182241"/>
                  <a:pt x="4888" y="5182665"/>
                  <a:pt x="5901" y="5180163"/>
                </a:cubicBezTo>
                <a:lnTo>
                  <a:pt x="11313" y="5116566"/>
                </a:lnTo>
                <a:lnTo>
                  <a:pt x="78927" y="3839310"/>
                </a:lnTo>
                <a:lnTo>
                  <a:pt x="303617" y="0"/>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An Introduction to Erikson's Stages of Development">
            <a:extLst>
              <a:ext uri="{FF2B5EF4-FFF2-40B4-BE49-F238E27FC236}">
                <a16:creationId xmlns:a16="http://schemas.microsoft.com/office/drawing/2014/main" id="{7517EAAE-7C6F-B148-A70D-C8D96211CC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rot="171272">
            <a:off x="7684579" y="2236194"/>
            <a:ext cx="3582518" cy="2384002"/>
          </a:xfrm>
          <a:prstGeom prst="rect">
            <a:avLst/>
          </a:prstGeom>
          <a:noFill/>
          <a:extLst>
            <a:ext uri="{909E8E84-426E-40DD-AFC4-6F175D3DCCD1}">
              <a14:hiddenFill xmlns:a14="http://schemas.microsoft.com/office/drawing/2010/main">
                <a:solidFill>
                  <a:srgbClr val="FFFFFF"/>
                </a:solidFill>
              </a14:hiddenFill>
            </a:ext>
          </a:extLst>
        </p:spPr>
      </p:pic>
      <p:grpSp>
        <p:nvGrpSpPr>
          <p:cNvPr id="141" name="Group 140">
            <a:extLst>
              <a:ext uri="{FF2B5EF4-FFF2-40B4-BE49-F238E27FC236}">
                <a16:creationId xmlns:a16="http://schemas.microsoft.com/office/drawing/2014/main" id="{A02066EC-92CE-4F17-AB46-346119D15C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142" name="Group 141">
              <a:extLst>
                <a:ext uri="{FF2B5EF4-FFF2-40B4-BE49-F238E27FC236}">
                  <a16:creationId xmlns:a16="http://schemas.microsoft.com/office/drawing/2014/main" id="{48E4F93A-024D-4896-B535-C700CC6F24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144" name="Straight Connector 143">
                <a:extLst>
                  <a:ext uri="{FF2B5EF4-FFF2-40B4-BE49-F238E27FC236}">
                    <a16:creationId xmlns:a16="http://schemas.microsoft.com/office/drawing/2014/main" id="{303ABF7D-0FD3-47CF-BF62-C8D9561F03F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5656E970-02E8-4F91-8392-EC89484E4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43" name="Oval 142">
              <a:extLst>
                <a:ext uri="{FF2B5EF4-FFF2-40B4-BE49-F238E27FC236}">
                  <a16:creationId xmlns:a16="http://schemas.microsoft.com/office/drawing/2014/main" id="{3E8469CB-65C4-40BA-B613-75617EFBD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7" name="Freeform: Shape 146">
            <a:extLst>
              <a:ext uri="{FF2B5EF4-FFF2-40B4-BE49-F238E27FC236}">
                <a16:creationId xmlns:a16="http://schemas.microsoft.com/office/drawing/2014/main" id="{5EC04BFF-C178-43B0-9567-EEA423F5C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652714">
            <a:off x="10760953" y="5365243"/>
            <a:ext cx="444795" cy="1868387"/>
          </a:xfrm>
          <a:custGeom>
            <a:avLst/>
            <a:gdLst>
              <a:gd name="connsiteX0" fmla="*/ 0 w 555597"/>
              <a:gd name="connsiteY0" fmla="*/ 83880 h 1999290"/>
              <a:gd name="connsiteX1" fmla="*/ 49282 w 555597"/>
              <a:gd name="connsiteY1" fmla="*/ 71215 h 1999290"/>
              <a:gd name="connsiteX2" fmla="*/ 174397 w 555597"/>
              <a:gd name="connsiteY2" fmla="*/ 45224 h 1999290"/>
              <a:gd name="connsiteX3" fmla="*/ 242049 w 555597"/>
              <a:gd name="connsiteY3" fmla="*/ 54744 h 1999290"/>
              <a:gd name="connsiteX4" fmla="*/ 326503 w 555597"/>
              <a:gd name="connsiteY4" fmla="*/ 39434 h 1999290"/>
              <a:gd name="connsiteX5" fmla="*/ 343350 w 555597"/>
              <a:gd name="connsiteY5" fmla="*/ 40491 h 1999290"/>
              <a:gd name="connsiteX6" fmla="*/ 349790 w 555597"/>
              <a:gd name="connsiteY6" fmla="*/ 52348 h 1999290"/>
              <a:gd name="connsiteX7" fmla="*/ 355722 w 555597"/>
              <a:gd name="connsiteY7" fmla="*/ 54552 h 1999290"/>
              <a:gd name="connsiteX8" fmla="*/ 374741 w 555597"/>
              <a:gd name="connsiteY8" fmla="*/ 39676 h 1999290"/>
              <a:gd name="connsiteX9" fmla="*/ 469664 w 555597"/>
              <a:gd name="connsiteY9" fmla="*/ 48453 h 1999290"/>
              <a:gd name="connsiteX10" fmla="*/ 521607 w 555597"/>
              <a:gd name="connsiteY10" fmla="*/ 10408 h 1999290"/>
              <a:gd name="connsiteX11" fmla="*/ 555597 w 555597"/>
              <a:gd name="connsiteY11" fmla="*/ 0 h 1999290"/>
              <a:gd name="connsiteX12" fmla="*/ 555597 w 555597"/>
              <a:gd name="connsiteY12" fmla="*/ 1995494 h 1999290"/>
              <a:gd name="connsiteX13" fmla="*/ 537215 w 555597"/>
              <a:gd name="connsiteY13" fmla="*/ 1991185 h 1999290"/>
              <a:gd name="connsiteX14" fmla="*/ 479386 w 555597"/>
              <a:gd name="connsiteY14" fmla="*/ 1992931 h 1999290"/>
              <a:gd name="connsiteX15" fmla="*/ 462617 w 555597"/>
              <a:gd name="connsiteY15" fmla="*/ 1999290 h 1999290"/>
              <a:gd name="connsiteX16" fmla="*/ 420522 w 555597"/>
              <a:gd name="connsiteY16" fmla="*/ 1999290 h 1999290"/>
              <a:gd name="connsiteX17" fmla="*/ 382909 w 555597"/>
              <a:gd name="connsiteY17" fmla="*/ 1988738 h 1999290"/>
              <a:gd name="connsiteX18" fmla="*/ 295360 w 555597"/>
              <a:gd name="connsiteY18" fmla="*/ 1977122 h 1999290"/>
              <a:gd name="connsiteX19" fmla="*/ 256969 w 555597"/>
              <a:gd name="connsiteY19" fmla="*/ 1970444 h 1999290"/>
              <a:gd name="connsiteX20" fmla="*/ 227096 w 555597"/>
              <a:gd name="connsiteY20" fmla="*/ 1951548 h 1999290"/>
              <a:gd name="connsiteX21" fmla="*/ 222890 w 555597"/>
              <a:gd name="connsiteY21" fmla="*/ 1935696 h 1999290"/>
              <a:gd name="connsiteX22" fmla="*/ 202274 w 555597"/>
              <a:gd name="connsiteY22" fmla="*/ 1929911 h 1999290"/>
              <a:gd name="connsiteX23" fmla="*/ 197448 w 555597"/>
              <a:gd name="connsiteY23" fmla="*/ 1925621 h 1999290"/>
              <a:gd name="connsiteX24" fmla="*/ 169099 w 555597"/>
              <a:gd name="connsiteY24" fmla="*/ 1903786 h 1999290"/>
              <a:gd name="connsiteX25" fmla="*/ 92344 w 555597"/>
              <a:gd name="connsiteY25" fmla="*/ 1925464 h 1999290"/>
              <a:gd name="connsiteX26" fmla="*/ 11266 w 555597"/>
              <a:gd name="connsiteY26" fmla="*/ 1895947 h 1999290"/>
              <a:gd name="connsiteX27" fmla="*/ 0 w 555597"/>
              <a:gd name="connsiteY27" fmla="*/ 1893933 h 1999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55597" h="1999290">
                <a:moveTo>
                  <a:pt x="0" y="83880"/>
                </a:moveTo>
                <a:lnTo>
                  <a:pt x="49282" y="71215"/>
                </a:lnTo>
                <a:cubicBezTo>
                  <a:pt x="91656" y="63184"/>
                  <a:pt x="135655" y="58277"/>
                  <a:pt x="174397" y="45224"/>
                </a:cubicBezTo>
                <a:cubicBezTo>
                  <a:pt x="225837" y="94025"/>
                  <a:pt x="195077" y="47856"/>
                  <a:pt x="242049" y="54744"/>
                </a:cubicBezTo>
                <a:lnTo>
                  <a:pt x="326503" y="39434"/>
                </a:lnTo>
                <a:lnTo>
                  <a:pt x="343350" y="40491"/>
                </a:lnTo>
                <a:lnTo>
                  <a:pt x="349790" y="52348"/>
                </a:lnTo>
                <a:lnTo>
                  <a:pt x="355722" y="54552"/>
                </a:lnTo>
                <a:lnTo>
                  <a:pt x="374741" y="39676"/>
                </a:lnTo>
                <a:cubicBezTo>
                  <a:pt x="402796" y="31662"/>
                  <a:pt x="441033" y="50452"/>
                  <a:pt x="469664" y="48453"/>
                </a:cubicBezTo>
                <a:cubicBezTo>
                  <a:pt x="478380" y="29604"/>
                  <a:pt x="496522" y="19255"/>
                  <a:pt x="521607" y="10408"/>
                </a:cubicBezTo>
                <a:lnTo>
                  <a:pt x="555597" y="0"/>
                </a:lnTo>
                <a:lnTo>
                  <a:pt x="555597" y="1995494"/>
                </a:lnTo>
                <a:lnTo>
                  <a:pt x="537215" y="1991185"/>
                </a:lnTo>
                <a:cubicBezTo>
                  <a:pt x="514565" y="1988101"/>
                  <a:pt x="490837" y="1988688"/>
                  <a:pt x="479386" y="1992931"/>
                </a:cubicBezTo>
                <a:lnTo>
                  <a:pt x="462617" y="1999290"/>
                </a:lnTo>
                <a:lnTo>
                  <a:pt x="420522" y="1999290"/>
                </a:lnTo>
                <a:lnTo>
                  <a:pt x="382909" y="1988738"/>
                </a:lnTo>
                <a:cubicBezTo>
                  <a:pt x="350860" y="1976654"/>
                  <a:pt x="320299" y="1963332"/>
                  <a:pt x="295360" y="1977122"/>
                </a:cubicBezTo>
                <a:cubicBezTo>
                  <a:pt x="281004" y="1978006"/>
                  <a:pt x="268406" y="1975325"/>
                  <a:pt x="256969" y="1970444"/>
                </a:cubicBezTo>
                <a:lnTo>
                  <a:pt x="227096" y="1951548"/>
                </a:lnTo>
                <a:lnTo>
                  <a:pt x="222890" y="1935696"/>
                </a:lnTo>
                <a:lnTo>
                  <a:pt x="202274" y="1929911"/>
                </a:lnTo>
                <a:lnTo>
                  <a:pt x="197448" y="1925621"/>
                </a:lnTo>
                <a:cubicBezTo>
                  <a:pt x="188240" y="1917376"/>
                  <a:pt x="178991" y="1909643"/>
                  <a:pt x="169099" y="1903786"/>
                </a:cubicBezTo>
                <a:cubicBezTo>
                  <a:pt x="158518" y="1969055"/>
                  <a:pt x="83191" y="1864739"/>
                  <a:pt x="92344" y="1925464"/>
                </a:cubicBezTo>
                <a:cubicBezTo>
                  <a:pt x="36140" y="1904645"/>
                  <a:pt x="59596" y="1967908"/>
                  <a:pt x="11266" y="1895947"/>
                </a:cubicBezTo>
                <a:lnTo>
                  <a:pt x="0" y="1893933"/>
                </a:lnTo>
                <a:close/>
              </a:path>
            </a:pathLst>
          </a:custGeom>
          <a:blipFill dpi="0" rotWithShape="1">
            <a:blip r:embed="rId3">
              <a:alphaModFix amt="84000"/>
            </a:blip>
            <a:srcRect/>
            <a:tile tx="0" ty="0" sx="100000" sy="100000" flip="none" algn="tl"/>
          </a:blipFill>
          <a:ln>
            <a:noFill/>
          </a:ln>
          <a:effectLst>
            <a:outerShdw blurRad="63500" dist="12700" dir="8100000" algn="tr" rotWithShape="0">
              <a:prstClr val="black">
                <a:alpha val="32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95175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9663960B-FA9B-6A4A-8589-2C7F45777F5E}"/>
              </a:ext>
            </a:extLst>
          </p:cNvPr>
          <p:cNvSpPr/>
          <p:nvPr/>
        </p:nvSpPr>
        <p:spPr>
          <a:xfrm>
            <a:off x="4594654" y="2292179"/>
            <a:ext cx="3002692" cy="11368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2"/>
                </a:solidFill>
                <a:highlight>
                  <a:srgbClr val="C0C0C0"/>
                </a:highlight>
                <a:latin typeface="Arial" panose="020B0604020202020204" pitchFamily="34" charset="0"/>
              </a:rPr>
              <a:t>How to develop your child’s gross motor skills</a:t>
            </a:r>
            <a:endParaRPr lang="en-US" dirty="0"/>
          </a:p>
        </p:txBody>
      </p:sp>
      <p:sp>
        <p:nvSpPr>
          <p:cNvPr id="12" name="TextBox 11">
            <a:extLst>
              <a:ext uri="{FF2B5EF4-FFF2-40B4-BE49-F238E27FC236}">
                <a16:creationId xmlns:a16="http://schemas.microsoft.com/office/drawing/2014/main" id="{F4556D82-EC2C-0D4B-9A46-9BD3D80921E4}"/>
              </a:ext>
            </a:extLst>
          </p:cNvPr>
          <p:cNvSpPr txBox="1"/>
          <p:nvPr/>
        </p:nvSpPr>
        <p:spPr>
          <a:xfrm>
            <a:off x="8909221" y="494604"/>
            <a:ext cx="1890584" cy="769441"/>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Stay active as a family including taking part in physical games with children</a:t>
            </a:r>
          </a:p>
        </p:txBody>
      </p:sp>
      <p:sp>
        <p:nvSpPr>
          <p:cNvPr id="13" name="TextBox 12">
            <a:extLst>
              <a:ext uri="{FF2B5EF4-FFF2-40B4-BE49-F238E27FC236}">
                <a16:creationId xmlns:a16="http://schemas.microsoft.com/office/drawing/2014/main" id="{796AAC40-89D9-F141-A595-44ED831820A2}"/>
              </a:ext>
            </a:extLst>
          </p:cNvPr>
          <p:cNvSpPr txBox="1"/>
          <p:nvPr/>
        </p:nvSpPr>
        <p:spPr>
          <a:xfrm>
            <a:off x="8909221" y="3471359"/>
            <a:ext cx="2428102"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encouraging your child when they begin to walk, climb etc. this helps to build their self esteem</a:t>
            </a:r>
          </a:p>
        </p:txBody>
      </p:sp>
      <p:sp>
        <p:nvSpPr>
          <p:cNvPr id="21" name="TextBox 20">
            <a:extLst>
              <a:ext uri="{FF2B5EF4-FFF2-40B4-BE49-F238E27FC236}">
                <a16:creationId xmlns:a16="http://schemas.microsoft.com/office/drawing/2014/main" id="{A2EFE940-07F8-954D-8DE7-75DB30E8C379}"/>
              </a:ext>
            </a:extLst>
          </p:cNvPr>
          <p:cNvSpPr txBox="1"/>
          <p:nvPr/>
        </p:nvSpPr>
        <p:spPr>
          <a:xfrm>
            <a:off x="1013254" y="469557"/>
            <a:ext cx="2780270" cy="1107996"/>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Play games with your child which involve movement, it can be done indoors and outdoors. This links to Erikson's theory that if in the ages between 18 months to 3 years children will concentrate on developing their physical skills.</a:t>
            </a:r>
          </a:p>
        </p:txBody>
      </p:sp>
      <p:sp>
        <p:nvSpPr>
          <p:cNvPr id="22" name="TextBox 21">
            <a:extLst>
              <a:ext uri="{FF2B5EF4-FFF2-40B4-BE49-F238E27FC236}">
                <a16:creationId xmlns:a16="http://schemas.microsoft.com/office/drawing/2014/main" id="{890B804E-CA32-874B-972E-6B29DC79672F}"/>
              </a:ext>
            </a:extLst>
          </p:cNvPr>
          <p:cNvSpPr txBox="1"/>
          <p:nvPr/>
        </p:nvSpPr>
        <p:spPr>
          <a:xfrm>
            <a:off x="663147" y="4292569"/>
            <a:ext cx="2619632" cy="600164"/>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Get your child to help with simple house chores such as ‘tidy up time’ when putting toys away, </a:t>
            </a:r>
            <a:r>
              <a:rPr lang="en-US" sz="1100" dirty="0" err="1">
                <a:latin typeface="Arial" panose="020B0604020202020204" pitchFamily="34" charset="0"/>
                <a:cs typeface="Arial" panose="020B0604020202020204" pitchFamily="34" charset="0"/>
              </a:rPr>
              <a:t>etc</a:t>
            </a:r>
            <a:endParaRPr lang="en-US" sz="1100" dirty="0">
              <a:latin typeface="Arial" panose="020B0604020202020204" pitchFamily="34" charset="0"/>
              <a:cs typeface="Arial" panose="020B0604020202020204" pitchFamily="34" charset="0"/>
            </a:endParaRPr>
          </a:p>
        </p:txBody>
      </p:sp>
      <p:pic>
        <p:nvPicPr>
          <p:cNvPr id="1026" name="Picture 2" descr="Gross Motor Skills and Handwriting - Your Therapy Source">
            <a:extLst>
              <a:ext uri="{FF2B5EF4-FFF2-40B4-BE49-F238E27FC236}">
                <a16:creationId xmlns:a16="http://schemas.microsoft.com/office/drawing/2014/main" id="{658BEEC1-B7DB-384C-8F66-09635A3833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6089" y="236324"/>
            <a:ext cx="2286000" cy="17608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50 Screen Free Gross Motor Skills and Activities for Home - Your Therapy  Source">
            <a:extLst>
              <a:ext uri="{FF2B5EF4-FFF2-40B4-BE49-F238E27FC236}">
                <a16:creationId xmlns:a16="http://schemas.microsoft.com/office/drawing/2014/main" id="{F3B492BE-742C-394B-911B-034B287EF3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09221" y="1344493"/>
            <a:ext cx="2641600" cy="201963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he Best Clean Up Songs for Kids - Preschool Inspirations">
            <a:extLst>
              <a:ext uri="{FF2B5EF4-FFF2-40B4-BE49-F238E27FC236}">
                <a16:creationId xmlns:a16="http://schemas.microsoft.com/office/drawing/2014/main" id="{CFD12DEC-F841-E84A-BDFE-93728D1D142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46302" y="1854225"/>
            <a:ext cx="2157113" cy="20383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9 Gross Motor Activities For Toddlers - Best Activties For 1-Year-Old">
            <a:extLst>
              <a:ext uri="{FF2B5EF4-FFF2-40B4-BE49-F238E27FC236}">
                <a16:creationId xmlns:a16="http://schemas.microsoft.com/office/drawing/2014/main" id="{98BDD485-300D-1745-B88E-082F4DC88C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42995" y="4335676"/>
            <a:ext cx="2286000" cy="2286000"/>
          </a:xfrm>
          <a:prstGeom prst="rect">
            <a:avLst/>
          </a:prstGeom>
          <a:noFill/>
          <a:extLst>
            <a:ext uri="{909E8E84-426E-40DD-AFC4-6F175D3DCCD1}">
              <a14:hiddenFill xmlns:a14="http://schemas.microsoft.com/office/drawing/2010/main">
                <a:solidFill>
                  <a:srgbClr val="FFFFFF"/>
                </a:solidFill>
              </a14:hiddenFill>
            </a:ext>
          </a:extLst>
        </p:spPr>
      </p:pic>
      <p:sp>
        <p:nvSpPr>
          <p:cNvPr id="28" name="TextBox 27">
            <a:extLst>
              <a:ext uri="{FF2B5EF4-FFF2-40B4-BE49-F238E27FC236}">
                <a16:creationId xmlns:a16="http://schemas.microsoft.com/office/drawing/2014/main" id="{EFBD24F1-84FF-A446-8B88-EEFBB3E8F59D}"/>
              </a:ext>
            </a:extLst>
          </p:cNvPr>
          <p:cNvSpPr txBox="1"/>
          <p:nvPr/>
        </p:nvSpPr>
        <p:spPr>
          <a:xfrm>
            <a:off x="353713" y="5384456"/>
            <a:ext cx="6098058" cy="600164"/>
          </a:xfrm>
          <a:prstGeom prst="rect">
            <a:avLst/>
          </a:prstGeom>
          <a:noFill/>
        </p:spPr>
        <p:txBody>
          <a:bodyPr wrap="square">
            <a:spAutoFit/>
          </a:bodyPr>
          <a:lstStyle/>
          <a:p>
            <a:r>
              <a:rPr lang="en-GB" sz="1100" b="0" i="0" u="none" strike="noStrike" dirty="0">
                <a:solidFill>
                  <a:srgbClr val="000000"/>
                </a:solidFill>
                <a:effectLst/>
                <a:latin typeface="Arial" panose="020B0604020202020204" pitchFamily="34" charset="0"/>
                <a:cs typeface="Arial" panose="020B0604020202020204" pitchFamily="34" charset="0"/>
              </a:rPr>
              <a:t>In symbolic play, young children advance upon their cognitions about people, objects and actions and in this way construct increasingly sophisticated representations of the world' (Bornstein, 1996, p. 293).</a:t>
            </a:r>
            <a:endParaRPr lang="en-US" sz="1100" dirty="0">
              <a:latin typeface="Arial" panose="020B0604020202020204" pitchFamily="34" charset="0"/>
              <a:cs typeface="Arial" panose="020B0604020202020204" pitchFamily="34" charset="0"/>
            </a:endParaRPr>
          </a:p>
        </p:txBody>
      </p:sp>
      <p:sp>
        <p:nvSpPr>
          <p:cNvPr id="29" name="TextBox 28">
            <a:extLst>
              <a:ext uri="{FF2B5EF4-FFF2-40B4-BE49-F238E27FC236}">
                <a16:creationId xmlns:a16="http://schemas.microsoft.com/office/drawing/2014/main" id="{44FA1E7B-B32D-A942-9AC8-95B7F0541D43}"/>
              </a:ext>
            </a:extLst>
          </p:cNvPr>
          <p:cNvSpPr txBox="1"/>
          <p:nvPr/>
        </p:nvSpPr>
        <p:spPr>
          <a:xfrm>
            <a:off x="9144174" y="4367039"/>
            <a:ext cx="2345037" cy="1954381"/>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Erikson believes a child must be given the ability to try physically doing something for themselves for example, putting on their own clothes parents should take a step back and allow a child to do so and assist if child seeks assistance but at the same time not to criticize. In basic terms </a:t>
            </a:r>
            <a:r>
              <a:rPr lang="en-GB" sz="1100" dirty="0">
                <a:latin typeface="Arial" panose="020B0604020202020204" pitchFamily="34" charset="0"/>
                <a:cs typeface="Arial" panose="020B0604020202020204" pitchFamily="34" charset="0"/>
              </a:rPr>
              <a:t>“self control without a loss of self-esteem” (Gross, 1992)</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1595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ABF49BEF-417B-2048-8FA4-90EAF0048A64}"/>
              </a:ext>
            </a:extLst>
          </p:cNvPr>
          <p:cNvSpPr/>
          <p:nvPr/>
        </p:nvSpPr>
        <p:spPr>
          <a:xfrm>
            <a:off x="4325980" y="2570889"/>
            <a:ext cx="2669059" cy="198943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extBox 5">
            <a:extLst>
              <a:ext uri="{FF2B5EF4-FFF2-40B4-BE49-F238E27FC236}">
                <a16:creationId xmlns:a16="http://schemas.microsoft.com/office/drawing/2014/main" id="{AD887FDC-C736-8341-820C-E21AA1B9A5C0}"/>
              </a:ext>
            </a:extLst>
          </p:cNvPr>
          <p:cNvSpPr txBox="1"/>
          <p:nvPr/>
        </p:nvSpPr>
        <p:spPr>
          <a:xfrm>
            <a:off x="4573116" y="3217839"/>
            <a:ext cx="2520778" cy="830997"/>
          </a:xfrm>
          <a:prstGeom prst="rect">
            <a:avLst/>
          </a:prstGeom>
          <a:noFill/>
        </p:spPr>
        <p:txBody>
          <a:bodyPr wrap="square" rtlCol="0">
            <a:spAutoFit/>
          </a:bodyPr>
          <a:lstStyle/>
          <a:p>
            <a:r>
              <a:rPr lang="en-US" sz="1600" dirty="0">
                <a:latin typeface="Arial" panose="020B0604020202020204" pitchFamily="34" charset="0"/>
                <a:cs typeface="Arial" panose="020B0604020202020204" pitchFamily="34" charset="0"/>
              </a:rPr>
              <a:t>How to develop your child's social/language  skills</a:t>
            </a:r>
          </a:p>
        </p:txBody>
      </p:sp>
      <p:pic>
        <p:nvPicPr>
          <p:cNvPr id="2050" name="Picture 2" descr="Emotions Flashcards + Daily Activities Flashcards by My Little Learner">
            <a:extLst>
              <a:ext uri="{FF2B5EF4-FFF2-40B4-BE49-F238E27FC236}">
                <a16:creationId xmlns:a16="http://schemas.microsoft.com/office/drawing/2014/main" id="{A6AF575E-759D-074D-B8A9-3CE4C55F0A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55914" y="3301575"/>
            <a:ext cx="2740454" cy="22250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2872069-CE3E-784B-9333-01C0B12A6061}"/>
              </a:ext>
            </a:extLst>
          </p:cNvPr>
          <p:cNvSpPr txBox="1"/>
          <p:nvPr/>
        </p:nvSpPr>
        <p:spPr>
          <a:xfrm>
            <a:off x="580768" y="580768"/>
            <a:ext cx="2718486" cy="1107996"/>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Introduce your child to soft play areas where they can meet and socialize with other children their age. Again, linking back to Piaget who suggested ‘play was integral to the development of intelligence in children.’</a:t>
            </a:r>
          </a:p>
        </p:txBody>
      </p:sp>
      <p:sp>
        <p:nvSpPr>
          <p:cNvPr id="9" name="TextBox 8">
            <a:extLst>
              <a:ext uri="{FF2B5EF4-FFF2-40B4-BE49-F238E27FC236}">
                <a16:creationId xmlns:a16="http://schemas.microsoft.com/office/drawing/2014/main" id="{052263B8-994F-234C-BA28-C9270F1A2CAB}"/>
              </a:ext>
            </a:extLst>
          </p:cNvPr>
          <p:cNvSpPr txBox="1"/>
          <p:nvPr/>
        </p:nvSpPr>
        <p:spPr>
          <a:xfrm>
            <a:off x="4325980" y="4815337"/>
            <a:ext cx="2669059" cy="1277273"/>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Read books and use different tones also create your own fun stories which can help entice the child. This activity links back to Piaget who suggests keeping books around a toddler and reading soft books with them they will learn that reading is important.</a:t>
            </a:r>
          </a:p>
        </p:txBody>
      </p:sp>
      <p:sp>
        <p:nvSpPr>
          <p:cNvPr id="11" name="TextBox 10">
            <a:extLst>
              <a:ext uri="{FF2B5EF4-FFF2-40B4-BE49-F238E27FC236}">
                <a16:creationId xmlns:a16="http://schemas.microsoft.com/office/drawing/2014/main" id="{E6E1A784-46F8-9E48-B0FC-9A95CDFEA894}"/>
              </a:ext>
            </a:extLst>
          </p:cNvPr>
          <p:cNvSpPr txBox="1"/>
          <p:nvPr/>
        </p:nvSpPr>
        <p:spPr>
          <a:xfrm>
            <a:off x="7228704" y="580768"/>
            <a:ext cx="3867664" cy="1107996"/>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Engage in pretend play with your child. Allow the child to take the lead for example playing doctor/patient allow the child to be the doctor. Linking back to Piaget’s theory also backs this by saying children at a young age will invent imaginary play where they will pretend to be people they are not (e.g. Policeman, Superheroes, etc.).</a:t>
            </a:r>
          </a:p>
        </p:txBody>
      </p:sp>
      <p:pic>
        <p:nvPicPr>
          <p:cNvPr id="2052" name="Picture 4" descr="Soft Baby Children Play Mat Gym Foam Alphabet 26 Piece Each Tile 31.5 cm x 31.5 cm / 1cm Thick with Pattern Textured Surface (Superior Quality)">
            <a:extLst>
              <a:ext uri="{FF2B5EF4-FFF2-40B4-BE49-F238E27FC236}">
                <a16:creationId xmlns:a16="http://schemas.microsoft.com/office/drawing/2014/main" id="{38A86CA7-0FD1-2A4A-B85B-9916D82643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915" y="3194976"/>
            <a:ext cx="2050191" cy="1892386"/>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Cute Children Reading Books Stock Vector - Illustration of holding,  friends: 97956464">
            <a:extLst>
              <a:ext uri="{FF2B5EF4-FFF2-40B4-BE49-F238E27FC236}">
                <a16:creationId xmlns:a16="http://schemas.microsoft.com/office/drawing/2014/main" id="{870949A0-6977-F745-929C-461F8A87B89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14340" y="207679"/>
            <a:ext cx="2489200" cy="21082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5C8565EC-5BF8-3840-960B-C93886DA8953}"/>
              </a:ext>
            </a:extLst>
          </p:cNvPr>
          <p:cNvSpPr txBox="1"/>
          <p:nvPr/>
        </p:nvSpPr>
        <p:spPr>
          <a:xfrm>
            <a:off x="580768" y="1778113"/>
            <a:ext cx="3296849" cy="938719"/>
          </a:xfrm>
          <a:prstGeom prst="rect">
            <a:avLst/>
          </a:prstGeom>
          <a:noFill/>
        </p:spPr>
        <p:txBody>
          <a:bodyPr wrap="square">
            <a:spAutoFit/>
          </a:bodyPr>
          <a:lstStyle/>
          <a:p>
            <a:r>
              <a:rPr lang="en-GB" sz="1100" dirty="0">
                <a:effectLst/>
                <a:latin typeface="Arial" panose="020B0604020202020204" pitchFamily="34" charset="0"/>
                <a:cs typeface="Arial" panose="020B0604020202020204" pitchFamily="34" charset="0"/>
              </a:rPr>
              <a:t>Play helps towards cognitive development in </a:t>
            </a:r>
            <a:r>
              <a:rPr lang="en-GB" sz="1100" dirty="0">
                <a:latin typeface="Arial" panose="020B0604020202020204" pitchFamily="34" charset="0"/>
                <a:cs typeface="Arial" panose="020B0604020202020204" pitchFamily="34" charset="0"/>
              </a:rPr>
              <a:t>numerous </a:t>
            </a:r>
            <a:r>
              <a:rPr lang="en-GB" sz="1100" dirty="0">
                <a:effectLst/>
                <a:latin typeface="Arial" panose="020B0604020202020204" pitchFamily="34" charset="0"/>
                <a:cs typeface="Arial" panose="020B0604020202020204" pitchFamily="34" charset="0"/>
              </a:rPr>
              <a:t>ways. It helps a child to develop imaginary and memory </a:t>
            </a:r>
            <a:r>
              <a:rPr lang="en-GB" sz="1100" dirty="0">
                <a:latin typeface="Arial" panose="020B0604020202020204" pitchFamily="34" charset="0"/>
                <a:cs typeface="Arial" panose="020B0604020202020204" pitchFamily="34" charset="0"/>
              </a:rPr>
              <a:t>and is crucial </a:t>
            </a:r>
            <a:r>
              <a:rPr lang="en-GB" sz="1100" dirty="0">
                <a:effectLst/>
                <a:latin typeface="Arial" panose="020B0604020202020204" pitchFamily="34" charset="0"/>
                <a:cs typeface="Arial" panose="020B0604020202020204" pitchFamily="34" charset="0"/>
              </a:rPr>
              <a:t>for thinking about past, present and future. (Ahmed, S et al, 2016)</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5203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68DE8-B60F-0740-BB92-6B46D65DE39E}"/>
              </a:ext>
            </a:extLst>
          </p:cNvPr>
          <p:cNvSpPr>
            <a:spLocks noGrp="1"/>
          </p:cNvSpPr>
          <p:nvPr>
            <p:ph type="title"/>
          </p:nvPr>
        </p:nvSpPr>
        <p:spPr>
          <a:xfrm>
            <a:off x="4333103" y="-611059"/>
            <a:ext cx="9493249" cy="1577975"/>
          </a:xfrm>
        </p:spPr>
        <p:txBody>
          <a:bodyPr/>
          <a:lstStyle/>
          <a:p>
            <a:r>
              <a:rPr lang="en-US" i="0" dirty="0">
                <a:highlight>
                  <a:srgbClr val="C0C0C0"/>
                </a:highlight>
              </a:rPr>
              <a:t>References</a:t>
            </a:r>
          </a:p>
        </p:txBody>
      </p:sp>
      <p:sp>
        <p:nvSpPr>
          <p:cNvPr id="3" name="Content Placeholder 2">
            <a:extLst>
              <a:ext uri="{FF2B5EF4-FFF2-40B4-BE49-F238E27FC236}">
                <a16:creationId xmlns:a16="http://schemas.microsoft.com/office/drawing/2014/main" id="{62EB1BC7-975B-6440-9F10-E56937ADA829}"/>
              </a:ext>
            </a:extLst>
          </p:cNvPr>
          <p:cNvSpPr>
            <a:spLocks noGrp="1"/>
          </p:cNvSpPr>
          <p:nvPr>
            <p:ph idx="1"/>
          </p:nvPr>
        </p:nvSpPr>
        <p:spPr>
          <a:xfrm>
            <a:off x="1219200" y="1210962"/>
            <a:ext cx="9493250" cy="4961237"/>
          </a:xfrm>
        </p:spPr>
        <p:txBody>
          <a:bodyPr/>
          <a:lstStyle/>
          <a:p>
            <a:pPr>
              <a:buFont typeface="Wingdings" pitchFamily="2" charset="2"/>
              <a:buChar char="q"/>
            </a:pPr>
            <a:r>
              <a:rPr lang="en-US" sz="1100" dirty="0"/>
              <a:t>McLeod, S. Dr (2018) The Preoperational Stage of Cognitive Development. </a:t>
            </a:r>
            <a:r>
              <a:rPr lang="en-GB" sz="1100" i="1" dirty="0" err="1"/>
              <a:t>Simplypsychology.org</a:t>
            </a:r>
            <a:endParaRPr lang="en-US" sz="1100" dirty="0"/>
          </a:p>
          <a:p>
            <a:pPr>
              <a:buFont typeface="Wingdings" pitchFamily="2" charset="2"/>
              <a:buChar char="q"/>
            </a:pPr>
            <a:endParaRPr lang="en-US" dirty="0"/>
          </a:p>
          <a:p>
            <a:pPr>
              <a:buFont typeface="Wingdings" pitchFamily="2" charset="2"/>
              <a:buChar char="q"/>
            </a:pPr>
            <a:r>
              <a:rPr lang="en-US" sz="1100" dirty="0"/>
              <a:t>Ahmed, S. et al (2016) </a:t>
            </a:r>
            <a:r>
              <a:rPr lang="en-US" sz="1100" i="1" dirty="0"/>
              <a:t>Play and Cognitive Development</a:t>
            </a:r>
            <a:r>
              <a:rPr lang="en-US" sz="1100" dirty="0"/>
              <a:t>: Formal Operational Perspective of Piaget’s Theory. </a:t>
            </a:r>
            <a:r>
              <a:rPr lang="en-GB" sz="1100" dirty="0"/>
              <a:t>Journal of Education and Practice </a:t>
            </a:r>
            <a:r>
              <a:rPr lang="en-GB" sz="1100" dirty="0" err="1"/>
              <a:t>www.iiste.org</a:t>
            </a:r>
            <a:r>
              <a:rPr lang="en-GB" sz="1100" dirty="0"/>
              <a:t> ISSN 2222-1735 (Paper) ISSN 2222-288X (Online)</a:t>
            </a:r>
            <a:br>
              <a:rPr lang="en-GB" sz="1100" dirty="0"/>
            </a:br>
            <a:r>
              <a:rPr lang="en-GB" sz="1100" dirty="0"/>
              <a:t>Vol.7, No.28, 2016 </a:t>
            </a:r>
          </a:p>
          <a:p>
            <a:pPr>
              <a:buFont typeface="Wingdings" pitchFamily="2" charset="2"/>
              <a:buChar char="q"/>
            </a:pPr>
            <a:endParaRPr lang="en-GB" sz="1100" dirty="0"/>
          </a:p>
          <a:p>
            <a:pPr>
              <a:buFont typeface="Wingdings" pitchFamily="2" charset="2"/>
              <a:buChar char="q"/>
            </a:pPr>
            <a:r>
              <a:rPr lang="en-GB" sz="1100" dirty="0" err="1"/>
              <a:t>Mcleod</a:t>
            </a:r>
            <a:r>
              <a:rPr lang="en-GB" sz="1100" dirty="0"/>
              <a:t>, S. Dr (2018) Erik Erikson’s Stages of Psychosocial Development. </a:t>
            </a:r>
            <a:r>
              <a:rPr lang="en-GB" sz="1100" i="1" dirty="0" err="1"/>
              <a:t>Simplypsychology.org</a:t>
            </a:r>
            <a:endParaRPr lang="en-GB" sz="1100" i="1" dirty="0"/>
          </a:p>
          <a:p>
            <a:pPr>
              <a:buFont typeface="Wingdings" pitchFamily="2" charset="2"/>
              <a:buChar char="q"/>
            </a:pPr>
            <a:endParaRPr lang="en-GB" sz="1100" dirty="0"/>
          </a:p>
          <a:p>
            <a:pPr>
              <a:buFont typeface="Wingdings" pitchFamily="2" charset="2"/>
              <a:buChar char="q"/>
            </a:pPr>
            <a:endParaRPr lang="en-GB" sz="1100" dirty="0"/>
          </a:p>
          <a:p>
            <a:pPr marL="0" indent="0">
              <a:buNone/>
            </a:pPr>
            <a:endParaRPr lang="en-US" dirty="0"/>
          </a:p>
        </p:txBody>
      </p:sp>
    </p:spTree>
    <p:extLst>
      <p:ext uri="{BB962C8B-B14F-4D97-AF65-F5344CB8AC3E}">
        <p14:creationId xmlns:p14="http://schemas.microsoft.com/office/powerpoint/2010/main" val="817267843"/>
      </p:ext>
    </p:extLst>
  </p:cSld>
  <p:clrMapOvr>
    <a:masterClrMapping/>
  </p:clrMapOvr>
</p:sld>
</file>

<file path=ppt/theme/theme1.xml><?xml version="1.0" encoding="utf-8"?>
<a:theme xmlns:a="http://schemas.openxmlformats.org/drawingml/2006/main" name="StreetscapeVTI">
  <a:themeElements>
    <a:clrScheme name="AnalogousFromLightSeedRightStep">
      <a:dk1>
        <a:srgbClr val="000000"/>
      </a:dk1>
      <a:lt1>
        <a:srgbClr val="FFFFFF"/>
      </a:lt1>
      <a:dk2>
        <a:srgbClr val="412F24"/>
      </a:dk2>
      <a:lt2>
        <a:srgbClr val="E2E8E8"/>
      </a:lt2>
      <a:accent1>
        <a:srgbClr val="C59793"/>
      </a:accent1>
      <a:accent2>
        <a:srgbClr val="BA9C7F"/>
      </a:accent2>
      <a:accent3>
        <a:srgbClr val="A8A57F"/>
      </a:accent3>
      <a:accent4>
        <a:srgbClr val="99AA74"/>
      </a:accent4>
      <a:accent5>
        <a:srgbClr val="8DAC82"/>
      </a:accent5>
      <a:accent6>
        <a:srgbClr val="78AF81"/>
      </a:accent6>
      <a:hlink>
        <a:srgbClr val="588C91"/>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3218</TotalTime>
  <Words>1646</Words>
  <Application>Microsoft Macintosh PowerPoint</Application>
  <PresentationFormat>Widescreen</PresentationFormat>
  <Paragraphs>96</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Consolas</vt:lpstr>
      <vt:lpstr>Franklin Gothic Heavy</vt:lpstr>
      <vt:lpstr>Wingdings</vt:lpstr>
      <vt:lpstr>StreetscapeVTI</vt:lpstr>
      <vt:lpstr>“A child’s experience between the ages of 0-5 years can affect the rest of their lives”</vt:lpstr>
      <vt:lpstr>Contents Page</vt:lpstr>
      <vt:lpstr>Introduction</vt:lpstr>
      <vt:lpstr>Early stages of cognitive development</vt:lpstr>
      <vt:lpstr>Summary of the four stages  - Piaget Theory</vt:lpstr>
      <vt:lpstr>Erikson’s Theory</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0-5 years can affect the rest of their lives”</dc:title>
  <dc:creator>Microsoft Office User</dc:creator>
  <cp:lastModifiedBy>Microsoft Office User</cp:lastModifiedBy>
  <cp:revision>17</cp:revision>
  <dcterms:created xsi:type="dcterms:W3CDTF">2021-10-14T08:56:59Z</dcterms:created>
  <dcterms:modified xsi:type="dcterms:W3CDTF">2021-10-19T11:31:43Z</dcterms:modified>
</cp:coreProperties>
</file>