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8"/>
  </p:notesMasterIdLst>
  <p:sldIdLst>
    <p:sldId id="258" r:id="rId5"/>
    <p:sldId id="256" r:id="rId6"/>
    <p:sldId id="257" r:id="rId7"/>
  </p:sldIdLst>
  <p:sldSz cx="15113000" cy="21374100"/>
  <p:notesSz cx="6858000" cy="9144000"/>
  <p:embeddedFontLst>
    <p:embeddedFont>
      <p:font typeface="Open Sauce Bold" panose="020B0604020202020204" charset="0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8284E1-FCA4-46A2-AD4D-C2196A2164C5}" v="55" dt="2026-03-17T09:24:29.8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061" autoAdjust="0"/>
  </p:normalViewPr>
  <p:slideViewPr>
    <p:cSldViewPr>
      <p:cViewPr>
        <p:scale>
          <a:sx n="48" d="100"/>
          <a:sy n="48" d="100"/>
        </p:scale>
        <p:origin x="1116" y="-16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font" Target="fonts/font1.fntdata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emeh Heydari (2323552)" userId="e443d685-44dc-4b32-98ab-e994c7c5c32c" providerId="ADAL" clId="{337B43A6-69AD-4D33-A928-2F1ABE87F773}"/>
    <pc:docChg chg="undo custSel addSld modSld sldOrd">
      <pc:chgData name="Fatemeh Heydari (2323552)" userId="e443d685-44dc-4b32-98ab-e994c7c5c32c" providerId="ADAL" clId="{337B43A6-69AD-4D33-A928-2F1ABE87F773}" dt="2026-03-17T09:46:05.917" v="1510" actId="1076"/>
      <pc:docMkLst>
        <pc:docMk/>
      </pc:docMkLst>
      <pc:sldChg chg="addSp delSp modSp mod setBg chgLayout">
        <pc:chgData name="Fatemeh Heydari (2323552)" userId="e443d685-44dc-4b32-98ab-e994c7c5c32c" providerId="ADAL" clId="{337B43A6-69AD-4D33-A928-2F1ABE87F773}" dt="2026-03-17T09:46:05.917" v="1510" actId="1076"/>
        <pc:sldMkLst>
          <pc:docMk/>
          <pc:sldMk cId="0" sldId="256"/>
        </pc:sldMkLst>
        <pc:spChg chg="mod">
          <ac:chgData name="Fatemeh Heydari (2323552)" userId="e443d685-44dc-4b32-98ab-e994c7c5c32c" providerId="ADAL" clId="{337B43A6-69AD-4D33-A928-2F1ABE87F773}" dt="2026-03-17T09:03:55.621" v="1232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7T09:35:57.222" v="1499" actId="1076"/>
          <ac:spMkLst>
            <pc:docMk/>
            <pc:sldMk cId="0" sldId="256"/>
            <ac:spMk id="4" creationId="{00000000-0000-0000-0000-000000000000}"/>
          </ac:spMkLst>
        </pc:spChg>
        <pc:spChg chg="add mod">
          <ac:chgData name="Fatemeh Heydari (2323552)" userId="e443d685-44dc-4b32-98ab-e994c7c5c32c" providerId="ADAL" clId="{337B43A6-69AD-4D33-A928-2F1ABE87F773}" dt="2026-03-17T09:23:48.293" v="1321" actId="1076"/>
          <ac:spMkLst>
            <pc:docMk/>
            <pc:sldMk cId="0" sldId="256"/>
            <ac:spMk id="5" creationId="{2BF95230-B7B6-E7EC-0508-CEC4710261BA}"/>
          </ac:spMkLst>
        </pc:spChg>
        <pc:spChg chg="mod">
          <ac:chgData name="Fatemeh Heydari (2323552)" userId="e443d685-44dc-4b32-98ab-e994c7c5c32c" providerId="ADAL" clId="{337B43A6-69AD-4D33-A928-2F1ABE87F773}" dt="2026-03-16T10:32:44.292" v="1194" actId="1076"/>
          <ac:spMkLst>
            <pc:docMk/>
            <pc:sldMk cId="0" sldId="256"/>
            <ac:spMk id="6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6T10:35:29.335" v="1218" actId="1076"/>
          <ac:spMkLst>
            <pc:docMk/>
            <pc:sldMk cId="0" sldId="256"/>
            <ac:spMk id="7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7T09:24:25.647" v="1325" actId="1076"/>
          <ac:spMkLst>
            <pc:docMk/>
            <pc:sldMk cId="0" sldId="256"/>
            <ac:spMk id="8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7T09:29:31.103" v="1461" actId="5793"/>
          <ac:spMkLst>
            <pc:docMk/>
            <pc:sldMk cId="0" sldId="256"/>
            <ac:spMk id="9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4T02:37:45.514" v="935" actId="14100"/>
          <ac:spMkLst>
            <pc:docMk/>
            <pc:sldMk cId="0" sldId="256"/>
            <ac:spMk id="10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3T23:16:33.644" v="509" actId="1076"/>
          <ac:spMkLst>
            <pc:docMk/>
            <pc:sldMk cId="0" sldId="256"/>
            <ac:spMk id="12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3T23:16:25.567" v="507" actId="1076"/>
          <ac:spMkLst>
            <pc:docMk/>
            <pc:sldMk cId="0" sldId="256"/>
            <ac:spMk id="13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4T03:11:37.446" v="1032" actId="14100"/>
          <ac:spMkLst>
            <pc:docMk/>
            <pc:sldMk cId="0" sldId="256"/>
            <ac:spMk id="14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6T10:32:33.590" v="1192" actId="1076"/>
          <ac:spMkLst>
            <pc:docMk/>
            <pc:sldMk cId="0" sldId="256"/>
            <ac:spMk id="18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7T09:45:24.680" v="1507" actId="1076"/>
          <ac:spMkLst>
            <pc:docMk/>
            <pc:sldMk cId="0" sldId="256"/>
            <ac:spMk id="21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7T09:45:02.209" v="1506" actId="1076"/>
          <ac:spMkLst>
            <pc:docMk/>
            <pc:sldMk cId="0" sldId="256"/>
            <ac:spMk id="23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1T19:42:43.252" v="124" actId="1076"/>
          <ac:spMkLst>
            <pc:docMk/>
            <pc:sldMk cId="0" sldId="256"/>
            <ac:spMk id="27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1T19:42:54.470" v="127" actId="1076"/>
          <ac:spMkLst>
            <pc:docMk/>
            <pc:sldMk cId="0" sldId="256"/>
            <ac:spMk id="30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1T19:42:48.003" v="125" actId="1076"/>
          <ac:spMkLst>
            <pc:docMk/>
            <pc:sldMk cId="0" sldId="256"/>
            <ac:spMk id="31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7T09:27:36.504" v="1402" actId="1076"/>
          <ac:spMkLst>
            <pc:docMk/>
            <pc:sldMk cId="0" sldId="256"/>
            <ac:spMk id="32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4T03:12:01.092" v="1035" actId="1076"/>
          <ac:spMkLst>
            <pc:docMk/>
            <pc:sldMk cId="0" sldId="256"/>
            <ac:spMk id="47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11T19:43:21.316" v="131" actId="1076"/>
          <ac:spMkLst>
            <pc:docMk/>
            <pc:sldMk cId="0" sldId="256"/>
            <ac:spMk id="57" creationId="{25E60C23-3655-56A8-20A7-4C597C086A23}"/>
          </ac:spMkLst>
        </pc:spChg>
        <pc:spChg chg="mod">
          <ac:chgData name="Fatemeh Heydari (2323552)" userId="e443d685-44dc-4b32-98ab-e994c7c5c32c" providerId="ADAL" clId="{337B43A6-69AD-4D33-A928-2F1ABE87F773}" dt="2026-03-17T09:22:58.690" v="1315" actId="1076"/>
          <ac:spMkLst>
            <pc:docMk/>
            <pc:sldMk cId="0" sldId="256"/>
            <ac:spMk id="59" creationId="{05AE0870-449E-E89B-42B4-2852C34804B0}"/>
          </ac:spMkLst>
        </pc:spChg>
        <pc:spChg chg="mod">
          <ac:chgData name="Fatemeh Heydari (2323552)" userId="e443d685-44dc-4b32-98ab-e994c7c5c32c" providerId="ADAL" clId="{337B43A6-69AD-4D33-A928-2F1ABE87F773}" dt="2026-03-17T09:24:11.231" v="1323" actId="5793"/>
          <ac:spMkLst>
            <pc:docMk/>
            <pc:sldMk cId="0" sldId="256"/>
            <ac:spMk id="61" creationId="{CE4B28C5-7E64-9F02-CE3B-16D93A2B6121}"/>
          </ac:spMkLst>
        </pc:spChg>
        <pc:spChg chg="mod">
          <ac:chgData name="Fatemeh Heydari (2323552)" userId="e443d685-44dc-4b32-98ab-e994c7c5c32c" providerId="ADAL" clId="{337B43A6-69AD-4D33-A928-2F1ABE87F773}" dt="2026-03-17T09:23:26.477" v="1318" actId="1076"/>
          <ac:spMkLst>
            <pc:docMk/>
            <pc:sldMk cId="0" sldId="256"/>
            <ac:spMk id="63" creationId="{A2CE5278-2C82-DCAB-060C-9ECF4B1654E5}"/>
          </ac:spMkLst>
        </pc:spChg>
        <pc:spChg chg="mod">
          <ac:chgData name="Fatemeh Heydari (2323552)" userId="e443d685-44dc-4b32-98ab-e994c7c5c32c" providerId="ADAL" clId="{337B43A6-69AD-4D33-A928-2F1ABE87F773}" dt="2026-03-14T02:38:29.941" v="945" actId="1076"/>
          <ac:spMkLst>
            <pc:docMk/>
            <pc:sldMk cId="0" sldId="256"/>
            <ac:spMk id="65" creationId="{8D485ED6-F7BB-A075-E39F-C01023C40FE0}"/>
          </ac:spMkLst>
        </pc:spChg>
        <pc:spChg chg="mod">
          <ac:chgData name="Fatemeh Heydari (2323552)" userId="e443d685-44dc-4b32-98ab-e994c7c5c32c" providerId="ADAL" clId="{337B43A6-69AD-4D33-A928-2F1ABE87F773}" dt="2026-03-17T09:23:58.254" v="1322" actId="1076"/>
          <ac:spMkLst>
            <pc:docMk/>
            <pc:sldMk cId="0" sldId="256"/>
            <ac:spMk id="72" creationId="{6C4995F5-B501-EA9B-2EC8-B9285F812D77}"/>
          </ac:spMkLst>
        </pc:spChg>
        <pc:spChg chg="mod">
          <ac:chgData name="Fatemeh Heydari (2323552)" userId="e443d685-44dc-4b32-98ab-e994c7c5c32c" providerId="ADAL" clId="{337B43A6-69AD-4D33-A928-2F1ABE87F773}" dt="2026-03-17T09:04:55.357" v="1235" actId="1076"/>
          <ac:spMkLst>
            <pc:docMk/>
            <pc:sldMk cId="0" sldId="256"/>
            <ac:spMk id="82" creationId="{459FDE11-346D-7062-07F7-2C886C1028A7}"/>
          </ac:spMkLst>
        </pc:spChg>
        <pc:spChg chg="mod">
          <ac:chgData name="Fatemeh Heydari (2323552)" userId="e443d685-44dc-4b32-98ab-e994c7c5c32c" providerId="ADAL" clId="{337B43A6-69AD-4D33-A928-2F1ABE87F773}" dt="2026-03-17T09:45:33.176" v="1508" actId="1076"/>
          <ac:spMkLst>
            <pc:docMk/>
            <pc:sldMk cId="0" sldId="256"/>
            <ac:spMk id="84" creationId="{2ADD0E6F-43D0-652F-B994-FB43F9B139A8}"/>
          </ac:spMkLst>
        </pc:spChg>
        <pc:spChg chg="mod">
          <ac:chgData name="Fatemeh Heydari (2323552)" userId="e443d685-44dc-4b32-98ab-e994c7c5c32c" providerId="ADAL" clId="{337B43A6-69AD-4D33-A928-2F1ABE87F773}" dt="2026-03-14T01:25:15.731" v="753" actId="1076"/>
          <ac:spMkLst>
            <pc:docMk/>
            <pc:sldMk cId="0" sldId="256"/>
            <ac:spMk id="89" creationId="{E62AB0B3-A0FE-F888-99AE-C5E6E618495A}"/>
          </ac:spMkLst>
        </pc:spChg>
        <pc:picChg chg="add mod modCrop">
          <ac:chgData name="Fatemeh Heydari (2323552)" userId="e443d685-44dc-4b32-98ab-e994c7c5c32c" providerId="ADAL" clId="{337B43A6-69AD-4D33-A928-2F1ABE87F773}" dt="2026-03-17T09:46:05.917" v="1510" actId="1076"/>
          <ac:picMkLst>
            <pc:docMk/>
            <pc:sldMk cId="0" sldId="256"/>
            <ac:picMk id="3" creationId="{EC06CE5B-11BA-B335-1686-9A43A66F8B5D}"/>
          </ac:picMkLst>
        </pc:picChg>
        <pc:picChg chg="mod">
          <ac:chgData name="Fatemeh Heydari (2323552)" userId="e443d685-44dc-4b32-98ab-e994c7c5c32c" providerId="ADAL" clId="{337B43A6-69AD-4D33-A928-2F1ABE87F773}" dt="2026-03-11T19:43:15.424" v="130" actId="1076"/>
          <ac:picMkLst>
            <pc:docMk/>
            <pc:sldMk cId="0" sldId="256"/>
            <ac:picMk id="55" creationId="{B0F14145-3B2C-5FC6-F5C3-A1C9938D5397}"/>
          </ac:picMkLst>
        </pc:picChg>
        <pc:picChg chg="mod">
          <ac:chgData name="Fatemeh Heydari (2323552)" userId="e443d685-44dc-4b32-98ab-e994c7c5c32c" providerId="ADAL" clId="{337B43A6-69AD-4D33-A928-2F1ABE87F773}" dt="2026-03-17T09:23:38.149" v="1319" actId="1076"/>
          <ac:picMkLst>
            <pc:docMk/>
            <pc:sldMk cId="0" sldId="256"/>
            <ac:picMk id="73" creationId="{100ED9E1-48C4-4289-5A1D-10BB4F0A11DD}"/>
          </ac:picMkLst>
        </pc:picChg>
        <pc:picChg chg="mod">
          <ac:chgData name="Fatemeh Heydari (2323552)" userId="e443d685-44dc-4b32-98ab-e994c7c5c32c" providerId="ADAL" clId="{337B43A6-69AD-4D33-A928-2F1ABE87F773}" dt="2026-03-17T09:45:41.916" v="1509" actId="1076"/>
          <ac:picMkLst>
            <pc:docMk/>
            <pc:sldMk cId="0" sldId="256"/>
            <ac:picMk id="74" creationId="{F5C7E2DD-4D34-C51C-B969-2CA20DE41BE5}"/>
          </ac:picMkLst>
        </pc:picChg>
        <pc:picChg chg="mod">
          <ac:chgData name="Fatemeh Heydari (2323552)" userId="e443d685-44dc-4b32-98ab-e994c7c5c32c" providerId="ADAL" clId="{337B43A6-69AD-4D33-A928-2F1ABE87F773}" dt="2026-03-16T10:35:25.069" v="1217" actId="1076"/>
          <ac:picMkLst>
            <pc:docMk/>
            <pc:sldMk cId="0" sldId="256"/>
            <ac:picMk id="77" creationId="{280DBD7C-977D-ED9C-DF43-18B7C655DC1C}"/>
          </ac:picMkLst>
        </pc:picChg>
        <pc:picChg chg="mod">
          <ac:chgData name="Fatemeh Heydari (2323552)" userId="e443d685-44dc-4b32-98ab-e994c7c5c32c" providerId="ADAL" clId="{337B43A6-69AD-4D33-A928-2F1ABE87F773}" dt="2026-03-17T09:23:04.238" v="1316" actId="14100"/>
          <ac:picMkLst>
            <pc:docMk/>
            <pc:sldMk cId="0" sldId="256"/>
            <ac:picMk id="78" creationId="{CC0A87E5-900D-EBE6-085D-22DFC37D1B07}"/>
          </ac:picMkLst>
        </pc:picChg>
        <pc:picChg chg="mod">
          <ac:chgData name="Fatemeh Heydari (2323552)" userId="e443d685-44dc-4b32-98ab-e994c7c5c32c" providerId="ADAL" clId="{337B43A6-69AD-4D33-A928-2F1ABE87F773}" dt="2026-03-16T10:35:06.180" v="1215" actId="1076"/>
          <ac:picMkLst>
            <pc:docMk/>
            <pc:sldMk cId="0" sldId="256"/>
            <ac:picMk id="79" creationId="{28138E80-2599-BBFF-ABB2-05C84D4DE35B}"/>
          </ac:picMkLst>
        </pc:picChg>
        <pc:picChg chg="mod">
          <ac:chgData name="Fatemeh Heydari (2323552)" userId="e443d685-44dc-4b32-98ab-e994c7c5c32c" providerId="ADAL" clId="{337B43A6-69AD-4D33-A928-2F1ABE87F773}" dt="2026-03-17T09:04:52.579" v="1234" actId="1076"/>
          <ac:picMkLst>
            <pc:docMk/>
            <pc:sldMk cId="0" sldId="256"/>
            <ac:picMk id="80" creationId="{7A62DF58-950C-99C1-A9F5-7E7BFDEDD3F2}"/>
          </ac:picMkLst>
        </pc:picChg>
        <pc:picChg chg="mod">
          <ac:chgData name="Fatemeh Heydari (2323552)" userId="e443d685-44dc-4b32-98ab-e994c7c5c32c" providerId="ADAL" clId="{337B43A6-69AD-4D33-A928-2F1ABE87F773}" dt="2026-03-11T19:43:05.204" v="128" actId="1076"/>
          <ac:picMkLst>
            <pc:docMk/>
            <pc:sldMk cId="0" sldId="256"/>
            <ac:picMk id="85" creationId="{429A7820-4352-E45B-2EE9-93E0BD4C2CA6}"/>
          </ac:picMkLst>
        </pc:picChg>
        <pc:picChg chg="mod">
          <ac:chgData name="Fatemeh Heydari (2323552)" userId="e443d685-44dc-4b32-98ab-e994c7c5c32c" providerId="ADAL" clId="{337B43A6-69AD-4D33-A928-2F1ABE87F773}" dt="2026-03-14T01:25:11.452" v="752" actId="1076"/>
          <ac:picMkLst>
            <pc:docMk/>
            <pc:sldMk cId="0" sldId="256"/>
            <ac:picMk id="87" creationId="{43B0EA4A-B7E6-30A5-0C38-EA63FAE605BD}"/>
          </ac:picMkLst>
        </pc:picChg>
        <pc:picChg chg="mod">
          <ac:chgData name="Fatemeh Heydari (2323552)" userId="e443d685-44dc-4b32-98ab-e994c7c5c32c" providerId="ADAL" clId="{337B43A6-69AD-4D33-A928-2F1ABE87F773}" dt="2026-03-14T03:11:54.454" v="1034" actId="14100"/>
          <ac:picMkLst>
            <pc:docMk/>
            <pc:sldMk cId="0" sldId="256"/>
            <ac:picMk id="90" creationId="{6F5FD3D0-B99C-9334-FDEE-0A21711D883F}"/>
          </ac:picMkLst>
        </pc:picChg>
      </pc:sldChg>
      <pc:sldChg chg="addSp delSp modSp mod">
        <pc:chgData name="Fatemeh Heydari (2323552)" userId="e443d685-44dc-4b32-98ab-e994c7c5c32c" providerId="ADAL" clId="{337B43A6-69AD-4D33-A928-2F1ABE87F773}" dt="2026-03-15T14:04:30.958" v="1159" actId="20577"/>
        <pc:sldMkLst>
          <pc:docMk/>
          <pc:sldMk cId="2147147257" sldId="257"/>
        </pc:sldMkLst>
        <pc:spChg chg="mod">
          <ac:chgData name="Fatemeh Heydari (2323552)" userId="e443d685-44dc-4b32-98ab-e994c7c5c32c" providerId="ADAL" clId="{337B43A6-69AD-4D33-A928-2F1ABE87F773}" dt="2026-03-15T14:04:30.958" v="1159" actId="20577"/>
          <ac:spMkLst>
            <pc:docMk/>
            <pc:sldMk cId="2147147257" sldId="257"/>
            <ac:spMk id="6" creationId="{132014D7-0A13-CCDD-8174-3FD9F2E84EA9}"/>
          </ac:spMkLst>
        </pc:spChg>
        <pc:spChg chg="add mod">
          <ac:chgData name="Fatemeh Heydari (2323552)" userId="e443d685-44dc-4b32-98ab-e994c7c5c32c" providerId="ADAL" clId="{337B43A6-69AD-4D33-A928-2F1ABE87F773}" dt="2026-03-10T21:42:50.647" v="85" actId="1076"/>
          <ac:spMkLst>
            <pc:docMk/>
            <pc:sldMk cId="2147147257" sldId="257"/>
            <ac:spMk id="13" creationId="{92C71F94-FFC0-FC6F-9184-86D02B3FC5B7}"/>
          </ac:spMkLst>
        </pc:spChg>
        <pc:picChg chg="add mod">
          <ac:chgData name="Fatemeh Heydari (2323552)" userId="e443d685-44dc-4b32-98ab-e994c7c5c32c" providerId="ADAL" clId="{337B43A6-69AD-4D33-A928-2F1ABE87F773}" dt="2026-03-10T21:37:49.656" v="44" actId="1076"/>
          <ac:picMkLst>
            <pc:docMk/>
            <pc:sldMk cId="2147147257" sldId="257"/>
            <ac:picMk id="7" creationId="{CC3B1A57-57AD-C145-6532-C3309103B46F}"/>
          </ac:picMkLst>
        </pc:picChg>
        <pc:picChg chg="add mod">
          <ac:chgData name="Fatemeh Heydari (2323552)" userId="e443d685-44dc-4b32-98ab-e994c7c5c32c" providerId="ADAL" clId="{337B43A6-69AD-4D33-A928-2F1ABE87F773}" dt="2026-03-10T21:37:57.400" v="47" actId="1076"/>
          <ac:picMkLst>
            <pc:docMk/>
            <pc:sldMk cId="2147147257" sldId="257"/>
            <ac:picMk id="8" creationId="{C753FDBF-D172-51F2-5381-8B7D0EE0592B}"/>
          </ac:picMkLst>
        </pc:picChg>
        <pc:picChg chg="add mod">
          <ac:chgData name="Fatemeh Heydari (2323552)" userId="e443d685-44dc-4b32-98ab-e994c7c5c32c" providerId="ADAL" clId="{337B43A6-69AD-4D33-A928-2F1ABE87F773}" dt="2026-03-10T21:42:54.810" v="86" actId="1076"/>
          <ac:picMkLst>
            <pc:docMk/>
            <pc:sldMk cId="2147147257" sldId="257"/>
            <ac:picMk id="10" creationId="{24FF2517-4794-CAE0-6E80-7CB1EF3517F3}"/>
          </ac:picMkLst>
        </pc:picChg>
      </pc:sldChg>
      <pc:sldChg chg="addSp modSp new mod ord modTransition">
        <pc:chgData name="Fatemeh Heydari (2323552)" userId="e443d685-44dc-4b32-98ab-e994c7c5c32c" providerId="ADAL" clId="{337B43A6-69AD-4D33-A928-2F1ABE87F773}" dt="2026-03-14T03:45:11.690" v="1119" actId="20577"/>
        <pc:sldMkLst>
          <pc:docMk/>
          <pc:sldMk cId="4220289360" sldId="258"/>
        </pc:sldMkLst>
        <pc:spChg chg="add mod">
          <ac:chgData name="Fatemeh Heydari (2323552)" userId="e443d685-44dc-4b32-98ab-e994c7c5c32c" providerId="ADAL" clId="{337B43A6-69AD-4D33-A928-2F1ABE87F773}" dt="2026-03-14T03:44:36.867" v="1113" actId="255"/>
          <ac:spMkLst>
            <pc:docMk/>
            <pc:sldMk cId="4220289360" sldId="258"/>
            <ac:spMk id="4" creationId="{457BD735-FF02-B65C-9051-6078252931A6}"/>
          </ac:spMkLst>
        </pc:spChg>
        <pc:spChg chg="add mod">
          <ac:chgData name="Fatemeh Heydari (2323552)" userId="e443d685-44dc-4b32-98ab-e994c7c5c32c" providerId="ADAL" clId="{337B43A6-69AD-4D33-A928-2F1ABE87F773}" dt="2026-03-14T03:43:46.711" v="1108" actId="1076"/>
          <ac:spMkLst>
            <pc:docMk/>
            <pc:sldMk cId="4220289360" sldId="258"/>
            <ac:spMk id="6" creationId="{3A45EE31-1623-DA5B-2DB4-AD50A43C9172}"/>
          </ac:spMkLst>
        </pc:spChg>
        <pc:spChg chg="add mod">
          <ac:chgData name="Fatemeh Heydari (2323552)" userId="e443d685-44dc-4b32-98ab-e994c7c5c32c" providerId="ADAL" clId="{337B43A6-69AD-4D33-A928-2F1ABE87F773}" dt="2026-03-14T03:45:11.690" v="1119" actId="20577"/>
          <ac:spMkLst>
            <pc:docMk/>
            <pc:sldMk cId="4220289360" sldId="258"/>
            <ac:spMk id="8" creationId="{059B5101-E464-A366-5EB0-A58F79387BBF}"/>
          </ac:spMkLst>
        </pc:spChg>
        <pc:picChg chg="add mod">
          <ac:chgData name="Fatemeh Heydari (2323552)" userId="e443d685-44dc-4b32-98ab-e994c7c5c32c" providerId="ADAL" clId="{337B43A6-69AD-4D33-A928-2F1ABE87F773}" dt="2026-03-14T03:44:55.904" v="1118" actId="14100"/>
          <ac:picMkLst>
            <pc:docMk/>
            <pc:sldMk cId="4220289360" sldId="258"/>
            <ac:picMk id="2" creationId="{9B7E8A67-6F46-29A3-5D46-EE97EA6EFC7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7DAF4-282C-4B12-B990-62E23F133BD3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E8619A-F313-4C75-9958-221A8E3BD5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1667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8619A-F313-4C75-9958-221A8E3BD58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830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mental-health/adults/nhs-talking-therapies/" TargetMode="External"/><Relationship Id="rId13" Type="http://schemas.openxmlformats.org/officeDocument/2006/relationships/image" Target="../media/image19.png"/><Relationship Id="rId3" Type="http://schemas.openxmlformats.org/officeDocument/2006/relationships/hyperlink" Target="https://pmc.ncbi.nlm.nih.gov/articles/PMC5573555/" TargetMode="External"/><Relationship Id="rId7" Type="http://schemas.openxmlformats.org/officeDocument/2006/relationships/hyperlink" Target="https://www.nhs.uk/mental-health/conditions/generalised-anxiety-disorder-gad/" TargetMode="External"/><Relationship Id="rId12" Type="http://schemas.openxmlformats.org/officeDocument/2006/relationships/hyperlink" Target="https://www.who.int/standards/classifications/classification-of-diseases" TargetMode="External"/><Relationship Id="rId2" Type="http://schemas.openxmlformats.org/officeDocument/2006/relationships/hyperlink" Target="https://www.tandfonline.com/doi/pdf/10.31887/DCNS.2017.19.2/lborza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tandfonline.com/doi/pdf/10.31887/DCNS.2017.19.2/dnutt?needAccess=true" TargetMode="External"/><Relationship Id="rId11" Type="http://schemas.openxmlformats.org/officeDocument/2006/relationships/hyperlink" Target="https://www.sciencedirect.com/science/article/abs/pii/S0140673618317938" TargetMode="External"/><Relationship Id="rId5" Type="http://schemas.openxmlformats.org/officeDocument/2006/relationships/hyperlink" Target="https://www.nature.com/articles/s41598-025-11315-0.pdf" TargetMode="External"/><Relationship Id="rId10" Type="http://schemas.openxmlformats.org/officeDocument/2006/relationships/hyperlink" Target="https://www.jmir.org/2022/3/e29384/pdf" TargetMode="External"/><Relationship Id="rId4" Type="http://schemas.openxmlformats.org/officeDocument/2006/relationships/hyperlink" Target="https://www.tandfonline.com/doi/pdf/10.31887/DCNS.2017.19.2/kdomschke" TargetMode="External"/><Relationship Id="rId9" Type="http://schemas.openxmlformats.org/officeDocument/2006/relationships/hyperlink" Target="https://www.cambridge.org/core/services/aop-cambridge-core/content/view/S092493382400155X?pdf" TargetMode="External"/><Relationship Id="rId1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B7E8A67-6F46-29A3-5D46-EE97EA6EFC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714" y="4817164"/>
            <a:ext cx="6542786" cy="28381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7BD735-FF02-B65C-9051-6078252931A6}"/>
              </a:ext>
            </a:extLst>
          </p:cNvPr>
          <p:cNvSpPr txBox="1"/>
          <p:nvPr/>
        </p:nvSpPr>
        <p:spPr>
          <a:xfrm>
            <a:off x="3718814" y="9273409"/>
            <a:ext cx="755294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BMHP6029</a:t>
            </a:r>
          </a:p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Psychopathological Classifications and Provisions Component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45EE31-1623-DA5B-2DB4-AD50A43C9172}"/>
              </a:ext>
            </a:extLst>
          </p:cNvPr>
          <p:cNvSpPr txBox="1"/>
          <p:nvPr/>
        </p:nvSpPr>
        <p:spPr>
          <a:xfrm>
            <a:off x="850900" y="11601450"/>
            <a:ext cx="755294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name: Fatemeh Heydari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2323552 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9B5101-E464-A366-5EB0-A58F79387BBF}"/>
              </a:ext>
            </a:extLst>
          </p:cNvPr>
          <p:cNvSpPr txBox="1"/>
          <p:nvPr/>
        </p:nvSpPr>
        <p:spPr>
          <a:xfrm>
            <a:off x="546100" y="13199840"/>
            <a:ext cx="13898372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</a:t>
            </a:r>
          </a:p>
          <a:p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PLEASE DELETE GUIDANCE TEXT IN RED</a:t>
            </a:r>
          </a:p>
        </p:txBody>
      </p:sp>
    </p:spTree>
    <p:extLst>
      <p:ext uri="{BB962C8B-B14F-4D97-AF65-F5344CB8AC3E}">
        <p14:creationId xmlns:p14="http://schemas.microsoft.com/office/powerpoint/2010/main" val="4220289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black">
      <p:bgPr>
        <a:solidFill>
          <a:srgbClr val="F6F6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Picture 85">
            <a:extLst>
              <a:ext uri="{FF2B5EF4-FFF2-40B4-BE49-F238E27FC236}">
                <a16:creationId xmlns:a16="http://schemas.microsoft.com/office/drawing/2014/main" id="{391A98E4-4AD9-B7B1-57CA-074251AC9C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443" y="437558"/>
            <a:ext cx="2841966" cy="2825909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CC0A87E5-900D-EBE6-085D-22DFC37D1B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147" y="3949264"/>
            <a:ext cx="4976395" cy="4062227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100ED9E1-48C4-4289-5A1D-10BB4F0A11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88064" y="4031680"/>
            <a:ext cx="4324046" cy="4160892"/>
          </a:xfrm>
          <a:prstGeom prst="rect">
            <a:avLst/>
          </a:prstGeom>
        </p:spPr>
      </p:pic>
      <p:sp>
        <p:nvSpPr>
          <p:cNvPr id="2" name="AutoShape 2"/>
          <p:cNvSpPr/>
          <p:nvPr/>
        </p:nvSpPr>
        <p:spPr>
          <a:xfrm>
            <a:off x="2905105" y="1072829"/>
            <a:ext cx="11657951" cy="2810421"/>
          </a:xfrm>
          <a:prstGeom prst="rect">
            <a:avLst/>
          </a:prstGeom>
          <a:solidFill>
            <a:srgbClr val="F1E6B8"/>
          </a:solidFill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Generalized Anxiety Disorder (GAD) is an anxiety disorder characterized by persistent and excessive worry about everyday situations (WHO,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Symptoms include psychological distress and physical tension that can affect daily functioning.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Global prevalence is approximately 3–6% of adults ( WHO,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Women experience higher prevalence than men, possibly due to biological vulnerability and social stress factors.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Stigma surrounding mental illness may prevent individuals from seeking professional help (Lemmer et al., 2025).</a:t>
            </a:r>
          </a:p>
        </p:txBody>
      </p:sp>
      <p:sp>
        <p:nvSpPr>
          <p:cNvPr id="4" name="AutoShape 4"/>
          <p:cNvSpPr/>
          <p:nvPr/>
        </p:nvSpPr>
        <p:spPr>
          <a:xfrm>
            <a:off x="1168038" y="13389183"/>
            <a:ext cx="12065440" cy="0"/>
          </a:xfrm>
          <a:prstGeom prst="line">
            <a:avLst/>
          </a:prstGeom>
          <a:ln w="19050" cap="rnd">
            <a:solidFill>
              <a:srgbClr val="F46E16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8" name="AutoShape 8"/>
          <p:cNvSpPr/>
          <p:nvPr/>
        </p:nvSpPr>
        <p:spPr>
          <a:xfrm>
            <a:off x="722260" y="8222862"/>
            <a:ext cx="12085216" cy="0"/>
          </a:xfrm>
          <a:prstGeom prst="line">
            <a:avLst/>
          </a:prstGeom>
          <a:ln w="19050" cap="rnd">
            <a:solidFill>
              <a:srgbClr val="F46E16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9" name="AutoShape 9"/>
          <p:cNvSpPr/>
          <p:nvPr/>
        </p:nvSpPr>
        <p:spPr>
          <a:xfrm>
            <a:off x="149636" y="8502677"/>
            <a:ext cx="8779023" cy="4859934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Historically, anxiety symptoms were described using broader terms such as “neurasthenia” or nervous disorders, reflecting limited medical understanding of anxiety conditions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Crocq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Earlier understanding of anxiety disorders was limited and often associated with nervous system weakness of the system.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Mental illness was frequently linked to social stigma and discrimination.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Treatment approaches were inconsistent and often ineffective.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development of DSM and ICD classification systems improved recognition and diagnosis of anxiety disorders.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Modern mental health practice uses biopsychosocial models to understand anxiety disorders, considering biological, psychological and social factors(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Crocq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767593" y="4856271"/>
            <a:ext cx="3841403" cy="2450516"/>
          </a:xfrm>
          <a:prstGeom prst="rect">
            <a:avLst/>
          </a:prstGeom>
          <a:solidFill>
            <a:srgbClr val="F1E6B8"/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12" name="Freeform 12"/>
          <p:cNvSpPr/>
          <p:nvPr/>
        </p:nvSpPr>
        <p:spPr>
          <a:xfrm rot="4043895">
            <a:off x="8674473" y="7209908"/>
            <a:ext cx="797751" cy="1154944"/>
          </a:xfrm>
          <a:custGeom>
            <a:avLst/>
            <a:gdLst/>
            <a:ahLst/>
            <a:cxnLst/>
            <a:rect l="l" t="t" r="r" b="b"/>
            <a:pathLst>
              <a:path w="881957" h="1154944">
                <a:moveTo>
                  <a:pt x="0" y="0"/>
                </a:moveTo>
                <a:lnTo>
                  <a:pt x="881957" y="0"/>
                </a:lnTo>
                <a:lnTo>
                  <a:pt x="881957" y="1154944"/>
                </a:lnTo>
                <a:lnTo>
                  <a:pt x="0" y="115494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 rot="-2274393">
            <a:off x="5430945" y="7423439"/>
            <a:ext cx="881957" cy="1075191"/>
          </a:xfrm>
          <a:custGeom>
            <a:avLst/>
            <a:gdLst/>
            <a:ahLst/>
            <a:cxnLst/>
            <a:rect l="l" t="t" r="r" b="b"/>
            <a:pathLst>
              <a:path w="881957" h="1154944">
                <a:moveTo>
                  <a:pt x="0" y="0"/>
                </a:moveTo>
                <a:lnTo>
                  <a:pt x="881958" y="0"/>
                </a:lnTo>
                <a:lnTo>
                  <a:pt x="881958" y="1154944"/>
                </a:lnTo>
                <a:lnTo>
                  <a:pt x="0" y="115494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AutoShape 14"/>
          <p:cNvSpPr/>
          <p:nvPr/>
        </p:nvSpPr>
        <p:spPr>
          <a:xfrm>
            <a:off x="10759164" y="13820881"/>
            <a:ext cx="4096625" cy="7215317"/>
          </a:xfrm>
          <a:prstGeom prst="rect">
            <a:avLst/>
          </a:prstGeom>
          <a:solidFill>
            <a:srgbClr val="F1E6B8"/>
          </a:solidFill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Generalised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Anxiety Disorder is a common mental health condition that can significantly affect daily functioning and quality of life.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Modern classification systems such as ICD-11 have improved recognition and diagnosis (WHO, 2019).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Evidence suggests that CBT and SSRIs are effective treatments for GAD (Borza, 2017; Slee et al., 2019).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stigma, social inequalities and service pressures continue to affect access to mental health care </a:t>
            </a:r>
            <a:r>
              <a:rPr lang="da-DK" dirty="0">
                <a:latin typeface="Arial" panose="020B0604020202020204" pitchFamily="34" charset="0"/>
                <a:cs typeface="Arial" panose="020B0604020202020204" pitchFamily="34" charset="0"/>
              </a:rPr>
              <a:t>(Lemmer et al., 2025; NHS, 2024).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Improving early identification and expanding mental health services may improve outcomes for individuals experiencing GAD.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0129422" y="9882469"/>
            <a:ext cx="3898924" cy="2633935"/>
          </a:xfrm>
          <a:prstGeom prst="rect">
            <a:avLst/>
          </a:prstGeom>
          <a:solidFill>
            <a:srgbClr val="F1E6B8"/>
          </a:solidFill>
        </p:spPr>
        <p:txBody>
          <a:bodyPr/>
          <a:lstStyle/>
          <a:p>
            <a:endParaRPr lang="en-US"/>
          </a:p>
        </p:txBody>
      </p:sp>
      <p:sp>
        <p:nvSpPr>
          <p:cNvPr id="21" name="AutoShape 21"/>
          <p:cNvSpPr/>
          <p:nvPr/>
        </p:nvSpPr>
        <p:spPr>
          <a:xfrm>
            <a:off x="149636" y="13923484"/>
            <a:ext cx="5925898" cy="7196998"/>
          </a:xfrm>
          <a:prstGeom prst="rect">
            <a:avLst/>
          </a:prstGeom>
          <a:solidFill>
            <a:srgbClr val="F1E6B8"/>
          </a:solidFill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People with anxiety symptoms usually seek help from a General Practitioner (GP) for assessment and support (NHS,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Patients may be referred to NHS Talking Therapies services for psychological treatment.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Cognitive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Therapy (CBT) is the main psychological treatment for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Generalised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Anxiety Disorder (Borza,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Recent research also shows that psychological therapies are effective in reducing symptoms of GAD (Papola et al.,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some cases, antidepressant medication such as (SSRIs) may be prescribed (Slee et al.,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NHS also recommends self-help strategies, including exercise, relaxation techniques and reducing caffeine intake.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some cases, stigma or cultural beliefs may affect help-seeking and access to treatment.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High demand for mental health services can lead to waiting times for treatment (NHS, 2024).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231123" y="13920627"/>
            <a:ext cx="4401513" cy="7004370"/>
          </a:xfrm>
          <a:prstGeom prst="rect">
            <a:avLst/>
          </a:prstGeom>
          <a:solidFill>
            <a:srgbClr val="F1E6B8"/>
          </a:solidFill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Improve early identification and screening of anxiety disorders in primary care (NHS,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Expand NHS Talking Therapies services to reduce waiting times and improve access to psychological support (NHS, 2024, Slee et al.,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 access to digital CBT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to support evidence-based treatment delivery (Ritola et al.,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 culturally sensitive mental health services to reduce inequalities in access to care (Lemmer et al.,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Strengthen public anti-stigma initiatives to encourage help-seeking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(Lemmer et al., 2025).</a:t>
            </a:r>
          </a:p>
        </p:txBody>
      </p:sp>
      <p:sp>
        <p:nvSpPr>
          <p:cNvPr id="27" name="Freeform 27"/>
          <p:cNvSpPr/>
          <p:nvPr/>
        </p:nvSpPr>
        <p:spPr>
          <a:xfrm rot="5818003">
            <a:off x="13181765" y="273135"/>
            <a:ext cx="844208" cy="643133"/>
          </a:xfrm>
          <a:custGeom>
            <a:avLst/>
            <a:gdLst/>
            <a:ahLst/>
            <a:cxnLst/>
            <a:rect l="l" t="t" r="r" b="b"/>
            <a:pathLst>
              <a:path w="844208" h="643133">
                <a:moveTo>
                  <a:pt x="0" y="0"/>
                </a:moveTo>
                <a:lnTo>
                  <a:pt x="844208" y="0"/>
                </a:lnTo>
                <a:lnTo>
                  <a:pt x="844208" y="643134"/>
                </a:lnTo>
                <a:lnTo>
                  <a:pt x="0" y="64313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Freeform 30"/>
          <p:cNvSpPr/>
          <p:nvPr/>
        </p:nvSpPr>
        <p:spPr>
          <a:xfrm rot="-5739903" flipH="1">
            <a:off x="13520807" y="3280176"/>
            <a:ext cx="876991" cy="668108"/>
          </a:xfrm>
          <a:custGeom>
            <a:avLst/>
            <a:gdLst/>
            <a:ahLst/>
            <a:cxnLst/>
            <a:rect l="l" t="t" r="r" b="b"/>
            <a:pathLst>
              <a:path w="876991" h="668108">
                <a:moveTo>
                  <a:pt x="876991" y="0"/>
                </a:moveTo>
                <a:lnTo>
                  <a:pt x="0" y="0"/>
                </a:lnTo>
                <a:lnTo>
                  <a:pt x="0" y="668108"/>
                </a:lnTo>
                <a:lnTo>
                  <a:pt x="876991" y="668108"/>
                </a:lnTo>
                <a:lnTo>
                  <a:pt x="876991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1" name="Freeform 31"/>
          <p:cNvSpPr/>
          <p:nvPr/>
        </p:nvSpPr>
        <p:spPr>
          <a:xfrm rot="1442713">
            <a:off x="288494" y="319311"/>
            <a:ext cx="844208" cy="643133"/>
          </a:xfrm>
          <a:custGeom>
            <a:avLst/>
            <a:gdLst/>
            <a:ahLst/>
            <a:cxnLst/>
            <a:rect l="l" t="t" r="r" b="b"/>
            <a:pathLst>
              <a:path w="844208" h="643133">
                <a:moveTo>
                  <a:pt x="0" y="0"/>
                </a:moveTo>
                <a:lnTo>
                  <a:pt x="844208" y="0"/>
                </a:lnTo>
                <a:lnTo>
                  <a:pt x="844208" y="643134"/>
                </a:lnTo>
                <a:lnTo>
                  <a:pt x="0" y="64313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2" name="Freeform 32"/>
          <p:cNvSpPr/>
          <p:nvPr/>
        </p:nvSpPr>
        <p:spPr>
          <a:xfrm rot="-3544101">
            <a:off x="9390045" y="12675422"/>
            <a:ext cx="554979" cy="909509"/>
          </a:xfrm>
          <a:custGeom>
            <a:avLst/>
            <a:gdLst/>
            <a:ahLst/>
            <a:cxnLst/>
            <a:rect l="l" t="t" r="r" b="b"/>
            <a:pathLst>
              <a:path w="721069" h="1046406">
                <a:moveTo>
                  <a:pt x="0" y="0"/>
                </a:moveTo>
                <a:lnTo>
                  <a:pt x="721068" y="0"/>
                </a:lnTo>
                <a:lnTo>
                  <a:pt x="721068" y="1046406"/>
                </a:lnTo>
                <a:lnTo>
                  <a:pt x="0" y="104640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3" name="AutoShape 33"/>
          <p:cNvSpPr/>
          <p:nvPr/>
        </p:nvSpPr>
        <p:spPr>
          <a:xfrm>
            <a:off x="1716872" y="3951288"/>
            <a:ext cx="12096000" cy="0"/>
          </a:xfrm>
          <a:prstGeom prst="line">
            <a:avLst/>
          </a:prstGeom>
          <a:ln w="19050" cap="rnd">
            <a:solidFill>
              <a:srgbClr val="F46E16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Box 35"/>
          <p:cNvSpPr txBox="1"/>
          <p:nvPr/>
        </p:nvSpPr>
        <p:spPr>
          <a:xfrm>
            <a:off x="1863584" y="3476158"/>
            <a:ext cx="8369293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29"/>
              </a:lnSpc>
            </a:pPr>
            <a:endParaRPr lang="en-US" sz="1377" b="1" dirty="0">
              <a:solidFill>
                <a:srgbClr val="0E0E0E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B0F14145-3B2C-5FC6-F5C3-A1C9938D539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194440" y="67971"/>
            <a:ext cx="5053820" cy="962654"/>
          </a:xfrm>
          <a:prstGeom prst="rect">
            <a:avLst/>
          </a:prstGeom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25E60C23-3655-56A8-20A7-4C597C086A23}"/>
              </a:ext>
            </a:extLst>
          </p:cNvPr>
          <p:cNvSpPr txBox="1"/>
          <p:nvPr/>
        </p:nvSpPr>
        <p:spPr>
          <a:xfrm>
            <a:off x="2413608" y="253618"/>
            <a:ext cx="456276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6B00 Generalized Anxiety Disorder (GAD)</a:t>
            </a:r>
          </a:p>
          <a:p>
            <a:pPr algn="ctr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Anxiety or fear related disorder (WHO,2019)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05AE0870-449E-E89B-42B4-2852C34804B0}"/>
              </a:ext>
            </a:extLst>
          </p:cNvPr>
          <p:cNvSpPr txBox="1"/>
          <p:nvPr/>
        </p:nvSpPr>
        <p:spPr>
          <a:xfrm>
            <a:off x="286455" y="3558960"/>
            <a:ext cx="488548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Genetic factors may increase vulnerability to anxiety disorders (Gottschalk &amp;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Domschke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Neurobiological processes, including stress regulation mechanisms, contribute to anxiety symptoms (Maron &amp; Nutt,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Psychosocial stressors such as financial problems, trauma and life adversity increase risk (WHO,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 factors and life experiences may interact with biological vulnerability.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CE4B28C5-7E64-9F02-CE3B-16D93A2B6121}"/>
              </a:ext>
            </a:extLst>
          </p:cNvPr>
          <p:cNvSpPr txBox="1"/>
          <p:nvPr/>
        </p:nvSpPr>
        <p:spPr>
          <a:xfrm>
            <a:off x="5767593" y="4148236"/>
            <a:ext cx="389994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Persistent excessive worry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Restlessness and muscle tension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Sleep disturbance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Difficulty concentrating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Irritability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Fatigue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(WHO, 2019)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A2CE5278-2C82-DCAB-060C-9ECF4B1654E5}"/>
              </a:ext>
            </a:extLst>
          </p:cNvPr>
          <p:cNvSpPr txBox="1"/>
          <p:nvPr/>
        </p:nvSpPr>
        <p:spPr>
          <a:xfrm>
            <a:off x="517212" y="3820975"/>
            <a:ext cx="10832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Causes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8D485ED6-F7BB-A075-E39F-C01023C40FE0}"/>
              </a:ext>
            </a:extLst>
          </p:cNvPr>
          <p:cNvSpPr txBox="1"/>
          <p:nvPr/>
        </p:nvSpPr>
        <p:spPr>
          <a:xfrm>
            <a:off x="5957623" y="4979883"/>
            <a:ext cx="15331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6C4995F5-B501-EA9B-2EC8-B9285F812D77}"/>
              </a:ext>
            </a:extLst>
          </p:cNvPr>
          <p:cNvSpPr txBox="1"/>
          <p:nvPr/>
        </p:nvSpPr>
        <p:spPr>
          <a:xfrm>
            <a:off x="10285064" y="3993227"/>
            <a:ext cx="14066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Diagnosis</a:t>
            </a:r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F5C7E2DD-4D34-C51C-B969-2CA20DE41BE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705" y="13555507"/>
            <a:ext cx="3486246" cy="403346"/>
          </a:xfrm>
          <a:prstGeom prst="rect">
            <a:avLst/>
          </a:prstGeom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280DBD7C-977D-ED9C-DF43-18B7C655DC1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2199385" y="8852724"/>
            <a:ext cx="1632365" cy="2442957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 rot="2506083">
            <a:off x="13974476" y="9059352"/>
            <a:ext cx="721069" cy="1046406"/>
          </a:xfrm>
          <a:custGeom>
            <a:avLst/>
            <a:gdLst/>
            <a:ahLst/>
            <a:cxnLst/>
            <a:rect l="l" t="t" r="r" b="b"/>
            <a:pathLst>
              <a:path w="721069" h="1046406">
                <a:moveTo>
                  <a:pt x="0" y="0"/>
                </a:moveTo>
                <a:lnTo>
                  <a:pt x="721068" y="0"/>
                </a:lnTo>
                <a:lnTo>
                  <a:pt x="721068" y="1046406"/>
                </a:lnTo>
                <a:lnTo>
                  <a:pt x="0" y="104640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7" name="Freeform 7"/>
          <p:cNvSpPr/>
          <p:nvPr/>
        </p:nvSpPr>
        <p:spPr>
          <a:xfrm rot="-984042">
            <a:off x="12859569" y="11972429"/>
            <a:ext cx="747817" cy="1085223"/>
          </a:xfrm>
          <a:custGeom>
            <a:avLst/>
            <a:gdLst/>
            <a:ahLst/>
            <a:cxnLst/>
            <a:rect l="l" t="t" r="r" b="b"/>
            <a:pathLst>
              <a:path w="747817" h="1085223">
                <a:moveTo>
                  <a:pt x="0" y="0"/>
                </a:moveTo>
                <a:lnTo>
                  <a:pt x="747817" y="0"/>
                </a:lnTo>
                <a:lnTo>
                  <a:pt x="747817" y="1085223"/>
                </a:lnTo>
                <a:lnTo>
                  <a:pt x="0" y="108522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79" name="Picture 78">
            <a:extLst>
              <a:ext uri="{FF2B5EF4-FFF2-40B4-BE49-F238E27FC236}">
                <a16:creationId xmlns:a16="http://schemas.microsoft.com/office/drawing/2014/main" id="{28138E80-2599-BBFF-ABB2-05C84D4DE35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045427" y="10496242"/>
            <a:ext cx="3151675" cy="2296699"/>
          </a:xfrm>
          <a:prstGeom prst="rect">
            <a:avLst/>
          </a:prstGeom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id="{7A62DF58-950C-99C1-A9F5-7E7BFDEDD3F2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734080" y="8394094"/>
            <a:ext cx="3048289" cy="1579209"/>
          </a:xfrm>
          <a:prstGeom prst="rect">
            <a:avLst/>
          </a:prstGeom>
        </p:spPr>
      </p:pic>
      <p:sp>
        <p:nvSpPr>
          <p:cNvPr id="82" name="TextBox 81">
            <a:extLst>
              <a:ext uri="{FF2B5EF4-FFF2-40B4-BE49-F238E27FC236}">
                <a16:creationId xmlns:a16="http://schemas.microsoft.com/office/drawing/2014/main" id="{459FDE11-346D-7062-07F7-2C886C1028A7}"/>
              </a:ext>
            </a:extLst>
          </p:cNvPr>
          <p:cNvSpPr txBox="1"/>
          <p:nvPr/>
        </p:nvSpPr>
        <p:spPr>
          <a:xfrm>
            <a:off x="8991337" y="8877490"/>
            <a:ext cx="27750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Historical perspectives and treatments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2ADD0E6F-43D0-652F-B994-FB43F9B139A8}"/>
              </a:ext>
            </a:extLst>
          </p:cNvPr>
          <p:cNvSpPr txBox="1"/>
          <p:nvPr/>
        </p:nvSpPr>
        <p:spPr>
          <a:xfrm>
            <a:off x="224705" y="13551923"/>
            <a:ext cx="348624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Current Services and Treatments</a:t>
            </a:r>
          </a:p>
        </p:txBody>
      </p:sp>
      <p:pic>
        <p:nvPicPr>
          <p:cNvPr id="85" name="Picture 84">
            <a:extLst>
              <a:ext uri="{FF2B5EF4-FFF2-40B4-BE49-F238E27FC236}">
                <a16:creationId xmlns:a16="http://schemas.microsoft.com/office/drawing/2014/main" id="{429A7820-4352-E45B-2EE9-93E0BD4C2CA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49944" y="675816"/>
            <a:ext cx="2333855" cy="2448746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43B0EA4A-B7E6-30A5-0C38-EA63FAE605BD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340033" y="14066025"/>
            <a:ext cx="2317580" cy="392263"/>
          </a:xfrm>
          <a:prstGeom prst="rect">
            <a:avLst/>
          </a:prstGeom>
        </p:spPr>
      </p:pic>
      <p:sp>
        <p:nvSpPr>
          <p:cNvPr id="89" name="TextBox 88">
            <a:extLst>
              <a:ext uri="{FF2B5EF4-FFF2-40B4-BE49-F238E27FC236}">
                <a16:creationId xmlns:a16="http://schemas.microsoft.com/office/drawing/2014/main" id="{E62AB0B3-A0FE-F888-99AE-C5E6E618495A}"/>
              </a:ext>
            </a:extLst>
          </p:cNvPr>
          <p:cNvSpPr txBox="1"/>
          <p:nvPr/>
        </p:nvSpPr>
        <p:spPr>
          <a:xfrm>
            <a:off x="6481980" y="14110740"/>
            <a:ext cx="204569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pic>
        <p:nvPicPr>
          <p:cNvPr id="90" name="Picture 89">
            <a:extLst>
              <a:ext uri="{FF2B5EF4-FFF2-40B4-BE49-F238E27FC236}">
                <a16:creationId xmlns:a16="http://schemas.microsoft.com/office/drawing/2014/main" id="{6F5FD3D0-B99C-9334-FDEE-0A21711D883F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980301" y="13936576"/>
            <a:ext cx="1434946" cy="394888"/>
          </a:xfrm>
          <a:prstGeom prst="rect">
            <a:avLst/>
          </a:prstGeom>
        </p:spPr>
      </p:pic>
      <p:sp>
        <p:nvSpPr>
          <p:cNvPr id="47" name="TextBox 47"/>
          <p:cNvSpPr txBox="1"/>
          <p:nvPr/>
        </p:nvSpPr>
        <p:spPr>
          <a:xfrm>
            <a:off x="11022963" y="13920040"/>
            <a:ext cx="1265756" cy="3122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700"/>
              </a:lnSpc>
              <a:spcBef>
                <a:spcPct val="0"/>
              </a:spcBef>
            </a:pPr>
            <a:r>
              <a:rPr lang="en-US" b="1" dirty="0">
                <a:latin typeface="Arial" panose="020B0604020202020204" pitchFamily="34" charset="0"/>
                <a:ea typeface="Gagalin"/>
                <a:cs typeface="Arial" panose="020B0604020202020204" pitchFamily="34" charset="0"/>
                <a:sym typeface="Gagalin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F95230-B7B6-E7EC-0508-CEC4710261BA}"/>
              </a:ext>
            </a:extLst>
          </p:cNvPr>
          <p:cNvSpPr txBox="1"/>
          <p:nvPr/>
        </p:nvSpPr>
        <p:spPr>
          <a:xfrm>
            <a:off x="10285064" y="4310023"/>
            <a:ext cx="427799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According to ICD-11, GAD classified as 6B00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Generalised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Anxiety Disorder (WHO, 2019)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Excessive anxiety occurring most days for several months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Difficulty controlling worry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Symptoms causing significant distress or functional impairment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Symptoms not explained by another condition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06CE5B-11BA-B335-1686-9A43A66F8B5D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l="38477" t="16446" r="2959" b="11764"/>
          <a:stretch>
            <a:fillRect/>
          </a:stretch>
        </p:blipFill>
        <p:spPr>
          <a:xfrm>
            <a:off x="2098199" y="16284470"/>
            <a:ext cx="3114948" cy="128975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32014D7-0A13-CCDD-8174-3FD9F2E84EA9}"/>
              </a:ext>
            </a:extLst>
          </p:cNvPr>
          <p:cNvSpPr txBox="1"/>
          <p:nvPr/>
        </p:nvSpPr>
        <p:spPr>
          <a:xfrm>
            <a:off x="203200" y="3039241"/>
            <a:ext cx="14706600" cy="111722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Borza, L. (2017) ‘Cognitive-behavioral therapy for generalized anxiety’,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Dialogues in Clinical Neuroscience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19(2), pp. 203–208.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https://www.tandfonline.com/doi/pdf/10.31887/DCNS.2017.19.2/lborza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Crocq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M-A. (2017) ‘The history of generalized anxiety disorder as a diagnostic category’,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Dialogues in Clinical Neuroscience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19(2), pp. 107–116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https://pmc.ncbi.nlm.nih.gov/articles/PMC5573555/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 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Gottschalk, M.G.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Domschke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K. (2017) ‘Genetics of generalized anxiety disorder and related traits’,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Dialogues in Clinical Neuroscience,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19(2), pp. 159–168.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https://www.tandfonline.com/doi/pdf/10.31887/DCNS.2017.19.2/kdomschke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Lemmer, G., Gollwitzer, M., Banse, R. and Rief, W. (2025) ‘An online vignette experiment on stigma and help-seeking attitudes towards five mental health problems in adolescents and emerging adults’,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Scientific Reports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https://www.nature.com/articles/s41598-025-11315-0.pdf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Maron, E. and Nutt, D. (2017) ‘Biological markers of generalized anxiety disorder’,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Dialogues in Clinical Neuroscience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19(2), pp. 147–158.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https://www.tandfonline.com/doi/pdf/10.31887/DCNS.2017.19.2/dnutt?needAccess=true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(2024)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Generalised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anxiety disorder (GAD).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https://www.nhs.uk/mental-health/conditions/generalised-anxiety-disorder-gad/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(2024)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NHS Talking Therapies for anxiety and depression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https://www.england.nhs.uk/mental-health/adults/nhs-talking-therapies/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 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Papola, D.,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Ostuzzi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G.,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Gastaldon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C. et al. (2024) ‘Psychotherapies for generalized anxiety disorder in adults: a systematic review and network meta-analysis of randomized clinical trials’,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JAMA Psychiatry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https://www.cambridge.org/core/services/aop-cambridge-core/content/view/S092493382400155X?pdf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Ritola, V.,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Lipsanen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J.O., Pihlaja, S.,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Gummerus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E.-M., Stenberg, J.-H.,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Saarni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S.I. and Joffe, G. (2022) ‘Internet-delivered cognitive behavioral therapy for generalized anxiety disorder in nationwide routine care: Effectiveness study’,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24(3), e29384. Available at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https://www.jmir.org/2022/3/e29384/pdf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Accessed: 12 March 2026).</a:t>
            </a:r>
          </a:p>
          <a:p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Slee, A., Nazareth, I., Bonin, E., et al. (2019) 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Pharmacological treatments for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generalised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anxiety disorder: A systematic review and network meta-analysis’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The Lancet 393, pp. 768–777.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https://www.sciencedirect.com/science/article/abs/pii/S0140673618317938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(2019)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International Statistical Classification of Diseases and Related Health Problems (ICD),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https://www.who.int/standards/classifications/classification-of-diseases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C3B1A57-57AD-C145-6532-C3309103B46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98500" y="18479012"/>
            <a:ext cx="2895851" cy="28836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53FDBF-D172-51F2-5381-8B7D0EE0592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061700" y="571542"/>
            <a:ext cx="2895851" cy="288365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4FF2517-4794-CAE0-6E80-7CB1EF3517F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36397" y="2829508"/>
            <a:ext cx="2895851" cy="3775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2C71F94-FFC0-FC6F-9184-86D02B3FC5B7}"/>
              </a:ext>
            </a:extLst>
          </p:cNvPr>
          <p:cNvSpPr txBox="1"/>
          <p:nvPr/>
        </p:nvSpPr>
        <p:spPr>
          <a:xfrm>
            <a:off x="698500" y="2846411"/>
            <a:ext cx="21808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References list</a:t>
            </a:r>
          </a:p>
        </p:txBody>
      </p:sp>
    </p:spTree>
    <p:extLst>
      <p:ext uri="{BB962C8B-B14F-4D97-AF65-F5344CB8AC3E}">
        <p14:creationId xmlns:p14="http://schemas.microsoft.com/office/powerpoint/2010/main" val="2147147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c735d2-3114-479d-9f38-f4e14bc16876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8" ma:contentTypeDescription="Create a new document." ma:contentTypeScope="" ma:versionID="887035d4e898cddc4c2a70bbcb600a12">
  <xsd:schema xmlns:xsd="http://www.w3.org/2001/XMLSchema" xmlns:xs="http://www.w3.org/2001/XMLSchema" xmlns:p="http://schemas.microsoft.com/office/2006/metadata/properties" xmlns:ns3="b6c735d2-3114-479d-9f38-f4e14bc16876" xmlns:ns4="bd58668a-75ed-4e88-8b6f-7357ab2eb406" targetNamespace="http://schemas.microsoft.com/office/2006/metadata/properties" ma:root="true" ma:fieldsID="f0403ca7055f550e3968d5ad1c66b273" ns3:_="" ns4:_="">
    <xsd:import namespace="b6c735d2-3114-479d-9f38-f4e14bc16876"/>
    <xsd:import namespace="bd58668a-75ed-4e88-8b6f-7357ab2eb40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58668a-75ed-4e88-8b6f-7357ab2eb406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B3FE25C-9E4E-4E29-ACDF-AF678349BD4C}">
  <ds:schemaRefs>
    <ds:schemaRef ds:uri="http://purl.org/dc/terms/"/>
    <ds:schemaRef ds:uri="bd58668a-75ed-4e88-8b6f-7357ab2eb406"/>
    <ds:schemaRef ds:uri="http://www.w3.org/XML/1998/namespace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purl.org/dc/dcmitype/"/>
    <ds:schemaRef ds:uri="b6c735d2-3114-479d-9f38-f4e14bc16876"/>
    <ds:schemaRef ds:uri="http://schemas.microsoft.com/office/2006/documentManagement/type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44A522F6-5E97-4BBD-8623-F23C74AD99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c735d2-3114-479d-9f38-f4e14bc16876"/>
    <ds:schemaRef ds:uri="bd58668a-75ed-4e88-8b6f-7357ab2eb4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08DFAC-D03A-4451-BE52-C1053565410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686</TotalTime>
  <Words>1431</Words>
  <Application>Microsoft Office PowerPoint</Application>
  <PresentationFormat>Custom</PresentationFormat>
  <Paragraphs>136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Open Sauce Bold</vt:lpstr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Portrait University Research Poster in Orange and Cream Playful and Illustrative Style</dc:title>
  <cp:lastModifiedBy>Fatemeh Heydari (2323552)</cp:lastModifiedBy>
  <cp:revision>4</cp:revision>
  <dcterms:created xsi:type="dcterms:W3CDTF">2006-08-16T00:00:00Z</dcterms:created>
  <dcterms:modified xsi:type="dcterms:W3CDTF">2026-03-17T09:46:14Z</dcterms:modified>
  <dc:identifier>DAHDTNOwdnk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