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3" r:id="rId6"/>
    <p:sldId id="257" r:id="rId7"/>
    <p:sldId id="258" r:id="rId8"/>
    <p:sldId id="261" r:id="rId9"/>
    <p:sldId id="262" r:id="rId10"/>
    <p:sldId id="259" r:id="rId11"/>
    <p:sldId id="260"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C88D95-A97B-4F9A-9990-825ED56A11CF}" v="4" dt="2025-02-19T12:47:52.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e Evans (2308058)" userId="553153d5-10d2-46d4-9472-8592dfb52565" providerId="ADAL" clId="{A6C88D95-A97B-4F9A-9990-825ED56A11CF}"/>
    <pc:docChg chg="undo custSel addSld modSld sldOrd">
      <pc:chgData name="Christine Evans (2308058)" userId="553153d5-10d2-46d4-9472-8592dfb52565" providerId="ADAL" clId="{A6C88D95-A97B-4F9A-9990-825ED56A11CF}" dt="2025-02-19T19:13:21.778" v="4411" actId="20577"/>
      <pc:docMkLst>
        <pc:docMk/>
      </pc:docMkLst>
      <pc:sldChg chg="addSp delSp modSp mod ord setBg">
        <pc:chgData name="Christine Evans (2308058)" userId="553153d5-10d2-46d4-9472-8592dfb52565" providerId="ADAL" clId="{A6C88D95-A97B-4F9A-9990-825ED56A11CF}" dt="2025-02-19T12:48:04.568" v="4218" actId="26606"/>
        <pc:sldMkLst>
          <pc:docMk/>
          <pc:sldMk cId="1739429553" sldId="256"/>
        </pc:sldMkLst>
        <pc:spChg chg="mod">
          <ac:chgData name="Christine Evans (2308058)" userId="553153d5-10d2-46d4-9472-8592dfb52565" providerId="ADAL" clId="{A6C88D95-A97B-4F9A-9990-825ED56A11CF}" dt="2025-02-19T12:48:04.568" v="4218" actId="26606"/>
          <ac:spMkLst>
            <pc:docMk/>
            <pc:sldMk cId="1739429553" sldId="256"/>
            <ac:spMk id="2" creationId="{AD14C436-4CED-5EE1-BC3D-BA1193CE007D}"/>
          </ac:spMkLst>
        </pc:spChg>
        <pc:spChg chg="mod">
          <ac:chgData name="Christine Evans (2308058)" userId="553153d5-10d2-46d4-9472-8592dfb52565" providerId="ADAL" clId="{A6C88D95-A97B-4F9A-9990-825ED56A11CF}" dt="2025-02-19T12:48:04.568" v="4218" actId="26606"/>
          <ac:spMkLst>
            <pc:docMk/>
            <pc:sldMk cId="1739429553" sldId="256"/>
            <ac:spMk id="3" creationId="{D0537D22-5ED1-1CEA-A68D-2504F886585E}"/>
          </ac:spMkLst>
        </pc:spChg>
        <pc:spChg chg="add">
          <ac:chgData name="Christine Evans (2308058)" userId="553153d5-10d2-46d4-9472-8592dfb52565" providerId="ADAL" clId="{A6C88D95-A97B-4F9A-9990-825ED56A11CF}" dt="2025-02-19T12:48:04.568" v="4218" actId="26606"/>
          <ac:spMkLst>
            <pc:docMk/>
            <pc:sldMk cId="1739429553" sldId="256"/>
            <ac:spMk id="8" creationId="{15655827-B42D-4180-88D3-D83F25E4BD1C}"/>
          </ac:spMkLst>
        </pc:spChg>
        <pc:spChg chg="add">
          <ac:chgData name="Christine Evans (2308058)" userId="553153d5-10d2-46d4-9472-8592dfb52565" providerId="ADAL" clId="{A6C88D95-A97B-4F9A-9990-825ED56A11CF}" dt="2025-02-19T12:48:04.568" v="4218" actId="26606"/>
          <ac:spMkLst>
            <pc:docMk/>
            <pc:sldMk cId="1739429553" sldId="256"/>
            <ac:spMk id="10" creationId="{24ACCB06-563C-4ADE-B4D6-1FE9F723C7D9}"/>
          </ac:spMkLst>
        </pc:spChg>
        <pc:spChg chg="add">
          <ac:chgData name="Christine Evans (2308058)" userId="553153d5-10d2-46d4-9472-8592dfb52565" providerId="ADAL" clId="{A6C88D95-A97B-4F9A-9990-825ED56A11CF}" dt="2025-02-19T12:48:04.568" v="4218" actId="26606"/>
          <ac:spMkLst>
            <pc:docMk/>
            <pc:sldMk cId="1739429553" sldId="256"/>
            <ac:spMk id="12" creationId="{40761ECD-D92B-46AE-82CA-640023D282F9}"/>
          </ac:spMkLst>
        </pc:spChg>
        <pc:spChg chg="add">
          <ac:chgData name="Christine Evans (2308058)" userId="553153d5-10d2-46d4-9472-8592dfb52565" providerId="ADAL" clId="{A6C88D95-A97B-4F9A-9990-825ED56A11CF}" dt="2025-02-19T12:48:04.568" v="4218" actId="26606"/>
          <ac:spMkLst>
            <pc:docMk/>
            <pc:sldMk cId="1739429553" sldId="256"/>
            <ac:spMk id="14" creationId="{9A928607-C55C-40FD-B2DF-6CD6A7226A71}"/>
          </ac:spMkLst>
        </pc:spChg>
        <pc:spChg chg="add">
          <ac:chgData name="Christine Evans (2308058)" userId="553153d5-10d2-46d4-9472-8592dfb52565" providerId="ADAL" clId="{A6C88D95-A97B-4F9A-9990-825ED56A11CF}" dt="2025-02-19T12:48:04.568" v="4218" actId="26606"/>
          <ac:spMkLst>
            <pc:docMk/>
            <pc:sldMk cId="1739429553" sldId="256"/>
            <ac:spMk id="16" creationId="{400A20C1-29A4-43E0-AB15-7931F76F8C2D}"/>
          </ac:spMkLst>
        </pc:spChg>
      </pc:sldChg>
      <pc:sldChg chg="modSp mod">
        <pc:chgData name="Christine Evans (2308058)" userId="553153d5-10d2-46d4-9472-8592dfb52565" providerId="ADAL" clId="{A6C88D95-A97B-4F9A-9990-825ED56A11CF}" dt="2025-02-19T12:49:18.370" v="4260" actId="255"/>
        <pc:sldMkLst>
          <pc:docMk/>
          <pc:sldMk cId="1378305486" sldId="257"/>
        </pc:sldMkLst>
        <pc:spChg chg="mod">
          <ac:chgData name="Christine Evans (2308058)" userId="553153d5-10d2-46d4-9472-8592dfb52565" providerId="ADAL" clId="{A6C88D95-A97B-4F9A-9990-825ED56A11CF}" dt="2025-02-19T12:49:18.370" v="4260" actId="255"/>
          <ac:spMkLst>
            <pc:docMk/>
            <pc:sldMk cId="1378305486" sldId="257"/>
            <ac:spMk id="2" creationId="{5E708867-B564-BF99-608B-A507D7EFFEFE}"/>
          </ac:spMkLst>
        </pc:spChg>
        <pc:spChg chg="mod">
          <ac:chgData name="Christine Evans (2308058)" userId="553153d5-10d2-46d4-9472-8592dfb52565" providerId="ADAL" clId="{A6C88D95-A97B-4F9A-9990-825ED56A11CF}" dt="2025-02-19T12:47:52.106" v="4211"/>
          <ac:spMkLst>
            <pc:docMk/>
            <pc:sldMk cId="1378305486" sldId="257"/>
            <ac:spMk id="3" creationId="{7739768F-583E-AE33-4DD3-5CA46DE338AE}"/>
          </ac:spMkLst>
        </pc:spChg>
      </pc:sldChg>
      <pc:sldChg chg="modSp new mod">
        <pc:chgData name="Christine Evans (2308058)" userId="553153d5-10d2-46d4-9472-8592dfb52565" providerId="ADAL" clId="{A6C88D95-A97B-4F9A-9990-825ED56A11CF}" dt="2025-02-19T12:49:40.424" v="4264" actId="20577"/>
        <pc:sldMkLst>
          <pc:docMk/>
          <pc:sldMk cId="2701836985" sldId="258"/>
        </pc:sldMkLst>
        <pc:spChg chg="mod">
          <ac:chgData name="Christine Evans (2308058)" userId="553153d5-10d2-46d4-9472-8592dfb52565" providerId="ADAL" clId="{A6C88D95-A97B-4F9A-9990-825ED56A11CF}" dt="2025-02-19T12:49:40.424" v="4264" actId="20577"/>
          <ac:spMkLst>
            <pc:docMk/>
            <pc:sldMk cId="2701836985" sldId="258"/>
            <ac:spMk id="2" creationId="{0FB05991-80DE-9102-B155-5A39C1341BC0}"/>
          </ac:spMkLst>
        </pc:spChg>
        <pc:spChg chg="mod">
          <ac:chgData name="Christine Evans (2308058)" userId="553153d5-10d2-46d4-9472-8592dfb52565" providerId="ADAL" clId="{A6C88D95-A97B-4F9A-9990-825ED56A11CF}" dt="2025-02-19T12:47:52.327" v="4212" actId="27636"/>
          <ac:spMkLst>
            <pc:docMk/>
            <pc:sldMk cId="2701836985" sldId="258"/>
            <ac:spMk id="3" creationId="{69C9179D-4AAA-49B1-542A-3E8225398EBF}"/>
          </ac:spMkLst>
        </pc:spChg>
      </pc:sldChg>
      <pc:sldChg chg="addSp delSp modSp new mod ord setBg">
        <pc:chgData name="Christine Evans (2308058)" userId="553153d5-10d2-46d4-9472-8592dfb52565" providerId="ADAL" clId="{A6C88D95-A97B-4F9A-9990-825ED56A11CF}" dt="2025-02-19T12:52:40.327" v="4338" actId="27636"/>
        <pc:sldMkLst>
          <pc:docMk/>
          <pc:sldMk cId="556451628" sldId="259"/>
        </pc:sldMkLst>
        <pc:spChg chg="mod">
          <ac:chgData name="Christine Evans (2308058)" userId="553153d5-10d2-46d4-9472-8592dfb52565" providerId="ADAL" clId="{A6C88D95-A97B-4F9A-9990-825ED56A11CF}" dt="2025-02-19T12:52:13.687" v="4320" actId="26606"/>
          <ac:spMkLst>
            <pc:docMk/>
            <pc:sldMk cId="556451628" sldId="259"/>
            <ac:spMk id="2" creationId="{A5F102FB-3E86-0445-1963-5FC30CD06343}"/>
          </ac:spMkLst>
        </pc:spChg>
        <pc:spChg chg="mod">
          <ac:chgData name="Christine Evans (2308058)" userId="553153d5-10d2-46d4-9472-8592dfb52565" providerId="ADAL" clId="{A6C88D95-A97B-4F9A-9990-825ED56A11CF}" dt="2025-02-19T12:52:40.327" v="4338" actId="27636"/>
          <ac:spMkLst>
            <pc:docMk/>
            <pc:sldMk cId="556451628" sldId="259"/>
            <ac:spMk id="3" creationId="{CAC9C841-C0C5-19DA-5B32-0E16677906C8}"/>
          </ac:spMkLst>
        </pc:spChg>
        <pc:spChg chg="add del">
          <ac:chgData name="Christine Evans (2308058)" userId="553153d5-10d2-46d4-9472-8592dfb52565" providerId="ADAL" clId="{A6C88D95-A97B-4F9A-9990-825ED56A11CF}" dt="2025-02-19T12:52:13.675" v="4319" actId="26606"/>
          <ac:spMkLst>
            <pc:docMk/>
            <pc:sldMk cId="556451628" sldId="259"/>
            <ac:spMk id="18" creationId="{63A60C88-7443-4827-9241-5019758CB4F0}"/>
          </ac:spMkLst>
        </pc:spChg>
        <pc:spChg chg="add">
          <ac:chgData name="Christine Evans (2308058)" userId="553153d5-10d2-46d4-9472-8592dfb52565" providerId="ADAL" clId="{A6C88D95-A97B-4F9A-9990-825ED56A11CF}" dt="2025-02-19T12:52:13.687" v="4320" actId="26606"/>
          <ac:spMkLst>
            <pc:docMk/>
            <pc:sldMk cId="556451628" sldId="259"/>
            <ac:spMk id="27" creationId="{21ECAAB0-702B-4C08-B30F-0AFAC3479ADF}"/>
          </ac:spMkLst>
        </pc:spChg>
        <pc:grpChg chg="add del">
          <ac:chgData name="Christine Evans (2308058)" userId="553153d5-10d2-46d4-9472-8592dfb52565" providerId="ADAL" clId="{A6C88D95-A97B-4F9A-9990-825ED56A11CF}" dt="2025-02-19T12:52:13.675" v="4319" actId="26606"/>
          <ac:grpSpMkLst>
            <pc:docMk/>
            <pc:sldMk cId="556451628" sldId="259"/>
            <ac:grpSpMk id="10" creationId="{DF8D5C46-63E5-40C5-A208-4B2189FA1032}"/>
          </ac:grpSpMkLst>
        </pc:grpChg>
        <pc:grpChg chg="add">
          <ac:chgData name="Christine Evans (2308058)" userId="553153d5-10d2-46d4-9472-8592dfb52565" providerId="ADAL" clId="{A6C88D95-A97B-4F9A-9990-825ED56A11CF}" dt="2025-02-19T12:52:13.687" v="4320" actId="26606"/>
          <ac:grpSpMkLst>
            <pc:docMk/>
            <pc:sldMk cId="556451628" sldId="259"/>
            <ac:grpSpMk id="20" creationId="{28A4A409-9242-444A-AC1F-809866828B50}"/>
          </ac:grpSpMkLst>
        </pc:grpChg>
        <pc:picChg chg="add mod">
          <ac:chgData name="Christine Evans (2308058)" userId="553153d5-10d2-46d4-9472-8592dfb52565" providerId="ADAL" clId="{A6C88D95-A97B-4F9A-9990-825ED56A11CF}" dt="2025-02-19T12:52:13.687" v="4320" actId="26606"/>
          <ac:picMkLst>
            <pc:docMk/>
            <pc:sldMk cId="556451628" sldId="259"/>
            <ac:picMk id="5" creationId="{471AD660-3872-E044-2CB0-B298A9676DA5}"/>
          </ac:picMkLst>
        </pc:picChg>
      </pc:sldChg>
      <pc:sldChg chg="modSp new mod ord">
        <pc:chgData name="Christine Evans (2308058)" userId="553153d5-10d2-46d4-9472-8592dfb52565" providerId="ADAL" clId="{A6C88D95-A97B-4F9A-9990-825ED56A11CF}" dt="2025-02-19T12:53:04.974" v="4340" actId="115"/>
        <pc:sldMkLst>
          <pc:docMk/>
          <pc:sldMk cId="604796212" sldId="260"/>
        </pc:sldMkLst>
        <pc:spChg chg="mod">
          <ac:chgData name="Christine Evans (2308058)" userId="553153d5-10d2-46d4-9472-8592dfb52565" providerId="ADAL" clId="{A6C88D95-A97B-4F9A-9990-825ED56A11CF}" dt="2025-02-19T12:53:04.974" v="4340" actId="115"/>
          <ac:spMkLst>
            <pc:docMk/>
            <pc:sldMk cId="604796212" sldId="260"/>
            <ac:spMk id="2" creationId="{3D86BB3B-E21C-52D4-96CC-BC43F74A3316}"/>
          </ac:spMkLst>
        </pc:spChg>
        <pc:spChg chg="mod">
          <ac:chgData name="Christine Evans (2308058)" userId="553153d5-10d2-46d4-9472-8592dfb52565" providerId="ADAL" clId="{A6C88D95-A97B-4F9A-9990-825ED56A11CF}" dt="2025-02-19T12:47:52.386" v="4215" actId="27636"/>
          <ac:spMkLst>
            <pc:docMk/>
            <pc:sldMk cId="604796212" sldId="260"/>
            <ac:spMk id="3" creationId="{C3073D82-5FCF-7E70-12DA-47DE9A022D03}"/>
          </ac:spMkLst>
        </pc:spChg>
      </pc:sldChg>
      <pc:sldChg chg="modSp new mod">
        <pc:chgData name="Christine Evans (2308058)" userId="553153d5-10d2-46d4-9472-8592dfb52565" providerId="ADAL" clId="{A6C88D95-A97B-4F9A-9990-825ED56A11CF}" dt="2025-02-19T12:50:47.475" v="4307" actId="14100"/>
        <pc:sldMkLst>
          <pc:docMk/>
          <pc:sldMk cId="4291047387" sldId="261"/>
        </pc:sldMkLst>
        <pc:spChg chg="mod">
          <ac:chgData name="Christine Evans (2308058)" userId="553153d5-10d2-46d4-9472-8592dfb52565" providerId="ADAL" clId="{A6C88D95-A97B-4F9A-9990-825ED56A11CF}" dt="2025-02-19T12:50:47.475" v="4307" actId="14100"/>
          <ac:spMkLst>
            <pc:docMk/>
            <pc:sldMk cId="4291047387" sldId="261"/>
            <ac:spMk id="2" creationId="{CB502ECB-C3A1-F0F4-FFE5-550389B8A358}"/>
          </ac:spMkLst>
        </pc:spChg>
        <pc:spChg chg="mod">
          <ac:chgData name="Christine Evans (2308058)" userId="553153d5-10d2-46d4-9472-8592dfb52565" providerId="ADAL" clId="{A6C88D95-A97B-4F9A-9990-825ED56A11CF}" dt="2025-02-19T12:50:29.684" v="4306" actId="27636"/>
          <ac:spMkLst>
            <pc:docMk/>
            <pc:sldMk cId="4291047387" sldId="261"/>
            <ac:spMk id="3" creationId="{3D6CBA13-FB45-A104-B5DA-59BD39471934}"/>
          </ac:spMkLst>
        </pc:spChg>
      </pc:sldChg>
      <pc:sldChg chg="delSp modSp new mod">
        <pc:chgData name="Christine Evans (2308058)" userId="553153d5-10d2-46d4-9472-8592dfb52565" providerId="ADAL" clId="{A6C88D95-A97B-4F9A-9990-825ED56A11CF}" dt="2025-02-19T12:47:52.368" v="4214" actId="27636"/>
        <pc:sldMkLst>
          <pc:docMk/>
          <pc:sldMk cId="41418509" sldId="262"/>
        </pc:sldMkLst>
        <pc:spChg chg="mod">
          <ac:chgData name="Christine Evans (2308058)" userId="553153d5-10d2-46d4-9472-8592dfb52565" providerId="ADAL" clId="{A6C88D95-A97B-4F9A-9990-825ED56A11CF}" dt="2025-02-19T12:47:52.368" v="4214" actId="27636"/>
          <ac:spMkLst>
            <pc:docMk/>
            <pc:sldMk cId="41418509" sldId="262"/>
            <ac:spMk id="3" creationId="{5FFBDA55-6958-E017-24B3-D0C767574EF7}"/>
          </ac:spMkLst>
        </pc:spChg>
      </pc:sldChg>
      <pc:sldChg chg="modSp new mod">
        <pc:chgData name="Christine Evans (2308058)" userId="553153d5-10d2-46d4-9472-8592dfb52565" providerId="ADAL" clId="{A6C88D95-A97B-4F9A-9990-825ED56A11CF}" dt="2025-02-19T12:49:02.845" v="4257" actId="20577"/>
        <pc:sldMkLst>
          <pc:docMk/>
          <pc:sldMk cId="3791686532" sldId="263"/>
        </pc:sldMkLst>
        <pc:spChg chg="mod">
          <ac:chgData name="Christine Evans (2308058)" userId="553153d5-10d2-46d4-9472-8592dfb52565" providerId="ADAL" clId="{A6C88D95-A97B-4F9A-9990-825ED56A11CF}" dt="2025-02-19T12:48:41.778" v="4222" actId="255"/>
          <ac:spMkLst>
            <pc:docMk/>
            <pc:sldMk cId="3791686532" sldId="263"/>
            <ac:spMk id="2" creationId="{8C583C38-D9B4-EFA6-2B7F-3FCC664E806B}"/>
          </ac:spMkLst>
        </pc:spChg>
        <pc:spChg chg="mod">
          <ac:chgData name="Christine Evans (2308058)" userId="553153d5-10d2-46d4-9472-8592dfb52565" providerId="ADAL" clId="{A6C88D95-A97B-4F9A-9990-825ED56A11CF}" dt="2025-02-19T12:49:02.845" v="4257" actId="20577"/>
          <ac:spMkLst>
            <pc:docMk/>
            <pc:sldMk cId="3791686532" sldId="263"/>
            <ac:spMk id="3" creationId="{A3D12E88-7FEB-3079-0292-C15A8752D11D}"/>
          </ac:spMkLst>
        </pc:spChg>
      </pc:sldChg>
      <pc:sldChg chg="modSp new mod ord">
        <pc:chgData name="Christine Evans (2308058)" userId="553153d5-10d2-46d4-9472-8592dfb52565" providerId="ADAL" clId="{A6C88D95-A97B-4F9A-9990-825ED56A11CF}" dt="2025-02-19T12:53:18.967" v="4343" actId="255"/>
        <pc:sldMkLst>
          <pc:docMk/>
          <pc:sldMk cId="3177042733" sldId="264"/>
        </pc:sldMkLst>
        <pc:spChg chg="mod">
          <ac:chgData name="Christine Evans (2308058)" userId="553153d5-10d2-46d4-9472-8592dfb52565" providerId="ADAL" clId="{A6C88D95-A97B-4F9A-9990-825ED56A11CF}" dt="2025-02-19T12:53:18.967" v="4343" actId="255"/>
          <ac:spMkLst>
            <pc:docMk/>
            <pc:sldMk cId="3177042733" sldId="264"/>
            <ac:spMk id="2" creationId="{7B161EE6-D118-3F08-3527-6C8F513D13E9}"/>
          </ac:spMkLst>
        </pc:spChg>
        <pc:spChg chg="mod">
          <ac:chgData name="Christine Evans (2308058)" userId="553153d5-10d2-46d4-9472-8592dfb52565" providerId="ADAL" clId="{A6C88D95-A97B-4F9A-9990-825ED56A11CF}" dt="2025-02-19T12:47:52.106" v="4211"/>
          <ac:spMkLst>
            <pc:docMk/>
            <pc:sldMk cId="3177042733" sldId="264"/>
            <ac:spMk id="3" creationId="{4524DA3B-1341-5F99-935A-473C7845FA0E}"/>
          </ac:spMkLst>
        </pc:spChg>
      </pc:sldChg>
      <pc:sldChg chg="modSp new mod ord">
        <pc:chgData name="Christine Evans (2308058)" userId="553153d5-10d2-46d4-9472-8592dfb52565" providerId="ADAL" clId="{A6C88D95-A97B-4F9A-9990-825ED56A11CF}" dt="2025-02-19T12:54:03.934" v="4355" actId="27636"/>
        <pc:sldMkLst>
          <pc:docMk/>
          <pc:sldMk cId="2450073648" sldId="265"/>
        </pc:sldMkLst>
        <pc:spChg chg="mod">
          <ac:chgData name="Christine Evans (2308058)" userId="553153d5-10d2-46d4-9472-8592dfb52565" providerId="ADAL" clId="{A6C88D95-A97B-4F9A-9990-825ED56A11CF}" dt="2025-02-19T12:53:30.589" v="4345" actId="115"/>
          <ac:spMkLst>
            <pc:docMk/>
            <pc:sldMk cId="2450073648" sldId="265"/>
            <ac:spMk id="2" creationId="{FAC8F11B-3FA6-FFC6-25FB-338639CBC355}"/>
          </ac:spMkLst>
        </pc:spChg>
        <pc:spChg chg="mod">
          <ac:chgData name="Christine Evans (2308058)" userId="553153d5-10d2-46d4-9472-8592dfb52565" providerId="ADAL" clId="{A6C88D95-A97B-4F9A-9990-825ED56A11CF}" dt="2025-02-19T12:54:03.934" v="4355" actId="27636"/>
          <ac:spMkLst>
            <pc:docMk/>
            <pc:sldMk cId="2450073648" sldId="265"/>
            <ac:spMk id="3" creationId="{1B325313-435D-CF39-1776-70B06630216A}"/>
          </ac:spMkLst>
        </pc:spChg>
      </pc:sldChg>
      <pc:sldChg chg="modSp new mod ord">
        <pc:chgData name="Christine Evans (2308058)" userId="553153d5-10d2-46d4-9472-8592dfb52565" providerId="ADAL" clId="{A6C88D95-A97B-4F9A-9990-825ED56A11CF}" dt="2025-02-19T19:13:21.778" v="4411" actId="20577"/>
        <pc:sldMkLst>
          <pc:docMk/>
          <pc:sldMk cId="793158373" sldId="266"/>
        </pc:sldMkLst>
        <pc:spChg chg="mod">
          <ac:chgData name="Christine Evans (2308058)" userId="553153d5-10d2-46d4-9472-8592dfb52565" providerId="ADAL" clId="{A6C88D95-A97B-4F9A-9990-825ED56A11CF}" dt="2025-02-19T12:53:38.171" v="4347" actId="115"/>
          <ac:spMkLst>
            <pc:docMk/>
            <pc:sldMk cId="793158373" sldId="266"/>
            <ac:spMk id="2" creationId="{25F7EDEB-30F7-6AF2-1476-4E083732E4AF}"/>
          </ac:spMkLst>
        </pc:spChg>
        <pc:spChg chg="mod">
          <ac:chgData name="Christine Evans (2308058)" userId="553153d5-10d2-46d4-9472-8592dfb52565" providerId="ADAL" clId="{A6C88D95-A97B-4F9A-9990-825ED56A11CF}" dt="2025-02-19T19:13:21.778" v="4411" actId="20577"/>
          <ac:spMkLst>
            <pc:docMk/>
            <pc:sldMk cId="793158373" sldId="266"/>
            <ac:spMk id="3" creationId="{6F6BF536-78B8-6C57-263A-B37AFD1E8A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929568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878425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3812714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873902-48A9-4187-AA41-88B46752FB58}"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3063910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873902-48A9-4187-AA41-88B46752FB58}" type="datetimeFigureOut">
              <a:rPr lang="en-GB" smtClean="0"/>
              <a:t>10/02/2025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60350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873902-48A9-4187-AA41-88B46752FB58}" type="datetimeFigureOut">
              <a:rPr lang="en-GB" smtClean="0"/>
              <a:t>10/02/2025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7556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873902-48A9-4187-AA41-88B46752FB58}" type="datetimeFigureOut">
              <a:rPr lang="en-GB" smtClean="0"/>
              <a:t>10/02/2025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3065913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873902-48A9-4187-AA41-88B46752FB58}"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1678354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873902-48A9-4187-AA41-88B46752FB58}"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908535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873902-48A9-4187-AA41-88B46752FB58}"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151015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3188780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3270525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761295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4234072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816828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27266104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873902-48A9-4187-AA41-88B46752FB58}"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43DDB-852A-45C4-A841-148FCC0BF15D}" type="slidenum">
              <a:rPr lang="en-GB" smtClean="0"/>
              <a:t>‹#›</a:t>
            </a:fld>
            <a:endParaRPr lang="en-GB"/>
          </a:p>
        </p:txBody>
      </p:sp>
    </p:spTree>
    <p:extLst>
      <p:ext uri="{BB962C8B-B14F-4D97-AF65-F5344CB8AC3E}">
        <p14:creationId xmlns:p14="http://schemas.microsoft.com/office/powerpoint/2010/main" val="4112062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873902-48A9-4187-AA41-88B46752FB58}" type="datetimeFigureOut">
              <a:rPr lang="en-GB" smtClean="0"/>
              <a:t>10/02/2025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AF43DDB-852A-45C4-A841-148FCC0BF15D}" type="slidenum">
              <a:rPr lang="en-GB" smtClean="0"/>
              <a:t>‹#›</a:t>
            </a:fld>
            <a:endParaRPr lang="en-GB"/>
          </a:p>
        </p:txBody>
      </p:sp>
    </p:spTree>
    <p:extLst>
      <p:ext uri="{BB962C8B-B14F-4D97-AF65-F5344CB8AC3E}">
        <p14:creationId xmlns:p14="http://schemas.microsoft.com/office/powerpoint/2010/main" val="3446554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hlink.scot/wp-content/uploads/2023/02/Combined-Youth-Work-National-Occupation-Standards-2019.pdf" TargetMode="External"/><Relationship Id="rId2" Type="http://schemas.openxmlformats.org/officeDocument/2006/relationships/hyperlink" Target="https://www.action4youth.org/wp-content/uploads/2023/12/Empowering-Youth-through-Outdoor-Education.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c333fed915d7d70d1d3d8/a-narrative-for-youth-work-today.pdf" TargetMode="External"/><Relationship Id="rId5" Type="http://schemas.openxmlformats.org/officeDocument/2006/relationships/hyperlink" Target="https://www.fightingknifecrime.london/news-posts/empowering-the-next-generation-through-the-arts-the-crucial-role-of-creativity-youth-work#:~:text=The%20Impact%20of%20the%20Arts%20in%20Youth%20Work&amp;text=For%20many%20young%20individuals%2C%20engagement,their%20emotions%2C%20and%20build%20confidence" TargetMode="External"/><Relationship Id="rId4" Type="http://schemas.openxmlformats.org/officeDocument/2006/relationships/hyperlink" Target="https://www.youthemployment.org.uk/what-is-empathy-and-why-is-it-important-in-your-job/"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yhafan.org/2023/03/08/a-day-in-the-life-of-a-play-therapist/" TargetMode="External"/><Relationship Id="rId7" Type="http://schemas.openxmlformats.org/officeDocument/2006/relationships/hyperlink" Target="https://www.youthsporttrust.org/media/5bcgx4kh/yst_pe_school_sport_report_2023_final_revd.pdf" TargetMode="External"/><Relationship Id="rId2" Type="http://schemas.openxmlformats.org/officeDocument/2006/relationships/hyperlink" Target="https://www.ncb.org.uk/sites/default/files/uploads/attachments/Top%20Tips%20For%20What%20We%20Think%20Makes%20a%20Good%20Youth%20Worker.pdf" TargetMode="External"/><Relationship Id="rId1" Type="http://schemas.openxmlformats.org/officeDocument/2006/relationships/slideLayout" Target="../slideLayouts/slideLayout2.xml"/><Relationship Id="rId6" Type="http://schemas.openxmlformats.org/officeDocument/2006/relationships/hyperlink" Target="https://www.youthemployment.org.uk/4-stages-teamwork/" TargetMode="External"/><Relationship Id="rId5" Type="http://schemas.openxmlformats.org/officeDocument/2006/relationships/hyperlink" Target="https://www.ncbi.nlm.nih.gov/books/NBK589708/" TargetMode="External"/><Relationship Id="rId4" Type="http://schemas.openxmlformats.org/officeDocument/2006/relationships/hyperlink" Target="https://www.wipers.org.uk/delivering-effective-group-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0" name="Freeform: Shape 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12" name="Freeform: Shape 1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14" name="Freeform: Shape 1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16" name="Freeform: Shape 1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itle 1">
            <a:extLst>
              <a:ext uri="{FF2B5EF4-FFF2-40B4-BE49-F238E27FC236}">
                <a16:creationId xmlns:a16="http://schemas.microsoft.com/office/drawing/2014/main" id="{AD14C436-4CED-5EE1-BC3D-BA1193CE007D}"/>
              </a:ext>
            </a:extLst>
          </p:cNvPr>
          <p:cNvSpPr>
            <a:spLocks noGrp="1"/>
          </p:cNvSpPr>
          <p:nvPr>
            <p:ph type="ctrTitle"/>
          </p:nvPr>
        </p:nvSpPr>
        <p:spPr>
          <a:xfrm>
            <a:off x="1524000" y="643468"/>
            <a:ext cx="9144000" cy="3618898"/>
          </a:xfrm>
        </p:spPr>
        <p:txBody>
          <a:bodyPr anchor="b">
            <a:normAutofit/>
          </a:bodyPr>
          <a:lstStyle/>
          <a:p>
            <a:pPr algn="ctr"/>
            <a:r>
              <a:rPr lang="en-GB" sz="7200"/>
              <a:t>Module Code: ECYW4004 </a:t>
            </a:r>
          </a:p>
        </p:txBody>
      </p:sp>
      <p:sp>
        <p:nvSpPr>
          <p:cNvPr id="3" name="Subtitle 2">
            <a:extLst>
              <a:ext uri="{FF2B5EF4-FFF2-40B4-BE49-F238E27FC236}">
                <a16:creationId xmlns:a16="http://schemas.microsoft.com/office/drawing/2014/main" id="{D0537D22-5ED1-1CEA-A68D-2504F886585E}"/>
              </a:ext>
            </a:extLst>
          </p:cNvPr>
          <p:cNvSpPr>
            <a:spLocks noGrp="1"/>
          </p:cNvSpPr>
          <p:nvPr>
            <p:ph type="subTitle" idx="1"/>
          </p:nvPr>
        </p:nvSpPr>
        <p:spPr>
          <a:xfrm>
            <a:off x="2719546" y="4552335"/>
            <a:ext cx="6752908" cy="1091381"/>
          </a:xfrm>
        </p:spPr>
        <p:txBody>
          <a:bodyPr>
            <a:normAutofit/>
          </a:bodyPr>
          <a:lstStyle/>
          <a:p>
            <a:pPr algn="ctr"/>
            <a:r>
              <a:rPr lang="en-GB" sz="2400"/>
              <a:t>Student ID: 2308058</a:t>
            </a:r>
          </a:p>
        </p:txBody>
      </p:sp>
    </p:spTree>
    <p:extLst>
      <p:ext uri="{BB962C8B-B14F-4D97-AF65-F5344CB8AC3E}">
        <p14:creationId xmlns:p14="http://schemas.microsoft.com/office/powerpoint/2010/main" val="1739429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83C38-D9B4-EFA6-2B7F-3FCC664E806B}"/>
              </a:ext>
            </a:extLst>
          </p:cNvPr>
          <p:cNvSpPr>
            <a:spLocks noGrp="1"/>
          </p:cNvSpPr>
          <p:nvPr>
            <p:ph type="title"/>
          </p:nvPr>
        </p:nvSpPr>
        <p:spPr/>
        <p:txBody>
          <a:bodyPr>
            <a:normAutofit/>
          </a:bodyPr>
          <a:lstStyle/>
          <a:p>
            <a:r>
              <a:rPr lang="en-GB" sz="6600" b="1" u="sng" dirty="0"/>
              <a:t>Introduction</a:t>
            </a:r>
          </a:p>
        </p:txBody>
      </p:sp>
      <p:sp>
        <p:nvSpPr>
          <p:cNvPr id="3" name="Content Placeholder 2">
            <a:extLst>
              <a:ext uri="{FF2B5EF4-FFF2-40B4-BE49-F238E27FC236}">
                <a16:creationId xmlns:a16="http://schemas.microsoft.com/office/drawing/2014/main" id="{A3D12E88-7FEB-3079-0292-C15A8752D11D}"/>
              </a:ext>
            </a:extLst>
          </p:cNvPr>
          <p:cNvSpPr>
            <a:spLocks noGrp="1"/>
          </p:cNvSpPr>
          <p:nvPr>
            <p:ph idx="1"/>
          </p:nvPr>
        </p:nvSpPr>
        <p:spPr/>
        <p:txBody>
          <a:bodyPr/>
          <a:lstStyle/>
          <a:p>
            <a:r>
              <a:rPr lang="en-GB" dirty="0"/>
              <a:t>Good morning, I’m Christine Evans!</a:t>
            </a:r>
          </a:p>
        </p:txBody>
      </p:sp>
    </p:spTree>
    <p:extLst>
      <p:ext uri="{BB962C8B-B14F-4D97-AF65-F5344CB8AC3E}">
        <p14:creationId xmlns:p14="http://schemas.microsoft.com/office/powerpoint/2010/main" val="379168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08867-B564-BF99-608B-A507D7EFFEFE}"/>
              </a:ext>
            </a:extLst>
          </p:cNvPr>
          <p:cNvSpPr>
            <a:spLocks noGrp="1"/>
          </p:cNvSpPr>
          <p:nvPr>
            <p:ph type="title"/>
          </p:nvPr>
        </p:nvSpPr>
        <p:spPr/>
        <p:txBody>
          <a:bodyPr>
            <a:normAutofit/>
          </a:bodyPr>
          <a:lstStyle/>
          <a:p>
            <a:r>
              <a:rPr lang="en-GB" sz="5400" b="1" u="sng" dirty="0"/>
              <a:t>Skills, Methods and Approaches</a:t>
            </a:r>
          </a:p>
        </p:txBody>
      </p:sp>
      <p:sp>
        <p:nvSpPr>
          <p:cNvPr id="3" name="Content Placeholder 2">
            <a:extLst>
              <a:ext uri="{FF2B5EF4-FFF2-40B4-BE49-F238E27FC236}">
                <a16:creationId xmlns:a16="http://schemas.microsoft.com/office/drawing/2014/main" id="{7739768F-583E-AE33-4DD3-5CA46DE338AE}"/>
              </a:ext>
            </a:extLst>
          </p:cNvPr>
          <p:cNvSpPr>
            <a:spLocks noGrp="1"/>
          </p:cNvSpPr>
          <p:nvPr>
            <p:ph idx="1"/>
          </p:nvPr>
        </p:nvSpPr>
        <p:spPr/>
        <p:txBody>
          <a:bodyPr/>
          <a:lstStyle/>
          <a:p>
            <a:pPr marL="0" indent="0">
              <a:buNone/>
            </a:pPr>
            <a:r>
              <a:rPr lang="en-GB" dirty="0"/>
              <a:t>National Children’s Bureau (</a:t>
            </a:r>
            <a:r>
              <a:rPr lang="en-GB" dirty="0" err="1"/>
              <a:t>nd</a:t>
            </a:r>
            <a:r>
              <a:rPr lang="en-GB" dirty="0"/>
              <a:t>) explore the requirements of what they believe constitutes a good Youth Worker.</a:t>
            </a:r>
          </a:p>
          <a:p>
            <a:pPr marL="0" indent="0">
              <a:buNone/>
            </a:pPr>
            <a:r>
              <a:rPr lang="en-GB" dirty="0"/>
              <a:t>Some of these being:</a:t>
            </a:r>
          </a:p>
          <a:p>
            <a:r>
              <a:rPr lang="en-GB" dirty="0"/>
              <a:t>Good communication Skills</a:t>
            </a:r>
          </a:p>
          <a:p>
            <a:r>
              <a:rPr lang="en-GB" dirty="0"/>
              <a:t>Empathetic</a:t>
            </a:r>
          </a:p>
          <a:p>
            <a:r>
              <a:rPr lang="en-GB" dirty="0"/>
              <a:t>Interpersonal Skills</a:t>
            </a:r>
          </a:p>
          <a:p>
            <a:pPr marL="0" indent="0">
              <a:buNone/>
            </a:pPr>
            <a:endParaRPr lang="en-GB" dirty="0"/>
          </a:p>
        </p:txBody>
      </p:sp>
    </p:spTree>
    <p:extLst>
      <p:ext uri="{BB962C8B-B14F-4D97-AF65-F5344CB8AC3E}">
        <p14:creationId xmlns:p14="http://schemas.microsoft.com/office/powerpoint/2010/main" val="137830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5991-80DE-9102-B155-5A39C1341BC0}"/>
              </a:ext>
            </a:extLst>
          </p:cNvPr>
          <p:cNvSpPr>
            <a:spLocks noGrp="1"/>
          </p:cNvSpPr>
          <p:nvPr>
            <p:ph type="title"/>
          </p:nvPr>
        </p:nvSpPr>
        <p:spPr/>
        <p:txBody>
          <a:bodyPr>
            <a:normAutofit/>
          </a:bodyPr>
          <a:lstStyle/>
          <a:p>
            <a:r>
              <a:rPr lang="en-GB" sz="5400" b="1" u="sng" dirty="0"/>
              <a:t>Skills, Methods and Approaches</a:t>
            </a:r>
          </a:p>
        </p:txBody>
      </p:sp>
      <p:sp>
        <p:nvSpPr>
          <p:cNvPr id="3" name="Content Placeholder 2">
            <a:extLst>
              <a:ext uri="{FF2B5EF4-FFF2-40B4-BE49-F238E27FC236}">
                <a16:creationId xmlns:a16="http://schemas.microsoft.com/office/drawing/2014/main" id="{69C9179D-4AAA-49B1-542A-3E8225398EBF}"/>
              </a:ext>
            </a:extLst>
          </p:cNvPr>
          <p:cNvSpPr>
            <a:spLocks noGrp="1"/>
          </p:cNvSpPr>
          <p:nvPr>
            <p:ph idx="1"/>
          </p:nvPr>
        </p:nvSpPr>
        <p:spPr/>
        <p:txBody>
          <a:bodyPr>
            <a:normAutofit fontScale="85000" lnSpcReduction="20000"/>
          </a:bodyPr>
          <a:lstStyle/>
          <a:p>
            <a:r>
              <a:rPr lang="en-GB" dirty="0"/>
              <a:t>Yao and Kabir (2023) explain in the early 1940s Carl Rogers pioneered the person centre approach, explaining how people are seen as the expert in their own lives and therefore by using this approach they are taking control in reaching their full potential.</a:t>
            </a:r>
          </a:p>
          <a:p>
            <a:r>
              <a:rPr lang="en-GB" dirty="0"/>
              <a:t>Gov.UK (</a:t>
            </a:r>
            <a:r>
              <a:rPr lang="en-GB" dirty="0" err="1"/>
              <a:t>nd</a:t>
            </a:r>
            <a:r>
              <a:rPr lang="en-GB" dirty="0"/>
              <a:t>) agrees how Youth Work empowers young people by using a person-</a:t>
            </a:r>
            <a:r>
              <a:rPr lang="en-GB" dirty="0" err="1"/>
              <a:t>centered</a:t>
            </a:r>
            <a:r>
              <a:rPr lang="en-GB" dirty="0"/>
              <a:t> approach. Here they state some of the approaches used:</a:t>
            </a:r>
          </a:p>
          <a:p>
            <a:r>
              <a:rPr lang="en-GB" dirty="0"/>
              <a:t>Arts and Crafts</a:t>
            </a:r>
          </a:p>
          <a:p>
            <a:r>
              <a:rPr lang="en-GB" dirty="0"/>
              <a:t>Outdoor activities such as camping, walking, bush craft, orienteering</a:t>
            </a:r>
          </a:p>
          <a:p>
            <a:r>
              <a:rPr lang="en-GB" dirty="0"/>
              <a:t>Sporting activities</a:t>
            </a:r>
          </a:p>
          <a:p>
            <a:r>
              <a:rPr lang="en-GB" dirty="0"/>
              <a:t>Emotional and education through play</a:t>
            </a:r>
          </a:p>
        </p:txBody>
      </p:sp>
    </p:spTree>
    <p:extLst>
      <p:ext uri="{BB962C8B-B14F-4D97-AF65-F5344CB8AC3E}">
        <p14:creationId xmlns:p14="http://schemas.microsoft.com/office/powerpoint/2010/main" val="2701836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2ECB-C3A1-F0F4-FFE5-550389B8A358}"/>
              </a:ext>
            </a:extLst>
          </p:cNvPr>
          <p:cNvSpPr>
            <a:spLocks noGrp="1"/>
          </p:cNvSpPr>
          <p:nvPr>
            <p:ph type="title"/>
          </p:nvPr>
        </p:nvSpPr>
        <p:spPr>
          <a:xfrm>
            <a:off x="1484311" y="685801"/>
            <a:ext cx="10018713" cy="1263580"/>
          </a:xfrm>
        </p:spPr>
        <p:txBody>
          <a:bodyPr>
            <a:normAutofit/>
          </a:bodyPr>
          <a:lstStyle/>
          <a:p>
            <a:r>
              <a:rPr lang="en-GB" sz="7200" b="1" u="sng" dirty="0"/>
              <a:t>Group Work</a:t>
            </a:r>
          </a:p>
        </p:txBody>
      </p:sp>
      <p:sp>
        <p:nvSpPr>
          <p:cNvPr id="3" name="Content Placeholder 2">
            <a:extLst>
              <a:ext uri="{FF2B5EF4-FFF2-40B4-BE49-F238E27FC236}">
                <a16:creationId xmlns:a16="http://schemas.microsoft.com/office/drawing/2014/main" id="{3D6CBA13-FB45-A104-B5DA-59BD39471934}"/>
              </a:ext>
            </a:extLst>
          </p:cNvPr>
          <p:cNvSpPr>
            <a:spLocks noGrp="1"/>
          </p:cNvSpPr>
          <p:nvPr>
            <p:ph idx="1"/>
          </p:nvPr>
        </p:nvSpPr>
        <p:spPr>
          <a:xfrm>
            <a:off x="1484310" y="2049865"/>
            <a:ext cx="10018713" cy="4732772"/>
          </a:xfrm>
        </p:spPr>
        <p:txBody>
          <a:bodyPr>
            <a:normAutofit fontScale="77500" lnSpcReduction="20000"/>
          </a:bodyPr>
          <a:lstStyle/>
          <a:p>
            <a:r>
              <a:rPr lang="en-GB" sz="3200" dirty="0"/>
              <a:t>Wipers Empowerment for Youth (</a:t>
            </a:r>
            <a:r>
              <a:rPr lang="en-GB" sz="3200" dirty="0" err="1"/>
              <a:t>nd</a:t>
            </a:r>
            <a:r>
              <a:rPr lang="en-GB" sz="3200" dirty="0"/>
              <a:t>) explains how a powerful method to engage and support young people is through group work, allowing them to learn from others.</a:t>
            </a:r>
          </a:p>
          <a:p>
            <a:r>
              <a:rPr lang="en-GB" sz="3200" dirty="0"/>
              <a:t>CLD Standards Council Scotland (2019) set out standards relating to group work, the below summarises these:</a:t>
            </a:r>
          </a:p>
          <a:p>
            <a:r>
              <a:rPr lang="en-GB" sz="3200" dirty="0"/>
              <a:t>Explain your role</a:t>
            </a:r>
          </a:p>
          <a:p>
            <a:r>
              <a:rPr lang="en-GB" sz="3200" dirty="0"/>
              <a:t>Discuss and agree expectations</a:t>
            </a:r>
          </a:p>
          <a:p>
            <a:r>
              <a:rPr lang="en-GB" sz="3200" dirty="0"/>
              <a:t>Establish groups </a:t>
            </a:r>
          </a:p>
          <a:p>
            <a:r>
              <a:rPr lang="en-GB" sz="3200" dirty="0"/>
              <a:t>Promote positive relationships and individuality</a:t>
            </a:r>
          </a:p>
          <a:p>
            <a:r>
              <a:rPr lang="en-GB" sz="3200" dirty="0"/>
              <a:t>Promote constructive feedback, both giving and receiving </a:t>
            </a:r>
          </a:p>
          <a:p>
            <a:r>
              <a:rPr lang="en-GB" sz="3200" dirty="0"/>
              <a:t>Use developmental-appropriate methods and styles</a:t>
            </a:r>
          </a:p>
          <a:p>
            <a:endParaRPr lang="en-GB" dirty="0"/>
          </a:p>
        </p:txBody>
      </p:sp>
    </p:spTree>
    <p:extLst>
      <p:ext uri="{BB962C8B-B14F-4D97-AF65-F5344CB8AC3E}">
        <p14:creationId xmlns:p14="http://schemas.microsoft.com/office/powerpoint/2010/main" val="4291047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FBDA55-6958-E017-24B3-D0C767574EF7}"/>
              </a:ext>
            </a:extLst>
          </p:cNvPr>
          <p:cNvSpPr>
            <a:spLocks noGrp="1"/>
          </p:cNvSpPr>
          <p:nvPr>
            <p:ph idx="1"/>
          </p:nvPr>
        </p:nvSpPr>
        <p:spPr/>
        <p:txBody>
          <a:bodyPr>
            <a:normAutofit lnSpcReduction="10000"/>
          </a:bodyPr>
          <a:lstStyle/>
          <a:p>
            <a:r>
              <a:rPr lang="en-GB" dirty="0"/>
              <a:t>Ensure any unacceptable behaviour is managed in line with appropriate legislation, policy and procedure and seek support if action is required outside of your role and responsibility.</a:t>
            </a:r>
          </a:p>
          <a:p>
            <a:r>
              <a:rPr lang="en-GB" dirty="0"/>
              <a:t>Accurate reporting of any incidents that may arise</a:t>
            </a:r>
          </a:p>
          <a:p>
            <a:r>
              <a:rPr lang="en-GB" dirty="0"/>
              <a:t>Record and report group sessions accordingly inline with the organisation’s policy, practice and requirements</a:t>
            </a:r>
          </a:p>
          <a:p>
            <a:r>
              <a:rPr lang="en-GB" dirty="0"/>
              <a:t>Ensure the underpinning values and principles of youth work are met </a:t>
            </a:r>
          </a:p>
          <a:p>
            <a:endParaRPr lang="en-GB" dirty="0"/>
          </a:p>
          <a:p>
            <a:endParaRPr lang="en-GB" dirty="0"/>
          </a:p>
        </p:txBody>
      </p:sp>
    </p:spTree>
    <p:extLst>
      <p:ext uri="{BB962C8B-B14F-4D97-AF65-F5344CB8AC3E}">
        <p14:creationId xmlns:p14="http://schemas.microsoft.com/office/powerpoint/2010/main" val="41418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5F102FB-3E86-0445-1963-5FC30CD06343}"/>
              </a:ext>
            </a:extLst>
          </p:cNvPr>
          <p:cNvSpPr>
            <a:spLocks noGrp="1"/>
          </p:cNvSpPr>
          <p:nvPr>
            <p:ph type="title"/>
          </p:nvPr>
        </p:nvSpPr>
        <p:spPr>
          <a:xfrm>
            <a:off x="1484312" y="685800"/>
            <a:ext cx="2812385" cy="1752599"/>
          </a:xfrm>
        </p:spPr>
        <p:txBody>
          <a:bodyPr>
            <a:normAutofit/>
          </a:bodyPr>
          <a:lstStyle/>
          <a:p>
            <a:r>
              <a:rPr lang="en-GB" sz="3200" b="1" u="sng"/>
              <a:t>Group Work </a:t>
            </a:r>
          </a:p>
        </p:txBody>
      </p:sp>
      <p:sp>
        <p:nvSpPr>
          <p:cNvPr id="3" name="Content Placeholder 2">
            <a:extLst>
              <a:ext uri="{FF2B5EF4-FFF2-40B4-BE49-F238E27FC236}">
                <a16:creationId xmlns:a16="http://schemas.microsoft.com/office/drawing/2014/main" id="{CAC9C841-C0C5-19DA-5B32-0E16677906C8}"/>
              </a:ext>
            </a:extLst>
          </p:cNvPr>
          <p:cNvSpPr>
            <a:spLocks noGrp="1"/>
          </p:cNvSpPr>
          <p:nvPr>
            <p:ph idx="1"/>
          </p:nvPr>
        </p:nvSpPr>
        <p:spPr>
          <a:xfrm>
            <a:off x="1484310" y="2666999"/>
            <a:ext cx="2812387" cy="3124201"/>
          </a:xfrm>
        </p:spPr>
        <p:txBody>
          <a:bodyPr>
            <a:normAutofit fontScale="92500"/>
          </a:bodyPr>
          <a:lstStyle/>
          <a:p>
            <a:r>
              <a:rPr lang="en-GB" sz="2800" dirty="0"/>
              <a:t>Youth Employment UK (2022) explores Tuckman’s Theory in group work, shown here:</a:t>
            </a:r>
          </a:p>
          <a:p>
            <a:endParaRPr lang="en-GB" sz="1800" dirty="0"/>
          </a:p>
        </p:txBody>
      </p:sp>
      <p:sp>
        <p:nvSpPr>
          <p:cNvPr id="27"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a different way of life&#10;&#10;AI-generated content may be incorrect.">
            <a:extLst>
              <a:ext uri="{FF2B5EF4-FFF2-40B4-BE49-F238E27FC236}">
                <a16:creationId xmlns:a16="http://schemas.microsoft.com/office/drawing/2014/main" id="{471AD660-3872-E044-2CB0-B298A9676D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1202" y="1484081"/>
            <a:ext cx="6237359" cy="3602075"/>
          </a:xfrm>
          <a:prstGeom prst="rect">
            <a:avLst/>
          </a:prstGeom>
        </p:spPr>
      </p:pic>
    </p:spTree>
    <p:extLst>
      <p:ext uri="{BB962C8B-B14F-4D97-AF65-F5344CB8AC3E}">
        <p14:creationId xmlns:p14="http://schemas.microsoft.com/office/powerpoint/2010/main" val="556451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BB3B-E21C-52D4-96CC-BC43F74A3316}"/>
              </a:ext>
            </a:extLst>
          </p:cNvPr>
          <p:cNvSpPr>
            <a:spLocks noGrp="1"/>
          </p:cNvSpPr>
          <p:nvPr>
            <p:ph type="title"/>
          </p:nvPr>
        </p:nvSpPr>
        <p:spPr/>
        <p:txBody>
          <a:bodyPr/>
          <a:lstStyle/>
          <a:p>
            <a:r>
              <a:rPr lang="en-GB" b="1" u="sng" dirty="0"/>
              <a:t>Example of Tuckman’s Theory in practice</a:t>
            </a:r>
          </a:p>
        </p:txBody>
      </p:sp>
      <p:sp>
        <p:nvSpPr>
          <p:cNvPr id="3" name="Content Placeholder 2">
            <a:extLst>
              <a:ext uri="{FF2B5EF4-FFF2-40B4-BE49-F238E27FC236}">
                <a16:creationId xmlns:a16="http://schemas.microsoft.com/office/drawing/2014/main" id="{C3073D82-5FCF-7E70-12DA-47DE9A022D03}"/>
              </a:ext>
            </a:extLst>
          </p:cNvPr>
          <p:cNvSpPr>
            <a:spLocks noGrp="1"/>
          </p:cNvSpPr>
          <p:nvPr>
            <p:ph idx="1"/>
          </p:nvPr>
        </p:nvSpPr>
        <p:spPr/>
        <p:txBody>
          <a:bodyPr>
            <a:normAutofit fontScale="85000" lnSpcReduction="20000"/>
          </a:bodyPr>
          <a:lstStyle/>
          <a:p>
            <a:r>
              <a:rPr lang="en-GB" dirty="0"/>
              <a:t>This is an example of Tuckman’s Theory being used in a Youth Centre:</a:t>
            </a:r>
          </a:p>
          <a:p>
            <a:r>
              <a:rPr lang="en-GB" dirty="0"/>
              <a:t>Forming – Group comes together and possibly meeting one another for the first time at the venue and everyone generally getting to know one another politely. </a:t>
            </a:r>
          </a:p>
          <a:p>
            <a:r>
              <a:rPr lang="en-GB" dirty="0"/>
              <a:t>Storming  - Different personalities and roles within the group are starting to show. Still working as individuals, rather than teamwork. </a:t>
            </a:r>
          </a:p>
          <a:p>
            <a:r>
              <a:rPr lang="en-GB" dirty="0"/>
              <a:t>Norming – People are starting to work and feel as part of a team and beginning to accept others’ opinions and views.</a:t>
            </a:r>
          </a:p>
          <a:p>
            <a:r>
              <a:rPr lang="en-GB" dirty="0"/>
              <a:t>Performing – The group now works together with flexibility and trust, performing well. </a:t>
            </a:r>
          </a:p>
          <a:p>
            <a:r>
              <a:rPr lang="en-GB" dirty="0"/>
              <a:t>Adjourning – It’s time to go home or leave the group if applicable. </a:t>
            </a:r>
          </a:p>
          <a:p>
            <a:endParaRPr lang="en-GB" dirty="0"/>
          </a:p>
          <a:p>
            <a:endParaRPr lang="en-GB" dirty="0"/>
          </a:p>
          <a:p>
            <a:endParaRPr lang="en-GB" dirty="0"/>
          </a:p>
        </p:txBody>
      </p:sp>
    </p:spTree>
    <p:extLst>
      <p:ext uri="{BB962C8B-B14F-4D97-AF65-F5344CB8AC3E}">
        <p14:creationId xmlns:p14="http://schemas.microsoft.com/office/powerpoint/2010/main" val="604796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61EE6-D118-3F08-3527-6C8F513D13E9}"/>
              </a:ext>
            </a:extLst>
          </p:cNvPr>
          <p:cNvSpPr>
            <a:spLocks noGrp="1"/>
          </p:cNvSpPr>
          <p:nvPr>
            <p:ph type="title"/>
          </p:nvPr>
        </p:nvSpPr>
        <p:spPr/>
        <p:txBody>
          <a:bodyPr>
            <a:normAutofit/>
          </a:bodyPr>
          <a:lstStyle/>
          <a:p>
            <a:r>
              <a:rPr lang="en-GB" sz="6000" b="1" u="sng" dirty="0"/>
              <a:t>To Conclude</a:t>
            </a:r>
          </a:p>
        </p:txBody>
      </p:sp>
      <p:sp>
        <p:nvSpPr>
          <p:cNvPr id="3" name="Content Placeholder 2">
            <a:extLst>
              <a:ext uri="{FF2B5EF4-FFF2-40B4-BE49-F238E27FC236}">
                <a16:creationId xmlns:a16="http://schemas.microsoft.com/office/drawing/2014/main" id="{4524DA3B-1341-5F99-935A-473C7845FA0E}"/>
              </a:ext>
            </a:extLst>
          </p:cNvPr>
          <p:cNvSpPr>
            <a:spLocks noGrp="1"/>
          </p:cNvSpPr>
          <p:nvPr>
            <p:ph idx="1"/>
          </p:nvPr>
        </p:nvSpPr>
        <p:spPr/>
        <p:txBody>
          <a:bodyPr/>
          <a:lstStyle/>
          <a:p>
            <a:r>
              <a:rPr lang="en-GB" dirty="0"/>
              <a:t>In this seminar we have studied a variety of skills, tools and approaches that are used to build relationships with young people. </a:t>
            </a:r>
          </a:p>
          <a:p>
            <a:r>
              <a:rPr lang="en-GB" dirty="0"/>
              <a:t>This seminar has visited theories used, such as Carl Rogers and linked this to the Youth Work National Occupational Standards (CLD Standards Council Scotland, 2019) and also Bruce Tuckman’s model theory and shown an example of this theory. </a:t>
            </a:r>
          </a:p>
          <a:p>
            <a:r>
              <a:rPr lang="en-GB" dirty="0"/>
              <a:t>We shall now move on to a group exercise. </a:t>
            </a:r>
          </a:p>
        </p:txBody>
      </p:sp>
    </p:spTree>
    <p:extLst>
      <p:ext uri="{BB962C8B-B14F-4D97-AF65-F5344CB8AC3E}">
        <p14:creationId xmlns:p14="http://schemas.microsoft.com/office/powerpoint/2010/main" val="3177042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F11B-3FA6-FFC6-25FB-338639CBC355}"/>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1B325313-435D-CF39-1776-70B06630216A}"/>
              </a:ext>
            </a:extLst>
          </p:cNvPr>
          <p:cNvSpPr>
            <a:spLocks noGrp="1"/>
          </p:cNvSpPr>
          <p:nvPr>
            <p:ph idx="1"/>
          </p:nvPr>
        </p:nvSpPr>
        <p:spPr>
          <a:xfrm>
            <a:off x="1484310" y="1868993"/>
            <a:ext cx="10018713" cy="5164853"/>
          </a:xfrm>
        </p:spPr>
        <p:txBody>
          <a:bodyPr>
            <a:normAutofit fontScale="85000" lnSpcReduction="10000"/>
          </a:bodyPr>
          <a:lstStyle/>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Action for Youth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Empowering Youth through Outdoor Education.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https://www.action4youth.org/wp-content/uploads/2023/12/Empowering-Youth-through-Outdoor-Education.pdf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CLD Standards Council Scotland (2019) (YW07).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National Occupational Standards.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https://www.youthlink.scot/wp-content/uploads/2023/02/Combined-Youth-Work-National-Occupation-Standards-2019.pdf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14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Dixon, J.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Empathy and why it is important in your job?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https://www.youthemployment.org.uk/what-is-empathy-and-why-is-it-important-in-your-job/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7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Fighting Knife Crime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Empowering the Next Generation through the Arts: The Crucial Role of Creativity &amp; Youth Work.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fightingknifecrime.london/news-posts/empowering-the-next-generation-through-the-arts-the-crucial-role-of-creativity-youth-work#:~:text=The%20Impact%20of%20the%20Arts%20in%20Youth%20Work&amp;text=For%20many%20young%20individuals%2C%20engagement,their%20emotions%2C%20and%20build%20confid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 February 2025).</a:t>
            </a:r>
          </a:p>
          <a:p>
            <a:pPr marL="0" indent="0">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Gov.Uk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An Education for the 21</a:t>
            </a:r>
            <a:r>
              <a:rPr lang="en-GB" sz="1800" i="1"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century: A narrative for youth work today.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https://assets.publishing.service.gov.uk/media/5a7c333fed915d7d70d1d3d8/a-narrative-for-youth-work-today.pdf</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10 February 2025). </a:t>
            </a:r>
          </a:p>
          <a:p>
            <a:pPr marL="0" indent="0">
              <a:buNone/>
            </a:pPr>
            <a:endParaRPr lang="en-GB" dirty="0"/>
          </a:p>
        </p:txBody>
      </p:sp>
    </p:spTree>
    <p:extLst>
      <p:ext uri="{BB962C8B-B14F-4D97-AF65-F5344CB8AC3E}">
        <p14:creationId xmlns:p14="http://schemas.microsoft.com/office/powerpoint/2010/main" val="2450073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7EDEB-30F7-6AF2-1476-4E083732E4AF}"/>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6F6BF536-78B8-6C57-263A-B37AFD1E8AA3}"/>
              </a:ext>
            </a:extLst>
          </p:cNvPr>
          <p:cNvSpPr>
            <a:spLocks noGrp="1"/>
          </p:cNvSpPr>
          <p:nvPr>
            <p:ph idx="1"/>
          </p:nvPr>
        </p:nvSpPr>
        <p:spPr>
          <a:xfrm>
            <a:off x="1484310" y="1909187"/>
            <a:ext cx="10018713" cy="4531806"/>
          </a:xfrm>
        </p:spPr>
        <p:txBody>
          <a:bodyPr>
            <a:normAutofit fontScale="62500" lnSpcReduction="20000"/>
          </a:bodyPr>
          <a:lstStyle/>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Harrison, R and Wise, C (2005, P27-).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Working with Young People.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London: Sage Publications Limited.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National Children’s Bureau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Top tips for what we think makes a good Youth Worker.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https://www.ncb.org.uk/sites/default/files/uploads/attachments/Top%20Tips%20For%20What%20We%20Think%20Makes%20a%20Good%20Youth%20Worker.pdf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7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Hafan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 Day in the life of…..a play Therapist.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https://www.tyhafan.org/2023/03/08/a-day-in-the-life-of-a-play-therapist/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11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Tyler,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Hoggarth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and Merton, B. (2009, P. 128-).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Managing Modern Youth Work.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Devon: Learning Matters LTD.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Wipers  empowerment for youth.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Delivering effective youth work.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https://www.wipers.org.uk/delivering-effective-group-work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14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Yao, L. and Kabir, R.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Person-</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Centered</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Therapy (Rogerian Therapy).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https://www.ncbi.nlm.nih.gov/books/NBK589708/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17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Youth Employment UK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4 Stages Of Teamwork.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https://www.youthemployment.org.uk/4-stages-teamwork/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14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Youth Sport Trust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 and School Sport The Annual Report 2023.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https://www.youthsporttrust.org/media/5bcgx4kh/yst_pe_school_sport_report_2023_final_revd.pdf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11 February 2025). </a:t>
            </a:r>
          </a:p>
          <a:p>
            <a:pPr marL="0" indent="0">
              <a:lnSpc>
                <a:spcPct val="115000"/>
              </a:lnSpc>
              <a:spcAft>
                <a:spcPts val="800"/>
              </a:spcAft>
              <a:buNone/>
            </a:pP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1800" b="1" u="sng" kern="100" dirty="0">
                <a:effectLst/>
                <a:latin typeface="Aptos" panose="020B0004020202020204" pitchFamily="34" charset="0"/>
                <a:ea typeface="Aptos" panose="020B0004020202020204" pitchFamily="34" charset="0"/>
                <a:cs typeface="Times New Roman" panose="02020603050405020304" pitchFamily="18" charset="0"/>
              </a:rPr>
              <a:t>Appendix</a:t>
            </a:r>
          </a:p>
          <a:p>
            <a:pPr marL="0" indent="0">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 have not used AI to support my work</a:t>
            </a:r>
          </a:p>
          <a:p>
            <a:endParaRPr lang="en-GB" dirty="0"/>
          </a:p>
        </p:txBody>
      </p:sp>
    </p:spTree>
    <p:extLst>
      <p:ext uri="{BB962C8B-B14F-4D97-AF65-F5344CB8AC3E}">
        <p14:creationId xmlns:p14="http://schemas.microsoft.com/office/powerpoint/2010/main" val="7931583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d59c33afda20bd7bf6ccccf6b4b45f59">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3ea976bdbd9f25afbdb9c04368daafb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4D708CA1-6035-4391-AA81-836CBFD8B0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36AFA5-C6BE-404A-B33E-A530D9AEDAEC}">
  <ds:schemaRefs>
    <ds:schemaRef ds:uri="http://schemas.microsoft.com/sharepoint/v3/contenttype/forms"/>
  </ds:schemaRefs>
</ds:datastoreItem>
</file>

<file path=customXml/itemProps3.xml><?xml version="1.0" encoding="utf-8"?>
<ds:datastoreItem xmlns:ds="http://schemas.openxmlformats.org/officeDocument/2006/customXml" ds:itemID="{54108123-C193-4C9D-82E1-B91259CDEA0A}">
  <ds:schemaRefs>
    <ds:schemaRef ds:uri="http://purl.org/dc/elements/1.1/"/>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550816ce-8156-4f45-b1c4-24236a73d01f"/>
    <ds:schemaRef ds:uri="http://purl.org/dc/terms/"/>
    <ds:schemaRef ds:uri="http://purl.org/dc/dcmitype/"/>
    <ds:schemaRef ds:uri="http://schemas.microsoft.com/office/infopath/2007/PartnerControls"/>
    <ds:schemaRef ds:uri="0ebdf10f-b5a3-45b6-acdb-7dc1eb398785"/>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13492</TotalTime>
  <Words>1118</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Parallax</vt:lpstr>
      <vt:lpstr>Module Code: ECYW4004 </vt:lpstr>
      <vt:lpstr>Introduction</vt:lpstr>
      <vt:lpstr>Skills, Methods and Approaches</vt:lpstr>
      <vt:lpstr>Skills, Methods and Approaches</vt:lpstr>
      <vt:lpstr>Group Work</vt:lpstr>
      <vt:lpstr>PowerPoint Presentation</vt:lpstr>
      <vt:lpstr>Group Work </vt:lpstr>
      <vt:lpstr>Example of Tuckman’s Theory in practice</vt:lpstr>
      <vt:lpstr>To Conclude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Christine Evans (2308058)</dc:creator>
  <cp:lastModifiedBy>Christine Evans (2308058)</cp:lastModifiedBy>
  <cp:revision>1</cp:revision>
  <dcterms:created xsi:type="dcterms:W3CDTF">2025-02-10T10:20:44Z</dcterms:created>
  <dcterms:modified xsi:type="dcterms:W3CDTF">2025-02-19T19:13:25Z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