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2" d="100"/>
          <a:sy n="62" d="100"/>
        </p:scale>
        <p:origin x="804" y="4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Smith" userId="05f0050f78109fd9" providerId="LiveId" clId="{BDB54567-A55D-441C-B7FF-58E027C98E17}"/>
    <pc:docChg chg="custSel modSld">
      <pc:chgData name="Ruth Smith" userId="05f0050f78109fd9" providerId="LiveId" clId="{BDB54567-A55D-441C-B7FF-58E027C98E17}" dt="2026-03-16T01:29:13.478" v="39" actId="20577"/>
      <pc:docMkLst>
        <pc:docMk/>
      </pc:docMkLst>
      <pc:sldChg chg="modSp mod">
        <pc:chgData name="Ruth Smith" userId="05f0050f78109fd9" providerId="LiveId" clId="{BDB54567-A55D-441C-B7FF-58E027C98E17}" dt="2026-03-16T01:08:14.494" v="1" actId="20577"/>
        <pc:sldMkLst>
          <pc:docMk/>
          <pc:sldMk cId="0" sldId="257"/>
        </pc:sldMkLst>
        <pc:spChg chg="mod">
          <ac:chgData name="Ruth Smith" userId="05f0050f78109fd9" providerId="LiveId" clId="{BDB54567-A55D-441C-B7FF-58E027C98E17}" dt="2026-03-16T01:08:14.494" v="1" actId="20577"/>
          <ac:spMkLst>
            <pc:docMk/>
            <pc:sldMk cId="0" sldId="257"/>
            <ac:spMk id="3" creationId="{00000000-0000-0000-0000-000000000000}"/>
          </ac:spMkLst>
        </pc:spChg>
      </pc:sldChg>
      <pc:sldChg chg="modSp mod">
        <pc:chgData name="Ruth Smith" userId="05f0050f78109fd9" providerId="LiveId" clId="{BDB54567-A55D-441C-B7FF-58E027C98E17}" dt="2026-03-16T01:29:13.478" v="39" actId="20577"/>
        <pc:sldMkLst>
          <pc:docMk/>
          <pc:sldMk cId="0" sldId="262"/>
        </pc:sldMkLst>
        <pc:spChg chg="mod">
          <ac:chgData name="Ruth Smith" userId="05f0050f78109fd9" providerId="LiveId" clId="{BDB54567-A55D-441C-B7FF-58E027C98E17}" dt="2026-03-16T01:29:13.478" v="39" actId="20577"/>
          <ac:spMkLst>
            <pc:docMk/>
            <pc:sldMk cId="0" sldId="262"/>
            <ac:spMk id="2" creationId="{00000000-0000-0000-0000-000000000000}"/>
          </ac:spMkLst>
        </pc:spChg>
      </pc:sldChg>
      <pc:sldChg chg="modSp mod">
        <pc:chgData name="Ruth Smith" userId="05f0050f78109fd9" providerId="LiveId" clId="{BDB54567-A55D-441C-B7FF-58E027C98E17}" dt="2026-03-16T01:26:49.926" v="38" actId="20577"/>
        <pc:sldMkLst>
          <pc:docMk/>
          <pc:sldMk cId="0" sldId="263"/>
        </pc:sldMkLst>
        <pc:spChg chg="mod">
          <ac:chgData name="Ruth Smith" userId="05f0050f78109fd9" providerId="LiveId" clId="{BDB54567-A55D-441C-B7FF-58E027C98E17}" dt="2026-03-16T01:26:49.926" v="38" actId="20577"/>
          <ac:spMkLst>
            <pc:docMk/>
            <pc:sldMk cId="0" sldId="263"/>
            <ac:spMk id="2" creationId="{00000000-0000-0000-0000-000000000000}"/>
          </ac:spMkLst>
        </pc:spChg>
      </pc:sldChg>
      <pc:sldChg chg="modSp mod">
        <pc:chgData name="Ruth Smith" userId="05f0050f78109fd9" providerId="LiveId" clId="{BDB54567-A55D-441C-B7FF-58E027C98E17}" dt="2026-03-16T01:24:27.050" v="37" actId="14100"/>
        <pc:sldMkLst>
          <pc:docMk/>
          <pc:sldMk cId="130934444" sldId="269"/>
        </pc:sldMkLst>
        <pc:spChg chg="mod">
          <ac:chgData name="Ruth Smith" userId="05f0050f78109fd9" providerId="LiveId" clId="{BDB54567-A55D-441C-B7FF-58E027C98E17}" dt="2026-03-16T01:24:27.050" v="37" actId="14100"/>
          <ac:spMkLst>
            <pc:docMk/>
            <pc:sldMk cId="130934444" sldId="269"/>
            <ac:spMk id="3" creationId="{D411CE2B-FA09-2DA9-33BD-F661D24AA9A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600" b="1" i="0">
                <a:solidFill>
                  <a:srgbClr val="3E7818"/>
                </a:solidFill>
                <a:latin typeface="Berlin Sans FB"/>
                <a:cs typeface="Berlin Sans FB"/>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800" b="1" i="0">
                <a:solidFill>
                  <a:srgbClr val="404040"/>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1" i="0">
                <a:solidFill>
                  <a:srgbClr val="3E7818"/>
                </a:solidFill>
                <a:latin typeface="Berlin Sans FB"/>
                <a:cs typeface="Berlin Sans FB"/>
              </a:defRPr>
            </a:lvl1pPr>
          </a:lstStyle>
          <a:p>
            <a:endParaRPr/>
          </a:p>
        </p:txBody>
      </p:sp>
      <p:sp>
        <p:nvSpPr>
          <p:cNvPr id="3" name="Holder 3"/>
          <p:cNvSpPr>
            <a:spLocks noGrp="1"/>
          </p:cNvSpPr>
          <p:nvPr>
            <p:ph type="body" idx="1"/>
          </p:nvPr>
        </p:nvSpPr>
        <p:spPr/>
        <p:txBody>
          <a:bodyPr lIns="0" tIns="0" rIns="0" bIns="0"/>
          <a:lstStyle>
            <a:lvl1pPr>
              <a:defRPr sz="2800" b="1" i="0">
                <a:solidFill>
                  <a:srgbClr val="404040"/>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1" i="0">
                <a:solidFill>
                  <a:srgbClr val="3E7818"/>
                </a:solidFill>
                <a:latin typeface="Berlin Sans FB"/>
                <a:cs typeface="Berlin Sans FB"/>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1" i="0">
                <a:solidFill>
                  <a:srgbClr val="3E7818"/>
                </a:solidFill>
                <a:latin typeface="Berlin Sans FB"/>
                <a:cs typeface="Berlin Sans FB"/>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9377172" y="4572"/>
            <a:ext cx="1218565" cy="6853555"/>
          </a:xfrm>
          <a:custGeom>
            <a:avLst/>
            <a:gdLst/>
            <a:ahLst/>
            <a:cxnLst/>
            <a:rect l="l" t="t" r="r" b="b"/>
            <a:pathLst>
              <a:path w="1218565" h="6853555">
                <a:moveTo>
                  <a:pt x="0" y="0"/>
                </a:moveTo>
                <a:lnTo>
                  <a:pt x="1218133" y="6853428"/>
                </a:lnTo>
              </a:path>
            </a:pathLst>
          </a:custGeom>
          <a:ln w="9525">
            <a:solidFill>
              <a:srgbClr val="BEBEBE"/>
            </a:solidFill>
          </a:ln>
        </p:spPr>
        <p:txBody>
          <a:bodyPr wrap="square" lIns="0" tIns="0" rIns="0" bIns="0" rtlCol="0"/>
          <a:lstStyle/>
          <a:p>
            <a:endParaRPr/>
          </a:p>
        </p:txBody>
      </p:sp>
      <p:sp>
        <p:nvSpPr>
          <p:cNvPr id="17" name="bg object 17"/>
          <p:cNvSpPr/>
          <p:nvPr/>
        </p:nvSpPr>
        <p:spPr>
          <a:xfrm>
            <a:off x="7443170" y="3692441"/>
            <a:ext cx="4745990" cy="3166110"/>
          </a:xfrm>
          <a:custGeom>
            <a:avLst/>
            <a:gdLst/>
            <a:ahLst/>
            <a:cxnLst/>
            <a:rect l="l" t="t" r="r" b="b"/>
            <a:pathLst>
              <a:path w="4745990" h="3166109">
                <a:moveTo>
                  <a:pt x="4745781" y="0"/>
                </a:moveTo>
                <a:lnTo>
                  <a:pt x="0" y="3165558"/>
                </a:lnTo>
              </a:path>
            </a:pathLst>
          </a:custGeom>
          <a:ln w="9525">
            <a:solidFill>
              <a:srgbClr val="D9D9D9"/>
            </a:solidFill>
          </a:ln>
        </p:spPr>
        <p:txBody>
          <a:bodyPr wrap="square" lIns="0" tIns="0" rIns="0" bIns="0" rtlCol="0"/>
          <a:lstStyle/>
          <a:p>
            <a:endParaRPr/>
          </a:p>
        </p:txBody>
      </p:sp>
      <p:sp>
        <p:nvSpPr>
          <p:cNvPr id="18" name="bg object 18"/>
          <p:cNvSpPr/>
          <p:nvPr/>
        </p:nvSpPr>
        <p:spPr>
          <a:xfrm>
            <a:off x="9181086" y="0"/>
            <a:ext cx="3007995" cy="6858000"/>
          </a:xfrm>
          <a:custGeom>
            <a:avLst/>
            <a:gdLst/>
            <a:ahLst/>
            <a:cxnLst/>
            <a:rect l="l" t="t" r="r" b="b"/>
            <a:pathLst>
              <a:path w="3007995" h="6858000">
                <a:moveTo>
                  <a:pt x="3007865" y="0"/>
                </a:moveTo>
                <a:lnTo>
                  <a:pt x="2042989" y="0"/>
                </a:lnTo>
                <a:lnTo>
                  <a:pt x="0" y="6858000"/>
                </a:lnTo>
                <a:lnTo>
                  <a:pt x="3007865" y="6858000"/>
                </a:lnTo>
                <a:lnTo>
                  <a:pt x="3007865" y="0"/>
                </a:lnTo>
                <a:close/>
              </a:path>
            </a:pathLst>
          </a:custGeom>
          <a:solidFill>
            <a:srgbClr val="90C225">
              <a:alpha val="30195"/>
            </a:srgbClr>
          </a:solidFill>
        </p:spPr>
        <p:txBody>
          <a:bodyPr wrap="square" lIns="0" tIns="0" rIns="0" bIns="0" rtlCol="0"/>
          <a:lstStyle/>
          <a:p>
            <a:endParaRPr/>
          </a:p>
        </p:txBody>
      </p:sp>
      <p:sp>
        <p:nvSpPr>
          <p:cNvPr id="19" name="bg object 19"/>
          <p:cNvSpPr/>
          <p:nvPr/>
        </p:nvSpPr>
        <p:spPr>
          <a:xfrm>
            <a:off x="9602809" y="0"/>
            <a:ext cx="2586355" cy="6858000"/>
          </a:xfrm>
          <a:custGeom>
            <a:avLst/>
            <a:gdLst/>
            <a:ahLst/>
            <a:cxnLst/>
            <a:rect l="l" t="t" r="r" b="b"/>
            <a:pathLst>
              <a:path w="2586354" h="6858000">
                <a:moveTo>
                  <a:pt x="2586142" y="0"/>
                </a:moveTo>
                <a:lnTo>
                  <a:pt x="0" y="0"/>
                </a:lnTo>
                <a:lnTo>
                  <a:pt x="1207128" y="6858000"/>
                </a:lnTo>
                <a:lnTo>
                  <a:pt x="2586142" y="6858000"/>
                </a:lnTo>
                <a:lnTo>
                  <a:pt x="2586142" y="0"/>
                </a:lnTo>
                <a:close/>
              </a:path>
            </a:pathLst>
          </a:custGeom>
          <a:solidFill>
            <a:srgbClr val="90C225">
              <a:alpha val="19999"/>
            </a:srgbClr>
          </a:solidFill>
        </p:spPr>
        <p:txBody>
          <a:bodyPr wrap="square" lIns="0" tIns="0" rIns="0" bIns="0" rtlCol="0"/>
          <a:lstStyle/>
          <a:p>
            <a:endParaRPr/>
          </a:p>
        </p:txBody>
      </p:sp>
      <p:sp>
        <p:nvSpPr>
          <p:cNvPr id="20" name="bg object 20"/>
          <p:cNvSpPr/>
          <p:nvPr/>
        </p:nvSpPr>
        <p:spPr>
          <a:xfrm>
            <a:off x="8933687" y="3045714"/>
            <a:ext cx="3255645" cy="3814445"/>
          </a:xfrm>
          <a:custGeom>
            <a:avLst/>
            <a:gdLst/>
            <a:ahLst/>
            <a:cxnLst/>
            <a:rect l="l" t="t" r="r" b="b"/>
            <a:pathLst>
              <a:path w="3255645" h="3814445">
                <a:moveTo>
                  <a:pt x="3255264" y="0"/>
                </a:moveTo>
                <a:lnTo>
                  <a:pt x="0" y="3814000"/>
                </a:lnTo>
                <a:lnTo>
                  <a:pt x="3255264" y="3814000"/>
                </a:lnTo>
                <a:lnTo>
                  <a:pt x="3255264" y="0"/>
                </a:lnTo>
                <a:close/>
              </a:path>
            </a:pathLst>
          </a:custGeom>
          <a:solidFill>
            <a:srgbClr val="539F20">
              <a:alpha val="72155"/>
            </a:srgbClr>
          </a:solidFill>
        </p:spPr>
        <p:txBody>
          <a:bodyPr wrap="square" lIns="0" tIns="0" rIns="0" bIns="0" rtlCol="0"/>
          <a:lstStyle/>
          <a:p>
            <a:endParaRPr/>
          </a:p>
        </p:txBody>
      </p:sp>
      <p:sp>
        <p:nvSpPr>
          <p:cNvPr id="21" name="bg object 21"/>
          <p:cNvSpPr/>
          <p:nvPr/>
        </p:nvSpPr>
        <p:spPr>
          <a:xfrm>
            <a:off x="9339311" y="0"/>
            <a:ext cx="2849880" cy="6858000"/>
          </a:xfrm>
          <a:custGeom>
            <a:avLst/>
            <a:gdLst/>
            <a:ahLst/>
            <a:cxnLst/>
            <a:rect l="l" t="t" r="r" b="b"/>
            <a:pathLst>
              <a:path w="2849879" h="6858000">
                <a:moveTo>
                  <a:pt x="2849640" y="0"/>
                </a:moveTo>
                <a:lnTo>
                  <a:pt x="0" y="0"/>
                </a:lnTo>
                <a:lnTo>
                  <a:pt x="2465611" y="6858000"/>
                </a:lnTo>
                <a:lnTo>
                  <a:pt x="2849640" y="6858000"/>
                </a:lnTo>
                <a:lnTo>
                  <a:pt x="2849640" y="0"/>
                </a:lnTo>
                <a:close/>
              </a:path>
            </a:pathLst>
          </a:custGeom>
          <a:solidFill>
            <a:srgbClr val="3E7818">
              <a:alpha val="70195"/>
            </a:srgbClr>
          </a:solidFill>
        </p:spPr>
        <p:txBody>
          <a:bodyPr wrap="square" lIns="0" tIns="0" rIns="0" bIns="0" rtlCol="0"/>
          <a:lstStyle/>
          <a:p>
            <a:endParaRPr/>
          </a:p>
        </p:txBody>
      </p:sp>
      <p:sp>
        <p:nvSpPr>
          <p:cNvPr id="22" name="bg object 22"/>
          <p:cNvSpPr/>
          <p:nvPr/>
        </p:nvSpPr>
        <p:spPr>
          <a:xfrm>
            <a:off x="10899902" y="0"/>
            <a:ext cx="1289050" cy="6858000"/>
          </a:xfrm>
          <a:custGeom>
            <a:avLst/>
            <a:gdLst/>
            <a:ahLst/>
            <a:cxnLst/>
            <a:rect l="l" t="t" r="r" b="b"/>
            <a:pathLst>
              <a:path w="1289050" h="6858000">
                <a:moveTo>
                  <a:pt x="1289049" y="0"/>
                </a:moveTo>
                <a:lnTo>
                  <a:pt x="1017437" y="0"/>
                </a:lnTo>
                <a:lnTo>
                  <a:pt x="0" y="6858000"/>
                </a:lnTo>
                <a:lnTo>
                  <a:pt x="1289049" y="6858000"/>
                </a:lnTo>
                <a:lnTo>
                  <a:pt x="1289049" y="0"/>
                </a:lnTo>
                <a:close/>
              </a:path>
            </a:pathLst>
          </a:custGeom>
          <a:solidFill>
            <a:srgbClr val="C0E374">
              <a:alpha val="70195"/>
            </a:srgbClr>
          </a:solidFill>
        </p:spPr>
        <p:txBody>
          <a:bodyPr wrap="square" lIns="0" tIns="0" rIns="0" bIns="0" rtlCol="0"/>
          <a:lstStyle/>
          <a:p>
            <a:endParaRPr/>
          </a:p>
        </p:txBody>
      </p:sp>
      <p:sp>
        <p:nvSpPr>
          <p:cNvPr id="23" name="bg object 23"/>
          <p:cNvSpPr/>
          <p:nvPr/>
        </p:nvSpPr>
        <p:spPr>
          <a:xfrm>
            <a:off x="10937704" y="0"/>
            <a:ext cx="1251585" cy="6858000"/>
          </a:xfrm>
          <a:custGeom>
            <a:avLst/>
            <a:gdLst/>
            <a:ahLst/>
            <a:cxnLst/>
            <a:rect l="l" t="t" r="r" b="b"/>
            <a:pathLst>
              <a:path w="1251584" h="6858000">
                <a:moveTo>
                  <a:pt x="1251247" y="0"/>
                </a:moveTo>
                <a:lnTo>
                  <a:pt x="0" y="0"/>
                </a:lnTo>
                <a:lnTo>
                  <a:pt x="1110254" y="6858000"/>
                </a:lnTo>
                <a:lnTo>
                  <a:pt x="1251247" y="6858000"/>
                </a:lnTo>
                <a:lnTo>
                  <a:pt x="1251247" y="0"/>
                </a:lnTo>
                <a:close/>
              </a:path>
            </a:pathLst>
          </a:custGeom>
          <a:solidFill>
            <a:srgbClr val="90C225">
              <a:alpha val="65097"/>
            </a:srgbClr>
          </a:solidFill>
        </p:spPr>
        <p:txBody>
          <a:bodyPr wrap="square" lIns="0" tIns="0" rIns="0" bIns="0" rtlCol="0"/>
          <a:lstStyle/>
          <a:p>
            <a:endParaRPr/>
          </a:p>
        </p:txBody>
      </p:sp>
      <p:sp>
        <p:nvSpPr>
          <p:cNvPr id="24" name="bg object 24"/>
          <p:cNvSpPr/>
          <p:nvPr/>
        </p:nvSpPr>
        <p:spPr>
          <a:xfrm>
            <a:off x="10369295" y="3585336"/>
            <a:ext cx="1819910" cy="3274695"/>
          </a:xfrm>
          <a:custGeom>
            <a:avLst/>
            <a:gdLst/>
            <a:ahLst/>
            <a:cxnLst/>
            <a:rect l="l" t="t" r="r" b="b"/>
            <a:pathLst>
              <a:path w="1819909" h="3274695">
                <a:moveTo>
                  <a:pt x="1819656" y="0"/>
                </a:moveTo>
                <a:lnTo>
                  <a:pt x="0" y="3274377"/>
                </a:lnTo>
                <a:lnTo>
                  <a:pt x="1819656" y="3274377"/>
                </a:lnTo>
                <a:lnTo>
                  <a:pt x="1819656" y="0"/>
                </a:lnTo>
                <a:close/>
              </a:path>
            </a:pathLst>
          </a:custGeom>
          <a:solidFill>
            <a:srgbClr val="90C225">
              <a:alpha val="79998"/>
            </a:srgbClr>
          </a:solidFill>
        </p:spPr>
        <p:txBody>
          <a:bodyPr wrap="square" lIns="0" tIns="0" rIns="0" bIns="0" rtlCol="0"/>
          <a:lstStyle/>
          <a:p>
            <a:endParaRPr/>
          </a:p>
        </p:txBody>
      </p:sp>
      <p:sp>
        <p:nvSpPr>
          <p:cNvPr id="25" name="bg object 25"/>
          <p:cNvSpPr/>
          <p:nvPr/>
        </p:nvSpPr>
        <p:spPr>
          <a:xfrm>
            <a:off x="0" y="4015232"/>
            <a:ext cx="448309" cy="2844800"/>
          </a:xfrm>
          <a:custGeom>
            <a:avLst/>
            <a:gdLst/>
            <a:ahLst/>
            <a:cxnLst/>
            <a:rect l="l" t="t" r="r" b="b"/>
            <a:pathLst>
              <a:path w="448309" h="2844800">
                <a:moveTo>
                  <a:pt x="0" y="0"/>
                </a:moveTo>
                <a:lnTo>
                  <a:pt x="0" y="2844482"/>
                </a:lnTo>
                <a:lnTo>
                  <a:pt x="448056" y="2844482"/>
                </a:lnTo>
                <a:lnTo>
                  <a:pt x="0" y="0"/>
                </a:lnTo>
                <a:close/>
              </a:path>
            </a:pathLst>
          </a:custGeom>
          <a:solidFill>
            <a:srgbClr val="90C225">
              <a:alpha val="85096"/>
            </a:srgbClr>
          </a:solidFill>
        </p:spPr>
        <p:txBody>
          <a:bodyPr wrap="square" lIns="0" tIns="0" rIns="0" bIns="0" rtlCol="0"/>
          <a:lstStyle/>
          <a:p>
            <a:endParaRPr/>
          </a:p>
        </p:txBody>
      </p:sp>
      <p:sp>
        <p:nvSpPr>
          <p:cNvPr id="2" name="Holder 2"/>
          <p:cNvSpPr>
            <a:spLocks noGrp="1"/>
          </p:cNvSpPr>
          <p:nvPr>
            <p:ph type="title"/>
          </p:nvPr>
        </p:nvSpPr>
        <p:spPr>
          <a:xfrm>
            <a:off x="601560" y="462025"/>
            <a:ext cx="8641080" cy="1124585"/>
          </a:xfrm>
          <a:prstGeom prst="rect">
            <a:avLst/>
          </a:prstGeom>
        </p:spPr>
        <p:txBody>
          <a:bodyPr wrap="square" lIns="0" tIns="0" rIns="0" bIns="0">
            <a:spAutoFit/>
          </a:bodyPr>
          <a:lstStyle>
            <a:lvl1pPr>
              <a:defRPr sz="3600" b="1" i="0">
                <a:solidFill>
                  <a:srgbClr val="3E7818"/>
                </a:solidFill>
                <a:latin typeface="Berlin Sans FB"/>
                <a:cs typeface="Berlin Sans FB"/>
              </a:defRPr>
            </a:lvl1pPr>
          </a:lstStyle>
          <a:p>
            <a:endParaRPr/>
          </a:p>
        </p:txBody>
      </p:sp>
      <p:sp>
        <p:nvSpPr>
          <p:cNvPr id="3" name="Holder 3"/>
          <p:cNvSpPr>
            <a:spLocks noGrp="1"/>
          </p:cNvSpPr>
          <p:nvPr>
            <p:ph type="body" idx="1"/>
          </p:nvPr>
        </p:nvSpPr>
        <p:spPr>
          <a:xfrm>
            <a:off x="520776" y="1507452"/>
            <a:ext cx="5462905" cy="1750695"/>
          </a:xfrm>
          <a:prstGeom prst="rect">
            <a:avLst/>
          </a:prstGeom>
        </p:spPr>
        <p:txBody>
          <a:bodyPr wrap="square" lIns="0" tIns="0" rIns="0" bIns="0">
            <a:spAutoFit/>
          </a:bodyPr>
          <a:lstStyle>
            <a:lvl1pPr>
              <a:defRPr sz="2800" b="1" i="0">
                <a:solidFill>
                  <a:srgbClr val="404040"/>
                </a:solidFill>
                <a:latin typeface="Trebuchet MS"/>
                <a:cs typeface="Trebuchet MS"/>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3/16/2026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190"/>
            <a:ext cx="12193905" cy="6863080"/>
            <a:chOff x="0" y="-190"/>
            <a:chExt cx="12193905" cy="6863080"/>
          </a:xfrm>
        </p:grpSpPr>
        <p:pic>
          <p:nvPicPr>
            <p:cNvPr id="3" name="object 3"/>
            <p:cNvPicPr/>
            <p:nvPr/>
          </p:nvPicPr>
          <p:blipFill>
            <a:blip r:embed="rId2" cstate="print"/>
            <a:stretch>
              <a:fillRect/>
            </a:stretch>
          </p:blipFill>
          <p:spPr>
            <a:xfrm>
              <a:off x="0" y="-63"/>
              <a:ext cx="12188952" cy="6859778"/>
            </a:xfrm>
            <a:prstGeom prst="rect">
              <a:avLst/>
            </a:prstGeom>
          </p:spPr>
        </p:pic>
        <p:sp>
          <p:nvSpPr>
            <p:cNvPr id="4" name="object 4"/>
            <p:cNvSpPr/>
            <p:nvPr/>
          </p:nvSpPr>
          <p:spPr>
            <a:xfrm>
              <a:off x="9377171" y="4572"/>
              <a:ext cx="1218565" cy="6853555"/>
            </a:xfrm>
            <a:custGeom>
              <a:avLst/>
              <a:gdLst/>
              <a:ahLst/>
              <a:cxnLst/>
              <a:rect l="l" t="t" r="r" b="b"/>
              <a:pathLst>
                <a:path w="1218565" h="6853555">
                  <a:moveTo>
                    <a:pt x="0" y="0"/>
                  </a:moveTo>
                  <a:lnTo>
                    <a:pt x="1218133" y="6853428"/>
                  </a:lnTo>
                </a:path>
              </a:pathLst>
            </a:custGeom>
            <a:ln w="9525">
              <a:solidFill>
                <a:srgbClr val="BEBEBE"/>
              </a:solidFill>
            </a:ln>
          </p:spPr>
          <p:txBody>
            <a:bodyPr wrap="square" lIns="0" tIns="0" rIns="0" bIns="0" rtlCol="0"/>
            <a:lstStyle/>
            <a:p>
              <a:endParaRPr/>
            </a:p>
          </p:txBody>
        </p:sp>
        <p:sp>
          <p:nvSpPr>
            <p:cNvPr id="5" name="object 5"/>
            <p:cNvSpPr/>
            <p:nvPr/>
          </p:nvSpPr>
          <p:spPr>
            <a:xfrm>
              <a:off x="7443170" y="3692441"/>
              <a:ext cx="4745990" cy="3166110"/>
            </a:xfrm>
            <a:custGeom>
              <a:avLst/>
              <a:gdLst/>
              <a:ahLst/>
              <a:cxnLst/>
              <a:rect l="l" t="t" r="r" b="b"/>
              <a:pathLst>
                <a:path w="4745990" h="3166109">
                  <a:moveTo>
                    <a:pt x="4745781" y="0"/>
                  </a:moveTo>
                  <a:lnTo>
                    <a:pt x="0" y="3165558"/>
                  </a:lnTo>
                </a:path>
              </a:pathLst>
            </a:custGeom>
            <a:ln w="9525">
              <a:solidFill>
                <a:srgbClr val="D9D9D9"/>
              </a:solidFill>
            </a:ln>
          </p:spPr>
          <p:txBody>
            <a:bodyPr wrap="square" lIns="0" tIns="0" rIns="0" bIns="0" rtlCol="0"/>
            <a:lstStyle/>
            <a:p>
              <a:endParaRPr/>
            </a:p>
          </p:txBody>
        </p:sp>
        <p:sp>
          <p:nvSpPr>
            <p:cNvPr id="6" name="object 6"/>
            <p:cNvSpPr/>
            <p:nvPr/>
          </p:nvSpPr>
          <p:spPr>
            <a:xfrm>
              <a:off x="9181086" y="0"/>
              <a:ext cx="3007995" cy="6858000"/>
            </a:xfrm>
            <a:custGeom>
              <a:avLst/>
              <a:gdLst/>
              <a:ahLst/>
              <a:cxnLst/>
              <a:rect l="l" t="t" r="r" b="b"/>
              <a:pathLst>
                <a:path w="3007995" h="6858000">
                  <a:moveTo>
                    <a:pt x="3007865" y="0"/>
                  </a:moveTo>
                  <a:lnTo>
                    <a:pt x="2042989" y="0"/>
                  </a:lnTo>
                  <a:lnTo>
                    <a:pt x="0" y="6858000"/>
                  </a:lnTo>
                  <a:lnTo>
                    <a:pt x="3007865" y="6858000"/>
                  </a:lnTo>
                  <a:lnTo>
                    <a:pt x="3007865" y="0"/>
                  </a:lnTo>
                  <a:close/>
                </a:path>
              </a:pathLst>
            </a:custGeom>
            <a:solidFill>
              <a:srgbClr val="90C225">
                <a:alpha val="30195"/>
              </a:srgbClr>
            </a:solidFill>
          </p:spPr>
          <p:txBody>
            <a:bodyPr wrap="square" lIns="0" tIns="0" rIns="0" bIns="0" rtlCol="0"/>
            <a:lstStyle/>
            <a:p>
              <a:endParaRPr/>
            </a:p>
          </p:txBody>
        </p:sp>
        <p:sp>
          <p:nvSpPr>
            <p:cNvPr id="7" name="object 7"/>
            <p:cNvSpPr/>
            <p:nvPr/>
          </p:nvSpPr>
          <p:spPr>
            <a:xfrm>
              <a:off x="9602809" y="0"/>
              <a:ext cx="2586355" cy="6858000"/>
            </a:xfrm>
            <a:custGeom>
              <a:avLst/>
              <a:gdLst/>
              <a:ahLst/>
              <a:cxnLst/>
              <a:rect l="l" t="t" r="r" b="b"/>
              <a:pathLst>
                <a:path w="2586354" h="6858000">
                  <a:moveTo>
                    <a:pt x="2586142" y="0"/>
                  </a:moveTo>
                  <a:lnTo>
                    <a:pt x="0" y="0"/>
                  </a:lnTo>
                  <a:lnTo>
                    <a:pt x="1207128" y="6858000"/>
                  </a:lnTo>
                  <a:lnTo>
                    <a:pt x="2586142" y="6858000"/>
                  </a:lnTo>
                  <a:lnTo>
                    <a:pt x="2586142" y="0"/>
                  </a:lnTo>
                  <a:close/>
                </a:path>
              </a:pathLst>
            </a:custGeom>
            <a:solidFill>
              <a:srgbClr val="90C225">
                <a:alpha val="19999"/>
              </a:srgbClr>
            </a:solidFill>
          </p:spPr>
          <p:txBody>
            <a:bodyPr wrap="square" lIns="0" tIns="0" rIns="0" bIns="0" rtlCol="0"/>
            <a:lstStyle/>
            <a:p>
              <a:endParaRPr/>
            </a:p>
          </p:txBody>
        </p:sp>
        <p:sp>
          <p:nvSpPr>
            <p:cNvPr id="8" name="object 8"/>
            <p:cNvSpPr/>
            <p:nvPr/>
          </p:nvSpPr>
          <p:spPr>
            <a:xfrm>
              <a:off x="8933688" y="3045714"/>
              <a:ext cx="3255645" cy="3814445"/>
            </a:xfrm>
            <a:custGeom>
              <a:avLst/>
              <a:gdLst/>
              <a:ahLst/>
              <a:cxnLst/>
              <a:rect l="l" t="t" r="r" b="b"/>
              <a:pathLst>
                <a:path w="3255645" h="3814445">
                  <a:moveTo>
                    <a:pt x="3255264" y="0"/>
                  </a:moveTo>
                  <a:lnTo>
                    <a:pt x="0" y="3814000"/>
                  </a:lnTo>
                  <a:lnTo>
                    <a:pt x="3255264" y="3814000"/>
                  </a:lnTo>
                  <a:lnTo>
                    <a:pt x="3255264" y="0"/>
                  </a:lnTo>
                  <a:close/>
                </a:path>
              </a:pathLst>
            </a:custGeom>
            <a:solidFill>
              <a:srgbClr val="539F20">
                <a:alpha val="72155"/>
              </a:srgbClr>
            </a:solidFill>
          </p:spPr>
          <p:txBody>
            <a:bodyPr wrap="square" lIns="0" tIns="0" rIns="0" bIns="0" rtlCol="0"/>
            <a:lstStyle/>
            <a:p>
              <a:endParaRPr/>
            </a:p>
          </p:txBody>
        </p:sp>
        <p:sp>
          <p:nvSpPr>
            <p:cNvPr id="9" name="object 9"/>
            <p:cNvSpPr/>
            <p:nvPr/>
          </p:nvSpPr>
          <p:spPr>
            <a:xfrm>
              <a:off x="9339311" y="0"/>
              <a:ext cx="2849880" cy="6858000"/>
            </a:xfrm>
            <a:custGeom>
              <a:avLst/>
              <a:gdLst/>
              <a:ahLst/>
              <a:cxnLst/>
              <a:rect l="l" t="t" r="r" b="b"/>
              <a:pathLst>
                <a:path w="2849879" h="6858000">
                  <a:moveTo>
                    <a:pt x="2849640" y="0"/>
                  </a:moveTo>
                  <a:lnTo>
                    <a:pt x="0" y="0"/>
                  </a:lnTo>
                  <a:lnTo>
                    <a:pt x="2465611" y="6858000"/>
                  </a:lnTo>
                  <a:lnTo>
                    <a:pt x="2849640" y="6858000"/>
                  </a:lnTo>
                  <a:lnTo>
                    <a:pt x="2849640" y="0"/>
                  </a:lnTo>
                  <a:close/>
                </a:path>
              </a:pathLst>
            </a:custGeom>
            <a:solidFill>
              <a:srgbClr val="3E7818">
                <a:alpha val="70195"/>
              </a:srgbClr>
            </a:solidFill>
          </p:spPr>
          <p:txBody>
            <a:bodyPr wrap="square" lIns="0" tIns="0" rIns="0" bIns="0" rtlCol="0"/>
            <a:lstStyle/>
            <a:p>
              <a:endParaRPr/>
            </a:p>
          </p:txBody>
        </p:sp>
        <p:sp>
          <p:nvSpPr>
            <p:cNvPr id="10" name="object 10"/>
            <p:cNvSpPr/>
            <p:nvPr/>
          </p:nvSpPr>
          <p:spPr>
            <a:xfrm>
              <a:off x="10899902" y="0"/>
              <a:ext cx="1289050" cy="6858000"/>
            </a:xfrm>
            <a:custGeom>
              <a:avLst/>
              <a:gdLst/>
              <a:ahLst/>
              <a:cxnLst/>
              <a:rect l="l" t="t" r="r" b="b"/>
              <a:pathLst>
                <a:path w="1289050" h="6858000">
                  <a:moveTo>
                    <a:pt x="1289049" y="0"/>
                  </a:moveTo>
                  <a:lnTo>
                    <a:pt x="1017437" y="0"/>
                  </a:lnTo>
                  <a:lnTo>
                    <a:pt x="0" y="6858000"/>
                  </a:lnTo>
                  <a:lnTo>
                    <a:pt x="1289049" y="6858000"/>
                  </a:lnTo>
                  <a:lnTo>
                    <a:pt x="1289049" y="0"/>
                  </a:lnTo>
                  <a:close/>
                </a:path>
              </a:pathLst>
            </a:custGeom>
            <a:solidFill>
              <a:srgbClr val="C0E374">
                <a:alpha val="70195"/>
              </a:srgbClr>
            </a:solidFill>
          </p:spPr>
          <p:txBody>
            <a:bodyPr wrap="square" lIns="0" tIns="0" rIns="0" bIns="0" rtlCol="0"/>
            <a:lstStyle/>
            <a:p>
              <a:endParaRPr/>
            </a:p>
          </p:txBody>
        </p:sp>
        <p:sp>
          <p:nvSpPr>
            <p:cNvPr id="11" name="object 11"/>
            <p:cNvSpPr/>
            <p:nvPr/>
          </p:nvSpPr>
          <p:spPr>
            <a:xfrm>
              <a:off x="10937704" y="0"/>
              <a:ext cx="1251585" cy="6858000"/>
            </a:xfrm>
            <a:custGeom>
              <a:avLst/>
              <a:gdLst/>
              <a:ahLst/>
              <a:cxnLst/>
              <a:rect l="l" t="t" r="r" b="b"/>
              <a:pathLst>
                <a:path w="1251584" h="6858000">
                  <a:moveTo>
                    <a:pt x="1251247" y="0"/>
                  </a:moveTo>
                  <a:lnTo>
                    <a:pt x="0" y="0"/>
                  </a:lnTo>
                  <a:lnTo>
                    <a:pt x="1110254" y="6858000"/>
                  </a:lnTo>
                  <a:lnTo>
                    <a:pt x="1251247" y="6858000"/>
                  </a:lnTo>
                  <a:lnTo>
                    <a:pt x="1251247" y="0"/>
                  </a:lnTo>
                  <a:close/>
                </a:path>
              </a:pathLst>
            </a:custGeom>
            <a:solidFill>
              <a:srgbClr val="90C225">
                <a:alpha val="65097"/>
              </a:srgbClr>
            </a:solidFill>
          </p:spPr>
          <p:txBody>
            <a:bodyPr wrap="square" lIns="0" tIns="0" rIns="0" bIns="0" rtlCol="0"/>
            <a:lstStyle/>
            <a:p>
              <a:endParaRPr/>
            </a:p>
          </p:txBody>
        </p:sp>
        <p:sp>
          <p:nvSpPr>
            <p:cNvPr id="12" name="object 12"/>
            <p:cNvSpPr/>
            <p:nvPr/>
          </p:nvSpPr>
          <p:spPr>
            <a:xfrm>
              <a:off x="10369295" y="3585336"/>
              <a:ext cx="1819910" cy="3274695"/>
            </a:xfrm>
            <a:custGeom>
              <a:avLst/>
              <a:gdLst/>
              <a:ahLst/>
              <a:cxnLst/>
              <a:rect l="l" t="t" r="r" b="b"/>
              <a:pathLst>
                <a:path w="1819909" h="3274695">
                  <a:moveTo>
                    <a:pt x="1819656" y="0"/>
                  </a:moveTo>
                  <a:lnTo>
                    <a:pt x="0" y="3274377"/>
                  </a:lnTo>
                  <a:lnTo>
                    <a:pt x="1819656" y="3274377"/>
                  </a:lnTo>
                  <a:lnTo>
                    <a:pt x="1819656" y="0"/>
                  </a:lnTo>
                  <a:close/>
                </a:path>
              </a:pathLst>
            </a:custGeom>
            <a:solidFill>
              <a:srgbClr val="90C225">
                <a:alpha val="79998"/>
              </a:srgbClr>
            </a:solidFill>
          </p:spPr>
          <p:txBody>
            <a:bodyPr wrap="square" lIns="0" tIns="0" rIns="0" bIns="0" rtlCol="0"/>
            <a:lstStyle/>
            <a:p>
              <a:endParaRPr/>
            </a:p>
          </p:txBody>
        </p:sp>
        <p:sp>
          <p:nvSpPr>
            <p:cNvPr id="13" name="object 13"/>
            <p:cNvSpPr/>
            <p:nvPr/>
          </p:nvSpPr>
          <p:spPr>
            <a:xfrm>
              <a:off x="0" y="4015232"/>
              <a:ext cx="448309" cy="2844800"/>
            </a:xfrm>
            <a:custGeom>
              <a:avLst/>
              <a:gdLst/>
              <a:ahLst/>
              <a:cxnLst/>
              <a:rect l="l" t="t" r="r" b="b"/>
              <a:pathLst>
                <a:path w="448309" h="2844800">
                  <a:moveTo>
                    <a:pt x="0" y="0"/>
                  </a:moveTo>
                  <a:lnTo>
                    <a:pt x="0" y="2844482"/>
                  </a:lnTo>
                  <a:lnTo>
                    <a:pt x="448056" y="2844482"/>
                  </a:lnTo>
                  <a:lnTo>
                    <a:pt x="0" y="0"/>
                  </a:lnTo>
                  <a:close/>
                </a:path>
              </a:pathLst>
            </a:custGeom>
            <a:solidFill>
              <a:srgbClr val="90C225">
                <a:alpha val="85096"/>
              </a:srgbClr>
            </a:solidFill>
          </p:spPr>
          <p:txBody>
            <a:bodyPr wrap="square" lIns="0" tIns="0" rIns="0" bIns="0" rtlCol="0"/>
            <a:lstStyle/>
            <a:p>
              <a:endParaRPr/>
            </a:p>
          </p:txBody>
        </p:sp>
      </p:grpSp>
      <p:sp>
        <p:nvSpPr>
          <p:cNvPr id="14" name="object 14" descr="$PPTXTitle"/>
          <p:cNvSpPr txBox="1">
            <a:spLocks noGrp="1"/>
          </p:cNvSpPr>
          <p:nvPr>
            <p:ph type="title"/>
          </p:nvPr>
        </p:nvSpPr>
        <p:spPr>
          <a:xfrm>
            <a:off x="520776" y="440093"/>
            <a:ext cx="5805170" cy="995044"/>
          </a:xfrm>
          <a:prstGeom prst="rect">
            <a:avLst/>
          </a:prstGeom>
        </p:spPr>
        <p:txBody>
          <a:bodyPr vert="horz" wrap="square" lIns="0" tIns="10160" rIns="0" bIns="0" rtlCol="0">
            <a:spAutoFit/>
          </a:bodyPr>
          <a:lstStyle/>
          <a:p>
            <a:pPr marL="12700" marR="5080">
              <a:lnSpc>
                <a:spcPct val="101099"/>
              </a:lnSpc>
              <a:spcBef>
                <a:spcPts val="80"/>
              </a:spcBef>
            </a:pPr>
            <a:r>
              <a:rPr sz="3150" u="sng" dirty="0">
                <a:solidFill>
                  <a:srgbClr val="404040"/>
                </a:solidFill>
                <a:uFill>
                  <a:solidFill>
                    <a:srgbClr val="404040"/>
                  </a:solidFill>
                </a:uFill>
                <a:latin typeface="Trebuchet MS"/>
                <a:cs typeface="Trebuchet MS"/>
              </a:rPr>
              <a:t>DIGITAL</a:t>
            </a:r>
            <a:r>
              <a:rPr sz="3150" u="sng" spc="-5" dirty="0">
                <a:solidFill>
                  <a:srgbClr val="404040"/>
                </a:solidFill>
                <a:uFill>
                  <a:solidFill>
                    <a:srgbClr val="404040"/>
                  </a:solidFill>
                </a:uFill>
                <a:latin typeface="Trebuchet MS"/>
                <a:cs typeface="Trebuchet MS"/>
              </a:rPr>
              <a:t> </a:t>
            </a:r>
            <a:r>
              <a:rPr sz="3150" u="sng" dirty="0">
                <a:solidFill>
                  <a:srgbClr val="404040"/>
                </a:solidFill>
                <a:uFill>
                  <a:solidFill>
                    <a:srgbClr val="404040"/>
                  </a:solidFill>
                </a:uFill>
                <a:latin typeface="Trebuchet MS"/>
                <a:cs typeface="Trebuchet MS"/>
              </a:rPr>
              <a:t>SKILLS</a:t>
            </a:r>
            <a:r>
              <a:rPr sz="3150" u="sng" spc="-5" dirty="0">
                <a:solidFill>
                  <a:srgbClr val="404040"/>
                </a:solidFill>
                <a:uFill>
                  <a:solidFill>
                    <a:srgbClr val="404040"/>
                  </a:solidFill>
                </a:uFill>
                <a:latin typeface="Trebuchet MS"/>
                <a:cs typeface="Trebuchet MS"/>
              </a:rPr>
              <a:t> </a:t>
            </a:r>
            <a:r>
              <a:rPr sz="3150" u="sng" dirty="0">
                <a:solidFill>
                  <a:srgbClr val="404040"/>
                </a:solidFill>
                <a:uFill>
                  <a:solidFill>
                    <a:srgbClr val="404040"/>
                  </a:solidFill>
                </a:uFill>
                <a:latin typeface="Trebuchet MS"/>
                <a:cs typeface="Trebuchet MS"/>
              </a:rPr>
              <a:t>AND </a:t>
            </a:r>
            <a:r>
              <a:rPr sz="3150" u="sng" spc="-10" dirty="0">
                <a:solidFill>
                  <a:srgbClr val="404040"/>
                </a:solidFill>
                <a:uFill>
                  <a:solidFill>
                    <a:srgbClr val="404040"/>
                  </a:solidFill>
                </a:uFill>
                <a:latin typeface="Trebuchet MS"/>
                <a:cs typeface="Trebuchet MS"/>
              </a:rPr>
              <a:t>RESEARCH</a:t>
            </a:r>
            <a:r>
              <a:rPr sz="3150" u="none" spc="-10" dirty="0">
                <a:solidFill>
                  <a:srgbClr val="404040"/>
                </a:solidFill>
                <a:latin typeface="Trebuchet MS"/>
                <a:cs typeface="Trebuchet MS"/>
              </a:rPr>
              <a:t> </a:t>
            </a:r>
            <a:r>
              <a:rPr sz="3150" u="heavy" dirty="0">
                <a:solidFill>
                  <a:srgbClr val="404040"/>
                </a:solidFill>
                <a:uFill>
                  <a:solidFill>
                    <a:srgbClr val="404040"/>
                  </a:solidFill>
                </a:uFill>
                <a:latin typeface="Trebuchet MS"/>
                <a:cs typeface="Trebuchet MS"/>
              </a:rPr>
              <a:t>METHOD</a:t>
            </a:r>
            <a:r>
              <a:rPr sz="3150" u="heavy" spc="20" dirty="0">
                <a:solidFill>
                  <a:srgbClr val="404040"/>
                </a:solidFill>
                <a:uFill>
                  <a:solidFill>
                    <a:srgbClr val="404040"/>
                  </a:solidFill>
                </a:uFill>
                <a:latin typeface="Trebuchet MS"/>
                <a:cs typeface="Trebuchet MS"/>
              </a:rPr>
              <a:t> </a:t>
            </a:r>
            <a:r>
              <a:rPr sz="3150" u="heavy" spc="-10" dirty="0">
                <a:solidFill>
                  <a:srgbClr val="404040"/>
                </a:solidFill>
                <a:uFill>
                  <a:solidFill>
                    <a:srgbClr val="404040"/>
                  </a:solidFill>
                </a:uFill>
                <a:latin typeface="Trebuchet MS"/>
                <a:cs typeface="Trebuchet MS"/>
              </a:rPr>
              <a:t>[LCHS4007]</a:t>
            </a:r>
            <a:endParaRPr sz="3150">
              <a:latin typeface="Trebuchet MS"/>
              <a:cs typeface="Trebuchet MS"/>
            </a:endParaRPr>
          </a:p>
        </p:txBody>
      </p:sp>
      <p:sp>
        <p:nvSpPr>
          <p:cNvPr id="15" name="object 15"/>
          <p:cNvSpPr txBox="1">
            <a:spLocks noGrp="1"/>
          </p:cNvSpPr>
          <p:nvPr>
            <p:ph type="body" idx="1"/>
          </p:nvPr>
        </p:nvSpPr>
        <p:spPr>
          <a:xfrm>
            <a:off x="520776" y="1507452"/>
            <a:ext cx="5462905" cy="2465419"/>
          </a:xfrm>
          <a:prstGeom prst="rect">
            <a:avLst/>
          </a:prstGeom>
        </p:spPr>
        <p:txBody>
          <a:bodyPr vert="horz" wrap="square" lIns="0" tIns="173355" rIns="0" bIns="0" rtlCol="0">
            <a:spAutoFit/>
          </a:bodyPr>
          <a:lstStyle/>
          <a:p>
            <a:pPr marL="12700">
              <a:lnSpc>
                <a:spcPct val="100000"/>
              </a:lnSpc>
              <a:spcBef>
                <a:spcPts val="1365"/>
              </a:spcBef>
            </a:pPr>
            <a:r>
              <a:rPr dirty="0"/>
              <a:t>GROUP</a:t>
            </a:r>
            <a:r>
              <a:rPr spc="-40" dirty="0"/>
              <a:t> </a:t>
            </a:r>
            <a:r>
              <a:rPr dirty="0"/>
              <a:t>PRESENTATION</a:t>
            </a:r>
            <a:r>
              <a:rPr spc="-10" dirty="0"/>
              <a:t> </a:t>
            </a:r>
            <a:r>
              <a:rPr spc="-50" dirty="0"/>
              <a:t>4</a:t>
            </a:r>
          </a:p>
          <a:p>
            <a:pPr marL="12700">
              <a:lnSpc>
                <a:spcPct val="100000"/>
              </a:lnSpc>
              <a:spcBef>
                <a:spcPts val="1265"/>
              </a:spcBef>
            </a:pPr>
            <a:r>
              <a:rPr sz="2000" spc="-30" dirty="0"/>
              <a:t>Mardy</a:t>
            </a:r>
            <a:r>
              <a:rPr lang="en-GB" sz="2000" spc="-30" dirty="0"/>
              <a:t> (2526088)</a:t>
            </a:r>
            <a:endParaRPr lang="en-GB" sz="2000" spc="-75" dirty="0"/>
          </a:p>
          <a:p>
            <a:pPr marL="12700">
              <a:lnSpc>
                <a:spcPct val="100000"/>
              </a:lnSpc>
              <a:spcBef>
                <a:spcPts val="1265"/>
              </a:spcBef>
            </a:pPr>
            <a:r>
              <a:rPr sz="2000" dirty="0"/>
              <a:t>Naomie</a:t>
            </a:r>
            <a:r>
              <a:rPr lang="en-GB" sz="2000" dirty="0"/>
              <a:t> ()</a:t>
            </a:r>
            <a:endParaRPr lang="en-GB" sz="2000" spc="-70" dirty="0"/>
          </a:p>
          <a:p>
            <a:pPr marL="12700">
              <a:lnSpc>
                <a:spcPct val="100000"/>
              </a:lnSpc>
              <a:spcBef>
                <a:spcPts val="1265"/>
              </a:spcBef>
            </a:pPr>
            <a:r>
              <a:rPr sz="2000" dirty="0"/>
              <a:t>Ruth</a:t>
            </a:r>
            <a:r>
              <a:rPr sz="2000" spc="-65" dirty="0"/>
              <a:t> </a:t>
            </a:r>
            <a:r>
              <a:rPr sz="2000" spc="-10" dirty="0"/>
              <a:t>(2317381)</a:t>
            </a:r>
          </a:p>
          <a:p>
            <a:pPr marL="12700">
              <a:lnSpc>
                <a:spcPct val="100000"/>
              </a:lnSpc>
              <a:spcBef>
                <a:spcPts val="965"/>
              </a:spcBef>
            </a:pPr>
            <a:r>
              <a:rPr sz="2000" spc="-10" dirty="0"/>
              <a:t>Blessing</a:t>
            </a:r>
            <a:r>
              <a:rPr lang="en-GB" sz="2000" spc="-10" dirty="0"/>
              <a:t> ()</a:t>
            </a:r>
            <a:endParaRPr sz="2000" spc="-10" dirty="0"/>
          </a:p>
        </p:txBody>
      </p:sp>
      <p:sp>
        <p:nvSpPr>
          <p:cNvPr id="16" name="object 16"/>
          <p:cNvSpPr txBox="1"/>
          <p:nvPr/>
        </p:nvSpPr>
        <p:spPr>
          <a:xfrm>
            <a:off x="501351" y="4184583"/>
            <a:ext cx="5648960" cy="1123315"/>
          </a:xfrm>
          <a:prstGeom prst="rect">
            <a:avLst/>
          </a:prstGeom>
        </p:spPr>
        <p:txBody>
          <a:bodyPr vert="horz" wrap="square" lIns="0" tIns="12700" rIns="0" bIns="0" rtlCol="0">
            <a:spAutoFit/>
          </a:bodyPr>
          <a:lstStyle/>
          <a:p>
            <a:pPr marL="12700" marR="5080">
              <a:lnSpc>
                <a:spcPct val="128600"/>
              </a:lnSpc>
              <a:spcBef>
                <a:spcPts val="100"/>
              </a:spcBef>
            </a:pPr>
            <a:r>
              <a:rPr sz="2800" b="1" dirty="0">
                <a:solidFill>
                  <a:srgbClr val="404040"/>
                </a:solidFill>
                <a:latin typeface="Trebuchet MS"/>
                <a:cs typeface="Trebuchet MS"/>
              </a:rPr>
              <a:t>Certificate</a:t>
            </a:r>
            <a:r>
              <a:rPr sz="2800" b="1" spc="10" dirty="0">
                <a:solidFill>
                  <a:srgbClr val="404040"/>
                </a:solidFill>
                <a:latin typeface="Trebuchet MS"/>
                <a:cs typeface="Trebuchet MS"/>
              </a:rPr>
              <a:t> </a:t>
            </a:r>
            <a:r>
              <a:rPr sz="2800" b="1" dirty="0">
                <a:solidFill>
                  <a:srgbClr val="404040"/>
                </a:solidFill>
                <a:latin typeface="Trebuchet MS"/>
                <a:cs typeface="Trebuchet MS"/>
              </a:rPr>
              <a:t>of</a:t>
            </a:r>
            <a:r>
              <a:rPr sz="2800" b="1" spc="20" dirty="0">
                <a:solidFill>
                  <a:srgbClr val="404040"/>
                </a:solidFill>
                <a:latin typeface="Trebuchet MS"/>
                <a:cs typeface="Trebuchet MS"/>
              </a:rPr>
              <a:t> </a:t>
            </a:r>
            <a:r>
              <a:rPr sz="2800" b="1" dirty="0">
                <a:solidFill>
                  <a:srgbClr val="404040"/>
                </a:solidFill>
                <a:latin typeface="Trebuchet MS"/>
                <a:cs typeface="Trebuchet MS"/>
              </a:rPr>
              <a:t>Higher</a:t>
            </a:r>
            <a:r>
              <a:rPr sz="2800" b="1" spc="-5" dirty="0">
                <a:solidFill>
                  <a:srgbClr val="404040"/>
                </a:solidFill>
                <a:latin typeface="Trebuchet MS"/>
                <a:cs typeface="Trebuchet MS"/>
              </a:rPr>
              <a:t> </a:t>
            </a:r>
            <a:r>
              <a:rPr sz="2800" b="1" dirty="0">
                <a:solidFill>
                  <a:srgbClr val="404040"/>
                </a:solidFill>
                <a:latin typeface="Trebuchet MS"/>
                <a:cs typeface="Trebuchet MS"/>
              </a:rPr>
              <a:t>Education</a:t>
            </a:r>
            <a:r>
              <a:rPr sz="2800" b="1" spc="-25" dirty="0">
                <a:solidFill>
                  <a:srgbClr val="404040"/>
                </a:solidFill>
                <a:latin typeface="Trebuchet MS"/>
                <a:cs typeface="Trebuchet MS"/>
              </a:rPr>
              <a:t> in </a:t>
            </a:r>
            <a:r>
              <a:rPr sz="2800" b="1" dirty="0">
                <a:solidFill>
                  <a:srgbClr val="404040"/>
                </a:solidFill>
                <a:latin typeface="Trebuchet MS"/>
                <a:cs typeface="Trebuchet MS"/>
              </a:rPr>
              <a:t>Health</a:t>
            </a:r>
            <a:r>
              <a:rPr sz="2800" b="1" spc="-25" dirty="0">
                <a:solidFill>
                  <a:srgbClr val="404040"/>
                </a:solidFill>
                <a:latin typeface="Trebuchet MS"/>
                <a:cs typeface="Trebuchet MS"/>
              </a:rPr>
              <a:t> </a:t>
            </a:r>
            <a:r>
              <a:rPr sz="2800" b="1" dirty="0">
                <a:solidFill>
                  <a:srgbClr val="404040"/>
                </a:solidFill>
                <a:latin typeface="Trebuchet MS"/>
                <a:cs typeface="Trebuchet MS"/>
              </a:rPr>
              <a:t>and</a:t>
            </a:r>
            <a:r>
              <a:rPr sz="2800" b="1" spc="30" dirty="0">
                <a:solidFill>
                  <a:srgbClr val="404040"/>
                </a:solidFill>
                <a:latin typeface="Trebuchet MS"/>
                <a:cs typeface="Trebuchet MS"/>
              </a:rPr>
              <a:t> </a:t>
            </a:r>
            <a:r>
              <a:rPr sz="2800" b="1" dirty="0">
                <a:solidFill>
                  <a:srgbClr val="404040"/>
                </a:solidFill>
                <a:latin typeface="Trebuchet MS"/>
                <a:cs typeface="Trebuchet MS"/>
              </a:rPr>
              <a:t>Social</a:t>
            </a:r>
            <a:r>
              <a:rPr sz="2800" b="1" spc="50" dirty="0">
                <a:solidFill>
                  <a:srgbClr val="404040"/>
                </a:solidFill>
                <a:latin typeface="Trebuchet MS"/>
                <a:cs typeface="Trebuchet MS"/>
              </a:rPr>
              <a:t> </a:t>
            </a:r>
            <a:r>
              <a:rPr sz="2800" b="1" spc="-20" dirty="0">
                <a:solidFill>
                  <a:srgbClr val="404040"/>
                </a:solidFill>
                <a:latin typeface="Trebuchet MS"/>
                <a:cs typeface="Trebuchet MS"/>
              </a:rPr>
              <a:t>Care</a:t>
            </a:r>
            <a:endParaRPr sz="2800" dirty="0">
              <a:latin typeface="Trebuchet MS"/>
              <a:cs typeface="Trebuchet MS"/>
            </a:endParaRPr>
          </a:p>
        </p:txBody>
      </p:sp>
      <p:sp>
        <p:nvSpPr>
          <p:cNvPr id="17" name="object 17"/>
          <p:cNvSpPr txBox="1"/>
          <p:nvPr/>
        </p:nvSpPr>
        <p:spPr>
          <a:xfrm>
            <a:off x="501351" y="5473192"/>
            <a:ext cx="3626485" cy="454025"/>
          </a:xfrm>
          <a:prstGeom prst="rect">
            <a:avLst/>
          </a:prstGeom>
        </p:spPr>
        <p:txBody>
          <a:bodyPr vert="horz" wrap="square" lIns="0" tIns="13970" rIns="0" bIns="0" rtlCol="0">
            <a:spAutoFit/>
          </a:bodyPr>
          <a:lstStyle/>
          <a:p>
            <a:pPr marL="12700">
              <a:lnSpc>
                <a:spcPct val="100000"/>
              </a:lnSpc>
              <a:spcBef>
                <a:spcPts val="110"/>
              </a:spcBef>
            </a:pPr>
            <a:r>
              <a:rPr sz="2800" b="1" dirty="0">
                <a:solidFill>
                  <a:srgbClr val="404040"/>
                </a:solidFill>
                <a:latin typeface="Trebuchet MS"/>
                <a:cs typeface="Trebuchet MS"/>
              </a:rPr>
              <a:t>Lecturer:</a:t>
            </a:r>
            <a:r>
              <a:rPr sz="2800" b="1" spc="-50" dirty="0">
                <a:solidFill>
                  <a:srgbClr val="404040"/>
                </a:solidFill>
                <a:latin typeface="Trebuchet MS"/>
                <a:cs typeface="Trebuchet MS"/>
              </a:rPr>
              <a:t> </a:t>
            </a:r>
            <a:r>
              <a:rPr sz="2800" b="1" dirty="0">
                <a:solidFill>
                  <a:srgbClr val="404040"/>
                </a:solidFill>
                <a:latin typeface="Trebuchet MS"/>
                <a:cs typeface="Trebuchet MS"/>
              </a:rPr>
              <a:t>Sam</a:t>
            </a:r>
            <a:r>
              <a:rPr sz="2800" b="1" spc="-45" dirty="0">
                <a:solidFill>
                  <a:srgbClr val="404040"/>
                </a:solidFill>
                <a:latin typeface="Trebuchet MS"/>
                <a:cs typeface="Trebuchet MS"/>
              </a:rPr>
              <a:t> </a:t>
            </a:r>
            <a:r>
              <a:rPr sz="2800" b="1" spc="-10" dirty="0">
                <a:solidFill>
                  <a:srgbClr val="404040"/>
                </a:solidFill>
                <a:latin typeface="Trebuchet MS"/>
                <a:cs typeface="Trebuchet MS"/>
              </a:rPr>
              <a:t>Packer</a:t>
            </a:r>
            <a:endParaRPr sz="2800" dirty="0">
              <a:latin typeface="Trebuchet MS"/>
              <a:cs typeface="Trebuchet MS"/>
            </a:endParaRPr>
          </a:p>
        </p:txBody>
      </p:sp>
      <p:sp>
        <p:nvSpPr>
          <p:cNvPr id="18" name="object 18"/>
          <p:cNvSpPr/>
          <p:nvPr/>
        </p:nvSpPr>
        <p:spPr>
          <a:xfrm>
            <a:off x="7196328" y="1929892"/>
            <a:ext cx="4206240" cy="4308475"/>
          </a:xfrm>
          <a:custGeom>
            <a:avLst/>
            <a:gdLst/>
            <a:ahLst/>
            <a:cxnLst/>
            <a:rect l="l" t="t" r="r" b="b"/>
            <a:pathLst>
              <a:path w="4206240" h="4308475">
                <a:moveTo>
                  <a:pt x="2103120" y="0"/>
                </a:moveTo>
                <a:lnTo>
                  <a:pt x="2055511" y="540"/>
                </a:lnTo>
                <a:lnTo>
                  <a:pt x="2008160" y="2156"/>
                </a:lnTo>
                <a:lnTo>
                  <a:pt x="1961080" y="4834"/>
                </a:lnTo>
                <a:lnTo>
                  <a:pt x="1914281" y="8564"/>
                </a:lnTo>
                <a:lnTo>
                  <a:pt x="1867774" y="13334"/>
                </a:lnTo>
                <a:lnTo>
                  <a:pt x="1821570" y="19132"/>
                </a:lnTo>
                <a:lnTo>
                  <a:pt x="1775681" y="25948"/>
                </a:lnTo>
                <a:lnTo>
                  <a:pt x="1730118" y="33770"/>
                </a:lnTo>
                <a:lnTo>
                  <a:pt x="1684891" y="42587"/>
                </a:lnTo>
                <a:lnTo>
                  <a:pt x="1640011" y="52386"/>
                </a:lnTo>
                <a:lnTo>
                  <a:pt x="1595491" y="63158"/>
                </a:lnTo>
                <a:lnTo>
                  <a:pt x="1551341" y="74890"/>
                </a:lnTo>
                <a:lnTo>
                  <a:pt x="1507572" y="87570"/>
                </a:lnTo>
                <a:lnTo>
                  <a:pt x="1464196" y="101188"/>
                </a:lnTo>
                <a:lnTo>
                  <a:pt x="1421223" y="115733"/>
                </a:lnTo>
                <a:lnTo>
                  <a:pt x="1378664" y="131192"/>
                </a:lnTo>
                <a:lnTo>
                  <a:pt x="1336532" y="147555"/>
                </a:lnTo>
                <a:lnTo>
                  <a:pt x="1294836" y="164809"/>
                </a:lnTo>
                <a:lnTo>
                  <a:pt x="1253588" y="182944"/>
                </a:lnTo>
                <a:lnTo>
                  <a:pt x="1212799" y="201948"/>
                </a:lnTo>
                <a:lnTo>
                  <a:pt x="1172481" y="221810"/>
                </a:lnTo>
                <a:lnTo>
                  <a:pt x="1132644" y="242519"/>
                </a:lnTo>
                <a:lnTo>
                  <a:pt x="1093299" y="264062"/>
                </a:lnTo>
                <a:lnTo>
                  <a:pt x="1054458" y="286429"/>
                </a:lnTo>
                <a:lnTo>
                  <a:pt x="1016132" y="309608"/>
                </a:lnTo>
                <a:lnTo>
                  <a:pt x="978332" y="333588"/>
                </a:lnTo>
                <a:lnTo>
                  <a:pt x="941069" y="358357"/>
                </a:lnTo>
                <a:lnTo>
                  <a:pt x="904354" y="383904"/>
                </a:lnTo>
                <a:lnTo>
                  <a:pt x="868198" y="410218"/>
                </a:lnTo>
                <a:lnTo>
                  <a:pt x="832613" y="437287"/>
                </a:lnTo>
                <a:lnTo>
                  <a:pt x="797609" y="465100"/>
                </a:lnTo>
                <a:lnTo>
                  <a:pt x="763198" y="493645"/>
                </a:lnTo>
                <a:lnTo>
                  <a:pt x="729391" y="522911"/>
                </a:lnTo>
                <a:lnTo>
                  <a:pt x="696199" y="552887"/>
                </a:lnTo>
                <a:lnTo>
                  <a:pt x="663632" y="583561"/>
                </a:lnTo>
                <a:lnTo>
                  <a:pt x="631703" y="614922"/>
                </a:lnTo>
                <a:lnTo>
                  <a:pt x="600423" y="646958"/>
                </a:lnTo>
                <a:lnTo>
                  <a:pt x="569801" y="679658"/>
                </a:lnTo>
                <a:lnTo>
                  <a:pt x="539851" y="713011"/>
                </a:lnTo>
                <a:lnTo>
                  <a:pt x="510582" y="747005"/>
                </a:lnTo>
                <a:lnTo>
                  <a:pt x="482006" y="781629"/>
                </a:lnTo>
                <a:lnTo>
                  <a:pt x="454134" y="816871"/>
                </a:lnTo>
                <a:lnTo>
                  <a:pt x="426977" y="852720"/>
                </a:lnTo>
                <a:lnTo>
                  <a:pt x="400546" y="889165"/>
                </a:lnTo>
                <a:lnTo>
                  <a:pt x="374853" y="926194"/>
                </a:lnTo>
                <a:lnTo>
                  <a:pt x="349908" y="963795"/>
                </a:lnTo>
                <a:lnTo>
                  <a:pt x="325723" y="1001959"/>
                </a:lnTo>
                <a:lnTo>
                  <a:pt x="302308" y="1040672"/>
                </a:lnTo>
                <a:lnTo>
                  <a:pt x="279676" y="1079924"/>
                </a:lnTo>
                <a:lnTo>
                  <a:pt x="257836" y="1119703"/>
                </a:lnTo>
                <a:lnTo>
                  <a:pt x="236801" y="1159998"/>
                </a:lnTo>
                <a:lnTo>
                  <a:pt x="216581" y="1200797"/>
                </a:lnTo>
                <a:lnTo>
                  <a:pt x="197187" y="1242089"/>
                </a:lnTo>
                <a:lnTo>
                  <a:pt x="178631" y="1283863"/>
                </a:lnTo>
                <a:lnTo>
                  <a:pt x="160923" y="1326108"/>
                </a:lnTo>
                <a:lnTo>
                  <a:pt x="144076" y="1368811"/>
                </a:lnTo>
                <a:lnTo>
                  <a:pt x="128099" y="1411961"/>
                </a:lnTo>
                <a:lnTo>
                  <a:pt x="113004" y="1455548"/>
                </a:lnTo>
                <a:lnTo>
                  <a:pt x="98803" y="1499559"/>
                </a:lnTo>
                <a:lnTo>
                  <a:pt x="85506" y="1543983"/>
                </a:lnTo>
                <a:lnTo>
                  <a:pt x="73124" y="1588810"/>
                </a:lnTo>
                <a:lnTo>
                  <a:pt x="61669" y="1634026"/>
                </a:lnTo>
                <a:lnTo>
                  <a:pt x="51151" y="1679622"/>
                </a:lnTo>
                <a:lnTo>
                  <a:pt x="41583" y="1725585"/>
                </a:lnTo>
                <a:lnTo>
                  <a:pt x="32974" y="1771905"/>
                </a:lnTo>
                <a:lnTo>
                  <a:pt x="25337" y="1818570"/>
                </a:lnTo>
                <a:lnTo>
                  <a:pt x="18681" y="1865568"/>
                </a:lnTo>
                <a:lnTo>
                  <a:pt x="13019" y="1912888"/>
                </a:lnTo>
                <a:lnTo>
                  <a:pt x="8362" y="1960518"/>
                </a:lnTo>
                <a:lnTo>
                  <a:pt x="4720" y="2008448"/>
                </a:lnTo>
                <a:lnTo>
                  <a:pt x="2105" y="2056666"/>
                </a:lnTo>
                <a:lnTo>
                  <a:pt x="528" y="2105160"/>
                </a:lnTo>
                <a:lnTo>
                  <a:pt x="0" y="2153919"/>
                </a:lnTo>
                <a:lnTo>
                  <a:pt x="528" y="2202679"/>
                </a:lnTo>
                <a:lnTo>
                  <a:pt x="2105" y="2251173"/>
                </a:lnTo>
                <a:lnTo>
                  <a:pt x="4720" y="2299391"/>
                </a:lnTo>
                <a:lnTo>
                  <a:pt x="8362" y="2347321"/>
                </a:lnTo>
                <a:lnTo>
                  <a:pt x="13019" y="2394952"/>
                </a:lnTo>
                <a:lnTo>
                  <a:pt x="18681" y="2442272"/>
                </a:lnTo>
                <a:lnTo>
                  <a:pt x="25337" y="2489270"/>
                </a:lnTo>
                <a:lnTo>
                  <a:pt x="32974" y="2535935"/>
                </a:lnTo>
                <a:lnTo>
                  <a:pt x="41583" y="2582255"/>
                </a:lnTo>
                <a:lnTo>
                  <a:pt x="51151" y="2628219"/>
                </a:lnTo>
                <a:lnTo>
                  <a:pt x="61669" y="2673815"/>
                </a:lnTo>
                <a:lnTo>
                  <a:pt x="73124" y="2719032"/>
                </a:lnTo>
                <a:lnTo>
                  <a:pt x="85506" y="2763859"/>
                </a:lnTo>
                <a:lnTo>
                  <a:pt x="98803" y="2808284"/>
                </a:lnTo>
                <a:lnTo>
                  <a:pt x="113004" y="2852295"/>
                </a:lnTo>
                <a:lnTo>
                  <a:pt x="128099" y="2895882"/>
                </a:lnTo>
                <a:lnTo>
                  <a:pt x="144076" y="2939033"/>
                </a:lnTo>
                <a:lnTo>
                  <a:pt x="160923" y="2981737"/>
                </a:lnTo>
                <a:lnTo>
                  <a:pt x="178631" y="3023982"/>
                </a:lnTo>
                <a:lnTo>
                  <a:pt x="197187" y="3065757"/>
                </a:lnTo>
                <a:lnTo>
                  <a:pt x="216581" y="3107050"/>
                </a:lnTo>
                <a:lnTo>
                  <a:pt x="236801" y="3147850"/>
                </a:lnTo>
                <a:lnTo>
                  <a:pt x="257836" y="3188145"/>
                </a:lnTo>
                <a:lnTo>
                  <a:pt x="279676" y="3227925"/>
                </a:lnTo>
                <a:lnTo>
                  <a:pt x="302308" y="3267177"/>
                </a:lnTo>
                <a:lnTo>
                  <a:pt x="325723" y="3305891"/>
                </a:lnTo>
                <a:lnTo>
                  <a:pt x="349908" y="3344055"/>
                </a:lnTo>
                <a:lnTo>
                  <a:pt x="374853" y="3381658"/>
                </a:lnTo>
                <a:lnTo>
                  <a:pt x="400546" y="3418688"/>
                </a:lnTo>
                <a:lnTo>
                  <a:pt x="426977" y="3455133"/>
                </a:lnTo>
                <a:lnTo>
                  <a:pt x="454134" y="3490983"/>
                </a:lnTo>
                <a:lnTo>
                  <a:pt x="482006" y="3526226"/>
                </a:lnTo>
                <a:lnTo>
                  <a:pt x="510582" y="3560851"/>
                </a:lnTo>
                <a:lnTo>
                  <a:pt x="539851" y="3594845"/>
                </a:lnTo>
                <a:lnTo>
                  <a:pt x="569801" y="3628199"/>
                </a:lnTo>
                <a:lnTo>
                  <a:pt x="600423" y="3660900"/>
                </a:lnTo>
                <a:lnTo>
                  <a:pt x="631703" y="3692937"/>
                </a:lnTo>
                <a:lnTo>
                  <a:pt x="663632" y="3724298"/>
                </a:lnTo>
                <a:lnTo>
                  <a:pt x="696199" y="3754973"/>
                </a:lnTo>
                <a:lnTo>
                  <a:pt x="729391" y="3784949"/>
                </a:lnTo>
                <a:lnTo>
                  <a:pt x="763198" y="3814216"/>
                </a:lnTo>
                <a:lnTo>
                  <a:pt x="797609" y="3842762"/>
                </a:lnTo>
                <a:lnTo>
                  <a:pt x="832613" y="3870576"/>
                </a:lnTo>
                <a:lnTo>
                  <a:pt x="868198" y="3897646"/>
                </a:lnTo>
                <a:lnTo>
                  <a:pt x="904354" y="3923960"/>
                </a:lnTo>
                <a:lnTo>
                  <a:pt x="941069" y="3949508"/>
                </a:lnTo>
                <a:lnTo>
                  <a:pt x="978332" y="3974278"/>
                </a:lnTo>
                <a:lnTo>
                  <a:pt x="1016132" y="3998259"/>
                </a:lnTo>
                <a:lnTo>
                  <a:pt x="1054458" y="4021438"/>
                </a:lnTo>
                <a:lnTo>
                  <a:pt x="1093299" y="4043806"/>
                </a:lnTo>
                <a:lnTo>
                  <a:pt x="1132644" y="4065350"/>
                </a:lnTo>
                <a:lnTo>
                  <a:pt x="1172481" y="4086059"/>
                </a:lnTo>
                <a:lnTo>
                  <a:pt x="1212799" y="4105922"/>
                </a:lnTo>
                <a:lnTo>
                  <a:pt x="1253588" y="4124927"/>
                </a:lnTo>
                <a:lnTo>
                  <a:pt x="1294836" y="4143062"/>
                </a:lnTo>
                <a:lnTo>
                  <a:pt x="1336532" y="4160317"/>
                </a:lnTo>
                <a:lnTo>
                  <a:pt x="1378664" y="4176680"/>
                </a:lnTo>
                <a:lnTo>
                  <a:pt x="1421223" y="4192140"/>
                </a:lnTo>
                <a:lnTo>
                  <a:pt x="1464196" y="4206685"/>
                </a:lnTo>
                <a:lnTo>
                  <a:pt x="1507572" y="4220304"/>
                </a:lnTo>
                <a:lnTo>
                  <a:pt x="1551341" y="4232985"/>
                </a:lnTo>
                <a:lnTo>
                  <a:pt x="1595491" y="4244717"/>
                </a:lnTo>
                <a:lnTo>
                  <a:pt x="1640011" y="4255489"/>
                </a:lnTo>
                <a:lnTo>
                  <a:pt x="1684891" y="4265289"/>
                </a:lnTo>
                <a:lnTo>
                  <a:pt x="1730118" y="4274106"/>
                </a:lnTo>
                <a:lnTo>
                  <a:pt x="1775681" y="4281928"/>
                </a:lnTo>
                <a:lnTo>
                  <a:pt x="1821570" y="4288744"/>
                </a:lnTo>
                <a:lnTo>
                  <a:pt x="1867774" y="4294543"/>
                </a:lnTo>
                <a:lnTo>
                  <a:pt x="1914281" y="4299313"/>
                </a:lnTo>
                <a:lnTo>
                  <a:pt x="1961080" y="4303043"/>
                </a:lnTo>
                <a:lnTo>
                  <a:pt x="2008160" y="4305721"/>
                </a:lnTo>
                <a:lnTo>
                  <a:pt x="2055511" y="4307337"/>
                </a:lnTo>
                <a:lnTo>
                  <a:pt x="2103120" y="4307878"/>
                </a:lnTo>
                <a:lnTo>
                  <a:pt x="2150728" y="4307337"/>
                </a:lnTo>
                <a:lnTo>
                  <a:pt x="2198079" y="4305721"/>
                </a:lnTo>
                <a:lnTo>
                  <a:pt x="2245159" y="4303043"/>
                </a:lnTo>
                <a:lnTo>
                  <a:pt x="2291958" y="4299313"/>
                </a:lnTo>
                <a:lnTo>
                  <a:pt x="2338465" y="4294543"/>
                </a:lnTo>
                <a:lnTo>
                  <a:pt x="2384669" y="4288744"/>
                </a:lnTo>
                <a:lnTo>
                  <a:pt x="2430558" y="4281928"/>
                </a:lnTo>
                <a:lnTo>
                  <a:pt x="2476121" y="4274106"/>
                </a:lnTo>
                <a:lnTo>
                  <a:pt x="2521348" y="4265289"/>
                </a:lnTo>
                <a:lnTo>
                  <a:pt x="2566228" y="4255489"/>
                </a:lnTo>
                <a:lnTo>
                  <a:pt x="2610748" y="4244717"/>
                </a:lnTo>
                <a:lnTo>
                  <a:pt x="2654898" y="4232985"/>
                </a:lnTo>
                <a:lnTo>
                  <a:pt x="2698667" y="4220304"/>
                </a:lnTo>
                <a:lnTo>
                  <a:pt x="2742043" y="4206685"/>
                </a:lnTo>
                <a:lnTo>
                  <a:pt x="2785016" y="4192140"/>
                </a:lnTo>
                <a:lnTo>
                  <a:pt x="2827575" y="4176680"/>
                </a:lnTo>
                <a:lnTo>
                  <a:pt x="2869707" y="4160317"/>
                </a:lnTo>
                <a:lnTo>
                  <a:pt x="2911403" y="4143062"/>
                </a:lnTo>
                <a:lnTo>
                  <a:pt x="2952651" y="4124927"/>
                </a:lnTo>
                <a:lnTo>
                  <a:pt x="2993440" y="4105922"/>
                </a:lnTo>
                <a:lnTo>
                  <a:pt x="3033758" y="4086059"/>
                </a:lnTo>
                <a:lnTo>
                  <a:pt x="3073595" y="4065350"/>
                </a:lnTo>
                <a:lnTo>
                  <a:pt x="3112940" y="4043806"/>
                </a:lnTo>
                <a:lnTo>
                  <a:pt x="3151781" y="4021438"/>
                </a:lnTo>
                <a:lnTo>
                  <a:pt x="3190107" y="3998259"/>
                </a:lnTo>
                <a:lnTo>
                  <a:pt x="3227907" y="3974278"/>
                </a:lnTo>
                <a:lnTo>
                  <a:pt x="3265170" y="3949508"/>
                </a:lnTo>
                <a:lnTo>
                  <a:pt x="3301885" y="3923960"/>
                </a:lnTo>
                <a:lnTo>
                  <a:pt x="3338041" y="3897646"/>
                </a:lnTo>
                <a:lnTo>
                  <a:pt x="3373626" y="3870576"/>
                </a:lnTo>
                <a:lnTo>
                  <a:pt x="3408630" y="3842762"/>
                </a:lnTo>
                <a:lnTo>
                  <a:pt x="3443041" y="3814216"/>
                </a:lnTo>
                <a:lnTo>
                  <a:pt x="3476848" y="3784949"/>
                </a:lnTo>
                <a:lnTo>
                  <a:pt x="3510040" y="3754973"/>
                </a:lnTo>
                <a:lnTo>
                  <a:pt x="3542607" y="3724298"/>
                </a:lnTo>
                <a:lnTo>
                  <a:pt x="3574536" y="3692937"/>
                </a:lnTo>
                <a:lnTo>
                  <a:pt x="3605816" y="3660900"/>
                </a:lnTo>
                <a:lnTo>
                  <a:pt x="3636438" y="3628199"/>
                </a:lnTo>
                <a:lnTo>
                  <a:pt x="3666388" y="3594845"/>
                </a:lnTo>
                <a:lnTo>
                  <a:pt x="3695657" y="3560851"/>
                </a:lnTo>
                <a:lnTo>
                  <a:pt x="3724233" y="3526226"/>
                </a:lnTo>
                <a:lnTo>
                  <a:pt x="3752105" y="3490983"/>
                </a:lnTo>
                <a:lnTo>
                  <a:pt x="3779262" y="3455133"/>
                </a:lnTo>
                <a:lnTo>
                  <a:pt x="3805693" y="3418688"/>
                </a:lnTo>
                <a:lnTo>
                  <a:pt x="3831386" y="3381658"/>
                </a:lnTo>
                <a:lnTo>
                  <a:pt x="3856331" y="3344055"/>
                </a:lnTo>
                <a:lnTo>
                  <a:pt x="3880516" y="3305891"/>
                </a:lnTo>
                <a:lnTo>
                  <a:pt x="3903931" y="3267177"/>
                </a:lnTo>
                <a:lnTo>
                  <a:pt x="3926563" y="3227925"/>
                </a:lnTo>
                <a:lnTo>
                  <a:pt x="3948403" y="3188145"/>
                </a:lnTo>
                <a:lnTo>
                  <a:pt x="3969438" y="3147850"/>
                </a:lnTo>
                <a:lnTo>
                  <a:pt x="3989658" y="3107050"/>
                </a:lnTo>
                <a:lnTo>
                  <a:pt x="4009052" y="3065757"/>
                </a:lnTo>
                <a:lnTo>
                  <a:pt x="4027608" y="3023982"/>
                </a:lnTo>
                <a:lnTo>
                  <a:pt x="4045316" y="2981737"/>
                </a:lnTo>
                <a:lnTo>
                  <a:pt x="4062163" y="2939033"/>
                </a:lnTo>
                <a:lnTo>
                  <a:pt x="4078140" y="2895882"/>
                </a:lnTo>
                <a:lnTo>
                  <a:pt x="4093235" y="2852295"/>
                </a:lnTo>
                <a:lnTo>
                  <a:pt x="4107436" y="2808284"/>
                </a:lnTo>
                <a:lnTo>
                  <a:pt x="4120733" y="2763859"/>
                </a:lnTo>
                <a:lnTo>
                  <a:pt x="4133115" y="2719032"/>
                </a:lnTo>
                <a:lnTo>
                  <a:pt x="4144570" y="2673815"/>
                </a:lnTo>
                <a:lnTo>
                  <a:pt x="4155088" y="2628219"/>
                </a:lnTo>
                <a:lnTo>
                  <a:pt x="4164656" y="2582255"/>
                </a:lnTo>
                <a:lnTo>
                  <a:pt x="4173265" y="2535935"/>
                </a:lnTo>
                <a:lnTo>
                  <a:pt x="4180902" y="2489270"/>
                </a:lnTo>
                <a:lnTo>
                  <a:pt x="4187558" y="2442272"/>
                </a:lnTo>
                <a:lnTo>
                  <a:pt x="4193220" y="2394952"/>
                </a:lnTo>
                <a:lnTo>
                  <a:pt x="4197877" y="2347321"/>
                </a:lnTo>
                <a:lnTo>
                  <a:pt x="4201519" y="2299391"/>
                </a:lnTo>
                <a:lnTo>
                  <a:pt x="4204134" y="2251173"/>
                </a:lnTo>
                <a:lnTo>
                  <a:pt x="4205711" y="2202679"/>
                </a:lnTo>
                <a:lnTo>
                  <a:pt x="4206240" y="2153919"/>
                </a:lnTo>
                <a:lnTo>
                  <a:pt x="4205711" y="2105160"/>
                </a:lnTo>
                <a:lnTo>
                  <a:pt x="4204134" y="2056666"/>
                </a:lnTo>
                <a:lnTo>
                  <a:pt x="4201519" y="2008448"/>
                </a:lnTo>
                <a:lnTo>
                  <a:pt x="4197877" y="1960518"/>
                </a:lnTo>
                <a:lnTo>
                  <a:pt x="4193220" y="1912888"/>
                </a:lnTo>
                <a:lnTo>
                  <a:pt x="4187558" y="1865568"/>
                </a:lnTo>
                <a:lnTo>
                  <a:pt x="4180902" y="1818570"/>
                </a:lnTo>
                <a:lnTo>
                  <a:pt x="4173265" y="1771905"/>
                </a:lnTo>
                <a:lnTo>
                  <a:pt x="4164656" y="1725585"/>
                </a:lnTo>
                <a:lnTo>
                  <a:pt x="4155088" y="1679622"/>
                </a:lnTo>
                <a:lnTo>
                  <a:pt x="4144570" y="1634026"/>
                </a:lnTo>
                <a:lnTo>
                  <a:pt x="4133115" y="1588810"/>
                </a:lnTo>
                <a:lnTo>
                  <a:pt x="4120733" y="1543983"/>
                </a:lnTo>
                <a:lnTo>
                  <a:pt x="4107436" y="1499559"/>
                </a:lnTo>
                <a:lnTo>
                  <a:pt x="4093235" y="1455548"/>
                </a:lnTo>
                <a:lnTo>
                  <a:pt x="4078140" y="1411961"/>
                </a:lnTo>
                <a:lnTo>
                  <a:pt x="4062163" y="1368811"/>
                </a:lnTo>
                <a:lnTo>
                  <a:pt x="4045316" y="1326108"/>
                </a:lnTo>
                <a:lnTo>
                  <a:pt x="4027608" y="1283863"/>
                </a:lnTo>
                <a:lnTo>
                  <a:pt x="4009052" y="1242089"/>
                </a:lnTo>
                <a:lnTo>
                  <a:pt x="3989658" y="1200797"/>
                </a:lnTo>
                <a:lnTo>
                  <a:pt x="3969438" y="1159998"/>
                </a:lnTo>
                <a:lnTo>
                  <a:pt x="3948403" y="1119703"/>
                </a:lnTo>
                <a:lnTo>
                  <a:pt x="3926563" y="1079924"/>
                </a:lnTo>
                <a:lnTo>
                  <a:pt x="3903931" y="1040672"/>
                </a:lnTo>
                <a:lnTo>
                  <a:pt x="3880516" y="1001959"/>
                </a:lnTo>
                <a:lnTo>
                  <a:pt x="3856331" y="963795"/>
                </a:lnTo>
                <a:lnTo>
                  <a:pt x="3831386" y="926194"/>
                </a:lnTo>
                <a:lnTo>
                  <a:pt x="3805693" y="889165"/>
                </a:lnTo>
                <a:lnTo>
                  <a:pt x="3779262" y="852720"/>
                </a:lnTo>
                <a:lnTo>
                  <a:pt x="3752105" y="816871"/>
                </a:lnTo>
                <a:lnTo>
                  <a:pt x="3724233" y="781629"/>
                </a:lnTo>
                <a:lnTo>
                  <a:pt x="3695657" y="747005"/>
                </a:lnTo>
                <a:lnTo>
                  <a:pt x="3666388" y="713011"/>
                </a:lnTo>
                <a:lnTo>
                  <a:pt x="3636438" y="679658"/>
                </a:lnTo>
                <a:lnTo>
                  <a:pt x="3605816" y="646958"/>
                </a:lnTo>
                <a:lnTo>
                  <a:pt x="3574536" y="614922"/>
                </a:lnTo>
                <a:lnTo>
                  <a:pt x="3542607" y="583561"/>
                </a:lnTo>
                <a:lnTo>
                  <a:pt x="3510040" y="552887"/>
                </a:lnTo>
                <a:lnTo>
                  <a:pt x="3476848" y="522911"/>
                </a:lnTo>
                <a:lnTo>
                  <a:pt x="3443041" y="493645"/>
                </a:lnTo>
                <a:lnTo>
                  <a:pt x="3408630" y="465100"/>
                </a:lnTo>
                <a:lnTo>
                  <a:pt x="3373626" y="437287"/>
                </a:lnTo>
                <a:lnTo>
                  <a:pt x="3338041" y="410218"/>
                </a:lnTo>
                <a:lnTo>
                  <a:pt x="3301885" y="383904"/>
                </a:lnTo>
                <a:lnTo>
                  <a:pt x="3265170" y="358357"/>
                </a:lnTo>
                <a:lnTo>
                  <a:pt x="3227907" y="333588"/>
                </a:lnTo>
                <a:lnTo>
                  <a:pt x="3190107" y="309608"/>
                </a:lnTo>
                <a:lnTo>
                  <a:pt x="3151781" y="286429"/>
                </a:lnTo>
                <a:lnTo>
                  <a:pt x="3112940" y="264062"/>
                </a:lnTo>
                <a:lnTo>
                  <a:pt x="3073595" y="242519"/>
                </a:lnTo>
                <a:lnTo>
                  <a:pt x="3033758" y="221810"/>
                </a:lnTo>
                <a:lnTo>
                  <a:pt x="2993440" y="201948"/>
                </a:lnTo>
                <a:lnTo>
                  <a:pt x="2952651" y="182944"/>
                </a:lnTo>
                <a:lnTo>
                  <a:pt x="2911403" y="164809"/>
                </a:lnTo>
                <a:lnTo>
                  <a:pt x="2869707" y="147555"/>
                </a:lnTo>
                <a:lnTo>
                  <a:pt x="2827575" y="131192"/>
                </a:lnTo>
                <a:lnTo>
                  <a:pt x="2785016" y="115733"/>
                </a:lnTo>
                <a:lnTo>
                  <a:pt x="2742043" y="101188"/>
                </a:lnTo>
                <a:lnTo>
                  <a:pt x="2698667" y="87570"/>
                </a:lnTo>
                <a:lnTo>
                  <a:pt x="2654898" y="74890"/>
                </a:lnTo>
                <a:lnTo>
                  <a:pt x="2610748" y="63158"/>
                </a:lnTo>
                <a:lnTo>
                  <a:pt x="2566228" y="52386"/>
                </a:lnTo>
                <a:lnTo>
                  <a:pt x="2521348" y="42587"/>
                </a:lnTo>
                <a:lnTo>
                  <a:pt x="2476121" y="33770"/>
                </a:lnTo>
                <a:lnTo>
                  <a:pt x="2430558" y="25948"/>
                </a:lnTo>
                <a:lnTo>
                  <a:pt x="2384669" y="19132"/>
                </a:lnTo>
                <a:lnTo>
                  <a:pt x="2338465" y="13334"/>
                </a:lnTo>
                <a:lnTo>
                  <a:pt x="2291958" y="8564"/>
                </a:lnTo>
                <a:lnTo>
                  <a:pt x="2245159" y="4834"/>
                </a:lnTo>
                <a:lnTo>
                  <a:pt x="2198079" y="2156"/>
                </a:lnTo>
                <a:lnTo>
                  <a:pt x="2150728" y="540"/>
                </a:lnTo>
                <a:lnTo>
                  <a:pt x="2103120" y="0"/>
                </a:lnTo>
                <a:close/>
              </a:path>
            </a:pathLst>
          </a:custGeom>
          <a:solidFill>
            <a:srgbClr val="539F20"/>
          </a:solidFill>
        </p:spPr>
        <p:txBody>
          <a:bodyPr wrap="square" lIns="0" tIns="0" rIns="0" bIns="0" rtlCol="0"/>
          <a:lstStyle/>
          <a:p>
            <a:endParaRPr/>
          </a:p>
        </p:txBody>
      </p:sp>
      <p:sp>
        <p:nvSpPr>
          <p:cNvPr id="19" name="object 19"/>
          <p:cNvSpPr txBox="1"/>
          <p:nvPr/>
        </p:nvSpPr>
        <p:spPr>
          <a:xfrm>
            <a:off x="8226127" y="3275646"/>
            <a:ext cx="2215515" cy="1287780"/>
          </a:xfrm>
          <a:prstGeom prst="rect">
            <a:avLst/>
          </a:prstGeom>
        </p:spPr>
        <p:txBody>
          <a:bodyPr vert="horz" wrap="square" lIns="0" tIns="48895" rIns="0" bIns="0" rtlCol="0">
            <a:spAutoFit/>
          </a:bodyPr>
          <a:lstStyle/>
          <a:p>
            <a:pPr marL="12700" marR="5080" indent="635" algn="ctr">
              <a:lnSpc>
                <a:spcPct val="91900"/>
              </a:lnSpc>
              <a:spcBef>
                <a:spcPts val="385"/>
              </a:spcBef>
              <a:tabLst>
                <a:tab pos="1081405" algn="l"/>
              </a:tabLst>
            </a:pPr>
            <a:r>
              <a:rPr sz="2800" spc="155" dirty="0">
                <a:solidFill>
                  <a:srgbClr val="FFFFFF"/>
                </a:solidFill>
                <a:latin typeface="Trebuchet MS"/>
                <a:cs typeface="Trebuchet MS"/>
              </a:rPr>
              <a:t>GREENFIELD </a:t>
            </a:r>
            <a:r>
              <a:rPr sz="2800" spc="114" dirty="0">
                <a:solidFill>
                  <a:srgbClr val="FFFFFF"/>
                </a:solidFill>
                <a:latin typeface="Trebuchet MS"/>
                <a:cs typeface="Trebuchet MS"/>
              </a:rPr>
              <a:t>CARE</a:t>
            </a:r>
            <a:r>
              <a:rPr sz="2800" dirty="0">
                <a:solidFill>
                  <a:srgbClr val="FFFFFF"/>
                </a:solidFill>
                <a:latin typeface="Trebuchet MS"/>
                <a:cs typeface="Trebuchet MS"/>
              </a:rPr>
              <a:t>	</a:t>
            </a:r>
            <a:r>
              <a:rPr sz="3150" spc="140" dirty="0">
                <a:solidFill>
                  <a:srgbClr val="FFFFFF"/>
                </a:solidFill>
                <a:latin typeface="Trebuchet MS"/>
                <a:cs typeface="Trebuchet MS"/>
              </a:rPr>
              <a:t>HOME </a:t>
            </a:r>
            <a:r>
              <a:rPr sz="2800" spc="145" dirty="0">
                <a:solidFill>
                  <a:srgbClr val="FFFFFF"/>
                </a:solidFill>
                <a:latin typeface="Trebuchet MS"/>
                <a:cs typeface="Trebuchet MS"/>
              </a:rPr>
              <a:t>AGENCY</a:t>
            </a:r>
            <a:endParaRPr sz="2800" dirty="0">
              <a:latin typeface="Trebuchet MS"/>
              <a:cs typeface="Trebuchet M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609600" y="609600"/>
            <a:ext cx="7360920" cy="505908"/>
          </a:xfrm>
          <a:prstGeom prst="rect">
            <a:avLst/>
          </a:prstGeom>
        </p:spPr>
        <p:txBody>
          <a:bodyPr vert="horz" wrap="square" lIns="0" tIns="13335" rIns="0" bIns="0" rtlCol="0">
            <a:spAutoFit/>
          </a:bodyPr>
          <a:lstStyle/>
          <a:p>
            <a:pPr marL="12700">
              <a:lnSpc>
                <a:spcPct val="100000"/>
              </a:lnSpc>
              <a:spcBef>
                <a:spcPts val="105"/>
              </a:spcBef>
            </a:pPr>
            <a:r>
              <a:rPr sz="3200" dirty="0">
                <a:latin typeface="Berlin Sans FB Demi"/>
                <a:cs typeface="Berlin Sans FB Demi"/>
              </a:rPr>
              <a:t>GREENFIELD</a:t>
            </a:r>
            <a:r>
              <a:rPr sz="3200" spc="-15" dirty="0">
                <a:latin typeface="Berlin Sans FB Demi"/>
                <a:cs typeface="Berlin Sans FB Demi"/>
              </a:rPr>
              <a:t> </a:t>
            </a:r>
            <a:r>
              <a:rPr sz="3200" dirty="0">
                <a:latin typeface="Berlin Sans FB Demi"/>
                <a:cs typeface="Berlin Sans FB Demi"/>
              </a:rPr>
              <a:t>HOME</a:t>
            </a:r>
            <a:r>
              <a:rPr sz="3200" spc="15" dirty="0">
                <a:latin typeface="Berlin Sans FB Demi"/>
                <a:cs typeface="Berlin Sans FB Demi"/>
              </a:rPr>
              <a:t> </a:t>
            </a:r>
            <a:r>
              <a:rPr sz="3200" dirty="0">
                <a:latin typeface="Berlin Sans FB Demi"/>
                <a:cs typeface="Berlin Sans FB Demi"/>
              </a:rPr>
              <a:t>CARE</a:t>
            </a:r>
            <a:r>
              <a:rPr sz="3200" spc="25" dirty="0">
                <a:latin typeface="Berlin Sans FB Demi"/>
                <a:cs typeface="Berlin Sans FB Demi"/>
              </a:rPr>
              <a:t> </a:t>
            </a:r>
            <a:r>
              <a:rPr sz="3200" spc="-10" dirty="0">
                <a:latin typeface="Berlin Sans FB Demi"/>
                <a:cs typeface="Berlin Sans FB Demi"/>
              </a:rPr>
              <a:t>AGENCY</a:t>
            </a:r>
          </a:p>
        </p:txBody>
      </p:sp>
      <p:sp>
        <p:nvSpPr>
          <p:cNvPr id="3" name="object 3"/>
          <p:cNvSpPr txBox="1"/>
          <p:nvPr/>
        </p:nvSpPr>
        <p:spPr>
          <a:xfrm>
            <a:off x="609600" y="1371600"/>
            <a:ext cx="8991600" cy="4121128"/>
          </a:xfrm>
          <a:prstGeom prst="rect">
            <a:avLst/>
          </a:prstGeom>
        </p:spPr>
        <p:txBody>
          <a:bodyPr vert="horz" wrap="square" lIns="0" tIns="6985" rIns="0" bIns="0" rtlCol="0">
            <a:spAutoFit/>
          </a:bodyPr>
          <a:lstStyle/>
          <a:p>
            <a:pPr marL="13970" marR="5080">
              <a:lnSpc>
                <a:spcPct val="101699"/>
              </a:lnSpc>
              <a:spcBef>
                <a:spcPts val="55"/>
              </a:spcBef>
            </a:pPr>
            <a:r>
              <a:rPr lang="en-GB" sz="2800" dirty="0">
                <a:latin typeface="Trebuchet MS"/>
                <a:cs typeface="Trebuchet MS"/>
              </a:rPr>
              <a:t>Greenfield Care Home Agency provides personalised home-based care, promoting independence, dignity and well-being. Services include:</a:t>
            </a:r>
          </a:p>
          <a:p>
            <a:pPr marL="298450" indent="-285750">
              <a:spcBef>
                <a:spcPts val="1025"/>
              </a:spcBef>
              <a:buFont typeface="Arial"/>
              <a:buChar char="•"/>
              <a:tabLst>
                <a:tab pos="298450" algn="l"/>
              </a:tabLst>
            </a:pPr>
            <a:r>
              <a:rPr lang="en-GB" sz="2800" spc="-10" dirty="0">
                <a:latin typeface="Trebuchet MS"/>
                <a:cs typeface="Trebuchet MS"/>
              </a:rPr>
              <a:t>Personal care</a:t>
            </a:r>
          </a:p>
          <a:p>
            <a:pPr marL="298450" indent="-285750">
              <a:spcBef>
                <a:spcPts val="1025"/>
              </a:spcBef>
              <a:buFont typeface="Arial"/>
              <a:buChar char="•"/>
              <a:tabLst>
                <a:tab pos="298450" algn="l"/>
              </a:tabLst>
            </a:pPr>
            <a:r>
              <a:rPr lang="en-GB" sz="2800" dirty="0">
                <a:latin typeface="Trebuchet MS"/>
                <a:cs typeface="Trebuchet MS"/>
              </a:rPr>
              <a:t>Domestic</a:t>
            </a:r>
            <a:r>
              <a:rPr lang="en-GB" sz="2800" spc="-35" dirty="0">
                <a:latin typeface="Trebuchet MS"/>
                <a:cs typeface="Trebuchet MS"/>
              </a:rPr>
              <a:t> </a:t>
            </a:r>
            <a:r>
              <a:rPr lang="en-GB" sz="2800" spc="-10" dirty="0">
                <a:latin typeface="Trebuchet MS"/>
                <a:cs typeface="Trebuchet MS"/>
              </a:rPr>
              <a:t>support</a:t>
            </a:r>
            <a:endParaRPr lang="en-GB" sz="2800" dirty="0">
              <a:latin typeface="Trebuchet MS"/>
              <a:cs typeface="Trebuchet MS"/>
            </a:endParaRPr>
          </a:p>
          <a:p>
            <a:pPr marL="298450" indent="-285750">
              <a:lnSpc>
                <a:spcPct val="100000"/>
              </a:lnSpc>
              <a:spcBef>
                <a:spcPts val="1030"/>
              </a:spcBef>
              <a:buFont typeface="Arial"/>
              <a:buChar char="•"/>
              <a:tabLst>
                <a:tab pos="298450" algn="l"/>
              </a:tabLst>
            </a:pPr>
            <a:r>
              <a:rPr sz="2800" dirty="0">
                <a:latin typeface="Trebuchet MS"/>
                <a:cs typeface="Trebuchet MS"/>
              </a:rPr>
              <a:t>Social</a:t>
            </a:r>
            <a:r>
              <a:rPr sz="2800" spc="55" dirty="0">
                <a:latin typeface="Trebuchet MS"/>
                <a:cs typeface="Trebuchet MS"/>
              </a:rPr>
              <a:t> </a:t>
            </a:r>
            <a:r>
              <a:rPr sz="2800" spc="-20" dirty="0">
                <a:latin typeface="Trebuchet MS"/>
                <a:cs typeface="Trebuchet MS"/>
              </a:rPr>
              <a:t>care</a:t>
            </a:r>
            <a:endParaRPr sz="2800" dirty="0">
              <a:latin typeface="Trebuchet MS"/>
              <a:cs typeface="Trebuchet MS"/>
            </a:endParaRPr>
          </a:p>
          <a:p>
            <a:pPr marL="298450" indent="-285750">
              <a:lnSpc>
                <a:spcPct val="100000"/>
              </a:lnSpc>
              <a:spcBef>
                <a:spcPts val="1025"/>
              </a:spcBef>
              <a:buFont typeface="Arial"/>
              <a:buChar char="•"/>
              <a:tabLst>
                <a:tab pos="298450" algn="l"/>
              </a:tabLst>
            </a:pPr>
            <a:r>
              <a:rPr sz="2800" dirty="0">
                <a:latin typeface="Trebuchet MS"/>
                <a:cs typeface="Trebuchet MS"/>
              </a:rPr>
              <a:t>Food and</a:t>
            </a:r>
            <a:r>
              <a:rPr sz="2800" spc="10" dirty="0">
                <a:latin typeface="Trebuchet MS"/>
                <a:cs typeface="Trebuchet MS"/>
              </a:rPr>
              <a:t> </a:t>
            </a:r>
            <a:r>
              <a:rPr sz="2800" dirty="0">
                <a:latin typeface="Trebuchet MS"/>
                <a:cs typeface="Trebuchet MS"/>
              </a:rPr>
              <a:t>nutritional</a:t>
            </a:r>
            <a:r>
              <a:rPr sz="2800" spc="50" dirty="0">
                <a:latin typeface="Trebuchet MS"/>
                <a:cs typeface="Trebuchet MS"/>
              </a:rPr>
              <a:t> </a:t>
            </a:r>
            <a:r>
              <a:rPr sz="2800" spc="-20" dirty="0">
                <a:latin typeface="Trebuchet MS"/>
                <a:cs typeface="Trebuchet MS"/>
              </a:rPr>
              <a:t>care</a:t>
            </a:r>
            <a:endParaRPr sz="2800" dirty="0">
              <a:latin typeface="Trebuchet MS"/>
              <a:cs typeface="Trebuchet MS"/>
            </a:endParaRPr>
          </a:p>
          <a:p>
            <a:pPr marL="298450" indent="-285750">
              <a:lnSpc>
                <a:spcPct val="100000"/>
              </a:lnSpc>
              <a:spcBef>
                <a:spcPts val="1030"/>
              </a:spcBef>
              <a:buFont typeface="Arial"/>
              <a:buChar char="•"/>
              <a:tabLst>
                <a:tab pos="298450" algn="l"/>
              </a:tabLst>
            </a:pPr>
            <a:r>
              <a:rPr lang="en-GB" sz="2800" dirty="0">
                <a:latin typeface="Trebuchet MS"/>
                <a:cs typeface="Trebuchet MS"/>
              </a:rPr>
              <a:t>Medical and a</a:t>
            </a:r>
            <a:r>
              <a:rPr sz="2800" dirty="0" err="1">
                <a:latin typeface="Trebuchet MS"/>
                <a:cs typeface="Trebuchet MS"/>
              </a:rPr>
              <a:t>dministrative</a:t>
            </a:r>
            <a:r>
              <a:rPr sz="2800" spc="-20" dirty="0">
                <a:latin typeface="Trebuchet MS"/>
                <a:cs typeface="Trebuchet MS"/>
              </a:rPr>
              <a:t> </a:t>
            </a:r>
            <a:r>
              <a:rPr sz="2800" spc="-10" dirty="0">
                <a:latin typeface="Trebuchet MS"/>
                <a:cs typeface="Trebuchet MS"/>
              </a:rPr>
              <a:t>support</a:t>
            </a:r>
            <a:endParaRPr sz="2800" dirty="0">
              <a:latin typeface="Trebuchet MS"/>
              <a:cs typeface="Trebuchet M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766241" y="1682661"/>
            <a:ext cx="4665980" cy="2451100"/>
          </a:xfrm>
          <a:prstGeom prst="rect">
            <a:avLst/>
          </a:prstGeom>
        </p:spPr>
        <p:txBody>
          <a:bodyPr vert="horz" wrap="square" lIns="0" tIns="15240" rIns="0" bIns="0" rtlCol="0">
            <a:spAutoFit/>
          </a:bodyPr>
          <a:lstStyle/>
          <a:p>
            <a:pPr marL="355600" indent="-342900">
              <a:lnSpc>
                <a:spcPct val="100000"/>
              </a:lnSpc>
              <a:spcBef>
                <a:spcPts val="120"/>
              </a:spcBef>
              <a:buFont typeface="Arial"/>
              <a:buChar char="•"/>
              <a:tabLst>
                <a:tab pos="355600" algn="l"/>
              </a:tabLst>
            </a:pPr>
            <a:r>
              <a:rPr sz="3150" dirty="0">
                <a:latin typeface="Trebuchet MS"/>
                <a:cs typeface="Trebuchet MS"/>
              </a:rPr>
              <a:t>Personal</a:t>
            </a:r>
            <a:r>
              <a:rPr sz="3150" spc="20" dirty="0">
                <a:latin typeface="Trebuchet MS"/>
                <a:cs typeface="Trebuchet MS"/>
              </a:rPr>
              <a:t> </a:t>
            </a:r>
            <a:r>
              <a:rPr sz="3150" spc="-20" dirty="0">
                <a:latin typeface="Trebuchet MS"/>
                <a:cs typeface="Trebuchet MS"/>
              </a:rPr>
              <a:t>care</a:t>
            </a:r>
            <a:endParaRPr sz="3150" dirty="0">
              <a:latin typeface="Trebuchet MS"/>
              <a:cs typeface="Trebuchet MS"/>
            </a:endParaRPr>
          </a:p>
          <a:p>
            <a:pPr>
              <a:lnSpc>
                <a:spcPct val="100000"/>
              </a:lnSpc>
              <a:spcBef>
                <a:spcPts val="204"/>
              </a:spcBef>
              <a:buFont typeface="Arial"/>
              <a:buChar char="•"/>
            </a:pPr>
            <a:endParaRPr sz="3150" dirty="0">
              <a:latin typeface="Trebuchet MS"/>
              <a:cs typeface="Trebuchet MS"/>
            </a:endParaRPr>
          </a:p>
          <a:p>
            <a:pPr marL="355600" indent="-342900">
              <a:lnSpc>
                <a:spcPct val="100000"/>
              </a:lnSpc>
              <a:spcBef>
                <a:spcPts val="5"/>
              </a:spcBef>
              <a:buFont typeface="Arial"/>
              <a:buChar char="•"/>
              <a:tabLst>
                <a:tab pos="355600" algn="l"/>
              </a:tabLst>
            </a:pPr>
            <a:r>
              <a:rPr sz="3150" dirty="0">
                <a:latin typeface="Trebuchet MS"/>
                <a:cs typeface="Trebuchet MS"/>
              </a:rPr>
              <a:t>Consistent</a:t>
            </a:r>
            <a:r>
              <a:rPr sz="3150" spc="50" dirty="0">
                <a:latin typeface="Trebuchet MS"/>
                <a:cs typeface="Trebuchet MS"/>
              </a:rPr>
              <a:t> </a:t>
            </a:r>
            <a:r>
              <a:rPr sz="3150" spc="-20" dirty="0">
                <a:latin typeface="Trebuchet MS"/>
                <a:cs typeface="Trebuchet MS"/>
              </a:rPr>
              <a:t>care</a:t>
            </a:r>
            <a:endParaRPr sz="3150" dirty="0">
              <a:latin typeface="Trebuchet MS"/>
              <a:cs typeface="Trebuchet MS"/>
            </a:endParaRPr>
          </a:p>
          <a:p>
            <a:pPr>
              <a:lnSpc>
                <a:spcPct val="100000"/>
              </a:lnSpc>
              <a:spcBef>
                <a:spcPts val="204"/>
              </a:spcBef>
              <a:buFont typeface="Arial"/>
              <a:buChar char="•"/>
            </a:pPr>
            <a:endParaRPr sz="3150" dirty="0">
              <a:latin typeface="Trebuchet MS"/>
              <a:cs typeface="Trebuchet MS"/>
            </a:endParaRPr>
          </a:p>
          <a:p>
            <a:pPr marL="355600" indent="-342900">
              <a:lnSpc>
                <a:spcPct val="100000"/>
              </a:lnSpc>
              <a:buFont typeface="Arial"/>
              <a:buChar char="•"/>
              <a:tabLst>
                <a:tab pos="355600" algn="l"/>
              </a:tabLst>
            </a:pPr>
            <a:r>
              <a:rPr sz="3150" dirty="0">
                <a:latin typeface="Trebuchet MS"/>
                <a:cs typeface="Trebuchet MS"/>
              </a:rPr>
              <a:t>Improved</a:t>
            </a:r>
            <a:r>
              <a:rPr sz="3150" spc="120" dirty="0">
                <a:latin typeface="Trebuchet MS"/>
                <a:cs typeface="Trebuchet MS"/>
              </a:rPr>
              <a:t> </a:t>
            </a:r>
            <a:r>
              <a:rPr sz="3150" dirty="0">
                <a:latin typeface="Trebuchet MS"/>
                <a:cs typeface="Trebuchet MS"/>
              </a:rPr>
              <a:t>quality</a:t>
            </a:r>
            <a:r>
              <a:rPr sz="3150" spc="40" dirty="0">
                <a:latin typeface="Trebuchet MS"/>
                <a:cs typeface="Trebuchet MS"/>
              </a:rPr>
              <a:t> </a:t>
            </a:r>
            <a:r>
              <a:rPr sz="3150" dirty="0">
                <a:latin typeface="Trebuchet MS"/>
                <a:cs typeface="Trebuchet MS"/>
              </a:rPr>
              <a:t>of</a:t>
            </a:r>
            <a:r>
              <a:rPr sz="3150" spc="60" dirty="0">
                <a:latin typeface="Trebuchet MS"/>
                <a:cs typeface="Trebuchet MS"/>
              </a:rPr>
              <a:t> </a:t>
            </a:r>
            <a:r>
              <a:rPr sz="3150" spc="-20" dirty="0">
                <a:latin typeface="Trebuchet MS"/>
                <a:cs typeface="Trebuchet MS"/>
              </a:rPr>
              <a:t>life</a:t>
            </a:r>
            <a:endParaRPr sz="3150" dirty="0">
              <a:latin typeface="Trebuchet MS"/>
              <a:cs typeface="Trebuchet MS"/>
            </a:endParaRPr>
          </a:p>
        </p:txBody>
      </p:sp>
      <p:sp>
        <p:nvSpPr>
          <p:cNvPr id="3" name="object 3" descr="$PPTXTitle"/>
          <p:cNvSpPr txBox="1">
            <a:spLocks noGrp="1"/>
          </p:cNvSpPr>
          <p:nvPr>
            <p:ph type="title"/>
          </p:nvPr>
        </p:nvSpPr>
        <p:spPr>
          <a:xfrm>
            <a:off x="761325" y="609600"/>
            <a:ext cx="8641080" cy="685239"/>
          </a:xfrm>
          <a:prstGeom prst="rect">
            <a:avLst/>
          </a:prstGeom>
        </p:spPr>
        <p:txBody>
          <a:bodyPr vert="horz" wrap="square" lIns="0" tIns="221412" rIns="0" bIns="0" rtlCol="0">
            <a:spAutoFit/>
          </a:bodyPr>
          <a:lstStyle/>
          <a:p>
            <a:pPr marL="156210">
              <a:lnSpc>
                <a:spcPct val="100000"/>
              </a:lnSpc>
              <a:spcBef>
                <a:spcPts val="105"/>
              </a:spcBef>
            </a:pPr>
            <a:r>
              <a:rPr sz="3000" dirty="0">
                <a:latin typeface="Berlin Sans FB Demi"/>
                <a:cs typeface="Berlin Sans FB Demi"/>
              </a:rPr>
              <a:t>CLIENT </a:t>
            </a:r>
            <a:r>
              <a:rPr sz="3000" spc="-10" dirty="0">
                <a:latin typeface="Berlin Sans FB Demi"/>
                <a:cs typeface="Berlin Sans FB Demi"/>
              </a:rPr>
              <a:t>BENEFITS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860234" y="758354"/>
            <a:ext cx="8566785" cy="1749425"/>
          </a:xfrm>
          <a:prstGeom prst="rect">
            <a:avLst/>
          </a:prstGeom>
        </p:spPr>
        <p:txBody>
          <a:bodyPr vert="horz" wrap="square" lIns="0" tIns="8890" rIns="0" bIns="0" rtlCol="0">
            <a:spAutoFit/>
          </a:bodyPr>
          <a:lstStyle/>
          <a:p>
            <a:pPr marL="12700" marR="5080">
              <a:lnSpc>
                <a:spcPct val="101200"/>
              </a:lnSpc>
              <a:spcBef>
                <a:spcPts val="70"/>
              </a:spcBef>
            </a:pPr>
            <a:r>
              <a:rPr sz="2800" dirty="0">
                <a:latin typeface="Trebuchet MS"/>
                <a:cs typeface="Trebuchet MS"/>
              </a:rPr>
              <a:t>GREENFIELD</a:t>
            </a:r>
            <a:r>
              <a:rPr sz="2800" spc="35" dirty="0">
                <a:latin typeface="Trebuchet MS"/>
                <a:cs typeface="Trebuchet MS"/>
              </a:rPr>
              <a:t> </a:t>
            </a:r>
            <a:r>
              <a:rPr sz="2800" dirty="0">
                <a:latin typeface="Trebuchet MS"/>
                <a:cs typeface="Trebuchet MS"/>
              </a:rPr>
              <a:t>CARE</a:t>
            </a:r>
            <a:r>
              <a:rPr sz="2800" spc="80" dirty="0">
                <a:latin typeface="Trebuchet MS"/>
                <a:cs typeface="Trebuchet MS"/>
              </a:rPr>
              <a:t> </a:t>
            </a:r>
            <a:r>
              <a:rPr sz="2800" dirty="0">
                <a:latin typeface="Trebuchet MS"/>
                <a:cs typeface="Trebuchet MS"/>
              </a:rPr>
              <a:t>HOME</a:t>
            </a:r>
            <a:r>
              <a:rPr sz="2800" spc="-80" dirty="0">
                <a:latin typeface="Trebuchet MS"/>
                <a:cs typeface="Trebuchet MS"/>
              </a:rPr>
              <a:t> </a:t>
            </a:r>
            <a:r>
              <a:rPr sz="2800" dirty="0">
                <a:latin typeface="Trebuchet MS"/>
                <a:cs typeface="Trebuchet MS"/>
              </a:rPr>
              <a:t>AGENCY</a:t>
            </a:r>
            <a:r>
              <a:rPr sz="2800" spc="40" dirty="0">
                <a:latin typeface="Trebuchet MS"/>
                <a:cs typeface="Trebuchet MS"/>
              </a:rPr>
              <a:t> </a:t>
            </a:r>
            <a:r>
              <a:rPr sz="2800" b="0" dirty="0">
                <a:solidFill>
                  <a:srgbClr val="000000"/>
                </a:solidFill>
                <a:latin typeface="Trebuchet MS"/>
                <a:cs typeface="Trebuchet MS"/>
              </a:rPr>
              <a:t>aims</a:t>
            </a:r>
            <a:r>
              <a:rPr sz="2800" b="0" spc="10" dirty="0">
                <a:solidFill>
                  <a:srgbClr val="000000"/>
                </a:solidFill>
                <a:latin typeface="Trebuchet MS"/>
                <a:cs typeface="Trebuchet MS"/>
              </a:rPr>
              <a:t> </a:t>
            </a:r>
            <a:r>
              <a:rPr sz="2800" b="0" dirty="0">
                <a:solidFill>
                  <a:srgbClr val="000000"/>
                </a:solidFill>
                <a:latin typeface="Trebuchet MS"/>
                <a:cs typeface="Trebuchet MS"/>
              </a:rPr>
              <a:t>to</a:t>
            </a:r>
            <a:r>
              <a:rPr sz="2800" b="0" spc="20" dirty="0">
                <a:solidFill>
                  <a:srgbClr val="000000"/>
                </a:solidFill>
                <a:latin typeface="Trebuchet MS"/>
                <a:cs typeface="Trebuchet MS"/>
              </a:rPr>
              <a:t> </a:t>
            </a:r>
            <a:r>
              <a:rPr sz="2800" b="0" spc="-10" dirty="0">
                <a:solidFill>
                  <a:srgbClr val="000000"/>
                </a:solidFill>
                <a:latin typeface="Trebuchet MS"/>
                <a:cs typeface="Trebuchet MS"/>
              </a:rPr>
              <a:t>ensure </a:t>
            </a:r>
            <a:r>
              <a:rPr sz="2800" b="0" dirty="0">
                <a:solidFill>
                  <a:srgbClr val="000000"/>
                </a:solidFill>
                <a:latin typeface="Trebuchet MS"/>
                <a:cs typeface="Trebuchet MS"/>
              </a:rPr>
              <a:t>that</a:t>
            </a:r>
            <a:r>
              <a:rPr sz="2800" b="0" spc="60" dirty="0">
                <a:solidFill>
                  <a:srgbClr val="000000"/>
                </a:solidFill>
                <a:latin typeface="Trebuchet MS"/>
                <a:cs typeface="Trebuchet MS"/>
              </a:rPr>
              <a:t> </a:t>
            </a:r>
            <a:r>
              <a:rPr sz="2800" b="0" dirty="0">
                <a:solidFill>
                  <a:srgbClr val="000000"/>
                </a:solidFill>
                <a:latin typeface="Trebuchet MS"/>
                <a:cs typeface="Trebuchet MS"/>
              </a:rPr>
              <a:t>staff</a:t>
            </a:r>
            <a:r>
              <a:rPr sz="2800" b="0" spc="35" dirty="0">
                <a:solidFill>
                  <a:srgbClr val="000000"/>
                </a:solidFill>
                <a:latin typeface="Trebuchet MS"/>
                <a:cs typeface="Trebuchet MS"/>
              </a:rPr>
              <a:t> </a:t>
            </a:r>
            <a:r>
              <a:rPr sz="2800" b="0" dirty="0">
                <a:solidFill>
                  <a:srgbClr val="000000"/>
                </a:solidFill>
                <a:latin typeface="Trebuchet MS"/>
                <a:cs typeface="Trebuchet MS"/>
              </a:rPr>
              <a:t>are</a:t>
            </a:r>
            <a:r>
              <a:rPr sz="2800" b="0" spc="70" dirty="0">
                <a:solidFill>
                  <a:srgbClr val="000000"/>
                </a:solidFill>
                <a:latin typeface="Trebuchet MS"/>
                <a:cs typeface="Trebuchet MS"/>
              </a:rPr>
              <a:t> </a:t>
            </a:r>
            <a:r>
              <a:rPr sz="2800" b="0" dirty="0">
                <a:solidFill>
                  <a:srgbClr val="000000"/>
                </a:solidFill>
                <a:latin typeface="Trebuchet MS"/>
                <a:cs typeface="Trebuchet MS"/>
              </a:rPr>
              <a:t>trained</a:t>
            </a:r>
            <a:r>
              <a:rPr sz="2800" b="0" spc="90" dirty="0">
                <a:solidFill>
                  <a:srgbClr val="000000"/>
                </a:solidFill>
                <a:latin typeface="Trebuchet MS"/>
                <a:cs typeface="Trebuchet MS"/>
              </a:rPr>
              <a:t> </a:t>
            </a:r>
            <a:r>
              <a:rPr sz="2800" b="0" dirty="0">
                <a:solidFill>
                  <a:srgbClr val="000000"/>
                </a:solidFill>
                <a:latin typeface="Trebuchet MS"/>
                <a:cs typeface="Trebuchet MS"/>
              </a:rPr>
              <a:t>and</a:t>
            </a:r>
            <a:r>
              <a:rPr sz="2800" b="0" spc="10" dirty="0">
                <a:solidFill>
                  <a:srgbClr val="000000"/>
                </a:solidFill>
                <a:latin typeface="Trebuchet MS"/>
                <a:cs typeface="Trebuchet MS"/>
              </a:rPr>
              <a:t> </a:t>
            </a:r>
            <a:r>
              <a:rPr sz="2800" b="0" dirty="0">
                <a:solidFill>
                  <a:srgbClr val="000000"/>
                </a:solidFill>
                <a:latin typeface="Trebuchet MS"/>
                <a:cs typeface="Trebuchet MS"/>
              </a:rPr>
              <a:t>knowledgeable</a:t>
            </a:r>
            <a:r>
              <a:rPr sz="2800" b="0" spc="-15" dirty="0">
                <a:solidFill>
                  <a:srgbClr val="000000"/>
                </a:solidFill>
                <a:latin typeface="Trebuchet MS"/>
                <a:cs typeface="Trebuchet MS"/>
              </a:rPr>
              <a:t> </a:t>
            </a:r>
            <a:r>
              <a:rPr sz="2800" b="0" dirty="0">
                <a:solidFill>
                  <a:srgbClr val="000000"/>
                </a:solidFill>
                <a:latin typeface="Trebuchet MS"/>
                <a:cs typeface="Trebuchet MS"/>
              </a:rPr>
              <a:t>about</a:t>
            </a:r>
            <a:r>
              <a:rPr sz="2800" b="0" spc="30" dirty="0">
                <a:solidFill>
                  <a:srgbClr val="000000"/>
                </a:solidFill>
                <a:latin typeface="Trebuchet MS"/>
                <a:cs typeface="Trebuchet MS"/>
              </a:rPr>
              <a:t> </a:t>
            </a:r>
            <a:r>
              <a:rPr sz="2800" b="0" spc="-10" dirty="0">
                <a:solidFill>
                  <a:srgbClr val="000000"/>
                </a:solidFill>
                <a:latin typeface="Trebuchet MS"/>
                <a:cs typeface="Trebuchet MS"/>
              </a:rPr>
              <a:t>their </a:t>
            </a:r>
            <a:r>
              <a:rPr sz="2800" b="0" dirty="0">
                <a:solidFill>
                  <a:srgbClr val="000000"/>
                </a:solidFill>
                <a:latin typeface="Trebuchet MS"/>
                <a:cs typeface="Trebuchet MS"/>
              </a:rPr>
              <a:t>care</a:t>
            </a:r>
            <a:r>
              <a:rPr sz="2800" b="0" spc="-25" dirty="0">
                <a:solidFill>
                  <a:srgbClr val="000000"/>
                </a:solidFill>
                <a:latin typeface="Trebuchet MS"/>
                <a:cs typeface="Trebuchet MS"/>
              </a:rPr>
              <a:t> </a:t>
            </a:r>
            <a:r>
              <a:rPr sz="2800" b="0" dirty="0">
                <a:solidFill>
                  <a:srgbClr val="000000"/>
                </a:solidFill>
                <a:latin typeface="Trebuchet MS"/>
                <a:cs typeface="Trebuchet MS"/>
              </a:rPr>
              <a:t>service</a:t>
            </a:r>
            <a:r>
              <a:rPr sz="2800" b="0" spc="45" dirty="0">
                <a:solidFill>
                  <a:srgbClr val="000000"/>
                </a:solidFill>
                <a:latin typeface="Trebuchet MS"/>
                <a:cs typeface="Trebuchet MS"/>
              </a:rPr>
              <a:t> </a:t>
            </a:r>
            <a:r>
              <a:rPr sz="2800" b="0" dirty="0">
                <a:solidFill>
                  <a:srgbClr val="000000"/>
                </a:solidFill>
                <a:latin typeface="Trebuchet MS"/>
                <a:cs typeface="Trebuchet MS"/>
              </a:rPr>
              <a:t>and can</a:t>
            </a:r>
            <a:r>
              <a:rPr sz="2800" b="0" spc="35" dirty="0">
                <a:solidFill>
                  <a:srgbClr val="000000"/>
                </a:solidFill>
                <a:latin typeface="Trebuchet MS"/>
                <a:cs typeface="Trebuchet MS"/>
              </a:rPr>
              <a:t> </a:t>
            </a:r>
            <a:r>
              <a:rPr sz="2800" b="0" dirty="0">
                <a:solidFill>
                  <a:srgbClr val="000000"/>
                </a:solidFill>
                <a:latin typeface="Trebuchet MS"/>
                <a:cs typeface="Trebuchet MS"/>
              </a:rPr>
              <a:t>easily</a:t>
            </a:r>
            <a:r>
              <a:rPr sz="2800" b="0" spc="55" dirty="0">
                <a:solidFill>
                  <a:srgbClr val="000000"/>
                </a:solidFill>
                <a:latin typeface="Trebuchet MS"/>
                <a:cs typeface="Trebuchet MS"/>
              </a:rPr>
              <a:t> </a:t>
            </a:r>
            <a:r>
              <a:rPr sz="2800" b="0" dirty="0">
                <a:solidFill>
                  <a:srgbClr val="000000"/>
                </a:solidFill>
                <a:latin typeface="Trebuchet MS"/>
                <a:cs typeface="Trebuchet MS"/>
              </a:rPr>
              <a:t>and</a:t>
            </a:r>
            <a:r>
              <a:rPr sz="2800" b="0" spc="60" dirty="0">
                <a:solidFill>
                  <a:srgbClr val="000000"/>
                </a:solidFill>
                <a:latin typeface="Trebuchet MS"/>
                <a:cs typeface="Trebuchet MS"/>
              </a:rPr>
              <a:t> </a:t>
            </a:r>
            <a:r>
              <a:rPr sz="2800" b="0" dirty="0">
                <a:solidFill>
                  <a:srgbClr val="000000"/>
                </a:solidFill>
                <a:latin typeface="Trebuchet MS"/>
                <a:cs typeface="Trebuchet MS"/>
              </a:rPr>
              <a:t>efficiently</a:t>
            </a:r>
            <a:r>
              <a:rPr sz="2800" b="0" spc="-10" dirty="0">
                <a:solidFill>
                  <a:srgbClr val="000000"/>
                </a:solidFill>
                <a:latin typeface="Trebuchet MS"/>
                <a:cs typeface="Trebuchet MS"/>
              </a:rPr>
              <a:t> </a:t>
            </a:r>
            <a:r>
              <a:rPr sz="2800" b="0" dirty="0">
                <a:solidFill>
                  <a:srgbClr val="000000"/>
                </a:solidFill>
                <a:latin typeface="Trebuchet MS"/>
                <a:cs typeface="Trebuchet MS"/>
              </a:rPr>
              <a:t>adapt</a:t>
            </a:r>
            <a:r>
              <a:rPr sz="2800" b="0" spc="20" dirty="0">
                <a:solidFill>
                  <a:srgbClr val="000000"/>
                </a:solidFill>
                <a:latin typeface="Trebuchet MS"/>
                <a:cs typeface="Trebuchet MS"/>
              </a:rPr>
              <a:t> </a:t>
            </a:r>
            <a:r>
              <a:rPr sz="2800" b="0" spc="-25" dirty="0">
                <a:solidFill>
                  <a:srgbClr val="000000"/>
                </a:solidFill>
                <a:latin typeface="Trebuchet MS"/>
                <a:cs typeface="Trebuchet MS"/>
              </a:rPr>
              <a:t>to </a:t>
            </a:r>
            <a:r>
              <a:rPr sz="2800" b="0" dirty="0">
                <a:solidFill>
                  <a:srgbClr val="000000"/>
                </a:solidFill>
                <a:latin typeface="Trebuchet MS"/>
                <a:cs typeface="Trebuchet MS"/>
              </a:rPr>
              <a:t>digital</a:t>
            </a:r>
            <a:r>
              <a:rPr sz="2800" b="0" spc="-35" dirty="0">
                <a:solidFill>
                  <a:srgbClr val="000000"/>
                </a:solidFill>
                <a:latin typeface="Trebuchet MS"/>
                <a:cs typeface="Trebuchet MS"/>
              </a:rPr>
              <a:t> </a:t>
            </a:r>
            <a:r>
              <a:rPr sz="2800" b="0" spc="-20" dirty="0">
                <a:solidFill>
                  <a:srgbClr val="000000"/>
                </a:solidFill>
                <a:latin typeface="Trebuchet MS"/>
                <a:cs typeface="Trebuchet MS"/>
              </a:rPr>
              <a:t>technology.</a:t>
            </a:r>
            <a:r>
              <a:rPr sz="2800" b="0" spc="10" dirty="0">
                <a:solidFill>
                  <a:srgbClr val="000000"/>
                </a:solidFill>
                <a:latin typeface="Trebuchet MS"/>
                <a:cs typeface="Trebuchet MS"/>
              </a:rPr>
              <a:t> </a:t>
            </a:r>
            <a:r>
              <a:rPr sz="2800" b="0" dirty="0">
                <a:solidFill>
                  <a:srgbClr val="000000"/>
                </a:solidFill>
                <a:latin typeface="Trebuchet MS"/>
                <a:cs typeface="Trebuchet MS"/>
              </a:rPr>
              <a:t>The</a:t>
            </a:r>
            <a:r>
              <a:rPr sz="2800" b="0" spc="-45" dirty="0">
                <a:solidFill>
                  <a:srgbClr val="000000"/>
                </a:solidFill>
                <a:latin typeface="Trebuchet MS"/>
                <a:cs typeface="Trebuchet MS"/>
              </a:rPr>
              <a:t> </a:t>
            </a:r>
            <a:r>
              <a:rPr sz="2800" b="0" dirty="0">
                <a:solidFill>
                  <a:srgbClr val="000000"/>
                </a:solidFill>
                <a:latin typeface="Trebuchet MS"/>
                <a:cs typeface="Trebuchet MS"/>
              </a:rPr>
              <a:t>benefit for</a:t>
            </a:r>
            <a:r>
              <a:rPr sz="2800" b="0" spc="15" dirty="0">
                <a:solidFill>
                  <a:srgbClr val="000000"/>
                </a:solidFill>
                <a:latin typeface="Trebuchet MS"/>
                <a:cs typeface="Trebuchet MS"/>
              </a:rPr>
              <a:t> </a:t>
            </a:r>
            <a:r>
              <a:rPr sz="2800" b="0" dirty="0">
                <a:solidFill>
                  <a:srgbClr val="000000"/>
                </a:solidFill>
                <a:latin typeface="Trebuchet MS"/>
                <a:cs typeface="Trebuchet MS"/>
              </a:rPr>
              <a:t>the</a:t>
            </a:r>
            <a:r>
              <a:rPr sz="2800" b="0" spc="25" dirty="0">
                <a:solidFill>
                  <a:srgbClr val="000000"/>
                </a:solidFill>
                <a:latin typeface="Trebuchet MS"/>
                <a:cs typeface="Trebuchet MS"/>
              </a:rPr>
              <a:t> </a:t>
            </a:r>
            <a:r>
              <a:rPr sz="2800" b="0" dirty="0">
                <a:solidFill>
                  <a:srgbClr val="000000"/>
                </a:solidFill>
                <a:latin typeface="Trebuchet MS"/>
                <a:cs typeface="Trebuchet MS"/>
              </a:rPr>
              <a:t>staff</a:t>
            </a:r>
            <a:r>
              <a:rPr sz="2800" b="0" spc="25" dirty="0">
                <a:solidFill>
                  <a:srgbClr val="000000"/>
                </a:solidFill>
                <a:latin typeface="Trebuchet MS"/>
                <a:cs typeface="Trebuchet MS"/>
              </a:rPr>
              <a:t> </a:t>
            </a:r>
            <a:r>
              <a:rPr sz="2800" b="0" spc="-10" dirty="0">
                <a:solidFill>
                  <a:srgbClr val="000000"/>
                </a:solidFill>
                <a:latin typeface="Trebuchet MS"/>
                <a:cs typeface="Trebuchet MS"/>
              </a:rPr>
              <a:t>include:</a:t>
            </a:r>
            <a:endParaRPr sz="2800" dirty="0">
              <a:latin typeface="Trebuchet MS"/>
              <a:cs typeface="Trebuchet MS"/>
            </a:endParaRPr>
          </a:p>
        </p:txBody>
      </p:sp>
      <p:sp>
        <p:nvSpPr>
          <p:cNvPr id="3" name="object 3"/>
          <p:cNvSpPr txBox="1"/>
          <p:nvPr/>
        </p:nvSpPr>
        <p:spPr>
          <a:xfrm>
            <a:off x="843028" y="2819400"/>
            <a:ext cx="4573270" cy="2294255"/>
          </a:xfrm>
          <a:prstGeom prst="rect">
            <a:avLst/>
          </a:prstGeom>
        </p:spPr>
        <p:txBody>
          <a:bodyPr vert="horz" wrap="square" lIns="0" tIns="13970" rIns="0" bIns="0" rtlCol="0">
            <a:spAutoFit/>
          </a:bodyPr>
          <a:lstStyle/>
          <a:p>
            <a:pPr marL="417830" indent="-405130">
              <a:lnSpc>
                <a:spcPct val="100000"/>
              </a:lnSpc>
              <a:spcBef>
                <a:spcPts val="110"/>
              </a:spcBef>
              <a:buFont typeface="Arial"/>
              <a:buChar char="•"/>
              <a:tabLst>
                <a:tab pos="417830" algn="l"/>
              </a:tabLst>
            </a:pPr>
            <a:r>
              <a:rPr sz="2800" spc="-25" dirty="0">
                <a:latin typeface="Trebuchet MS"/>
                <a:cs typeface="Trebuchet MS"/>
              </a:rPr>
              <a:t>Training</a:t>
            </a:r>
            <a:r>
              <a:rPr sz="2800" spc="-95" dirty="0">
                <a:latin typeface="Trebuchet MS"/>
                <a:cs typeface="Trebuchet MS"/>
              </a:rPr>
              <a:t> </a:t>
            </a:r>
            <a:r>
              <a:rPr sz="2800" dirty="0">
                <a:latin typeface="Trebuchet MS"/>
                <a:cs typeface="Trebuchet MS"/>
              </a:rPr>
              <a:t>and</a:t>
            </a:r>
            <a:r>
              <a:rPr sz="2800" spc="-60" dirty="0">
                <a:latin typeface="Trebuchet MS"/>
                <a:cs typeface="Trebuchet MS"/>
              </a:rPr>
              <a:t> </a:t>
            </a:r>
            <a:r>
              <a:rPr sz="2800" spc="-10" dirty="0">
                <a:latin typeface="Trebuchet MS"/>
                <a:cs typeface="Trebuchet MS"/>
              </a:rPr>
              <a:t>development</a:t>
            </a:r>
            <a:endParaRPr sz="2800" dirty="0">
              <a:latin typeface="Trebuchet MS"/>
              <a:cs typeface="Trebuchet MS"/>
            </a:endParaRPr>
          </a:p>
          <a:p>
            <a:pPr>
              <a:lnSpc>
                <a:spcPct val="100000"/>
              </a:lnSpc>
              <a:spcBef>
                <a:spcPts val="665"/>
              </a:spcBef>
              <a:buFont typeface="Arial"/>
              <a:buChar char="•"/>
            </a:pPr>
            <a:endParaRPr sz="2800" dirty="0">
              <a:latin typeface="Trebuchet MS"/>
              <a:cs typeface="Trebuchet MS"/>
            </a:endParaRPr>
          </a:p>
          <a:p>
            <a:pPr marL="417830" indent="-405130">
              <a:lnSpc>
                <a:spcPct val="100000"/>
              </a:lnSpc>
              <a:spcBef>
                <a:spcPts val="5"/>
              </a:spcBef>
              <a:buFont typeface="Arial"/>
              <a:buChar char="•"/>
              <a:tabLst>
                <a:tab pos="417830" algn="l"/>
              </a:tabLst>
            </a:pPr>
            <a:r>
              <a:rPr sz="2800" dirty="0">
                <a:latin typeface="Trebuchet MS"/>
                <a:cs typeface="Trebuchet MS"/>
              </a:rPr>
              <a:t>Support</a:t>
            </a:r>
            <a:r>
              <a:rPr sz="2800" spc="-15" dirty="0">
                <a:latin typeface="Trebuchet MS"/>
                <a:cs typeface="Trebuchet MS"/>
              </a:rPr>
              <a:t> </a:t>
            </a:r>
            <a:r>
              <a:rPr sz="2800" spc="-10" dirty="0">
                <a:latin typeface="Trebuchet MS"/>
                <a:cs typeface="Trebuchet MS"/>
              </a:rPr>
              <a:t>environments</a:t>
            </a:r>
            <a:endParaRPr sz="2800" dirty="0">
              <a:latin typeface="Trebuchet MS"/>
              <a:cs typeface="Trebuchet MS"/>
            </a:endParaRPr>
          </a:p>
          <a:p>
            <a:pPr>
              <a:lnSpc>
                <a:spcPct val="100000"/>
              </a:lnSpc>
              <a:spcBef>
                <a:spcPts val="595"/>
              </a:spcBef>
              <a:buFont typeface="Arial"/>
              <a:buChar char="•"/>
            </a:pPr>
            <a:endParaRPr sz="2800" dirty="0">
              <a:latin typeface="Trebuchet MS"/>
              <a:cs typeface="Trebuchet MS"/>
            </a:endParaRPr>
          </a:p>
          <a:p>
            <a:pPr marL="417830" indent="-405130">
              <a:lnSpc>
                <a:spcPct val="100000"/>
              </a:lnSpc>
              <a:buFont typeface="Arial"/>
              <a:buChar char="•"/>
              <a:tabLst>
                <a:tab pos="417830" algn="l"/>
              </a:tabLst>
            </a:pPr>
            <a:r>
              <a:rPr sz="2800" dirty="0">
                <a:latin typeface="Trebuchet MS"/>
                <a:cs typeface="Trebuchet MS"/>
              </a:rPr>
              <a:t>Competitive </a:t>
            </a:r>
            <a:r>
              <a:rPr sz="2800" spc="-10" dirty="0">
                <a:latin typeface="Trebuchet MS"/>
                <a:cs typeface="Trebuchet MS"/>
              </a:rPr>
              <a:t>benefit</a:t>
            </a:r>
            <a:endParaRPr sz="2800" dirty="0">
              <a:latin typeface="Trebuchet MS"/>
              <a:cs typeface="Trebuchet M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609601" y="457200"/>
            <a:ext cx="9448800" cy="5959324"/>
          </a:xfrm>
          <a:prstGeom prst="rect">
            <a:avLst/>
          </a:prstGeom>
        </p:spPr>
        <p:txBody>
          <a:bodyPr vert="horz" wrap="square" lIns="0" tIns="13970" rIns="0" bIns="0" rtlCol="0">
            <a:spAutoFit/>
          </a:bodyPr>
          <a:lstStyle/>
          <a:p>
            <a:pPr marL="28575">
              <a:lnSpc>
                <a:spcPct val="100000"/>
              </a:lnSpc>
              <a:spcBef>
                <a:spcPts val="110"/>
              </a:spcBef>
            </a:pPr>
            <a:r>
              <a:rPr sz="3000" b="1" spc="-10" dirty="0">
                <a:solidFill>
                  <a:srgbClr val="3E7818"/>
                </a:solidFill>
                <a:latin typeface="Berlin Sans FB"/>
                <a:cs typeface="Berlin Sans FB"/>
              </a:rPr>
              <a:t>PRODUCTIVITY</a:t>
            </a:r>
            <a:r>
              <a:rPr sz="3000" b="1" spc="-185" dirty="0">
                <a:solidFill>
                  <a:srgbClr val="3E7818"/>
                </a:solidFill>
                <a:latin typeface="Berlin Sans FB"/>
                <a:cs typeface="Berlin Sans FB"/>
              </a:rPr>
              <a:t> </a:t>
            </a:r>
            <a:r>
              <a:rPr sz="3000" b="1" spc="-10" dirty="0">
                <a:solidFill>
                  <a:srgbClr val="3E7818"/>
                </a:solidFill>
                <a:latin typeface="Berlin Sans FB"/>
                <a:cs typeface="Berlin Sans FB"/>
              </a:rPr>
              <a:t>APPLICATION</a:t>
            </a:r>
            <a:endParaRPr sz="3000" dirty="0">
              <a:latin typeface="Berlin Sans FB"/>
              <a:cs typeface="Berlin Sans FB"/>
            </a:endParaRPr>
          </a:p>
          <a:p>
            <a:pPr marL="29209" marR="623570">
              <a:lnSpc>
                <a:spcPts val="3320"/>
              </a:lnSpc>
              <a:spcBef>
                <a:spcPts val="2565"/>
              </a:spcBef>
            </a:pPr>
            <a:r>
              <a:rPr sz="2800" b="1" dirty="0">
                <a:solidFill>
                  <a:srgbClr val="2A5010"/>
                </a:solidFill>
                <a:latin typeface="Trebuchet MS"/>
                <a:cs typeface="Trebuchet MS"/>
              </a:rPr>
              <a:t>MICROSOFT</a:t>
            </a:r>
            <a:r>
              <a:rPr sz="2800" b="1" spc="-5" dirty="0">
                <a:solidFill>
                  <a:srgbClr val="2A5010"/>
                </a:solidFill>
                <a:latin typeface="Trebuchet MS"/>
                <a:cs typeface="Trebuchet MS"/>
              </a:rPr>
              <a:t> </a:t>
            </a:r>
            <a:r>
              <a:rPr sz="2800" b="1" dirty="0">
                <a:solidFill>
                  <a:srgbClr val="2A5010"/>
                </a:solidFill>
                <a:latin typeface="Trebuchet MS"/>
                <a:cs typeface="Trebuchet MS"/>
              </a:rPr>
              <a:t>WORD</a:t>
            </a:r>
            <a:r>
              <a:rPr sz="2800" b="1" spc="-35" dirty="0">
                <a:solidFill>
                  <a:srgbClr val="2A5010"/>
                </a:solidFill>
                <a:latin typeface="Trebuchet MS"/>
                <a:cs typeface="Trebuchet MS"/>
              </a:rPr>
              <a:t> </a:t>
            </a:r>
            <a:r>
              <a:rPr sz="2800" dirty="0">
                <a:latin typeface="Trebuchet MS"/>
                <a:cs typeface="Trebuchet MS"/>
              </a:rPr>
              <a:t>is</a:t>
            </a:r>
            <a:r>
              <a:rPr sz="2800" spc="-70" dirty="0">
                <a:latin typeface="Trebuchet MS"/>
                <a:cs typeface="Trebuchet MS"/>
              </a:rPr>
              <a:t> </a:t>
            </a:r>
            <a:r>
              <a:rPr sz="2800" dirty="0">
                <a:latin typeface="Trebuchet MS"/>
                <a:cs typeface="Trebuchet MS"/>
              </a:rPr>
              <a:t>a</a:t>
            </a:r>
            <a:r>
              <a:rPr sz="2800" spc="-55" dirty="0">
                <a:latin typeface="Trebuchet MS"/>
                <a:cs typeface="Trebuchet MS"/>
              </a:rPr>
              <a:t> </a:t>
            </a:r>
            <a:r>
              <a:rPr sz="2800" dirty="0">
                <a:latin typeface="Trebuchet MS"/>
                <a:cs typeface="Trebuchet MS"/>
              </a:rPr>
              <a:t>word</a:t>
            </a:r>
            <a:r>
              <a:rPr sz="2800" spc="-10" dirty="0">
                <a:latin typeface="Trebuchet MS"/>
                <a:cs typeface="Trebuchet MS"/>
              </a:rPr>
              <a:t> </a:t>
            </a:r>
            <a:r>
              <a:rPr sz="2800" dirty="0">
                <a:latin typeface="Trebuchet MS"/>
                <a:cs typeface="Trebuchet MS"/>
              </a:rPr>
              <a:t>processing</a:t>
            </a:r>
            <a:r>
              <a:rPr sz="2800" spc="10" dirty="0">
                <a:latin typeface="Trebuchet MS"/>
                <a:cs typeface="Trebuchet MS"/>
              </a:rPr>
              <a:t> </a:t>
            </a:r>
            <a:r>
              <a:rPr sz="2800" dirty="0">
                <a:latin typeface="Trebuchet MS"/>
                <a:cs typeface="Trebuchet MS"/>
              </a:rPr>
              <a:t>application</a:t>
            </a:r>
            <a:r>
              <a:rPr sz="2800" spc="15" dirty="0">
                <a:latin typeface="Trebuchet MS"/>
                <a:cs typeface="Trebuchet MS"/>
              </a:rPr>
              <a:t> </a:t>
            </a:r>
            <a:r>
              <a:rPr sz="2800" spc="-20" dirty="0">
                <a:latin typeface="Trebuchet MS"/>
                <a:cs typeface="Trebuchet MS"/>
              </a:rPr>
              <a:t>that </a:t>
            </a:r>
            <a:r>
              <a:rPr sz="2800" dirty="0">
                <a:latin typeface="Trebuchet MS"/>
                <a:cs typeface="Trebuchet MS"/>
              </a:rPr>
              <a:t>can</a:t>
            </a:r>
            <a:r>
              <a:rPr sz="2800" spc="20" dirty="0">
                <a:latin typeface="Trebuchet MS"/>
                <a:cs typeface="Trebuchet MS"/>
              </a:rPr>
              <a:t> </a:t>
            </a:r>
            <a:r>
              <a:rPr sz="2800" dirty="0">
                <a:latin typeface="Trebuchet MS"/>
                <a:cs typeface="Trebuchet MS"/>
              </a:rPr>
              <a:t>be</a:t>
            </a:r>
            <a:r>
              <a:rPr sz="2800" spc="30" dirty="0">
                <a:latin typeface="Trebuchet MS"/>
                <a:cs typeface="Trebuchet MS"/>
              </a:rPr>
              <a:t> </a:t>
            </a:r>
            <a:r>
              <a:rPr sz="2800" dirty="0">
                <a:latin typeface="Trebuchet MS"/>
                <a:cs typeface="Trebuchet MS"/>
              </a:rPr>
              <a:t>used</a:t>
            </a:r>
            <a:r>
              <a:rPr sz="2800" spc="30" dirty="0">
                <a:latin typeface="Trebuchet MS"/>
                <a:cs typeface="Trebuchet MS"/>
              </a:rPr>
              <a:t> </a:t>
            </a:r>
            <a:r>
              <a:rPr sz="2800" spc="-20" dirty="0">
                <a:latin typeface="Trebuchet MS"/>
                <a:cs typeface="Trebuchet MS"/>
              </a:rPr>
              <a:t>for:</a:t>
            </a:r>
            <a:endParaRPr sz="2800" dirty="0">
              <a:latin typeface="Trebuchet MS"/>
              <a:cs typeface="Trebuchet MS"/>
            </a:endParaRPr>
          </a:p>
          <a:p>
            <a:pPr>
              <a:lnSpc>
                <a:spcPct val="100000"/>
              </a:lnSpc>
              <a:spcBef>
                <a:spcPts val="815"/>
              </a:spcBef>
            </a:pPr>
            <a:endParaRPr sz="2800" dirty="0">
              <a:latin typeface="Trebuchet MS"/>
              <a:cs typeface="Trebuchet MS"/>
            </a:endParaRPr>
          </a:p>
          <a:p>
            <a:pPr marL="363220" indent="-342900">
              <a:lnSpc>
                <a:spcPct val="100000"/>
              </a:lnSpc>
              <a:buFont typeface="Arial"/>
              <a:buChar char="•"/>
              <a:tabLst>
                <a:tab pos="363220" algn="l"/>
              </a:tabLst>
            </a:pPr>
            <a:r>
              <a:rPr sz="2800" dirty="0">
                <a:latin typeface="Trebuchet MS"/>
                <a:cs typeface="Trebuchet MS"/>
              </a:rPr>
              <a:t>Creating</a:t>
            </a:r>
            <a:r>
              <a:rPr sz="2800" spc="-15" dirty="0">
                <a:latin typeface="Trebuchet MS"/>
                <a:cs typeface="Trebuchet MS"/>
              </a:rPr>
              <a:t> </a:t>
            </a:r>
            <a:r>
              <a:rPr sz="2800" dirty="0">
                <a:latin typeface="Trebuchet MS"/>
                <a:cs typeface="Trebuchet MS"/>
              </a:rPr>
              <a:t>professional documents</a:t>
            </a:r>
            <a:r>
              <a:rPr sz="2800" spc="-5" dirty="0">
                <a:latin typeface="Trebuchet MS"/>
                <a:cs typeface="Trebuchet MS"/>
              </a:rPr>
              <a:t> </a:t>
            </a:r>
            <a:r>
              <a:rPr sz="2800" dirty="0">
                <a:latin typeface="Trebuchet MS"/>
                <a:cs typeface="Trebuchet MS"/>
              </a:rPr>
              <a:t>and </a:t>
            </a:r>
            <a:r>
              <a:rPr sz="2800" spc="-10" dirty="0">
                <a:latin typeface="Trebuchet MS"/>
                <a:cs typeface="Trebuchet MS"/>
              </a:rPr>
              <a:t>reports</a:t>
            </a:r>
            <a:endParaRPr sz="2800" dirty="0">
              <a:latin typeface="Trebuchet MS"/>
              <a:cs typeface="Trebuchet MS"/>
            </a:endParaRPr>
          </a:p>
          <a:p>
            <a:pPr marL="363220" indent="-342900">
              <a:lnSpc>
                <a:spcPct val="100000"/>
              </a:lnSpc>
              <a:spcBef>
                <a:spcPts val="960"/>
              </a:spcBef>
              <a:buFont typeface="Arial"/>
              <a:buChar char="•"/>
              <a:tabLst>
                <a:tab pos="363220" algn="l"/>
              </a:tabLst>
            </a:pPr>
            <a:r>
              <a:rPr sz="2800" dirty="0">
                <a:latin typeface="Trebuchet MS"/>
                <a:cs typeface="Trebuchet MS"/>
              </a:rPr>
              <a:t>Using</a:t>
            </a:r>
            <a:r>
              <a:rPr sz="2800" spc="-15" dirty="0">
                <a:latin typeface="Trebuchet MS"/>
                <a:cs typeface="Trebuchet MS"/>
              </a:rPr>
              <a:t> </a:t>
            </a:r>
            <a:r>
              <a:rPr sz="2800" dirty="0">
                <a:latin typeface="Trebuchet MS"/>
                <a:cs typeface="Trebuchet MS"/>
              </a:rPr>
              <a:t>templates,</a:t>
            </a:r>
            <a:r>
              <a:rPr sz="2800" spc="-10" dirty="0">
                <a:latin typeface="Trebuchet MS"/>
                <a:cs typeface="Trebuchet MS"/>
              </a:rPr>
              <a:t> </a:t>
            </a:r>
            <a:r>
              <a:rPr sz="2800" dirty="0">
                <a:latin typeface="Trebuchet MS"/>
                <a:cs typeface="Trebuchet MS"/>
              </a:rPr>
              <a:t>editing</a:t>
            </a:r>
            <a:r>
              <a:rPr sz="2800" spc="-15" dirty="0">
                <a:latin typeface="Trebuchet MS"/>
                <a:cs typeface="Trebuchet MS"/>
              </a:rPr>
              <a:t> </a:t>
            </a:r>
            <a:r>
              <a:rPr sz="2800" dirty="0">
                <a:latin typeface="Trebuchet MS"/>
                <a:cs typeface="Trebuchet MS"/>
              </a:rPr>
              <a:t>and</a:t>
            </a:r>
            <a:r>
              <a:rPr sz="2800" spc="-10" dirty="0">
                <a:latin typeface="Trebuchet MS"/>
                <a:cs typeface="Trebuchet MS"/>
              </a:rPr>
              <a:t> formatting</a:t>
            </a:r>
            <a:endParaRPr sz="2800" dirty="0">
              <a:latin typeface="Trebuchet MS"/>
              <a:cs typeface="Trebuchet MS"/>
            </a:endParaRPr>
          </a:p>
          <a:p>
            <a:pPr marL="363220" indent="-342900">
              <a:lnSpc>
                <a:spcPct val="100000"/>
              </a:lnSpc>
              <a:spcBef>
                <a:spcPts val="965"/>
              </a:spcBef>
              <a:buFont typeface="Arial"/>
              <a:buChar char="•"/>
              <a:tabLst>
                <a:tab pos="363220" algn="l"/>
              </a:tabLst>
            </a:pPr>
            <a:r>
              <a:rPr sz="2800" dirty="0">
                <a:latin typeface="Trebuchet MS"/>
                <a:cs typeface="Trebuchet MS"/>
              </a:rPr>
              <a:t>Inserting</a:t>
            </a:r>
            <a:r>
              <a:rPr sz="2800" spc="-5" dirty="0">
                <a:latin typeface="Trebuchet MS"/>
                <a:cs typeface="Trebuchet MS"/>
              </a:rPr>
              <a:t> </a:t>
            </a:r>
            <a:r>
              <a:rPr sz="2800" dirty="0">
                <a:latin typeface="Trebuchet MS"/>
                <a:cs typeface="Trebuchet MS"/>
              </a:rPr>
              <a:t>images</a:t>
            </a:r>
            <a:r>
              <a:rPr sz="2800" spc="-5" dirty="0">
                <a:latin typeface="Trebuchet MS"/>
                <a:cs typeface="Trebuchet MS"/>
              </a:rPr>
              <a:t> </a:t>
            </a:r>
            <a:r>
              <a:rPr sz="2800" dirty="0">
                <a:latin typeface="Trebuchet MS"/>
                <a:cs typeface="Trebuchet MS"/>
              </a:rPr>
              <a:t>and </a:t>
            </a:r>
            <a:r>
              <a:rPr sz="2800" spc="-10" dirty="0">
                <a:latin typeface="Trebuchet MS"/>
                <a:cs typeface="Trebuchet MS"/>
              </a:rPr>
              <a:t>tables</a:t>
            </a:r>
            <a:endParaRPr sz="2800" dirty="0">
              <a:latin typeface="Trebuchet MS"/>
              <a:cs typeface="Trebuchet MS"/>
            </a:endParaRPr>
          </a:p>
          <a:p>
            <a:pPr marL="363220" indent="-342900">
              <a:lnSpc>
                <a:spcPct val="100000"/>
              </a:lnSpc>
              <a:spcBef>
                <a:spcPts val="960"/>
              </a:spcBef>
              <a:buFont typeface="Arial"/>
              <a:buChar char="•"/>
              <a:tabLst>
                <a:tab pos="363220" algn="l"/>
              </a:tabLst>
            </a:pPr>
            <a:r>
              <a:rPr sz="2800" dirty="0">
                <a:latin typeface="Trebuchet MS"/>
                <a:cs typeface="Trebuchet MS"/>
              </a:rPr>
              <a:t>Storing,</a:t>
            </a:r>
            <a:r>
              <a:rPr sz="2800" spc="-15" dirty="0">
                <a:latin typeface="Trebuchet MS"/>
                <a:cs typeface="Trebuchet MS"/>
              </a:rPr>
              <a:t> </a:t>
            </a:r>
            <a:r>
              <a:rPr sz="2800" dirty="0">
                <a:latin typeface="Trebuchet MS"/>
                <a:cs typeface="Trebuchet MS"/>
              </a:rPr>
              <a:t>sharing</a:t>
            </a:r>
            <a:r>
              <a:rPr sz="2800" spc="-10" dirty="0">
                <a:latin typeface="Trebuchet MS"/>
                <a:cs typeface="Trebuchet MS"/>
              </a:rPr>
              <a:t> </a:t>
            </a:r>
            <a:r>
              <a:rPr sz="2800" dirty="0">
                <a:latin typeface="Trebuchet MS"/>
                <a:cs typeface="Trebuchet MS"/>
              </a:rPr>
              <a:t>and</a:t>
            </a:r>
            <a:r>
              <a:rPr sz="2800" spc="-10" dirty="0">
                <a:latin typeface="Trebuchet MS"/>
                <a:cs typeface="Trebuchet MS"/>
              </a:rPr>
              <a:t> </a:t>
            </a:r>
            <a:r>
              <a:rPr sz="2800" dirty="0">
                <a:latin typeface="Trebuchet MS"/>
                <a:cs typeface="Trebuchet MS"/>
              </a:rPr>
              <a:t>printing</a:t>
            </a:r>
            <a:r>
              <a:rPr sz="2800" spc="-10" dirty="0">
                <a:latin typeface="Trebuchet MS"/>
                <a:cs typeface="Trebuchet MS"/>
              </a:rPr>
              <a:t> documents</a:t>
            </a:r>
            <a:endParaRPr sz="2800" dirty="0">
              <a:latin typeface="Trebuchet MS"/>
              <a:cs typeface="Trebuchet MS"/>
            </a:endParaRPr>
          </a:p>
          <a:p>
            <a:pPr marL="12700" marR="5080">
              <a:lnSpc>
                <a:spcPts val="3320"/>
              </a:lnSpc>
            </a:pPr>
            <a:endParaRPr lang="en-GB" sz="2800" dirty="0">
              <a:latin typeface="Trebuchet MS"/>
              <a:cs typeface="Trebuchet MS"/>
            </a:endParaRPr>
          </a:p>
          <a:p>
            <a:pPr marL="12700" marR="5080">
              <a:lnSpc>
                <a:spcPts val="3320"/>
              </a:lnSpc>
            </a:pPr>
            <a:r>
              <a:rPr sz="2800" dirty="0">
                <a:latin typeface="Trebuchet MS"/>
                <a:cs typeface="Trebuchet MS"/>
              </a:rPr>
              <a:t>This</a:t>
            </a:r>
            <a:r>
              <a:rPr sz="2800" spc="-65" dirty="0">
                <a:latin typeface="Trebuchet MS"/>
                <a:cs typeface="Trebuchet MS"/>
              </a:rPr>
              <a:t> </a:t>
            </a:r>
            <a:r>
              <a:rPr sz="2800" dirty="0">
                <a:latin typeface="Trebuchet MS"/>
                <a:cs typeface="Trebuchet MS"/>
              </a:rPr>
              <a:t>technology</a:t>
            </a:r>
            <a:r>
              <a:rPr sz="2800" spc="-25" dirty="0">
                <a:latin typeface="Trebuchet MS"/>
                <a:cs typeface="Trebuchet MS"/>
              </a:rPr>
              <a:t> </a:t>
            </a:r>
            <a:r>
              <a:rPr sz="2800" dirty="0">
                <a:latin typeface="Trebuchet MS"/>
                <a:cs typeface="Trebuchet MS"/>
              </a:rPr>
              <a:t>will</a:t>
            </a:r>
            <a:r>
              <a:rPr sz="2800" spc="-35" dirty="0">
                <a:latin typeface="Trebuchet MS"/>
                <a:cs typeface="Trebuchet MS"/>
              </a:rPr>
              <a:t> </a:t>
            </a:r>
            <a:r>
              <a:rPr sz="2800" dirty="0">
                <a:latin typeface="Trebuchet MS"/>
                <a:cs typeface="Trebuchet MS"/>
              </a:rPr>
              <a:t>enable</a:t>
            </a:r>
            <a:r>
              <a:rPr sz="2800" spc="-20" dirty="0">
                <a:latin typeface="Trebuchet MS"/>
                <a:cs typeface="Trebuchet MS"/>
              </a:rPr>
              <a:t> </a:t>
            </a:r>
            <a:r>
              <a:rPr sz="2800" dirty="0">
                <a:latin typeface="Trebuchet MS"/>
                <a:cs typeface="Trebuchet MS"/>
              </a:rPr>
              <a:t>Greenfield</a:t>
            </a:r>
            <a:r>
              <a:rPr sz="2800" spc="20" dirty="0">
                <a:latin typeface="Trebuchet MS"/>
                <a:cs typeface="Trebuchet MS"/>
              </a:rPr>
              <a:t> </a:t>
            </a:r>
            <a:r>
              <a:rPr sz="2800" dirty="0">
                <a:latin typeface="Trebuchet MS"/>
                <a:cs typeface="Trebuchet MS"/>
              </a:rPr>
              <a:t>Care</a:t>
            </a:r>
            <a:r>
              <a:rPr sz="2800" spc="-20" dirty="0">
                <a:latin typeface="Trebuchet MS"/>
                <a:cs typeface="Trebuchet MS"/>
              </a:rPr>
              <a:t> </a:t>
            </a:r>
            <a:r>
              <a:rPr sz="2800" dirty="0">
                <a:latin typeface="Trebuchet MS"/>
                <a:cs typeface="Trebuchet MS"/>
              </a:rPr>
              <a:t>Home</a:t>
            </a:r>
            <a:r>
              <a:rPr sz="2800" spc="-20" dirty="0">
                <a:latin typeface="Trebuchet MS"/>
                <a:cs typeface="Trebuchet MS"/>
              </a:rPr>
              <a:t> </a:t>
            </a:r>
            <a:r>
              <a:rPr sz="2800" spc="-25" dirty="0">
                <a:latin typeface="Trebuchet MS"/>
                <a:cs typeface="Trebuchet MS"/>
              </a:rPr>
              <a:t>to </a:t>
            </a:r>
            <a:r>
              <a:rPr sz="2800" dirty="0">
                <a:latin typeface="Trebuchet MS"/>
                <a:cs typeface="Trebuchet MS"/>
              </a:rPr>
              <a:t>improve</a:t>
            </a:r>
            <a:r>
              <a:rPr sz="2800" spc="-25" dirty="0">
                <a:latin typeface="Trebuchet MS"/>
                <a:cs typeface="Trebuchet MS"/>
              </a:rPr>
              <a:t> </a:t>
            </a:r>
            <a:r>
              <a:rPr sz="2800" dirty="0">
                <a:latin typeface="Trebuchet MS"/>
                <a:cs typeface="Trebuchet MS"/>
              </a:rPr>
              <a:t>productivity</a:t>
            </a:r>
            <a:r>
              <a:rPr sz="2800" spc="-10" dirty="0">
                <a:latin typeface="Trebuchet MS"/>
                <a:cs typeface="Trebuchet MS"/>
              </a:rPr>
              <a:t> </a:t>
            </a:r>
            <a:r>
              <a:rPr sz="2800" dirty="0">
                <a:latin typeface="Trebuchet MS"/>
                <a:cs typeface="Trebuchet MS"/>
              </a:rPr>
              <a:t>and</a:t>
            </a:r>
            <a:r>
              <a:rPr sz="2800" spc="-15" dirty="0">
                <a:latin typeface="Trebuchet MS"/>
                <a:cs typeface="Trebuchet MS"/>
              </a:rPr>
              <a:t> </a:t>
            </a:r>
            <a:r>
              <a:rPr sz="2800" dirty="0">
                <a:latin typeface="Trebuchet MS"/>
                <a:cs typeface="Trebuchet MS"/>
              </a:rPr>
              <a:t>organise</a:t>
            </a:r>
            <a:r>
              <a:rPr sz="2800" spc="-20" dirty="0">
                <a:latin typeface="Trebuchet MS"/>
                <a:cs typeface="Trebuchet MS"/>
              </a:rPr>
              <a:t> </a:t>
            </a:r>
            <a:r>
              <a:rPr sz="2800" dirty="0">
                <a:latin typeface="Trebuchet MS"/>
                <a:cs typeface="Trebuchet MS"/>
              </a:rPr>
              <a:t>its</a:t>
            </a:r>
            <a:r>
              <a:rPr sz="2800" spc="-15" dirty="0">
                <a:latin typeface="Trebuchet MS"/>
                <a:cs typeface="Trebuchet MS"/>
              </a:rPr>
              <a:t> </a:t>
            </a:r>
            <a:r>
              <a:rPr sz="2800" dirty="0">
                <a:latin typeface="Trebuchet MS"/>
                <a:cs typeface="Trebuchet MS"/>
              </a:rPr>
              <a:t>work</a:t>
            </a:r>
            <a:r>
              <a:rPr sz="2800" spc="-25" dirty="0">
                <a:latin typeface="Trebuchet MS"/>
                <a:cs typeface="Trebuchet MS"/>
              </a:rPr>
              <a:t> </a:t>
            </a:r>
            <a:r>
              <a:rPr sz="2800" dirty="0">
                <a:latin typeface="Trebuchet MS"/>
                <a:cs typeface="Trebuchet MS"/>
              </a:rPr>
              <a:t>more</a:t>
            </a:r>
            <a:r>
              <a:rPr sz="2800" spc="-20" dirty="0">
                <a:latin typeface="Trebuchet MS"/>
                <a:cs typeface="Trebuchet MS"/>
              </a:rPr>
              <a:t> </a:t>
            </a:r>
            <a:r>
              <a:rPr sz="2800" spc="-10" dirty="0">
                <a:latin typeface="Trebuchet MS"/>
                <a:cs typeface="Trebuchet MS"/>
              </a:rPr>
              <a:t>efficiently.</a:t>
            </a:r>
            <a:endParaRPr sz="2800" dirty="0">
              <a:latin typeface="Trebuchet MS"/>
              <a:cs typeface="Trebuchet M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533400" y="152400"/>
            <a:ext cx="9190571" cy="6278642"/>
          </a:xfrm>
          <a:prstGeom prst="rect">
            <a:avLst/>
          </a:prstGeom>
        </p:spPr>
        <p:txBody>
          <a:bodyPr vert="horz" wrap="square" lIns="0" tIns="259080" rIns="0" bIns="0" rtlCol="0">
            <a:spAutoFit/>
          </a:bodyPr>
          <a:lstStyle/>
          <a:p>
            <a:pPr marL="71755">
              <a:lnSpc>
                <a:spcPct val="100000"/>
              </a:lnSpc>
              <a:spcBef>
                <a:spcPts val="2040"/>
              </a:spcBef>
            </a:pPr>
            <a:r>
              <a:rPr sz="3000" b="1" dirty="0">
                <a:solidFill>
                  <a:srgbClr val="3E7818"/>
                </a:solidFill>
                <a:latin typeface="Berlin Sans FB Demi"/>
                <a:cs typeface="Berlin Sans FB Demi"/>
              </a:rPr>
              <a:t>CURRENT</a:t>
            </a:r>
            <a:r>
              <a:rPr sz="3000" b="1" spc="-5" dirty="0">
                <a:solidFill>
                  <a:srgbClr val="3E7818"/>
                </a:solidFill>
                <a:latin typeface="Berlin Sans FB Demi"/>
                <a:cs typeface="Berlin Sans FB Demi"/>
              </a:rPr>
              <a:t> </a:t>
            </a:r>
            <a:r>
              <a:rPr sz="3000" b="1" dirty="0">
                <a:solidFill>
                  <a:srgbClr val="3E7818"/>
                </a:solidFill>
                <a:latin typeface="Berlin Sans FB Demi"/>
                <a:cs typeface="Berlin Sans FB Demi"/>
              </a:rPr>
              <a:t>SYSTEM IN GREENFIELD</a:t>
            </a:r>
            <a:r>
              <a:rPr sz="3000" b="1" spc="-5" dirty="0">
                <a:solidFill>
                  <a:srgbClr val="3E7818"/>
                </a:solidFill>
                <a:latin typeface="Berlin Sans FB Demi"/>
                <a:cs typeface="Berlin Sans FB Demi"/>
              </a:rPr>
              <a:t> </a:t>
            </a:r>
            <a:r>
              <a:rPr sz="3000" b="1" dirty="0">
                <a:solidFill>
                  <a:srgbClr val="3E7818"/>
                </a:solidFill>
                <a:latin typeface="Berlin Sans FB Demi"/>
                <a:cs typeface="Berlin Sans FB Demi"/>
              </a:rPr>
              <a:t>CARE HOME </a:t>
            </a:r>
            <a:r>
              <a:rPr sz="3000" b="1" spc="-10" dirty="0">
                <a:solidFill>
                  <a:srgbClr val="3E7818"/>
                </a:solidFill>
                <a:latin typeface="Berlin Sans FB Demi"/>
                <a:cs typeface="Berlin Sans FB Demi"/>
              </a:rPr>
              <a:t>AGENCY</a:t>
            </a:r>
            <a:endParaRPr sz="3000" dirty="0">
              <a:latin typeface="Berlin Sans FB Demi"/>
              <a:cs typeface="Berlin Sans FB Demi"/>
            </a:endParaRPr>
          </a:p>
          <a:p>
            <a:pPr marL="41910" marR="5080">
              <a:lnSpc>
                <a:spcPct val="100400"/>
              </a:lnSpc>
              <a:spcBef>
                <a:spcPts val="1925"/>
              </a:spcBef>
            </a:pPr>
            <a:r>
              <a:rPr lang="en-GB" sz="2800" dirty="0">
                <a:effectLst/>
                <a:latin typeface="Trebuchet MS" panose="020B0603020202020204" pitchFamily="34" charset="0"/>
              </a:rPr>
              <a:t>Documentation records (e.g. health records) are handwritten, leading to inefficiencies, security risks and poor record management. </a:t>
            </a:r>
          </a:p>
          <a:p>
            <a:pPr marL="499110" marR="5080" indent="-457200">
              <a:lnSpc>
                <a:spcPct val="150000"/>
              </a:lnSpc>
              <a:spcBef>
                <a:spcPts val="1925"/>
              </a:spcBef>
              <a:buFont typeface="Arial" panose="020B0604020202020204" pitchFamily="34" charset="0"/>
              <a:buChar char="•"/>
            </a:pPr>
            <a:r>
              <a:rPr sz="2800" dirty="0">
                <a:latin typeface="Trebuchet MS"/>
                <a:cs typeface="Trebuchet MS"/>
              </a:rPr>
              <a:t>Risk</a:t>
            </a:r>
            <a:r>
              <a:rPr sz="2800" spc="-10" dirty="0">
                <a:latin typeface="Trebuchet MS"/>
                <a:cs typeface="Trebuchet MS"/>
              </a:rPr>
              <a:t> </a:t>
            </a:r>
            <a:r>
              <a:rPr sz="2800" dirty="0">
                <a:latin typeface="Trebuchet MS"/>
                <a:cs typeface="Trebuchet MS"/>
              </a:rPr>
              <a:t>of</a:t>
            </a:r>
            <a:r>
              <a:rPr sz="2800" spc="-10" dirty="0">
                <a:latin typeface="Trebuchet MS"/>
                <a:cs typeface="Trebuchet MS"/>
              </a:rPr>
              <a:t> </a:t>
            </a:r>
            <a:r>
              <a:rPr sz="2800" dirty="0">
                <a:latin typeface="Trebuchet MS"/>
                <a:cs typeface="Trebuchet MS"/>
              </a:rPr>
              <a:t>damage</a:t>
            </a:r>
            <a:r>
              <a:rPr sz="2800" spc="-10" dirty="0">
                <a:latin typeface="Trebuchet MS"/>
                <a:cs typeface="Trebuchet MS"/>
              </a:rPr>
              <a:t> </a:t>
            </a:r>
            <a:r>
              <a:rPr sz="2800" dirty="0">
                <a:latin typeface="Trebuchet MS"/>
                <a:cs typeface="Trebuchet MS"/>
              </a:rPr>
              <a:t>or</a:t>
            </a:r>
            <a:r>
              <a:rPr sz="2800" spc="-10" dirty="0">
                <a:latin typeface="Trebuchet MS"/>
                <a:cs typeface="Trebuchet MS"/>
              </a:rPr>
              <a:t> </a:t>
            </a:r>
            <a:r>
              <a:rPr sz="2800" spc="-20" dirty="0">
                <a:latin typeface="Trebuchet MS"/>
                <a:cs typeface="Trebuchet MS"/>
              </a:rPr>
              <a:t>loss</a:t>
            </a:r>
            <a:endParaRPr sz="2800" dirty="0">
              <a:latin typeface="Trebuchet MS"/>
              <a:cs typeface="Trebuchet MS"/>
            </a:endParaRPr>
          </a:p>
          <a:p>
            <a:pPr marL="469900" indent="-457200">
              <a:lnSpc>
                <a:spcPct val="100000"/>
              </a:lnSpc>
              <a:spcBef>
                <a:spcPts val="955"/>
              </a:spcBef>
              <a:buFont typeface="Arial" panose="020B0604020202020204" pitchFamily="34" charset="0"/>
              <a:buChar char="•"/>
              <a:tabLst>
                <a:tab pos="297815" algn="l"/>
              </a:tabLst>
            </a:pPr>
            <a:r>
              <a:rPr sz="2800" dirty="0">
                <a:latin typeface="Trebuchet MS"/>
                <a:cs typeface="Trebuchet MS"/>
              </a:rPr>
              <a:t>Large</a:t>
            </a:r>
            <a:r>
              <a:rPr sz="2800" spc="-20" dirty="0">
                <a:latin typeface="Trebuchet MS"/>
                <a:cs typeface="Trebuchet MS"/>
              </a:rPr>
              <a:t> </a:t>
            </a:r>
            <a:r>
              <a:rPr sz="2800" dirty="0">
                <a:latin typeface="Trebuchet MS"/>
                <a:cs typeface="Trebuchet MS"/>
              </a:rPr>
              <a:t>physical</a:t>
            </a:r>
            <a:r>
              <a:rPr sz="2800" spc="-15" dirty="0">
                <a:latin typeface="Trebuchet MS"/>
                <a:cs typeface="Trebuchet MS"/>
              </a:rPr>
              <a:t> </a:t>
            </a:r>
            <a:r>
              <a:rPr sz="2800" dirty="0">
                <a:latin typeface="Trebuchet MS"/>
                <a:cs typeface="Trebuchet MS"/>
              </a:rPr>
              <a:t>storage</a:t>
            </a:r>
            <a:r>
              <a:rPr sz="2800" spc="-20" dirty="0">
                <a:latin typeface="Trebuchet MS"/>
                <a:cs typeface="Trebuchet MS"/>
              </a:rPr>
              <a:t> </a:t>
            </a:r>
            <a:r>
              <a:rPr sz="2800" dirty="0">
                <a:latin typeface="Trebuchet MS"/>
                <a:cs typeface="Trebuchet MS"/>
              </a:rPr>
              <a:t>space</a:t>
            </a:r>
            <a:r>
              <a:rPr sz="2800" spc="-15" dirty="0">
                <a:latin typeface="Trebuchet MS"/>
                <a:cs typeface="Trebuchet MS"/>
              </a:rPr>
              <a:t> </a:t>
            </a:r>
            <a:r>
              <a:rPr sz="2800" spc="-10" dirty="0">
                <a:latin typeface="Trebuchet MS"/>
                <a:cs typeface="Trebuchet MS"/>
              </a:rPr>
              <a:t>required</a:t>
            </a:r>
            <a:endParaRPr sz="2800" dirty="0">
              <a:latin typeface="Trebuchet MS"/>
              <a:cs typeface="Trebuchet MS"/>
            </a:endParaRPr>
          </a:p>
          <a:p>
            <a:pPr marL="469900" indent="-457200">
              <a:lnSpc>
                <a:spcPct val="100000"/>
              </a:lnSpc>
              <a:spcBef>
                <a:spcPts val="1010"/>
              </a:spcBef>
              <a:buFont typeface="Arial" panose="020B0604020202020204" pitchFamily="34" charset="0"/>
              <a:buChar char="•"/>
              <a:tabLst>
                <a:tab pos="297815" algn="l"/>
              </a:tabLst>
            </a:pPr>
            <a:r>
              <a:rPr lang="en-GB" sz="2800" dirty="0">
                <a:latin typeface="Trebuchet MS"/>
                <a:cs typeface="Trebuchet MS"/>
              </a:rPr>
              <a:t>Time and cost-inefficiency </a:t>
            </a:r>
            <a:endParaRPr sz="2800" dirty="0">
              <a:latin typeface="Trebuchet MS"/>
              <a:cs typeface="Trebuchet MS"/>
            </a:endParaRPr>
          </a:p>
          <a:p>
            <a:pPr marL="469900" indent="-457200">
              <a:lnSpc>
                <a:spcPct val="100000"/>
              </a:lnSpc>
              <a:spcBef>
                <a:spcPts val="960"/>
              </a:spcBef>
              <a:buFont typeface="Arial" panose="020B0604020202020204" pitchFamily="34" charset="0"/>
              <a:buChar char="•"/>
              <a:tabLst>
                <a:tab pos="297815" algn="l"/>
              </a:tabLst>
            </a:pPr>
            <a:r>
              <a:rPr sz="2800" dirty="0">
                <a:latin typeface="Trebuchet MS"/>
                <a:cs typeface="Trebuchet MS"/>
              </a:rPr>
              <a:t>Handwriting</a:t>
            </a:r>
            <a:r>
              <a:rPr sz="2800" spc="-35" dirty="0">
                <a:latin typeface="Trebuchet MS"/>
                <a:cs typeface="Trebuchet MS"/>
              </a:rPr>
              <a:t> </a:t>
            </a:r>
            <a:r>
              <a:rPr sz="2800" dirty="0">
                <a:latin typeface="Trebuchet MS"/>
                <a:cs typeface="Trebuchet MS"/>
              </a:rPr>
              <a:t>may</a:t>
            </a:r>
            <a:r>
              <a:rPr sz="2800" spc="-65" dirty="0">
                <a:latin typeface="Trebuchet MS"/>
                <a:cs typeface="Trebuchet MS"/>
              </a:rPr>
              <a:t> </a:t>
            </a:r>
            <a:r>
              <a:rPr sz="2800" dirty="0">
                <a:latin typeface="Trebuchet MS"/>
                <a:cs typeface="Trebuchet MS"/>
              </a:rPr>
              <a:t>be</a:t>
            </a:r>
            <a:r>
              <a:rPr sz="2800" spc="-5" dirty="0">
                <a:latin typeface="Trebuchet MS"/>
                <a:cs typeface="Trebuchet MS"/>
              </a:rPr>
              <a:t> </a:t>
            </a:r>
            <a:r>
              <a:rPr lang="en-GB" sz="2800" spc="-10" dirty="0">
                <a:latin typeface="Trebuchet MS"/>
                <a:cs typeface="Trebuchet MS"/>
              </a:rPr>
              <a:t>illegible</a:t>
            </a:r>
            <a:endParaRPr sz="2800" dirty="0">
              <a:latin typeface="Trebuchet MS"/>
              <a:cs typeface="Trebuchet MS"/>
            </a:endParaRPr>
          </a:p>
          <a:p>
            <a:pPr marL="469900" indent="-457200">
              <a:lnSpc>
                <a:spcPct val="100000"/>
              </a:lnSpc>
              <a:spcBef>
                <a:spcPts val="1010"/>
              </a:spcBef>
              <a:buFont typeface="Arial" panose="020B0604020202020204" pitchFamily="34" charset="0"/>
              <a:buChar char="•"/>
              <a:tabLst>
                <a:tab pos="297815" algn="l"/>
              </a:tabLst>
            </a:pPr>
            <a:r>
              <a:rPr lang="en-GB" sz="2800" dirty="0">
                <a:latin typeface="Trebuchet MS"/>
                <a:cs typeface="Trebuchet MS"/>
              </a:rPr>
              <a:t>Security risks – e.g. unauthorised access, tampered files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533400" y="609600"/>
            <a:ext cx="9372600" cy="5039456"/>
          </a:xfrm>
          <a:prstGeom prst="rect">
            <a:avLst/>
          </a:prstGeom>
        </p:spPr>
        <p:txBody>
          <a:bodyPr vert="horz" wrap="square" lIns="0" tIns="13970" rIns="0" bIns="0" rtlCol="0">
            <a:spAutoFit/>
          </a:bodyPr>
          <a:lstStyle/>
          <a:p>
            <a:pPr marL="63500">
              <a:lnSpc>
                <a:spcPct val="100000"/>
              </a:lnSpc>
              <a:spcBef>
                <a:spcPts val="110"/>
              </a:spcBef>
            </a:pPr>
            <a:r>
              <a:rPr sz="3000" b="1" dirty="0">
                <a:solidFill>
                  <a:srgbClr val="3E7818"/>
                </a:solidFill>
                <a:latin typeface="Berlin Sans FB"/>
                <a:cs typeface="Berlin Sans FB"/>
              </a:rPr>
              <a:t>BENEFITS</a:t>
            </a:r>
            <a:r>
              <a:rPr sz="3000" b="1" spc="-30" dirty="0">
                <a:solidFill>
                  <a:srgbClr val="3E7818"/>
                </a:solidFill>
                <a:latin typeface="Berlin Sans FB"/>
                <a:cs typeface="Berlin Sans FB"/>
              </a:rPr>
              <a:t> </a:t>
            </a:r>
            <a:r>
              <a:rPr sz="3000" b="1" dirty="0">
                <a:solidFill>
                  <a:srgbClr val="3E7818"/>
                </a:solidFill>
                <a:latin typeface="Berlin Sans FB"/>
                <a:cs typeface="Berlin Sans FB"/>
              </a:rPr>
              <a:t>OF</a:t>
            </a:r>
            <a:r>
              <a:rPr sz="3000" b="1" spc="-15" dirty="0">
                <a:solidFill>
                  <a:srgbClr val="3E7818"/>
                </a:solidFill>
                <a:latin typeface="Berlin Sans FB"/>
                <a:cs typeface="Berlin Sans FB"/>
              </a:rPr>
              <a:t> </a:t>
            </a:r>
            <a:r>
              <a:rPr sz="3000" b="1" dirty="0">
                <a:solidFill>
                  <a:srgbClr val="3E7818"/>
                </a:solidFill>
                <a:latin typeface="Berlin Sans FB"/>
                <a:cs typeface="Berlin Sans FB"/>
              </a:rPr>
              <a:t>USING</a:t>
            </a:r>
            <a:r>
              <a:rPr sz="3000" b="1" spc="-15" dirty="0">
                <a:solidFill>
                  <a:srgbClr val="3E7818"/>
                </a:solidFill>
                <a:latin typeface="Berlin Sans FB"/>
                <a:cs typeface="Berlin Sans FB"/>
              </a:rPr>
              <a:t> </a:t>
            </a:r>
            <a:r>
              <a:rPr sz="3000" b="1" dirty="0">
                <a:solidFill>
                  <a:srgbClr val="3E7818"/>
                </a:solidFill>
                <a:latin typeface="Berlin Sans FB"/>
                <a:cs typeface="Berlin Sans FB"/>
              </a:rPr>
              <a:t>DIGITAL</a:t>
            </a:r>
            <a:r>
              <a:rPr sz="3000" b="1" spc="-15" dirty="0">
                <a:solidFill>
                  <a:srgbClr val="3E7818"/>
                </a:solidFill>
                <a:latin typeface="Berlin Sans FB"/>
                <a:cs typeface="Berlin Sans FB"/>
              </a:rPr>
              <a:t> </a:t>
            </a:r>
            <a:r>
              <a:rPr sz="3000" b="1" spc="-10" dirty="0">
                <a:solidFill>
                  <a:srgbClr val="3E7818"/>
                </a:solidFill>
                <a:latin typeface="Berlin Sans FB"/>
                <a:cs typeface="Berlin Sans FB"/>
              </a:rPr>
              <a:t>TECHNOLOGY</a:t>
            </a:r>
            <a:endParaRPr sz="3000" dirty="0">
              <a:latin typeface="Berlin Sans FB"/>
              <a:cs typeface="Berlin Sans FB"/>
            </a:endParaRPr>
          </a:p>
          <a:p>
            <a:pPr marL="12700" marR="597535" indent="285115">
              <a:lnSpc>
                <a:spcPct val="100699"/>
              </a:lnSpc>
              <a:spcBef>
                <a:spcPts val="3000"/>
              </a:spcBef>
              <a:buFont typeface="Arial"/>
              <a:buChar char="•"/>
              <a:tabLst>
                <a:tab pos="297815" algn="l"/>
              </a:tabLst>
            </a:pPr>
            <a:r>
              <a:rPr sz="2800" dirty="0">
                <a:latin typeface="Trebuchet MS"/>
                <a:cs typeface="Trebuchet MS"/>
              </a:rPr>
              <a:t>More</a:t>
            </a:r>
            <a:r>
              <a:rPr sz="2800" spc="-30" dirty="0">
                <a:latin typeface="Trebuchet MS"/>
                <a:cs typeface="Trebuchet MS"/>
              </a:rPr>
              <a:t> </a:t>
            </a:r>
            <a:r>
              <a:rPr sz="2800" dirty="0">
                <a:latin typeface="Trebuchet MS"/>
                <a:cs typeface="Trebuchet MS"/>
              </a:rPr>
              <a:t>accurate</a:t>
            </a:r>
            <a:r>
              <a:rPr sz="2800" spc="-30" dirty="0">
                <a:latin typeface="Trebuchet MS"/>
                <a:cs typeface="Trebuchet MS"/>
              </a:rPr>
              <a:t> </a:t>
            </a:r>
            <a:r>
              <a:rPr sz="2800" dirty="0">
                <a:latin typeface="Trebuchet MS"/>
                <a:cs typeface="Trebuchet MS"/>
              </a:rPr>
              <a:t>and</a:t>
            </a:r>
            <a:r>
              <a:rPr sz="2800" spc="-30" dirty="0">
                <a:latin typeface="Trebuchet MS"/>
                <a:cs typeface="Trebuchet MS"/>
              </a:rPr>
              <a:t> </a:t>
            </a:r>
            <a:r>
              <a:rPr sz="2800" dirty="0">
                <a:latin typeface="Trebuchet MS"/>
                <a:cs typeface="Trebuchet MS"/>
              </a:rPr>
              <a:t>efficient</a:t>
            </a:r>
            <a:r>
              <a:rPr sz="2800" spc="-30" dirty="0">
                <a:latin typeface="Trebuchet MS"/>
                <a:cs typeface="Trebuchet MS"/>
              </a:rPr>
              <a:t> </a:t>
            </a:r>
            <a:r>
              <a:rPr sz="2800" dirty="0">
                <a:latin typeface="Trebuchet MS"/>
                <a:cs typeface="Trebuchet MS"/>
              </a:rPr>
              <a:t>documentation</a:t>
            </a:r>
            <a:r>
              <a:rPr sz="2800" spc="-30" dirty="0">
                <a:latin typeface="Trebuchet MS"/>
                <a:cs typeface="Trebuchet MS"/>
              </a:rPr>
              <a:t> </a:t>
            </a:r>
            <a:r>
              <a:rPr sz="2800" dirty="0">
                <a:latin typeface="Trebuchet MS"/>
                <a:cs typeface="Trebuchet MS"/>
              </a:rPr>
              <a:t>with</a:t>
            </a:r>
            <a:r>
              <a:rPr sz="2800" spc="-25" dirty="0">
                <a:latin typeface="Trebuchet MS"/>
                <a:cs typeface="Trebuchet MS"/>
              </a:rPr>
              <a:t> </a:t>
            </a:r>
            <a:r>
              <a:rPr sz="2800" spc="-10" dirty="0">
                <a:latin typeface="Trebuchet MS"/>
                <a:cs typeface="Trebuchet MS"/>
              </a:rPr>
              <a:t>spell </a:t>
            </a:r>
            <a:r>
              <a:rPr sz="2800" dirty="0">
                <a:latin typeface="Trebuchet MS"/>
                <a:cs typeface="Trebuchet MS"/>
              </a:rPr>
              <a:t>check,</a:t>
            </a:r>
            <a:r>
              <a:rPr sz="2800" spc="-35" dirty="0">
                <a:latin typeface="Trebuchet MS"/>
                <a:cs typeface="Trebuchet MS"/>
              </a:rPr>
              <a:t> </a:t>
            </a:r>
            <a:r>
              <a:rPr sz="2800" dirty="0">
                <a:latin typeface="Trebuchet MS"/>
                <a:cs typeface="Trebuchet MS"/>
              </a:rPr>
              <a:t>review</a:t>
            </a:r>
            <a:r>
              <a:rPr sz="2800" spc="-20" dirty="0">
                <a:latin typeface="Trebuchet MS"/>
                <a:cs typeface="Trebuchet MS"/>
              </a:rPr>
              <a:t> </a:t>
            </a:r>
            <a:r>
              <a:rPr sz="2800" dirty="0">
                <a:latin typeface="Trebuchet MS"/>
                <a:cs typeface="Trebuchet MS"/>
              </a:rPr>
              <a:t>tools,</a:t>
            </a:r>
            <a:r>
              <a:rPr sz="2800" spc="-20" dirty="0">
                <a:latin typeface="Trebuchet MS"/>
                <a:cs typeface="Trebuchet MS"/>
              </a:rPr>
              <a:t> </a:t>
            </a:r>
            <a:r>
              <a:rPr sz="2800" dirty="0">
                <a:latin typeface="Trebuchet MS"/>
                <a:cs typeface="Trebuchet MS"/>
              </a:rPr>
              <a:t>and</a:t>
            </a:r>
            <a:r>
              <a:rPr sz="2800" spc="-20" dirty="0">
                <a:latin typeface="Trebuchet MS"/>
                <a:cs typeface="Trebuchet MS"/>
              </a:rPr>
              <a:t> </a:t>
            </a:r>
            <a:r>
              <a:rPr sz="2800" dirty="0">
                <a:latin typeface="Trebuchet MS"/>
                <a:cs typeface="Trebuchet MS"/>
              </a:rPr>
              <a:t>quick</a:t>
            </a:r>
            <a:r>
              <a:rPr sz="2800" spc="-20" dirty="0">
                <a:latin typeface="Trebuchet MS"/>
                <a:cs typeface="Trebuchet MS"/>
              </a:rPr>
              <a:t> </a:t>
            </a:r>
            <a:r>
              <a:rPr sz="2800" spc="-10" dirty="0">
                <a:latin typeface="Trebuchet MS"/>
                <a:cs typeface="Trebuchet MS"/>
              </a:rPr>
              <a:t>updates.</a:t>
            </a:r>
            <a:endParaRPr sz="2800" dirty="0">
              <a:latin typeface="Trebuchet MS"/>
              <a:cs typeface="Trebuchet MS"/>
            </a:endParaRPr>
          </a:p>
          <a:p>
            <a:pPr marL="297815" indent="-285115">
              <a:lnSpc>
                <a:spcPct val="100000"/>
              </a:lnSpc>
              <a:spcBef>
                <a:spcPts val="3010"/>
              </a:spcBef>
              <a:buFont typeface="Arial"/>
              <a:buChar char="•"/>
              <a:tabLst>
                <a:tab pos="297815" algn="l"/>
              </a:tabLst>
            </a:pPr>
            <a:r>
              <a:rPr sz="2800" spc="-35" dirty="0">
                <a:latin typeface="Trebuchet MS"/>
                <a:cs typeface="Trebuchet MS"/>
              </a:rPr>
              <a:t>Time-</a:t>
            </a:r>
            <a:r>
              <a:rPr sz="2800" dirty="0">
                <a:latin typeface="Trebuchet MS"/>
                <a:cs typeface="Trebuchet MS"/>
              </a:rPr>
              <a:t>saving</a:t>
            </a:r>
            <a:r>
              <a:rPr sz="2800" spc="55" dirty="0">
                <a:latin typeface="Trebuchet MS"/>
                <a:cs typeface="Trebuchet MS"/>
              </a:rPr>
              <a:t> </a:t>
            </a:r>
            <a:r>
              <a:rPr sz="2800" dirty="0">
                <a:latin typeface="Trebuchet MS"/>
                <a:cs typeface="Trebuchet MS"/>
              </a:rPr>
              <a:t>features such</a:t>
            </a:r>
            <a:r>
              <a:rPr sz="2800" spc="10" dirty="0">
                <a:latin typeface="Trebuchet MS"/>
                <a:cs typeface="Trebuchet MS"/>
              </a:rPr>
              <a:t> </a:t>
            </a:r>
            <a:r>
              <a:rPr sz="2800" dirty="0">
                <a:latin typeface="Trebuchet MS"/>
                <a:cs typeface="Trebuchet MS"/>
              </a:rPr>
              <a:t>as</a:t>
            </a:r>
            <a:r>
              <a:rPr sz="2800" spc="15" dirty="0">
                <a:latin typeface="Trebuchet MS"/>
                <a:cs typeface="Trebuchet MS"/>
              </a:rPr>
              <a:t> </a:t>
            </a:r>
            <a:r>
              <a:rPr sz="2800" dirty="0">
                <a:latin typeface="Trebuchet MS"/>
                <a:cs typeface="Trebuchet MS"/>
              </a:rPr>
              <a:t>templates,</a:t>
            </a:r>
            <a:r>
              <a:rPr sz="2800" spc="25" dirty="0">
                <a:latin typeface="Trebuchet MS"/>
                <a:cs typeface="Trebuchet MS"/>
              </a:rPr>
              <a:t> </a:t>
            </a:r>
            <a:r>
              <a:rPr sz="2800" dirty="0">
                <a:latin typeface="Trebuchet MS"/>
                <a:cs typeface="Trebuchet MS"/>
              </a:rPr>
              <a:t>mail</a:t>
            </a:r>
            <a:r>
              <a:rPr sz="2800" spc="65" dirty="0">
                <a:latin typeface="Trebuchet MS"/>
                <a:cs typeface="Trebuchet MS"/>
              </a:rPr>
              <a:t> </a:t>
            </a:r>
            <a:r>
              <a:rPr sz="2800" spc="-10" dirty="0">
                <a:latin typeface="Trebuchet MS"/>
                <a:cs typeface="Trebuchet MS"/>
              </a:rPr>
              <a:t>merge,</a:t>
            </a:r>
            <a:r>
              <a:rPr lang="en-GB" sz="2800" spc="-10" dirty="0">
                <a:latin typeface="Trebuchet MS"/>
                <a:cs typeface="Trebuchet MS"/>
              </a:rPr>
              <a:t> m</a:t>
            </a:r>
            <a:r>
              <a:rPr sz="2800" dirty="0" err="1">
                <a:latin typeface="Trebuchet MS"/>
                <a:cs typeface="Trebuchet MS"/>
              </a:rPr>
              <a:t>acros</a:t>
            </a:r>
            <a:r>
              <a:rPr lang="en-GB" sz="2800" dirty="0">
                <a:latin typeface="Trebuchet MS"/>
                <a:cs typeface="Trebuchet MS"/>
              </a:rPr>
              <a:t> and</a:t>
            </a:r>
            <a:r>
              <a:rPr sz="2800" spc="15" dirty="0">
                <a:latin typeface="Trebuchet MS"/>
                <a:cs typeface="Trebuchet MS"/>
              </a:rPr>
              <a:t> </a:t>
            </a:r>
            <a:r>
              <a:rPr sz="2800" dirty="0">
                <a:latin typeface="Trebuchet MS"/>
                <a:cs typeface="Trebuchet MS"/>
              </a:rPr>
              <a:t>hyperlinks</a:t>
            </a:r>
            <a:r>
              <a:rPr lang="en-GB" sz="2800" dirty="0">
                <a:latin typeface="Trebuchet MS"/>
                <a:cs typeface="Trebuchet MS"/>
              </a:rPr>
              <a:t>.</a:t>
            </a:r>
          </a:p>
          <a:p>
            <a:pPr marL="297815" indent="-285115">
              <a:lnSpc>
                <a:spcPct val="100000"/>
              </a:lnSpc>
              <a:spcBef>
                <a:spcPts val="3010"/>
              </a:spcBef>
              <a:buFont typeface="Arial"/>
              <a:buChar char="•"/>
              <a:tabLst>
                <a:tab pos="297815" algn="l"/>
              </a:tabLst>
            </a:pPr>
            <a:r>
              <a:rPr lang="en-GB" sz="2800" dirty="0">
                <a:latin typeface="Trebuchet MS"/>
                <a:cs typeface="Trebuchet MS"/>
              </a:rPr>
              <a:t>Built-in </a:t>
            </a:r>
            <a:r>
              <a:rPr sz="2800" dirty="0">
                <a:latin typeface="Trebuchet MS"/>
                <a:cs typeface="Trebuchet MS"/>
              </a:rPr>
              <a:t>accessibility</a:t>
            </a:r>
            <a:r>
              <a:rPr sz="2800" spc="-15" dirty="0">
                <a:latin typeface="Trebuchet MS"/>
                <a:cs typeface="Trebuchet MS"/>
              </a:rPr>
              <a:t> </a:t>
            </a:r>
            <a:r>
              <a:rPr sz="2800" dirty="0">
                <a:latin typeface="Trebuchet MS"/>
                <a:cs typeface="Trebuchet MS"/>
              </a:rPr>
              <a:t>features</a:t>
            </a:r>
            <a:r>
              <a:rPr sz="2800" spc="-15" dirty="0">
                <a:latin typeface="Trebuchet MS"/>
                <a:cs typeface="Trebuchet MS"/>
              </a:rPr>
              <a:t> </a:t>
            </a:r>
            <a:r>
              <a:rPr sz="2800" dirty="0">
                <a:latin typeface="Trebuchet MS"/>
                <a:cs typeface="Trebuchet MS"/>
              </a:rPr>
              <a:t>-</a:t>
            </a:r>
            <a:r>
              <a:rPr sz="2800" spc="-10" dirty="0">
                <a:latin typeface="Trebuchet MS"/>
                <a:cs typeface="Trebuchet MS"/>
              </a:rPr>
              <a:t> </a:t>
            </a:r>
            <a:r>
              <a:rPr sz="2800" dirty="0">
                <a:latin typeface="Trebuchet MS"/>
                <a:cs typeface="Trebuchet MS"/>
              </a:rPr>
              <a:t>e.g.</a:t>
            </a:r>
            <a:r>
              <a:rPr sz="2800" spc="-15" dirty="0">
                <a:latin typeface="Trebuchet MS"/>
                <a:cs typeface="Trebuchet MS"/>
              </a:rPr>
              <a:t> </a:t>
            </a:r>
            <a:r>
              <a:rPr sz="2800" dirty="0">
                <a:latin typeface="Trebuchet MS"/>
                <a:cs typeface="Trebuchet MS"/>
              </a:rPr>
              <a:t>Read</a:t>
            </a:r>
            <a:r>
              <a:rPr sz="2800" spc="-15" dirty="0">
                <a:latin typeface="Trebuchet MS"/>
                <a:cs typeface="Trebuchet MS"/>
              </a:rPr>
              <a:t> </a:t>
            </a:r>
            <a:r>
              <a:rPr sz="2800" dirty="0">
                <a:latin typeface="Trebuchet MS"/>
                <a:cs typeface="Trebuchet MS"/>
              </a:rPr>
              <a:t>Aloud</a:t>
            </a:r>
            <a:r>
              <a:rPr sz="2800" spc="-10" dirty="0">
                <a:latin typeface="Trebuchet MS"/>
                <a:cs typeface="Trebuchet MS"/>
              </a:rPr>
              <a:t> </a:t>
            </a:r>
            <a:r>
              <a:rPr sz="2800" dirty="0">
                <a:latin typeface="Trebuchet MS"/>
                <a:cs typeface="Trebuchet MS"/>
              </a:rPr>
              <a:t>in</a:t>
            </a:r>
            <a:r>
              <a:rPr sz="2800" spc="-15" dirty="0">
                <a:latin typeface="Trebuchet MS"/>
                <a:cs typeface="Trebuchet MS"/>
              </a:rPr>
              <a:t> </a:t>
            </a:r>
            <a:r>
              <a:rPr sz="2800" dirty="0">
                <a:latin typeface="Trebuchet MS"/>
                <a:cs typeface="Trebuchet MS"/>
              </a:rPr>
              <a:t>Microsoft</a:t>
            </a:r>
            <a:r>
              <a:rPr sz="2800" spc="-10" dirty="0">
                <a:latin typeface="Trebuchet MS"/>
                <a:cs typeface="Trebuchet MS"/>
              </a:rPr>
              <a:t> </a:t>
            </a:r>
            <a:r>
              <a:rPr sz="2800" spc="-20" dirty="0">
                <a:latin typeface="Trebuchet MS"/>
                <a:cs typeface="Trebuchet MS"/>
              </a:rPr>
              <a:t>Word</a:t>
            </a:r>
            <a:r>
              <a:rPr lang="en-GB" sz="2800" spc="-20" dirty="0">
                <a:latin typeface="Trebuchet MS"/>
                <a:cs typeface="Trebuchet MS"/>
              </a:rPr>
              <a:t>.</a:t>
            </a:r>
            <a:endParaRPr sz="2800" dirty="0">
              <a:latin typeface="Trebuchet MS"/>
              <a:cs typeface="Trebuchet MS"/>
            </a:endParaRPr>
          </a:p>
          <a:p>
            <a:pPr marL="297815" indent="-285115">
              <a:lnSpc>
                <a:spcPct val="100000"/>
              </a:lnSpc>
              <a:spcBef>
                <a:spcPts val="3025"/>
              </a:spcBef>
              <a:buFont typeface="Arial"/>
              <a:buChar char="•"/>
              <a:tabLst>
                <a:tab pos="297815" algn="l"/>
              </a:tabLst>
            </a:pPr>
            <a:r>
              <a:rPr lang="en-GB" sz="2800" dirty="0">
                <a:latin typeface="Trebuchet MS"/>
                <a:cs typeface="Trebuchet MS"/>
              </a:rPr>
              <a:t>Quick </a:t>
            </a:r>
            <a:r>
              <a:rPr sz="2800" dirty="0">
                <a:latin typeface="Trebuchet MS"/>
                <a:cs typeface="Trebuchet MS"/>
              </a:rPr>
              <a:t>access</a:t>
            </a:r>
            <a:r>
              <a:rPr sz="2800" spc="50" dirty="0">
                <a:latin typeface="Trebuchet MS"/>
                <a:cs typeface="Trebuchet MS"/>
              </a:rPr>
              <a:t> </a:t>
            </a:r>
            <a:r>
              <a:rPr sz="2800" dirty="0">
                <a:latin typeface="Trebuchet MS"/>
                <a:cs typeface="Trebuchet MS"/>
              </a:rPr>
              <a:t>to</a:t>
            </a:r>
            <a:r>
              <a:rPr sz="2800" spc="55" dirty="0">
                <a:latin typeface="Trebuchet MS"/>
                <a:cs typeface="Trebuchet MS"/>
              </a:rPr>
              <a:t> </a:t>
            </a:r>
            <a:r>
              <a:rPr sz="2800" dirty="0">
                <a:latin typeface="Trebuchet MS"/>
                <a:cs typeface="Trebuchet MS"/>
              </a:rPr>
              <a:t>care</a:t>
            </a:r>
            <a:r>
              <a:rPr sz="2800" spc="40" dirty="0">
                <a:latin typeface="Trebuchet MS"/>
                <a:cs typeface="Trebuchet MS"/>
              </a:rPr>
              <a:t> </a:t>
            </a:r>
            <a:r>
              <a:rPr lang="en-GB" sz="2800" dirty="0">
                <a:latin typeface="Trebuchet MS"/>
                <a:cs typeface="Trebuchet MS"/>
              </a:rPr>
              <a:t>records – plans and reports. </a:t>
            </a:r>
            <a:endParaRPr sz="2800" dirty="0">
              <a:latin typeface="Trebuchet MS"/>
              <a:cs typeface="Trebuchet M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406546" y="304800"/>
            <a:ext cx="8641080" cy="835947"/>
          </a:xfrm>
          <a:prstGeom prst="rect">
            <a:avLst/>
          </a:prstGeom>
        </p:spPr>
        <p:txBody>
          <a:bodyPr vert="horz" wrap="square" lIns="0" tIns="401142" rIns="0" bIns="0" rtlCol="0">
            <a:spAutoFit/>
          </a:bodyPr>
          <a:lstStyle/>
          <a:p>
            <a:pPr marL="99060">
              <a:lnSpc>
                <a:spcPct val="100000"/>
              </a:lnSpc>
              <a:spcBef>
                <a:spcPts val="110"/>
              </a:spcBef>
            </a:pPr>
            <a:r>
              <a:rPr sz="2800" dirty="0"/>
              <a:t>LIMITATIONS</a:t>
            </a:r>
            <a:r>
              <a:rPr sz="2800" spc="-30" dirty="0"/>
              <a:t> </a:t>
            </a:r>
            <a:r>
              <a:rPr sz="2800" dirty="0"/>
              <a:t>OF</a:t>
            </a:r>
            <a:r>
              <a:rPr sz="2800" spc="-20" dirty="0"/>
              <a:t> </a:t>
            </a:r>
            <a:r>
              <a:rPr sz="2800" dirty="0"/>
              <a:t>USING</a:t>
            </a:r>
            <a:r>
              <a:rPr sz="2800" spc="-20" dirty="0"/>
              <a:t> </a:t>
            </a:r>
            <a:r>
              <a:rPr sz="2800" dirty="0"/>
              <a:t>DIGITAL</a:t>
            </a:r>
            <a:r>
              <a:rPr sz="2800" spc="-20" dirty="0"/>
              <a:t> </a:t>
            </a:r>
            <a:r>
              <a:rPr sz="2800" spc="-10" dirty="0"/>
              <a:t>TECHNOLOGY</a:t>
            </a:r>
            <a:endParaRPr sz="2800" dirty="0"/>
          </a:p>
        </p:txBody>
      </p:sp>
      <p:sp>
        <p:nvSpPr>
          <p:cNvPr id="3" name="object 3"/>
          <p:cNvSpPr txBox="1"/>
          <p:nvPr/>
        </p:nvSpPr>
        <p:spPr>
          <a:xfrm>
            <a:off x="411462" y="1648576"/>
            <a:ext cx="10170160" cy="3560847"/>
          </a:xfrm>
          <a:prstGeom prst="rect">
            <a:avLst/>
          </a:prstGeom>
        </p:spPr>
        <p:txBody>
          <a:bodyPr vert="horz" wrap="square" lIns="0" tIns="15240" rIns="0" bIns="0" rtlCol="0">
            <a:spAutoFit/>
          </a:bodyPr>
          <a:lstStyle/>
          <a:p>
            <a:pPr marL="298450" indent="-285750">
              <a:lnSpc>
                <a:spcPct val="100000"/>
              </a:lnSpc>
              <a:spcBef>
                <a:spcPts val="120"/>
              </a:spcBef>
              <a:buFont typeface="Arial"/>
              <a:buChar char="•"/>
              <a:tabLst>
                <a:tab pos="298450" algn="l"/>
              </a:tabLst>
            </a:pPr>
            <a:r>
              <a:rPr sz="2800" dirty="0">
                <a:latin typeface="Trebuchet MS"/>
                <a:cs typeface="Trebuchet MS"/>
              </a:rPr>
              <a:t>Vulnerable</a:t>
            </a:r>
            <a:r>
              <a:rPr sz="2800" spc="-40" dirty="0">
                <a:latin typeface="Trebuchet MS"/>
                <a:cs typeface="Trebuchet MS"/>
              </a:rPr>
              <a:t> </a:t>
            </a:r>
            <a:r>
              <a:rPr sz="2800" dirty="0">
                <a:latin typeface="Trebuchet MS"/>
                <a:cs typeface="Trebuchet MS"/>
              </a:rPr>
              <a:t>to</a:t>
            </a:r>
            <a:r>
              <a:rPr sz="2800" spc="-10" dirty="0">
                <a:latin typeface="Trebuchet MS"/>
                <a:cs typeface="Trebuchet MS"/>
              </a:rPr>
              <a:t> </a:t>
            </a:r>
            <a:r>
              <a:rPr sz="2800" dirty="0">
                <a:latin typeface="Trebuchet MS"/>
                <a:cs typeface="Trebuchet MS"/>
              </a:rPr>
              <a:t>cyber</a:t>
            </a:r>
            <a:r>
              <a:rPr sz="2800" spc="-10" dirty="0">
                <a:latin typeface="Trebuchet MS"/>
                <a:cs typeface="Trebuchet MS"/>
              </a:rPr>
              <a:t>attack</a:t>
            </a:r>
            <a:r>
              <a:rPr lang="en-GB" sz="2800" spc="-10" dirty="0">
                <a:latin typeface="Trebuchet MS"/>
                <a:cs typeface="Trebuchet MS"/>
              </a:rPr>
              <a:t>s</a:t>
            </a:r>
            <a:r>
              <a:rPr sz="2800" spc="-10" dirty="0">
                <a:latin typeface="Trebuchet MS"/>
                <a:cs typeface="Trebuchet MS"/>
              </a:rPr>
              <a:t>.</a:t>
            </a:r>
            <a:endParaRPr sz="2800" dirty="0">
              <a:latin typeface="Trebuchet MS"/>
              <a:cs typeface="Trebuchet MS"/>
            </a:endParaRPr>
          </a:p>
          <a:p>
            <a:pPr>
              <a:lnSpc>
                <a:spcPct val="100000"/>
              </a:lnSpc>
              <a:spcBef>
                <a:spcPts val="235"/>
              </a:spcBef>
              <a:buFont typeface="Arial"/>
              <a:buChar char="•"/>
            </a:pPr>
            <a:endParaRPr sz="2800" dirty="0">
              <a:latin typeface="Trebuchet MS"/>
              <a:cs typeface="Trebuchet MS"/>
            </a:endParaRPr>
          </a:p>
          <a:p>
            <a:pPr marL="257175" marR="1676400" indent="-245110">
              <a:lnSpc>
                <a:spcPct val="101099"/>
              </a:lnSpc>
              <a:spcBef>
                <a:spcPts val="5"/>
              </a:spcBef>
              <a:buFont typeface="Arial"/>
              <a:buChar char="•"/>
              <a:tabLst>
                <a:tab pos="257175" algn="l"/>
                <a:tab pos="297815" algn="l"/>
              </a:tabLst>
            </a:pPr>
            <a:r>
              <a:rPr sz="2800" dirty="0">
                <a:latin typeface="Trebuchet MS"/>
                <a:cs typeface="Trebuchet MS"/>
              </a:rPr>
              <a:t>	Documents</a:t>
            </a:r>
            <a:r>
              <a:rPr sz="2800" spc="-25" dirty="0">
                <a:latin typeface="Trebuchet MS"/>
                <a:cs typeface="Trebuchet MS"/>
              </a:rPr>
              <a:t> </a:t>
            </a:r>
            <a:r>
              <a:rPr sz="2800" dirty="0">
                <a:latin typeface="Trebuchet MS"/>
                <a:cs typeface="Trebuchet MS"/>
              </a:rPr>
              <a:t>not</a:t>
            </a:r>
            <a:r>
              <a:rPr sz="2800" spc="-5" dirty="0">
                <a:latin typeface="Trebuchet MS"/>
                <a:cs typeface="Trebuchet MS"/>
              </a:rPr>
              <a:t> </a:t>
            </a:r>
            <a:r>
              <a:rPr sz="2800" dirty="0">
                <a:latin typeface="Trebuchet MS"/>
                <a:cs typeface="Trebuchet MS"/>
              </a:rPr>
              <a:t>encrypted</a:t>
            </a:r>
            <a:r>
              <a:rPr lang="en-GB" sz="2800" dirty="0">
                <a:latin typeface="Trebuchet MS"/>
                <a:cs typeface="Trebuchet MS"/>
              </a:rPr>
              <a:t> and</a:t>
            </a:r>
            <a:r>
              <a:rPr sz="2800" spc="-35" dirty="0">
                <a:latin typeface="Trebuchet MS"/>
                <a:cs typeface="Trebuchet MS"/>
              </a:rPr>
              <a:t> </a:t>
            </a:r>
            <a:r>
              <a:rPr sz="2800" dirty="0">
                <a:latin typeface="Trebuchet MS"/>
                <a:cs typeface="Trebuchet MS"/>
              </a:rPr>
              <a:t>shared</a:t>
            </a:r>
            <a:r>
              <a:rPr sz="2800" spc="-5" dirty="0">
                <a:latin typeface="Trebuchet MS"/>
                <a:cs typeface="Trebuchet MS"/>
              </a:rPr>
              <a:t> </a:t>
            </a:r>
            <a:r>
              <a:rPr sz="2800" spc="-10" dirty="0">
                <a:latin typeface="Trebuchet MS"/>
                <a:cs typeface="Trebuchet MS"/>
              </a:rPr>
              <a:t>documents </a:t>
            </a:r>
            <a:r>
              <a:rPr sz="2800" dirty="0">
                <a:latin typeface="Trebuchet MS"/>
                <a:cs typeface="Trebuchet MS"/>
              </a:rPr>
              <a:t>may</a:t>
            </a:r>
            <a:r>
              <a:rPr sz="2800" spc="75" dirty="0">
                <a:latin typeface="Trebuchet MS"/>
                <a:cs typeface="Trebuchet MS"/>
              </a:rPr>
              <a:t> </a:t>
            </a:r>
            <a:r>
              <a:rPr sz="2800" dirty="0">
                <a:latin typeface="Trebuchet MS"/>
                <a:cs typeface="Trebuchet MS"/>
              </a:rPr>
              <a:t>be</a:t>
            </a:r>
            <a:r>
              <a:rPr sz="2800" spc="60" dirty="0">
                <a:latin typeface="Trebuchet MS"/>
                <a:cs typeface="Trebuchet MS"/>
              </a:rPr>
              <a:t> </a:t>
            </a:r>
            <a:r>
              <a:rPr sz="2800" dirty="0">
                <a:latin typeface="Trebuchet MS"/>
                <a:cs typeface="Trebuchet MS"/>
              </a:rPr>
              <a:t>tampered</a:t>
            </a:r>
            <a:r>
              <a:rPr sz="2800" spc="5" dirty="0">
                <a:latin typeface="Trebuchet MS"/>
                <a:cs typeface="Trebuchet MS"/>
              </a:rPr>
              <a:t> </a:t>
            </a:r>
            <a:r>
              <a:rPr sz="2800" spc="-10" dirty="0">
                <a:latin typeface="Trebuchet MS"/>
                <a:cs typeface="Trebuchet MS"/>
              </a:rPr>
              <a:t>with.</a:t>
            </a:r>
            <a:endParaRPr sz="2800" dirty="0">
              <a:latin typeface="Trebuchet MS"/>
              <a:cs typeface="Trebuchet MS"/>
            </a:endParaRPr>
          </a:p>
          <a:p>
            <a:pPr>
              <a:lnSpc>
                <a:spcPct val="100000"/>
              </a:lnSpc>
              <a:spcBef>
                <a:spcPts val="275"/>
              </a:spcBef>
              <a:buFont typeface="Arial"/>
              <a:buChar char="•"/>
            </a:pPr>
            <a:endParaRPr sz="2800" dirty="0">
              <a:latin typeface="Trebuchet MS"/>
              <a:cs typeface="Trebuchet MS"/>
            </a:endParaRPr>
          </a:p>
          <a:p>
            <a:pPr marL="298450" indent="-285750">
              <a:lnSpc>
                <a:spcPct val="100000"/>
              </a:lnSpc>
              <a:spcBef>
                <a:spcPts val="5"/>
              </a:spcBef>
              <a:buFont typeface="Arial"/>
              <a:buChar char="•"/>
              <a:tabLst>
                <a:tab pos="298450" algn="l"/>
              </a:tabLst>
            </a:pPr>
            <a:r>
              <a:rPr sz="2800" dirty="0">
                <a:latin typeface="Trebuchet MS"/>
                <a:cs typeface="Trebuchet MS"/>
              </a:rPr>
              <a:t>Work</a:t>
            </a:r>
            <a:r>
              <a:rPr sz="2800" spc="10" dirty="0">
                <a:latin typeface="Trebuchet MS"/>
                <a:cs typeface="Trebuchet MS"/>
              </a:rPr>
              <a:t> </a:t>
            </a:r>
            <a:r>
              <a:rPr sz="2800" dirty="0">
                <a:latin typeface="Trebuchet MS"/>
                <a:cs typeface="Trebuchet MS"/>
              </a:rPr>
              <a:t>may</a:t>
            </a:r>
            <a:r>
              <a:rPr sz="2800" spc="-10" dirty="0">
                <a:latin typeface="Trebuchet MS"/>
                <a:cs typeface="Trebuchet MS"/>
              </a:rPr>
              <a:t> </a:t>
            </a:r>
            <a:r>
              <a:rPr sz="2800" dirty="0">
                <a:latin typeface="Trebuchet MS"/>
                <a:cs typeface="Trebuchet MS"/>
              </a:rPr>
              <a:t>be</a:t>
            </a:r>
            <a:r>
              <a:rPr sz="2800" spc="45" dirty="0">
                <a:latin typeface="Trebuchet MS"/>
                <a:cs typeface="Trebuchet MS"/>
              </a:rPr>
              <a:t> </a:t>
            </a:r>
            <a:r>
              <a:rPr sz="2800" dirty="0">
                <a:latin typeface="Trebuchet MS"/>
                <a:cs typeface="Trebuchet MS"/>
              </a:rPr>
              <a:t>accidentally</a:t>
            </a:r>
            <a:r>
              <a:rPr sz="2800" spc="-5" dirty="0">
                <a:latin typeface="Trebuchet MS"/>
                <a:cs typeface="Trebuchet MS"/>
              </a:rPr>
              <a:t> </a:t>
            </a:r>
            <a:r>
              <a:rPr sz="2800" dirty="0">
                <a:latin typeface="Trebuchet MS"/>
                <a:cs typeface="Trebuchet MS"/>
              </a:rPr>
              <a:t>deleted</a:t>
            </a:r>
            <a:r>
              <a:rPr sz="2800" spc="10" dirty="0">
                <a:latin typeface="Trebuchet MS"/>
                <a:cs typeface="Trebuchet MS"/>
              </a:rPr>
              <a:t> </a:t>
            </a:r>
            <a:r>
              <a:rPr sz="2800" dirty="0">
                <a:latin typeface="Trebuchet MS"/>
                <a:cs typeface="Trebuchet MS"/>
              </a:rPr>
              <a:t>if</a:t>
            </a:r>
            <a:r>
              <a:rPr sz="2800" spc="-50" dirty="0">
                <a:latin typeface="Trebuchet MS"/>
                <a:cs typeface="Trebuchet MS"/>
              </a:rPr>
              <a:t> </a:t>
            </a:r>
            <a:r>
              <a:rPr sz="2800" dirty="0">
                <a:latin typeface="Trebuchet MS"/>
                <a:cs typeface="Trebuchet MS"/>
              </a:rPr>
              <a:t>not</a:t>
            </a:r>
            <a:r>
              <a:rPr sz="2800" spc="15" dirty="0">
                <a:latin typeface="Trebuchet MS"/>
                <a:cs typeface="Trebuchet MS"/>
              </a:rPr>
              <a:t> </a:t>
            </a:r>
            <a:r>
              <a:rPr sz="2800" spc="-10" dirty="0">
                <a:latin typeface="Trebuchet MS"/>
                <a:cs typeface="Trebuchet MS"/>
              </a:rPr>
              <a:t>save.</a:t>
            </a:r>
            <a:endParaRPr sz="2800" dirty="0">
              <a:latin typeface="Trebuchet MS"/>
              <a:cs typeface="Trebuchet MS"/>
            </a:endParaRPr>
          </a:p>
          <a:p>
            <a:pPr>
              <a:lnSpc>
                <a:spcPct val="100000"/>
              </a:lnSpc>
              <a:spcBef>
                <a:spcPts val="204"/>
              </a:spcBef>
              <a:buFont typeface="Arial"/>
              <a:buChar char="•"/>
            </a:pPr>
            <a:endParaRPr sz="2800" dirty="0">
              <a:latin typeface="Trebuchet MS"/>
              <a:cs typeface="Trebuchet MS"/>
            </a:endParaRPr>
          </a:p>
          <a:p>
            <a:pPr marL="298450" indent="-285750">
              <a:lnSpc>
                <a:spcPct val="100000"/>
              </a:lnSpc>
              <a:buFont typeface="Arial"/>
              <a:buChar char="•"/>
              <a:tabLst>
                <a:tab pos="298450" algn="l"/>
              </a:tabLst>
            </a:pPr>
            <a:r>
              <a:rPr sz="2800" dirty="0">
                <a:latin typeface="Trebuchet MS"/>
                <a:cs typeface="Trebuchet MS"/>
              </a:rPr>
              <a:t>Skills gap</a:t>
            </a:r>
            <a:r>
              <a:rPr lang="en-GB" sz="2800" dirty="0">
                <a:latin typeface="Trebuchet MS"/>
                <a:cs typeface="Trebuchet MS"/>
              </a:rPr>
              <a:t> </a:t>
            </a:r>
            <a:r>
              <a:rPr sz="2800" dirty="0">
                <a:latin typeface="Trebuchet MS"/>
                <a:cs typeface="Trebuchet MS"/>
              </a:rPr>
              <a:t>-</a:t>
            </a:r>
            <a:r>
              <a:rPr sz="2800" spc="45" dirty="0">
                <a:latin typeface="Trebuchet MS"/>
                <a:cs typeface="Trebuchet MS"/>
              </a:rPr>
              <a:t> </a:t>
            </a:r>
            <a:r>
              <a:rPr sz="2800" dirty="0">
                <a:latin typeface="Trebuchet MS"/>
                <a:cs typeface="Trebuchet MS"/>
              </a:rPr>
              <a:t>people</a:t>
            </a:r>
            <a:r>
              <a:rPr sz="2800" spc="75" dirty="0">
                <a:latin typeface="Trebuchet MS"/>
                <a:cs typeface="Trebuchet MS"/>
              </a:rPr>
              <a:t> </a:t>
            </a:r>
            <a:r>
              <a:rPr sz="2800" dirty="0">
                <a:latin typeface="Trebuchet MS"/>
                <a:cs typeface="Trebuchet MS"/>
              </a:rPr>
              <a:t>may</a:t>
            </a:r>
            <a:r>
              <a:rPr sz="2800" spc="25" dirty="0">
                <a:latin typeface="Trebuchet MS"/>
                <a:cs typeface="Trebuchet MS"/>
              </a:rPr>
              <a:t> </a:t>
            </a:r>
            <a:r>
              <a:rPr sz="2800" dirty="0">
                <a:latin typeface="Trebuchet MS"/>
                <a:cs typeface="Trebuchet MS"/>
              </a:rPr>
              <a:t>struggle</a:t>
            </a:r>
            <a:r>
              <a:rPr sz="2800" spc="5" dirty="0">
                <a:latin typeface="Trebuchet MS"/>
                <a:cs typeface="Trebuchet MS"/>
              </a:rPr>
              <a:t> </a:t>
            </a:r>
            <a:r>
              <a:rPr sz="2800" dirty="0">
                <a:latin typeface="Trebuchet MS"/>
                <a:cs typeface="Trebuchet MS"/>
              </a:rPr>
              <a:t>to</a:t>
            </a:r>
            <a:r>
              <a:rPr sz="2800" spc="30" dirty="0">
                <a:latin typeface="Trebuchet MS"/>
                <a:cs typeface="Trebuchet MS"/>
              </a:rPr>
              <a:t> </a:t>
            </a:r>
            <a:r>
              <a:rPr sz="2800" dirty="0">
                <a:latin typeface="Trebuchet MS"/>
                <a:cs typeface="Trebuchet MS"/>
              </a:rPr>
              <a:t>adapt,</a:t>
            </a:r>
            <a:r>
              <a:rPr sz="2800" spc="65" dirty="0">
                <a:latin typeface="Trebuchet MS"/>
                <a:cs typeface="Trebuchet MS"/>
              </a:rPr>
              <a:t> </a:t>
            </a:r>
            <a:r>
              <a:rPr sz="2800" dirty="0">
                <a:latin typeface="Trebuchet MS"/>
                <a:cs typeface="Trebuchet MS"/>
              </a:rPr>
              <a:t>data</a:t>
            </a:r>
            <a:r>
              <a:rPr sz="2800" spc="75" dirty="0">
                <a:latin typeface="Trebuchet MS"/>
                <a:cs typeface="Trebuchet MS"/>
              </a:rPr>
              <a:t> </a:t>
            </a:r>
            <a:r>
              <a:rPr sz="2800" spc="-10" dirty="0">
                <a:latin typeface="Trebuchet MS"/>
                <a:cs typeface="Trebuchet MS"/>
              </a:rPr>
              <a:t>breach</a:t>
            </a:r>
            <a:r>
              <a:rPr lang="en-GB" sz="2800" spc="-10" dirty="0">
                <a:latin typeface="Trebuchet MS"/>
                <a:cs typeface="Trebuchet MS"/>
              </a:rPr>
              <a:t>es</a:t>
            </a:r>
            <a:r>
              <a:rPr sz="2800" spc="-10" dirty="0">
                <a:latin typeface="Trebuchet MS"/>
                <a:cs typeface="Trebuchet MS"/>
              </a:rPr>
              <a:t>.</a:t>
            </a:r>
            <a:endParaRPr sz="2800" dirty="0">
              <a:latin typeface="Trebuchet MS"/>
              <a:cs typeface="Trebuchet M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471948" y="457200"/>
            <a:ext cx="8220075" cy="477054"/>
          </a:xfrm>
          <a:prstGeom prst="rect">
            <a:avLst/>
          </a:prstGeom>
        </p:spPr>
        <p:txBody>
          <a:bodyPr vert="horz" wrap="square" lIns="0" tIns="15240" rIns="0" bIns="0" rtlCol="0">
            <a:spAutoFit/>
          </a:bodyPr>
          <a:lstStyle/>
          <a:p>
            <a:pPr marL="12700">
              <a:lnSpc>
                <a:spcPct val="100000"/>
              </a:lnSpc>
              <a:spcBef>
                <a:spcPts val="120"/>
              </a:spcBef>
            </a:pPr>
            <a:r>
              <a:rPr sz="3000" dirty="0"/>
              <a:t>COLLABORATION</a:t>
            </a:r>
            <a:r>
              <a:rPr sz="3000" spc="175" dirty="0"/>
              <a:t> </a:t>
            </a:r>
            <a:r>
              <a:rPr sz="3000" dirty="0"/>
              <a:t>AND</a:t>
            </a:r>
            <a:r>
              <a:rPr sz="3000" spc="145" dirty="0"/>
              <a:t> </a:t>
            </a:r>
            <a:r>
              <a:rPr sz="3000" spc="-10" dirty="0"/>
              <a:t>COMMUNICATION</a:t>
            </a:r>
            <a:endParaRPr sz="3000" dirty="0"/>
          </a:p>
        </p:txBody>
      </p:sp>
      <p:sp>
        <p:nvSpPr>
          <p:cNvPr id="3" name="object 3"/>
          <p:cNvSpPr txBox="1"/>
          <p:nvPr/>
        </p:nvSpPr>
        <p:spPr>
          <a:xfrm>
            <a:off x="457200" y="1143000"/>
            <a:ext cx="9753600" cy="5435078"/>
          </a:xfrm>
          <a:prstGeom prst="rect">
            <a:avLst/>
          </a:prstGeom>
        </p:spPr>
        <p:txBody>
          <a:bodyPr vert="horz" wrap="square" lIns="0" tIns="12065" rIns="0" bIns="0" rtlCol="0">
            <a:spAutoFit/>
          </a:bodyPr>
          <a:lstStyle/>
          <a:p>
            <a:pPr marL="229235" marR="122555" indent="-217170">
              <a:lnSpc>
                <a:spcPct val="100400"/>
              </a:lnSpc>
              <a:spcBef>
                <a:spcPts val="95"/>
              </a:spcBef>
              <a:buFont typeface="Arial"/>
              <a:buChar char="•"/>
              <a:tabLst>
                <a:tab pos="229235" algn="l"/>
                <a:tab pos="264160" algn="l"/>
              </a:tabLst>
            </a:pPr>
            <a:r>
              <a:rPr sz="2800" dirty="0">
                <a:latin typeface="Trebuchet MS"/>
                <a:cs typeface="Trebuchet MS"/>
              </a:rPr>
              <a:t>	</a:t>
            </a:r>
            <a:r>
              <a:rPr sz="2800" b="1" dirty="0">
                <a:latin typeface="Trebuchet MS"/>
                <a:cs typeface="Trebuchet MS"/>
              </a:rPr>
              <a:t>CENTRALISED</a:t>
            </a:r>
            <a:r>
              <a:rPr sz="2800" b="1" spc="-25" dirty="0">
                <a:latin typeface="Trebuchet MS"/>
                <a:cs typeface="Trebuchet MS"/>
              </a:rPr>
              <a:t> </a:t>
            </a:r>
            <a:r>
              <a:rPr sz="2800" b="1" dirty="0">
                <a:latin typeface="Trebuchet MS"/>
                <a:cs typeface="Trebuchet MS"/>
              </a:rPr>
              <a:t>HUB:</a:t>
            </a:r>
            <a:r>
              <a:rPr sz="2800" b="1" spc="-15" dirty="0">
                <a:latin typeface="Trebuchet MS"/>
                <a:cs typeface="Trebuchet MS"/>
              </a:rPr>
              <a:t> </a:t>
            </a:r>
            <a:r>
              <a:rPr sz="2800" dirty="0">
                <a:latin typeface="Trebuchet MS"/>
                <a:cs typeface="Trebuchet MS"/>
              </a:rPr>
              <a:t>Clients</a:t>
            </a:r>
            <a:r>
              <a:rPr sz="2800" spc="-15" dirty="0">
                <a:latin typeface="Trebuchet MS"/>
                <a:cs typeface="Trebuchet MS"/>
              </a:rPr>
              <a:t> </a:t>
            </a:r>
            <a:r>
              <a:rPr sz="2800" dirty="0">
                <a:latin typeface="Trebuchet MS"/>
                <a:cs typeface="Trebuchet MS"/>
              </a:rPr>
              <a:t>records</a:t>
            </a:r>
            <a:r>
              <a:rPr sz="2800" spc="-15" dirty="0">
                <a:latin typeface="Trebuchet MS"/>
                <a:cs typeface="Trebuchet MS"/>
              </a:rPr>
              <a:t> </a:t>
            </a:r>
            <a:r>
              <a:rPr sz="2800" dirty="0">
                <a:latin typeface="Trebuchet MS"/>
                <a:cs typeface="Trebuchet MS"/>
              </a:rPr>
              <a:t>managements,</a:t>
            </a:r>
            <a:r>
              <a:rPr sz="2800" spc="-10" dirty="0">
                <a:latin typeface="Trebuchet MS"/>
                <a:cs typeface="Trebuchet MS"/>
              </a:rPr>
              <a:t> medical info.</a:t>
            </a:r>
            <a:endParaRPr sz="2800" dirty="0">
              <a:latin typeface="Trebuchet MS"/>
              <a:cs typeface="Trebuchet MS"/>
            </a:endParaRPr>
          </a:p>
          <a:p>
            <a:pPr>
              <a:lnSpc>
                <a:spcPct val="100000"/>
              </a:lnSpc>
              <a:spcBef>
                <a:spcPts val="645"/>
              </a:spcBef>
              <a:buFont typeface="Arial"/>
              <a:buChar char="•"/>
            </a:pPr>
            <a:endParaRPr sz="2800" dirty="0">
              <a:latin typeface="Trebuchet MS"/>
              <a:cs typeface="Trebuchet MS"/>
            </a:endParaRPr>
          </a:p>
          <a:p>
            <a:pPr marL="229235" marR="698500" indent="-217170">
              <a:lnSpc>
                <a:spcPct val="100699"/>
              </a:lnSpc>
              <a:buFont typeface="Arial"/>
              <a:buChar char="•"/>
              <a:tabLst>
                <a:tab pos="229235" algn="l"/>
                <a:tab pos="264160" algn="l"/>
              </a:tabLst>
            </a:pPr>
            <a:r>
              <a:rPr sz="2800" dirty="0">
                <a:latin typeface="Trebuchet MS"/>
                <a:cs typeface="Trebuchet MS"/>
              </a:rPr>
              <a:t>	</a:t>
            </a:r>
            <a:r>
              <a:rPr sz="2800" b="1" dirty="0">
                <a:latin typeface="Trebuchet MS"/>
                <a:cs typeface="Trebuchet MS"/>
              </a:rPr>
              <a:t>EMAIL</a:t>
            </a:r>
            <a:r>
              <a:rPr sz="2800" b="1" spc="-30" dirty="0">
                <a:latin typeface="Trebuchet MS"/>
                <a:cs typeface="Trebuchet MS"/>
              </a:rPr>
              <a:t> </a:t>
            </a:r>
            <a:r>
              <a:rPr sz="2800" b="1" dirty="0">
                <a:latin typeface="Trebuchet MS"/>
                <a:cs typeface="Trebuchet MS"/>
              </a:rPr>
              <a:t>AND</a:t>
            </a:r>
            <a:r>
              <a:rPr sz="2800" b="1" spc="-15" dirty="0">
                <a:latin typeface="Trebuchet MS"/>
                <a:cs typeface="Trebuchet MS"/>
              </a:rPr>
              <a:t> </a:t>
            </a:r>
            <a:r>
              <a:rPr sz="2800" b="1" dirty="0">
                <a:latin typeface="Trebuchet MS"/>
                <a:cs typeface="Trebuchet MS"/>
              </a:rPr>
              <a:t>CALENDAR:</a:t>
            </a:r>
            <a:r>
              <a:rPr sz="2800" b="1" spc="-15" dirty="0">
                <a:latin typeface="Trebuchet MS"/>
                <a:cs typeface="Trebuchet MS"/>
              </a:rPr>
              <a:t> </a:t>
            </a:r>
            <a:r>
              <a:rPr sz="2800" dirty="0">
                <a:latin typeface="Trebuchet MS"/>
                <a:cs typeface="Trebuchet MS"/>
              </a:rPr>
              <a:t>Staff</a:t>
            </a:r>
            <a:r>
              <a:rPr sz="2800" spc="-15" dirty="0">
                <a:latin typeface="Trebuchet MS"/>
                <a:cs typeface="Trebuchet MS"/>
              </a:rPr>
              <a:t> </a:t>
            </a:r>
            <a:r>
              <a:rPr sz="2800" dirty="0">
                <a:latin typeface="Trebuchet MS"/>
                <a:cs typeface="Trebuchet MS"/>
              </a:rPr>
              <a:t>can</a:t>
            </a:r>
            <a:r>
              <a:rPr sz="2800" spc="-15" dirty="0">
                <a:latin typeface="Trebuchet MS"/>
                <a:cs typeface="Trebuchet MS"/>
              </a:rPr>
              <a:t> </a:t>
            </a:r>
            <a:r>
              <a:rPr sz="2800" dirty="0">
                <a:latin typeface="Trebuchet MS"/>
                <a:cs typeface="Trebuchet MS"/>
              </a:rPr>
              <a:t>share</a:t>
            </a:r>
            <a:r>
              <a:rPr sz="2800" spc="-15" dirty="0">
                <a:latin typeface="Trebuchet MS"/>
                <a:cs typeface="Trebuchet MS"/>
              </a:rPr>
              <a:t> </a:t>
            </a:r>
            <a:r>
              <a:rPr sz="2800" dirty="0">
                <a:latin typeface="Trebuchet MS"/>
                <a:cs typeface="Trebuchet MS"/>
              </a:rPr>
              <a:t>calendar,</a:t>
            </a:r>
            <a:r>
              <a:rPr sz="2800" spc="-5" dirty="0">
                <a:latin typeface="Trebuchet MS"/>
                <a:cs typeface="Trebuchet MS"/>
              </a:rPr>
              <a:t> </a:t>
            </a:r>
            <a:r>
              <a:rPr sz="2800" spc="-10" dirty="0">
                <a:latin typeface="Trebuchet MS"/>
                <a:cs typeface="Trebuchet MS"/>
              </a:rPr>
              <a:t>email </a:t>
            </a:r>
            <a:r>
              <a:rPr sz="2800" dirty="0">
                <a:latin typeface="Trebuchet MS"/>
                <a:cs typeface="Trebuchet MS"/>
              </a:rPr>
              <a:t>schedule</a:t>
            </a:r>
            <a:r>
              <a:rPr sz="2800" spc="-25" dirty="0">
                <a:latin typeface="Trebuchet MS"/>
                <a:cs typeface="Trebuchet MS"/>
              </a:rPr>
              <a:t> </a:t>
            </a:r>
            <a:r>
              <a:rPr sz="2800" dirty="0">
                <a:latin typeface="Trebuchet MS"/>
                <a:cs typeface="Trebuchet MS"/>
              </a:rPr>
              <a:t>with</a:t>
            </a:r>
            <a:r>
              <a:rPr sz="2800" spc="-25" dirty="0">
                <a:latin typeface="Trebuchet MS"/>
                <a:cs typeface="Trebuchet MS"/>
              </a:rPr>
              <a:t> </a:t>
            </a:r>
            <a:r>
              <a:rPr sz="2800" spc="-10" dirty="0">
                <a:latin typeface="Trebuchet MS"/>
                <a:cs typeface="Trebuchet MS"/>
              </a:rPr>
              <a:t>others.</a:t>
            </a:r>
            <a:endParaRPr sz="2800" dirty="0">
              <a:latin typeface="Trebuchet MS"/>
              <a:cs typeface="Trebuchet MS"/>
            </a:endParaRPr>
          </a:p>
          <a:p>
            <a:pPr>
              <a:lnSpc>
                <a:spcPct val="100000"/>
              </a:lnSpc>
              <a:spcBef>
                <a:spcPts val="655"/>
              </a:spcBef>
              <a:buFont typeface="Arial"/>
              <a:buChar char="•"/>
            </a:pPr>
            <a:endParaRPr sz="2800" dirty="0">
              <a:latin typeface="Trebuchet MS"/>
              <a:cs typeface="Trebuchet MS"/>
            </a:endParaRPr>
          </a:p>
          <a:p>
            <a:pPr marL="229235" marR="1459230" indent="-217170">
              <a:lnSpc>
                <a:spcPct val="100400"/>
              </a:lnSpc>
              <a:buFont typeface="Arial"/>
              <a:buChar char="•"/>
              <a:tabLst>
                <a:tab pos="229235" algn="l"/>
                <a:tab pos="264160" algn="l"/>
              </a:tabLst>
            </a:pPr>
            <a:r>
              <a:rPr sz="2800" dirty="0">
                <a:latin typeface="Trebuchet MS"/>
                <a:cs typeface="Trebuchet MS"/>
              </a:rPr>
              <a:t>	</a:t>
            </a:r>
            <a:r>
              <a:rPr sz="2800" b="1" dirty="0">
                <a:latin typeface="Trebuchet MS"/>
                <a:cs typeface="Trebuchet MS"/>
              </a:rPr>
              <a:t>MOBILE</a:t>
            </a:r>
            <a:r>
              <a:rPr sz="2800" b="1" spc="-25" dirty="0">
                <a:latin typeface="Trebuchet MS"/>
                <a:cs typeface="Trebuchet MS"/>
              </a:rPr>
              <a:t> </a:t>
            </a:r>
            <a:r>
              <a:rPr sz="2800" b="1" dirty="0">
                <a:latin typeface="Trebuchet MS"/>
                <a:cs typeface="Trebuchet MS"/>
              </a:rPr>
              <a:t>ACCESS:</a:t>
            </a:r>
            <a:r>
              <a:rPr sz="2800" b="1" spc="-10" dirty="0">
                <a:latin typeface="Trebuchet MS"/>
                <a:cs typeface="Trebuchet MS"/>
              </a:rPr>
              <a:t> </a:t>
            </a:r>
            <a:r>
              <a:rPr sz="2800" dirty="0">
                <a:latin typeface="Trebuchet MS"/>
                <a:cs typeface="Trebuchet MS"/>
              </a:rPr>
              <a:t>with</a:t>
            </a:r>
            <a:r>
              <a:rPr sz="2800" spc="-15" dirty="0">
                <a:latin typeface="Trebuchet MS"/>
                <a:cs typeface="Trebuchet MS"/>
              </a:rPr>
              <a:t> </a:t>
            </a:r>
            <a:r>
              <a:rPr sz="2800" dirty="0">
                <a:latin typeface="Trebuchet MS"/>
                <a:cs typeface="Trebuchet MS"/>
              </a:rPr>
              <a:t>outlook</a:t>
            </a:r>
            <a:r>
              <a:rPr sz="2800" spc="-10" dirty="0">
                <a:latin typeface="Trebuchet MS"/>
                <a:cs typeface="Trebuchet MS"/>
              </a:rPr>
              <a:t> </a:t>
            </a:r>
            <a:r>
              <a:rPr sz="2800" dirty="0">
                <a:latin typeface="Trebuchet MS"/>
                <a:cs typeface="Trebuchet MS"/>
              </a:rPr>
              <a:t>apps on</a:t>
            </a:r>
            <a:r>
              <a:rPr sz="2800" spc="-10" dirty="0">
                <a:latin typeface="Trebuchet MS"/>
                <a:cs typeface="Trebuchet MS"/>
              </a:rPr>
              <a:t> </a:t>
            </a:r>
            <a:r>
              <a:rPr sz="2800" dirty="0">
                <a:latin typeface="Trebuchet MS"/>
                <a:cs typeface="Trebuchet MS"/>
              </a:rPr>
              <a:t>the</a:t>
            </a:r>
            <a:r>
              <a:rPr sz="2800" spc="-10" dirty="0">
                <a:latin typeface="Trebuchet MS"/>
                <a:cs typeface="Trebuchet MS"/>
              </a:rPr>
              <a:t> </a:t>
            </a:r>
            <a:r>
              <a:rPr sz="2800" dirty="0">
                <a:latin typeface="Trebuchet MS"/>
                <a:cs typeface="Trebuchet MS"/>
              </a:rPr>
              <a:t>go,</a:t>
            </a:r>
            <a:r>
              <a:rPr sz="2800" spc="-10" dirty="0">
                <a:latin typeface="Trebuchet MS"/>
                <a:cs typeface="Trebuchet MS"/>
              </a:rPr>
              <a:t> </a:t>
            </a:r>
            <a:r>
              <a:rPr sz="2800" spc="-20" dirty="0">
                <a:latin typeface="Trebuchet MS"/>
                <a:cs typeface="Trebuchet MS"/>
              </a:rPr>
              <a:t>stay </a:t>
            </a:r>
            <a:r>
              <a:rPr sz="2800" dirty="0">
                <a:latin typeface="Trebuchet MS"/>
                <a:cs typeface="Trebuchet MS"/>
              </a:rPr>
              <a:t>connection</a:t>
            </a:r>
            <a:r>
              <a:rPr sz="2800" spc="-25" dirty="0">
                <a:latin typeface="Trebuchet MS"/>
                <a:cs typeface="Trebuchet MS"/>
              </a:rPr>
              <a:t> </a:t>
            </a:r>
            <a:r>
              <a:rPr sz="2800" dirty="0">
                <a:latin typeface="Trebuchet MS"/>
                <a:cs typeface="Trebuchet MS"/>
              </a:rPr>
              <a:t>from</a:t>
            </a:r>
            <a:r>
              <a:rPr sz="2800" spc="-25" dirty="0">
                <a:latin typeface="Trebuchet MS"/>
                <a:cs typeface="Trebuchet MS"/>
              </a:rPr>
              <a:t> </a:t>
            </a:r>
            <a:r>
              <a:rPr sz="2800" dirty="0">
                <a:latin typeface="Trebuchet MS"/>
                <a:cs typeface="Trebuchet MS"/>
              </a:rPr>
              <a:t>any</a:t>
            </a:r>
            <a:r>
              <a:rPr sz="2800" spc="-20" dirty="0">
                <a:latin typeface="Trebuchet MS"/>
                <a:cs typeface="Trebuchet MS"/>
              </a:rPr>
              <a:t> </a:t>
            </a:r>
            <a:r>
              <a:rPr sz="2800" spc="-10" dirty="0">
                <a:latin typeface="Trebuchet MS"/>
                <a:cs typeface="Trebuchet MS"/>
              </a:rPr>
              <a:t>location.</a:t>
            </a:r>
            <a:endParaRPr sz="2800" dirty="0">
              <a:latin typeface="Trebuchet MS"/>
              <a:cs typeface="Trebuchet MS"/>
            </a:endParaRPr>
          </a:p>
          <a:p>
            <a:pPr>
              <a:lnSpc>
                <a:spcPct val="100000"/>
              </a:lnSpc>
              <a:spcBef>
                <a:spcPts val="585"/>
              </a:spcBef>
              <a:buFont typeface="Arial"/>
              <a:buChar char="•"/>
            </a:pPr>
            <a:endParaRPr sz="2800" dirty="0">
              <a:latin typeface="Trebuchet MS"/>
              <a:cs typeface="Trebuchet MS"/>
            </a:endParaRPr>
          </a:p>
          <a:p>
            <a:pPr marL="229235" marR="5080" indent="-217170">
              <a:lnSpc>
                <a:spcPct val="100400"/>
              </a:lnSpc>
              <a:buFont typeface="Arial"/>
              <a:buChar char="•"/>
              <a:tabLst>
                <a:tab pos="229235" algn="l"/>
                <a:tab pos="264160" algn="l"/>
              </a:tabLst>
            </a:pPr>
            <a:r>
              <a:rPr sz="2800" dirty="0">
                <a:latin typeface="Trebuchet MS"/>
                <a:cs typeface="Trebuchet MS"/>
              </a:rPr>
              <a:t>	</a:t>
            </a:r>
            <a:r>
              <a:rPr sz="2800" b="1" dirty="0">
                <a:latin typeface="Trebuchet MS"/>
                <a:cs typeface="Trebuchet MS"/>
              </a:rPr>
              <a:t>INTEGRATION</a:t>
            </a:r>
            <a:r>
              <a:rPr sz="2800" b="1" spc="-15" dirty="0">
                <a:latin typeface="Trebuchet MS"/>
                <a:cs typeface="Trebuchet MS"/>
              </a:rPr>
              <a:t> </a:t>
            </a:r>
            <a:r>
              <a:rPr sz="2800" b="1" dirty="0">
                <a:latin typeface="Trebuchet MS"/>
                <a:cs typeface="Trebuchet MS"/>
              </a:rPr>
              <a:t>WITH</a:t>
            </a:r>
            <a:r>
              <a:rPr sz="2800" b="1" spc="-15" dirty="0">
                <a:latin typeface="Trebuchet MS"/>
                <a:cs typeface="Trebuchet MS"/>
              </a:rPr>
              <a:t> </a:t>
            </a:r>
            <a:r>
              <a:rPr sz="2800" b="1" dirty="0">
                <a:latin typeface="Trebuchet MS"/>
                <a:cs typeface="Trebuchet MS"/>
              </a:rPr>
              <a:t>OTHER</a:t>
            </a:r>
            <a:r>
              <a:rPr sz="2800" b="1" spc="-15" dirty="0">
                <a:latin typeface="Trebuchet MS"/>
                <a:cs typeface="Trebuchet MS"/>
              </a:rPr>
              <a:t> </a:t>
            </a:r>
            <a:r>
              <a:rPr sz="2800" b="1" dirty="0">
                <a:latin typeface="Trebuchet MS"/>
                <a:cs typeface="Trebuchet MS"/>
              </a:rPr>
              <a:t>TOOLS:</a:t>
            </a:r>
            <a:r>
              <a:rPr sz="2800" b="1" spc="-5" dirty="0">
                <a:latin typeface="Trebuchet MS"/>
                <a:cs typeface="Trebuchet MS"/>
              </a:rPr>
              <a:t> </a:t>
            </a:r>
            <a:r>
              <a:rPr sz="2800" dirty="0">
                <a:latin typeface="Trebuchet MS"/>
                <a:cs typeface="Trebuchet MS"/>
              </a:rPr>
              <a:t>with</a:t>
            </a:r>
            <a:r>
              <a:rPr sz="2800" spc="-10" dirty="0">
                <a:latin typeface="Trebuchet MS"/>
                <a:cs typeface="Trebuchet MS"/>
              </a:rPr>
              <a:t> </a:t>
            </a:r>
            <a:r>
              <a:rPr sz="2800" dirty="0">
                <a:latin typeface="Trebuchet MS"/>
                <a:cs typeface="Trebuchet MS"/>
              </a:rPr>
              <a:t>others</a:t>
            </a:r>
            <a:r>
              <a:rPr sz="2800" spc="-15" dirty="0">
                <a:latin typeface="Trebuchet MS"/>
                <a:cs typeface="Trebuchet MS"/>
              </a:rPr>
              <a:t> </a:t>
            </a:r>
            <a:r>
              <a:rPr sz="2800" spc="-10" dirty="0">
                <a:latin typeface="Trebuchet MS"/>
                <a:cs typeface="Trebuchet MS"/>
              </a:rPr>
              <a:t>Microsoft </a:t>
            </a:r>
            <a:r>
              <a:rPr sz="2800" dirty="0">
                <a:latin typeface="Trebuchet MS"/>
                <a:cs typeface="Trebuchet MS"/>
              </a:rPr>
              <a:t>365</a:t>
            </a:r>
            <a:r>
              <a:rPr sz="2800" spc="-30" dirty="0">
                <a:latin typeface="Trebuchet MS"/>
                <a:cs typeface="Trebuchet MS"/>
              </a:rPr>
              <a:t> </a:t>
            </a:r>
            <a:r>
              <a:rPr sz="2800" dirty="0">
                <a:latin typeface="Trebuchet MS"/>
                <a:cs typeface="Trebuchet MS"/>
              </a:rPr>
              <a:t>tools</a:t>
            </a:r>
            <a:r>
              <a:rPr sz="2800" spc="-15" dirty="0">
                <a:latin typeface="Trebuchet MS"/>
                <a:cs typeface="Trebuchet MS"/>
              </a:rPr>
              <a:t> </a:t>
            </a:r>
            <a:r>
              <a:rPr sz="2800" dirty="0">
                <a:latin typeface="Trebuchet MS"/>
                <a:cs typeface="Trebuchet MS"/>
              </a:rPr>
              <a:t>such</a:t>
            </a:r>
            <a:r>
              <a:rPr sz="2800" spc="-15" dirty="0">
                <a:latin typeface="Trebuchet MS"/>
                <a:cs typeface="Trebuchet MS"/>
              </a:rPr>
              <a:t> </a:t>
            </a:r>
            <a:r>
              <a:rPr sz="2800" dirty="0">
                <a:latin typeface="Trebuchet MS"/>
                <a:cs typeface="Trebuchet MS"/>
              </a:rPr>
              <a:t>OneDrive,</a:t>
            </a:r>
            <a:r>
              <a:rPr sz="2800" spc="-15" dirty="0">
                <a:latin typeface="Trebuchet MS"/>
                <a:cs typeface="Trebuchet MS"/>
              </a:rPr>
              <a:t> </a:t>
            </a:r>
            <a:r>
              <a:rPr sz="2800" dirty="0">
                <a:latin typeface="Trebuchet MS"/>
                <a:cs typeface="Trebuchet MS"/>
              </a:rPr>
              <a:t>streaming</a:t>
            </a:r>
            <a:r>
              <a:rPr sz="2800" spc="-15" dirty="0">
                <a:latin typeface="Trebuchet MS"/>
                <a:cs typeface="Trebuchet MS"/>
              </a:rPr>
              <a:t> </a:t>
            </a:r>
            <a:r>
              <a:rPr sz="2800" dirty="0">
                <a:latin typeface="Trebuchet MS"/>
                <a:cs typeface="Trebuchet MS"/>
              </a:rPr>
              <a:t>workflow and</a:t>
            </a:r>
            <a:r>
              <a:rPr sz="2800" spc="-15" dirty="0">
                <a:latin typeface="Trebuchet MS"/>
                <a:cs typeface="Trebuchet MS"/>
              </a:rPr>
              <a:t> </a:t>
            </a:r>
            <a:r>
              <a:rPr sz="2800" spc="-10" dirty="0">
                <a:latin typeface="Trebuchet MS"/>
                <a:cs typeface="Trebuchet MS"/>
              </a:rPr>
              <a:t>enhancing collaboration.</a:t>
            </a:r>
            <a:endParaRPr sz="2800" dirty="0">
              <a:latin typeface="Trebuchet MS"/>
              <a:cs typeface="Trebuchet M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533400" y="457200"/>
            <a:ext cx="9933305" cy="5609228"/>
          </a:xfrm>
          <a:prstGeom prst="rect">
            <a:avLst/>
          </a:prstGeom>
        </p:spPr>
        <p:txBody>
          <a:bodyPr vert="horz" wrap="square" lIns="0" tIns="12065" rIns="0" bIns="0" rtlCol="0">
            <a:spAutoFit/>
          </a:bodyPr>
          <a:lstStyle/>
          <a:p>
            <a:pPr marL="12700" marR="2870835">
              <a:lnSpc>
                <a:spcPct val="100400"/>
              </a:lnSpc>
              <a:spcBef>
                <a:spcPts val="95"/>
              </a:spcBef>
            </a:pPr>
            <a:r>
              <a:rPr sz="3000" b="1" dirty="0">
                <a:solidFill>
                  <a:srgbClr val="3E7818"/>
                </a:solidFill>
                <a:latin typeface="Berlin Sans FB"/>
                <a:cs typeface="Berlin Sans FB"/>
              </a:rPr>
              <a:t>ADVANTAGES</a:t>
            </a:r>
            <a:r>
              <a:rPr sz="3000" b="1" spc="-45" dirty="0">
                <a:solidFill>
                  <a:srgbClr val="3E7818"/>
                </a:solidFill>
                <a:latin typeface="Berlin Sans FB"/>
                <a:cs typeface="Berlin Sans FB"/>
              </a:rPr>
              <a:t> </a:t>
            </a:r>
            <a:r>
              <a:rPr sz="3000" b="1" dirty="0">
                <a:solidFill>
                  <a:srgbClr val="3E7818"/>
                </a:solidFill>
                <a:latin typeface="Berlin Sans FB"/>
                <a:cs typeface="Berlin Sans FB"/>
              </a:rPr>
              <a:t>OF</a:t>
            </a:r>
            <a:r>
              <a:rPr sz="3000" b="1" spc="-35" dirty="0">
                <a:solidFill>
                  <a:srgbClr val="3E7818"/>
                </a:solidFill>
                <a:latin typeface="Berlin Sans FB"/>
                <a:cs typeface="Berlin Sans FB"/>
              </a:rPr>
              <a:t> </a:t>
            </a:r>
            <a:r>
              <a:rPr sz="3000" b="1" dirty="0">
                <a:solidFill>
                  <a:srgbClr val="3E7818"/>
                </a:solidFill>
                <a:latin typeface="Berlin Sans FB"/>
                <a:cs typeface="Berlin Sans FB"/>
              </a:rPr>
              <a:t>COLLABORATION</a:t>
            </a:r>
            <a:r>
              <a:rPr sz="3000" b="1" spc="-35" dirty="0">
                <a:solidFill>
                  <a:srgbClr val="3E7818"/>
                </a:solidFill>
                <a:latin typeface="Berlin Sans FB"/>
                <a:cs typeface="Berlin Sans FB"/>
              </a:rPr>
              <a:t> </a:t>
            </a:r>
            <a:r>
              <a:rPr sz="3000" b="1" spc="-25" dirty="0">
                <a:solidFill>
                  <a:srgbClr val="3E7818"/>
                </a:solidFill>
                <a:latin typeface="Berlin Sans FB"/>
                <a:cs typeface="Berlin Sans FB"/>
              </a:rPr>
              <a:t>AND </a:t>
            </a:r>
            <a:r>
              <a:rPr sz="3000" b="1" spc="-10" dirty="0">
                <a:solidFill>
                  <a:srgbClr val="3E7818"/>
                </a:solidFill>
                <a:latin typeface="Berlin Sans FB"/>
                <a:cs typeface="Berlin Sans FB"/>
              </a:rPr>
              <a:t>COMMUNICATION</a:t>
            </a:r>
            <a:endParaRPr sz="3000" dirty="0">
              <a:latin typeface="Berlin Sans FB"/>
              <a:cs typeface="Berlin Sans FB"/>
            </a:endParaRPr>
          </a:p>
          <a:p>
            <a:pPr marL="265430" indent="-252095">
              <a:lnSpc>
                <a:spcPct val="100000"/>
              </a:lnSpc>
              <a:spcBef>
                <a:spcPts val="1585"/>
              </a:spcBef>
              <a:buFont typeface="Arial"/>
              <a:buChar char="•"/>
              <a:tabLst>
                <a:tab pos="265430" algn="l"/>
              </a:tabLst>
            </a:pPr>
            <a:r>
              <a:rPr sz="2800" b="1" spc="-10" dirty="0">
                <a:latin typeface="Trebuchet MS"/>
                <a:cs typeface="Trebuchet MS"/>
              </a:rPr>
              <a:t>ACCESSIBILITY:</a:t>
            </a:r>
            <a:endParaRPr sz="2800" dirty="0">
              <a:latin typeface="Trebuchet MS"/>
              <a:cs typeface="Trebuchet MS"/>
            </a:endParaRPr>
          </a:p>
          <a:p>
            <a:pPr marL="266700" marR="844550" indent="-635">
              <a:lnSpc>
                <a:spcPct val="109300"/>
              </a:lnSpc>
              <a:spcBef>
                <a:spcPts val="65"/>
              </a:spcBef>
            </a:pPr>
            <a:r>
              <a:rPr sz="2800" dirty="0">
                <a:latin typeface="Trebuchet MS"/>
                <a:cs typeface="Trebuchet MS"/>
              </a:rPr>
              <a:t>Allowing</a:t>
            </a:r>
            <a:r>
              <a:rPr sz="2800" spc="-55" dirty="0">
                <a:latin typeface="Trebuchet MS"/>
                <a:cs typeface="Trebuchet MS"/>
              </a:rPr>
              <a:t> </a:t>
            </a:r>
            <a:r>
              <a:rPr sz="2800" dirty="0">
                <a:latin typeface="Trebuchet MS"/>
                <a:cs typeface="Trebuchet MS"/>
              </a:rPr>
              <a:t>care</a:t>
            </a:r>
            <a:r>
              <a:rPr sz="2800" spc="-25" dirty="0">
                <a:latin typeface="Trebuchet MS"/>
                <a:cs typeface="Trebuchet MS"/>
              </a:rPr>
              <a:t> </a:t>
            </a:r>
            <a:r>
              <a:rPr sz="2800" dirty="0">
                <a:latin typeface="Trebuchet MS"/>
                <a:cs typeface="Trebuchet MS"/>
              </a:rPr>
              <a:t>worker</a:t>
            </a:r>
            <a:r>
              <a:rPr sz="2800" spc="-20" dirty="0">
                <a:latin typeface="Trebuchet MS"/>
                <a:cs typeface="Trebuchet MS"/>
              </a:rPr>
              <a:t> </a:t>
            </a:r>
            <a:r>
              <a:rPr sz="2800" dirty="0">
                <a:latin typeface="Trebuchet MS"/>
                <a:cs typeface="Trebuchet MS"/>
              </a:rPr>
              <a:t>to</a:t>
            </a:r>
            <a:r>
              <a:rPr sz="2800" spc="-75" dirty="0">
                <a:latin typeface="Trebuchet MS"/>
                <a:cs typeface="Trebuchet MS"/>
              </a:rPr>
              <a:t> </a:t>
            </a:r>
            <a:r>
              <a:rPr sz="2800" dirty="0">
                <a:latin typeface="Trebuchet MS"/>
                <a:cs typeface="Trebuchet MS"/>
              </a:rPr>
              <a:t>stay</a:t>
            </a:r>
            <a:r>
              <a:rPr sz="2800" spc="-90" dirty="0">
                <a:latin typeface="Trebuchet MS"/>
                <a:cs typeface="Trebuchet MS"/>
              </a:rPr>
              <a:t> </a:t>
            </a:r>
            <a:r>
              <a:rPr sz="2800" dirty="0">
                <a:latin typeface="Trebuchet MS"/>
                <a:cs typeface="Trebuchet MS"/>
              </a:rPr>
              <a:t>connected</a:t>
            </a:r>
            <a:r>
              <a:rPr sz="2800" spc="-50" dirty="0">
                <a:latin typeface="Trebuchet MS"/>
                <a:cs typeface="Trebuchet MS"/>
              </a:rPr>
              <a:t> </a:t>
            </a:r>
            <a:r>
              <a:rPr sz="2800" dirty="0">
                <a:latin typeface="Trebuchet MS"/>
                <a:cs typeface="Trebuchet MS"/>
              </a:rPr>
              <a:t>such</a:t>
            </a:r>
            <a:r>
              <a:rPr sz="2800" spc="-30" dirty="0">
                <a:latin typeface="Trebuchet MS"/>
                <a:cs typeface="Trebuchet MS"/>
              </a:rPr>
              <a:t> </a:t>
            </a:r>
            <a:r>
              <a:rPr sz="2800" dirty="0">
                <a:latin typeface="Trebuchet MS"/>
                <a:cs typeface="Trebuchet MS"/>
              </a:rPr>
              <a:t>as,</a:t>
            </a:r>
            <a:r>
              <a:rPr sz="2800" spc="-95" dirty="0">
                <a:latin typeface="Trebuchet MS"/>
                <a:cs typeface="Trebuchet MS"/>
              </a:rPr>
              <a:t> </a:t>
            </a:r>
            <a:r>
              <a:rPr sz="2800" spc="-10" dirty="0">
                <a:latin typeface="Trebuchet MS"/>
                <a:cs typeface="Trebuchet MS"/>
              </a:rPr>
              <a:t>email, </a:t>
            </a:r>
            <a:r>
              <a:rPr sz="2800" dirty="0">
                <a:latin typeface="Trebuchet MS"/>
                <a:cs typeface="Trebuchet MS"/>
              </a:rPr>
              <a:t>calendar,</a:t>
            </a:r>
            <a:r>
              <a:rPr sz="2800" spc="-30" dirty="0">
                <a:latin typeface="Trebuchet MS"/>
                <a:cs typeface="Trebuchet MS"/>
              </a:rPr>
              <a:t> </a:t>
            </a:r>
            <a:r>
              <a:rPr sz="2800" dirty="0">
                <a:latin typeface="Trebuchet MS"/>
                <a:cs typeface="Trebuchet MS"/>
              </a:rPr>
              <a:t>patient</a:t>
            </a:r>
            <a:r>
              <a:rPr sz="2800" spc="-20" dirty="0">
                <a:latin typeface="Trebuchet MS"/>
                <a:cs typeface="Trebuchet MS"/>
              </a:rPr>
              <a:t> </a:t>
            </a:r>
            <a:r>
              <a:rPr sz="2800" dirty="0">
                <a:latin typeface="Trebuchet MS"/>
                <a:cs typeface="Trebuchet MS"/>
              </a:rPr>
              <a:t>appointments</a:t>
            </a:r>
            <a:r>
              <a:rPr sz="2800" spc="-20" dirty="0">
                <a:latin typeface="Trebuchet MS"/>
                <a:cs typeface="Trebuchet MS"/>
              </a:rPr>
              <a:t> </a:t>
            </a:r>
            <a:r>
              <a:rPr sz="2800" dirty="0">
                <a:latin typeface="Trebuchet MS"/>
                <a:cs typeface="Trebuchet MS"/>
              </a:rPr>
              <a:t>and</a:t>
            </a:r>
            <a:r>
              <a:rPr sz="2800" spc="-20" dirty="0">
                <a:latin typeface="Trebuchet MS"/>
                <a:cs typeface="Trebuchet MS"/>
              </a:rPr>
              <a:t> </a:t>
            </a:r>
            <a:r>
              <a:rPr sz="2800" spc="-10" dirty="0">
                <a:latin typeface="Trebuchet MS"/>
                <a:cs typeface="Trebuchet MS"/>
              </a:rPr>
              <a:t>medication.</a:t>
            </a:r>
            <a:endParaRPr sz="2800" dirty="0">
              <a:latin typeface="Trebuchet MS"/>
              <a:cs typeface="Trebuchet MS"/>
            </a:endParaRPr>
          </a:p>
          <a:p>
            <a:pPr marL="326390" indent="-285750">
              <a:lnSpc>
                <a:spcPts val="3335"/>
              </a:lnSpc>
              <a:spcBef>
                <a:spcPts val="2005"/>
              </a:spcBef>
              <a:buSzPct val="112500"/>
              <a:buFont typeface="Arial"/>
              <a:buChar char="•"/>
              <a:tabLst>
                <a:tab pos="326390" algn="l"/>
              </a:tabLst>
            </a:pPr>
            <a:r>
              <a:rPr sz="2800" b="1" spc="-10" dirty="0">
                <a:latin typeface="Trebuchet MS"/>
                <a:cs typeface="Trebuchet MS"/>
              </a:rPr>
              <a:t>INTEGRATION:</a:t>
            </a:r>
            <a:endParaRPr sz="2800" dirty="0">
              <a:latin typeface="Trebuchet MS"/>
              <a:cs typeface="Trebuchet MS"/>
            </a:endParaRPr>
          </a:p>
          <a:p>
            <a:pPr marL="314325" marR="5080">
              <a:lnSpc>
                <a:spcPts val="3310"/>
              </a:lnSpc>
              <a:spcBef>
                <a:spcPts val="130"/>
              </a:spcBef>
            </a:pPr>
            <a:r>
              <a:rPr sz="2800" dirty="0">
                <a:latin typeface="Trebuchet MS"/>
                <a:cs typeface="Trebuchet MS"/>
              </a:rPr>
              <a:t>Streamlining</a:t>
            </a:r>
            <a:r>
              <a:rPr sz="2800" spc="-35" dirty="0">
                <a:latin typeface="Trebuchet MS"/>
                <a:cs typeface="Trebuchet MS"/>
              </a:rPr>
              <a:t> </a:t>
            </a:r>
            <a:r>
              <a:rPr sz="2800" dirty="0">
                <a:latin typeface="Trebuchet MS"/>
                <a:cs typeface="Trebuchet MS"/>
              </a:rPr>
              <a:t>workflows</a:t>
            </a:r>
            <a:r>
              <a:rPr sz="2800" spc="-60" dirty="0">
                <a:latin typeface="Trebuchet MS"/>
                <a:cs typeface="Trebuchet MS"/>
              </a:rPr>
              <a:t> </a:t>
            </a:r>
            <a:r>
              <a:rPr sz="2800" dirty="0">
                <a:latin typeface="Trebuchet MS"/>
                <a:cs typeface="Trebuchet MS"/>
              </a:rPr>
              <a:t>and</a:t>
            </a:r>
            <a:r>
              <a:rPr sz="2800" spc="-50" dirty="0">
                <a:latin typeface="Trebuchet MS"/>
                <a:cs typeface="Trebuchet MS"/>
              </a:rPr>
              <a:t> </a:t>
            </a:r>
            <a:r>
              <a:rPr sz="2800" dirty="0">
                <a:latin typeface="Trebuchet MS"/>
                <a:cs typeface="Trebuchet MS"/>
              </a:rPr>
              <a:t>enhancing</a:t>
            </a:r>
            <a:r>
              <a:rPr sz="2800" spc="-35" dirty="0">
                <a:latin typeface="Trebuchet MS"/>
                <a:cs typeface="Trebuchet MS"/>
              </a:rPr>
              <a:t> </a:t>
            </a:r>
            <a:r>
              <a:rPr sz="2800" dirty="0">
                <a:latin typeface="Trebuchet MS"/>
                <a:cs typeface="Trebuchet MS"/>
              </a:rPr>
              <a:t>collaboration</a:t>
            </a:r>
            <a:r>
              <a:rPr sz="2800" spc="-20" dirty="0">
                <a:latin typeface="Trebuchet MS"/>
                <a:cs typeface="Trebuchet MS"/>
              </a:rPr>
              <a:t> </a:t>
            </a:r>
            <a:r>
              <a:rPr sz="2800" dirty="0">
                <a:latin typeface="Trebuchet MS"/>
                <a:cs typeface="Trebuchet MS"/>
              </a:rPr>
              <a:t>such</a:t>
            </a:r>
            <a:r>
              <a:rPr sz="2800" spc="-10" dirty="0">
                <a:latin typeface="Trebuchet MS"/>
                <a:cs typeface="Trebuchet MS"/>
              </a:rPr>
              <a:t> </a:t>
            </a:r>
            <a:r>
              <a:rPr sz="2800" spc="-25" dirty="0">
                <a:latin typeface="Trebuchet MS"/>
                <a:cs typeface="Trebuchet MS"/>
              </a:rPr>
              <a:t>as </a:t>
            </a:r>
            <a:r>
              <a:rPr sz="2800" dirty="0">
                <a:latin typeface="Trebuchet MS"/>
                <a:cs typeface="Trebuchet MS"/>
              </a:rPr>
              <a:t>data</a:t>
            </a:r>
            <a:r>
              <a:rPr sz="2800" spc="-25" dirty="0">
                <a:latin typeface="Trebuchet MS"/>
                <a:cs typeface="Trebuchet MS"/>
              </a:rPr>
              <a:t> </a:t>
            </a:r>
            <a:r>
              <a:rPr sz="2800" dirty="0">
                <a:latin typeface="Trebuchet MS"/>
                <a:cs typeface="Trebuchet MS"/>
              </a:rPr>
              <a:t>sharing,</a:t>
            </a:r>
            <a:r>
              <a:rPr sz="2800" spc="-25" dirty="0">
                <a:latin typeface="Trebuchet MS"/>
                <a:cs typeface="Trebuchet MS"/>
              </a:rPr>
              <a:t> </a:t>
            </a:r>
            <a:r>
              <a:rPr sz="2800" dirty="0">
                <a:latin typeface="Trebuchet MS"/>
                <a:cs typeface="Trebuchet MS"/>
              </a:rPr>
              <a:t>care</a:t>
            </a:r>
            <a:r>
              <a:rPr sz="2800" spc="-20" dirty="0">
                <a:latin typeface="Trebuchet MS"/>
                <a:cs typeface="Trebuchet MS"/>
              </a:rPr>
              <a:t> </a:t>
            </a:r>
            <a:r>
              <a:rPr sz="2800" dirty="0">
                <a:latin typeface="Trebuchet MS"/>
                <a:cs typeface="Trebuchet MS"/>
              </a:rPr>
              <a:t>planning,</a:t>
            </a:r>
            <a:r>
              <a:rPr sz="2800" spc="-25" dirty="0">
                <a:latin typeface="Trebuchet MS"/>
                <a:cs typeface="Trebuchet MS"/>
              </a:rPr>
              <a:t> </a:t>
            </a:r>
            <a:r>
              <a:rPr sz="2800" dirty="0">
                <a:latin typeface="Trebuchet MS"/>
                <a:cs typeface="Trebuchet MS"/>
              </a:rPr>
              <a:t>and</a:t>
            </a:r>
            <a:r>
              <a:rPr sz="2800" spc="-20" dirty="0">
                <a:latin typeface="Trebuchet MS"/>
                <a:cs typeface="Trebuchet MS"/>
              </a:rPr>
              <a:t> </a:t>
            </a:r>
            <a:r>
              <a:rPr sz="2800" spc="-10" dirty="0">
                <a:latin typeface="Trebuchet MS"/>
                <a:cs typeface="Trebuchet MS"/>
              </a:rPr>
              <a:t>documents.</a:t>
            </a:r>
            <a:endParaRPr sz="2800" dirty="0">
              <a:latin typeface="Trebuchet MS"/>
              <a:cs typeface="Trebuchet MS"/>
            </a:endParaRPr>
          </a:p>
          <a:p>
            <a:pPr marL="309245" indent="-252095">
              <a:lnSpc>
                <a:spcPct val="100000"/>
              </a:lnSpc>
              <a:spcBef>
                <a:spcPts val="1860"/>
              </a:spcBef>
              <a:buFont typeface="Arial"/>
              <a:buChar char="•"/>
              <a:tabLst>
                <a:tab pos="309245" algn="l"/>
              </a:tabLst>
            </a:pPr>
            <a:r>
              <a:rPr sz="2800" b="1" spc="-10" dirty="0">
                <a:latin typeface="Trebuchet MS"/>
                <a:cs typeface="Trebuchet MS"/>
              </a:rPr>
              <a:t>SCHEDULING:</a:t>
            </a:r>
            <a:endParaRPr sz="2800" dirty="0">
              <a:latin typeface="Trebuchet MS"/>
              <a:cs typeface="Trebuchet MS"/>
            </a:endParaRPr>
          </a:p>
          <a:p>
            <a:pPr marL="310515" marR="716915">
              <a:lnSpc>
                <a:spcPts val="3310"/>
              </a:lnSpc>
              <a:spcBef>
                <a:spcPts val="165"/>
              </a:spcBef>
            </a:pPr>
            <a:r>
              <a:rPr sz="2800" dirty="0">
                <a:latin typeface="Trebuchet MS"/>
                <a:cs typeface="Trebuchet MS"/>
              </a:rPr>
              <a:t>shared</a:t>
            </a:r>
            <a:r>
              <a:rPr sz="2800" spc="-75" dirty="0">
                <a:latin typeface="Trebuchet MS"/>
                <a:cs typeface="Trebuchet MS"/>
              </a:rPr>
              <a:t> </a:t>
            </a:r>
            <a:r>
              <a:rPr sz="2800" dirty="0">
                <a:latin typeface="Trebuchet MS"/>
                <a:cs typeface="Trebuchet MS"/>
              </a:rPr>
              <a:t>calendars</a:t>
            </a:r>
            <a:r>
              <a:rPr sz="2800" spc="-65" dirty="0">
                <a:latin typeface="Trebuchet MS"/>
                <a:cs typeface="Trebuchet MS"/>
              </a:rPr>
              <a:t> </a:t>
            </a:r>
            <a:r>
              <a:rPr sz="2800" dirty="0">
                <a:latin typeface="Trebuchet MS"/>
                <a:cs typeface="Trebuchet MS"/>
              </a:rPr>
              <a:t>help</a:t>
            </a:r>
            <a:r>
              <a:rPr sz="2800" spc="-65" dirty="0">
                <a:latin typeface="Trebuchet MS"/>
                <a:cs typeface="Trebuchet MS"/>
              </a:rPr>
              <a:t> </a:t>
            </a:r>
            <a:r>
              <a:rPr sz="2800" dirty="0">
                <a:latin typeface="Trebuchet MS"/>
                <a:cs typeface="Trebuchet MS"/>
              </a:rPr>
              <a:t>manage</a:t>
            </a:r>
            <a:r>
              <a:rPr sz="2800" spc="-25" dirty="0">
                <a:latin typeface="Trebuchet MS"/>
                <a:cs typeface="Trebuchet MS"/>
              </a:rPr>
              <a:t> </a:t>
            </a:r>
            <a:r>
              <a:rPr sz="2800" dirty="0">
                <a:latin typeface="Trebuchet MS"/>
                <a:cs typeface="Trebuchet MS"/>
              </a:rPr>
              <a:t>shifts,</a:t>
            </a:r>
            <a:r>
              <a:rPr sz="2800" spc="-40" dirty="0">
                <a:latin typeface="Trebuchet MS"/>
                <a:cs typeface="Trebuchet MS"/>
              </a:rPr>
              <a:t> </a:t>
            </a:r>
            <a:r>
              <a:rPr sz="2800" dirty="0">
                <a:latin typeface="Trebuchet MS"/>
                <a:cs typeface="Trebuchet MS"/>
              </a:rPr>
              <a:t>appointments</a:t>
            </a:r>
            <a:r>
              <a:rPr sz="2800" spc="-40" dirty="0">
                <a:latin typeface="Trebuchet MS"/>
                <a:cs typeface="Trebuchet MS"/>
              </a:rPr>
              <a:t> </a:t>
            </a:r>
            <a:r>
              <a:rPr sz="2800" spc="-25" dirty="0">
                <a:latin typeface="Trebuchet MS"/>
                <a:cs typeface="Trebuchet MS"/>
              </a:rPr>
              <a:t>and </a:t>
            </a:r>
            <a:r>
              <a:rPr sz="2800" dirty="0">
                <a:latin typeface="Trebuchet MS"/>
                <a:cs typeface="Trebuchet MS"/>
              </a:rPr>
              <a:t>meetings across </a:t>
            </a:r>
            <a:r>
              <a:rPr sz="2800" spc="-10" dirty="0">
                <a:latin typeface="Trebuchet MS"/>
                <a:cs typeface="Trebuchet MS"/>
              </a:rPr>
              <a:t>teams.</a:t>
            </a:r>
            <a:endParaRPr sz="2800" dirty="0">
              <a:latin typeface="Trebuchet MS"/>
              <a:cs typeface="Trebuchet M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601560" y="462025"/>
            <a:ext cx="8641080" cy="936795"/>
          </a:xfrm>
          <a:prstGeom prst="rect">
            <a:avLst/>
          </a:prstGeom>
        </p:spPr>
        <p:txBody>
          <a:bodyPr vert="horz" wrap="square" lIns="0" tIns="13335" rIns="0" bIns="0" rtlCol="0">
            <a:spAutoFit/>
          </a:bodyPr>
          <a:lstStyle/>
          <a:p>
            <a:pPr marL="12700" marR="5080">
              <a:lnSpc>
                <a:spcPct val="100000"/>
              </a:lnSpc>
              <a:spcBef>
                <a:spcPts val="105"/>
              </a:spcBef>
            </a:pPr>
            <a:r>
              <a:rPr sz="3000" dirty="0"/>
              <a:t>DISADVANTAGES</a:t>
            </a:r>
            <a:r>
              <a:rPr sz="3000" spc="-30" dirty="0"/>
              <a:t> </a:t>
            </a:r>
            <a:r>
              <a:rPr sz="3000" dirty="0"/>
              <a:t>OF</a:t>
            </a:r>
            <a:r>
              <a:rPr sz="3000" spc="-30" dirty="0"/>
              <a:t> </a:t>
            </a:r>
            <a:r>
              <a:rPr sz="3000" spc="-10" dirty="0"/>
              <a:t>COLLABORATION </a:t>
            </a:r>
            <a:r>
              <a:rPr sz="3000" dirty="0"/>
              <a:t>AND </a:t>
            </a:r>
            <a:r>
              <a:rPr sz="3000" spc="-10" dirty="0"/>
              <a:t>COMMUNICATION</a:t>
            </a:r>
          </a:p>
        </p:txBody>
      </p:sp>
      <p:sp>
        <p:nvSpPr>
          <p:cNvPr id="3" name="object 3"/>
          <p:cNvSpPr txBox="1"/>
          <p:nvPr/>
        </p:nvSpPr>
        <p:spPr>
          <a:xfrm>
            <a:off x="601560" y="1752600"/>
            <a:ext cx="10244455" cy="3701415"/>
          </a:xfrm>
          <a:prstGeom prst="rect">
            <a:avLst/>
          </a:prstGeom>
        </p:spPr>
        <p:txBody>
          <a:bodyPr vert="horz" wrap="square" lIns="0" tIns="13970" rIns="0" bIns="0" rtlCol="0">
            <a:spAutoFit/>
          </a:bodyPr>
          <a:lstStyle/>
          <a:p>
            <a:pPr marL="264795" indent="-252095">
              <a:lnSpc>
                <a:spcPct val="100000"/>
              </a:lnSpc>
              <a:spcBef>
                <a:spcPts val="110"/>
              </a:spcBef>
              <a:buFont typeface="Arial"/>
              <a:buChar char="•"/>
              <a:tabLst>
                <a:tab pos="264795" algn="l"/>
              </a:tabLst>
            </a:pPr>
            <a:r>
              <a:rPr sz="2800" b="1" dirty="0">
                <a:latin typeface="Trebuchet MS"/>
                <a:cs typeface="Trebuchet MS"/>
              </a:rPr>
              <a:t>LEARNING</a:t>
            </a:r>
            <a:r>
              <a:rPr sz="2800" b="1" spc="10" dirty="0">
                <a:latin typeface="Trebuchet MS"/>
                <a:cs typeface="Trebuchet MS"/>
              </a:rPr>
              <a:t> </a:t>
            </a:r>
            <a:r>
              <a:rPr sz="2800" b="1" spc="-10" dirty="0">
                <a:latin typeface="Trebuchet MS"/>
                <a:cs typeface="Trebuchet MS"/>
              </a:rPr>
              <a:t>CURVE:</a:t>
            </a:r>
            <a:endParaRPr sz="2800" dirty="0">
              <a:latin typeface="Trebuchet MS"/>
              <a:cs typeface="Trebuchet MS"/>
            </a:endParaRPr>
          </a:p>
          <a:p>
            <a:pPr marL="228600">
              <a:lnSpc>
                <a:spcPct val="100000"/>
              </a:lnSpc>
              <a:spcBef>
                <a:spcPts val="20"/>
              </a:spcBef>
            </a:pPr>
            <a:r>
              <a:rPr sz="2800" dirty="0">
                <a:latin typeface="Trebuchet MS"/>
                <a:cs typeface="Trebuchet MS"/>
              </a:rPr>
              <a:t>Care</a:t>
            </a:r>
            <a:r>
              <a:rPr sz="2800" spc="-5" dirty="0">
                <a:latin typeface="Trebuchet MS"/>
                <a:cs typeface="Trebuchet MS"/>
              </a:rPr>
              <a:t> </a:t>
            </a:r>
            <a:r>
              <a:rPr sz="2800" dirty="0">
                <a:latin typeface="Trebuchet MS"/>
                <a:cs typeface="Trebuchet MS"/>
              </a:rPr>
              <a:t>worker</a:t>
            </a:r>
            <a:r>
              <a:rPr sz="2800" spc="60" dirty="0">
                <a:latin typeface="Trebuchet MS"/>
                <a:cs typeface="Trebuchet MS"/>
              </a:rPr>
              <a:t> </a:t>
            </a:r>
            <a:r>
              <a:rPr sz="2800" dirty="0">
                <a:latin typeface="Trebuchet MS"/>
                <a:cs typeface="Trebuchet MS"/>
              </a:rPr>
              <a:t>staff</a:t>
            </a:r>
            <a:r>
              <a:rPr sz="2800" spc="40" dirty="0">
                <a:latin typeface="Trebuchet MS"/>
                <a:cs typeface="Trebuchet MS"/>
              </a:rPr>
              <a:t> </a:t>
            </a:r>
            <a:r>
              <a:rPr sz="2800" dirty="0">
                <a:latin typeface="Trebuchet MS"/>
                <a:cs typeface="Trebuchet MS"/>
              </a:rPr>
              <a:t>need</a:t>
            </a:r>
            <a:r>
              <a:rPr sz="2800" spc="25" dirty="0">
                <a:latin typeface="Trebuchet MS"/>
                <a:cs typeface="Trebuchet MS"/>
              </a:rPr>
              <a:t> </a:t>
            </a:r>
            <a:r>
              <a:rPr sz="2800" dirty="0">
                <a:latin typeface="Trebuchet MS"/>
                <a:cs typeface="Trebuchet MS"/>
              </a:rPr>
              <a:t>training</a:t>
            </a:r>
            <a:r>
              <a:rPr sz="2800" spc="55" dirty="0">
                <a:latin typeface="Trebuchet MS"/>
                <a:cs typeface="Trebuchet MS"/>
              </a:rPr>
              <a:t> </a:t>
            </a:r>
            <a:r>
              <a:rPr sz="2800" dirty="0">
                <a:latin typeface="Trebuchet MS"/>
                <a:cs typeface="Trebuchet MS"/>
              </a:rPr>
              <a:t>to</a:t>
            </a:r>
            <a:r>
              <a:rPr sz="2800" spc="20" dirty="0">
                <a:latin typeface="Trebuchet MS"/>
                <a:cs typeface="Trebuchet MS"/>
              </a:rPr>
              <a:t> </a:t>
            </a:r>
            <a:r>
              <a:rPr sz="2800" dirty="0">
                <a:latin typeface="Trebuchet MS"/>
                <a:cs typeface="Trebuchet MS"/>
              </a:rPr>
              <a:t>effectively</a:t>
            </a:r>
            <a:r>
              <a:rPr sz="2800" spc="15" dirty="0">
                <a:latin typeface="Trebuchet MS"/>
                <a:cs typeface="Trebuchet MS"/>
              </a:rPr>
              <a:t> </a:t>
            </a:r>
            <a:r>
              <a:rPr sz="2800" dirty="0">
                <a:latin typeface="Trebuchet MS"/>
                <a:cs typeface="Trebuchet MS"/>
              </a:rPr>
              <a:t>use</a:t>
            </a:r>
            <a:r>
              <a:rPr sz="2800" spc="-5" dirty="0">
                <a:latin typeface="Trebuchet MS"/>
                <a:cs typeface="Trebuchet MS"/>
              </a:rPr>
              <a:t> </a:t>
            </a:r>
            <a:r>
              <a:rPr sz="2800" spc="-10" dirty="0">
                <a:latin typeface="Trebuchet MS"/>
                <a:cs typeface="Trebuchet MS"/>
              </a:rPr>
              <a:t>Outlook.</a:t>
            </a:r>
            <a:endParaRPr sz="2800" dirty="0">
              <a:latin typeface="Trebuchet MS"/>
              <a:cs typeface="Trebuchet MS"/>
            </a:endParaRPr>
          </a:p>
          <a:p>
            <a:pPr>
              <a:lnSpc>
                <a:spcPct val="100000"/>
              </a:lnSpc>
              <a:spcBef>
                <a:spcPts val="1105"/>
              </a:spcBef>
            </a:pPr>
            <a:endParaRPr sz="2800" dirty="0">
              <a:latin typeface="Trebuchet MS"/>
              <a:cs typeface="Trebuchet MS"/>
            </a:endParaRPr>
          </a:p>
          <a:p>
            <a:pPr marL="264795" indent="-252095">
              <a:lnSpc>
                <a:spcPct val="100000"/>
              </a:lnSpc>
              <a:buFont typeface="Arial"/>
              <a:buChar char="•"/>
              <a:tabLst>
                <a:tab pos="264795" algn="l"/>
              </a:tabLst>
            </a:pPr>
            <a:r>
              <a:rPr sz="2800" b="1" dirty="0">
                <a:latin typeface="Trebuchet MS"/>
                <a:cs typeface="Trebuchet MS"/>
              </a:rPr>
              <a:t>EMAIL</a:t>
            </a:r>
            <a:r>
              <a:rPr sz="2800" b="1" spc="5" dirty="0">
                <a:latin typeface="Trebuchet MS"/>
                <a:cs typeface="Trebuchet MS"/>
              </a:rPr>
              <a:t> </a:t>
            </a:r>
            <a:r>
              <a:rPr sz="2800" b="1" spc="-10" dirty="0">
                <a:latin typeface="Trebuchet MS"/>
                <a:cs typeface="Trebuchet MS"/>
              </a:rPr>
              <a:t>OVERLOAD:</a:t>
            </a:r>
            <a:endParaRPr sz="2800" dirty="0">
              <a:latin typeface="Trebuchet MS"/>
              <a:cs typeface="Trebuchet MS"/>
            </a:endParaRPr>
          </a:p>
          <a:p>
            <a:pPr marL="228600">
              <a:lnSpc>
                <a:spcPct val="100000"/>
              </a:lnSpc>
              <a:spcBef>
                <a:spcPts val="20"/>
              </a:spcBef>
            </a:pPr>
            <a:r>
              <a:rPr sz="2800" dirty="0">
                <a:latin typeface="Trebuchet MS"/>
                <a:cs typeface="Trebuchet MS"/>
              </a:rPr>
              <a:t>It</a:t>
            </a:r>
            <a:r>
              <a:rPr sz="2800" spc="20" dirty="0">
                <a:latin typeface="Trebuchet MS"/>
                <a:cs typeface="Trebuchet MS"/>
              </a:rPr>
              <a:t> </a:t>
            </a:r>
            <a:r>
              <a:rPr sz="2800" dirty="0">
                <a:latin typeface="Trebuchet MS"/>
                <a:cs typeface="Trebuchet MS"/>
              </a:rPr>
              <a:t>can</a:t>
            </a:r>
            <a:r>
              <a:rPr sz="2800" spc="55" dirty="0">
                <a:latin typeface="Trebuchet MS"/>
                <a:cs typeface="Trebuchet MS"/>
              </a:rPr>
              <a:t> </a:t>
            </a:r>
            <a:r>
              <a:rPr sz="2800" dirty="0">
                <a:latin typeface="Trebuchet MS"/>
                <a:cs typeface="Trebuchet MS"/>
              </a:rPr>
              <a:t>be</a:t>
            </a:r>
            <a:r>
              <a:rPr sz="2800" spc="50" dirty="0">
                <a:latin typeface="Trebuchet MS"/>
                <a:cs typeface="Trebuchet MS"/>
              </a:rPr>
              <a:t> </a:t>
            </a:r>
            <a:r>
              <a:rPr sz="2800" dirty="0">
                <a:latin typeface="Trebuchet MS"/>
                <a:cs typeface="Trebuchet MS"/>
              </a:rPr>
              <a:t>missing</a:t>
            </a:r>
            <a:r>
              <a:rPr sz="2800" spc="-20" dirty="0">
                <a:latin typeface="Trebuchet MS"/>
                <a:cs typeface="Trebuchet MS"/>
              </a:rPr>
              <a:t> </a:t>
            </a:r>
            <a:r>
              <a:rPr sz="2800" dirty="0">
                <a:latin typeface="Trebuchet MS"/>
                <a:cs typeface="Trebuchet MS"/>
              </a:rPr>
              <a:t>documents</a:t>
            </a:r>
            <a:r>
              <a:rPr sz="2800" spc="-10" dirty="0">
                <a:latin typeface="Trebuchet MS"/>
                <a:cs typeface="Trebuchet MS"/>
              </a:rPr>
              <a:t> </a:t>
            </a:r>
            <a:r>
              <a:rPr sz="2800" dirty="0">
                <a:latin typeface="Trebuchet MS"/>
                <a:cs typeface="Trebuchet MS"/>
              </a:rPr>
              <a:t>and</a:t>
            </a:r>
            <a:r>
              <a:rPr sz="2800" spc="15" dirty="0">
                <a:latin typeface="Trebuchet MS"/>
                <a:cs typeface="Trebuchet MS"/>
              </a:rPr>
              <a:t> </a:t>
            </a:r>
            <a:r>
              <a:rPr sz="2800" dirty="0">
                <a:latin typeface="Trebuchet MS"/>
                <a:cs typeface="Trebuchet MS"/>
              </a:rPr>
              <a:t>damage</a:t>
            </a:r>
            <a:r>
              <a:rPr sz="2800" spc="50" dirty="0">
                <a:latin typeface="Trebuchet MS"/>
                <a:cs typeface="Trebuchet MS"/>
              </a:rPr>
              <a:t> </a:t>
            </a:r>
            <a:r>
              <a:rPr sz="2800" spc="-10" dirty="0">
                <a:latin typeface="Trebuchet MS"/>
                <a:cs typeface="Trebuchet MS"/>
              </a:rPr>
              <a:t>paperwork.</a:t>
            </a:r>
            <a:endParaRPr sz="2800" dirty="0">
              <a:latin typeface="Trebuchet MS"/>
              <a:cs typeface="Trebuchet MS"/>
            </a:endParaRPr>
          </a:p>
          <a:p>
            <a:pPr>
              <a:lnSpc>
                <a:spcPct val="100000"/>
              </a:lnSpc>
              <a:spcBef>
                <a:spcPts val="1100"/>
              </a:spcBef>
            </a:pPr>
            <a:endParaRPr sz="2800" dirty="0">
              <a:latin typeface="Trebuchet MS"/>
              <a:cs typeface="Trebuchet MS"/>
            </a:endParaRPr>
          </a:p>
          <a:p>
            <a:pPr marL="264795" indent="-252095">
              <a:lnSpc>
                <a:spcPct val="100000"/>
              </a:lnSpc>
              <a:buFont typeface="Arial"/>
              <a:buChar char="•"/>
              <a:tabLst>
                <a:tab pos="264795" algn="l"/>
              </a:tabLst>
            </a:pPr>
            <a:r>
              <a:rPr sz="2800" b="1" spc="-10" dirty="0">
                <a:latin typeface="Trebuchet MS"/>
                <a:cs typeface="Trebuchet MS"/>
              </a:rPr>
              <a:t>COST:</a:t>
            </a:r>
            <a:endParaRPr sz="2800" dirty="0">
              <a:latin typeface="Trebuchet MS"/>
              <a:cs typeface="Trebuchet MS"/>
            </a:endParaRPr>
          </a:p>
          <a:p>
            <a:pPr marL="228600">
              <a:lnSpc>
                <a:spcPct val="100000"/>
              </a:lnSpc>
              <a:spcBef>
                <a:spcPts val="25"/>
              </a:spcBef>
            </a:pPr>
            <a:r>
              <a:rPr sz="2800" dirty="0">
                <a:latin typeface="Trebuchet MS"/>
                <a:cs typeface="Trebuchet MS"/>
              </a:rPr>
              <a:t>Which</a:t>
            </a:r>
            <a:r>
              <a:rPr sz="2800" spc="55" dirty="0">
                <a:latin typeface="Trebuchet MS"/>
                <a:cs typeface="Trebuchet MS"/>
              </a:rPr>
              <a:t> </a:t>
            </a:r>
            <a:r>
              <a:rPr sz="2800" dirty="0">
                <a:latin typeface="Trebuchet MS"/>
                <a:cs typeface="Trebuchet MS"/>
              </a:rPr>
              <a:t>be</a:t>
            </a:r>
            <a:r>
              <a:rPr sz="2800" spc="55" dirty="0">
                <a:latin typeface="Trebuchet MS"/>
                <a:cs typeface="Trebuchet MS"/>
              </a:rPr>
              <a:t> </a:t>
            </a:r>
            <a:r>
              <a:rPr sz="2800" dirty="0">
                <a:latin typeface="Trebuchet MS"/>
                <a:cs typeface="Trebuchet MS"/>
              </a:rPr>
              <a:t>recurring</a:t>
            </a:r>
            <a:r>
              <a:rPr sz="2800" spc="-15" dirty="0">
                <a:latin typeface="Trebuchet MS"/>
                <a:cs typeface="Trebuchet MS"/>
              </a:rPr>
              <a:t> </a:t>
            </a:r>
            <a:r>
              <a:rPr sz="2800" dirty="0">
                <a:latin typeface="Trebuchet MS"/>
                <a:cs typeface="Trebuchet MS"/>
              </a:rPr>
              <a:t>expenses</a:t>
            </a:r>
            <a:r>
              <a:rPr sz="2800" spc="-15" dirty="0">
                <a:latin typeface="Trebuchet MS"/>
                <a:cs typeface="Trebuchet MS"/>
              </a:rPr>
              <a:t> </a:t>
            </a:r>
            <a:r>
              <a:rPr sz="2800" dirty="0">
                <a:latin typeface="Trebuchet MS"/>
                <a:cs typeface="Trebuchet MS"/>
              </a:rPr>
              <a:t>for</a:t>
            </a:r>
            <a:r>
              <a:rPr sz="2800" spc="50" dirty="0">
                <a:latin typeface="Trebuchet MS"/>
                <a:cs typeface="Trebuchet MS"/>
              </a:rPr>
              <a:t> </a:t>
            </a:r>
            <a:r>
              <a:rPr sz="2800" dirty="0">
                <a:latin typeface="Trebuchet MS"/>
                <a:cs typeface="Trebuchet MS"/>
              </a:rPr>
              <a:t>home</a:t>
            </a:r>
            <a:r>
              <a:rPr sz="2800" spc="55" dirty="0">
                <a:latin typeface="Trebuchet MS"/>
                <a:cs typeface="Trebuchet MS"/>
              </a:rPr>
              <a:t> </a:t>
            </a:r>
            <a:r>
              <a:rPr sz="2800" dirty="0">
                <a:latin typeface="Trebuchet MS"/>
                <a:cs typeface="Trebuchet MS"/>
              </a:rPr>
              <a:t>care and</a:t>
            </a:r>
            <a:r>
              <a:rPr sz="2800" spc="50" dirty="0">
                <a:latin typeface="Trebuchet MS"/>
                <a:cs typeface="Trebuchet MS"/>
              </a:rPr>
              <a:t> </a:t>
            </a:r>
            <a:r>
              <a:rPr sz="2800" dirty="0">
                <a:latin typeface="Trebuchet MS"/>
                <a:cs typeface="Trebuchet MS"/>
              </a:rPr>
              <a:t>care</a:t>
            </a:r>
            <a:r>
              <a:rPr sz="2800" spc="50" dirty="0">
                <a:latin typeface="Trebuchet MS"/>
                <a:cs typeface="Trebuchet MS"/>
              </a:rPr>
              <a:t> </a:t>
            </a:r>
            <a:r>
              <a:rPr sz="2800" spc="-10" dirty="0">
                <a:latin typeface="Trebuchet MS"/>
                <a:cs typeface="Trebuchet MS"/>
              </a:rPr>
              <a:t>services.</a:t>
            </a:r>
            <a:endParaRPr sz="2800" dirty="0">
              <a:latin typeface="Trebuchet MS"/>
              <a:cs typeface="Trebuchet M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609600" y="427354"/>
            <a:ext cx="10205085" cy="585470"/>
          </a:xfrm>
          <a:custGeom>
            <a:avLst/>
            <a:gdLst/>
            <a:ahLst/>
            <a:cxnLst/>
            <a:rect l="l" t="t" r="r" b="b"/>
            <a:pathLst>
              <a:path w="10205085" h="585470">
                <a:moveTo>
                  <a:pt x="10204704" y="0"/>
                </a:moveTo>
                <a:lnTo>
                  <a:pt x="0" y="0"/>
                </a:lnTo>
                <a:lnTo>
                  <a:pt x="0" y="585355"/>
                </a:lnTo>
                <a:lnTo>
                  <a:pt x="10204704" y="585355"/>
                </a:lnTo>
                <a:lnTo>
                  <a:pt x="10204704" y="0"/>
                </a:lnTo>
                <a:close/>
              </a:path>
            </a:pathLst>
          </a:custGeom>
          <a:solidFill>
            <a:srgbClr val="FFFFFF"/>
          </a:solidFill>
        </p:spPr>
        <p:txBody>
          <a:bodyPr wrap="square" lIns="0" tIns="0" rIns="0" bIns="0" rtlCol="0"/>
          <a:lstStyle/>
          <a:p>
            <a:endParaRPr/>
          </a:p>
        </p:txBody>
      </p:sp>
      <p:sp>
        <p:nvSpPr>
          <p:cNvPr id="3" name="object 3" descr="$PPTXTitle"/>
          <p:cNvSpPr txBox="1">
            <a:spLocks noGrp="1"/>
          </p:cNvSpPr>
          <p:nvPr>
            <p:ph type="title"/>
          </p:nvPr>
        </p:nvSpPr>
        <p:spPr>
          <a:xfrm>
            <a:off x="609600" y="465454"/>
            <a:ext cx="9679305" cy="509270"/>
          </a:xfrm>
          <a:prstGeom prst="rect">
            <a:avLst/>
          </a:prstGeom>
        </p:spPr>
        <p:txBody>
          <a:bodyPr vert="horz" wrap="square" lIns="0" tIns="15240" rIns="0" bIns="0" rtlCol="0">
            <a:spAutoFit/>
          </a:bodyPr>
          <a:lstStyle/>
          <a:p>
            <a:pPr marL="12700">
              <a:lnSpc>
                <a:spcPct val="100000"/>
              </a:lnSpc>
              <a:spcBef>
                <a:spcPts val="120"/>
              </a:spcBef>
            </a:pPr>
            <a:r>
              <a:rPr sz="3150" dirty="0"/>
              <a:t>DIGITAL</a:t>
            </a:r>
            <a:r>
              <a:rPr sz="3150" spc="60" dirty="0"/>
              <a:t> </a:t>
            </a:r>
            <a:r>
              <a:rPr sz="3150" dirty="0"/>
              <a:t>SAFETY</a:t>
            </a:r>
            <a:r>
              <a:rPr sz="3150" spc="120" dirty="0"/>
              <a:t> </a:t>
            </a:r>
            <a:r>
              <a:rPr sz="3150" dirty="0"/>
              <a:t>ACTION</a:t>
            </a:r>
            <a:r>
              <a:rPr sz="3150" spc="105" dirty="0"/>
              <a:t> </a:t>
            </a:r>
            <a:r>
              <a:rPr sz="3150" dirty="0"/>
              <a:t>PLAN</a:t>
            </a:r>
            <a:r>
              <a:rPr sz="3150" spc="105" dirty="0"/>
              <a:t> </a:t>
            </a:r>
            <a:r>
              <a:rPr sz="3150" dirty="0"/>
              <a:t>FOR</a:t>
            </a:r>
            <a:r>
              <a:rPr sz="3150" spc="105" dirty="0"/>
              <a:t> </a:t>
            </a:r>
            <a:r>
              <a:rPr sz="3150" spc="-10" dirty="0"/>
              <a:t>GREENFIELD</a:t>
            </a:r>
            <a:endParaRPr sz="3150" dirty="0"/>
          </a:p>
        </p:txBody>
      </p:sp>
      <p:sp>
        <p:nvSpPr>
          <p:cNvPr id="4" name="object 4"/>
          <p:cNvSpPr txBox="1"/>
          <p:nvPr/>
        </p:nvSpPr>
        <p:spPr>
          <a:xfrm>
            <a:off x="609600" y="1219200"/>
            <a:ext cx="8773795" cy="4972002"/>
          </a:xfrm>
          <a:prstGeom prst="rect">
            <a:avLst/>
          </a:prstGeom>
        </p:spPr>
        <p:txBody>
          <a:bodyPr vert="horz" wrap="square" lIns="0" tIns="12700" rIns="0" bIns="0" rtlCol="0">
            <a:spAutoFit/>
          </a:bodyPr>
          <a:lstStyle/>
          <a:p>
            <a:pPr marL="469265" marR="228600" indent="-457200" algn="l">
              <a:lnSpc>
                <a:spcPct val="113199"/>
              </a:lnSpc>
              <a:spcBef>
                <a:spcPts val="100"/>
              </a:spcBef>
              <a:buFont typeface="Arial" panose="020B0604020202020204" pitchFamily="34" charset="0"/>
              <a:buChar char="•"/>
              <a:tabLst>
                <a:tab pos="280035" algn="l"/>
              </a:tabLst>
            </a:pPr>
            <a:r>
              <a:rPr sz="2800" b="1" dirty="0">
                <a:latin typeface="Trebuchet MS"/>
                <a:cs typeface="Trebuchet MS"/>
              </a:rPr>
              <a:t>SECURE</a:t>
            </a:r>
            <a:r>
              <a:rPr sz="2800" b="1" spc="-25" dirty="0">
                <a:latin typeface="Trebuchet MS"/>
                <a:cs typeface="Trebuchet MS"/>
              </a:rPr>
              <a:t> </a:t>
            </a:r>
            <a:r>
              <a:rPr sz="2800" b="1" dirty="0">
                <a:latin typeface="Trebuchet MS"/>
                <a:cs typeface="Trebuchet MS"/>
              </a:rPr>
              <a:t>ACCESS:</a:t>
            </a:r>
            <a:r>
              <a:rPr sz="2800" b="1" spc="-5" dirty="0">
                <a:latin typeface="Trebuchet MS"/>
                <a:cs typeface="Trebuchet MS"/>
              </a:rPr>
              <a:t> </a:t>
            </a:r>
            <a:r>
              <a:rPr sz="2800" dirty="0">
                <a:latin typeface="Trebuchet MS"/>
                <a:cs typeface="Trebuchet MS"/>
              </a:rPr>
              <a:t>Enable</a:t>
            </a:r>
            <a:r>
              <a:rPr sz="2800" spc="20" dirty="0">
                <a:latin typeface="Trebuchet MS"/>
                <a:cs typeface="Trebuchet MS"/>
              </a:rPr>
              <a:t> </a:t>
            </a:r>
            <a:r>
              <a:rPr sz="2800" dirty="0">
                <a:latin typeface="Trebuchet MS"/>
                <a:cs typeface="Trebuchet MS"/>
              </a:rPr>
              <a:t>automatic</a:t>
            </a:r>
            <a:r>
              <a:rPr sz="2800" spc="30" dirty="0">
                <a:latin typeface="Trebuchet MS"/>
                <a:cs typeface="Trebuchet MS"/>
              </a:rPr>
              <a:t> </a:t>
            </a:r>
            <a:r>
              <a:rPr sz="2800" dirty="0">
                <a:latin typeface="Trebuchet MS"/>
                <a:cs typeface="Trebuchet MS"/>
              </a:rPr>
              <a:t>device</a:t>
            </a:r>
            <a:r>
              <a:rPr sz="2800" spc="-50" dirty="0">
                <a:latin typeface="Trebuchet MS"/>
                <a:cs typeface="Trebuchet MS"/>
              </a:rPr>
              <a:t> </a:t>
            </a:r>
            <a:r>
              <a:rPr sz="2800" dirty="0">
                <a:latin typeface="Trebuchet MS"/>
                <a:cs typeface="Trebuchet MS"/>
              </a:rPr>
              <a:t>lock</a:t>
            </a:r>
            <a:r>
              <a:rPr sz="2800" spc="45" dirty="0">
                <a:latin typeface="Trebuchet MS"/>
                <a:cs typeface="Trebuchet MS"/>
              </a:rPr>
              <a:t> </a:t>
            </a:r>
            <a:r>
              <a:rPr sz="2800" spc="-25" dirty="0">
                <a:latin typeface="Trebuchet MS"/>
                <a:cs typeface="Trebuchet MS"/>
              </a:rPr>
              <a:t>and </a:t>
            </a:r>
            <a:r>
              <a:rPr sz="2800" dirty="0">
                <a:latin typeface="Trebuchet MS"/>
                <a:cs typeface="Trebuchet MS"/>
              </a:rPr>
              <a:t>secure</a:t>
            </a:r>
            <a:r>
              <a:rPr sz="2800" spc="-40" dirty="0">
                <a:latin typeface="Trebuchet MS"/>
                <a:cs typeface="Trebuchet MS"/>
              </a:rPr>
              <a:t> </a:t>
            </a:r>
            <a:r>
              <a:rPr sz="2800" dirty="0">
                <a:latin typeface="Trebuchet MS"/>
                <a:cs typeface="Trebuchet MS"/>
              </a:rPr>
              <a:t>login</a:t>
            </a:r>
            <a:r>
              <a:rPr sz="2800" spc="10" dirty="0">
                <a:latin typeface="Trebuchet MS"/>
                <a:cs typeface="Trebuchet MS"/>
              </a:rPr>
              <a:t> </a:t>
            </a:r>
            <a:r>
              <a:rPr sz="2800" dirty="0">
                <a:latin typeface="Trebuchet MS"/>
                <a:cs typeface="Trebuchet MS"/>
              </a:rPr>
              <a:t>system</a:t>
            </a:r>
            <a:r>
              <a:rPr sz="2800" spc="-15" dirty="0">
                <a:latin typeface="Trebuchet MS"/>
                <a:cs typeface="Trebuchet MS"/>
              </a:rPr>
              <a:t> </a:t>
            </a:r>
            <a:r>
              <a:rPr sz="2800" dirty="0">
                <a:latin typeface="Trebuchet MS"/>
                <a:cs typeface="Trebuchet MS"/>
              </a:rPr>
              <a:t>on</a:t>
            </a:r>
            <a:r>
              <a:rPr sz="2800" spc="5" dirty="0">
                <a:latin typeface="Trebuchet MS"/>
                <a:cs typeface="Trebuchet MS"/>
              </a:rPr>
              <a:t> </a:t>
            </a:r>
            <a:r>
              <a:rPr sz="2800" dirty="0">
                <a:latin typeface="Trebuchet MS"/>
                <a:cs typeface="Trebuchet MS"/>
              </a:rPr>
              <a:t>all</a:t>
            </a:r>
            <a:r>
              <a:rPr sz="2800" spc="-20" dirty="0">
                <a:latin typeface="Trebuchet MS"/>
                <a:cs typeface="Trebuchet MS"/>
              </a:rPr>
              <a:t> </a:t>
            </a:r>
            <a:r>
              <a:rPr sz="2800" dirty="0">
                <a:latin typeface="Trebuchet MS"/>
                <a:cs typeface="Trebuchet MS"/>
              </a:rPr>
              <a:t>company</a:t>
            </a:r>
            <a:r>
              <a:rPr sz="2800" spc="35" dirty="0">
                <a:latin typeface="Trebuchet MS"/>
                <a:cs typeface="Trebuchet MS"/>
              </a:rPr>
              <a:t> </a:t>
            </a:r>
            <a:r>
              <a:rPr sz="2800" spc="-10" dirty="0">
                <a:latin typeface="Trebuchet MS"/>
                <a:cs typeface="Trebuchet MS"/>
              </a:rPr>
              <a:t>device.</a:t>
            </a:r>
            <a:endParaRPr lang="en-GB" sz="2800" spc="-10" dirty="0">
              <a:latin typeface="Trebuchet MS"/>
              <a:cs typeface="Trebuchet MS"/>
            </a:endParaRPr>
          </a:p>
          <a:p>
            <a:pPr marL="12065" marR="228600" algn="l">
              <a:lnSpc>
                <a:spcPct val="113199"/>
              </a:lnSpc>
              <a:spcBef>
                <a:spcPts val="100"/>
              </a:spcBef>
              <a:tabLst>
                <a:tab pos="280035" algn="l"/>
              </a:tabLst>
            </a:pPr>
            <a:endParaRPr sz="1000" dirty="0">
              <a:latin typeface="Trebuchet MS"/>
              <a:cs typeface="Trebuchet MS"/>
            </a:endParaRPr>
          </a:p>
          <a:p>
            <a:pPr marL="469265" marR="228600" indent="-457200" algn="l">
              <a:lnSpc>
                <a:spcPct val="113199"/>
              </a:lnSpc>
              <a:spcBef>
                <a:spcPts val="100"/>
              </a:spcBef>
              <a:buFont typeface="Arial" panose="020B0604020202020204" pitchFamily="34" charset="0"/>
              <a:buChar char="•"/>
              <a:tabLst>
                <a:tab pos="280035" algn="l"/>
              </a:tabLst>
            </a:pPr>
            <a:r>
              <a:rPr sz="2800" b="1" dirty="0">
                <a:latin typeface="Trebuchet MS"/>
              </a:rPr>
              <a:t>EMAIL AWARENESS: </a:t>
            </a:r>
            <a:r>
              <a:rPr sz="2800" dirty="0">
                <a:latin typeface="Trebuchet MS"/>
              </a:rPr>
              <a:t>Suspicious email and link as well as firewalls and antivirus.</a:t>
            </a:r>
            <a:endParaRPr lang="en-GB" sz="2800" dirty="0">
              <a:latin typeface="Trebuchet MS"/>
            </a:endParaRPr>
          </a:p>
          <a:p>
            <a:pPr marL="12065" marR="228600" algn="l">
              <a:lnSpc>
                <a:spcPct val="113199"/>
              </a:lnSpc>
              <a:spcBef>
                <a:spcPts val="100"/>
              </a:spcBef>
              <a:tabLst>
                <a:tab pos="280035" algn="l"/>
              </a:tabLst>
            </a:pPr>
            <a:endParaRPr sz="1050" dirty="0">
              <a:latin typeface="Trebuchet MS"/>
            </a:endParaRPr>
          </a:p>
          <a:p>
            <a:pPr marL="469265" marR="228600" indent="-457200" algn="l">
              <a:lnSpc>
                <a:spcPct val="113199"/>
              </a:lnSpc>
              <a:spcBef>
                <a:spcPts val="100"/>
              </a:spcBef>
              <a:buFont typeface="Arial" panose="020B0604020202020204" pitchFamily="34" charset="0"/>
              <a:buChar char="•"/>
              <a:tabLst>
                <a:tab pos="280035" algn="l"/>
              </a:tabLst>
            </a:pPr>
            <a:r>
              <a:rPr sz="2800" b="1" dirty="0">
                <a:latin typeface="Trebuchet MS"/>
              </a:rPr>
              <a:t>DATA MANAGEMENT: </a:t>
            </a:r>
            <a:r>
              <a:rPr sz="2800" dirty="0">
                <a:latin typeface="Trebuchet MS"/>
              </a:rPr>
              <a:t>Store sensitive data encrypted database.</a:t>
            </a:r>
            <a:endParaRPr lang="en-GB" sz="2800" dirty="0">
              <a:latin typeface="Trebuchet MS"/>
            </a:endParaRPr>
          </a:p>
          <a:p>
            <a:pPr marL="12065" marR="228600" algn="l">
              <a:lnSpc>
                <a:spcPct val="113199"/>
              </a:lnSpc>
              <a:spcBef>
                <a:spcPts val="100"/>
              </a:spcBef>
              <a:tabLst>
                <a:tab pos="280035" algn="l"/>
              </a:tabLst>
            </a:pPr>
            <a:endParaRPr sz="1050" dirty="0">
              <a:latin typeface="Trebuchet MS"/>
            </a:endParaRPr>
          </a:p>
          <a:p>
            <a:pPr marL="469265" marR="228600" indent="-457200" algn="l">
              <a:lnSpc>
                <a:spcPct val="113199"/>
              </a:lnSpc>
              <a:spcBef>
                <a:spcPts val="100"/>
              </a:spcBef>
              <a:buFont typeface="Arial" panose="020B0604020202020204" pitchFamily="34" charset="0"/>
              <a:buChar char="•"/>
              <a:tabLst>
                <a:tab pos="280035" algn="l"/>
              </a:tabLst>
            </a:pPr>
            <a:r>
              <a:rPr sz="2800" b="1" dirty="0">
                <a:latin typeface="Trebuchet MS"/>
              </a:rPr>
              <a:t>CONFIDENTIALITY AND COMPLIANCE: </a:t>
            </a:r>
            <a:r>
              <a:rPr sz="2800" dirty="0">
                <a:latin typeface="Trebuchet MS"/>
              </a:rPr>
              <a:t>Staff must</a:t>
            </a:r>
            <a:r>
              <a:rPr lang="en-GB" sz="2800" dirty="0">
                <a:latin typeface="Trebuchet MS"/>
              </a:rPr>
              <a:t> </a:t>
            </a:r>
            <a:r>
              <a:rPr sz="2800" dirty="0">
                <a:latin typeface="Trebuchet MS"/>
              </a:rPr>
              <a:t>adhere to UK laws, obtaining consent for sharing client information.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759326" y="541114"/>
            <a:ext cx="2604477" cy="630942"/>
          </a:xfrm>
          <a:prstGeom prst="rect">
            <a:avLst/>
          </a:prstGeom>
        </p:spPr>
        <p:txBody>
          <a:bodyPr vert="horz" wrap="square" lIns="0" tIns="15240" rIns="0" bIns="0" rtlCol="0" anchor="t">
            <a:spAutoFit/>
          </a:bodyPr>
          <a:lstStyle/>
          <a:p>
            <a:pPr marL="12700">
              <a:spcBef>
                <a:spcPts val="120"/>
              </a:spcBef>
            </a:pPr>
            <a:r>
              <a:rPr sz="4000" spc="-10"/>
              <a:t>SUMMARY</a:t>
            </a:r>
            <a:endParaRPr lang="en-US" sz="4000" spc="-10"/>
          </a:p>
        </p:txBody>
      </p:sp>
      <p:sp>
        <p:nvSpPr>
          <p:cNvPr id="3" name="object 3"/>
          <p:cNvSpPr txBox="1"/>
          <p:nvPr/>
        </p:nvSpPr>
        <p:spPr>
          <a:xfrm>
            <a:off x="763295" y="1444358"/>
            <a:ext cx="9234805" cy="3950335"/>
          </a:xfrm>
          <a:prstGeom prst="rect">
            <a:avLst/>
          </a:prstGeom>
        </p:spPr>
        <p:txBody>
          <a:bodyPr vert="horz" wrap="square" lIns="0" tIns="5080" rIns="0" bIns="0" rtlCol="0">
            <a:spAutoFit/>
          </a:bodyPr>
          <a:lstStyle/>
          <a:p>
            <a:pPr marL="469900" marR="655320" indent="-457834">
              <a:lnSpc>
                <a:spcPct val="102099"/>
              </a:lnSpc>
              <a:spcBef>
                <a:spcPts val="40"/>
              </a:spcBef>
              <a:buFont typeface="Arial"/>
              <a:buChar char="•"/>
              <a:tabLst>
                <a:tab pos="469900" algn="l"/>
              </a:tabLst>
            </a:pPr>
            <a:r>
              <a:rPr sz="2800" dirty="0">
                <a:latin typeface="Trebuchet MS"/>
                <a:cs typeface="Trebuchet MS"/>
              </a:rPr>
              <a:t>G</a:t>
            </a:r>
            <a:r>
              <a:rPr sz="3150" dirty="0">
                <a:latin typeface="Trebuchet MS"/>
                <a:cs typeface="Trebuchet MS"/>
              </a:rPr>
              <a:t>reenfield</a:t>
            </a:r>
            <a:r>
              <a:rPr sz="3150" spc="25" dirty="0">
                <a:latin typeface="Trebuchet MS"/>
                <a:cs typeface="Trebuchet MS"/>
              </a:rPr>
              <a:t> </a:t>
            </a:r>
            <a:r>
              <a:rPr sz="3150" dirty="0">
                <a:latin typeface="Trebuchet MS"/>
                <a:cs typeface="Trebuchet MS"/>
              </a:rPr>
              <a:t>Home</a:t>
            </a:r>
            <a:r>
              <a:rPr sz="3150" spc="20" dirty="0">
                <a:latin typeface="Trebuchet MS"/>
                <a:cs typeface="Trebuchet MS"/>
              </a:rPr>
              <a:t> </a:t>
            </a:r>
            <a:r>
              <a:rPr sz="3150" dirty="0">
                <a:latin typeface="Trebuchet MS"/>
                <a:cs typeface="Trebuchet MS"/>
              </a:rPr>
              <a:t>Care</a:t>
            </a:r>
            <a:r>
              <a:rPr sz="3150" spc="15" dirty="0">
                <a:latin typeface="Trebuchet MS"/>
                <a:cs typeface="Trebuchet MS"/>
              </a:rPr>
              <a:t> </a:t>
            </a:r>
            <a:r>
              <a:rPr sz="3150" dirty="0">
                <a:latin typeface="Trebuchet MS"/>
                <a:cs typeface="Trebuchet MS"/>
              </a:rPr>
              <a:t>benefits</a:t>
            </a:r>
            <a:r>
              <a:rPr sz="3150" spc="-10" dirty="0">
                <a:latin typeface="Trebuchet MS"/>
                <a:cs typeface="Trebuchet MS"/>
              </a:rPr>
              <a:t> </a:t>
            </a:r>
            <a:r>
              <a:rPr sz="3150" dirty="0">
                <a:latin typeface="Trebuchet MS"/>
                <a:cs typeface="Trebuchet MS"/>
              </a:rPr>
              <a:t>from</a:t>
            </a:r>
            <a:r>
              <a:rPr sz="3150" spc="5" dirty="0">
                <a:latin typeface="Trebuchet MS"/>
                <a:cs typeface="Trebuchet MS"/>
              </a:rPr>
              <a:t> </a:t>
            </a:r>
            <a:r>
              <a:rPr sz="3150" spc="-10" dirty="0">
                <a:latin typeface="Trebuchet MS"/>
                <a:cs typeface="Trebuchet MS"/>
              </a:rPr>
              <a:t>digital </a:t>
            </a:r>
            <a:r>
              <a:rPr sz="3150" dirty="0">
                <a:latin typeface="Trebuchet MS"/>
                <a:cs typeface="Trebuchet MS"/>
              </a:rPr>
              <a:t>systems</a:t>
            </a:r>
            <a:r>
              <a:rPr sz="3150" spc="45" dirty="0">
                <a:latin typeface="Trebuchet MS"/>
                <a:cs typeface="Trebuchet MS"/>
              </a:rPr>
              <a:t> </a:t>
            </a:r>
            <a:r>
              <a:rPr sz="3150" dirty="0">
                <a:latin typeface="Trebuchet MS"/>
                <a:cs typeface="Trebuchet MS"/>
              </a:rPr>
              <a:t>that</a:t>
            </a:r>
            <a:r>
              <a:rPr sz="3150" spc="-20" dirty="0">
                <a:latin typeface="Trebuchet MS"/>
                <a:cs typeface="Trebuchet MS"/>
              </a:rPr>
              <a:t> </a:t>
            </a:r>
            <a:r>
              <a:rPr sz="3150" dirty="0">
                <a:latin typeface="Trebuchet MS"/>
                <a:cs typeface="Trebuchet MS"/>
              </a:rPr>
              <a:t>reduce</a:t>
            </a:r>
            <a:r>
              <a:rPr sz="3150" spc="10" dirty="0">
                <a:latin typeface="Trebuchet MS"/>
                <a:cs typeface="Trebuchet MS"/>
              </a:rPr>
              <a:t> </a:t>
            </a:r>
            <a:r>
              <a:rPr sz="3150" dirty="0">
                <a:latin typeface="Trebuchet MS"/>
                <a:cs typeface="Trebuchet MS"/>
              </a:rPr>
              <a:t>paperwork,</a:t>
            </a:r>
            <a:r>
              <a:rPr sz="3150" spc="20" dirty="0">
                <a:latin typeface="Trebuchet MS"/>
                <a:cs typeface="Trebuchet MS"/>
              </a:rPr>
              <a:t> </a:t>
            </a:r>
            <a:r>
              <a:rPr sz="3150" dirty="0">
                <a:latin typeface="Trebuchet MS"/>
                <a:cs typeface="Trebuchet MS"/>
              </a:rPr>
              <a:t>allowing</a:t>
            </a:r>
            <a:r>
              <a:rPr sz="3150" spc="5" dirty="0">
                <a:latin typeface="Trebuchet MS"/>
                <a:cs typeface="Trebuchet MS"/>
              </a:rPr>
              <a:t> </a:t>
            </a:r>
            <a:r>
              <a:rPr sz="3150" spc="-25" dirty="0">
                <a:latin typeface="Trebuchet MS"/>
                <a:cs typeface="Trebuchet MS"/>
              </a:rPr>
              <a:t>for </a:t>
            </a:r>
            <a:r>
              <a:rPr sz="3150" dirty="0">
                <a:latin typeface="Trebuchet MS"/>
                <a:cs typeface="Trebuchet MS"/>
              </a:rPr>
              <a:t>more</a:t>
            </a:r>
            <a:r>
              <a:rPr sz="3150" spc="5" dirty="0">
                <a:latin typeface="Trebuchet MS"/>
                <a:cs typeface="Trebuchet MS"/>
              </a:rPr>
              <a:t> </a:t>
            </a:r>
            <a:r>
              <a:rPr sz="3150" dirty="0">
                <a:latin typeface="Trebuchet MS"/>
                <a:cs typeface="Trebuchet MS"/>
              </a:rPr>
              <a:t>meaningful</a:t>
            </a:r>
            <a:r>
              <a:rPr sz="3150" spc="-15" dirty="0">
                <a:latin typeface="Trebuchet MS"/>
                <a:cs typeface="Trebuchet MS"/>
              </a:rPr>
              <a:t> </a:t>
            </a:r>
            <a:r>
              <a:rPr sz="3150" dirty="0">
                <a:latin typeface="Trebuchet MS"/>
                <a:cs typeface="Trebuchet MS"/>
              </a:rPr>
              <a:t>resident</a:t>
            </a:r>
            <a:r>
              <a:rPr sz="3150" spc="-15" dirty="0">
                <a:latin typeface="Trebuchet MS"/>
                <a:cs typeface="Trebuchet MS"/>
              </a:rPr>
              <a:t> </a:t>
            </a:r>
            <a:r>
              <a:rPr sz="3150" spc="-10" dirty="0">
                <a:latin typeface="Trebuchet MS"/>
                <a:cs typeface="Trebuchet MS"/>
              </a:rPr>
              <a:t>interactions.</a:t>
            </a:r>
            <a:endParaRPr sz="3150" dirty="0">
              <a:latin typeface="Trebuchet MS"/>
              <a:cs typeface="Trebuchet MS"/>
            </a:endParaRPr>
          </a:p>
          <a:p>
            <a:pPr marL="469900" marR="5080" indent="-457834">
              <a:lnSpc>
                <a:spcPct val="102000"/>
              </a:lnSpc>
              <a:spcBef>
                <a:spcPts val="2005"/>
              </a:spcBef>
              <a:buSzPct val="88888"/>
              <a:buFont typeface="Arial"/>
              <a:buChar char="•"/>
              <a:tabLst>
                <a:tab pos="469900" algn="l"/>
              </a:tabLst>
            </a:pPr>
            <a:r>
              <a:rPr sz="3150" dirty="0">
                <a:latin typeface="Trebuchet MS"/>
                <a:cs typeface="Trebuchet MS"/>
              </a:rPr>
              <a:t>Digital</a:t>
            </a:r>
            <a:r>
              <a:rPr sz="3150" spc="-15" dirty="0">
                <a:latin typeface="Trebuchet MS"/>
                <a:cs typeface="Trebuchet MS"/>
              </a:rPr>
              <a:t> </a:t>
            </a:r>
            <a:r>
              <a:rPr sz="3150" dirty="0">
                <a:latin typeface="Trebuchet MS"/>
                <a:cs typeface="Trebuchet MS"/>
              </a:rPr>
              <a:t>solutions</a:t>
            </a:r>
            <a:r>
              <a:rPr sz="3150" spc="-25" dirty="0">
                <a:latin typeface="Trebuchet MS"/>
                <a:cs typeface="Trebuchet MS"/>
              </a:rPr>
              <a:t> </a:t>
            </a:r>
            <a:r>
              <a:rPr sz="3150" dirty="0">
                <a:latin typeface="Trebuchet MS"/>
                <a:cs typeface="Trebuchet MS"/>
              </a:rPr>
              <a:t>also</a:t>
            </a:r>
            <a:r>
              <a:rPr sz="3150" spc="10" dirty="0">
                <a:latin typeface="Trebuchet MS"/>
                <a:cs typeface="Trebuchet MS"/>
              </a:rPr>
              <a:t> </a:t>
            </a:r>
            <a:r>
              <a:rPr sz="3150" dirty="0">
                <a:latin typeface="Trebuchet MS"/>
                <a:cs typeface="Trebuchet MS"/>
              </a:rPr>
              <a:t>improve</a:t>
            </a:r>
            <a:r>
              <a:rPr sz="3150" spc="5" dirty="0">
                <a:latin typeface="Trebuchet MS"/>
                <a:cs typeface="Trebuchet MS"/>
              </a:rPr>
              <a:t> </a:t>
            </a:r>
            <a:r>
              <a:rPr sz="3150" dirty="0">
                <a:latin typeface="Trebuchet MS"/>
                <a:cs typeface="Trebuchet MS"/>
              </a:rPr>
              <a:t>care</a:t>
            </a:r>
            <a:r>
              <a:rPr sz="3150" spc="10" dirty="0">
                <a:latin typeface="Trebuchet MS"/>
                <a:cs typeface="Trebuchet MS"/>
              </a:rPr>
              <a:t> </a:t>
            </a:r>
            <a:r>
              <a:rPr sz="3150" spc="-10" dirty="0">
                <a:latin typeface="Trebuchet MS"/>
                <a:cs typeface="Trebuchet MS"/>
              </a:rPr>
              <a:t>coordination, </a:t>
            </a:r>
            <a:r>
              <a:rPr sz="3150" dirty="0">
                <a:latin typeface="Trebuchet MS"/>
                <a:cs typeface="Trebuchet MS"/>
              </a:rPr>
              <a:t>allowing</a:t>
            </a:r>
            <a:r>
              <a:rPr sz="3150" spc="5" dirty="0">
                <a:latin typeface="Trebuchet MS"/>
                <a:cs typeface="Trebuchet MS"/>
              </a:rPr>
              <a:t> </a:t>
            </a:r>
            <a:r>
              <a:rPr sz="3150" dirty="0">
                <a:latin typeface="Trebuchet MS"/>
                <a:cs typeface="Trebuchet MS"/>
              </a:rPr>
              <a:t>for</a:t>
            </a:r>
            <a:r>
              <a:rPr sz="3150" spc="10" dirty="0">
                <a:latin typeface="Trebuchet MS"/>
                <a:cs typeface="Trebuchet MS"/>
              </a:rPr>
              <a:t> </a:t>
            </a:r>
            <a:r>
              <a:rPr sz="3150" spc="-10" dirty="0">
                <a:latin typeface="Trebuchet MS"/>
                <a:cs typeface="Trebuchet MS"/>
              </a:rPr>
              <a:t>real-</a:t>
            </a:r>
            <a:r>
              <a:rPr sz="3150" dirty="0">
                <a:latin typeface="Trebuchet MS"/>
                <a:cs typeface="Trebuchet MS"/>
              </a:rPr>
              <a:t>time</a:t>
            </a:r>
            <a:r>
              <a:rPr sz="3150" spc="25" dirty="0">
                <a:latin typeface="Trebuchet MS"/>
                <a:cs typeface="Trebuchet MS"/>
              </a:rPr>
              <a:t> </a:t>
            </a:r>
            <a:r>
              <a:rPr sz="3150" dirty="0">
                <a:latin typeface="Trebuchet MS"/>
                <a:cs typeface="Trebuchet MS"/>
              </a:rPr>
              <a:t>tracking</a:t>
            </a:r>
            <a:r>
              <a:rPr sz="3150" spc="35" dirty="0">
                <a:latin typeface="Trebuchet MS"/>
                <a:cs typeface="Trebuchet MS"/>
              </a:rPr>
              <a:t> </a:t>
            </a:r>
            <a:r>
              <a:rPr sz="3150" dirty="0">
                <a:latin typeface="Trebuchet MS"/>
                <a:cs typeface="Trebuchet MS"/>
              </a:rPr>
              <a:t>of</a:t>
            </a:r>
            <a:r>
              <a:rPr sz="3150" spc="40" dirty="0">
                <a:latin typeface="Trebuchet MS"/>
                <a:cs typeface="Trebuchet MS"/>
              </a:rPr>
              <a:t> </a:t>
            </a:r>
            <a:r>
              <a:rPr sz="3150" spc="-10" dirty="0">
                <a:latin typeface="Trebuchet MS"/>
                <a:cs typeface="Trebuchet MS"/>
              </a:rPr>
              <a:t>residents' </a:t>
            </a:r>
            <a:r>
              <a:rPr sz="3150" dirty="0">
                <a:latin typeface="Trebuchet MS"/>
                <a:cs typeface="Trebuchet MS"/>
              </a:rPr>
              <a:t>needs</a:t>
            </a:r>
            <a:r>
              <a:rPr sz="3150" spc="-20" dirty="0">
                <a:latin typeface="Trebuchet MS"/>
                <a:cs typeface="Trebuchet MS"/>
              </a:rPr>
              <a:t> </a:t>
            </a:r>
            <a:r>
              <a:rPr sz="3150" dirty="0">
                <a:latin typeface="Trebuchet MS"/>
                <a:cs typeface="Trebuchet MS"/>
              </a:rPr>
              <a:t>and</a:t>
            </a:r>
            <a:r>
              <a:rPr sz="3150" spc="15" dirty="0">
                <a:latin typeface="Trebuchet MS"/>
                <a:cs typeface="Trebuchet MS"/>
              </a:rPr>
              <a:t> </a:t>
            </a:r>
            <a:r>
              <a:rPr sz="3150" dirty="0">
                <a:latin typeface="Trebuchet MS"/>
                <a:cs typeface="Trebuchet MS"/>
              </a:rPr>
              <a:t>prompt</a:t>
            </a:r>
            <a:r>
              <a:rPr sz="3150" spc="-10" dirty="0">
                <a:latin typeface="Trebuchet MS"/>
                <a:cs typeface="Trebuchet MS"/>
              </a:rPr>
              <a:t> responses.</a:t>
            </a:r>
            <a:endParaRPr sz="3150" dirty="0">
              <a:latin typeface="Trebuchet MS"/>
              <a:cs typeface="Trebuchet MS"/>
            </a:endParaRPr>
          </a:p>
          <a:p>
            <a:pPr marL="469900" indent="-457200">
              <a:lnSpc>
                <a:spcPct val="100000"/>
              </a:lnSpc>
              <a:spcBef>
                <a:spcPts val="2025"/>
              </a:spcBef>
              <a:buSzPct val="88888"/>
              <a:buFont typeface="Arial"/>
              <a:buChar char="•"/>
              <a:tabLst>
                <a:tab pos="469900" algn="l"/>
              </a:tabLst>
            </a:pPr>
            <a:r>
              <a:rPr sz="3150" dirty="0">
                <a:latin typeface="Trebuchet MS"/>
                <a:cs typeface="Trebuchet MS"/>
              </a:rPr>
              <a:t>Digital care</a:t>
            </a:r>
            <a:r>
              <a:rPr sz="3150" spc="15" dirty="0">
                <a:latin typeface="Trebuchet MS"/>
                <a:cs typeface="Trebuchet MS"/>
              </a:rPr>
              <a:t> </a:t>
            </a:r>
            <a:r>
              <a:rPr sz="3150" dirty="0">
                <a:latin typeface="Trebuchet MS"/>
                <a:cs typeface="Trebuchet MS"/>
              </a:rPr>
              <a:t>records</a:t>
            </a:r>
            <a:r>
              <a:rPr sz="3150" spc="45" dirty="0">
                <a:latin typeface="Trebuchet MS"/>
                <a:cs typeface="Trebuchet MS"/>
              </a:rPr>
              <a:t> </a:t>
            </a:r>
            <a:r>
              <a:rPr sz="3150" spc="-10" dirty="0">
                <a:latin typeface="Trebuchet MS"/>
                <a:cs typeface="Trebuchet MS"/>
              </a:rPr>
              <a:t>systems.</a:t>
            </a:r>
            <a:endParaRPr sz="3150" dirty="0">
              <a:latin typeface="Trebuchet MS"/>
              <a:cs typeface="Trebuchet M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B9361-6C7B-6EE9-D49E-21FF07A43E0D}"/>
              </a:ext>
            </a:extLst>
          </p:cNvPr>
          <p:cNvSpPr>
            <a:spLocks noGrp="1"/>
          </p:cNvSpPr>
          <p:nvPr>
            <p:ph type="title"/>
          </p:nvPr>
        </p:nvSpPr>
        <p:spPr>
          <a:xfrm>
            <a:off x="520776" y="609600"/>
            <a:ext cx="8641080" cy="461665"/>
          </a:xfrm>
        </p:spPr>
        <p:txBody>
          <a:bodyPr wrap="square" lIns="0" tIns="0" rIns="0" bIns="0" anchor="t">
            <a:spAutoFit/>
          </a:bodyPr>
          <a:lstStyle/>
          <a:p>
            <a:r>
              <a:rPr lang="en-GB" sz="3000" dirty="0"/>
              <a:t>REFERENCES</a:t>
            </a:r>
          </a:p>
        </p:txBody>
      </p:sp>
      <p:sp>
        <p:nvSpPr>
          <p:cNvPr id="3" name="Text Placeholder 2">
            <a:extLst>
              <a:ext uri="{FF2B5EF4-FFF2-40B4-BE49-F238E27FC236}">
                <a16:creationId xmlns:a16="http://schemas.microsoft.com/office/drawing/2014/main" id="{D411CE2B-FA09-2DA9-33BD-F661D24AA9A4}"/>
              </a:ext>
            </a:extLst>
          </p:cNvPr>
          <p:cNvSpPr>
            <a:spLocks noGrp="1"/>
          </p:cNvSpPr>
          <p:nvPr>
            <p:ph type="body" idx="1"/>
          </p:nvPr>
        </p:nvSpPr>
        <p:spPr>
          <a:xfrm>
            <a:off x="520776" y="1447801"/>
            <a:ext cx="9080424" cy="4114799"/>
          </a:xfrm>
        </p:spPr>
        <p:txBody>
          <a:bodyPr/>
          <a:lstStyle/>
          <a:p>
            <a:r>
              <a:rPr lang="en-GB" sz="1200" b="0" dirty="0"/>
              <a:t>Greenfield Care Services (2025) </a:t>
            </a:r>
            <a:r>
              <a:rPr lang="en-GB" sz="1200" b="0" i="1" dirty="0" err="1"/>
              <a:t>GreenFields</a:t>
            </a:r>
            <a:r>
              <a:rPr lang="en-GB" sz="1200" b="0" i="1" dirty="0"/>
              <a:t> Care Services</a:t>
            </a:r>
            <a:r>
              <a:rPr lang="en-GB" sz="1200" b="0" dirty="0"/>
              <a:t>. [online] Available at: https://greenfieldscareservices.co.uk/ (Accessed: 12 March 2026).</a:t>
            </a:r>
          </a:p>
          <a:p>
            <a:endParaRPr lang="en-GB" sz="1200" b="0" dirty="0"/>
          </a:p>
          <a:p>
            <a:r>
              <a:rPr lang="en-GB" sz="1200" b="0" dirty="0" err="1"/>
              <a:t>HousingCare</a:t>
            </a:r>
            <a:r>
              <a:rPr lang="en-GB" sz="1200" b="0" dirty="0"/>
              <a:t> (2021) </a:t>
            </a:r>
            <a:r>
              <a:rPr lang="en-GB" sz="1200" b="0" i="1" dirty="0"/>
              <a:t>Services directory template. </a:t>
            </a:r>
            <a:r>
              <a:rPr lang="en-GB" sz="1200" b="0" dirty="0"/>
              <a:t>[online] Available at: https://housingcare.org/service/provider-24156-greenfield-care-ltd (Accessed: 12 March 2026).</a:t>
            </a:r>
          </a:p>
          <a:p>
            <a:endParaRPr lang="en-GB" sz="1200" b="0" dirty="0"/>
          </a:p>
          <a:p>
            <a:r>
              <a:rPr lang="en-GB" sz="1200" b="0" dirty="0"/>
              <a:t>Health Innovation Network (2019) </a:t>
            </a:r>
            <a:r>
              <a:rPr lang="en-GB" sz="1200" b="0" i="1" dirty="0"/>
              <a:t>Home. </a:t>
            </a:r>
            <a:r>
              <a:rPr lang="en-GB" sz="1200" b="0" dirty="0"/>
              <a:t>[online] Available at: https://healthinnovationnetwork.com/ (Accessed: 12 March 2026).</a:t>
            </a:r>
          </a:p>
          <a:p>
            <a:endParaRPr lang="en-GB" sz="1200" b="0" dirty="0"/>
          </a:p>
          <a:p>
            <a:r>
              <a:rPr lang="en-GB" sz="1200" b="0" dirty="0"/>
              <a:t>Microsoft.com. (2026). Free Online Document Editing with Microsoft Word | Microsoft 365. [online] Available at: https://www.microsoft.com/en-gb/microsoft-365/word#How-it-works [Accessed 14 Mar. 2026].</a:t>
            </a:r>
          </a:p>
          <a:p>
            <a:endParaRPr lang="en-GB" sz="1200" b="0" dirty="0"/>
          </a:p>
          <a:p>
            <a:r>
              <a:rPr lang="en-GB" sz="1200" b="0" dirty="0"/>
              <a:t>Skills for Care (2023) </a:t>
            </a:r>
            <a:r>
              <a:rPr lang="en-GB" sz="1200" b="0" i="1" dirty="0"/>
              <a:t>Skills for Care. </a:t>
            </a:r>
            <a:r>
              <a:rPr lang="en-GB" sz="1200" b="0" dirty="0"/>
              <a:t>[online] Available at: https://www.skillsforcare.org.uk/Home.aspx (Accessed: 12 March 2026).</a:t>
            </a:r>
          </a:p>
          <a:p>
            <a:endParaRPr lang="en-GB" sz="1200" b="0" dirty="0"/>
          </a:p>
          <a:p>
            <a:r>
              <a:rPr lang="en-GB" sz="1200" b="0" dirty="0"/>
              <a:t>Visiting Angels (2026) </a:t>
            </a:r>
            <a:r>
              <a:rPr lang="en-GB" sz="1200" b="0" i="1" dirty="0"/>
              <a:t>Visiting Angels Home Care, West London. </a:t>
            </a:r>
            <a:r>
              <a:rPr lang="en-GB" sz="1200" b="0" dirty="0"/>
              <a:t>[online] Available at: https://www.visiting-angels.co.uk/westlondon/ (Accessed: 12 March 2026).</a:t>
            </a:r>
          </a:p>
          <a:p>
            <a:endParaRPr lang="en-GB" sz="1200" b="0" dirty="0"/>
          </a:p>
          <a:p>
            <a:r>
              <a:rPr lang="en-GB" sz="1200" b="0" dirty="0"/>
              <a:t>www.this.nhs.uk. (n.d.). The Health Informatics Service. [online] Available at: https://www.this.nhs.uk/insights/article/microsoft-office-365-benefits. (Accessed: 13 March 2026).</a:t>
            </a:r>
          </a:p>
          <a:p>
            <a:endParaRPr lang="en-GB" sz="1200" b="0" dirty="0"/>
          </a:p>
          <a:p>
            <a:r>
              <a:rPr lang="en-GB" sz="1200" b="0" dirty="0"/>
              <a:t>Yvonne Nolan (2011) Health &amp; Social Care (Adults): S/NVQ Level 3. 3rd </a:t>
            </a:r>
            <a:r>
              <a:rPr lang="en-GB" sz="1200" b="0" dirty="0" err="1"/>
              <a:t>edn</a:t>
            </a:r>
            <a:r>
              <a:rPr lang="en-GB" sz="1200" b="0" dirty="0"/>
              <a:t>. Oxford: Heinemann.</a:t>
            </a:r>
          </a:p>
          <a:p>
            <a:endParaRPr lang="en-GB" sz="1200" b="0" dirty="0"/>
          </a:p>
          <a:p>
            <a:br>
              <a:rPr lang="en-GB" sz="1200" b="0" dirty="0"/>
            </a:br>
            <a:endParaRPr lang="en-GB" sz="1200" b="0" dirty="0"/>
          </a:p>
          <a:p>
            <a:r>
              <a:rPr lang="en-GB" sz="1200" b="0" dirty="0"/>
              <a:t>‌</a:t>
            </a:r>
          </a:p>
          <a:p>
            <a:endParaRPr lang="en-GB" sz="1200" b="0" dirty="0"/>
          </a:p>
          <a:p>
            <a:r>
              <a:rPr lang="en-GB" b="0" dirty="0"/>
              <a:t>‌</a:t>
            </a:r>
          </a:p>
          <a:p>
            <a:endParaRPr lang="en-GB" sz="1200" b="0" dirty="0"/>
          </a:p>
          <a:p>
            <a:r>
              <a:rPr lang="en-GB" sz="1200" b="0" dirty="0"/>
              <a:t>‌</a:t>
            </a:r>
          </a:p>
          <a:p>
            <a:r>
              <a:rPr lang="en-GB" sz="1200" b="0" dirty="0"/>
              <a:t>‌</a:t>
            </a:r>
          </a:p>
          <a:p>
            <a:endParaRPr lang="en-GB" dirty="0"/>
          </a:p>
        </p:txBody>
      </p:sp>
    </p:spTree>
    <p:extLst>
      <p:ext uri="{BB962C8B-B14F-4D97-AF65-F5344CB8AC3E}">
        <p14:creationId xmlns:p14="http://schemas.microsoft.com/office/powerpoint/2010/main" val="1309344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72</TotalTime>
  <Words>904</Words>
  <Application>Microsoft Office PowerPoint</Application>
  <PresentationFormat>Widescreen</PresentationFormat>
  <Paragraphs>117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Berlin Sans FB</vt:lpstr>
      <vt:lpstr>Berlin Sans FB Demi</vt:lpstr>
      <vt:lpstr>Trebuchet MS</vt:lpstr>
      <vt:lpstr>Office Theme</vt:lpstr>
      <vt:lpstr>DIGITAL SKILLS AND RESEARCH METHOD [LCHS4007]</vt:lpstr>
      <vt:lpstr>GREENFIELD HOME CARE AGENCY</vt:lpstr>
      <vt:lpstr>CLIENT BENEFITS</vt:lpstr>
      <vt:lpstr>GREENFIELD CARE HOME AGENCY aims to ensure that staff are trained and knowledgeable about their care service and can easily and efficiently adapt to digital technology. The benefit for the staff include:</vt:lpstr>
      <vt:lpstr>PowerPoint Presentation</vt:lpstr>
      <vt:lpstr>PowerPoint Presentation</vt:lpstr>
      <vt:lpstr>PowerPoint Presentation</vt:lpstr>
      <vt:lpstr>LIMITATIONS OF USING DIGITAL TECHNOLOGY</vt:lpstr>
      <vt:lpstr>COLLABORATION AND COMMUNICATION</vt:lpstr>
      <vt:lpstr>PowerPoint Presentation</vt:lpstr>
      <vt:lpstr>DISADVANTAGES OF COLLABORATION AND COMMUNICATION</vt:lpstr>
      <vt:lpstr>DIGITAL SAFETY ACTION PLAN FOR GREENFIELD</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mardy tatad;Ruth</dc:creator>
  <cp:lastModifiedBy>Ruth Smith</cp:lastModifiedBy>
  <cp:revision>15</cp:revision>
  <dcterms:created xsi:type="dcterms:W3CDTF">2026-03-15T23:56:53Z</dcterms:created>
  <dcterms:modified xsi:type="dcterms:W3CDTF">2026-03-16T01:29:26Z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2026-03-13T00:00:00Z</vt:filetime>
  </property>
  <property fmtid="{D5CDD505-2E9C-101B-9397-08002B2CF9AE}" pid="3" name="LastSaved">
    <vt:filetime>2026-03-15T00:00:00Z</vt:filetime>
  </property>
</Properties>
</file>