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93" r:id="rId4"/>
    <p:sldId id="294" r:id="rId5"/>
    <p:sldId id="299" r:id="rId6"/>
    <p:sldId id="295" r:id="rId7"/>
    <p:sldId id="296" r:id="rId8"/>
    <p:sldId id="297" r:id="rId9"/>
    <p:sldId id="298" r:id="rId10"/>
    <p:sldId id="272" r:id="rId11"/>
    <p:sldId id="273" r:id="rId12"/>
    <p:sldId id="274" r:id="rId13"/>
    <p:sldId id="275" r:id="rId14"/>
    <p:sldId id="276" r:id="rId15"/>
    <p:sldId id="277" r:id="rId16"/>
    <p:sldId id="292" r:id="rId17"/>
    <p:sldId id="278" r:id="rId18"/>
    <p:sldId id="279" r:id="rId19"/>
    <p:sldId id="280" r:id="rId20"/>
    <p:sldId id="281" r:id="rId21"/>
    <p:sldId id="282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creativecommons.org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flickr.com/creativecommons/" TargetMode="External"/><Relationship Id="rId4" Type="http://schemas.openxmlformats.org/officeDocument/2006/relationships/hyperlink" Target="https://creativecommons.org/license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rguefile.com/" TargetMode="External"/><Relationship Id="rId2" Type="http://schemas.openxmlformats.org/officeDocument/2006/relationships/hyperlink" Target="http://commons.wikimedia.org/wiki/Main_Pag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mageafter.com/" TargetMode="External"/><Relationship Id="rId5" Type="http://schemas.openxmlformats.org/officeDocument/2006/relationships/hyperlink" Target="http://www.freefoto.com/index.jsp" TargetMode="External"/><Relationship Id="rId4" Type="http://schemas.openxmlformats.org/officeDocument/2006/relationships/hyperlink" Target="http://alexanderstreet.com/products/mediaplu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BMHP6009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Joanne Davies 2022</a:t>
            </a:r>
          </a:p>
        </p:txBody>
      </p:sp>
    </p:spTree>
    <p:extLst>
      <p:ext uri="{BB962C8B-B14F-4D97-AF65-F5344CB8AC3E}">
        <p14:creationId xmlns:p14="http://schemas.microsoft.com/office/powerpoint/2010/main" val="928465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66230"/>
            <a:ext cx="9601196" cy="130386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Poster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447" y="2143463"/>
            <a:ext cx="9601196" cy="393133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Task: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 a poster to give information on the topic of ‘dementia’. This poster will be displayed in GP surgeries, community centres etc. to raise awareness of this subject.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 a 10-minute presentation in which you will justify the content and use of your poster.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 minute Poster Presentation (50%) (+/-10%)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220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8D7C5-C0E5-4357-AA97-2EBAB9513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F92C0-08C3-416D-8BFB-B4FF23EA5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923889" cy="3318936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and compare local, national and global provision of services for the older person in line with current initiatives and policy.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Examine the prospective future of the care of the older person; including the application technology information and the use of AI within health care provision.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86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C407-2A42-47F3-9C0D-62E25C0A8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99D1E-C8F9-4421-96B0-41D37D9A8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3113523"/>
            <a:ext cx="9601196" cy="3318936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format your poster in landscape or portrait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text citation can be done in the usual way or numbers can be used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(we will discuss this)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separate reference list should be included.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submitting using power-point, additional slides may be included to assist your delivery</a:t>
            </a:r>
          </a:p>
          <a:p>
            <a:pPr marL="628650" inden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lvl="0" indent="0">
              <a:buNone/>
            </a:pP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32A65E-4C1D-4A9F-8EA7-F08389A50488}"/>
              </a:ext>
            </a:extLst>
          </p:cNvPr>
          <p:cNvSpPr txBox="1"/>
          <p:nvPr/>
        </p:nvSpPr>
        <p:spPr>
          <a:xfrm>
            <a:off x="699716" y="2468928"/>
            <a:ext cx="110205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 may create your poster on word or power-point- we will discuss this…</a:t>
            </a:r>
          </a:p>
        </p:txBody>
      </p:sp>
    </p:spTree>
    <p:extLst>
      <p:ext uri="{BB962C8B-B14F-4D97-AF65-F5344CB8AC3E}">
        <p14:creationId xmlns:p14="http://schemas.microsoft.com/office/powerpoint/2010/main" val="414115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C407-2A42-47F3-9C0D-62E25C0A8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99D1E-C8F9-4421-96B0-41D37D9A8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204" y="2644396"/>
            <a:ext cx="9601196" cy="3318936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poster can be aimed at individuals who may be at risk of dementia or their families/friends/ carers.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865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poster should contain information on types and stages of Dementia, and possible symptoms.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865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the potential needs and requirements that the individual with Dementia may have and consider possible treatments and interventions.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80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C407-2A42-47F3-9C0D-62E25C0A8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99D1E-C8F9-4421-96B0-41D37D9A8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45085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Consider relevant current policy and legislation in this area, and also how theories of ageing may relate to this topic.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8650" indent="0">
              <a:buNone/>
            </a:pP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Submit your poster through Turnitin with a full reference list attached (we will discuss options for the format during our lectures).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The poster should be fully referenced with verbal citation throughout the presentation.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During your presentation you will give justification of the contents and verbally cite throughout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37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F5B34-6DC6-4B29-A7B5-1E719D684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Remember…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5B3D0-F681-456B-B196-F78028D9E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still an academic assignment and must include…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6305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5C166-AE5C-4675-8368-369110B86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to Include in your Poster…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C39B8-2FD1-47FA-A183-2820690A9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dementia?- give some definitions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dementia- you could list a number and focus on a few?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Signs of dementia- some possible indicators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(you should make it clear that there is a difference between dementia and normal ageing)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to do if you or a loved one shows signs of dementia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help is available- Practical, emotional and financial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(policy/ interventions/ organisations)</a:t>
            </a:r>
          </a:p>
        </p:txBody>
      </p:sp>
    </p:spTree>
    <p:extLst>
      <p:ext uri="{BB962C8B-B14F-4D97-AF65-F5344CB8AC3E}">
        <p14:creationId xmlns:p14="http://schemas.microsoft.com/office/powerpoint/2010/main" val="419645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32377-C572-44CF-80B7-62C93336C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to Include in your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9437C-60F3-4C57-A9D0-7C8112225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153" y="2556931"/>
            <a:ext cx="10552044" cy="3645085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Outline your context- Who is this poster for? Where will it be displayed?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Theory-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(For example, disengagement could be mistaken for dementia and vice versa)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Legislation- What policies would protect someone with dementia?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(The Care Act? The Human Rights Act? The Equality Act?)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Justify your poster- Why is it needed? How will it help?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 with any academic assignment, a conclusion and recommendations must be included.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65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47701" y="104772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Poster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2166534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Key Points to remember: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74122" y="2804400"/>
            <a:ext cx="96061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assignment is asking you to give a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based on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means that you should focus on the presentation as much, if not more, than the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an academic assignment not an art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Therefore the content of the poster and your presentation are more important that how it looks</a:t>
            </a:r>
          </a:p>
        </p:txBody>
      </p:sp>
    </p:spTree>
    <p:extLst>
      <p:ext uri="{BB962C8B-B14F-4D97-AF65-F5344CB8AC3E}">
        <p14:creationId xmlns:p14="http://schemas.microsoft.com/office/powerpoint/2010/main" val="49111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14698" y="759797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Poster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604343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However…..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90316" y="2296555"/>
            <a:ext cx="101915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can still make your poster look attractive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are general guidelines to take into account when creating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These can be different from the guidelines you may have been given in the past for creating wall displays or classroom posters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Academic posters are designed to be used in conferences or seminars in order to get across key points about your research or theories</a:t>
            </a:r>
          </a:p>
        </p:txBody>
      </p:sp>
    </p:spTree>
    <p:extLst>
      <p:ext uri="{BB962C8B-B14F-4D97-AF65-F5344CB8AC3E}">
        <p14:creationId xmlns:p14="http://schemas.microsoft.com/office/powerpoint/2010/main" val="173746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121292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Poster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56509" y="225263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7869" y="2775850"/>
            <a:ext cx="985883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the space effectively; too much content on a poster makes it confusing to read and too little information means that it is not fit for 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Leaving spaces on a poster can help to make the information stand out more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Posters should be bright and informative but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a lighter colour for the background (or leave it white)</a:t>
            </a:r>
          </a:p>
        </p:txBody>
      </p:sp>
    </p:spTree>
    <p:extLst>
      <p:ext uri="{BB962C8B-B14F-4D97-AF65-F5344CB8AC3E}">
        <p14:creationId xmlns:p14="http://schemas.microsoft.com/office/powerpoint/2010/main" val="346624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781715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Poster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709334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93648" y="2340661"/>
            <a:ext cx="985883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careful how you use colour; too many colours can make it difficult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colours such as blue and red will clash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 and green together can make the poster difficult to read for people with colour  blindness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poster should have a clear and logical layout which makes if clear which order it should be read 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can be achieved by the way you layout the poster, by the use of arrows or by numbering your headings</a:t>
            </a:r>
          </a:p>
        </p:txBody>
      </p:sp>
    </p:spTree>
    <p:extLst>
      <p:ext uri="{BB962C8B-B14F-4D97-AF65-F5344CB8AC3E}">
        <p14:creationId xmlns:p14="http://schemas.microsoft.com/office/powerpoint/2010/main" val="372191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59883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Poster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2428" y="2046858"/>
            <a:ext cx="990714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Graphs, drawings or pictures should be clearly labelled and cited where appropriate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If you are creating your poster in A4 format remember that the font will look larger if it is printed in a larger format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Arial, Verdana, Georgia or Helvetica are good examples of a font to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Keep the word count down; it is often recommended that you should have a maximum of 500 words</a:t>
            </a:r>
          </a:p>
        </p:txBody>
      </p:sp>
    </p:spTree>
    <p:extLst>
      <p:ext uri="{BB962C8B-B14F-4D97-AF65-F5344CB8AC3E}">
        <p14:creationId xmlns:p14="http://schemas.microsoft.com/office/powerpoint/2010/main" val="68768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890134" y="810347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Poster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14698" y="1588445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Images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79095" y="2473566"/>
            <a:ext cx="92612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These sites are full of  copyright-free images to use in your posters: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 tooltip="Google Images"/>
              </a:rPr>
              <a:t>The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 tooltip="Creative Commons search"/>
              </a:rPr>
              <a:t>Creative Commons 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about creative commons licenses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 tooltip="Google Images"/>
              </a:rPr>
              <a:t>Google Creative Commons Images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 tooltip="Flickr Creative Commons"/>
              </a:rPr>
              <a:t>Flickr Creative Commons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images for which the owner has specified a Creative Commons licence</a:t>
            </a:r>
          </a:p>
        </p:txBody>
      </p:sp>
    </p:spTree>
    <p:extLst>
      <p:ext uri="{BB962C8B-B14F-4D97-AF65-F5344CB8AC3E}">
        <p14:creationId xmlns:p14="http://schemas.microsoft.com/office/powerpoint/2010/main" val="142538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14698" y="64902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Poster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299687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Images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9411" y="2337470"/>
            <a:ext cx="91650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These sites are full of  copyright-free images to use in your posters: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 tooltip="Wikimedia Commons"/>
              </a:rPr>
              <a:t>Wikimedia Commons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archive of free multimedia content submitted by Wikipedia users.</a:t>
            </a:r>
          </a:p>
          <a:p>
            <a:pPr fontAlgn="base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3" tooltip="MorgueFile"/>
              </a:rPr>
              <a:t>MorgueFile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MediaPlus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A service delivered to the UK higher and further education community in association with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Jisc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bringing more than 100,000 videos, images, and sound recordings to your screen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 tooltip="FreeFoto.com"/>
              </a:rPr>
              <a:t>FreeFoto.com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 collection of free photographs for private non-commercial use.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 tooltip="Image*After"/>
              </a:rPr>
              <a:t>Image*After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299058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02061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4123" y="1645061"/>
            <a:ext cx="9482051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making a presentation, here are a few things you need to think about: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subject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e.g. What have you been asked or chosen to talk about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length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of the presentation e.g. Is it going to be a 10 minute speech, or an hour long seminar?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audience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Who is listening to your presentation? A few co-workers, your boss? Or if it’s in university, perhaps your friends and your lecturer?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19097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887" y="490769"/>
            <a:ext cx="8229600" cy="85010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TO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0828" y="1432249"/>
            <a:ext cx="9427863" cy="2448272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is usually a major theme in every presentation and essay – once you identify it, then you can divide it into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main points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presentation is like an essay, because you need:	</a:t>
            </a:r>
            <a:r>
              <a:rPr lang="en-GB" sz="2800" dirty="0"/>
              <a:t>	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92406" y="3188039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which tells your audience what you intend to say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points –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important information or arguments that you want to get across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summing up what you have learnt or what your conclusion is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– Why do we need to have references?</a:t>
            </a:r>
          </a:p>
        </p:txBody>
      </p:sp>
    </p:spTree>
    <p:extLst>
      <p:ext uri="{BB962C8B-B14F-4D97-AF65-F5344CB8AC3E}">
        <p14:creationId xmlns:p14="http://schemas.microsoft.com/office/powerpoint/2010/main" val="3833687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7972" y="1006094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Citing and Referencing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7891" y="2413111"/>
            <a:ext cx="10067417" cy="3754933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poster and presentation are still academic assignments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need to acknowledge when you have used someone else’s work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poster you do the same as you would in an essay: e.g. (Name, Date, Page Number)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your talk you should refer to the name and date: e.g. “Maslow argued in 1948 that……”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should then reference the full work in the normal way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29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188627" y="1004153"/>
            <a:ext cx="9616912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Basic Structure for Your Presentation</a:t>
            </a:r>
          </a:p>
        </p:txBody>
      </p:sp>
      <p:sp>
        <p:nvSpPr>
          <p:cNvPr id="3" name="Text Placeholder 4"/>
          <p:cNvSpPr txBox="1">
            <a:spLocks/>
          </p:cNvSpPr>
          <p:nvPr/>
        </p:nvSpPr>
        <p:spPr>
          <a:xfrm>
            <a:off x="1637010" y="2097226"/>
            <a:ext cx="2356410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1637010" y="3059597"/>
            <a:ext cx="2356410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question/task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are you going to cover the topic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Quote?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4533026" y="2097226"/>
            <a:ext cx="236025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6" name="Text Placeholder 8"/>
          <p:cNvSpPr txBox="1">
            <a:spLocks/>
          </p:cNvSpPr>
          <p:nvPr/>
        </p:nvSpPr>
        <p:spPr>
          <a:xfrm>
            <a:off x="4432548" y="3000020"/>
            <a:ext cx="3600400" cy="27587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1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2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3?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on each slide using footnotes (short references)</a:t>
            </a:r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8446241" y="2097226"/>
            <a:ext cx="235929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8" name="Text Placeholder 9"/>
          <p:cNvSpPr txBox="1">
            <a:spLocks/>
          </p:cNvSpPr>
          <p:nvPr/>
        </p:nvSpPr>
        <p:spPr>
          <a:xfrm>
            <a:off x="8554452" y="2955728"/>
            <a:ext cx="2518626" cy="284729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Quick summary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most important point (you can give your opinion)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next?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80778" y="590689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references on a separate sheet</a:t>
            </a:r>
          </a:p>
        </p:txBody>
      </p:sp>
    </p:spTree>
    <p:extLst>
      <p:ext uri="{BB962C8B-B14F-4D97-AF65-F5344CB8AC3E}">
        <p14:creationId xmlns:p14="http://schemas.microsoft.com/office/powerpoint/2010/main" val="350392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  <p:bldP spid="7" grpId="0"/>
      <p:bldP spid="8" grpId="0" build="p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352" y="816353"/>
            <a:ext cx="8229600" cy="86409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Remembering What to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811894"/>
            <a:ext cx="8266670" cy="223224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are three ways to do a presentation: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with short notes / prompts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with full notes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with no notes / from memory!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281462" y="4175587"/>
            <a:ext cx="1031960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know which method you prefer. Stick to that method, because it will help you sound more natural when you speak, and you will be more confident.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4007768" y="5661249"/>
            <a:ext cx="661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your thoughts on each of these?</a:t>
            </a:r>
          </a:p>
        </p:txBody>
      </p:sp>
    </p:spTree>
    <p:extLst>
      <p:ext uri="{BB962C8B-B14F-4D97-AF65-F5344CB8AC3E}">
        <p14:creationId xmlns:p14="http://schemas.microsoft.com/office/powerpoint/2010/main" val="16384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6214" y="3287475"/>
            <a:ext cx="1465225" cy="974799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91544" y="1239002"/>
            <a:ext cx="8229600" cy="86409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Remembering What to Say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1144" y="4791754"/>
            <a:ext cx="1454728" cy="114903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70562" y="2757616"/>
            <a:ext cx="97834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cue cards or something similar to write down your notes. Maybe use one card for your introduction, one card for your main points, and one card for your conclusion.</a:t>
            </a:r>
          </a:p>
          <a:p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1625890" y="4262274"/>
            <a:ext cx="7310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TRY NOT TO WRITE ON BOTH SIDES!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60378" y="4791754"/>
            <a:ext cx="82413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Put a hole in the top corner of all the cards and then tie a piece of string through them. If you drop your notes, they will still be in order.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563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135" y="2643061"/>
            <a:ext cx="10938097" cy="335872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only have a few sentences to grab your audience’s attention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Quotes are always a good way to start a presentation. Why?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Asking a rhetorical question is also good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to think about how much time you have – you don’t want to spend 5 minutes on the introduction when the presentation is meant to be only 10 minutes long!</a:t>
            </a:r>
          </a:p>
        </p:txBody>
      </p:sp>
    </p:spTree>
    <p:extLst>
      <p:ext uri="{BB962C8B-B14F-4D97-AF65-F5344CB8AC3E}">
        <p14:creationId xmlns:p14="http://schemas.microsoft.com/office/powerpoint/2010/main" val="416391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MAIN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9210" y="2180353"/>
            <a:ext cx="9984288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do you think using three points is a good thing most of the time?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It’s good to have a logical progression i.e. when you move on to another point, it makes sense because there’s a ‘flow’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that it’s good to ask one or two rhetorical questions here too, as well as using quotes</a:t>
            </a:r>
          </a:p>
        </p:txBody>
      </p:sp>
    </p:spTree>
    <p:extLst>
      <p:ext uri="{BB962C8B-B14F-4D97-AF65-F5344CB8AC3E}">
        <p14:creationId xmlns:p14="http://schemas.microsoft.com/office/powerpoint/2010/main" val="181778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3568" y="2459568"/>
            <a:ext cx="10955347" cy="34163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is about bringing everything together – your three main points are especially important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your conclusion, based on the facts and evidence? Is there a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conclusion?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Ending with a motivational sentence or quote is a good way to end your presentation, but don’t forget to add your own thoughts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that you may be asked questions. Answer them as best you can, and don’t ramble!</a:t>
            </a:r>
          </a:p>
        </p:txBody>
      </p:sp>
    </p:spTree>
    <p:extLst>
      <p:ext uri="{BB962C8B-B14F-4D97-AF65-F5344CB8AC3E}">
        <p14:creationId xmlns:p14="http://schemas.microsoft.com/office/powerpoint/2010/main" val="341786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EYE CONTACT/VOLUME/SMILE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80" y="2659153"/>
            <a:ext cx="8340811" cy="1011841"/>
          </a:xfrm>
        </p:spPr>
        <p:txBody>
          <a:bodyPr>
            <a:norm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Look at your audience.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Try not to talk to your notes! Look at everyone, and not just one person.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86780" y="3806917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Be loud enough!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There’s nothing worse than for your audience to not hear what you’re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686780" y="519191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Remember to smile!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Positive body language will communicate itself to your audience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51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PACE, PITCH,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389" y="2487924"/>
            <a:ext cx="11105148" cy="34163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these three ‘p’s: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ace,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itch,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ower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read every sentence in the same way. Make some slower and some faster e.g. speak more quickly when you are excited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Power: If your audience is beginning to look a bit drowsy, then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SPEAK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more loudly! Don’t be afraid to use your voice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Also remember to use different pitch; don’t become like those boring monotone teachers you used to have in school</a:t>
            </a:r>
          </a:p>
        </p:txBody>
      </p:sp>
    </p:spTree>
    <p:extLst>
      <p:ext uri="{BB962C8B-B14F-4D97-AF65-F5344CB8AC3E}">
        <p14:creationId xmlns:p14="http://schemas.microsoft.com/office/powerpoint/2010/main" val="126114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THOUGHTS/REMINDERS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632" y="2459568"/>
            <a:ext cx="10440735" cy="34163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 things that interest you about the topic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audience will see your enthusiasm and will be enthusiastic with you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forget to practice. </a:t>
            </a:r>
            <a:r>
              <a:rPr lang="en-GB" sz="28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fail to prepare, prepare to fail!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Smile!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Breathe!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Enjoy!</a:t>
            </a:r>
          </a:p>
        </p:txBody>
      </p:sp>
    </p:spTree>
    <p:extLst>
      <p:ext uri="{BB962C8B-B14F-4D97-AF65-F5344CB8AC3E}">
        <p14:creationId xmlns:p14="http://schemas.microsoft.com/office/powerpoint/2010/main" val="30795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THOUGHTS/REMINDERS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120343" y="2909455"/>
            <a:ext cx="6239348" cy="201793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Why do we ask you to give presentations as part of your degree?</a:t>
            </a:r>
          </a:p>
          <a:p>
            <a:pPr marL="0" indent="0" algn="ctr">
              <a:buNone/>
            </a:pPr>
            <a:endParaRPr lang="en-GB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Discuss this with your group and identify the benefits of learning to give effective presentations</a:t>
            </a:r>
          </a:p>
          <a:p>
            <a:pPr marL="0" indent="0" algn="ctr">
              <a:buNone/>
            </a:pPr>
            <a:endParaRPr lang="en-GB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You should also identify any issues that you need to be aware of. </a:t>
            </a:r>
          </a:p>
        </p:txBody>
      </p:sp>
    </p:spTree>
    <p:extLst>
      <p:ext uri="{BB962C8B-B14F-4D97-AF65-F5344CB8AC3E}">
        <p14:creationId xmlns:p14="http://schemas.microsoft.com/office/powerpoint/2010/main" val="397414387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174</TotalTime>
  <Words>2053</Words>
  <Application>Microsoft Office PowerPoint</Application>
  <PresentationFormat>Widescreen</PresentationFormat>
  <Paragraphs>188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Garamond</vt:lpstr>
      <vt:lpstr>Symbol</vt:lpstr>
      <vt:lpstr>Times New Roman</vt:lpstr>
      <vt:lpstr>Organic</vt:lpstr>
      <vt:lpstr>Assignments </vt:lpstr>
      <vt:lpstr>Poster Presentation</vt:lpstr>
      <vt:lpstr>Learning Outcomes</vt:lpstr>
      <vt:lpstr>Assignment Guidelines</vt:lpstr>
      <vt:lpstr>Assignment Guidelines</vt:lpstr>
      <vt:lpstr>Assignment Guidelines</vt:lpstr>
      <vt:lpstr>Remember…</vt:lpstr>
      <vt:lpstr>What to Include in your Poster…</vt:lpstr>
      <vt:lpstr>What to Include in your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PRESENTATIONS</vt:lpstr>
      <vt:lpstr>WHAT TO SAY</vt:lpstr>
      <vt:lpstr>Citing and Referencing</vt:lpstr>
      <vt:lpstr>PowerPoint Presentation</vt:lpstr>
      <vt:lpstr>Remembering What to Say</vt:lpstr>
      <vt:lpstr>Remembering What to Say</vt:lpstr>
      <vt:lpstr>YOUR INTRODUCTION</vt:lpstr>
      <vt:lpstr>YOUR MAIN POINTS</vt:lpstr>
      <vt:lpstr>YOUR CONCLUSION</vt:lpstr>
      <vt:lpstr>EYE CONTACT/VOLUME/SMILE</vt:lpstr>
      <vt:lpstr>PACE, PITCH, POWER</vt:lpstr>
      <vt:lpstr>FINAL THOUGHTS/REMINDERS</vt:lpstr>
      <vt:lpstr>FINAL THOUGHTS/REMINDERS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Joanne Davies (Yr Athrofa)</dc:creator>
  <cp:lastModifiedBy>Joanne Davies</cp:lastModifiedBy>
  <cp:revision>15</cp:revision>
  <dcterms:created xsi:type="dcterms:W3CDTF">2020-02-17T13:11:47Z</dcterms:created>
  <dcterms:modified xsi:type="dcterms:W3CDTF">2022-02-08T14:48:57Z</dcterms:modified>
</cp:coreProperties>
</file>