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7" r:id="rId2"/>
    <p:sldMasterId id="2147483679" r:id="rId3"/>
    <p:sldMasterId id="2147483691" r:id="rId4"/>
  </p:sldMasterIdLst>
  <p:notesMasterIdLst>
    <p:notesMasterId r:id="rId10"/>
  </p:notesMasterIdLst>
  <p:handoutMasterIdLst>
    <p:handoutMasterId r:id="rId11"/>
  </p:handoutMasterIdLst>
  <p:sldIdLst>
    <p:sldId id="256" r:id="rId5"/>
    <p:sldId id="258" r:id="rId6"/>
    <p:sldId id="259" r:id="rId7"/>
    <p:sldId id="260" r:id="rId8"/>
    <p:sldId id="261"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1" autoAdjust="0"/>
    <p:restoredTop sz="60853" autoAdjust="0"/>
  </p:normalViewPr>
  <p:slideViewPr>
    <p:cSldViewPr snapToGrid="0">
      <p:cViewPr>
        <p:scale>
          <a:sx n="54" d="100"/>
          <a:sy n="54" d="100"/>
        </p:scale>
        <p:origin x="588" y="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12/10/2021</a:t>
            </a:fld>
            <a:endParaRPr lang="en-GB" dirty="0"/>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12/10/2021</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a:t>
            </a:r>
            <a:r>
              <a:rPr lang="en-GB" dirty="0" err="1"/>
              <a:t>paul</a:t>
            </a:r>
            <a:r>
              <a:rPr lang="en-GB" dirty="0"/>
              <a:t>, my name is simone and I hope I don’t mess this up!!!</a:t>
            </a:r>
          </a:p>
          <a:p>
            <a:r>
              <a:rPr lang="en-GB" dirty="0" err="1"/>
              <a:t>i</a:t>
            </a:r>
            <a:r>
              <a:rPr lang="en-GB" dirty="0"/>
              <a:t> hate having to do </a:t>
            </a:r>
            <a:r>
              <a:rPr lang="en-GB" dirty="0" err="1"/>
              <a:t>powerpoint</a:t>
            </a:r>
            <a:r>
              <a:rPr lang="en-GB" dirty="0"/>
              <a:t> presentations as I feel </a:t>
            </a:r>
            <a:r>
              <a:rPr lang="en-GB" dirty="0" err="1"/>
              <a:t>im</a:t>
            </a:r>
            <a:r>
              <a:rPr lang="en-GB" dirty="0"/>
              <a:t> no good at them.</a:t>
            </a:r>
          </a:p>
          <a:p>
            <a:r>
              <a:rPr lang="en-GB" dirty="0"/>
              <a:t>I suddenly become very self-conscious and start sweating stumbling over my </a:t>
            </a:r>
            <a:r>
              <a:rPr lang="en-GB" dirty="0" err="1"/>
              <a:t>words..please</a:t>
            </a:r>
            <a:r>
              <a:rPr lang="en-GB" dirty="0"/>
              <a:t>  bare with me.</a:t>
            </a:r>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I’m Daniela and I’m here to talk about Contrast which is something that is different from another things that are being </a:t>
            </a:r>
            <a:r>
              <a:rPr lang="en-GB" dirty="0" err="1"/>
              <a:t>compared.In</a:t>
            </a:r>
            <a:r>
              <a:rPr lang="en-GB" dirty="0"/>
              <a:t> my presentation I have white and blue which I can see very easy  and black and blue which it's nearly similar colour and I can’t see.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26D0A4-0986-874F-9ED7-9AC07587CDC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927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short answer is yes of course they are..</a:t>
            </a:r>
          </a:p>
          <a:p>
            <a:r>
              <a:rPr lang="en-GB" dirty="0"/>
              <a:t>Objects are what keeps your audience interested along side what you say… when asked to read lots of information on a screen ,its time consuming and requires a lot of mental work. Which under the harsh lighting that usually comes with theses presentations can make everyone often tune out and not really take in any of the information being told to them. Often people tune out because they are being bombarded with information.. Objects are a great way of keeping them interested and the audience engaged.</a:t>
            </a:r>
          </a:p>
        </p:txBody>
      </p:sp>
      <p:sp>
        <p:nvSpPr>
          <p:cNvPr id="4" name="Slide Number Placeholder 3"/>
          <p:cNvSpPr>
            <a:spLocks noGrp="1"/>
          </p:cNvSpPr>
          <p:nvPr>
            <p:ph type="sldNum" sz="quarter" idx="5"/>
          </p:nvPr>
        </p:nvSpPr>
        <p:spPr/>
        <p:txBody>
          <a:bodyPr/>
          <a:lstStyle/>
          <a:p>
            <a:fld id="{DD272999-C585-4931-BDB4-1F8E49B2156F}" type="slidenum">
              <a:rPr lang="en-GB" noProof="0" smtClean="0"/>
              <a:t>3</a:t>
            </a:fld>
            <a:endParaRPr lang="en-GB" noProof="0"/>
          </a:p>
        </p:txBody>
      </p:sp>
    </p:spTree>
    <p:extLst>
      <p:ext uri="{BB962C8B-B14F-4D97-AF65-F5344CB8AC3E}">
        <p14:creationId xmlns:p14="http://schemas.microsoft.com/office/powerpoint/2010/main" val="4204468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my name is Kristina and today I want talk about six slides of the world is like a puzzle if u lose at least part of it wont matter to  get together in life is the same don’t lose your self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920542-9EBE-40DF-8D37-52D3A2B8858B}"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45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a:t>
            </a:r>
          </a:p>
          <a:p>
            <a:r>
              <a:rPr lang="en-US" dirty="0" err="1">
                <a:cs typeface="Calibri"/>
              </a:rPr>
              <a:t>I,m</a:t>
            </a:r>
            <a:r>
              <a:rPr lang="en-US" dirty="0">
                <a:cs typeface="Calibri"/>
              </a:rPr>
              <a:t> Sheraz ;Today I want to talk about Size.</a:t>
            </a:r>
          </a:p>
          <a:p>
            <a:r>
              <a:rPr lang="en-US" dirty="0" err="1">
                <a:cs typeface="Calibri"/>
              </a:rPr>
              <a:t>Thing,s</a:t>
            </a:r>
            <a:r>
              <a:rPr lang="en-US" dirty="0">
                <a:cs typeface="Calibri"/>
              </a:rPr>
              <a:t> overall dimensions or magnitude ; how big something is.</a:t>
            </a:r>
          </a:p>
          <a:p>
            <a:r>
              <a:rPr lang="en-US" dirty="0">
                <a:cs typeface="Calibri"/>
              </a:rPr>
              <a:t>Each of the classes ,typically numbered, into which garments or other articles are divided according to how large or small someone or something is.</a:t>
            </a:r>
          </a:p>
          <a:p>
            <a:r>
              <a:rPr lang="en-US" dirty="0">
                <a:cs typeface="Calibri"/>
              </a:rPr>
              <a:t>When describing something which is made in specific sizes;</a:t>
            </a:r>
          </a:p>
          <a:p>
            <a:r>
              <a:rPr lang="en-US" dirty="0">
                <a:cs typeface="Calibri"/>
              </a:rPr>
              <a:t>A large ( not large-size) organization.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359E8D-D354-4B31-A3CB-3E611B15A869}"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182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rtlCol="0"/>
          <a:lstStyle>
            <a:lvl1pPr>
              <a:defRPr sz="5400"/>
            </a:lvl1pPr>
          </a:lstStyle>
          <a:p>
            <a:pPr rtl="0"/>
            <a:r>
              <a:rPr lang="en-US" noProof="0"/>
              <a:t>Click to edit Master title style</a:t>
            </a:r>
            <a:endParaRPr lang="en-GB" noProof="0"/>
          </a:p>
        </p:txBody>
      </p:sp>
      <p:sp>
        <p:nvSpPr>
          <p:cNvPr id="3" name="Subtitle 2"/>
          <p:cNvSpPr>
            <a:spLocks noGrp="1"/>
          </p:cNvSpPr>
          <p:nvPr>
            <p:ph type="subTitle" idx="1"/>
          </p:nvPr>
        </p:nvSpPr>
        <p:spPr>
          <a:xfrm>
            <a:off x="810001" y="5280847"/>
            <a:ext cx="10572000" cy="434974"/>
          </a:xfrm>
        </p:spPr>
        <p:txBody>
          <a:bodyPr rtlCol="0"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D4A60202-D4F2-445A-9188-DA9788F92A7C}"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818712" y="2222287"/>
            <a:ext cx="10554574" cy="363651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67E8E0E-EDBA-455E-B820-B2A2A392B226}"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rtlCol="0" anchor="b"/>
          <a:lstStyle>
            <a:lvl1pPr algn="r">
              <a:defRPr sz="4800" b="1"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810000" y="5281201"/>
            <a:ext cx="10561418" cy="433955"/>
          </a:xfrm>
        </p:spPr>
        <p:txBody>
          <a:bodyPr rtlCol="0"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EFAE0940-2279-4607-8238-7318CF320FD0}"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818712" y="2222287"/>
            <a:ext cx="5185873" cy="3638763"/>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87415" y="2222287"/>
            <a:ext cx="5194583" cy="3638764"/>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228CED1C-E6AA-4C21-9042-19FF6AC44970}"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814728" y="2174875"/>
            <a:ext cx="5189857"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814729" y="2751138"/>
            <a:ext cx="5189856" cy="3109913"/>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87415" y="2174875"/>
            <a:ext cx="5194583" cy="576262"/>
          </a:xfrm>
        </p:spPr>
        <p:txBody>
          <a:bodyPr rtlCol="0"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187415" y="2751138"/>
            <a:ext cx="5194583" cy="3109913"/>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E68A006A-3C3E-46FB-BA40-9A1C7A94DA28}" type="datetime1">
              <a:rPr lang="en-GB" noProof="0" smtClean="0"/>
              <a:t>12/10/2021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9E39EBB8-CAEE-42D3-B36F-F7415A11C8D1}" type="datetime1">
              <a:rPr lang="en-GB" noProof="0" smtClean="0"/>
              <a:t>12/10/2021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220C1803-5371-4062-9A22-E233E28BA0E7}" type="datetime1">
              <a:rPr lang="en-GB" noProof="0" smtClean="0"/>
              <a:t>12/10/2021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rtlCol="0" anchor="b"/>
          <a:lstStyle>
            <a:lvl1pPr algn="l">
              <a:defRPr sz="2000" b="1"/>
            </a:lvl1pPr>
          </a:lstStyle>
          <a:p>
            <a:pPr rtl="0"/>
            <a:r>
              <a:rPr lang="en-US" noProof="0"/>
              <a:t>Click to edit Master title style</a:t>
            </a:r>
            <a:endParaRPr lang="en-GB" noProof="0"/>
          </a:p>
        </p:txBody>
      </p:sp>
      <p:sp>
        <p:nvSpPr>
          <p:cNvPr id="3" name="Content Placeholder 2"/>
          <p:cNvSpPr>
            <a:spLocks noGrp="1"/>
          </p:cNvSpPr>
          <p:nvPr>
            <p:ph idx="1"/>
          </p:nvPr>
        </p:nvSpPr>
        <p:spPr>
          <a:xfrm>
            <a:off x="4855633" y="446088"/>
            <a:ext cx="6252633" cy="5414963"/>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073151" y="2260738"/>
            <a:ext cx="3547533" cy="3600311"/>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DC28516-D368-420C-8200-4FF16BFEF4F8}"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rtlCol="0" anchor="b">
            <a:normAutofit/>
          </a:bodyPr>
          <a:lstStyle>
            <a:lvl1pPr algn="l">
              <a:defRPr sz="2400" b="0"/>
            </a:lvl1pPr>
          </a:lstStyle>
          <a:p>
            <a:pPr rtl="0"/>
            <a:r>
              <a:rPr lang="en-US" noProof="0"/>
              <a:t>Click to edit Master title style</a:t>
            </a:r>
            <a:endParaRPr lang="en-GB" noProof="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rtlCol="0" anchor="t" anchorCtr="0" compatLnSpc="1">
            <a:prstTxWarp prst="textNoShape">
              <a:avLst/>
            </a:prstTxWarp>
            <a:normAutofit/>
          </a:bodyPr>
          <a:lstStyle>
            <a:lvl1pPr algn="ctr">
              <a:buFontTx/>
              <a:buNone/>
              <a:defRPr sz="1400"/>
            </a:lvl1pPr>
          </a:lstStyle>
          <a:p>
            <a:pPr rtl="0"/>
            <a:r>
              <a:rPr lang="en-US" noProof="0"/>
              <a:t>Click icon to add picture</a:t>
            </a:r>
            <a:endParaRPr lang="en-GB" noProof="0"/>
          </a:p>
        </p:txBody>
      </p:sp>
      <p:sp>
        <p:nvSpPr>
          <p:cNvPr id="4" name="Text Placeholder 3"/>
          <p:cNvSpPr>
            <a:spLocks noGrp="1"/>
          </p:cNvSpPr>
          <p:nvPr>
            <p:ph type="body" sz="half" idx="2"/>
          </p:nvPr>
        </p:nvSpPr>
        <p:spPr>
          <a:xfrm>
            <a:off x="814728" y="2344684"/>
            <a:ext cx="4852988" cy="3516365"/>
          </a:xfrm>
        </p:spPr>
        <p:txBody>
          <a:bodyPr rtlCol="0"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a:xfrm>
            <a:off x="3885810" y="6041362"/>
            <a:ext cx="976879" cy="365125"/>
          </a:xfrm>
        </p:spPr>
        <p:txBody>
          <a:bodyPr rtlCol="0"/>
          <a:lstStyle/>
          <a:p>
            <a:pPr rtl="0"/>
            <a:fld id="{97BF72E3-864C-4D66-A38D-962DCA114CA0}" type="datetime1">
              <a:rPr lang="en-GB" noProof="0" smtClean="0"/>
              <a:t>12/10/2021</a:t>
            </a:fld>
            <a:endParaRPr lang="en-GB" noProof="0"/>
          </a:p>
        </p:txBody>
      </p:sp>
      <p:sp>
        <p:nvSpPr>
          <p:cNvPr id="6" name="Footer Placeholder 5"/>
          <p:cNvSpPr>
            <a:spLocks noGrp="1"/>
          </p:cNvSpPr>
          <p:nvPr>
            <p:ph type="ftr" sz="quarter" idx="11"/>
          </p:nvPr>
        </p:nvSpPr>
        <p:spPr>
          <a:xfrm>
            <a:off x="590396" y="6041362"/>
            <a:ext cx="3295413" cy="365125"/>
          </a:xfrm>
        </p:spPr>
        <p:txBody>
          <a:bodyPr rtlCol="0"/>
          <a:lstStyle/>
          <a:p>
            <a:pPr rtl="0"/>
            <a:endParaRPr lang="en-GB" noProof="0"/>
          </a:p>
        </p:txBody>
      </p:sp>
      <p:sp>
        <p:nvSpPr>
          <p:cNvPr id="7" name="Slide Number Placeholder 6"/>
          <p:cNvSpPr>
            <a:spLocks noGrp="1"/>
          </p:cNvSpPr>
          <p:nvPr>
            <p:ph type="sldNum" sz="quarter" idx="12"/>
          </p:nvPr>
        </p:nvSpPr>
        <p:spPr>
          <a:xfrm>
            <a:off x="4862689" y="5915888"/>
            <a:ext cx="1062155" cy="490599"/>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rtlCol="0" anchor="b">
            <a:normAutofit/>
          </a:bodyPr>
          <a:lstStyle>
            <a:lvl1pPr algn="l">
              <a:defRPr sz="2400" b="0"/>
            </a:lvl1pPr>
          </a:lstStyle>
          <a:p>
            <a:pPr rtl="0"/>
            <a:r>
              <a:rPr lang="en-US" noProof="0"/>
              <a:t>Click to edit Master title style</a:t>
            </a:r>
            <a:endParaRPr lang="en-GB" noProof="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rtlCol="0" anchor="t" anchorCtr="0" compatLnSpc="1">
            <a:prstTxWarp prst="textNoShape">
              <a:avLst/>
            </a:prstTxWarp>
            <a:normAutofit/>
          </a:bodyPr>
          <a:lstStyle>
            <a:lvl1pPr marL="0" indent="0" algn="ctr">
              <a:buFontTx/>
              <a:buNone/>
              <a:defRPr sz="1600"/>
            </a:lvl1pPr>
          </a:lstStyle>
          <a:p>
            <a:pPr rtl="0"/>
            <a:r>
              <a:rPr lang="en-US" noProof="0"/>
              <a:t>Click icon to add picture</a:t>
            </a:r>
            <a:endParaRPr lang="en-GB" noProof="0"/>
          </a:p>
        </p:txBody>
      </p:sp>
      <p:sp>
        <p:nvSpPr>
          <p:cNvPr id="4" name="Text Placeholder 3"/>
          <p:cNvSpPr>
            <a:spLocks noGrp="1"/>
          </p:cNvSpPr>
          <p:nvPr>
            <p:ph type="body" sz="half" idx="2"/>
          </p:nvPr>
        </p:nvSpPr>
        <p:spPr>
          <a:xfrm>
            <a:off x="810000" y="5367338"/>
            <a:ext cx="10561418"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EF7F4D09-C265-4AB4-9021-B7016872E818}" type="datetime1">
              <a:rPr lang="en-GB" noProof="0" smtClean="0"/>
              <a:t>12/10/2021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rtlCol="0" anchor="b"/>
          <a:lstStyle>
            <a:lvl1pPr algn="l">
              <a:defRPr sz="4200" b="1"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853190" y="4443680"/>
            <a:ext cx="5891636" cy="713241"/>
          </a:xfrm>
        </p:spPr>
        <p:txBody>
          <a:bodyPr rtlCol="0"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9" name="Text Placeholder 5"/>
          <p:cNvSpPr>
            <a:spLocks noGrp="1"/>
          </p:cNvSpPr>
          <p:nvPr>
            <p:ph type="body" sz="quarter" idx="16"/>
          </p:nvPr>
        </p:nvSpPr>
        <p:spPr>
          <a:xfrm>
            <a:off x="7574642" y="1081456"/>
            <a:ext cx="3810001" cy="4075465"/>
          </a:xfrm>
        </p:spPr>
        <p:txBody>
          <a:bodyPr rtlCol="0" anchor="t"/>
          <a:lstStyle>
            <a:lvl1pPr marL="0" indent="0">
              <a:buFontTx/>
              <a:buNone/>
              <a:defRPr/>
            </a:lvl1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330396F-E7A6-47CD-BE2B-D56AB6D6E25D}"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rtlCol="0"/>
          <a:lstStyle>
            <a:lvl1pPr>
              <a:defRPr sz="3200"/>
            </a:lvl1pPr>
          </a:lstStyle>
          <a:p>
            <a:pPr rtl="0"/>
            <a:r>
              <a:rPr lang="en-US" noProof="0"/>
              <a:t>Click to edit Master title style</a:t>
            </a:r>
            <a:endParaRPr lang="en-GB" noProof="0"/>
          </a:p>
        </p:txBody>
      </p:sp>
      <p:sp>
        <p:nvSpPr>
          <p:cNvPr id="6" name="Text Placeholder 5"/>
          <p:cNvSpPr>
            <a:spLocks noGrp="1"/>
          </p:cNvSpPr>
          <p:nvPr>
            <p:ph type="body" sz="quarter" idx="16"/>
          </p:nvPr>
        </p:nvSpPr>
        <p:spPr>
          <a:xfrm>
            <a:off x="6156000" y="2286000"/>
            <a:ext cx="4880300" cy="2295525"/>
          </a:xfrm>
        </p:spPr>
        <p:txBody>
          <a:bodyPr rtlCol="0" anchor="t"/>
          <a:lstStyle>
            <a:lvl1pPr marL="0" indent="0">
              <a:buFontTx/>
              <a:buNone/>
              <a:defRPr/>
            </a:lvl1pPr>
          </a:lstStyle>
          <a:p>
            <a:pPr lvl="0" rtl="0"/>
            <a:r>
              <a:rPr lang="en-US" noProof="0"/>
              <a:t>Click to edit Master text styles</a:t>
            </a:r>
          </a:p>
        </p:txBody>
      </p:sp>
      <p:sp>
        <p:nvSpPr>
          <p:cNvPr id="2" name="Date Placeholder 1"/>
          <p:cNvSpPr>
            <a:spLocks noGrp="1"/>
          </p:cNvSpPr>
          <p:nvPr>
            <p:ph type="dt" sz="half" idx="10"/>
          </p:nvPr>
        </p:nvSpPr>
        <p:spPr/>
        <p:txBody>
          <a:bodyPr rtlCol="0"/>
          <a:lstStyle/>
          <a:p>
            <a:pPr rtl="0"/>
            <a:fld id="{83D401A5-9F14-4931-9849-DE20CDA7C885}" type="datetime1">
              <a:rPr lang="en-GB" noProof="0" smtClean="0"/>
              <a:t>12/10/2021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CD08DD4-D15B-43CA-8E62-27DEB64D0788}"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810001" y="446089"/>
            <a:ext cx="6611540" cy="5414962"/>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4E921A2C-2A44-4438-8091-3B1264E797F3}" type="datetime1">
              <a:rPr lang="en-GB" noProof="0" smtClean="0"/>
              <a:t>12/10/2021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714EF-EABA-474C-A436-0D6C33EEB3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AC55A6-A514-5141-BF13-0E10043928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0CE8E4A-41C8-D343-ADBF-E62660DC7C51}"/>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9EE0D171-395C-EB46-BCB8-C8C5943686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272CA-AFBC-FE47-98BE-4B2600503AFB}"/>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2750852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43AD-DE31-EA47-BC0D-AC3D28B06B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BE07F5-28C3-6340-A1FC-F69EE444AF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B40A15-F5B8-3C44-86C0-AFC979F62349}"/>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9DEED7AA-8D20-6045-A2B9-D90511E28C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65A1B6-FAAA-1744-8D07-F0664E63E026}"/>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3488943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0460-3BA9-0342-A233-1B27A5167B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9930E5C-5717-004C-89FC-92A0E77D9E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C377C0-9B1A-DC45-BE76-D54B62D3B71C}"/>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1BCAC50F-DE3D-5D4F-ACB0-0BFCA3BC6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90D471-4A30-EB42-ACBD-AFF4A1C64CBC}"/>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24980276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4E2D3-9E35-1147-BC39-A2FA1AF6CF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9EB21EC-7AFE-DF4A-887C-D31E57085C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93C84C1-2DAF-F64E-9B0D-F5288B2E0F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E4218BE-8CA6-424C-87FB-D0650FB0836A}"/>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6" name="Footer Placeholder 5">
            <a:extLst>
              <a:ext uri="{FF2B5EF4-FFF2-40B4-BE49-F238E27FC236}">
                <a16:creationId xmlns:a16="http://schemas.microsoft.com/office/drawing/2014/main" id="{880B0261-5625-7D42-BAA7-E2DB96BD2F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ED76D-F21D-8B4A-886F-F1D07B5DD08C}"/>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24089983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DDE0A-6228-D041-8991-0D28457BC7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91BBCA-733A-6B41-82D6-77B5EA34EA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28996A-C8B9-6445-AB5E-60B73A234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F32C030-A7C7-234E-8239-97FEB2BF7E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FDE1E0-FEDA-154B-9879-1DB991DF78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997251-DE52-BB40-BBD2-43BCDC8AEB8E}"/>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8" name="Footer Placeholder 7">
            <a:extLst>
              <a:ext uri="{FF2B5EF4-FFF2-40B4-BE49-F238E27FC236}">
                <a16:creationId xmlns:a16="http://schemas.microsoft.com/office/drawing/2014/main" id="{F47B29E9-1E22-0547-8980-148B5978FF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A083DE2-691B-3E4E-8938-AB1CD1CC2654}"/>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20420220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FCD8-E1FD-804D-B4AE-CAF8EA2EB6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79C4AE3-E30E-2646-B0EE-A955BEE9F173}"/>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4" name="Footer Placeholder 3">
            <a:extLst>
              <a:ext uri="{FF2B5EF4-FFF2-40B4-BE49-F238E27FC236}">
                <a16:creationId xmlns:a16="http://schemas.microsoft.com/office/drawing/2014/main" id="{66FF3804-63F2-A14E-99B2-B7F077C62D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D827D04-104F-1D46-A08D-81897952944A}"/>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9614297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8C759C-3C12-0E4D-8AEF-1ED7E28EEB41}"/>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3" name="Footer Placeholder 2">
            <a:extLst>
              <a:ext uri="{FF2B5EF4-FFF2-40B4-BE49-F238E27FC236}">
                <a16:creationId xmlns:a16="http://schemas.microsoft.com/office/drawing/2014/main" id="{9E786499-4C6A-F248-8B58-CA95AF9655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14AFBA-6C87-D845-B429-7722E6FEFCAD}"/>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1849421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E579-F264-4D4C-B111-B9ED2461EC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E2B16A7-2C5A-784A-B091-2DD5190F65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CCA838-CB6F-3243-ACEA-1B716CF96F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F9CAE8-B9E5-324E-8323-35BC0CB57AF4}"/>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6" name="Footer Placeholder 5">
            <a:extLst>
              <a:ext uri="{FF2B5EF4-FFF2-40B4-BE49-F238E27FC236}">
                <a16:creationId xmlns:a16="http://schemas.microsoft.com/office/drawing/2014/main" id="{82C9D488-AF9E-A74D-8AF1-77C9DE5B9E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908B10-B876-6442-BF64-4255289F9165}"/>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42946467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EA8D1-D338-C34B-B708-50FF6D6E8B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D70D4CF-3AC7-034E-BD8B-AC8F374ADC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9CBB30-B36F-5349-A653-B7AD30D1D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1512C4-2949-7D4E-AE38-9CC8951B5DE8}"/>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6" name="Footer Placeholder 5">
            <a:extLst>
              <a:ext uri="{FF2B5EF4-FFF2-40B4-BE49-F238E27FC236}">
                <a16:creationId xmlns:a16="http://schemas.microsoft.com/office/drawing/2014/main" id="{4B7B2C6C-905A-D643-9B98-D2D5280B90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169389-9A04-2046-A273-81BF11382F64}"/>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4178607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CF95-D3BB-2E44-9EA5-DAC91D9DBE8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483E1D-603F-974F-9DD1-EED722B24C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7F7A35-4C9E-1947-BD92-124E742935E0}"/>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B6AF3469-9BCF-F041-BD4B-7FA5B95A62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0D081E-0125-2644-ACE2-7E32971C624C}"/>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22150963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BEEB0-57ED-364B-AF91-D2229D2E52F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6CC4CC-AC98-EC4A-BE12-32BC17CA50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FB9F09-CCD3-DD40-9E0A-DDFC87485B5D}"/>
              </a:ext>
            </a:extLst>
          </p:cNvPr>
          <p:cNvSpPr>
            <a:spLocks noGrp="1"/>
          </p:cNvSpPr>
          <p:nvPr>
            <p:ph type="dt" sz="half" idx="10"/>
          </p:nvPr>
        </p:nvSpPr>
        <p:spPr/>
        <p:txBody>
          <a:body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78179713-E72E-BB47-A302-8094FC1C56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A46FC-F84E-A249-9F4F-1D1DA0510B1F}"/>
              </a:ext>
            </a:extLst>
          </p:cNvPr>
          <p:cNvSpPr>
            <a:spLocks noGrp="1"/>
          </p:cNvSpPr>
          <p:nvPr>
            <p:ph type="sldNum" sz="quarter" idx="12"/>
          </p:nvPr>
        </p:nvSpPr>
        <p:spPr/>
        <p:txBody>
          <a:bodyPr/>
          <a:lstStyle/>
          <a:p>
            <a:fld id="{ABAFA4B8-B3C2-0246-A6F1-C11D60876045}" type="slidenum">
              <a:rPr lang="en-US" smtClean="0"/>
              <a:t>‹#›</a:t>
            </a:fld>
            <a:endParaRPr lang="en-US"/>
          </a:p>
        </p:txBody>
      </p:sp>
    </p:spTree>
    <p:extLst>
      <p:ext uri="{BB962C8B-B14F-4D97-AF65-F5344CB8AC3E}">
        <p14:creationId xmlns:p14="http://schemas.microsoft.com/office/powerpoint/2010/main" val="7350822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10/12/2021</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263752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101133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10/12/2021</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31143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282615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50237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2689169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10/12/2021</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4880073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10/12/2021</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1473053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10/12/2021</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319561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3169193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10/12/2021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961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385323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036506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779864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154824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284963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976458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702508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051885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790711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857286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10/12/2021</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86213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endParaRPr lang="en-GB" noProof="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fld id="{702AA2EA-B6AC-4A16-A731-820589685BBF}" type="datetime1">
              <a:rPr lang="en-GB" noProof="0" smtClean="0"/>
              <a:t>12/10/2021</a:t>
            </a:fld>
            <a:endParaRPr lang="en-GB" noProof="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4147FC-329F-4045-8C18-E9052E504F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1398D4-8670-BD4A-BAD7-238CA3E851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9045-E2AB-8F4A-BE97-D5C463ECC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66BC0-FB71-9647-8471-F4BFE51D75E2}" type="datetimeFigureOut">
              <a:rPr lang="en-US" smtClean="0"/>
              <a:t>10/12/2021</a:t>
            </a:fld>
            <a:endParaRPr lang="en-US"/>
          </a:p>
        </p:txBody>
      </p:sp>
      <p:sp>
        <p:nvSpPr>
          <p:cNvPr id="5" name="Footer Placeholder 4">
            <a:extLst>
              <a:ext uri="{FF2B5EF4-FFF2-40B4-BE49-F238E27FC236}">
                <a16:creationId xmlns:a16="http://schemas.microsoft.com/office/drawing/2014/main" id="{DEF82807-6E29-EC48-AA80-4E77182027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85B2133-572C-4B47-AD81-6514C3AB32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AFA4B8-B3C2-0246-A6F1-C11D60876045}" type="slidenum">
              <a:rPr lang="en-US" smtClean="0"/>
              <a:t>‹#›</a:t>
            </a:fld>
            <a:endParaRPr lang="en-US"/>
          </a:p>
        </p:txBody>
      </p:sp>
    </p:spTree>
    <p:extLst>
      <p:ext uri="{BB962C8B-B14F-4D97-AF65-F5344CB8AC3E}">
        <p14:creationId xmlns:p14="http://schemas.microsoft.com/office/powerpoint/2010/main" val="252424789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10/12/2021</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145285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10/12/2021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4505026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b="0" dirty="0">
                <a:solidFill>
                  <a:schemeClr val="bg2">
                    <a:lumMod val="10000"/>
                    <a:lumOff val="90000"/>
                  </a:schemeClr>
                </a:solidFill>
                <a:latin typeface="Algerian" panose="04020705040A02060702" pitchFamily="82" charset="0"/>
              </a:rPr>
              <a:t>contrast can be harsh</a:t>
            </a:r>
          </a:p>
        </p:txBody>
      </p:sp>
      <p:sp>
        <p:nvSpPr>
          <p:cNvPr id="3" name="Subtitle 2"/>
          <p:cNvSpPr>
            <a:spLocks noGrp="1"/>
          </p:cNvSpPr>
          <p:nvPr>
            <p:ph type="subTitle" idx="1"/>
          </p:nvPr>
        </p:nvSpPr>
        <p:spPr/>
        <p:txBody>
          <a:bodyPr rtlCol="0">
            <a:noAutofit/>
          </a:bodyPr>
          <a:lstStyle/>
          <a:p>
            <a:pPr rtl="0"/>
            <a:r>
              <a:rPr lang="en-GB" sz="2800" dirty="0"/>
              <a:t>when not used correctly</a:t>
            </a:r>
          </a:p>
        </p:txBody>
      </p:sp>
      <p:sp>
        <p:nvSpPr>
          <p:cNvPr id="4" name="Arrow: Down 3">
            <a:extLst>
              <a:ext uri="{FF2B5EF4-FFF2-40B4-BE49-F238E27FC236}">
                <a16:creationId xmlns:a16="http://schemas.microsoft.com/office/drawing/2014/main" id="{9566A488-6576-422C-9057-74FB0BB7C67C}"/>
              </a:ext>
            </a:extLst>
          </p:cNvPr>
          <p:cNvSpPr/>
          <p:nvPr/>
        </p:nvSpPr>
        <p:spPr>
          <a:xfrm>
            <a:off x="4876801" y="914400"/>
            <a:ext cx="2599764" cy="2514600"/>
          </a:xfrm>
          <a:prstGeom prst="downArrow">
            <a:avLst>
              <a:gd name="adj1" fmla="val 80345"/>
              <a:gd name="adj2" fmla="val 50000"/>
            </a:avLst>
          </a:prstGeom>
          <a:solidFill>
            <a:schemeClr val="bg2"/>
          </a:solidFill>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1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1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15">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1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19">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Freeform: Shape 21">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9BB002-59EC-5A48-A402-5C5C001420DF}"/>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Daniela</a:t>
            </a:r>
            <a:endParaRPr lang="en-US" sz="4800">
              <a:solidFill>
                <a:srgbClr val="FFFFFF"/>
              </a:solidFill>
            </a:endParaRPr>
          </a:p>
        </p:txBody>
      </p:sp>
      <p:sp>
        <p:nvSpPr>
          <p:cNvPr id="3" name="Subtitle 2">
            <a:extLst>
              <a:ext uri="{FF2B5EF4-FFF2-40B4-BE49-F238E27FC236}">
                <a16:creationId xmlns:a16="http://schemas.microsoft.com/office/drawing/2014/main" id="{6E26B1EA-C50F-F74F-909C-46A802F5B448}"/>
              </a:ext>
            </a:extLst>
          </p:cNvPr>
          <p:cNvSpPr>
            <a:spLocks noGrp="1"/>
          </p:cNvSpPr>
          <p:nvPr>
            <p:ph type="subTitle" idx="1"/>
          </p:nvPr>
        </p:nvSpPr>
        <p:spPr>
          <a:xfrm>
            <a:off x="1350682" y="4870824"/>
            <a:ext cx="10005951" cy="1458258"/>
          </a:xfrm>
        </p:spPr>
        <p:txBody>
          <a:bodyPr anchor="ctr"/>
          <a:lstStyle/>
          <a:p>
            <a:pPr algn="l"/>
            <a:endParaRPr lang="en-US"/>
          </a:p>
        </p:txBody>
      </p:sp>
      <p:sp>
        <p:nvSpPr>
          <p:cNvPr id="6" name="TextBox 5">
            <a:extLst>
              <a:ext uri="{FF2B5EF4-FFF2-40B4-BE49-F238E27FC236}">
                <a16:creationId xmlns:a16="http://schemas.microsoft.com/office/drawing/2014/main" id="{305B2C26-0D10-EB4B-9718-4D644DB8266D}"/>
              </a:ext>
            </a:extLst>
          </p:cNvPr>
          <p:cNvSpPr txBox="1"/>
          <p:nvPr/>
        </p:nvSpPr>
        <p:spPr>
          <a:xfrm>
            <a:off x="6670159" y="1601972"/>
            <a:ext cx="2783958" cy="1828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1AD3213-A1E6-B141-9C4F-B3345D11BAB3}"/>
              </a:ext>
            </a:extLst>
          </p:cNvPr>
          <p:cNvSpPr txBox="1"/>
          <p:nvPr/>
        </p:nvSpPr>
        <p:spPr>
          <a:xfrm>
            <a:off x="5181600" y="2514600"/>
            <a:ext cx="1828800" cy="1828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64876939-A049-E54F-B085-435D822D15A3}"/>
              </a:ext>
            </a:extLst>
          </p:cNvPr>
          <p:cNvSpPr txBox="1"/>
          <p:nvPr/>
        </p:nvSpPr>
        <p:spPr>
          <a:xfrm>
            <a:off x="5181600" y="2501309"/>
            <a:ext cx="44142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Here is some low contrast text</a:t>
            </a: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D7C70E0-3E61-2540-986D-C87714B35B57}"/>
              </a:ext>
            </a:extLst>
          </p:cNvPr>
          <p:cNvSpPr txBox="1"/>
          <p:nvPr/>
        </p:nvSpPr>
        <p:spPr>
          <a:xfrm>
            <a:off x="5181599" y="2501309"/>
            <a:ext cx="3439633" cy="18288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C852E1CE-85A3-0B41-9691-8CD36021B826}"/>
              </a:ext>
            </a:extLst>
          </p:cNvPr>
          <p:cNvSpPr txBox="1"/>
          <p:nvPr/>
        </p:nvSpPr>
        <p:spPr>
          <a:xfrm>
            <a:off x="5008232" y="3456409"/>
            <a:ext cx="381255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Here isn‘t  some h</a:t>
            </a:r>
            <a:r>
              <a:rPr kumimoji="0" lang="en-GB" sz="1800" b="0" i="0" u="none" strike="noStrike" kern="1200" cap="none" spc="0" normalizeH="0" baseline="0" noProof="0">
                <a:ln>
                  <a:noFill/>
                </a:ln>
                <a:solidFill>
                  <a:prstClr val="white"/>
                </a:solidFill>
                <a:effectLst/>
                <a:uLnTx/>
                <a:uFillTx/>
                <a:latin typeface="Calibri" panose="020F0502020204030204" pitchFamily="34" charset="0"/>
                <a:ea typeface="+mn-ea"/>
                <a:cs typeface="+mn-cs"/>
              </a:rPr>
              <a:t>Here isn‘t  some high contrast text</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igh contrast text</a:t>
            </a: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1804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7" name="Freeform: Shape 36">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9" name="Freeform: Shape 38">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1" name="Freeform: Shape 40">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3" name="Freeform: Shape 42">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5" name="Freeform: Shape 44">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7" name="Rectangle 46">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3E14D-57D6-421E-833B-EF9DE7CE5E10}"/>
              </a:ext>
            </a:extLst>
          </p:cNvPr>
          <p:cNvSpPr>
            <a:spLocks noGrp="1"/>
          </p:cNvSpPr>
          <p:nvPr>
            <p:ph type="ctrTitle"/>
          </p:nvPr>
        </p:nvSpPr>
        <p:spPr>
          <a:xfrm>
            <a:off x="2381534" y="1344304"/>
            <a:ext cx="7451678" cy="2843702"/>
          </a:xfrm>
        </p:spPr>
        <p:txBody>
          <a:bodyPr>
            <a:normAutofit/>
          </a:bodyPr>
          <a:lstStyle/>
          <a:p>
            <a:r>
              <a:rPr lang="en-GB" sz="5400" dirty="0">
                <a:solidFill>
                  <a:schemeClr val="bg1"/>
                </a:solidFill>
              </a:rPr>
              <a:t>objects</a:t>
            </a:r>
          </a:p>
        </p:txBody>
      </p:sp>
      <p:sp>
        <p:nvSpPr>
          <p:cNvPr id="3" name="Subtitle 2">
            <a:extLst>
              <a:ext uri="{FF2B5EF4-FFF2-40B4-BE49-F238E27FC236}">
                <a16:creationId xmlns:a16="http://schemas.microsoft.com/office/drawing/2014/main" id="{21DEEB2F-97F1-4D3C-82DE-4116793CD057}"/>
              </a:ext>
            </a:extLst>
          </p:cNvPr>
          <p:cNvSpPr>
            <a:spLocks noGrp="1"/>
          </p:cNvSpPr>
          <p:nvPr>
            <p:ph type="subTitle" idx="1"/>
          </p:nvPr>
        </p:nvSpPr>
        <p:spPr>
          <a:xfrm>
            <a:off x="2886765" y="4414123"/>
            <a:ext cx="6418471" cy="1432109"/>
          </a:xfrm>
        </p:spPr>
        <p:txBody>
          <a:bodyPr>
            <a:normAutofit/>
          </a:bodyPr>
          <a:lstStyle/>
          <a:p>
            <a:r>
              <a:rPr lang="en-GB" sz="2800" b="1" dirty="0">
                <a:solidFill>
                  <a:schemeClr val="bg1"/>
                </a:solidFill>
              </a:rPr>
              <a:t>Are they really a useful tool in </a:t>
            </a:r>
            <a:r>
              <a:rPr lang="en-GB" sz="2800" b="1" dirty="0" err="1">
                <a:solidFill>
                  <a:schemeClr val="bg1"/>
                </a:solidFill>
              </a:rPr>
              <a:t>powerpoint</a:t>
            </a:r>
            <a:r>
              <a:rPr lang="en-GB" sz="2800" b="1" dirty="0">
                <a:solidFill>
                  <a:schemeClr val="bg1"/>
                </a:solidFill>
              </a:rPr>
              <a:t> presentation</a:t>
            </a:r>
          </a:p>
        </p:txBody>
      </p:sp>
      <p:sp>
        <p:nvSpPr>
          <p:cNvPr id="53" name="Oval 52">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Cloud 3">
            <a:extLst>
              <a:ext uri="{FF2B5EF4-FFF2-40B4-BE49-F238E27FC236}">
                <a16:creationId xmlns:a16="http://schemas.microsoft.com/office/drawing/2014/main" id="{C0A15720-27A3-4213-9476-1C4E2FB111EF}"/>
              </a:ext>
            </a:extLst>
          </p:cNvPr>
          <p:cNvSpPr/>
          <p:nvPr/>
        </p:nvSpPr>
        <p:spPr>
          <a:xfrm>
            <a:off x="7817224" y="3603812"/>
            <a:ext cx="45719" cy="4571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ob</a:t>
            </a:r>
            <a:endParaRPr lang="en-GB" dirty="0"/>
          </a:p>
        </p:txBody>
      </p:sp>
    </p:spTree>
    <p:extLst>
      <p:ext uri="{BB962C8B-B14F-4D97-AF65-F5344CB8AC3E}">
        <p14:creationId xmlns:p14="http://schemas.microsoft.com/office/powerpoint/2010/main" val="2041834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4">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Rectangle 26">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4078"/>
            <a:ext cx="4641096" cy="10565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CMYK balls on a grey background">
            <a:extLst>
              <a:ext uri="{FF2B5EF4-FFF2-40B4-BE49-F238E27FC236}">
                <a16:creationId xmlns:a16="http://schemas.microsoft.com/office/drawing/2014/main" id="{49E64A73-F24E-45D7-A841-144E40DB5007}"/>
              </a:ext>
            </a:extLst>
          </p:cNvPr>
          <p:cNvPicPr>
            <a:picLocks noChangeAspect="1"/>
          </p:cNvPicPr>
          <p:nvPr/>
        </p:nvPicPr>
        <p:blipFill rotWithShape="1">
          <a:blip r:embed="rId3"/>
          <a:srcRect l="150" r="137" b="-1"/>
          <a:stretch/>
        </p:blipFill>
        <p:spPr>
          <a:xfrm>
            <a:off x="20" y="1074544"/>
            <a:ext cx="7573364" cy="5069861"/>
          </a:xfrm>
          <a:prstGeom prst="rect">
            <a:avLst/>
          </a:prstGeom>
        </p:spPr>
      </p:pic>
      <p:sp>
        <p:nvSpPr>
          <p:cNvPr id="34" name="Rectangle 28">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Rectangle 3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7" y="1095508"/>
            <a:ext cx="4606533"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7973503" y="1709530"/>
            <a:ext cx="3754671" cy="2528515"/>
          </a:xfrm>
        </p:spPr>
        <p:txBody>
          <a:bodyPr anchor="b">
            <a:normAutofit/>
          </a:bodyPr>
          <a:lstStyle/>
          <a:p>
            <a:r>
              <a:rPr lang="en-GB" sz="3600">
                <a:solidFill>
                  <a:schemeClr val="bg1"/>
                </a:solidFill>
              </a:rPr>
              <a:t>Kristina </a:t>
            </a:r>
          </a:p>
        </p:txBody>
      </p:sp>
      <p:sp>
        <p:nvSpPr>
          <p:cNvPr id="3" name="Subtitle 2"/>
          <p:cNvSpPr>
            <a:spLocks noGrp="1"/>
          </p:cNvSpPr>
          <p:nvPr>
            <p:ph type="subTitle" idx="1"/>
          </p:nvPr>
        </p:nvSpPr>
        <p:spPr>
          <a:xfrm>
            <a:off x="7976915" y="4238046"/>
            <a:ext cx="3751260" cy="1741404"/>
          </a:xfrm>
        </p:spPr>
        <p:txBody>
          <a:bodyPr anchor="t">
            <a:normAutofit fontScale="55000" lnSpcReduction="20000"/>
          </a:bodyPr>
          <a:lstStyle/>
          <a:p>
            <a:r>
              <a:rPr lang="en-US" sz="2000">
                <a:ea typeface="+mn-lt"/>
                <a:cs typeface="+mn-lt"/>
              </a:rPr>
              <a:t>Hello my name is Kristina and today I want talk about six slides of the world is like a puzzle if u lose at least part of it wont matter to  get together in life is the same don’t lose your self</a:t>
            </a:r>
            <a:endParaRPr lang="en-GB" sz="2000">
              <a:ea typeface="+mn-lt"/>
              <a:cs typeface="+mn-lt"/>
            </a:endParaRPr>
          </a:p>
          <a:p>
            <a:endParaRPr lang="en-GB" sz="2000" dirty="0">
              <a:solidFill>
                <a:schemeClr val="bg1"/>
              </a:solidFill>
              <a:ea typeface="Meiryo"/>
            </a:endParaRPr>
          </a:p>
        </p:txBody>
      </p:sp>
      <p:sp>
        <p:nvSpPr>
          <p:cNvPr id="38" name="Rectangle 32">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34559"/>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9" name="Rectangle 34">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Rectangle 36">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3" name="Rectangle 35">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5" name="Rectangle 37">
            <a:extLst>
              <a:ext uri="{FF2B5EF4-FFF2-40B4-BE49-F238E27FC236}">
                <a16:creationId xmlns:a16="http://schemas.microsoft.com/office/drawing/2014/main" id="{32BCBDFC-4ADF-4297-B113-3B3F524F2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37" name="Oval 39">
            <a:extLst>
              <a:ext uri="{FF2B5EF4-FFF2-40B4-BE49-F238E27FC236}">
                <a16:creationId xmlns:a16="http://schemas.microsoft.com/office/drawing/2014/main" id="{CD1FC1EF-ABB9-4B80-9582-E47C76BD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39" name="Oval 41">
            <a:extLst>
              <a:ext uri="{FF2B5EF4-FFF2-40B4-BE49-F238E27FC236}">
                <a16:creationId xmlns:a16="http://schemas.microsoft.com/office/drawing/2014/main" id="{1088ED32-3423-429F-96E6-C5BF1A957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4" name="Oval 43">
            <a:extLst>
              <a:ext uri="{FF2B5EF4-FFF2-40B4-BE49-F238E27FC236}">
                <a16:creationId xmlns:a16="http://schemas.microsoft.com/office/drawing/2014/main" id="{C7C788C1-07E3-4AC3-B8E7-37A0856A0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pic>
        <p:nvPicPr>
          <p:cNvPr id="8" name="Picture 3" descr="Aerial shot of a wildfire">
            <a:extLst>
              <a:ext uri="{FF2B5EF4-FFF2-40B4-BE49-F238E27FC236}">
                <a16:creationId xmlns:a16="http://schemas.microsoft.com/office/drawing/2014/main" id="{F3006E59-F328-4E4D-8461-077A909EC54A}"/>
              </a:ext>
            </a:extLst>
          </p:cNvPr>
          <p:cNvPicPr>
            <a:picLocks noChangeAspect="1"/>
          </p:cNvPicPr>
          <p:nvPr/>
        </p:nvPicPr>
        <p:blipFill rotWithShape="1">
          <a:blip r:embed="rId3">
            <a:alphaModFix amt="20000"/>
          </a:blip>
          <a:srcRect t="12770" r="-1" b="22191"/>
          <a:stretch/>
        </p:blipFill>
        <p:spPr>
          <a:xfrm>
            <a:off x="20" y="10"/>
            <a:ext cx="12188932" cy="6857326"/>
          </a:xfrm>
          <a:prstGeom prst="rect">
            <a:avLst/>
          </a:prstGeom>
        </p:spPr>
      </p:pic>
      <p:sp>
        <p:nvSpPr>
          <p:cNvPr id="46" name="Frame 45">
            <a:extLst>
              <a:ext uri="{FF2B5EF4-FFF2-40B4-BE49-F238E27FC236}">
                <a16:creationId xmlns:a16="http://schemas.microsoft.com/office/drawing/2014/main" id="{BBB1F149-105F-4CE9-A59E-12133DCF5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664"/>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venir Next LT Pro"/>
              <a:ea typeface="+mn-ea"/>
              <a:cs typeface="+mn-cs"/>
            </a:endParaRPr>
          </a:p>
        </p:txBody>
      </p:sp>
      <p:sp>
        <p:nvSpPr>
          <p:cNvPr id="2" name="Title 1"/>
          <p:cNvSpPr>
            <a:spLocks noGrp="1"/>
          </p:cNvSpPr>
          <p:nvPr>
            <p:ph type="ctrTitle"/>
          </p:nvPr>
        </p:nvSpPr>
        <p:spPr>
          <a:xfrm>
            <a:off x="1524000" y="1122363"/>
            <a:ext cx="9144000" cy="2387600"/>
          </a:xfrm>
        </p:spPr>
        <p:txBody>
          <a:bodyPr>
            <a:normAutofit/>
          </a:bodyPr>
          <a:lstStyle/>
          <a:p>
            <a:r>
              <a:rPr lang="en-GB">
                <a:solidFill>
                  <a:srgbClr val="FFFFFF"/>
                </a:solidFill>
                <a:cs typeface="Calibri Light"/>
              </a:rPr>
              <a:t>Sheraz </a:t>
            </a:r>
            <a:endParaRPr lang="en-GB">
              <a:solidFill>
                <a:srgbClr val="FFFFFF"/>
              </a:solidFill>
            </a:endParaRPr>
          </a:p>
        </p:txBody>
      </p:sp>
      <p:sp>
        <p:nvSpPr>
          <p:cNvPr id="3" name="Subtitle 2"/>
          <p:cNvSpPr>
            <a:spLocks noGrp="1"/>
          </p:cNvSpPr>
          <p:nvPr>
            <p:ph type="subTitle" idx="1"/>
          </p:nvPr>
        </p:nvSpPr>
        <p:spPr>
          <a:xfrm>
            <a:off x="1524000" y="3602038"/>
            <a:ext cx="9144000" cy="1655762"/>
          </a:xfrm>
        </p:spPr>
        <p:txBody>
          <a:bodyPr vert="horz" lIns="91440" tIns="45720" rIns="91440" bIns="45720" rtlCol="0" anchor="t">
            <a:normAutofit/>
          </a:bodyPr>
          <a:lstStyle/>
          <a:p>
            <a:pPr>
              <a:spcAft>
                <a:spcPts val="600"/>
              </a:spcAft>
            </a:pPr>
            <a:endParaRPr lang="en-GB" sz="2200" dirty="0">
              <a:solidFill>
                <a:srgbClr val="FFFFFF"/>
              </a:solidFill>
            </a:endParaRPr>
          </a:p>
        </p:txBody>
      </p:sp>
    </p:spTree>
    <p:extLst>
      <p:ext uri="{BB962C8B-B14F-4D97-AF65-F5344CB8AC3E}">
        <p14:creationId xmlns:p14="http://schemas.microsoft.com/office/powerpoint/2010/main" val="2213002720"/>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4.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tf00001229_wac</Template>
  <TotalTime>51</TotalTime>
  <Words>408</Words>
  <Application>Microsoft Office PowerPoint</Application>
  <PresentationFormat>Widescreen</PresentationFormat>
  <Paragraphs>29</Paragraphs>
  <Slides>5</Slides>
  <Notes>5</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5</vt:i4>
      </vt:variant>
    </vt:vector>
  </HeadingPairs>
  <TitlesOfParts>
    <vt:vector size="20" baseType="lpstr">
      <vt:lpstr>Meiryo</vt:lpstr>
      <vt:lpstr>Algerian</vt:lpstr>
      <vt:lpstr>Arial</vt:lpstr>
      <vt:lpstr>Avenir Next LT Pro</vt:lpstr>
      <vt:lpstr>Calibri</vt:lpstr>
      <vt:lpstr>Calibri Light</vt:lpstr>
      <vt:lpstr>Century Gothic</vt:lpstr>
      <vt:lpstr>Corbel</vt:lpstr>
      <vt:lpstr>Sabon Next LT</vt:lpstr>
      <vt:lpstr>Wingdings</vt:lpstr>
      <vt:lpstr>Wingdings 2</vt:lpstr>
      <vt:lpstr>Quotable</vt:lpstr>
      <vt:lpstr>Office Theme</vt:lpstr>
      <vt:lpstr>ShojiVTI</vt:lpstr>
      <vt:lpstr>LuminousVTI</vt:lpstr>
      <vt:lpstr>contrast can be harsh</vt:lpstr>
      <vt:lpstr>Daniela</vt:lpstr>
      <vt:lpstr>objects</vt:lpstr>
      <vt:lpstr>Kristina </vt:lpstr>
      <vt:lpstr>Sheraz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contrast can be harsh</dc:title>
  <dc:creator>simone ingleton</dc:creator>
  <cp:lastModifiedBy>simone ingleton</cp:lastModifiedBy>
  <cp:revision>3</cp:revision>
  <dcterms:created xsi:type="dcterms:W3CDTF">2021-10-12T15:55:07Z</dcterms:created>
  <dcterms:modified xsi:type="dcterms:W3CDTF">2021-10-12T16:46:16Z</dcterms:modified>
</cp:coreProperties>
</file>