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87" d="100"/>
          <a:sy n="87" d="100"/>
        </p:scale>
        <p:origin x="60" y="6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yu Sambo" userId="d9766618-3e46-45d4-99f2-08120d84987f" providerId="ADAL" clId="{C87FE801-AB1F-4414-9E30-34B1EC16AF31}"/>
    <pc:docChg chg="custSel modSld">
      <pc:chgData name="Aliyu Sambo" userId="d9766618-3e46-45d4-99f2-08120d84987f" providerId="ADAL" clId="{C87FE801-AB1F-4414-9E30-34B1EC16AF31}" dt="2025-02-21T17:34:14.535" v="52" actId="120"/>
      <pc:docMkLst>
        <pc:docMk/>
      </pc:docMkLst>
      <pc:sldChg chg="modSp mod">
        <pc:chgData name="Aliyu Sambo" userId="d9766618-3e46-45d4-99f2-08120d84987f" providerId="ADAL" clId="{C87FE801-AB1F-4414-9E30-34B1EC16AF31}" dt="2025-02-21T17:34:14.535" v="52" actId="120"/>
        <pc:sldMkLst>
          <pc:docMk/>
          <pc:sldMk cId="109857222" sldId="256"/>
        </pc:sldMkLst>
        <pc:spChg chg="mod">
          <ac:chgData name="Aliyu Sambo" userId="d9766618-3e46-45d4-99f2-08120d84987f" providerId="ADAL" clId="{C87FE801-AB1F-4414-9E30-34B1EC16AF31}" dt="2025-02-21T17:34:14.535" v="52" actId="120"/>
          <ac:spMkLst>
            <pc:docMk/>
            <pc:sldMk cId="109857222" sldId="256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C87FE801-AB1F-4414-9E30-34B1EC16AF31}" dt="2025-02-21T17:33:25.768" v="45" actId="20577"/>
        <pc:sldMkLst>
          <pc:docMk/>
          <pc:sldMk cId="2274874207" sldId="263"/>
        </pc:sldMkLst>
        <pc:spChg chg="mod">
          <ac:chgData name="Aliyu Sambo" userId="d9766618-3e46-45d4-99f2-08120d84987f" providerId="ADAL" clId="{C87FE801-AB1F-4414-9E30-34B1EC16AF31}" dt="2025-02-21T17:33:06.117" v="33" actId="20577"/>
          <ac:spMkLst>
            <pc:docMk/>
            <pc:sldMk cId="2274874207" sldId="263"/>
            <ac:spMk id="2" creationId="{E364B62B-968A-572F-F1D6-3499C14DA102}"/>
          </ac:spMkLst>
        </pc:spChg>
        <pc:spChg chg="mod">
          <ac:chgData name="Aliyu Sambo" userId="d9766618-3e46-45d4-99f2-08120d84987f" providerId="ADAL" clId="{C87FE801-AB1F-4414-9E30-34B1EC16AF31}" dt="2025-02-21T17:33:25.768" v="45" actId="20577"/>
          <ac:spMkLst>
            <pc:docMk/>
            <pc:sldMk cId="2274874207" sldId="263"/>
            <ac:spMk id="3" creationId="{66888B4D-666F-9C17-9168-7C53BD93EF23}"/>
          </ac:spMkLst>
        </pc:spChg>
      </pc:sldChg>
    </pc:docChg>
  </pc:docChgLst>
  <pc:docChgLst>
    <pc:chgData name="Aliyu Sambo" userId="S::a.sambo@uwtsd.ac.uk::d9766618-3e46-45d4-99f2-08120d84987f" providerId="AD" clId="Web-{1530B7E8-E206-1994-EAE0-2416C779E402}"/>
    <pc:docChg chg="addSld modSld sldOrd">
      <pc:chgData name="Aliyu Sambo" userId="S::a.sambo@uwtsd.ac.uk::d9766618-3e46-45d4-99f2-08120d84987f" providerId="AD" clId="Web-{1530B7E8-E206-1994-EAE0-2416C779E402}" dt="2025-02-05T13:06:28.497" v="636" actId="20577"/>
      <pc:docMkLst>
        <pc:docMk/>
      </pc:docMkLst>
      <pc:sldChg chg="addSp modSp mod setBg">
        <pc:chgData name="Aliyu Sambo" userId="S::a.sambo@uwtsd.ac.uk::d9766618-3e46-45d4-99f2-08120d84987f" providerId="AD" clId="Web-{1530B7E8-E206-1994-EAE0-2416C779E402}" dt="2025-02-05T13:06:28.497" v="636" actId="20577"/>
        <pc:sldMkLst>
          <pc:docMk/>
          <pc:sldMk cId="109857222" sldId="256"/>
        </pc:sldMkLst>
        <pc:spChg chg="mod">
          <ac:chgData name="Aliyu Sambo" userId="S::a.sambo@uwtsd.ac.uk::d9766618-3e46-45d4-99f2-08120d84987f" providerId="AD" clId="Web-{1530B7E8-E206-1994-EAE0-2416C779E402}" dt="2025-02-05T09:43:08.908" v="30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liyu Sambo" userId="S::a.sambo@uwtsd.ac.uk::d9766618-3e46-45d4-99f2-08120d84987f" providerId="AD" clId="Web-{1530B7E8-E206-1994-EAE0-2416C779E402}" dt="2025-02-05T13:06:28.497" v="636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Aliyu Sambo" userId="S::a.sambo@uwtsd.ac.uk::d9766618-3e46-45d4-99f2-08120d84987f" providerId="AD" clId="Web-{1530B7E8-E206-1994-EAE0-2416C779E402}" dt="2025-02-05T09:42:55.189" v="26"/>
          <ac:spMkLst>
            <pc:docMk/>
            <pc:sldMk cId="109857222" sldId="256"/>
            <ac:spMk id="8" creationId="{0E30439A-8A5B-46EC-8283-9B6B031D40D0}"/>
          </ac:spMkLst>
        </pc:spChg>
        <pc:spChg chg="add">
          <ac:chgData name="Aliyu Sambo" userId="S::a.sambo@uwtsd.ac.uk::d9766618-3e46-45d4-99f2-08120d84987f" providerId="AD" clId="Web-{1530B7E8-E206-1994-EAE0-2416C779E402}" dt="2025-02-05T09:42:55.189" v="26"/>
          <ac:spMkLst>
            <pc:docMk/>
            <pc:sldMk cId="109857222" sldId="256"/>
            <ac:spMk id="10" creationId="{5CEAD642-85CF-4750-8432-7C80C901F001}"/>
          </ac:spMkLst>
        </pc:spChg>
        <pc:spChg chg="add">
          <ac:chgData name="Aliyu Sambo" userId="S::a.sambo@uwtsd.ac.uk::d9766618-3e46-45d4-99f2-08120d84987f" providerId="AD" clId="Web-{1530B7E8-E206-1994-EAE0-2416C779E402}" dt="2025-02-05T09:42:55.189" v="26"/>
          <ac:spMkLst>
            <pc:docMk/>
            <pc:sldMk cId="109857222" sldId="256"/>
            <ac:spMk id="12" creationId="{FA33EEAE-15D5-4119-8C1E-89D943F911EF}"/>
          </ac:spMkLst>
        </pc:spChg>
        <pc:spChg chg="add">
          <ac:chgData name="Aliyu Sambo" userId="S::a.sambo@uwtsd.ac.uk::d9766618-3e46-45d4-99f2-08120d84987f" providerId="AD" clId="Web-{1530B7E8-E206-1994-EAE0-2416C779E402}" dt="2025-02-05T09:42:55.189" v="26"/>
          <ac:spMkLst>
            <pc:docMk/>
            <pc:sldMk cId="109857222" sldId="256"/>
            <ac:spMk id="14" creationId="{730D8B3B-9B80-4025-B934-26DC7D7CD231}"/>
          </ac:spMkLst>
        </pc:spChg>
        <pc:spChg chg="add">
          <ac:chgData name="Aliyu Sambo" userId="S::a.sambo@uwtsd.ac.uk::d9766618-3e46-45d4-99f2-08120d84987f" providerId="AD" clId="Web-{1530B7E8-E206-1994-EAE0-2416C779E402}" dt="2025-02-05T09:42:55.189" v="26"/>
          <ac:spMkLst>
            <pc:docMk/>
            <pc:sldMk cId="109857222" sldId="256"/>
            <ac:spMk id="16" creationId="{B5A1B09C-1565-46F8-B70F-621C5EB48A09}"/>
          </ac:spMkLst>
        </pc:spChg>
        <pc:spChg chg="add">
          <ac:chgData name="Aliyu Sambo" userId="S::a.sambo@uwtsd.ac.uk::d9766618-3e46-45d4-99f2-08120d84987f" providerId="AD" clId="Web-{1530B7E8-E206-1994-EAE0-2416C779E402}" dt="2025-02-05T09:42:55.189" v="26"/>
          <ac:spMkLst>
            <pc:docMk/>
            <pc:sldMk cId="109857222" sldId="256"/>
            <ac:spMk id="18" creationId="{8C516CC8-80AC-446C-A56E-9F54B7210402}"/>
          </ac:spMkLst>
        </pc:spChg>
        <pc:spChg chg="add">
          <ac:chgData name="Aliyu Sambo" userId="S::a.sambo@uwtsd.ac.uk::d9766618-3e46-45d4-99f2-08120d84987f" providerId="AD" clId="Web-{1530B7E8-E206-1994-EAE0-2416C779E402}" dt="2025-02-05T09:42:55.189" v="26"/>
          <ac:spMkLst>
            <pc:docMk/>
            <pc:sldMk cId="109857222" sldId="256"/>
            <ac:spMk id="20" creationId="{53947E58-F088-49F1-A3D1-DEA690192E84}"/>
          </ac:spMkLst>
        </pc:spChg>
      </pc:sldChg>
      <pc:sldChg chg="addSp modSp new">
        <pc:chgData name="Aliyu Sambo" userId="S::a.sambo@uwtsd.ac.uk::d9766618-3e46-45d4-99f2-08120d84987f" providerId="AD" clId="Web-{1530B7E8-E206-1994-EAE0-2416C779E402}" dt="2025-02-05T09:48:05.305" v="68"/>
        <pc:sldMkLst>
          <pc:docMk/>
          <pc:sldMk cId="1605631564" sldId="257"/>
        </pc:sldMkLst>
        <pc:spChg chg="mod">
          <ac:chgData name="Aliyu Sambo" userId="S::a.sambo@uwtsd.ac.uk::d9766618-3e46-45d4-99f2-08120d84987f" providerId="AD" clId="Web-{1530B7E8-E206-1994-EAE0-2416C779E402}" dt="2025-02-05T09:43:41.299" v="35" actId="20577"/>
          <ac:spMkLst>
            <pc:docMk/>
            <pc:sldMk cId="1605631564" sldId="257"/>
            <ac:spMk id="2" creationId="{648E096C-CCB0-86B8-8FA5-EC1AAC1106A5}"/>
          </ac:spMkLst>
        </pc:spChg>
        <pc:spChg chg="mod">
          <ac:chgData name="Aliyu Sambo" userId="S::a.sambo@uwtsd.ac.uk::d9766618-3e46-45d4-99f2-08120d84987f" providerId="AD" clId="Web-{1530B7E8-E206-1994-EAE0-2416C779E402}" dt="2025-02-05T09:47:26.492" v="64" actId="14100"/>
          <ac:spMkLst>
            <pc:docMk/>
            <pc:sldMk cId="1605631564" sldId="257"/>
            <ac:spMk id="3" creationId="{DAB6DDD0-9587-1DCE-6712-434F3FA5C47B}"/>
          </ac:spMkLst>
        </pc:spChg>
        <pc:spChg chg="add mod">
          <ac:chgData name="Aliyu Sambo" userId="S::a.sambo@uwtsd.ac.uk::d9766618-3e46-45d4-99f2-08120d84987f" providerId="AD" clId="Web-{1530B7E8-E206-1994-EAE0-2416C779E402}" dt="2025-02-05T09:48:05.305" v="68"/>
          <ac:spMkLst>
            <pc:docMk/>
            <pc:sldMk cId="1605631564" sldId="257"/>
            <ac:spMk id="4" creationId="{770E1679-F3D7-5A0E-3AA1-00D6E61E5C28}"/>
          </ac:spMkLst>
        </pc:spChg>
      </pc:sldChg>
      <pc:sldChg chg="addSp modSp new addAnim delAnim modAnim">
        <pc:chgData name="Aliyu Sambo" userId="S::a.sambo@uwtsd.ac.uk::d9766618-3e46-45d4-99f2-08120d84987f" providerId="AD" clId="Web-{1530B7E8-E206-1994-EAE0-2416C779E402}" dt="2025-02-05T11:10:32.095" v="586" actId="1076"/>
        <pc:sldMkLst>
          <pc:docMk/>
          <pc:sldMk cId="2215639375" sldId="258"/>
        </pc:sldMkLst>
        <pc:spChg chg="mod">
          <ac:chgData name="Aliyu Sambo" userId="S::a.sambo@uwtsd.ac.uk::d9766618-3e46-45d4-99f2-08120d84987f" providerId="AD" clId="Web-{1530B7E8-E206-1994-EAE0-2416C779E402}" dt="2025-02-05T09:52:56.186" v="79" actId="20577"/>
          <ac:spMkLst>
            <pc:docMk/>
            <pc:sldMk cId="2215639375" sldId="258"/>
            <ac:spMk id="2" creationId="{2060A351-8D12-9B9F-B10F-EBFCD9E6DAD7}"/>
          </ac:spMkLst>
        </pc:spChg>
        <pc:spChg chg="mod">
          <ac:chgData name="Aliyu Sambo" userId="S::a.sambo@uwtsd.ac.uk::d9766618-3e46-45d4-99f2-08120d84987f" providerId="AD" clId="Web-{1530B7E8-E206-1994-EAE0-2416C779E402}" dt="2025-02-05T09:57:13.066" v="135" actId="20577"/>
          <ac:spMkLst>
            <pc:docMk/>
            <pc:sldMk cId="2215639375" sldId="258"/>
            <ac:spMk id="3" creationId="{DFABF222-5FC0-EB36-875A-4CBF2E0564BC}"/>
          </ac:spMkLst>
        </pc:spChg>
        <pc:picChg chg="add mod">
          <ac:chgData name="Aliyu Sambo" userId="S::a.sambo@uwtsd.ac.uk::d9766618-3e46-45d4-99f2-08120d84987f" providerId="AD" clId="Web-{1530B7E8-E206-1994-EAE0-2416C779E402}" dt="2025-02-05T11:10:25.204" v="585" actId="1076"/>
          <ac:picMkLst>
            <pc:docMk/>
            <pc:sldMk cId="2215639375" sldId="258"/>
            <ac:picMk id="4" creationId="{9AA27BE8-1F58-E078-48D2-F05E72CB4000}"/>
          </ac:picMkLst>
        </pc:picChg>
        <pc:picChg chg="add mod ord">
          <ac:chgData name="Aliyu Sambo" userId="S::a.sambo@uwtsd.ac.uk::d9766618-3e46-45d4-99f2-08120d84987f" providerId="AD" clId="Web-{1530B7E8-E206-1994-EAE0-2416C779E402}" dt="2025-02-05T11:10:32.095" v="586" actId="1076"/>
          <ac:picMkLst>
            <pc:docMk/>
            <pc:sldMk cId="2215639375" sldId="258"/>
            <ac:picMk id="6" creationId="{CF2B1EB8-2344-C933-2CE2-D0FF148AA4AB}"/>
          </ac:picMkLst>
        </pc:picChg>
      </pc:sldChg>
      <pc:sldChg chg="modSp new">
        <pc:chgData name="Aliyu Sambo" userId="S::a.sambo@uwtsd.ac.uk::d9766618-3e46-45d4-99f2-08120d84987f" providerId="AD" clId="Web-{1530B7E8-E206-1994-EAE0-2416C779E402}" dt="2025-02-05T11:08:40.311" v="572" actId="20577"/>
        <pc:sldMkLst>
          <pc:docMk/>
          <pc:sldMk cId="3026393326" sldId="259"/>
        </pc:sldMkLst>
        <pc:spChg chg="mod">
          <ac:chgData name="Aliyu Sambo" userId="S::a.sambo@uwtsd.ac.uk::d9766618-3e46-45d4-99f2-08120d84987f" providerId="AD" clId="Web-{1530B7E8-E206-1994-EAE0-2416C779E402}" dt="2025-02-05T10:02:55.871" v="154" actId="20577"/>
          <ac:spMkLst>
            <pc:docMk/>
            <pc:sldMk cId="3026393326" sldId="259"/>
            <ac:spMk id="2" creationId="{A6B1CD08-1BA1-6E19-B6EB-C9FA1E419AD4}"/>
          </ac:spMkLst>
        </pc:spChg>
        <pc:spChg chg="mod">
          <ac:chgData name="Aliyu Sambo" userId="S::a.sambo@uwtsd.ac.uk::d9766618-3e46-45d4-99f2-08120d84987f" providerId="AD" clId="Web-{1530B7E8-E206-1994-EAE0-2416C779E402}" dt="2025-02-05T11:08:40.311" v="572" actId="20577"/>
          <ac:spMkLst>
            <pc:docMk/>
            <pc:sldMk cId="3026393326" sldId="259"/>
            <ac:spMk id="3" creationId="{9D409A26-A5AA-4171-8BA0-59A3162E70A7}"/>
          </ac:spMkLst>
        </pc:spChg>
      </pc:sldChg>
      <pc:sldChg chg="addSp delSp modSp new">
        <pc:chgData name="Aliyu Sambo" userId="S::a.sambo@uwtsd.ac.uk::d9766618-3e46-45d4-99f2-08120d84987f" providerId="AD" clId="Web-{1530B7E8-E206-1994-EAE0-2416C779E402}" dt="2025-02-05T10:24:48.805" v="379" actId="1076"/>
        <pc:sldMkLst>
          <pc:docMk/>
          <pc:sldMk cId="228273805" sldId="260"/>
        </pc:sldMkLst>
        <pc:spChg chg="mod">
          <ac:chgData name="Aliyu Sambo" userId="S::a.sambo@uwtsd.ac.uk::d9766618-3e46-45d4-99f2-08120d84987f" providerId="AD" clId="Web-{1530B7E8-E206-1994-EAE0-2416C779E402}" dt="2025-02-05T10:23:07.959" v="369" actId="20577"/>
          <ac:spMkLst>
            <pc:docMk/>
            <pc:sldMk cId="228273805" sldId="260"/>
            <ac:spMk id="2" creationId="{77C34E49-5E8A-E022-3EB4-3F0D251E9EE0}"/>
          </ac:spMkLst>
        </pc:spChg>
        <pc:spChg chg="add mod">
          <ac:chgData name="Aliyu Sambo" userId="S::a.sambo@uwtsd.ac.uk::d9766618-3e46-45d4-99f2-08120d84987f" providerId="AD" clId="Web-{1530B7E8-E206-1994-EAE0-2416C779E402}" dt="2025-02-05T10:19:45.548" v="325" actId="20577"/>
          <ac:spMkLst>
            <pc:docMk/>
            <pc:sldMk cId="228273805" sldId="260"/>
            <ac:spMk id="7" creationId="{F19863F2-EB4A-8654-420D-BE664A7ED777}"/>
          </ac:spMkLst>
        </pc:spChg>
        <pc:spChg chg="add mod">
          <ac:chgData name="Aliyu Sambo" userId="S::a.sambo@uwtsd.ac.uk::d9766618-3e46-45d4-99f2-08120d84987f" providerId="AD" clId="Web-{1530B7E8-E206-1994-EAE0-2416C779E402}" dt="2025-02-05T10:20:00.611" v="329" actId="1076"/>
          <ac:spMkLst>
            <pc:docMk/>
            <pc:sldMk cId="228273805" sldId="260"/>
            <ac:spMk id="11" creationId="{BBC6A64D-588D-F2BA-3776-C5997F1DCD1E}"/>
          </ac:spMkLst>
        </pc:spChg>
        <pc:spChg chg="add mod">
          <ac:chgData name="Aliyu Sambo" userId="S::a.sambo@uwtsd.ac.uk::d9766618-3e46-45d4-99f2-08120d84987f" providerId="AD" clId="Web-{1530B7E8-E206-1994-EAE0-2416C779E402}" dt="2025-02-05T10:24:48.805" v="379" actId="1076"/>
          <ac:spMkLst>
            <pc:docMk/>
            <pc:sldMk cId="228273805" sldId="260"/>
            <ac:spMk id="15" creationId="{1AC4D2E3-8F8D-FD87-28EF-F817AED52607}"/>
          </ac:spMkLst>
        </pc:spChg>
        <pc:picChg chg="add mod ord">
          <ac:chgData name="Aliyu Sambo" userId="S::a.sambo@uwtsd.ac.uk::d9766618-3e46-45d4-99f2-08120d84987f" providerId="AD" clId="Web-{1530B7E8-E206-1994-EAE0-2416C779E402}" dt="2025-02-05T10:22:51.943" v="361" actId="1076"/>
          <ac:picMkLst>
            <pc:docMk/>
            <pc:sldMk cId="228273805" sldId="260"/>
            <ac:picMk id="4" creationId="{5ACE7736-5EC5-CEA5-4A63-FE68C6D2F63C}"/>
          </ac:picMkLst>
        </pc:picChg>
        <pc:picChg chg="add mod">
          <ac:chgData name="Aliyu Sambo" userId="S::a.sambo@uwtsd.ac.uk::d9766618-3e46-45d4-99f2-08120d84987f" providerId="AD" clId="Web-{1530B7E8-E206-1994-EAE0-2416C779E402}" dt="2025-02-05T10:22:54.849" v="362" actId="1076"/>
          <ac:picMkLst>
            <pc:docMk/>
            <pc:sldMk cId="228273805" sldId="260"/>
            <ac:picMk id="6" creationId="{37C776F7-C1A7-D236-C3BD-506B57995FB1}"/>
          </ac:picMkLst>
        </pc:picChg>
        <pc:picChg chg="add mod">
          <ac:chgData name="Aliyu Sambo" userId="S::a.sambo@uwtsd.ac.uk::d9766618-3e46-45d4-99f2-08120d84987f" providerId="AD" clId="Web-{1530B7E8-E206-1994-EAE0-2416C779E402}" dt="2025-02-05T10:22:45.568" v="359" actId="1076"/>
          <ac:picMkLst>
            <pc:docMk/>
            <pc:sldMk cId="228273805" sldId="260"/>
            <ac:picMk id="14" creationId="{35C0B61E-5893-0B10-F01F-45BB93912EAA}"/>
          </ac:picMkLst>
        </pc:picChg>
      </pc:sldChg>
      <pc:sldChg chg="addSp modSp new addAnim delAnim">
        <pc:chgData name="Aliyu Sambo" userId="S::a.sambo@uwtsd.ac.uk::d9766618-3e46-45d4-99f2-08120d84987f" providerId="AD" clId="Web-{1530B7E8-E206-1994-EAE0-2416C779E402}" dt="2025-02-05T11:13:21.960" v="606"/>
        <pc:sldMkLst>
          <pc:docMk/>
          <pc:sldMk cId="2540855168" sldId="261"/>
        </pc:sldMkLst>
        <pc:spChg chg="mod">
          <ac:chgData name="Aliyu Sambo" userId="S::a.sambo@uwtsd.ac.uk::d9766618-3e46-45d4-99f2-08120d84987f" providerId="AD" clId="Web-{1530B7E8-E206-1994-EAE0-2416C779E402}" dt="2025-02-05T10:34:40.770" v="409" actId="20577"/>
          <ac:spMkLst>
            <pc:docMk/>
            <pc:sldMk cId="2540855168" sldId="261"/>
            <ac:spMk id="3" creationId="{56EB05A6-E303-F385-54AA-E10E8B39B7EA}"/>
          </ac:spMkLst>
        </pc:spChg>
        <pc:spChg chg="add mod">
          <ac:chgData name="Aliyu Sambo" userId="S::a.sambo@uwtsd.ac.uk::d9766618-3e46-45d4-99f2-08120d84987f" providerId="AD" clId="Web-{1530B7E8-E206-1994-EAE0-2416C779E402}" dt="2025-02-05T11:13:09.053" v="604" actId="20577"/>
          <ac:spMkLst>
            <pc:docMk/>
            <pc:sldMk cId="2540855168" sldId="261"/>
            <ac:spMk id="5" creationId="{6A28C517-1BE6-E947-021D-994A26A49014}"/>
          </ac:spMkLst>
        </pc:spChg>
        <pc:spChg chg="add mod">
          <ac:chgData name="Aliyu Sambo" userId="S::a.sambo@uwtsd.ac.uk::d9766618-3e46-45d4-99f2-08120d84987f" providerId="AD" clId="Web-{1530B7E8-E206-1994-EAE0-2416C779E402}" dt="2025-02-05T11:04:17.771" v="536" actId="20577"/>
          <ac:spMkLst>
            <pc:docMk/>
            <pc:sldMk cId="2540855168" sldId="261"/>
            <ac:spMk id="6" creationId="{91BD365B-9E85-B215-BA26-75D00C6B0C73}"/>
          </ac:spMkLst>
        </pc:spChg>
        <pc:spChg chg="add mod">
          <ac:chgData name="Aliyu Sambo" userId="S::a.sambo@uwtsd.ac.uk::d9766618-3e46-45d4-99f2-08120d84987f" providerId="AD" clId="Web-{1530B7E8-E206-1994-EAE0-2416C779E402}" dt="2025-02-05T11:13:15.507" v="605" actId="1076"/>
          <ac:spMkLst>
            <pc:docMk/>
            <pc:sldMk cId="2540855168" sldId="261"/>
            <ac:spMk id="7" creationId="{647D3C45-72B2-D1B7-63A9-96507EA845D8}"/>
          </ac:spMkLst>
        </pc:spChg>
        <pc:picChg chg="add mod modCrop">
          <ac:chgData name="Aliyu Sambo" userId="S::a.sambo@uwtsd.ac.uk::d9766618-3e46-45d4-99f2-08120d84987f" providerId="AD" clId="Web-{1530B7E8-E206-1994-EAE0-2416C779E402}" dt="2025-02-05T10:43:00.406" v="512" actId="1076"/>
          <ac:picMkLst>
            <pc:docMk/>
            <pc:sldMk cId="2540855168" sldId="261"/>
            <ac:picMk id="4" creationId="{E57F164D-7558-2313-A55F-C010512F4D46}"/>
          </ac:picMkLst>
        </pc:picChg>
      </pc:sldChg>
      <pc:sldChg chg="addSp delSp modSp new ord">
        <pc:chgData name="Aliyu Sambo" userId="S::a.sambo@uwtsd.ac.uk::d9766618-3e46-45d4-99f2-08120d84987f" providerId="AD" clId="Web-{1530B7E8-E206-1994-EAE0-2416C779E402}" dt="2025-02-05T10:43:52.766" v="518"/>
        <pc:sldMkLst>
          <pc:docMk/>
          <pc:sldMk cId="3198624047" sldId="262"/>
        </pc:sldMkLst>
        <pc:picChg chg="add mod ord">
          <ac:chgData name="Aliyu Sambo" userId="S::a.sambo@uwtsd.ac.uk::d9766618-3e46-45d4-99f2-08120d84987f" providerId="AD" clId="Web-{1530B7E8-E206-1994-EAE0-2416C779E402}" dt="2025-02-05T10:34:46.020" v="412" actId="1076"/>
          <ac:picMkLst>
            <pc:docMk/>
            <pc:sldMk cId="3198624047" sldId="262"/>
            <ac:picMk id="4" creationId="{C7A30998-E1D7-1072-E8BE-82CE4BA4DC4D}"/>
          </ac:picMkLst>
        </pc:picChg>
      </pc:sldChg>
      <pc:sldChg chg="modSp new">
        <pc:chgData name="Aliyu Sambo" userId="S::a.sambo@uwtsd.ac.uk::d9766618-3e46-45d4-99f2-08120d84987f" providerId="AD" clId="Web-{1530B7E8-E206-1994-EAE0-2416C779E402}" dt="2025-02-05T11:45:17.331" v="621" actId="20577"/>
        <pc:sldMkLst>
          <pc:docMk/>
          <pc:sldMk cId="2274874207" sldId="263"/>
        </pc:sldMkLst>
        <pc:spChg chg="mod">
          <ac:chgData name="Aliyu Sambo" userId="S::a.sambo@uwtsd.ac.uk::d9766618-3e46-45d4-99f2-08120d84987f" providerId="AD" clId="Web-{1530B7E8-E206-1994-EAE0-2416C779E402}" dt="2025-02-05T11:45:17.331" v="621" actId="20577"/>
          <ac:spMkLst>
            <pc:docMk/>
            <pc:sldMk cId="2274874207" sldId="263"/>
            <ac:spMk id="3" creationId="{66888B4D-666F-9C17-9168-7C53BD93EF23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2/21/2025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2/21/2025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E30439A-8A5B-46EC-8283-9B6B031D40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7"/>
            <a:ext cx="12192001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55521" y="-1720"/>
            <a:ext cx="11750040" cy="6840685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6054" y="-1291"/>
            <a:ext cx="3608179" cy="6858864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274173">
            <a:off x="6059728" y="779270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9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86865" y="818984"/>
            <a:ext cx="7839030" cy="2452091"/>
          </a:xfrm>
        </p:spPr>
        <p:txBody>
          <a:bodyPr>
            <a:normAutofit/>
          </a:bodyPr>
          <a:lstStyle/>
          <a:p>
            <a:pPr algn="r"/>
            <a:r>
              <a:rPr lang="en-US" dirty="0">
                <a:solidFill>
                  <a:srgbClr val="FFFFFF"/>
                </a:solidFill>
              </a:rPr>
              <a:t>Setting up IP Address on Linux (Debian 12)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314" y="4480038"/>
            <a:ext cx="12179371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31873" y="4189518"/>
            <a:ext cx="9232567" cy="168016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2800" b="1" dirty="0">
                <a:solidFill>
                  <a:schemeClr val="bg1"/>
                </a:solidFill>
              </a:rPr>
              <a:t>Link to Video:</a:t>
            </a:r>
            <a:br>
              <a:rPr lang="en-US" sz="2800" b="1" dirty="0">
                <a:solidFill>
                  <a:schemeClr val="bg1"/>
                </a:solidFill>
              </a:rPr>
            </a:br>
            <a:br>
              <a:rPr lang="en-US" sz="2800" b="1" dirty="0">
                <a:solidFill>
                  <a:schemeClr val="bg1"/>
                </a:solidFill>
              </a:rPr>
            </a:br>
            <a:r>
              <a:rPr lang="en-US" sz="2800" b="1" dirty="0">
                <a:solidFill>
                  <a:schemeClr val="bg1"/>
                </a:solidFill>
                <a:ea typeface="+mn-lt"/>
                <a:cs typeface="+mn-lt"/>
              </a:rPr>
              <a:t>https://uwtsd.hosted.panopto.com/Panopto/Pages/Viewer.aspx?id=a4402cdb-c455-4d4c-a805-b27b00bb18cc </a:t>
            </a:r>
            <a:endParaRPr lang="en-US" sz="2800" b="1" dirty="0">
              <a:solidFill>
                <a:schemeClr val="bg1"/>
              </a:solidFill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3947E58-F088-49F1-A3D1-DEA690192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6967085" y="1632660"/>
            <a:ext cx="6857572" cy="3592258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0"/>
                </a:srgb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8E096C-CCB0-86B8-8FA5-EC1AAC1106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solidFill>
                  <a:srgbClr val="1A1919"/>
                </a:solidFill>
                <a:latin typeface="Open Sans"/>
                <a:ea typeface="Open Sans"/>
                <a:cs typeface="Open Sans"/>
              </a:rPr>
              <a:t>How to Set Up a Static IP Address on Debian 12?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B6DDD0-9587-1DCE-6712-434F3FA5C4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1123384" cy="449647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900" dirty="0">
                <a:solidFill>
                  <a:srgbClr val="424242"/>
                </a:solidFill>
                <a:latin typeface="Open Sans"/>
                <a:ea typeface="Open Sans"/>
                <a:cs typeface="Open Sans"/>
              </a:rPr>
              <a:t>There are different methods </a:t>
            </a:r>
          </a:p>
          <a:p>
            <a:pPr marL="0" indent="0">
              <a:buNone/>
            </a:pPr>
            <a:r>
              <a:rPr lang="en-US" sz="1900" dirty="0">
                <a:solidFill>
                  <a:srgbClr val="424242"/>
                </a:solidFill>
                <a:latin typeface="Open Sans"/>
                <a:ea typeface="Open Sans"/>
                <a:cs typeface="Open Sans"/>
              </a:rPr>
              <a:t>(may depending on the network interface you are using)</a:t>
            </a:r>
          </a:p>
          <a:p>
            <a:pPr marL="0" indent="0">
              <a:buNone/>
            </a:pPr>
            <a:endParaRPr lang="en-US" dirty="0">
              <a:solidFill>
                <a:srgbClr val="424242"/>
              </a:solidFill>
              <a:latin typeface="Open Sans"/>
              <a:ea typeface="Open Sans"/>
              <a:cs typeface="Open Sans"/>
            </a:endParaRPr>
          </a:p>
          <a:p>
            <a:r>
              <a:rPr lang="en-US" dirty="0">
                <a:latin typeface="Open Sans"/>
                <a:ea typeface="Open Sans"/>
                <a:cs typeface="Open Sans"/>
              </a:rPr>
              <a:t>Method 1: Editing the </a:t>
            </a:r>
            <a:r>
              <a:rPr lang="en-US" b="1" dirty="0">
                <a:latin typeface="Open Sans"/>
                <a:ea typeface="Open Sans"/>
                <a:cs typeface="Open Sans"/>
              </a:rPr>
              <a:t>/</a:t>
            </a:r>
            <a:r>
              <a:rPr lang="en-US" b="1" err="1">
                <a:latin typeface="Open Sans"/>
                <a:ea typeface="Open Sans"/>
                <a:cs typeface="Open Sans"/>
              </a:rPr>
              <a:t>etc</a:t>
            </a:r>
            <a:r>
              <a:rPr lang="en-US" b="1" dirty="0">
                <a:latin typeface="Open Sans"/>
                <a:ea typeface="Open Sans"/>
                <a:cs typeface="Open Sans"/>
              </a:rPr>
              <a:t>/network/interfaces</a:t>
            </a:r>
            <a:r>
              <a:rPr lang="en-US" dirty="0">
                <a:latin typeface="Open Sans"/>
                <a:ea typeface="Open Sans"/>
                <a:cs typeface="Open Sans"/>
              </a:rPr>
              <a:t> File</a:t>
            </a:r>
            <a:endParaRPr lang="en-US"/>
          </a:p>
          <a:p>
            <a:r>
              <a:rPr lang="en-US" dirty="0">
                <a:latin typeface="Open Sans"/>
                <a:ea typeface="Open Sans"/>
                <a:cs typeface="Open Sans"/>
              </a:rPr>
              <a:t>Method 2: Using the </a:t>
            </a:r>
            <a:r>
              <a:rPr lang="en-US" b="1" err="1">
                <a:latin typeface="Open Sans"/>
                <a:ea typeface="Open Sans"/>
                <a:cs typeface="Open Sans"/>
              </a:rPr>
              <a:t>nmcli</a:t>
            </a:r>
            <a:r>
              <a:rPr lang="en-US" b="1" dirty="0">
                <a:latin typeface="Open Sans"/>
                <a:ea typeface="Open Sans"/>
                <a:cs typeface="Open Sans"/>
              </a:rPr>
              <a:t> </a:t>
            </a:r>
            <a:r>
              <a:rPr lang="en-US" dirty="0">
                <a:latin typeface="Open Sans"/>
                <a:ea typeface="Open Sans"/>
                <a:cs typeface="Open Sans"/>
              </a:rPr>
              <a:t>(Command-line Tool)</a:t>
            </a:r>
            <a:endParaRPr lang="en-US"/>
          </a:p>
          <a:p>
            <a:r>
              <a:rPr lang="en-US" dirty="0">
                <a:latin typeface="Open Sans"/>
                <a:ea typeface="Open Sans"/>
                <a:cs typeface="Open Sans"/>
              </a:rPr>
              <a:t>Method 3: Using the </a:t>
            </a:r>
            <a:r>
              <a:rPr lang="en-US" b="1" err="1">
                <a:latin typeface="Open Sans"/>
                <a:ea typeface="Open Sans"/>
                <a:cs typeface="Open Sans"/>
              </a:rPr>
              <a:t>nmtui</a:t>
            </a:r>
            <a:r>
              <a:rPr lang="en-US" b="1" dirty="0">
                <a:latin typeface="Open Sans"/>
                <a:ea typeface="Open Sans"/>
                <a:cs typeface="Open Sans"/>
              </a:rPr>
              <a:t> </a:t>
            </a:r>
            <a:r>
              <a:rPr lang="en-US" dirty="0">
                <a:latin typeface="Open Sans"/>
                <a:ea typeface="Open Sans"/>
                <a:cs typeface="Open Sans"/>
              </a:rPr>
              <a:t>(Text-based Interface)</a:t>
            </a:r>
            <a:endParaRPr lang="en-US"/>
          </a:p>
          <a:p>
            <a:r>
              <a:rPr lang="en-US" dirty="0">
                <a:latin typeface="Open Sans"/>
                <a:ea typeface="Open Sans"/>
                <a:cs typeface="Open Sans"/>
              </a:rPr>
              <a:t>Method 4: Using </a:t>
            </a:r>
            <a:r>
              <a:rPr lang="en-US" b="1" err="1">
                <a:latin typeface="Open Sans"/>
                <a:ea typeface="Open Sans"/>
                <a:cs typeface="Open Sans"/>
              </a:rPr>
              <a:t>NetworkManager</a:t>
            </a:r>
            <a:r>
              <a:rPr lang="en-US" b="1" dirty="0">
                <a:latin typeface="Open Sans"/>
                <a:ea typeface="Open Sans"/>
                <a:cs typeface="Open Sans"/>
              </a:rPr>
              <a:t> </a:t>
            </a:r>
            <a:r>
              <a:rPr lang="en-US" dirty="0">
                <a:latin typeface="Open Sans"/>
                <a:ea typeface="Open Sans"/>
                <a:cs typeface="Open Sans"/>
              </a:rPr>
              <a:t>(Graphical-based Interface)</a:t>
            </a:r>
            <a:endParaRPr lang="en-US"/>
          </a:p>
          <a:p>
            <a:endParaRPr lang="en-US" sz="4000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770E1679-F3D7-5A0E-3AA1-00D6E61E5C28}"/>
              </a:ext>
            </a:extLst>
          </p:cNvPr>
          <p:cNvSpPr/>
          <p:nvPr/>
        </p:nvSpPr>
        <p:spPr>
          <a:xfrm>
            <a:off x="1029729" y="3047999"/>
            <a:ext cx="9216081" cy="648729"/>
          </a:xfrm>
          <a:prstGeom prst="round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56315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60A351-8D12-9B9F-B10F-EBFCD9E6DA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800" dirty="0">
                <a:solidFill>
                  <a:srgbClr val="1A1919"/>
                </a:solidFill>
                <a:latin typeface="Open Sans"/>
                <a:ea typeface="Open Sans"/>
                <a:cs typeface="Open Sans"/>
              </a:rPr>
              <a:t>Method 1: Set Up a Static IP Address on Debian 12 Editing the </a:t>
            </a:r>
            <a:r>
              <a:rPr lang="en-US" sz="2800" b="1" dirty="0">
                <a:solidFill>
                  <a:srgbClr val="1A1919"/>
                </a:solidFill>
                <a:latin typeface="Open Sans"/>
                <a:ea typeface="Open Sans"/>
                <a:cs typeface="Open Sans"/>
              </a:rPr>
              <a:t>/</a:t>
            </a:r>
            <a:r>
              <a:rPr lang="en-US" sz="2800" b="1" err="1">
                <a:solidFill>
                  <a:srgbClr val="1A1919"/>
                </a:solidFill>
                <a:latin typeface="Open Sans"/>
                <a:ea typeface="Open Sans"/>
                <a:cs typeface="Open Sans"/>
              </a:rPr>
              <a:t>etc</a:t>
            </a:r>
            <a:r>
              <a:rPr lang="en-US" sz="2800" b="1" dirty="0">
                <a:solidFill>
                  <a:srgbClr val="1A1919"/>
                </a:solidFill>
                <a:latin typeface="Open Sans"/>
                <a:ea typeface="Open Sans"/>
                <a:cs typeface="Open Sans"/>
              </a:rPr>
              <a:t>/network/interfaces</a:t>
            </a:r>
            <a:r>
              <a:rPr lang="en-US" sz="2800" dirty="0">
                <a:solidFill>
                  <a:srgbClr val="1A1919"/>
                </a:solidFill>
                <a:latin typeface="Open Sans"/>
                <a:ea typeface="Open Sans"/>
                <a:cs typeface="Open Sans"/>
              </a:rPr>
              <a:t> File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ABF222-5FC0-EB36-875A-4CBF2E0564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843" y="1553482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US" sz="1900" dirty="0">
                <a:solidFill>
                  <a:srgbClr val="424242"/>
                </a:solidFill>
                <a:latin typeface="Open Sans"/>
                <a:ea typeface="Open Sans"/>
                <a:cs typeface="Open Sans"/>
              </a:rPr>
              <a:t>The “</a:t>
            </a:r>
            <a:r>
              <a:rPr lang="en-US" sz="1900" b="1" dirty="0">
                <a:solidFill>
                  <a:srgbClr val="424242"/>
                </a:solidFill>
                <a:latin typeface="Open Sans"/>
                <a:ea typeface="Open Sans"/>
                <a:cs typeface="Open Sans"/>
              </a:rPr>
              <a:t>/</a:t>
            </a:r>
            <a:r>
              <a:rPr lang="en-US" sz="1900" b="1" dirty="0" err="1">
                <a:solidFill>
                  <a:srgbClr val="424242"/>
                </a:solidFill>
                <a:latin typeface="Open Sans"/>
                <a:ea typeface="Open Sans"/>
                <a:cs typeface="Open Sans"/>
              </a:rPr>
              <a:t>etc</a:t>
            </a:r>
            <a:r>
              <a:rPr lang="en-US" sz="1900" b="1" dirty="0">
                <a:solidFill>
                  <a:srgbClr val="424242"/>
                </a:solidFill>
                <a:latin typeface="Open Sans"/>
                <a:ea typeface="Open Sans"/>
                <a:cs typeface="Open Sans"/>
              </a:rPr>
              <a:t>/network/interfaces</a:t>
            </a:r>
            <a:r>
              <a:rPr lang="en-US" sz="1900" dirty="0">
                <a:solidFill>
                  <a:srgbClr val="424242"/>
                </a:solidFill>
                <a:latin typeface="Open Sans"/>
                <a:ea typeface="Open Sans"/>
                <a:cs typeface="Open Sans"/>
              </a:rPr>
              <a:t>” file holds the configuration of the network interfaces. </a:t>
            </a:r>
            <a:endParaRPr lang="en-US" dirty="0">
              <a:solidFill>
                <a:srgbClr val="000000"/>
              </a:solidFill>
              <a:latin typeface="Aptos" panose="020B0004020202020204"/>
              <a:ea typeface="Open Sans"/>
              <a:cs typeface="Open Sans"/>
            </a:endParaRPr>
          </a:p>
          <a:p>
            <a:pPr>
              <a:buNone/>
            </a:pPr>
            <a:endParaRPr lang="en-US" sz="1900" dirty="0">
              <a:solidFill>
                <a:srgbClr val="424242"/>
              </a:solidFill>
              <a:latin typeface="Open Sans"/>
              <a:ea typeface="Open Sans"/>
              <a:cs typeface="Open Sans"/>
            </a:endParaRPr>
          </a:p>
          <a:p>
            <a:pPr marL="457200" indent="-457200">
              <a:buAutoNum type="arabicPeriod"/>
            </a:pPr>
            <a:r>
              <a:rPr lang="en-US" sz="1900" dirty="0">
                <a:solidFill>
                  <a:srgbClr val="424242"/>
                </a:solidFill>
                <a:latin typeface="Open Sans"/>
                <a:ea typeface="Open Sans"/>
                <a:cs typeface="Open Sans"/>
              </a:rPr>
              <a:t>To check its current IP address:</a:t>
            </a:r>
            <a:endParaRPr lang="en-US" dirty="0"/>
          </a:p>
          <a:p>
            <a:pPr marL="0" indent="0">
              <a:buNone/>
            </a:pPr>
            <a:r>
              <a:rPr lang="en-US" sz="1900" dirty="0">
                <a:solidFill>
                  <a:srgbClr val="424242"/>
                </a:solidFill>
                <a:latin typeface="Open Sans"/>
                <a:ea typeface="Open Sans"/>
                <a:cs typeface="Open Sans"/>
              </a:rPr>
              <a:t> </a:t>
            </a:r>
            <a:r>
              <a:rPr lang="en-US" sz="1900" b="1" dirty="0" err="1">
                <a:solidFill>
                  <a:srgbClr val="424242"/>
                </a:solidFill>
                <a:latin typeface="Open Sans"/>
                <a:ea typeface="Open Sans"/>
                <a:cs typeface="Open Sans"/>
              </a:rPr>
              <a:t>ip</a:t>
            </a:r>
            <a:r>
              <a:rPr lang="en-US" sz="1900" b="1" dirty="0">
                <a:solidFill>
                  <a:srgbClr val="424242"/>
                </a:solidFill>
                <a:latin typeface="Open Sans"/>
                <a:ea typeface="Open Sans"/>
                <a:cs typeface="Open Sans"/>
              </a:rPr>
              <a:t> </a:t>
            </a:r>
            <a:r>
              <a:rPr lang="en-US" sz="1900" b="1" dirty="0" err="1">
                <a:solidFill>
                  <a:srgbClr val="424242"/>
                </a:solidFill>
                <a:latin typeface="Open Sans"/>
                <a:ea typeface="Open Sans"/>
                <a:cs typeface="Open Sans"/>
              </a:rPr>
              <a:t>addr</a:t>
            </a:r>
            <a:r>
              <a:rPr lang="en-US" sz="1900" dirty="0">
                <a:solidFill>
                  <a:srgbClr val="424242"/>
                </a:solidFill>
                <a:latin typeface="Open Sans"/>
                <a:ea typeface="Open Sans"/>
                <a:cs typeface="Open Sans"/>
              </a:rPr>
              <a:t> (equivalent to ipconfig in Windows)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6" name="Content Placeholder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CF2B1EB8-2344-C933-2CE2-D0FF148AA4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1472" y="3264779"/>
            <a:ext cx="8263839" cy="3336840"/>
          </a:xfrm>
          <a:prstGeom prst="rect">
            <a:avLst/>
          </a:prstGeom>
        </p:spPr>
      </p:pic>
      <p:pic>
        <p:nvPicPr>
          <p:cNvPr id="4" name="Picture 3" descr="A screenshot of a computer program&#10;&#10;AI-generated content may be incorrect.">
            <a:extLst>
              <a:ext uri="{FF2B5EF4-FFF2-40B4-BE49-F238E27FC236}">
                <a16:creationId xmlns:a16="http://schemas.microsoft.com/office/drawing/2014/main" id="{9AA27BE8-1F58-E078-48D2-F05E72CB40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7026" y="3269478"/>
            <a:ext cx="6589485" cy="3531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5639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B1CD08-1BA1-6E19-B6EB-C9FA1E419A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Enable Administrator Changes - SU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409A26-A5AA-4171-8BA0-59A3162E70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/>
              <a:t>2. Open Terminal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sz="2400" dirty="0">
                <a:latin typeface="Aptos Display"/>
              </a:rPr>
              <a:t>3. Change profile Mode to enable Admin. changes </a:t>
            </a:r>
            <a:endParaRPr lang="en-US" sz="2400" dirty="0"/>
          </a:p>
          <a:p>
            <a:pPr marL="0" indent="0">
              <a:buNone/>
            </a:pPr>
            <a:r>
              <a:rPr lang="en-US" sz="2000" dirty="0"/>
              <a:t> type</a:t>
            </a:r>
            <a:r>
              <a:rPr lang="en-US" sz="2000" dirty="0">
                <a:solidFill>
                  <a:srgbClr val="000000"/>
                </a:solidFill>
              </a:rPr>
              <a:t> </a:t>
            </a:r>
            <a:r>
              <a:rPr lang="en-US" sz="2000" b="1" i="1" dirty="0">
                <a:solidFill>
                  <a:srgbClr val="000000"/>
                </a:solidFill>
              </a:rPr>
              <a:t>SU - </a:t>
            </a:r>
          </a:p>
          <a:p>
            <a:pPr marL="0" indent="0">
              <a:buNone/>
            </a:pPr>
            <a:r>
              <a:rPr lang="en-US" sz="2000" dirty="0"/>
              <a:t> Enter password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400" dirty="0"/>
              <a:t>3. </a:t>
            </a:r>
            <a:r>
              <a:rPr lang="en-US" sz="2400" dirty="0">
                <a:solidFill>
                  <a:srgbClr val="000000"/>
                </a:solidFill>
                <a:latin typeface="Aptos"/>
              </a:rPr>
              <a:t>Open the configuration File:</a:t>
            </a:r>
            <a:endParaRPr lang="en-US" b="1" dirty="0">
              <a:solidFill>
                <a:srgbClr val="000000"/>
              </a:solidFill>
              <a:latin typeface="Aptos"/>
            </a:endParaRPr>
          </a:p>
          <a:p>
            <a:pPr marL="0" indent="0">
              <a:buNone/>
            </a:pPr>
            <a:r>
              <a:rPr lang="en-US" sz="1900" b="1" i="1" dirty="0">
                <a:solidFill>
                  <a:srgbClr val="424242"/>
                </a:solidFill>
                <a:latin typeface="Consolas"/>
              </a:rPr>
              <a:t>   </a:t>
            </a:r>
            <a:r>
              <a:rPr lang="en-US" sz="2000" b="1" i="1" dirty="0">
                <a:solidFill>
                  <a:srgbClr val="424242"/>
                </a:solidFill>
                <a:latin typeface="Consolas"/>
              </a:rPr>
              <a:t>nano /</a:t>
            </a:r>
            <a:r>
              <a:rPr lang="en-US" sz="2000" b="1" i="1" err="1">
                <a:solidFill>
                  <a:srgbClr val="424242"/>
                </a:solidFill>
                <a:latin typeface="Consolas"/>
              </a:rPr>
              <a:t>etc</a:t>
            </a:r>
            <a:r>
              <a:rPr lang="en-US" sz="2000" b="1" i="1" dirty="0">
                <a:solidFill>
                  <a:srgbClr val="424242"/>
                </a:solidFill>
                <a:latin typeface="Consolas"/>
              </a:rPr>
              <a:t>/network/interfaces</a:t>
            </a:r>
            <a:endParaRPr lang="en-US"/>
          </a:p>
          <a:p>
            <a:pPr marL="0" indent="0">
              <a:buNone/>
            </a:pP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0263933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34E49-5E8A-E022-3EB4-3F0D251E9E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Static IP Address to configure</a:t>
            </a:r>
          </a:p>
        </p:txBody>
      </p:sp>
      <p:pic>
        <p:nvPicPr>
          <p:cNvPr id="4" name="Content Placeholder 3" descr="Laptop outline">
            <a:extLst>
              <a:ext uri="{FF2B5EF4-FFF2-40B4-BE49-F238E27FC236}">
                <a16:creationId xmlns:a16="http://schemas.microsoft.com/office/drawing/2014/main" id="{5ACE7736-5EC5-CEA5-4A63-FE68C6D2F63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73185" y="1537596"/>
            <a:ext cx="2077994" cy="2077994"/>
          </a:xfrm>
        </p:spPr>
      </p:pic>
      <p:pic>
        <p:nvPicPr>
          <p:cNvPr id="6" name="Content Placeholder 3" descr="Laptop outline">
            <a:extLst>
              <a:ext uri="{FF2B5EF4-FFF2-40B4-BE49-F238E27FC236}">
                <a16:creationId xmlns:a16="http://schemas.microsoft.com/office/drawing/2014/main" id="{37C776F7-C1A7-D236-C3BD-506B57995F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198747" y="1535536"/>
            <a:ext cx="2077994" cy="207799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19863F2-EB4A-8654-420D-BE664A7ED777}"/>
              </a:ext>
            </a:extLst>
          </p:cNvPr>
          <p:cNvSpPr txBox="1"/>
          <p:nvPr/>
        </p:nvSpPr>
        <p:spPr>
          <a:xfrm>
            <a:off x="205946" y="3614350"/>
            <a:ext cx="3171567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b="1" dirty="0"/>
              <a:t>Server</a:t>
            </a:r>
          </a:p>
          <a:p>
            <a:r>
              <a:rPr lang="en-US" dirty="0"/>
              <a:t>IP Address : </a:t>
            </a:r>
            <a:r>
              <a:rPr lang="en-US" b="1" dirty="0"/>
              <a:t>10.1.1.1</a:t>
            </a:r>
          </a:p>
          <a:p>
            <a:r>
              <a:rPr lang="en-US" dirty="0"/>
              <a:t>Subnet mask: </a:t>
            </a:r>
            <a:r>
              <a:rPr lang="en-US" b="1" dirty="0"/>
              <a:t>255.255.255.0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BC6A64D-588D-F2BA-3776-C5997F1DCD1E}"/>
              </a:ext>
            </a:extLst>
          </p:cNvPr>
          <p:cNvSpPr txBox="1"/>
          <p:nvPr/>
        </p:nvSpPr>
        <p:spPr>
          <a:xfrm>
            <a:off x="3943864" y="3614350"/>
            <a:ext cx="3171567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b="1" dirty="0"/>
              <a:t>Client</a:t>
            </a:r>
          </a:p>
          <a:p>
            <a:r>
              <a:rPr lang="en-US" dirty="0"/>
              <a:t>IP Address : </a:t>
            </a:r>
            <a:r>
              <a:rPr lang="en-US" b="1" dirty="0"/>
              <a:t>10.1.1.5</a:t>
            </a:r>
          </a:p>
          <a:p>
            <a:r>
              <a:rPr lang="en-US" dirty="0"/>
              <a:t>Subnet mask: </a:t>
            </a:r>
            <a:r>
              <a:rPr lang="en-US" b="1" dirty="0"/>
              <a:t>255.255.255.0</a:t>
            </a:r>
          </a:p>
        </p:txBody>
      </p:sp>
      <p:pic>
        <p:nvPicPr>
          <p:cNvPr id="14" name="Picture 13" descr="A close-up of a ruler&#10;&#10;AI-generated content may be incorrect.">
            <a:extLst>
              <a:ext uri="{FF2B5EF4-FFF2-40B4-BE49-F238E27FC236}">
                <a16:creationId xmlns:a16="http://schemas.microsoft.com/office/drawing/2014/main" id="{35C0B61E-5893-0B10-F01F-45BB93912EA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99289" y="3430673"/>
            <a:ext cx="4495800" cy="2962275"/>
          </a:xfrm>
          <a:prstGeom prst="rect">
            <a:avLst/>
          </a:prstGeom>
        </p:spPr>
      </p:pic>
      <p:sp>
        <p:nvSpPr>
          <p:cNvPr id="15" name="Arrow: Left-Right 14">
            <a:extLst>
              <a:ext uri="{FF2B5EF4-FFF2-40B4-BE49-F238E27FC236}">
                <a16:creationId xmlns:a16="http://schemas.microsoft.com/office/drawing/2014/main" id="{1AC4D2E3-8F8D-FD87-28EF-F817AED52607}"/>
              </a:ext>
            </a:extLst>
          </p:cNvPr>
          <p:cNvSpPr/>
          <p:nvPr/>
        </p:nvSpPr>
        <p:spPr>
          <a:xfrm>
            <a:off x="473675" y="5004484"/>
            <a:ext cx="2749377" cy="483973"/>
          </a:xfrm>
          <a:prstGeom prst="rightArrow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2738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A5B456-7FB7-CC6B-D9EF-20FC9A6986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C7A30998-E1D7-1072-E8BE-82CE4BA4DC4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71769" y="577185"/>
            <a:ext cx="9077325" cy="3676650"/>
          </a:xfrm>
        </p:spPr>
      </p:pic>
    </p:spTree>
    <p:extLst>
      <p:ext uri="{BB962C8B-B14F-4D97-AF65-F5344CB8AC3E}">
        <p14:creationId xmlns:p14="http://schemas.microsoft.com/office/powerpoint/2010/main" val="31986240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2A50F-5242-D333-9BB4-175B82CE54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EB05A6-E303-F385-54AA-E10E8B39B7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Open the configuration file</a:t>
            </a:r>
          </a:p>
          <a:p>
            <a:pPr marL="457200" lvl="1" indent="0">
              <a:buNone/>
            </a:pPr>
            <a:r>
              <a:rPr lang="en-US" b="1" i="1" dirty="0">
                <a:solidFill>
                  <a:srgbClr val="424242"/>
                </a:solidFill>
                <a:latin typeface="Consolas"/>
              </a:rPr>
              <a:t>nano /</a:t>
            </a:r>
            <a:r>
              <a:rPr lang="en-US" b="1" i="1" dirty="0" err="1">
                <a:solidFill>
                  <a:srgbClr val="424242"/>
                </a:solidFill>
                <a:latin typeface="Consolas"/>
              </a:rPr>
              <a:t>etc</a:t>
            </a:r>
            <a:r>
              <a:rPr lang="en-US" b="1" i="1" dirty="0">
                <a:solidFill>
                  <a:srgbClr val="424242"/>
                </a:solidFill>
                <a:latin typeface="Consolas"/>
              </a:rPr>
              <a:t>/network/interfaces</a:t>
            </a:r>
          </a:p>
          <a:p>
            <a:pPr marL="457200" lvl="1" indent="0">
              <a:buNone/>
            </a:pPr>
            <a:endParaRPr lang="en-US" b="1" i="1" dirty="0">
              <a:solidFill>
                <a:srgbClr val="424242"/>
              </a:solidFill>
              <a:latin typeface="Consolas"/>
            </a:endParaRPr>
          </a:p>
          <a:p>
            <a:pPr marL="0" indent="0">
              <a:buNone/>
            </a:pPr>
            <a:endParaRPr lang="en-US" b="1" i="1" dirty="0">
              <a:solidFill>
                <a:srgbClr val="424242"/>
              </a:solidFill>
              <a:latin typeface="Consolas"/>
            </a:endParaRPr>
          </a:p>
        </p:txBody>
      </p:sp>
      <p:pic>
        <p:nvPicPr>
          <p:cNvPr id="4" name="Picture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E57F164D-7558-2313-A55F-C010512F4D4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5398" b="182"/>
          <a:stretch/>
        </p:blipFill>
        <p:spPr>
          <a:xfrm>
            <a:off x="6601597" y="1191784"/>
            <a:ext cx="5267243" cy="563803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A28C517-1BE6-E947-021D-994A26A49014}"/>
              </a:ext>
            </a:extLst>
          </p:cNvPr>
          <p:cNvSpPr txBox="1"/>
          <p:nvPr/>
        </p:nvSpPr>
        <p:spPr>
          <a:xfrm>
            <a:off x="832020" y="4322806"/>
            <a:ext cx="5121876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i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# The primary network interface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r>
              <a:rPr lang="en-US" b="1" i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# changed 05-Feb-2025</a:t>
            </a:r>
          </a:p>
          <a:p>
            <a:r>
              <a:rPr lang="en-US" b="1" i="1" dirty="0">
                <a:highlight>
                  <a:srgbClr val="FFFF00"/>
                </a:highlight>
              </a:rPr>
              <a:t>auto enp0s3 </a:t>
            </a:r>
            <a:endParaRPr lang="en-US" dirty="0">
              <a:highlight>
                <a:srgbClr val="FFFF00"/>
              </a:highlight>
            </a:endParaRPr>
          </a:p>
          <a:p>
            <a:r>
              <a:rPr lang="en-US" b="1" i="1" err="1"/>
              <a:t>iface</a:t>
            </a:r>
            <a:r>
              <a:rPr lang="en-US" b="1" i="1" dirty="0"/>
              <a:t> enp0s3 </a:t>
            </a:r>
            <a:r>
              <a:rPr lang="en-US" b="1" i="1" err="1"/>
              <a:t>inet</a:t>
            </a:r>
            <a:r>
              <a:rPr lang="en-US" b="1" i="1" dirty="0"/>
              <a:t> </a:t>
            </a:r>
            <a:r>
              <a:rPr lang="en-US" b="1" i="1" dirty="0">
                <a:highlight>
                  <a:srgbClr val="FFFF00"/>
                </a:highlight>
              </a:rPr>
              <a:t>static </a:t>
            </a:r>
            <a:endParaRPr lang="en-US" dirty="0">
              <a:solidFill>
                <a:schemeClr val="bg1">
                  <a:lumMod val="49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1BD365B-9E85-B215-BA26-75D00C6B0C73}"/>
              </a:ext>
            </a:extLst>
          </p:cNvPr>
          <p:cNvSpPr txBox="1"/>
          <p:nvPr/>
        </p:nvSpPr>
        <p:spPr>
          <a:xfrm>
            <a:off x="842318" y="3097426"/>
            <a:ext cx="3525795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i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# The primary network interface</a:t>
            </a:r>
          </a:p>
          <a:p>
            <a:r>
              <a:rPr lang="en-US" b="1" i="1" dirty="0">
                <a:solidFill>
                  <a:srgbClr val="000000"/>
                </a:solidFill>
              </a:rPr>
              <a:t>Allow-</a:t>
            </a:r>
            <a:r>
              <a:rPr lang="en-US" b="1" i="1" err="1">
                <a:solidFill>
                  <a:srgbClr val="000000"/>
                </a:solidFill>
              </a:rPr>
              <a:t>hotplug</a:t>
            </a:r>
            <a:r>
              <a:rPr lang="en-US" b="1" i="1" dirty="0">
                <a:solidFill>
                  <a:srgbClr val="000000"/>
                </a:solidFill>
              </a:rPr>
              <a:t> enp0s3</a:t>
            </a:r>
            <a:endParaRPr lang="en-US">
              <a:solidFill>
                <a:srgbClr val="000000"/>
              </a:solidFill>
            </a:endParaRPr>
          </a:p>
          <a:p>
            <a:r>
              <a:rPr lang="en-US" b="1" i="1" dirty="0" err="1"/>
              <a:t>iface</a:t>
            </a:r>
            <a:r>
              <a:rPr lang="en-US" b="1" i="1" dirty="0"/>
              <a:t> enp0s3 </a:t>
            </a:r>
            <a:r>
              <a:rPr lang="en-US" b="1" i="1" dirty="0" err="1"/>
              <a:t>inet</a:t>
            </a:r>
            <a:r>
              <a:rPr lang="en-US" b="1" i="1" dirty="0"/>
              <a:t> </a:t>
            </a:r>
            <a:r>
              <a:rPr lang="en-US" b="1" i="1" dirty="0" err="1"/>
              <a:t>dhcp</a:t>
            </a:r>
            <a:endParaRPr lang="en-US" dirty="0" err="1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47D3C45-72B2-D1B7-63A9-96507EA845D8}"/>
              </a:ext>
            </a:extLst>
          </p:cNvPr>
          <p:cNvSpPr txBox="1"/>
          <p:nvPr/>
        </p:nvSpPr>
        <p:spPr>
          <a:xfrm>
            <a:off x="841091" y="5520234"/>
            <a:ext cx="5121876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i="1" dirty="0"/>
              <a:t>address 10.1.1.1</a:t>
            </a:r>
            <a:endParaRPr lang="en-US" dirty="0"/>
          </a:p>
          <a:p>
            <a:r>
              <a:rPr lang="en-US" b="1" i="1" dirty="0"/>
              <a:t>netmask 255.255.255.0 </a:t>
            </a:r>
            <a:endParaRPr lang="en-US"/>
          </a:p>
          <a:p>
            <a:r>
              <a:rPr lang="en-US" b="1" i="1" dirty="0">
                <a:solidFill>
                  <a:schemeClr val="bg1">
                    <a:lumMod val="49000"/>
                  </a:schemeClr>
                </a:solidFill>
              </a:rPr>
              <a:t>gateway 10.1.1.1</a:t>
            </a:r>
            <a:endParaRPr lang="en-US">
              <a:solidFill>
                <a:schemeClr val="bg1">
                  <a:lumMod val="49000"/>
                </a:schemeClr>
              </a:solidFill>
            </a:endParaRPr>
          </a:p>
          <a:p>
            <a:r>
              <a:rPr lang="en-US" b="1" i="1" err="1">
                <a:solidFill>
                  <a:schemeClr val="bg1">
                    <a:lumMod val="49000"/>
                  </a:schemeClr>
                </a:solidFill>
              </a:rPr>
              <a:t>dns</a:t>
            </a:r>
            <a:r>
              <a:rPr lang="en-US" b="1" i="1" dirty="0">
                <a:solidFill>
                  <a:schemeClr val="bg1">
                    <a:lumMod val="49000"/>
                  </a:schemeClr>
                </a:solidFill>
              </a:rPr>
              <a:t>-nameservers 10.1.1.1 </a:t>
            </a:r>
            <a:endParaRPr lang="en-US" dirty="0">
              <a:solidFill>
                <a:schemeClr val="bg1">
                  <a:lumMod val="49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08551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64B62B-968A-572F-F1D6-3499C14DA1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Reset the network services for IP Settings to take effect.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888B4D-666F-9C17-9168-7C53BD93EF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US" dirty="0"/>
          </a:p>
          <a:p>
            <a:pPr marL="0" indent="0">
              <a:buNone/>
            </a:pPr>
            <a:r>
              <a:rPr lang="en-US" sz="1900" b="1" dirty="0">
                <a:solidFill>
                  <a:srgbClr val="424242"/>
                </a:solidFill>
                <a:latin typeface="Consolas"/>
              </a:rPr>
              <a:t> </a:t>
            </a:r>
            <a:r>
              <a:rPr lang="en-US" sz="1900" b="1" dirty="0">
                <a:solidFill>
                  <a:srgbClr val="424242"/>
                </a:solidFill>
                <a:latin typeface="Calibri"/>
                <a:ea typeface="Calibri"/>
                <a:cs typeface="Calibri"/>
              </a:rPr>
              <a:t>At Terminal (root): </a:t>
            </a:r>
            <a:r>
              <a:rPr lang="en-US" sz="1900" b="1" dirty="0">
                <a:solidFill>
                  <a:srgbClr val="424242"/>
                </a:solidFill>
                <a:latin typeface="Consolas"/>
              </a:rPr>
              <a:t> </a:t>
            </a:r>
            <a:r>
              <a:rPr lang="en-US" sz="1900" b="1" i="1" dirty="0">
                <a:solidFill>
                  <a:srgbClr val="424242"/>
                </a:solidFill>
                <a:latin typeface="Consolas"/>
              </a:rPr>
              <a:t> </a:t>
            </a:r>
            <a:endParaRPr lang="en-US" dirty="0">
              <a:solidFill>
                <a:srgbClr val="000000"/>
              </a:solidFill>
              <a:latin typeface="Aptos" panose="020B0004020202020204"/>
            </a:endParaRPr>
          </a:p>
          <a:p>
            <a:pPr marL="0" indent="0">
              <a:buNone/>
            </a:pPr>
            <a:r>
              <a:rPr lang="en-US" sz="1900" b="1" i="1" dirty="0">
                <a:solidFill>
                  <a:srgbClr val="424242"/>
                </a:solidFill>
                <a:latin typeface="Consolas"/>
              </a:rPr>
              <a:t>      </a:t>
            </a:r>
            <a:r>
              <a:rPr lang="en-US" sz="3200" b="1" i="1" dirty="0" err="1">
                <a:solidFill>
                  <a:srgbClr val="0070C0"/>
                </a:solidFill>
                <a:latin typeface="Consolas"/>
              </a:rPr>
              <a:t>systemctl</a:t>
            </a:r>
            <a:r>
              <a:rPr lang="en-US" sz="3200" b="1" i="1" dirty="0">
                <a:solidFill>
                  <a:srgbClr val="0070C0"/>
                </a:solidFill>
                <a:latin typeface="Consolas"/>
              </a:rPr>
              <a:t> restart networking</a:t>
            </a:r>
            <a:endParaRPr lang="en-US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487420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289</Words>
  <Application>Microsoft Office PowerPoint</Application>
  <PresentationFormat>Widescreen</PresentationFormat>
  <Paragraphs>48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Aptos</vt:lpstr>
      <vt:lpstr>Aptos Display</vt:lpstr>
      <vt:lpstr>Arial</vt:lpstr>
      <vt:lpstr>Calibri</vt:lpstr>
      <vt:lpstr>Consolas</vt:lpstr>
      <vt:lpstr>Open Sans</vt:lpstr>
      <vt:lpstr>office theme</vt:lpstr>
      <vt:lpstr>Setting up IP Address on Linux (Debian 12)</vt:lpstr>
      <vt:lpstr>How to Set Up a Static IP Address on Debian 12?</vt:lpstr>
      <vt:lpstr>Method 1: Set Up a Static IP Address on Debian 12 Editing the /etc/network/interfaces File</vt:lpstr>
      <vt:lpstr>Enable Administrator Changes - SU</vt:lpstr>
      <vt:lpstr>Static IP Address to configure</vt:lpstr>
      <vt:lpstr>PowerPoint Presentation</vt:lpstr>
      <vt:lpstr>PowerPoint Presentation</vt:lpstr>
      <vt:lpstr>Reset the network services for IP Settings to take effect.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Aliyu Sambo</cp:lastModifiedBy>
  <cp:revision>293</cp:revision>
  <dcterms:created xsi:type="dcterms:W3CDTF">2025-02-05T09:41:58Z</dcterms:created>
  <dcterms:modified xsi:type="dcterms:W3CDTF">2025-02-21T17:34:20Z</dcterms:modified>
</cp:coreProperties>
</file>