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0" autoAdjust="0"/>
    <p:restoredTop sz="94660"/>
  </p:normalViewPr>
  <p:slideViewPr>
    <p:cSldViewPr snapToGrid="0">
      <p:cViewPr varScale="1">
        <p:scale>
          <a:sx n="75" d="100"/>
          <a:sy n="75" d="100"/>
        </p:scale>
        <p:origin x="64" y="7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4" Type="http://schemas.openxmlformats.org/officeDocument/2006/relationships/image" Target="../media/image16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4" Type="http://schemas.openxmlformats.org/officeDocument/2006/relationships/image" Target="../media/image20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4" Type="http://schemas.openxmlformats.org/officeDocument/2006/relationships/image" Target="../media/image16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4" Type="http://schemas.openxmlformats.org/officeDocument/2006/relationships/image" Target="../media/image2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8C91310-80E3-46B5-80DA-B4642719807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93A12D25-E74A-4AAD-B08C-0A8A9A395147}">
      <dgm:prSet/>
      <dgm:spPr/>
      <dgm:t>
        <a:bodyPr/>
        <a:lstStyle/>
        <a:p>
          <a:r>
            <a:rPr lang="en-GB" dirty="0"/>
            <a:t>You should have completed a food hygiene certificate</a:t>
          </a:r>
          <a:endParaRPr lang="en-US" dirty="0"/>
        </a:p>
      </dgm:t>
    </dgm:pt>
    <dgm:pt modelId="{A79D1185-5C49-4512-8AB7-2F5F89324BB7}" type="parTrans" cxnId="{8CF3DDC6-6096-4001-B98A-89CAF993C4B3}">
      <dgm:prSet/>
      <dgm:spPr/>
      <dgm:t>
        <a:bodyPr/>
        <a:lstStyle/>
        <a:p>
          <a:endParaRPr lang="en-US"/>
        </a:p>
      </dgm:t>
    </dgm:pt>
    <dgm:pt modelId="{A9402AEE-AE0F-424B-AC1D-EFE641BD7322}" type="sibTrans" cxnId="{8CF3DDC6-6096-4001-B98A-89CAF993C4B3}">
      <dgm:prSet/>
      <dgm:spPr/>
      <dgm:t>
        <a:bodyPr/>
        <a:lstStyle/>
        <a:p>
          <a:endParaRPr lang="en-US"/>
        </a:p>
      </dgm:t>
    </dgm:pt>
    <dgm:pt modelId="{BD7B0A6A-64C9-46A1-B236-73AB7F26392A}">
      <dgm:prSet/>
      <dgm:spPr/>
      <dgm:t>
        <a:bodyPr/>
        <a:lstStyle/>
        <a:p>
          <a:r>
            <a:rPr lang="en-GB" dirty="0"/>
            <a:t>Find a link on Moodle</a:t>
          </a:r>
          <a:endParaRPr lang="en-US" dirty="0"/>
        </a:p>
      </dgm:t>
    </dgm:pt>
    <dgm:pt modelId="{E5DD5540-42BD-4183-9AB8-416CF643B7F5}" type="parTrans" cxnId="{F5AF2535-06A9-4927-B87A-9CE0504DC41A}">
      <dgm:prSet/>
      <dgm:spPr/>
      <dgm:t>
        <a:bodyPr/>
        <a:lstStyle/>
        <a:p>
          <a:endParaRPr lang="en-US"/>
        </a:p>
      </dgm:t>
    </dgm:pt>
    <dgm:pt modelId="{817E8F09-B2DD-449B-96E2-E33563453932}" type="sibTrans" cxnId="{F5AF2535-06A9-4927-B87A-9CE0504DC41A}">
      <dgm:prSet/>
      <dgm:spPr/>
      <dgm:t>
        <a:bodyPr/>
        <a:lstStyle/>
        <a:p>
          <a:endParaRPr lang="en-US"/>
        </a:p>
      </dgm:t>
    </dgm:pt>
    <dgm:pt modelId="{595AEA7A-A637-4108-868A-08567F1BA48E}">
      <dgm:prSet/>
      <dgm:spPr/>
      <dgm:t>
        <a:bodyPr/>
        <a:lstStyle/>
        <a:p>
          <a:r>
            <a:rPr lang="en-GB" dirty="0"/>
            <a:t>This is a requirement for SENr registration</a:t>
          </a:r>
          <a:endParaRPr lang="en-US" dirty="0"/>
        </a:p>
      </dgm:t>
    </dgm:pt>
    <dgm:pt modelId="{F502AA80-2244-4C97-B1ED-1CABD442AF18}" type="parTrans" cxnId="{0DEDE640-23CE-4E66-BBDF-FDA01485FC41}">
      <dgm:prSet/>
      <dgm:spPr/>
      <dgm:t>
        <a:bodyPr/>
        <a:lstStyle/>
        <a:p>
          <a:endParaRPr lang="en-US"/>
        </a:p>
      </dgm:t>
    </dgm:pt>
    <dgm:pt modelId="{454534E4-A054-4E31-A5C3-81BD41572D45}" type="sibTrans" cxnId="{0DEDE640-23CE-4E66-BBDF-FDA01485FC41}">
      <dgm:prSet/>
      <dgm:spPr/>
      <dgm:t>
        <a:bodyPr/>
        <a:lstStyle/>
        <a:p>
          <a:endParaRPr lang="en-US"/>
        </a:p>
      </dgm:t>
    </dgm:pt>
    <dgm:pt modelId="{9D2C3459-B9DC-46D9-B6CD-B89147BAC86E}">
      <dgm:prSet/>
      <dgm:spPr/>
      <dgm:t>
        <a:bodyPr/>
        <a:lstStyle/>
        <a:p>
          <a:r>
            <a:rPr lang="en-GB" dirty="0"/>
            <a:t>BDA sports nutrition group also run an advanced course</a:t>
          </a:r>
          <a:endParaRPr lang="en-US" dirty="0"/>
        </a:p>
      </dgm:t>
    </dgm:pt>
    <dgm:pt modelId="{06F617FF-3AE4-483A-83DB-64CACD159F95}" type="parTrans" cxnId="{A65FFF3F-1407-408F-AD2B-710FBBBAFED8}">
      <dgm:prSet/>
      <dgm:spPr/>
      <dgm:t>
        <a:bodyPr/>
        <a:lstStyle/>
        <a:p>
          <a:endParaRPr lang="en-US"/>
        </a:p>
      </dgm:t>
    </dgm:pt>
    <dgm:pt modelId="{115835A4-1B47-4788-A192-1C3B5667EB28}" type="sibTrans" cxnId="{A65FFF3F-1407-408F-AD2B-710FBBBAFED8}">
      <dgm:prSet/>
      <dgm:spPr/>
      <dgm:t>
        <a:bodyPr/>
        <a:lstStyle/>
        <a:p>
          <a:endParaRPr lang="en-US"/>
        </a:p>
      </dgm:t>
    </dgm:pt>
    <dgm:pt modelId="{E67C616F-26FF-455D-8D95-4D0576740D8A}" type="pres">
      <dgm:prSet presAssocID="{E8C91310-80E3-46B5-80DA-B46427198076}" presName="linear" presStyleCnt="0">
        <dgm:presLayoutVars>
          <dgm:animLvl val="lvl"/>
          <dgm:resizeHandles val="exact"/>
        </dgm:presLayoutVars>
      </dgm:prSet>
      <dgm:spPr/>
    </dgm:pt>
    <dgm:pt modelId="{C58AE123-E43C-4F1E-86E1-87E4A03AB0C0}" type="pres">
      <dgm:prSet presAssocID="{93A12D25-E74A-4AAD-B08C-0A8A9A395147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0C8035A-B541-45A4-A134-583F998162D7}" type="pres">
      <dgm:prSet presAssocID="{A9402AEE-AE0F-424B-AC1D-EFE641BD7322}" presName="spacer" presStyleCnt="0"/>
      <dgm:spPr/>
    </dgm:pt>
    <dgm:pt modelId="{1C8DC0BB-F55D-419E-ACE2-D1E8A670FEC6}" type="pres">
      <dgm:prSet presAssocID="{BD7B0A6A-64C9-46A1-B236-73AB7F26392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3315515-F29B-4394-A6B3-F1701D106DC9}" type="pres">
      <dgm:prSet presAssocID="{817E8F09-B2DD-449B-96E2-E33563453932}" presName="spacer" presStyleCnt="0"/>
      <dgm:spPr/>
    </dgm:pt>
    <dgm:pt modelId="{2529EBB7-6201-41A2-ABEB-0691829735B1}" type="pres">
      <dgm:prSet presAssocID="{595AEA7A-A637-4108-868A-08567F1BA48E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0B1F46D-DAAA-487E-A51C-19EADA446B78}" type="pres">
      <dgm:prSet presAssocID="{454534E4-A054-4E31-A5C3-81BD41572D45}" presName="spacer" presStyleCnt="0"/>
      <dgm:spPr/>
    </dgm:pt>
    <dgm:pt modelId="{5E63C916-F9E6-4AC8-8B05-E1A65C949C9A}" type="pres">
      <dgm:prSet presAssocID="{9D2C3459-B9DC-46D9-B6CD-B89147BAC86E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CDF8DD0D-A103-4F34-9F89-60FE4B535617}" type="presOf" srcId="{E8C91310-80E3-46B5-80DA-B46427198076}" destId="{E67C616F-26FF-455D-8D95-4D0576740D8A}" srcOrd="0" destOrd="0" presId="urn:microsoft.com/office/officeart/2005/8/layout/vList2"/>
    <dgm:cxn modelId="{F5AF2535-06A9-4927-B87A-9CE0504DC41A}" srcId="{E8C91310-80E3-46B5-80DA-B46427198076}" destId="{BD7B0A6A-64C9-46A1-B236-73AB7F26392A}" srcOrd="1" destOrd="0" parTransId="{E5DD5540-42BD-4183-9AB8-416CF643B7F5}" sibTransId="{817E8F09-B2DD-449B-96E2-E33563453932}"/>
    <dgm:cxn modelId="{A65FFF3F-1407-408F-AD2B-710FBBBAFED8}" srcId="{E8C91310-80E3-46B5-80DA-B46427198076}" destId="{9D2C3459-B9DC-46D9-B6CD-B89147BAC86E}" srcOrd="3" destOrd="0" parTransId="{06F617FF-3AE4-483A-83DB-64CACD159F95}" sibTransId="{115835A4-1B47-4788-A192-1C3B5667EB28}"/>
    <dgm:cxn modelId="{0DEDE640-23CE-4E66-BBDF-FDA01485FC41}" srcId="{E8C91310-80E3-46B5-80DA-B46427198076}" destId="{595AEA7A-A637-4108-868A-08567F1BA48E}" srcOrd="2" destOrd="0" parTransId="{F502AA80-2244-4C97-B1ED-1CABD442AF18}" sibTransId="{454534E4-A054-4E31-A5C3-81BD41572D45}"/>
    <dgm:cxn modelId="{6FF6E8BA-0751-477E-BA9E-A15E107036CA}" type="presOf" srcId="{93A12D25-E74A-4AAD-B08C-0A8A9A395147}" destId="{C58AE123-E43C-4F1E-86E1-87E4A03AB0C0}" srcOrd="0" destOrd="0" presId="urn:microsoft.com/office/officeart/2005/8/layout/vList2"/>
    <dgm:cxn modelId="{AD4B18BB-F290-4172-B19C-01F443783669}" type="presOf" srcId="{595AEA7A-A637-4108-868A-08567F1BA48E}" destId="{2529EBB7-6201-41A2-ABEB-0691829735B1}" srcOrd="0" destOrd="0" presId="urn:microsoft.com/office/officeart/2005/8/layout/vList2"/>
    <dgm:cxn modelId="{08AE3AC5-921B-4D51-BA00-34A8F7FAFC25}" type="presOf" srcId="{9D2C3459-B9DC-46D9-B6CD-B89147BAC86E}" destId="{5E63C916-F9E6-4AC8-8B05-E1A65C949C9A}" srcOrd="0" destOrd="0" presId="urn:microsoft.com/office/officeart/2005/8/layout/vList2"/>
    <dgm:cxn modelId="{8CF3DDC6-6096-4001-B98A-89CAF993C4B3}" srcId="{E8C91310-80E3-46B5-80DA-B46427198076}" destId="{93A12D25-E74A-4AAD-B08C-0A8A9A395147}" srcOrd="0" destOrd="0" parTransId="{A79D1185-5C49-4512-8AB7-2F5F89324BB7}" sibTransId="{A9402AEE-AE0F-424B-AC1D-EFE641BD7322}"/>
    <dgm:cxn modelId="{5A5343DF-FBAC-465C-BB8E-F2E9B39802E7}" type="presOf" srcId="{BD7B0A6A-64C9-46A1-B236-73AB7F26392A}" destId="{1C8DC0BB-F55D-419E-ACE2-D1E8A670FEC6}" srcOrd="0" destOrd="0" presId="urn:microsoft.com/office/officeart/2005/8/layout/vList2"/>
    <dgm:cxn modelId="{1625A539-008B-4356-BDB4-A8CCCB7C5CAB}" type="presParOf" srcId="{E67C616F-26FF-455D-8D95-4D0576740D8A}" destId="{C58AE123-E43C-4F1E-86E1-87E4A03AB0C0}" srcOrd="0" destOrd="0" presId="urn:microsoft.com/office/officeart/2005/8/layout/vList2"/>
    <dgm:cxn modelId="{C18EF2BD-2B9D-4C63-857B-DD2385E4FB88}" type="presParOf" srcId="{E67C616F-26FF-455D-8D95-4D0576740D8A}" destId="{30C8035A-B541-45A4-A134-583F998162D7}" srcOrd="1" destOrd="0" presId="urn:microsoft.com/office/officeart/2005/8/layout/vList2"/>
    <dgm:cxn modelId="{534B590A-4413-4075-A820-0ADB625B8D98}" type="presParOf" srcId="{E67C616F-26FF-455D-8D95-4D0576740D8A}" destId="{1C8DC0BB-F55D-419E-ACE2-D1E8A670FEC6}" srcOrd="2" destOrd="0" presId="urn:microsoft.com/office/officeart/2005/8/layout/vList2"/>
    <dgm:cxn modelId="{12EA3747-5EFD-4DF2-B6BF-A98CFB3DEDBD}" type="presParOf" srcId="{E67C616F-26FF-455D-8D95-4D0576740D8A}" destId="{33315515-F29B-4394-A6B3-F1701D106DC9}" srcOrd="3" destOrd="0" presId="urn:microsoft.com/office/officeart/2005/8/layout/vList2"/>
    <dgm:cxn modelId="{450E37E1-1450-4B55-9179-4A235DCDD088}" type="presParOf" srcId="{E67C616F-26FF-455D-8D95-4D0576740D8A}" destId="{2529EBB7-6201-41A2-ABEB-0691829735B1}" srcOrd="4" destOrd="0" presId="urn:microsoft.com/office/officeart/2005/8/layout/vList2"/>
    <dgm:cxn modelId="{C74A145B-9D12-4D93-B6DD-69524D29375D}" type="presParOf" srcId="{E67C616F-26FF-455D-8D95-4D0576740D8A}" destId="{A0B1F46D-DAAA-487E-A51C-19EADA446B78}" srcOrd="5" destOrd="0" presId="urn:microsoft.com/office/officeart/2005/8/layout/vList2"/>
    <dgm:cxn modelId="{A5BABCF3-88EC-4A12-8F4F-88B1439EE679}" type="presParOf" srcId="{E67C616F-26FF-455D-8D95-4D0576740D8A}" destId="{5E63C916-F9E6-4AC8-8B05-E1A65C949C9A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064FA20-011F-43E7-9CB3-B7AA774A0C82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44CD571-C034-46B9-B039-7D1CE0EB4098}">
      <dgm:prSet/>
      <dgm:spPr/>
      <dgm:t>
        <a:bodyPr/>
        <a:lstStyle/>
        <a:p>
          <a:r>
            <a:rPr lang="en-GB" dirty="0"/>
            <a:t>Choosing a venue – school, college</a:t>
          </a:r>
          <a:endParaRPr lang="en-US" dirty="0"/>
        </a:p>
      </dgm:t>
    </dgm:pt>
    <dgm:pt modelId="{FE8768D3-E6FD-4A1A-9A65-1818D9F12E84}" type="parTrans" cxnId="{B03B0A86-107F-4476-BC93-EFC801094CB7}">
      <dgm:prSet/>
      <dgm:spPr/>
      <dgm:t>
        <a:bodyPr/>
        <a:lstStyle/>
        <a:p>
          <a:endParaRPr lang="en-US"/>
        </a:p>
      </dgm:t>
    </dgm:pt>
    <dgm:pt modelId="{7CE1A6E3-CBCE-4166-947D-67DE17D49DA9}" type="sibTrans" cxnId="{B03B0A86-107F-4476-BC93-EFC801094CB7}">
      <dgm:prSet/>
      <dgm:spPr/>
      <dgm:t>
        <a:bodyPr/>
        <a:lstStyle/>
        <a:p>
          <a:endParaRPr lang="en-US"/>
        </a:p>
      </dgm:t>
    </dgm:pt>
    <dgm:pt modelId="{2CD5A879-E69F-47C3-BF0A-75F3FF9589B6}">
      <dgm:prSet/>
      <dgm:spPr/>
      <dgm:t>
        <a:bodyPr/>
        <a:lstStyle/>
        <a:p>
          <a:r>
            <a:rPr lang="en-GB" dirty="0"/>
            <a:t>If you are working for a NGB they may have their own equipment</a:t>
          </a:r>
          <a:endParaRPr lang="en-US" dirty="0"/>
        </a:p>
      </dgm:t>
    </dgm:pt>
    <dgm:pt modelId="{C53EB304-F53D-46A2-9FFE-56F877EC51BB}" type="parTrans" cxnId="{36103993-2F8E-49AB-9E4F-EA4EB028A7E5}">
      <dgm:prSet/>
      <dgm:spPr/>
      <dgm:t>
        <a:bodyPr/>
        <a:lstStyle/>
        <a:p>
          <a:endParaRPr lang="en-US"/>
        </a:p>
      </dgm:t>
    </dgm:pt>
    <dgm:pt modelId="{A7F5DACD-558B-409A-B49A-575352F4637E}" type="sibTrans" cxnId="{36103993-2F8E-49AB-9E4F-EA4EB028A7E5}">
      <dgm:prSet/>
      <dgm:spPr/>
      <dgm:t>
        <a:bodyPr/>
        <a:lstStyle/>
        <a:p>
          <a:endParaRPr lang="en-US"/>
        </a:p>
      </dgm:t>
    </dgm:pt>
    <dgm:pt modelId="{13C97E02-E7CD-4F3C-BF7C-862F484745A7}">
      <dgm:prSet/>
      <dgm:spPr/>
      <dgm:t>
        <a:bodyPr/>
        <a:lstStyle/>
        <a:p>
          <a:r>
            <a:rPr lang="en-GB" dirty="0"/>
            <a:t>Accessibility for disabled athletes</a:t>
          </a:r>
          <a:endParaRPr lang="en-US" dirty="0"/>
        </a:p>
      </dgm:t>
    </dgm:pt>
    <dgm:pt modelId="{025760BE-9E26-4CFE-8B8A-53FEBC6E5C72}" type="parTrans" cxnId="{3599126C-EBBC-49A1-B090-3484B9587ECC}">
      <dgm:prSet/>
      <dgm:spPr/>
      <dgm:t>
        <a:bodyPr/>
        <a:lstStyle/>
        <a:p>
          <a:endParaRPr lang="en-US"/>
        </a:p>
      </dgm:t>
    </dgm:pt>
    <dgm:pt modelId="{128B60EA-5C08-4AA6-9E52-85D45B33B548}" type="sibTrans" cxnId="{3599126C-EBBC-49A1-B090-3484B9587ECC}">
      <dgm:prSet/>
      <dgm:spPr/>
      <dgm:t>
        <a:bodyPr/>
        <a:lstStyle/>
        <a:p>
          <a:endParaRPr lang="en-US"/>
        </a:p>
      </dgm:t>
    </dgm:pt>
    <dgm:pt modelId="{244FC149-0401-4D25-9591-1ADE5E6C7B07}" type="pres">
      <dgm:prSet presAssocID="{3064FA20-011F-43E7-9CB3-B7AA774A0C82}" presName="linear" presStyleCnt="0">
        <dgm:presLayoutVars>
          <dgm:animLvl val="lvl"/>
          <dgm:resizeHandles val="exact"/>
        </dgm:presLayoutVars>
      </dgm:prSet>
      <dgm:spPr/>
    </dgm:pt>
    <dgm:pt modelId="{AF687AD5-F081-4056-9C4C-753C0EFD7EA1}" type="pres">
      <dgm:prSet presAssocID="{444CD571-C034-46B9-B039-7D1CE0EB4098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6A16B8C-E11D-407C-8920-6AC849599C1F}" type="pres">
      <dgm:prSet presAssocID="{7CE1A6E3-CBCE-4166-947D-67DE17D49DA9}" presName="spacer" presStyleCnt="0"/>
      <dgm:spPr/>
    </dgm:pt>
    <dgm:pt modelId="{A6983B72-BE90-41F2-A373-7C449ED26071}" type="pres">
      <dgm:prSet presAssocID="{2CD5A879-E69F-47C3-BF0A-75F3FF9589B6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3BDCAFA-0E34-4EDB-BDA6-35873F16C215}" type="pres">
      <dgm:prSet presAssocID="{A7F5DACD-558B-409A-B49A-575352F4637E}" presName="spacer" presStyleCnt="0"/>
      <dgm:spPr/>
    </dgm:pt>
    <dgm:pt modelId="{9E745FFB-73B9-4AF0-9A69-52568A4850A0}" type="pres">
      <dgm:prSet presAssocID="{13C97E02-E7CD-4F3C-BF7C-862F484745A7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F6A7B919-04FA-4AFA-B4DC-3403AC4D1D76}" type="presOf" srcId="{444CD571-C034-46B9-B039-7D1CE0EB4098}" destId="{AF687AD5-F081-4056-9C4C-753C0EFD7EA1}" srcOrd="0" destOrd="0" presId="urn:microsoft.com/office/officeart/2005/8/layout/vList2"/>
    <dgm:cxn modelId="{CEC51121-5343-45C5-B83A-C8A93435E608}" type="presOf" srcId="{3064FA20-011F-43E7-9CB3-B7AA774A0C82}" destId="{244FC149-0401-4D25-9591-1ADE5E6C7B07}" srcOrd="0" destOrd="0" presId="urn:microsoft.com/office/officeart/2005/8/layout/vList2"/>
    <dgm:cxn modelId="{2409465C-75F9-4AC4-9AFA-05C6CD544559}" type="presOf" srcId="{13C97E02-E7CD-4F3C-BF7C-862F484745A7}" destId="{9E745FFB-73B9-4AF0-9A69-52568A4850A0}" srcOrd="0" destOrd="0" presId="urn:microsoft.com/office/officeart/2005/8/layout/vList2"/>
    <dgm:cxn modelId="{3599126C-EBBC-49A1-B090-3484B9587ECC}" srcId="{3064FA20-011F-43E7-9CB3-B7AA774A0C82}" destId="{13C97E02-E7CD-4F3C-BF7C-862F484745A7}" srcOrd="2" destOrd="0" parTransId="{025760BE-9E26-4CFE-8B8A-53FEBC6E5C72}" sibTransId="{128B60EA-5C08-4AA6-9E52-85D45B33B548}"/>
    <dgm:cxn modelId="{15E1FF76-800E-4C2C-97CF-C135C8E01DE9}" type="presOf" srcId="{2CD5A879-E69F-47C3-BF0A-75F3FF9589B6}" destId="{A6983B72-BE90-41F2-A373-7C449ED26071}" srcOrd="0" destOrd="0" presId="urn:microsoft.com/office/officeart/2005/8/layout/vList2"/>
    <dgm:cxn modelId="{B03B0A86-107F-4476-BC93-EFC801094CB7}" srcId="{3064FA20-011F-43E7-9CB3-B7AA774A0C82}" destId="{444CD571-C034-46B9-B039-7D1CE0EB4098}" srcOrd="0" destOrd="0" parTransId="{FE8768D3-E6FD-4A1A-9A65-1818D9F12E84}" sibTransId="{7CE1A6E3-CBCE-4166-947D-67DE17D49DA9}"/>
    <dgm:cxn modelId="{36103993-2F8E-49AB-9E4F-EA4EB028A7E5}" srcId="{3064FA20-011F-43E7-9CB3-B7AA774A0C82}" destId="{2CD5A879-E69F-47C3-BF0A-75F3FF9589B6}" srcOrd="1" destOrd="0" parTransId="{C53EB304-F53D-46A2-9FFE-56F877EC51BB}" sibTransId="{A7F5DACD-558B-409A-B49A-575352F4637E}"/>
    <dgm:cxn modelId="{1FBC36AF-7543-4DC7-9999-225B964CB7AA}" type="presParOf" srcId="{244FC149-0401-4D25-9591-1ADE5E6C7B07}" destId="{AF687AD5-F081-4056-9C4C-753C0EFD7EA1}" srcOrd="0" destOrd="0" presId="urn:microsoft.com/office/officeart/2005/8/layout/vList2"/>
    <dgm:cxn modelId="{7F9B0CA2-4B8B-41FF-9472-41FE15783B08}" type="presParOf" srcId="{244FC149-0401-4D25-9591-1ADE5E6C7B07}" destId="{E6A16B8C-E11D-407C-8920-6AC849599C1F}" srcOrd="1" destOrd="0" presId="urn:microsoft.com/office/officeart/2005/8/layout/vList2"/>
    <dgm:cxn modelId="{365421FC-B50B-4C3C-B744-E801BCF37940}" type="presParOf" srcId="{244FC149-0401-4D25-9591-1ADE5E6C7B07}" destId="{A6983B72-BE90-41F2-A373-7C449ED26071}" srcOrd="2" destOrd="0" presId="urn:microsoft.com/office/officeart/2005/8/layout/vList2"/>
    <dgm:cxn modelId="{F7F87086-F859-4C3E-97BB-F52F37322D0E}" type="presParOf" srcId="{244FC149-0401-4D25-9591-1ADE5E6C7B07}" destId="{73BDCAFA-0E34-4EDB-BDA6-35873F16C215}" srcOrd="3" destOrd="0" presId="urn:microsoft.com/office/officeart/2005/8/layout/vList2"/>
    <dgm:cxn modelId="{EF63756D-7A1E-4A5F-B93F-0A4728FCB42F}" type="presParOf" srcId="{244FC149-0401-4D25-9591-1ADE5E6C7B07}" destId="{9E745FFB-73B9-4AF0-9A69-52568A4850A0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8E73EE8-212F-493D-B3B7-3ACEB4D4170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5409F87B-02AE-4FEA-AF05-3BD32FDB460E}">
      <dgm:prSet/>
      <dgm:spPr/>
      <dgm:t>
        <a:bodyPr/>
        <a:lstStyle/>
        <a:p>
          <a:r>
            <a:rPr lang="en-GB" dirty="0"/>
            <a:t>This may be done by the venue or NGB</a:t>
          </a:r>
          <a:endParaRPr lang="en-US" dirty="0"/>
        </a:p>
      </dgm:t>
    </dgm:pt>
    <dgm:pt modelId="{3B639959-CE92-444C-BFD9-0EB78037FFEF}" type="parTrans" cxnId="{D1ED507C-BAFD-4A85-ADDE-9FEF369902B6}">
      <dgm:prSet/>
      <dgm:spPr/>
      <dgm:t>
        <a:bodyPr/>
        <a:lstStyle/>
        <a:p>
          <a:endParaRPr lang="en-US"/>
        </a:p>
      </dgm:t>
    </dgm:pt>
    <dgm:pt modelId="{5E829328-3FFD-4E30-AF04-1BFC73806364}" type="sibTrans" cxnId="{D1ED507C-BAFD-4A85-ADDE-9FEF369902B6}">
      <dgm:prSet/>
      <dgm:spPr/>
      <dgm:t>
        <a:bodyPr/>
        <a:lstStyle/>
        <a:p>
          <a:endParaRPr lang="en-US"/>
        </a:p>
      </dgm:t>
    </dgm:pt>
    <dgm:pt modelId="{99107C85-3691-4410-8DE9-A696F1E16396}">
      <dgm:prSet/>
      <dgm:spPr/>
      <dgm:t>
        <a:bodyPr/>
        <a:lstStyle/>
        <a:p>
          <a:r>
            <a:rPr lang="en-GB" dirty="0"/>
            <a:t>Health and Safety</a:t>
          </a:r>
          <a:endParaRPr lang="en-US" dirty="0"/>
        </a:p>
      </dgm:t>
    </dgm:pt>
    <dgm:pt modelId="{311D0BEF-9B5A-467D-BBD2-AC3EA374FAF5}" type="parTrans" cxnId="{0D1C0781-144D-4DEA-9021-0030731AD28C}">
      <dgm:prSet/>
      <dgm:spPr/>
      <dgm:t>
        <a:bodyPr/>
        <a:lstStyle/>
        <a:p>
          <a:endParaRPr lang="en-US"/>
        </a:p>
      </dgm:t>
    </dgm:pt>
    <dgm:pt modelId="{27F9A941-A062-48EC-A889-B8F1EAC22ECB}" type="sibTrans" cxnId="{0D1C0781-144D-4DEA-9021-0030731AD28C}">
      <dgm:prSet/>
      <dgm:spPr/>
      <dgm:t>
        <a:bodyPr/>
        <a:lstStyle/>
        <a:p>
          <a:endParaRPr lang="en-US"/>
        </a:p>
      </dgm:t>
    </dgm:pt>
    <dgm:pt modelId="{B5716CF9-06FD-47F1-A366-3D18789C5193}">
      <dgm:prSet/>
      <dgm:spPr/>
      <dgm:t>
        <a:bodyPr/>
        <a:lstStyle/>
        <a:p>
          <a:r>
            <a:rPr lang="en-GB" dirty="0"/>
            <a:t>Important as you cannot risk bacterial contamination</a:t>
          </a:r>
          <a:endParaRPr lang="en-US" dirty="0"/>
        </a:p>
      </dgm:t>
    </dgm:pt>
    <dgm:pt modelId="{6EA2D3E5-5064-408D-B3F7-46B5418F3C78}" type="parTrans" cxnId="{D23F4AE3-0E7D-4FB6-922C-2014B0802B27}">
      <dgm:prSet/>
      <dgm:spPr/>
      <dgm:t>
        <a:bodyPr/>
        <a:lstStyle/>
        <a:p>
          <a:endParaRPr lang="en-US"/>
        </a:p>
      </dgm:t>
    </dgm:pt>
    <dgm:pt modelId="{E3412871-A873-49CE-874C-3B9656CD82D2}" type="sibTrans" cxnId="{D23F4AE3-0E7D-4FB6-922C-2014B0802B27}">
      <dgm:prSet/>
      <dgm:spPr/>
      <dgm:t>
        <a:bodyPr/>
        <a:lstStyle/>
        <a:p>
          <a:endParaRPr lang="en-US"/>
        </a:p>
      </dgm:t>
    </dgm:pt>
    <dgm:pt modelId="{D78CDFEC-35C8-4DAD-8DD0-5AFC90D35A61}" type="pres">
      <dgm:prSet presAssocID="{28E73EE8-212F-493D-B3B7-3ACEB4D41703}" presName="root" presStyleCnt="0">
        <dgm:presLayoutVars>
          <dgm:dir/>
          <dgm:resizeHandles val="exact"/>
        </dgm:presLayoutVars>
      </dgm:prSet>
      <dgm:spPr/>
    </dgm:pt>
    <dgm:pt modelId="{9F31958F-FD51-4469-8223-ABA9627ECA58}" type="pres">
      <dgm:prSet presAssocID="{5409F87B-02AE-4FEA-AF05-3BD32FDB460E}" presName="compNode" presStyleCnt="0"/>
      <dgm:spPr/>
    </dgm:pt>
    <dgm:pt modelId="{DEB20045-D05B-49C1-9F29-850531720122}" type="pres">
      <dgm:prSet presAssocID="{5409F87B-02AE-4FEA-AF05-3BD32FDB460E}" presName="bgRect" presStyleLbl="bgShp" presStyleIdx="0" presStyleCnt="3"/>
      <dgm:spPr/>
    </dgm:pt>
    <dgm:pt modelId="{6A37C784-41D0-488E-84D8-A047EE63C538}" type="pres">
      <dgm:prSet presAssocID="{5409F87B-02AE-4FEA-AF05-3BD32FDB460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2AEA7300-2C06-4D1D-9FFB-81845305BEC9}" type="pres">
      <dgm:prSet presAssocID="{5409F87B-02AE-4FEA-AF05-3BD32FDB460E}" presName="spaceRect" presStyleCnt="0"/>
      <dgm:spPr/>
    </dgm:pt>
    <dgm:pt modelId="{1480EFD7-7A5C-4B7F-845C-F462BAE2E227}" type="pres">
      <dgm:prSet presAssocID="{5409F87B-02AE-4FEA-AF05-3BD32FDB460E}" presName="parTx" presStyleLbl="revTx" presStyleIdx="0" presStyleCnt="3">
        <dgm:presLayoutVars>
          <dgm:chMax val="0"/>
          <dgm:chPref val="0"/>
        </dgm:presLayoutVars>
      </dgm:prSet>
      <dgm:spPr/>
    </dgm:pt>
    <dgm:pt modelId="{549D73AB-26B8-4F96-A8FF-4B7E79320481}" type="pres">
      <dgm:prSet presAssocID="{5E829328-3FFD-4E30-AF04-1BFC73806364}" presName="sibTrans" presStyleCnt="0"/>
      <dgm:spPr/>
    </dgm:pt>
    <dgm:pt modelId="{93489634-52A0-4209-9343-B0602416F572}" type="pres">
      <dgm:prSet presAssocID="{99107C85-3691-4410-8DE9-A696F1E16396}" presName="compNode" presStyleCnt="0"/>
      <dgm:spPr/>
    </dgm:pt>
    <dgm:pt modelId="{A312B783-B791-4D65-82E7-040B1C2532C2}" type="pres">
      <dgm:prSet presAssocID="{99107C85-3691-4410-8DE9-A696F1E16396}" presName="bgRect" presStyleLbl="bgShp" presStyleIdx="1" presStyleCnt="3"/>
      <dgm:spPr/>
    </dgm:pt>
    <dgm:pt modelId="{7D193005-196B-49D7-B5F0-BC56FE43585C}" type="pres">
      <dgm:prSet presAssocID="{99107C85-3691-4410-8DE9-A696F1E1639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B7E2F29F-F975-4D69-A4C2-A54A130AFE27}" type="pres">
      <dgm:prSet presAssocID="{99107C85-3691-4410-8DE9-A696F1E16396}" presName="spaceRect" presStyleCnt="0"/>
      <dgm:spPr/>
    </dgm:pt>
    <dgm:pt modelId="{934B50CF-9BD6-4247-AD89-6C99FD2A99C4}" type="pres">
      <dgm:prSet presAssocID="{99107C85-3691-4410-8DE9-A696F1E16396}" presName="parTx" presStyleLbl="revTx" presStyleIdx="1" presStyleCnt="3">
        <dgm:presLayoutVars>
          <dgm:chMax val="0"/>
          <dgm:chPref val="0"/>
        </dgm:presLayoutVars>
      </dgm:prSet>
      <dgm:spPr/>
    </dgm:pt>
    <dgm:pt modelId="{5C622099-2458-46F3-BF01-BB8DDB607827}" type="pres">
      <dgm:prSet presAssocID="{27F9A941-A062-48EC-A889-B8F1EAC22ECB}" presName="sibTrans" presStyleCnt="0"/>
      <dgm:spPr/>
    </dgm:pt>
    <dgm:pt modelId="{BD14E1A2-8D4D-44FA-A2DC-6BE84B466E27}" type="pres">
      <dgm:prSet presAssocID="{B5716CF9-06FD-47F1-A366-3D18789C5193}" presName="compNode" presStyleCnt="0"/>
      <dgm:spPr/>
    </dgm:pt>
    <dgm:pt modelId="{291CAC74-82E4-457A-84F8-C1A60EEA4310}" type="pres">
      <dgm:prSet presAssocID="{B5716CF9-06FD-47F1-A366-3D18789C5193}" presName="bgRect" presStyleLbl="bgShp" presStyleIdx="2" presStyleCnt="3"/>
      <dgm:spPr/>
    </dgm:pt>
    <dgm:pt modelId="{8196C6BB-68DD-4657-BFC0-8EA01CFBFF63}" type="pres">
      <dgm:prSet presAssocID="{B5716CF9-06FD-47F1-A366-3D18789C519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E182DEA1-792D-4419-9343-94E85AB6A052}" type="pres">
      <dgm:prSet presAssocID="{B5716CF9-06FD-47F1-A366-3D18789C5193}" presName="spaceRect" presStyleCnt="0"/>
      <dgm:spPr/>
    </dgm:pt>
    <dgm:pt modelId="{A4B85047-1CE4-4B54-A24C-1C329F7FC74E}" type="pres">
      <dgm:prSet presAssocID="{B5716CF9-06FD-47F1-A366-3D18789C519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57B8034-26C9-4C41-B050-7A44CCE4784C}" type="presOf" srcId="{28E73EE8-212F-493D-B3B7-3ACEB4D41703}" destId="{D78CDFEC-35C8-4DAD-8DD0-5AFC90D35A61}" srcOrd="0" destOrd="0" presId="urn:microsoft.com/office/officeart/2018/2/layout/IconVerticalSolidList"/>
    <dgm:cxn modelId="{D1ED507C-BAFD-4A85-ADDE-9FEF369902B6}" srcId="{28E73EE8-212F-493D-B3B7-3ACEB4D41703}" destId="{5409F87B-02AE-4FEA-AF05-3BD32FDB460E}" srcOrd="0" destOrd="0" parTransId="{3B639959-CE92-444C-BFD9-0EB78037FFEF}" sibTransId="{5E829328-3FFD-4E30-AF04-1BFC73806364}"/>
    <dgm:cxn modelId="{B56F2080-73AE-4F81-98CA-C0D752491A86}" type="presOf" srcId="{99107C85-3691-4410-8DE9-A696F1E16396}" destId="{934B50CF-9BD6-4247-AD89-6C99FD2A99C4}" srcOrd="0" destOrd="0" presId="urn:microsoft.com/office/officeart/2018/2/layout/IconVerticalSolidList"/>
    <dgm:cxn modelId="{0D1C0781-144D-4DEA-9021-0030731AD28C}" srcId="{28E73EE8-212F-493D-B3B7-3ACEB4D41703}" destId="{99107C85-3691-4410-8DE9-A696F1E16396}" srcOrd="1" destOrd="0" parTransId="{311D0BEF-9B5A-467D-BBD2-AC3EA374FAF5}" sibTransId="{27F9A941-A062-48EC-A889-B8F1EAC22ECB}"/>
    <dgm:cxn modelId="{D229E6C7-DECC-4A1F-8A06-A23AA9F69310}" type="presOf" srcId="{B5716CF9-06FD-47F1-A366-3D18789C5193}" destId="{A4B85047-1CE4-4B54-A24C-1C329F7FC74E}" srcOrd="0" destOrd="0" presId="urn:microsoft.com/office/officeart/2018/2/layout/IconVerticalSolidList"/>
    <dgm:cxn modelId="{D23F4AE3-0E7D-4FB6-922C-2014B0802B27}" srcId="{28E73EE8-212F-493D-B3B7-3ACEB4D41703}" destId="{B5716CF9-06FD-47F1-A366-3D18789C5193}" srcOrd="2" destOrd="0" parTransId="{6EA2D3E5-5064-408D-B3F7-46B5418F3C78}" sibTransId="{E3412871-A873-49CE-874C-3B9656CD82D2}"/>
    <dgm:cxn modelId="{0791DDF5-3E7A-4A12-8FEB-0E05102D421F}" type="presOf" srcId="{5409F87B-02AE-4FEA-AF05-3BD32FDB460E}" destId="{1480EFD7-7A5C-4B7F-845C-F462BAE2E227}" srcOrd="0" destOrd="0" presId="urn:microsoft.com/office/officeart/2018/2/layout/IconVerticalSolidList"/>
    <dgm:cxn modelId="{F4EF4C11-1943-4AB2-843F-9DA0090A5E99}" type="presParOf" srcId="{D78CDFEC-35C8-4DAD-8DD0-5AFC90D35A61}" destId="{9F31958F-FD51-4469-8223-ABA9627ECA58}" srcOrd="0" destOrd="0" presId="urn:microsoft.com/office/officeart/2018/2/layout/IconVerticalSolidList"/>
    <dgm:cxn modelId="{348C79CB-BB34-43BF-BE44-1E3D0507E4F9}" type="presParOf" srcId="{9F31958F-FD51-4469-8223-ABA9627ECA58}" destId="{DEB20045-D05B-49C1-9F29-850531720122}" srcOrd="0" destOrd="0" presId="urn:microsoft.com/office/officeart/2018/2/layout/IconVerticalSolidList"/>
    <dgm:cxn modelId="{99047831-8D7C-49D8-AF22-DA7F94402C42}" type="presParOf" srcId="{9F31958F-FD51-4469-8223-ABA9627ECA58}" destId="{6A37C784-41D0-488E-84D8-A047EE63C538}" srcOrd="1" destOrd="0" presId="urn:microsoft.com/office/officeart/2018/2/layout/IconVerticalSolidList"/>
    <dgm:cxn modelId="{82468C28-BC3B-459C-A547-F75A9790D1E0}" type="presParOf" srcId="{9F31958F-FD51-4469-8223-ABA9627ECA58}" destId="{2AEA7300-2C06-4D1D-9FFB-81845305BEC9}" srcOrd="2" destOrd="0" presId="urn:microsoft.com/office/officeart/2018/2/layout/IconVerticalSolidList"/>
    <dgm:cxn modelId="{CF9F1947-CA8B-4CF0-B457-8E3B5D8F81AD}" type="presParOf" srcId="{9F31958F-FD51-4469-8223-ABA9627ECA58}" destId="{1480EFD7-7A5C-4B7F-845C-F462BAE2E227}" srcOrd="3" destOrd="0" presId="urn:microsoft.com/office/officeart/2018/2/layout/IconVerticalSolidList"/>
    <dgm:cxn modelId="{986DF86B-CA66-47AC-A889-0C8010B14558}" type="presParOf" srcId="{D78CDFEC-35C8-4DAD-8DD0-5AFC90D35A61}" destId="{549D73AB-26B8-4F96-A8FF-4B7E79320481}" srcOrd="1" destOrd="0" presId="urn:microsoft.com/office/officeart/2018/2/layout/IconVerticalSolidList"/>
    <dgm:cxn modelId="{9DF72B8E-A557-4477-8D16-1A7751B1526B}" type="presParOf" srcId="{D78CDFEC-35C8-4DAD-8DD0-5AFC90D35A61}" destId="{93489634-52A0-4209-9343-B0602416F572}" srcOrd="2" destOrd="0" presId="urn:microsoft.com/office/officeart/2018/2/layout/IconVerticalSolidList"/>
    <dgm:cxn modelId="{FBF3CB77-98CC-4F66-837F-4B664B7CEF4E}" type="presParOf" srcId="{93489634-52A0-4209-9343-B0602416F572}" destId="{A312B783-B791-4D65-82E7-040B1C2532C2}" srcOrd="0" destOrd="0" presId="urn:microsoft.com/office/officeart/2018/2/layout/IconVerticalSolidList"/>
    <dgm:cxn modelId="{72D4C50B-D264-48A6-9D2B-AEF89E7B008C}" type="presParOf" srcId="{93489634-52A0-4209-9343-B0602416F572}" destId="{7D193005-196B-49D7-B5F0-BC56FE43585C}" srcOrd="1" destOrd="0" presId="urn:microsoft.com/office/officeart/2018/2/layout/IconVerticalSolidList"/>
    <dgm:cxn modelId="{C5C3D481-6420-4538-B283-2E847360202F}" type="presParOf" srcId="{93489634-52A0-4209-9343-B0602416F572}" destId="{B7E2F29F-F975-4D69-A4C2-A54A130AFE27}" srcOrd="2" destOrd="0" presId="urn:microsoft.com/office/officeart/2018/2/layout/IconVerticalSolidList"/>
    <dgm:cxn modelId="{ECC23599-1BA5-46B1-A0ED-D191CE4386B8}" type="presParOf" srcId="{93489634-52A0-4209-9343-B0602416F572}" destId="{934B50CF-9BD6-4247-AD89-6C99FD2A99C4}" srcOrd="3" destOrd="0" presId="urn:microsoft.com/office/officeart/2018/2/layout/IconVerticalSolidList"/>
    <dgm:cxn modelId="{7809A784-AB8D-4300-99F2-1FF60A9D8581}" type="presParOf" srcId="{D78CDFEC-35C8-4DAD-8DD0-5AFC90D35A61}" destId="{5C622099-2458-46F3-BF01-BB8DDB607827}" srcOrd="3" destOrd="0" presId="urn:microsoft.com/office/officeart/2018/2/layout/IconVerticalSolidList"/>
    <dgm:cxn modelId="{C5A5E0AF-6A62-4B7D-9F93-3AB6D388938D}" type="presParOf" srcId="{D78CDFEC-35C8-4DAD-8DD0-5AFC90D35A61}" destId="{BD14E1A2-8D4D-44FA-A2DC-6BE84B466E27}" srcOrd="4" destOrd="0" presId="urn:microsoft.com/office/officeart/2018/2/layout/IconVerticalSolidList"/>
    <dgm:cxn modelId="{203AC1D7-89CE-45DD-B4D7-AD0B279E8AAC}" type="presParOf" srcId="{BD14E1A2-8D4D-44FA-A2DC-6BE84B466E27}" destId="{291CAC74-82E4-457A-84F8-C1A60EEA4310}" srcOrd="0" destOrd="0" presId="urn:microsoft.com/office/officeart/2018/2/layout/IconVerticalSolidList"/>
    <dgm:cxn modelId="{AA9D8F10-4FFC-4F01-9ABE-794AF586AC39}" type="presParOf" srcId="{BD14E1A2-8D4D-44FA-A2DC-6BE84B466E27}" destId="{8196C6BB-68DD-4657-BFC0-8EA01CFBFF63}" srcOrd="1" destOrd="0" presId="urn:microsoft.com/office/officeart/2018/2/layout/IconVerticalSolidList"/>
    <dgm:cxn modelId="{565A728A-4EED-47D4-8FE3-3629854721B0}" type="presParOf" srcId="{BD14E1A2-8D4D-44FA-A2DC-6BE84B466E27}" destId="{E182DEA1-792D-4419-9343-94E85AB6A052}" srcOrd="2" destOrd="0" presId="urn:microsoft.com/office/officeart/2018/2/layout/IconVerticalSolidList"/>
    <dgm:cxn modelId="{55732290-DF49-433D-8C2D-196329603201}" type="presParOf" srcId="{BD14E1A2-8D4D-44FA-A2DC-6BE84B466E27}" destId="{A4B85047-1CE4-4B54-A24C-1C329F7FC74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F63ACC7-EC2A-448B-87AA-CBA9CFDD6E37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827883EA-E3CB-49AB-B1E5-38CDCEF43CF1}">
      <dgm:prSet/>
      <dgm:spPr/>
      <dgm:t>
        <a:bodyPr/>
        <a:lstStyle/>
        <a:p>
          <a:pPr>
            <a:defRPr cap="all"/>
          </a:pPr>
          <a:r>
            <a:rPr lang="en-GB" dirty="0"/>
            <a:t>Simple recipes – try them out</a:t>
          </a:r>
          <a:endParaRPr lang="en-US" dirty="0"/>
        </a:p>
      </dgm:t>
    </dgm:pt>
    <dgm:pt modelId="{DA906AE7-912C-499D-B266-281CA8C812E1}" type="parTrans" cxnId="{2B37881F-897A-4BB5-AB19-ECB8AD89086D}">
      <dgm:prSet/>
      <dgm:spPr/>
      <dgm:t>
        <a:bodyPr/>
        <a:lstStyle/>
        <a:p>
          <a:endParaRPr lang="en-US"/>
        </a:p>
      </dgm:t>
    </dgm:pt>
    <dgm:pt modelId="{4E3F87F4-701E-465D-B357-1CCD7B9C1FD7}" type="sibTrans" cxnId="{2B37881F-897A-4BB5-AB19-ECB8AD89086D}">
      <dgm:prSet/>
      <dgm:spPr/>
      <dgm:t>
        <a:bodyPr/>
        <a:lstStyle/>
        <a:p>
          <a:endParaRPr lang="en-US"/>
        </a:p>
      </dgm:t>
    </dgm:pt>
    <dgm:pt modelId="{E3B6AE73-4511-41B1-BA40-019EEAEA3C29}">
      <dgm:prSet/>
      <dgm:spPr/>
      <dgm:t>
        <a:bodyPr/>
        <a:lstStyle/>
        <a:p>
          <a:pPr>
            <a:defRPr cap="all"/>
          </a:pPr>
          <a:r>
            <a:rPr lang="en-GB" dirty="0"/>
            <a:t>Give the participants recipes to follow</a:t>
          </a:r>
          <a:endParaRPr lang="en-US" dirty="0"/>
        </a:p>
      </dgm:t>
    </dgm:pt>
    <dgm:pt modelId="{CC7F2DA3-18FA-4992-BF43-93286CE0AF19}" type="parTrans" cxnId="{210C5C76-771F-40D9-B280-50C5FC29CF73}">
      <dgm:prSet/>
      <dgm:spPr/>
      <dgm:t>
        <a:bodyPr/>
        <a:lstStyle/>
        <a:p>
          <a:endParaRPr lang="en-US"/>
        </a:p>
      </dgm:t>
    </dgm:pt>
    <dgm:pt modelId="{D180892E-469D-4968-B5BC-62292754EE05}" type="sibTrans" cxnId="{210C5C76-771F-40D9-B280-50C5FC29CF73}">
      <dgm:prSet/>
      <dgm:spPr/>
      <dgm:t>
        <a:bodyPr/>
        <a:lstStyle/>
        <a:p>
          <a:endParaRPr lang="en-US"/>
        </a:p>
      </dgm:t>
    </dgm:pt>
    <dgm:pt modelId="{FA016459-6878-47C8-AF9F-C2A939C71C46}">
      <dgm:prSet/>
      <dgm:spPr/>
      <dgm:t>
        <a:bodyPr/>
        <a:lstStyle/>
        <a:p>
          <a:pPr>
            <a:defRPr cap="all"/>
          </a:pPr>
          <a:r>
            <a:rPr lang="en-GB" dirty="0"/>
            <a:t>Keep it simple </a:t>
          </a:r>
          <a:endParaRPr lang="en-US" dirty="0"/>
        </a:p>
      </dgm:t>
    </dgm:pt>
    <dgm:pt modelId="{4C6F2EE5-29D9-48FC-8842-9FDC4AB5E903}" type="parTrans" cxnId="{6EF121DE-7A3B-4D8D-BE26-A22FD5CE37D0}">
      <dgm:prSet/>
      <dgm:spPr/>
      <dgm:t>
        <a:bodyPr/>
        <a:lstStyle/>
        <a:p>
          <a:endParaRPr lang="en-US"/>
        </a:p>
      </dgm:t>
    </dgm:pt>
    <dgm:pt modelId="{39A6D92E-955B-459B-B663-390CFAD07B1B}" type="sibTrans" cxnId="{6EF121DE-7A3B-4D8D-BE26-A22FD5CE37D0}">
      <dgm:prSet/>
      <dgm:spPr/>
      <dgm:t>
        <a:bodyPr/>
        <a:lstStyle/>
        <a:p>
          <a:endParaRPr lang="en-US"/>
        </a:p>
      </dgm:t>
    </dgm:pt>
    <dgm:pt modelId="{4A9F59A4-E1F1-40B3-B704-FA5C0899E6A8}" type="pres">
      <dgm:prSet presAssocID="{8F63ACC7-EC2A-448B-87AA-CBA9CFDD6E37}" presName="root" presStyleCnt="0">
        <dgm:presLayoutVars>
          <dgm:dir/>
          <dgm:resizeHandles val="exact"/>
        </dgm:presLayoutVars>
      </dgm:prSet>
      <dgm:spPr/>
    </dgm:pt>
    <dgm:pt modelId="{2AF898D9-3231-41B1-9859-BDD4476C5505}" type="pres">
      <dgm:prSet presAssocID="{827883EA-E3CB-49AB-B1E5-38CDCEF43CF1}" presName="compNode" presStyleCnt="0"/>
      <dgm:spPr/>
    </dgm:pt>
    <dgm:pt modelId="{6929EFE4-596B-460A-9730-536D93D65DCB}" type="pres">
      <dgm:prSet presAssocID="{827883EA-E3CB-49AB-B1E5-38CDCEF43CF1}" presName="iconBgRect" presStyleLbl="bgShp" presStyleIdx="0" presStyleCnt="3"/>
      <dgm:spPr/>
    </dgm:pt>
    <dgm:pt modelId="{24E213CF-AFF1-4BC7-972F-37C57C25091E}" type="pres">
      <dgm:prSet presAssocID="{827883EA-E3CB-49AB-B1E5-38CDCEF43CF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f"/>
        </a:ext>
      </dgm:extLst>
    </dgm:pt>
    <dgm:pt modelId="{8B7321BA-E155-473D-A18E-9C67E329C4A2}" type="pres">
      <dgm:prSet presAssocID="{827883EA-E3CB-49AB-B1E5-38CDCEF43CF1}" presName="spaceRect" presStyleCnt="0"/>
      <dgm:spPr/>
    </dgm:pt>
    <dgm:pt modelId="{6A3FF2CD-322F-4077-8A16-C96C53474034}" type="pres">
      <dgm:prSet presAssocID="{827883EA-E3CB-49AB-B1E5-38CDCEF43CF1}" presName="textRect" presStyleLbl="revTx" presStyleIdx="0" presStyleCnt="3">
        <dgm:presLayoutVars>
          <dgm:chMax val="1"/>
          <dgm:chPref val="1"/>
        </dgm:presLayoutVars>
      </dgm:prSet>
      <dgm:spPr/>
    </dgm:pt>
    <dgm:pt modelId="{7546386D-8E5F-4F31-94CD-47CDF3E28623}" type="pres">
      <dgm:prSet presAssocID="{4E3F87F4-701E-465D-B357-1CCD7B9C1FD7}" presName="sibTrans" presStyleCnt="0"/>
      <dgm:spPr/>
    </dgm:pt>
    <dgm:pt modelId="{1C57C983-5EA8-47DA-A238-5D53FD8B3903}" type="pres">
      <dgm:prSet presAssocID="{E3B6AE73-4511-41B1-BA40-019EEAEA3C29}" presName="compNode" presStyleCnt="0"/>
      <dgm:spPr/>
    </dgm:pt>
    <dgm:pt modelId="{7AAA27D5-4B72-452A-812A-324AAEFB8C94}" type="pres">
      <dgm:prSet presAssocID="{E3B6AE73-4511-41B1-BA40-019EEAEA3C29}" presName="iconBgRect" presStyleLbl="bgShp" presStyleIdx="1" presStyleCnt="3"/>
      <dgm:spPr/>
    </dgm:pt>
    <dgm:pt modelId="{03C6F0E0-2D86-4CC1-99CC-708285676648}" type="pres">
      <dgm:prSet presAssocID="{E3B6AE73-4511-41B1-BA40-019EEAEA3C2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CEC7BBE3-7202-45B2-BC89-70811C1C81FA}" type="pres">
      <dgm:prSet presAssocID="{E3B6AE73-4511-41B1-BA40-019EEAEA3C29}" presName="spaceRect" presStyleCnt="0"/>
      <dgm:spPr/>
    </dgm:pt>
    <dgm:pt modelId="{6294AA36-FC18-4032-B324-EC82E7A400AD}" type="pres">
      <dgm:prSet presAssocID="{E3B6AE73-4511-41B1-BA40-019EEAEA3C29}" presName="textRect" presStyleLbl="revTx" presStyleIdx="1" presStyleCnt="3">
        <dgm:presLayoutVars>
          <dgm:chMax val="1"/>
          <dgm:chPref val="1"/>
        </dgm:presLayoutVars>
      </dgm:prSet>
      <dgm:spPr/>
    </dgm:pt>
    <dgm:pt modelId="{5D285FBD-BBDC-4757-8581-869300793B60}" type="pres">
      <dgm:prSet presAssocID="{D180892E-469D-4968-B5BC-62292754EE05}" presName="sibTrans" presStyleCnt="0"/>
      <dgm:spPr/>
    </dgm:pt>
    <dgm:pt modelId="{4D71E317-67BF-4CDC-9CB3-FEC4970D3B38}" type="pres">
      <dgm:prSet presAssocID="{FA016459-6878-47C8-AF9F-C2A939C71C46}" presName="compNode" presStyleCnt="0"/>
      <dgm:spPr/>
    </dgm:pt>
    <dgm:pt modelId="{A3637EA2-9026-45E2-97EF-3F1A698DF68E}" type="pres">
      <dgm:prSet presAssocID="{FA016459-6878-47C8-AF9F-C2A939C71C46}" presName="iconBgRect" presStyleLbl="bgShp" presStyleIdx="2" presStyleCnt="3"/>
      <dgm:spPr/>
    </dgm:pt>
    <dgm:pt modelId="{136E4AC5-6F1B-4BE4-AA98-2D2EEA241E46}" type="pres">
      <dgm:prSet presAssocID="{FA016459-6878-47C8-AF9F-C2A939C71C4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B6051866-F4E5-4FA8-A4C0-001A30AAD431}" type="pres">
      <dgm:prSet presAssocID="{FA016459-6878-47C8-AF9F-C2A939C71C46}" presName="spaceRect" presStyleCnt="0"/>
      <dgm:spPr/>
    </dgm:pt>
    <dgm:pt modelId="{BAA2B463-9F40-41AD-83F3-85D6B63D6256}" type="pres">
      <dgm:prSet presAssocID="{FA016459-6878-47C8-AF9F-C2A939C71C46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50AE4F0B-99AD-4956-AA61-3C189E1D7A4C}" type="presOf" srcId="{8F63ACC7-EC2A-448B-87AA-CBA9CFDD6E37}" destId="{4A9F59A4-E1F1-40B3-B704-FA5C0899E6A8}" srcOrd="0" destOrd="0" presId="urn:microsoft.com/office/officeart/2018/5/layout/IconCircleLabelList"/>
    <dgm:cxn modelId="{2B37881F-897A-4BB5-AB19-ECB8AD89086D}" srcId="{8F63ACC7-EC2A-448B-87AA-CBA9CFDD6E37}" destId="{827883EA-E3CB-49AB-B1E5-38CDCEF43CF1}" srcOrd="0" destOrd="0" parTransId="{DA906AE7-912C-499D-B266-281CA8C812E1}" sibTransId="{4E3F87F4-701E-465D-B357-1CCD7B9C1FD7}"/>
    <dgm:cxn modelId="{1A90C235-CABC-41DA-8E87-3E0CF07FFDDA}" type="presOf" srcId="{FA016459-6878-47C8-AF9F-C2A939C71C46}" destId="{BAA2B463-9F40-41AD-83F3-85D6B63D6256}" srcOrd="0" destOrd="0" presId="urn:microsoft.com/office/officeart/2018/5/layout/IconCircleLabelList"/>
    <dgm:cxn modelId="{0A9EA762-61AC-40D4-97E8-764316DFC04E}" type="presOf" srcId="{827883EA-E3CB-49AB-B1E5-38CDCEF43CF1}" destId="{6A3FF2CD-322F-4077-8A16-C96C53474034}" srcOrd="0" destOrd="0" presId="urn:microsoft.com/office/officeart/2018/5/layout/IconCircleLabelList"/>
    <dgm:cxn modelId="{9A4FB570-2013-430F-A959-EC9FB88E3075}" type="presOf" srcId="{E3B6AE73-4511-41B1-BA40-019EEAEA3C29}" destId="{6294AA36-FC18-4032-B324-EC82E7A400AD}" srcOrd="0" destOrd="0" presId="urn:microsoft.com/office/officeart/2018/5/layout/IconCircleLabelList"/>
    <dgm:cxn modelId="{210C5C76-771F-40D9-B280-50C5FC29CF73}" srcId="{8F63ACC7-EC2A-448B-87AA-CBA9CFDD6E37}" destId="{E3B6AE73-4511-41B1-BA40-019EEAEA3C29}" srcOrd="1" destOrd="0" parTransId="{CC7F2DA3-18FA-4992-BF43-93286CE0AF19}" sibTransId="{D180892E-469D-4968-B5BC-62292754EE05}"/>
    <dgm:cxn modelId="{6EF121DE-7A3B-4D8D-BE26-A22FD5CE37D0}" srcId="{8F63ACC7-EC2A-448B-87AA-CBA9CFDD6E37}" destId="{FA016459-6878-47C8-AF9F-C2A939C71C46}" srcOrd="2" destOrd="0" parTransId="{4C6F2EE5-29D9-48FC-8842-9FDC4AB5E903}" sibTransId="{39A6D92E-955B-459B-B663-390CFAD07B1B}"/>
    <dgm:cxn modelId="{E4F210BB-D270-4620-8777-CBAE42C21671}" type="presParOf" srcId="{4A9F59A4-E1F1-40B3-B704-FA5C0899E6A8}" destId="{2AF898D9-3231-41B1-9859-BDD4476C5505}" srcOrd="0" destOrd="0" presId="urn:microsoft.com/office/officeart/2018/5/layout/IconCircleLabelList"/>
    <dgm:cxn modelId="{4A572CB4-4042-4437-8601-29F7C77DB984}" type="presParOf" srcId="{2AF898D9-3231-41B1-9859-BDD4476C5505}" destId="{6929EFE4-596B-460A-9730-536D93D65DCB}" srcOrd="0" destOrd="0" presId="urn:microsoft.com/office/officeart/2018/5/layout/IconCircleLabelList"/>
    <dgm:cxn modelId="{2E0DA0D6-4D73-4076-90D4-714854B35F5B}" type="presParOf" srcId="{2AF898D9-3231-41B1-9859-BDD4476C5505}" destId="{24E213CF-AFF1-4BC7-972F-37C57C25091E}" srcOrd="1" destOrd="0" presId="urn:microsoft.com/office/officeart/2018/5/layout/IconCircleLabelList"/>
    <dgm:cxn modelId="{94D17FDE-F68C-469C-A1FB-BD8A5724C47B}" type="presParOf" srcId="{2AF898D9-3231-41B1-9859-BDD4476C5505}" destId="{8B7321BA-E155-473D-A18E-9C67E329C4A2}" srcOrd="2" destOrd="0" presId="urn:microsoft.com/office/officeart/2018/5/layout/IconCircleLabelList"/>
    <dgm:cxn modelId="{04FD7577-15F0-4D99-A723-9C0B789D8352}" type="presParOf" srcId="{2AF898D9-3231-41B1-9859-BDD4476C5505}" destId="{6A3FF2CD-322F-4077-8A16-C96C53474034}" srcOrd="3" destOrd="0" presId="urn:microsoft.com/office/officeart/2018/5/layout/IconCircleLabelList"/>
    <dgm:cxn modelId="{6266EA37-2388-4D1C-B25C-8B27AA971E24}" type="presParOf" srcId="{4A9F59A4-E1F1-40B3-B704-FA5C0899E6A8}" destId="{7546386D-8E5F-4F31-94CD-47CDF3E28623}" srcOrd="1" destOrd="0" presId="urn:microsoft.com/office/officeart/2018/5/layout/IconCircleLabelList"/>
    <dgm:cxn modelId="{7FEB3C08-9368-4C53-9E95-6B5D5600011F}" type="presParOf" srcId="{4A9F59A4-E1F1-40B3-B704-FA5C0899E6A8}" destId="{1C57C983-5EA8-47DA-A238-5D53FD8B3903}" srcOrd="2" destOrd="0" presId="urn:microsoft.com/office/officeart/2018/5/layout/IconCircleLabelList"/>
    <dgm:cxn modelId="{8D808E40-51B8-4077-8948-B8C96E28D973}" type="presParOf" srcId="{1C57C983-5EA8-47DA-A238-5D53FD8B3903}" destId="{7AAA27D5-4B72-452A-812A-324AAEFB8C94}" srcOrd="0" destOrd="0" presId="urn:microsoft.com/office/officeart/2018/5/layout/IconCircleLabelList"/>
    <dgm:cxn modelId="{9340CA29-7F8E-49A5-89F8-9E7DF4431FF7}" type="presParOf" srcId="{1C57C983-5EA8-47DA-A238-5D53FD8B3903}" destId="{03C6F0E0-2D86-4CC1-99CC-708285676648}" srcOrd="1" destOrd="0" presId="urn:microsoft.com/office/officeart/2018/5/layout/IconCircleLabelList"/>
    <dgm:cxn modelId="{0E70DF06-9BB3-482E-8970-D52929D2FB84}" type="presParOf" srcId="{1C57C983-5EA8-47DA-A238-5D53FD8B3903}" destId="{CEC7BBE3-7202-45B2-BC89-70811C1C81FA}" srcOrd="2" destOrd="0" presId="urn:microsoft.com/office/officeart/2018/5/layout/IconCircleLabelList"/>
    <dgm:cxn modelId="{69EC928B-E6DD-490A-B1D5-33AC69975719}" type="presParOf" srcId="{1C57C983-5EA8-47DA-A238-5D53FD8B3903}" destId="{6294AA36-FC18-4032-B324-EC82E7A400AD}" srcOrd="3" destOrd="0" presId="urn:microsoft.com/office/officeart/2018/5/layout/IconCircleLabelList"/>
    <dgm:cxn modelId="{72170F5E-084B-473E-91FF-5EA2F4B4760E}" type="presParOf" srcId="{4A9F59A4-E1F1-40B3-B704-FA5C0899E6A8}" destId="{5D285FBD-BBDC-4757-8581-869300793B60}" srcOrd="3" destOrd="0" presId="urn:microsoft.com/office/officeart/2018/5/layout/IconCircleLabelList"/>
    <dgm:cxn modelId="{950B40BB-504E-4283-A74F-016459A3FB30}" type="presParOf" srcId="{4A9F59A4-E1F1-40B3-B704-FA5C0899E6A8}" destId="{4D71E317-67BF-4CDC-9CB3-FEC4970D3B38}" srcOrd="4" destOrd="0" presId="urn:microsoft.com/office/officeart/2018/5/layout/IconCircleLabelList"/>
    <dgm:cxn modelId="{AC9DB4B1-9C4B-455D-8EF6-B2DA118C7924}" type="presParOf" srcId="{4D71E317-67BF-4CDC-9CB3-FEC4970D3B38}" destId="{A3637EA2-9026-45E2-97EF-3F1A698DF68E}" srcOrd="0" destOrd="0" presId="urn:microsoft.com/office/officeart/2018/5/layout/IconCircleLabelList"/>
    <dgm:cxn modelId="{8E7BC08B-1AE2-4D0F-B348-AFE073F3365D}" type="presParOf" srcId="{4D71E317-67BF-4CDC-9CB3-FEC4970D3B38}" destId="{136E4AC5-6F1B-4BE4-AA98-2D2EEA241E46}" srcOrd="1" destOrd="0" presId="urn:microsoft.com/office/officeart/2018/5/layout/IconCircleLabelList"/>
    <dgm:cxn modelId="{0904D857-FC67-43DD-96A9-A54B40EEFAFE}" type="presParOf" srcId="{4D71E317-67BF-4CDC-9CB3-FEC4970D3B38}" destId="{B6051866-F4E5-4FA8-A4C0-001A30AAD431}" srcOrd="2" destOrd="0" presId="urn:microsoft.com/office/officeart/2018/5/layout/IconCircleLabelList"/>
    <dgm:cxn modelId="{F2C9B1C4-D1DD-4392-AE0A-9668FFB17542}" type="presParOf" srcId="{4D71E317-67BF-4CDC-9CB3-FEC4970D3B38}" destId="{BAA2B463-9F40-41AD-83F3-85D6B63D6256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22F8F32-74F8-4083-8FCB-814B6F900724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E1E28B29-320E-45C2-A0F9-576BFCA1526D}">
      <dgm:prSet/>
      <dgm:spPr/>
      <dgm:t>
        <a:bodyPr/>
        <a:lstStyle/>
        <a:p>
          <a:pPr>
            <a:defRPr cap="all"/>
          </a:pPr>
          <a:r>
            <a:rPr lang="en-GB" dirty="0"/>
            <a:t>Dry ingredients</a:t>
          </a:r>
          <a:endParaRPr lang="en-US" dirty="0"/>
        </a:p>
      </dgm:t>
    </dgm:pt>
    <dgm:pt modelId="{9680783F-DD06-43BE-ACC1-AAB836D605A5}" type="parTrans" cxnId="{0F3204D8-3023-48E1-AC8C-EED77C395471}">
      <dgm:prSet/>
      <dgm:spPr/>
      <dgm:t>
        <a:bodyPr/>
        <a:lstStyle/>
        <a:p>
          <a:endParaRPr lang="en-US"/>
        </a:p>
      </dgm:t>
    </dgm:pt>
    <dgm:pt modelId="{ADAB5571-7744-40D2-B0A4-EB3FAB2B733A}" type="sibTrans" cxnId="{0F3204D8-3023-48E1-AC8C-EED77C395471}">
      <dgm:prSet/>
      <dgm:spPr/>
      <dgm:t>
        <a:bodyPr/>
        <a:lstStyle/>
        <a:p>
          <a:endParaRPr lang="en-US"/>
        </a:p>
      </dgm:t>
    </dgm:pt>
    <dgm:pt modelId="{08EFA0CD-D81F-418A-9A80-6366CE226EC9}">
      <dgm:prSet/>
      <dgm:spPr/>
      <dgm:t>
        <a:bodyPr/>
        <a:lstStyle/>
        <a:p>
          <a:pPr>
            <a:defRPr cap="all"/>
          </a:pPr>
          <a:r>
            <a:rPr lang="en-GB" dirty="0"/>
            <a:t>Perishable ingredients – keep in cool boxes with meat kept separately</a:t>
          </a:r>
          <a:endParaRPr lang="en-US" dirty="0"/>
        </a:p>
      </dgm:t>
    </dgm:pt>
    <dgm:pt modelId="{64177982-D157-4A17-8C70-DC332BC1A2C5}" type="parTrans" cxnId="{319F9FDF-9CFD-4D3B-9466-C9A78195DA1B}">
      <dgm:prSet/>
      <dgm:spPr/>
      <dgm:t>
        <a:bodyPr/>
        <a:lstStyle/>
        <a:p>
          <a:endParaRPr lang="en-US"/>
        </a:p>
      </dgm:t>
    </dgm:pt>
    <dgm:pt modelId="{E9FD10FD-D97C-4338-BAEE-B57E8707CC79}" type="sibTrans" cxnId="{319F9FDF-9CFD-4D3B-9466-C9A78195DA1B}">
      <dgm:prSet/>
      <dgm:spPr/>
      <dgm:t>
        <a:bodyPr/>
        <a:lstStyle/>
        <a:p>
          <a:endParaRPr lang="en-US"/>
        </a:p>
      </dgm:t>
    </dgm:pt>
    <dgm:pt modelId="{16A676D1-8C5B-4D05-B884-4E7A08692A5A}" type="pres">
      <dgm:prSet presAssocID="{622F8F32-74F8-4083-8FCB-814B6F900724}" presName="root" presStyleCnt="0">
        <dgm:presLayoutVars>
          <dgm:dir/>
          <dgm:resizeHandles val="exact"/>
        </dgm:presLayoutVars>
      </dgm:prSet>
      <dgm:spPr/>
    </dgm:pt>
    <dgm:pt modelId="{B53FEFD9-F94B-47BA-B7C6-231EEC0ABBD4}" type="pres">
      <dgm:prSet presAssocID="{E1E28B29-320E-45C2-A0F9-576BFCA1526D}" presName="compNode" presStyleCnt="0"/>
      <dgm:spPr/>
    </dgm:pt>
    <dgm:pt modelId="{3B8A90DD-0AF9-4EBB-8C17-25DAEF973E00}" type="pres">
      <dgm:prSet presAssocID="{E1E28B29-320E-45C2-A0F9-576BFCA1526D}" presName="iconBgRect" presStyleLbl="bgShp" presStyleIdx="0" presStyleCnt="2"/>
      <dgm:spPr/>
    </dgm:pt>
    <dgm:pt modelId="{B8B8521B-28E4-4F9D-B050-3563A1A8AED8}" type="pres">
      <dgm:prSet presAssocID="{E1E28B29-320E-45C2-A0F9-576BFCA1526D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08EB739E-C16C-4172-B21A-E82ADB55625D}" type="pres">
      <dgm:prSet presAssocID="{E1E28B29-320E-45C2-A0F9-576BFCA1526D}" presName="spaceRect" presStyleCnt="0"/>
      <dgm:spPr/>
    </dgm:pt>
    <dgm:pt modelId="{D1954C3B-3E13-4B14-A79A-B6853E8C56C2}" type="pres">
      <dgm:prSet presAssocID="{E1E28B29-320E-45C2-A0F9-576BFCA1526D}" presName="textRect" presStyleLbl="revTx" presStyleIdx="0" presStyleCnt="2">
        <dgm:presLayoutVars>
          <dgm:chMax val="1"/>
          <dgm:chPref val="1"/>
        </dgm:presLayoutVars>
      </dgm:prSet>
      <dgm:spPr/>
    </dgm:pt>
    <dgm:pt modelId="{A5F1A754-A718-4234-920B-A669DD068EC0}" type="pres">
      <dgm:prSet presAssocID="{ADAB5571-7744-40D2-B0A4-EB3FAB2B733A}" presName="sibTrans" presStyleCnt="0"/>
      <dgm:spPr/>
    </dgm:pt>
    <dgm:pt modelId="{11D87FF6-70BE-4D1E-9DB6-F6E6EC4861F8}" type="pres">
      <dgm:prSet presAssocID="{08EFA0CD-D81F-418A-9A80-6366CE226EC9}" presName="compNode" presStyleCnt="0"/>
      <dgm:spPr/>
    </dgm:pt>
    <dgm:pt modelId="{439DB7ED-55F2-49C2-8578-836DEDB21B38}" type="pres">
      <dgm:prSet presAssocID="{08EFA0CD-D81F-418A-9A80-6366CE226EC9}" presName="iconBgRect" presStyleLbl="bgShp" presStyleIdx="1" presStyleCnt="2"/>
      <dgm:spPr/>
    </dgm:pt>
    <dgm:pt modelId="{F615835F-9CAC-41DA-B917-AAF8CCB3144D}" type="pres">
      <dgm:prSet presAssocID="{08EFA0CD-D81F-418A-9A80-6366CE226EC9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apanese Dolls"/>
        </a:ext>
      </dgm:extLst>
    </dgm:pt>
    <dgm:pt modelId="{8C220CE6-2510-416F-ADFB-DEB62399073A}" type="pres">
      <dgm:prSet presAssocID="{08EFA0CD-D81F-418A-9A80-6366CE226EC9}" presName="spaceRect" presStyleCnt="0"/>
      <dgm:spPr/>
    </dgm:pt>
    <dgm:pt modelId="{0612AEA8-ADFC-4DDD-B4F3-2A474CEED515}" type="pres">
      <dgm:prSet presAssocID="{08EFA0CD-D81F-418A-9A80-6366CE226EC9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40081B42-E8BC-46BA-A4C8-DAE2641BF9BE}" type="presOf" srcId="{E1E28B29-320E-45C2-A0F9-576BFCA1526D}" destId="{D1954C3B-3E13-4B14-A79A-B6853E8C56C2}" srcOrd="0" destOrd="0" presId="urn:microsoft.com/office/officeart/2018/5/layout/IconCircleLabelList"/>
    <dgm:cxn modelId="{B59F9A75-4BBA-4EC9-ADF8-E72DA95FC876}" type="presOf" srcId="{622F8F32-74F8-4083-8FCB-814B6F900724}" destId="{16A676D1-8C5B-4D05-B884-4E7A08692A5A}" srcOrd="0" destOrd="0" presId="urn:microsoft.com/office/officeart/2018/5/layout/IconCircleLabelList"/>
    <dgm:cxn modelId="{99456DAA-391C-46BC-8AF0-FDED4F11379C}" type="presOf" srcId="{08EFA0CD-D81F-418A-9A80-6366CE226EC9}" destId="{0612AEA8-ADFC-4DDD-B4F3-2A474CEED515}" srcOrd="0" destOrd="0" presId="urn:microsoft.com/office/officeart/2018/5/layout/IconCircleLabelList"/>
    <dgm:cxn modelId="{0F3204D8-3023-48E1-AC8C-EED77C395471}" srcId="{622F8F32-74F8-4083-8FCB-814B6F900724}" destId="{E1E28B29-320E-45C2-A0F9-576BFCA1526D}" srcOrd="0" destOrd="0" parTransId="{9680783F-DD06-43BE-ACC1-AAB836D605A5}" sibTransId="{ADAB5571-7744-40D2-B0A4-EB3FAB2B733A}"/>
    <dgm:cxn modelId="{319F9FDF-9CFD-4D3B-9466-C9A78195DA1B}" srcId="{622F8F32-74F8-4083-8FCB-814B6F900724}" destId="{08EFA0CD-D81F-418A-9A80-6366CE226EC9}" srcOrd="1" destOrd="0" parTransId="{64177982-D157-4A17-8C70-DC332BC1A2C5}" sibTransId="{E9FD10FD-D97C-4338-BAEE-B57E8707CC79}"/>
    <dgm:cxn modelId="{36E0FC7F-310C-44D2-B23A-A153EF912DE3}" type="presParOf" srcId="{16A676D1-8C5B-4D05-B884-4E7A08692A5A}" destId="{B53FEFD9-F94B-47BA-B7C6-231EEC0ABBD4}" srcOrd="0" destOrd="0" presId="urn:microsoft.com/office/officeart/2018/5/layout/IconCircleLabelList"/>
    <dgm:cxn modelId="{9066AAEA-BD05-4300-8545-1668787A2341}" type="presParOf" srcId="{B53FEFD9-F94B-47BA-B7C6-231EEC0ABBD4}" destId="{3B8A90DD-0AF9-4EBB-8C17-25DAEF973E00}" srcOrd="0" destOrd="0" presId="urn:microsoft.com/office/officeart/2018/5/layout/IconCircleLabelList"/>
    <dgm:cxn modelId="{7492E09A-989B-4180-9A0E-BC7F2E7FCE57}" type="presParOf" srcId="{B53FEFD9-F94B-47BA-B7C6-231EEC0ABBD4}" destId="{B8B8521B-28E4-4F9D-B050-3563A1A8AED8}" srcOrd="1" destOrd="0" presId="urn:microsoft.com/office/officeart/2018/5/layout/IconCircleLabelList"/>
    <dgm:cxn modelId="{CF49FCFB-D936-4930-BE86-2F44C5CEB453}" type="presParOf" srcId="{B53FEFD9-F94B-47BA-B7C6-231EEC0ABBD4}" destId="{08EB739E-C16C-4172-B21A-E82ADB55625D}" srcOrd="2" destOrd="0" presId="urn:microsoft.com/office/officeart/2018/5/layout/IconCircleLabelList"/>
    <dgm:cxn modelId="{C8AF05C8-86C3-456B-A3AD-92AFD3713CA7}" type="presParOf" srcId="{B53FEFD9-F94B-47BA-B7C6-231EEC0ABBD4}" destId="{D1954C3B-3E13-4B14-A79A-B6853E8C56C2}" srcOrd="3" destOrd="0" presId="urn:microsoft.com/office/officeart/2018/5/layout/IconCircleLabelList"/>
    <dgm:cxn modelId="{469514F5-4C30-4A03-8D2B-CE785BA25459}" type="presParOf" srcId="{16A676D1-8C5B-4D05-B884-4E7A08692A5A}" destId="{A5F1A754-A718-4234-920B-A669DD068EC0}" srcOrd="1" destOrd="0" presId="urn:microsoft.com/office/officeart/2018/5/layout/IconCircleLabelList"/>
    <dgm:cxn modelId="{7881C6FE-5A80-4029-9C20-535B47D3D90A}" type="presParOf" srcId="{16A676D1-8C5B-4D05-B884-4E7A08692A5A}" destId="{11D87FF6-70BE-4D1E-9DB6-F6E6EC4861F8}" srcOrd="2" destOrd="0" presId="urn:microsoft.com/office/officeart/2018/5/layout/IconCircleLabelList"/>
    <dgm:cxn modelId="{F9AF6161-8FDC-4BFF-A650-09514BB55AC3}" type="presParOf" srcId="{11D87FF6-70BE-4D1E-9DB6-F6E6EC4861F8}" destId="{439DB7ED-55F2-49C2-8578-836DEDB21B38}" srcOrd="0" destOrd="0" presId="urn:microsoft.com/office/officeart/2018/5/layout/IconCircleLabelList"/>
    <dgm:cxn modelId="{FD534CEA-D2B6-42F0-995B-E6D10B6ACCE3}" type="presParOf" srcId="{11D87FF6-70BE-4D1E-9DB6-F6E6EC4861F8}" destId="{F615835F-9CAC-41DA-B917-AAF8CCB3144D}" srcOrd="1" destOrd="0" presId="urn:microsoft.com/office/officeart/2018/5/layout/IconCircleLabelList"/>
    <dgm:cxn modelId="{FA2173C6-60C9-4D5C-A170-A042248678E7}" type="presParOf" srcId="{11D87FF6-70BE-4D1E-9DB6-F6E6EC4861F8}" destId="{8C220CE6-2510-416F-ADFB-DEB62399073A}" srcOrd="2" destOrd="0" presId="urn:microsoft.com/office/officeart/2018/5/layout/IconCircleLabelList"/>
    <dgm:cxn modelId="{695B7161-2E16-44F1-B492-F981CE878BEF}" type="presParOf" srcId="{11D87FF6-70BE-4D1E-9DB6-F6E6EC4861F8}" destId="{0612AEA8-ADFC-4DDD-B4F3-2A474CEED515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737B38F-F3AF-4A90-86E3-910ED6D036F6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bg_accent2_2" csCatId="accent2" phldr="1"/>
      <dgm:spPr/>
      <dgm:t>
        <a:bodyPr/>
        <a:lstStyle/>
        <a:p>
          <a:endParaRPr lang="en-US"/>
        </a:p>
      </dgm:t>
    </dgm:pt>
    <dgm:pt modelId="{24C4E373-BD50-4463-A1F4-9AFBD22BC9B7}">
      <dgm:prSet/>
      <dgm:spPr/>
      <dgm:t>
        <a:bodyPr/>
        <a:lstStyle/>
        <a:p>
          <a:pPr>
            <a:defRPr cap="all"/>
          </a:pPr>
          <a:r>
            <a:rPr lang="en-GB" dirty="0"/>
            <a:t>You need cleaning equipment </a:t>
          </a:r>
          <a:endParaRPr lang="en-US" dirty="0"/>
        </a:p>
      </dgm:t>
    </dgm:pt>
    <dgm:pt modelId="{061700F7-8689-4DE2-B1F9-6092DC5A95AA}" type="parTrans" cxnId="{86AF500A-849E-464A-A7F4-F754E6FA7B60}">
      <dgm:prSet/>
      <dgm:spPr/>
      <dgm:t>
        <a:bodyPr/>
        <a:lstStyle/>
        <a:p>
          <a:endParaRPr lang="en-US"/>
        </a:p>
      </dgm:t>
    </dgm:pt>
    <dgm:pt modelId="{587EB0A4-8308-4635-ABBD-C458C77D5A61}" type="sibTrans" cxnId="{86AF500A-849E-464A-A7F4-F754E6FA7B60}">
      <dgm:prSet/>
      <dgm:spPr/>
      <dgm:t>
        <a:bodyPr/>
        <a:lstStyle/>
        <a:p>
          <a:endParaRPr lang="en-US"/>
        </a:p>
      </dgm:t>
    </dgm:pt>
    <dgm:pt modelId="{3A013508-7236-4E27-9534-1BF45BE230AA}">
      <dgm:prSet/>
      <dgm:spPr/>
      <dgm:t>
        <a:bodyPr/>
        <a:lstStyle/>
        <a:p>
          <a:pPr>
            <a:defRPr cap="all"/>
          </a:pPr>
          <a:r>
            <a:rPr lang="en-GB" dirty="0"/>
            <a:t>Handwashing – more so now!</a:t>
          </a:r>
          <a:endParaRPr lang="en-US" dirty="0"/>
        </a:p>
      </dgm:t>
    </dgm:pt>
    <dgm:pt modelId="{C8AEFB16-5AA8-45C4-95D1-ACE75AAADE2C}" type="parTrans" cxnId="{3E7102C4-C1A6-44DA-A1DC-AE55E5C85313}">
      <dgm:prSet/>
      <dgm:spPr/>
      <dgm:t>
        <a:bodyPr/>
        <a:lstStyle/>
        <a:p>
          <a:endParaRPr lang="en-US"/>
        </a:p>
      </dgm:t>
    </dgm:pt>
    <dgm:pt modelId="{03369FFA-B05D-4B77-BE72-6F539BB20E9B}" type="sibTrans" cxnId="{3E7102C4-C1A6-44DA-A1DC-AE55E5C85313}">
      <dgm:prSet/>
      <dgm:spPr/>
      <dgm:t>
        <a:bodyPr/>
        <a:lstStyle/>
        <a:p>
          <a:endParaRPr lang="en-US"/>
        </a:p>
      </dgm:t>
    </dgm:pt>
    <dgm:pt modelId="{CD5D3BC2-FB2C-4D37-83A8-61ADF895EC91}" type="pres">
      <dgm:prSet presAssocID="{7737B38F-F3AF-4A90-86E3-910ED6D036F6}" presName="root" presStyleCnt="0">
        <dgm:presLayoutVars>
          <dgm:dir/>
          <dgm:resizeHandles val="exact"/>
        </dgm:presLayoutVars>
      </dgm:prSet>
      <dgm:spPr/>
    </dgm:pt>
    <dgm:pt modelId="{B39F0DA4-D1E7-4D1C-B5B4-A47A5A27E9EC}" type="pres">
      <dgm:prSet presAssocID="{24C4E373-BD50-4463-A1F4-9AFBD22BC9B7}" presName="compNode" presStyleCnt="0"/>
      <dgm:spPr/>
    </dgm:pt>
    <dgm:pt modelId="{C401AF99-AA44-4BAF-85DE-346908659D8C}" type="pres">
      <dgm:prSet presAssocID="{24C4E373-BD50-4463-A1F4-9AFBD22BC9B7}" presName="iconBgRect" presStyleLbl="bgShp" presStyleIdx="0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66B93C7D-B723-4C5C-B88C-1D47FC816C23}" type="pres">
      <dgm:prSet presAssocID="{24C4E373-BD50-4463-A1F4-9AFBD22BC9B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p and bucket"/>
        </a:ext>
      </dgm:extLst>
    </dgm:pt>
    <dgm:pt modelId="{D220ADFE-D9B5-4EDC-A64C-913F335FD7D1}" type="pres">
      <dgm:prSet presAssocID="{24C4E373-BD50-4463-A1F4-9AFBD22BC9B7}" presName="spaceRect" presStyleCnt="0"/>
      <dgm:spPr/>
    </dgm:pt>
    <dgm:pt modelId="{84BB47B5-AC14-4F19-93F5-4A9D39532304}" type="pres">
      <dgm:prSet presAssocID="{24C4E373-BD50-4463-A1F4-9AFBD22BC9B7}" presName="textRect" presStyleLbl="revTx" presStyleIdx="0" presStyleCnt="2">
        <dgm:presLayoutVars>
          <dgm:chMax val="1"/>
          <dgm:chPref val="1"/>
        </dgm:presLayoutVars>
      </dgm:prSet>
      <dgm:spPr/>
    </dgm:pt>
    <dgm:pt modelId="{844F3092-6806-4D1D-9BB6-17EC60647E28}" type="pres">
      <dgm:prSet presAssocID="{587EB0A4-8308-4635-ABBD-C458C77D5A61}" presName="sibTrans" presStyleCnt="0"/>
      <dgm:spPr/>
    </dgm:pt>
    <dgm:pt modelId="{4028641D-D6F2-447F-8F67-1B81F3BBC8E0}" type="pres">
      <dgm:prSet presAssocID="{3A013508-7236-4E27-9534-1BF45BE230AA}" presName="compNode" presStyleCnt="0"/>
      <dgm:spPr/>
    </dgm:pt>
    <dgm:pt modelId="{393B8681-35D5-4301-99D3-CC793531C1D7}" type="pres">
      <dgm:prSet presAssocID="{3A013508-7236-4E27-9534-1BF45BE230AA}" presName="iconBgRect" presStyleLbl="bgShp" presStyleIdx="1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7B5FC176-85B5-4A36-9B4A-C8D110BD51A9}" type="pres">
      <dgm:prSet presAssocID="{3A013508-7236-4E27-9534-1BF45BE230AA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ink"/>
        </a:ext>
      </dgm:extLst>
    </dgm:pt>
    <dgm:pt modelId="{F0F73E79-0C1B-437A-B9CF-6DF99AC82AC4}" type="pres">
      <dgm:prSet presAssocID="{3A013508-7236-4E27-9534-1BF45BE230AA}" presName="spaceRect" presStyleCnt="0"/>
      <dgm:spPr/>
    </dgm:pt>
    <dgm:pt modelId="{1095304A-0EF8-477E-9104-4F8AB6BA50DF}" type="pres">
      <dgm:prSet presAssocID="{3A013508-7236-4E27-9534-1BF45BE230AA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86AF500A-849E-464A-A7F4-F754E6FA7B60}" srcId="{7737B38F-F3AF-4A90-86E3-910ED6D036F6}" destId="{24C4E373-BD50-4463-A1F4-9AFBD22BC9B7}" srcOrd="0" destOrd="0" parTransId="{061700F7-8689-4DE2-B1F9-6092DC5A95AA}" sibTransId="{587EB0A4-8308-4635-ABBD-C458C77D5A61}"/>
    <dgm:cxn modelId="{8B73F7C0-2DC3-4A3A-BD7E-9856CAB70352}" type="presOf" srcId="{3A013508-7236-4E27-9534-1BF45BE230AA}" destId="{1095304A-0EF8-477E-9104-4F8AB6BA50DF}" srcOrd="0" destOrd="0" presId="urn:microsoft.com/office/officeart/2018/5/layout/IconLeafLabelList"/>
    <dgm:cxn modelId="{3E7102C4-C1A6-44DA-A1DC-AE55E5C85313}" srcId="{7737B38F-F3AF-4A90-86E3-910ED6D036F6}" destId="{3A013508-7236-4E27-9534-1BF45BE230AA}" srcOrd="1" destOrd="0" parTransId="{C8AEFB16-5AA8-45C4-95D1-ACE75AAADE2C}" sibTransId="{03369FFA-B05D-4B77-BE72-6F539BB20E9B}"/>
    <dgm:cxn modelId="{377C20E7-6E4D-484F-92E6-B483B84433EE}" type="presOf" srcId="{24C4E373-BD50-4463-A1F4-9AFBD22BC9B7}" destId="{84BB47B5-AC14-4F19-93F5-4A9D39532304}" srcOrd="0" destOrd="0" presId="urn:microsoft.com/office/officeart/2018/5/layout/IconLeafLabelList"/>
    <dgm:cxn modelId="{A7B5B6F9-9F38-4E38-A1FD-2D140A197F11}" type="presOf" srcId="{7737B38F-F3AF-4A90-86E3-910ED6D036F6}" destId="{CD5D3BC2-FB2C-4D37-83A8-61ADF895EC91}" srcOrd="0" destOrd="0" presId="urn:microsoft.com/office/officeart/2018/5/layout/IconLeafLabelList"/>
    <dgm:cxn modelId="{D73A8595-6408-4FFB-AB4F-CCE0CA65B33C}" type="presParOf" srcId="{CD5D3BC2-FB2C-4D37-83A8-61ADF895EC91}" destId="{B39F0DA4-D1E7-4D1C-B5B4-A47A5A27E9EC}" srcOrd="0" destOrd="0" presId="urn:microsoft.com/office/officeart/2018/5/layout/IconLeafLabelList"/>
    <dgm:cxn modelId="{D3B60492-A8F9-4B2E-A55F-AC8FBBBE79F9}" type="presParOf" srcId="{B39F0DA4-D1E7-4D1C-B5B4-A47A5A27E9EC}" destId="{C401AF99-AA44-4BAF-85DE-346908659D8C}" srcOrd="0" destOrd="0" presId="urn:microsoft.com/office/officeart/2018/5/layout/IconLeafLabelList"/>
    <dgm:cxn modelId="{9DE4F4AB-CD13-4074-B483-05A41BEE35DD}" type="presParOf" srcId="{B39F0DA4-D1E7-4D1C-B5B4-A47A5A27E9EC}" destId="{66B93C7D-B723-4C5C-B88C-1D47FC816C23}" srcOrd="1" destOrd="0" presId="urn:microsoft.com/office/officeart/2018/5/layout/IconLeafLabelList"/>
    <dgm:cxn modelId="{F6640CA4-6B47-48CC-8F51-BD7ED4B75931}" type="presParOf" srcId="{B39F0DA4-D1E7-4D1C-B5B4-A47A5A27E9EC}" destId="{D220ADFE-D9B5-4EDC-A64C-913F335FD7D1}" srcOrd="2" destOrd="0" presId="urn:microsoft.com/office/officeart/2018/5/layout/IconLeafLabelList"/>
    <dgm:cxn modelId="{1093A830-4440-42E2-BB42-C3A58337F20C}" type="presParOf" srcId="{B39F0DA4-D1E7-4D1C-B5B4-A47A5A27E9EC}" destId="{84BB47B5-AC14-4F19-93F5-4A9D39532304}" srcOrd="3" destOrd="0" presId="urn:microsoft.com/office/officeart/2018/5/layout/IconLeafLabelList"/>
    <dgm:cxn modelId="{133C966C-2852-4F22-8479-12904EA2AC7A}" type="presParOf" srcId="{CD5D3BC2-FB2C-4D37-83A8-61ADF895EC91}" destId="{844F3092-6806-4D1D-9BB6-17EC60647E28}" srcOrd="1" destOrd="0" presId="urn:microsoft.com/office/officeart/2018/5/layout/IconLeafLabelList"/>
    <dgm:cxn modelId="{AAFBF8D1-A48F-44BC-9ABC-6B5C92BDA646}" type="presParOf" srcId="{CD5D3BC2-FB2C-4D37-83A8-61ADF895EC91}" destId="{4028641D-D6F2-447F-8F67-1B81F3BBC8E0}" srcOrd="2" destOrd="0" presId="urn:microsoft.com/office/officeart/2018/5/layout/IconLeafLabelList"/>
    <dgm:cxn modelId="{C5E49876-483D-4EB3-8F2F-DE37BA85906F}" type="presParOf" srcId="{4028641D-D6F2-447F-8F67-1B81F3BBC8E0}" destId="{393B8681-35D5-4301-99D3-CC793531C1D7}" srcOrd="0" destOrd="0" presId="urn:microsoft.com/office/officeart/2018/5/layout/IconLeafLabelList"/>
    <dgm:cxn modelId="{2BCEC39F-DC38-4FB6-9DDE-84BE962FD6A3}" type="presParOf" srcId="{4028641D-D6F2-447F-8F67-1B81F3BBC8E0}" destId="{7B5FC176-85B5-4A36-9B4A-C8D110BD51A9}" srcOrd="1" destOrd="0" presId="urn:microsoft.com/office/officeart/2018/5/layout/IconLeafLabelList"/>
    <dgm:cxn modelId="{BD5F2F20-46C4-4419-BCA5-25EA52950904}" type="presParOf" srcId="{4028641D-D6F2-447F-8F67-1B81F3BBC8E0}" destId="{F0F73E79-0C1B-437A-B9CF-6DF99AC82AC4}" srcOrd="2" destOrd="0" presId="urn:microsoft.com/office/officeart/2018/5/layout/IconLeafLabelList"/>
    <dgm:cxn modelId="{813401A8-D487-403E-9D7B-8ECBC324A7B9}" type="presParOf" srcId="{4028641D-D6F2-447F-8F67-1B81F3BBC8E0}" destId="{1095304A-0EF8-477E-9104-4F8AB6BA50DF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C2D981E3-0616-42A2-B488-4AC77370E190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E265063-4866-40FF-B0C2-4E81B2742E23}">
      <dgm:prSet/>
      <dgm:spPr/>
      <dgm:t>
        <a:bodyPr/>
        <a:lstStyle/>
        <a:p>
          <a:r>
            <a:rPr lang="en-GB" dirty="0"/>
            <a:t>Cooking workshops are a great way to get know your athletes</a:t>
          </a:r>
          <a:endParaRPr lang="en-US" dirty="0"/>
        </a:p>
      </dgm:t>
    </dgm:pt>
    <dgm:pt modelId="{843336CB-DC3A-46E7-ADE2-F0633B9EF855}" type="parTrans" cxnId="{FE70FDF8-897B-4E00-9D06-B778D8981816}">
      <dgm:prSet/>
      <dgm:spPr/>
      <dgm:t>
        <a:bodyPr/>
        <a:lstStyle/>
        <a:p>
          <a:endParaRPr lang="en-US"/>
        </a:p>
      </dgm:t>
    </dgm:pt>
    <dgm:pt modelId="{627B55AB-A43B-41A5-8A91-92AD4B7BCCDB}" type="sibTrans" cxnId="{FE70FDF8-897B-4E00-9D06-B778D8981816}">
      <dgm:prSet/>
      <dgm:spPr/>
      <dgm:t>
        <a:bodyPr/>
        <a:lstStyle/>
        <a:p>
          <a:endParaRPr lang="en-US"/>
        </a:p>
      </dgm:t>
    </dgm:pt>
    <dgm:pt modelId="{1F798017-50FC-4CAE-A6E7-9C7B713B617F}">
      <dgm:prSet/>
      <dgm:spPr/>
      <dgm:t>
        <a:bodyPr/>
        <a:lstStyle/>
        <a:p>
          <a:r>
            <a:rPr lang="en-GB" dirty="0"/>
            <a:t>You can use it for education purposes as well as improving cooking skills</a:t>
          </a:r>
          <a:endParaRPr lang="en-US" dirty="0"/>
        </a:p>
      </dgm:t>
    </dgm:pt>
    <dgm:pt modelId="{A2411C6F-6902-43E8-8D0E-3A76E15D7A6C}" type="parTrans" cxnId="{F86DF775-6075-4402-AD72-64AE981B92B6}">
      <dgm:prSet/>
      <dgm:spPr/>
      <dgm:t>
        <a:bodyPr/>
        <a:lstStyle/>
        <a:p>
          <a:endParaRPr lang="en-US"/>
        </a:p>
      </dgm:t>
    </dgm:pt>
    <dgm:pt modelId="{C8D588BF-7EB2-46F8-8392-FF354344ADC6}" type="sibTrans" cxnId="{F86DF775-6075-4402-AD72-64AE981B92B6}">
      <dgm:prSet/>
      <dgm:spPr/>
      <dgm:t>
        <a:bodyPr/>
        <a:lstStyle/>
        <a:p>
          <a:endParaRPr lang="en-US"/>
        </a:p>
      </dgm:t>
    </dgm:pt>
    <dgm:pt modelId="{7334BFBA-EA68-4808-98AF-F978DE2DB209}" type="pres">
      <dgm:prSet presAssocID="{C2D981E3-0616-42A2-B488-4AC77370E19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FE7EB2A-D96D-474A-9AAB-965B95130D37}" type="pres">
      <dgm:prSet presAssocID="{AE265063-4866-40FF-B0C2-4E81B2742E23}" presName="hierRoot1" presStyleCnt="0"/>
      <dgm:spPr/>
    </dgm:pt>
    <dgm:pt modelId="{DEDDDC2A-7CA6-473B-89AB-BBC2E9C7C059}" type="pres">
      <dgm:prSet presAssocID="{AE265063-4866-40FF-B0C2-4E81B2742E23}" presName="composite" presStyleCnt="0"/>
      <dgm:spPr/>
    </dgm:pt>
    <dgm:pt modelId="{831A2D17-AE65-4975-891F-D4BDFCD3250E}" type="pres">
      <dgm:prSet presAssocID="{AE265063-4866-40FF-B0C2-4E81B2742E23}" presName="background" presStyleLbl="node0" presStyleIdx="0" presStyleCnt="2"/>
      <dgm:spPr/>
    </dgm:pt>
    <dgm:pt modelId="{FC9C3D55-4252-4D9F-B992-5DED28F182EC}" type="pres">
      <dgm:prSet presAssocID="{AE265063-4866-40FF-B0C2-4E81B2742E23}" presName="text" presStyleLbl="fgAcc0" presStyleIdx="0" presStyleCnt="2">
        <dgm:presLayoutVars>
          <dgm:chPref val="3"/>
        </dgm:presLayoutVars>
      </dgm:prSet>
      <dgm:spPr/>
    </dgm:pt>
    <dgm:pt modelId="{D260A46A-56EE-458D-9B45-D4DC0E9D0CD3}" type="pres">
      <dgm:prSet presAssocID="{AE265063-4866-40FF-B0C2-4E81B2742E23}" presName="hierChild2" presStyleCnt="0"/>
      <dgm:spPr/>
    </dgm:pt>
    <dgm:pt modelId="{7DD094F6-1FB1-4426-8637-2AC7764E110A}" type="pres">
      <dgm:prSet presAssocID="{1F798017-50FC-4CAE-A6E7-9C7B713B617F}" presName="hierRoot1" presStyleCnt="0"/>
      <dgm:spPr/>
    </dgm:pt>
    <dgm:pt modelId="{E153FDA0-DF9D-4DCA-B427-3086A5509F20}" type="pres">
      <dgm:prSet presAssocID="{1F798017-50FC-4CAE-A6E7-9C7B713B617F}" presName="composite" presStyleCnt="0"/>
      <dgm:spPr/>
    </dgm:pt>
    <dgm:pt modelId="{588B9127-3E05-4BB6-8E90-B2429FF6E694}" type="pres">
      <dgm:prSet presAssocID="{1F798017-50FC-4CAE-A6E7-9C7B713B617F}" presName="background" presStyleLbl="node0" presStyleIdx="1" presStyleCnt="2"/>
      <dgm:spPr/>
    </dgm:pt>
    <dgm:pt modelId="{C8C57D9A-8DB8-4056-99F2-2EE2022C58D9}" type="pres">
      <dgm:prSet presAssocID="{1F798017-50FC-4CAE-A6E7-9C7B713B617F}" presName="text" presStyleLbl="fgAcc0" presStyleIdx="1" presStyleCnt="2">
        <dgm:presLayoutVars>
          <dgm:chPref val="3"/>
        </dgm:presLayoutVars>
      </dgm:prSet>
      <dgm:spPr/>
    </dgm:pt>
    <dgm:pt modelId="{385DCE3C-209D-49BA-9F50-AB9E2A0582B7}" type="pres">
      <dgm:prSet presAssocID="{1F798017-50FC-4CAE-A6E7-9C7B713B617F}" presName="hierChild2" presStyleCnt="0"/>
      <dgm:spPr/>
    </dgm:pt>
  </dgm:ptLst>
  <dgm:cxnLst>
    <dgm:cxn modelId="{F86DF775-6075-4402-AD72-64AE981B92B6}" srcId="{C2D981E3-0616-42A2-B488-4AC77370E190}" destId="{1F798017-50FC-4CAE-A6E7-9C7B713B617F}" srcOrd="1" destOrd="0" parTransId="{A2411C6F-6902-43E8-8D0E-3A76E15D7A6C}" sibTransId="{C8D588BF-7EB2-46F8-8392-FF354344ADC6}"/>
    <dgm:cxn modelId="{638F8FD0-39E1-4155-8D4B-196CEA6206B7}" type="presOf" srcId="{1F798017-50FC-4CAE-A6E7-9C7B713B617F}" destId="{C8C57D9A-8DB8-4056-99F2-2EE2022C58D9}" srcOrd="0" destOrd="0" presId="urn:microsoft.com/office/officeart/2005/8/layout/hierarchy1"/>
    <dgm:cxn modelId="{FE70FDF8-897B-4E00-9D06-B778D8981816}" srcId="{C2D981E3-0616-42A2-B488-4AC77370E190}" destId="{AE265063-4866-40FF-B0C2-4E81B2742E23}" srcOrd="0" destOrd="0" parTransId="{843336CB-DC3A-46E7-ADE2-F0633B9EF855}" sibTransId="{627B55AB-A43B-41A5-8A91-92AD4B7BCCDB}"/>
    <dgm:cxn modelId="{9E6398FA-BEF8-4D71-B63E-45B400531B9E}" type="presOf" srcId="{AE265063-4866-40FF-B0C2-4E81B2742E23}" destId="{FC9C3D55-4252-4D9F-B992-5DED28F182EC}" srcOrd="0" destOrd="0" presId="urn:microsoft.com/office/officeart/2005/8/layout/hierarchy1"/>
    <dgm:cxn modelId="{3F7BD9FD-97DD-4707-9492-EE6BC5267525}" type="presOf" srcId="{C2D981E3-0616-42A2-B488-4AC77370E190}" destId="{7334BFBA-EA68-4808-98AF-F978DE2DB209}" srcOrd="0" destOrd="0" presId="urn:microsoft.com/office/officeart/2005/8/layout/hierarchy1"/>
    <dgm:cxn modelId="{CB6CD61C-5EF3-4DE3-895F-6A8EF478054F}" type="presParOf" srcId="{7334BFBA-EA68-4808-98AF-F978DE2DB209}" destId="{0FE7EB2A-D96D-474A-9AAB-965B95130D37}" srcOrd="0" destOrd="0" presId="urn:microsoft.com/office/officeart/2005/8/layout/hierarchy1"/>
    <dgm:cxn modelId="{5B13BE85-2CC9-4E00-804F-83272C0B1A9E}" type="presParOf" srcId="{0FE7EB2A-D96D-474A-9AAB-965B95130D37}" destId="{DEDDDC2A-7CA6-473B-89AB-BBC2E9C7C059}" srcOrd="0" destOrd="0" presId="urn:microsoft.com/office/officeart/2005/8/layout/hierarchy1"/>
    <dgm:cxn modelId="{C94CF300-8E4E-4864-A9BF-E6CCDF59315B}" type="presParOf" srcId="{DEDDDC2A-7CA6-473B-89AB-BBC2E9C7C059}" destId="{831A2D17-AE65-4975-891F-D4BDFCD3250E}" srcOrd="0" destOrd="0" presId="urn:microsoft.com/office/officeart/2005/8/layout/hierarchy1"/>
    <dgm:cxn modelId="{07487303-60BC-4E11-863E-79CFB941414A}" type="presParOf" srcId="{DEDDDC2A-7CA6-473B-89AB-BBC2E9C7C059}" destId="{FC9C3D55-4252-4D9F-B992-5DED28F182EC}" srcOrd="1" destOrd="0" presId="urn:microsoft.com/office/officeart/2005/8/layout/hierarchy1"/>
    <dgm:cxn modelId="{240F515C-DDBC-4EBC-999F-BCF9D24B8BC7}" type="presParOf" srcId="{0FE7EB2A-D96D-474A-9AAB-965B95130D37}" destId="{D260A46A-56EE-458D-9B45-D4DC0E9D0CD3}" srcOrd="1" destOrd="0" presId="urn:microsoft.com/office/officeart/2005/8/layout/hierarchy1"/>
    <dgm:cxn modelId="{33236304-858B-4AC0-9906-9D328A9524FB}" type="presParOf" srcId="{7334BFBA-EA68-4808-98AF-F978DE2DB209}" destId="{7DD094F6-1FB1-4426-8637-2AC7764E110A}" srcOrd="1" destOrd="0" presId="urn:microsoft.com/office/officeart/2005/8/layout/hierarchy1"/>
    <dgm:cxn modelId="{52C6A448-BC11-4087-805D-EC165B2F0E13}" type="presParOf" srcId="{7DD094F6-1FB1-4426-8637-2AC7764E110A}" destId="{E153FDA0-DF9D-4DCA-B427-3086A5509F20}" srcOrd="0" destOrd="0" presId="urn:microsoft.com/office/officeart/2005/8/layout/hierarchy1"/>
    <dgm:cxn modelId="{9D3ABB16-A646-46ED-9D30-421B388DE544}" type="presParOf" srcId="{E153FDA0-DF9D-4DCA-B427-3086A5509F20}" destId="{588B9127-3E05-4BB6-8E90-B2429FF6E694}" srcOrd="0" destOrd="0" presId="urn:microsoft.com/office/officeart/2005/8/layout/hierarchy1"/>
    <dgm:cxn modelId="{778F9157-020D-4B75-9797-292F489860E1}" type="presParOf" srcId="{E153FDA0-DF9D-4DCA-B427-3086A5509F20}" destId="{C8C57D9A-8DB8-4056-99F2-2EE2022C58D9}" srcOrd="1" destOrd="0" presId="urn:microsoft.com/office/officeart/2005/8/layout/hierarchy1"/>
    <dgm:cxn modelId="{3F055BDE-0510-44ED-B30C-745E047B72EC}" type="presParOf" srcId="{7DD094F6-1FB1-4426-8637-2AC7764E110A}" destId="{385DCE3C-209D-49BA-9F50-AB9E2A0582B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8AE123-E43C-4F1E-86E1-87E4A03AB0C0}">
      <dsp:nvSpPr>
        <dsp:cNvPr id="0" name=""/>
        <dsp:cNvSpPr/>
      </dsp:nvSpPr>
      <dsp:spPr>
        <a:xfrm>
          <a:off x="0" y="68183"/>
          <a:ext cx="6263640" cy="12729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You should have completed a food hygiene certificate</a:t>
          </a:r>
          <a:endParaRPr lang="en-US" sz="3200" kern="1200" dirty="0"/>
        </a:p>
      </dsp:txBody>
      <dsp:txXfrm>
        <a:off x="62141" y="130324"/>
        <a:ext cx="6139358" cy="1148678"/>
      </dsp:txXfrm>
    </dsp:sp>
    <dsp:sp modelId="{1C8DC0BB-F55D-419E-ACE2-D1E8A670FEC6}">
      <dsp:nvSpPr>
        <dsp:cNvPr id="0" name=""/>
        <dsp:cNvSpPr/>
      </dsp:nvSpPr>
      <dsp:spPr>
        <a:xfrm>
          <a:off x="0" y="1433303"/>
          <a:ext cx="6263640" cy="1272960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Find a link on Moodle</a:t>
          </a:r>
          <a:endParaRPr lang="en-US" sz="3200" kern="1200" dirty="0"/>
        </a:p>
      </dsp:txBody>
      <dsp:txXfrm>
        <a:off x="62141" y="1495444"/>
        <a:ext cx="6139358" cy="1148678"/>
      </dsp:txXfrm>
    </dsp:sp>
    <dsp:sp modelId="{2529EBB7-6201-41A2-ABEB-0691829735B1}">
      <dsp:nvSpPr>
        <dsp:cNvPr id="0" name=""/>
        <dsp:cNvSpPr/>
      </dsp:nvSpPr>
      <dsp:spPr>
        <a:xfrm>
          <a:off x="0" y="2798423"/>
          <a:ext cx="6263640" cy="1272960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This is a requirement for SENr registration</a:t>
          </a:r>
          <a:endParaRPr lang="en-US" sz="3200" kern="1200" dirty="0"/>
        </a:p>
      </dsp:txBody>
      <dsp:txXfrm>
        <a:off x="62141" y="2860564"/>
        <a:ext cx="6139358" cy="1148678"/>
      </dsp:txXfrm>
    </dsp:sp>
    <dsp:sp modelId="{5E63C916-F9E6-4AC8-8B05-E1A65C949C9A}">
      <dsp:nvSpPr>
        <dsp:cNvPr id="0" name=""/>
        <dsp:cNvSpPr/>
      </dsp:nvSpPr>
      <dsp:spPr>
        <a:xfrm>
          <a:off x="0" y="4163544"/>
          <a:ext cx="6263640" cy="127296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BDA sports nutrition group also run an advanced course</a:t>
          </a:r>
          <a:endParaRPr lang="en-US" sz="3200" kern="1200" dirty="0"/>
        </a:p>
      </dsp:txBody>
      <dsp:txXfrm>
        <a:off x="62141" y="4225685"/>
        <a:ext cx="6139358" cy="114867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687AD5-F081-4056-9C4C-753C0EFD7EA1}">
      <dsp:nvSpPr>
        <dsp:cNvPr id="0" name=""/>
        <dsp:cNvSpPr/>
      </dsp:nvSpPr>
      <dsp:spPr>
        <a:xfrm>
          <a:off x="0" y="48667"/>
          <a:ext cx="4828172" cy="17901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Choosing a venue – school, college</a:t>
          </a:r>
          <a:endParaRPr lang="en-US" sz="3200" kern="1200" dirty="0"/>
        </a:p>
      </dsp:txBody>
      <dsp:txXfrm>
        <a:off x="87385" y="136052"/>
        <a:ext cx="4653402" cy="1615330"/>
      </dsp:txXfrm>
    </dsp:sp>
    <dsp:sp modelId="{A6983B72-BE90-41F2-A373-7C449ED26071}">
      <dsp:nvSpPr>
        <dsp:cNvPr id="0" name=""/>
        <dsp:cNvSpPr/>
      </dsp:nvSpPr>
      <dsp:spPr>
        <a:xfrm>
          <a:off x="0" y="1930927"/>
          <a:ext cx="4828172" cy="1790100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If you are working for a NGB they may have their own equipment</a:t>
          </a:r>
          <a:endParaRPr lang="en-US" sz="3200" kern="1200" dirty="0"/>
        </a:p>
      </dsp:txBody>
      <dsp:txXfrm>
        <a:off x="87385" y="2018312"/>
        <a:ext cx="4653402" cy="1615330"/>
      </dsp:txXfrm>
    </dsp:sp>
    <dsp:sp modelId="{9E745FFB-73B9-4AF0-9A69-52568A4850A0}">
      <dsp:nvSpPr>
        <dsp:cNvPr id="0" name=""/>
        <dsp:cNvSpPr/>
      </dsp:nvSpPr>
      <dsp:spPr>
        <a:xfrm>
          <a:off x="0" y="3813187"/>
          <a:ext cx="4828172" cy="179010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Accessibility for disabled athletes</a:t>
          </a:r>
          <a:endParaRPr lang="en-US" sz="3200" kern="1200" dirty="0"/>
        </a:p>
      </dsp:txBody>
      <dsp:txXfrm>
        <a:off x="87385" y="3900572"/>
        <a:ext cx="4653402" cy="161533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B20045-D05B-49C1-9F29-850531720122}">
      <dsp:nvSpPr>
        <dsp:cNvPr id="0" name=""/>
        <dsp:cNvSpPr/>
      </dsp:nvSpPr>
      <dsp:spPr>
        <a:xfrm>
          <a:off x="0" y="671"/>
          <a:ext cx="6263640" cy="15723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37C784-41D0-488E-84D8-A047EE63C538}">
      <dsp:nvSpPr>
        <dsp:cNvPr id="0" name=""/>
        <dsp:cNvSpPr/>
      </dsp:nvSpPr>
      <dsp:spPr>
        <a:xfrm>
          <a:off x="475646" y="354458"/>
          <a:ext cx="864811" cy="8648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80EFD7-7A5C-4B7F-845C-F462BAE2E227}">
      <dsp:nvSpPr>
        <dsp:cNvPr id="0" name=""/>
        <dsp:cNvSpPr/>
      </dsp:nvSpPr>
      <dsp:spPr>
        <a:xfrm>
          <a:off x="1816103" y="671"/>
          <a:ext cx="4447536" cy="1572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411" tIns="166411" rIns="166411" bIns="16641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This may be done by the venue or NGB</a:t>
          </a:r>
          <a:endParaRPr lang="en-US" sz="2500" kern="1200" dirty="0"/>
        </a:p>
      </dsp:txBody>
      <dsp:txXfrm>
        <a:off x="1816103" y="671"/>
        <a:ext cx="4447536" cy="1572384"/>
      </dsp:txXfrm>
    </dsp:sp>
    <dsp:sp modelId="{A312B783-B791-4D65-82E7-040B1C2532C2}">
      <dsp:nvSpPr>
        <dsp:cNvPr id="0" name=""/>
        <dsp:cNvSpPr/>
      </dsp:nvSpPr>
      <dsp:spPr>
        <a:xfrm>
          <a:off x="0" y="1966151"/>
          <a:ext cx="6263640" cy="15723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193005-196B-49D7-B5F0-BC56FE43585C}">
      <dsp:nvSpPr>
        <dsp:cNvPr id="0" name=""/>
        <dsp:cNvSpPr/>
      </dsp:nvSpPr>
      <dsp:spPr>
        <a:xfrm>
          <a:off x="475646" y="2319938"/>
          <a:ext cx="864811" cy="8648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4B50CF-9BD6-4247-AD89-6C99FD2A99C4}">
      <dsp:nvSpPr>
        <dsp:cNvPr id="0" name=""/>
        <dsp:cNvSpPr/>
      </dsp:nvSpPr>
      <dsp:spPr>
        <a:xfrm>
          <a:off x="1816103" y="1966151"/>
          <a:ext cx="4447536" cy="1572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411" tIns="166411" rIns="166411" bIns="16641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Health and Safety</a:t>
          </a:r>
          <a:endParaRPr lang="en-US" sz="2500" kern="1200" dirty="0"/>
        </a:p>
      </dsp:txBody>
      <dsp:txXfrm>
        <a:off x="1816103" y="1966151"/>
        <a:ext cx="4447536" cy="1572384"/>
      </dsp:txXfrm>
    </dsp:sp>
    <dsp:sp modelId="{291CAC74-82E4-457A-84F8-C1A60EEA4310}">
      <dsp:nvSpPr>
        <dsp:cNvPr id="0" name=""/>
        <dsp:cNvSpPr/>
      </dsp:nvSpPr>
      <dsp:spPr>
        <a:xfrm>
          <a:off x="0" y="3931632"/>
          <a:ext cx="6263640" cy="15723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96C6BB-68DD-4657-BFC0-8EA01CFBFF63}">
      <dsp:nvSpPr>
        <dsp:cNvPr id="0" name=""/>
        <dsp:cNvSpPr/>
      </dsp:nvSpPr>
      <dsp:spPr>
        <a:xfrm>
          <a:off x="475646" y="4285418"/>
          <a:ext cx="864811" cy="8648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B85047-1CE4-4B54-A24C-1C329F7FC74E}">
      <dsp:nvSpPr>
        <dsp:cNvPr id="0" name=""/>
        <dsp:cNvSpPr/>
      </dsp:nvSpPr>
      <dsp:spPr>
        <a:xfrm>
          <a:off x="1816103" y="3931632"/>
          <a:ext cx="4447536" cy="1572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411" tIns="166411" rIns="166411" bIns="16641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Important as you cannot risk bacterial contamination</a:t>
          </a:r>
          <a:endParaRPr lang="en-US" sz="2500" kern="1200" dirty="0"/>
        </a:p>
      </dsp:txBody>
      <dsp:txXfrm>
        <a:off x="1816103" y="3931632"/>
        <a:ext cx="4447536" cy="157238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29EFE4-596B-460A-9730-536D93D65DCB}">
      <dsp:nvSpPr>
        <dsp:cNvPr id="0" name=""/>
        <dsp:cNvSpPr/>
      </dsp:nvSpPr>
      <dsp:spPr>
        <a:xfrm>
          <a:off x="718664" y="453902"/>
          <a:ext cx="1955812" cy="19558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E213CF-AFF1-4BC7-972F-37C57C25091E}">
      <dsp:nvSpPr>
        <dsp:cNvPr id="0" name=""/>
        <dsp:cNvSpPr/>
      </dsp:nvSpPr>
      <dsp:spPr>
        <a:xfrm>
          <a:off x="1135476" y="870714"/>
          <a:ext cx="1122187" cy="112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3FF2CD-322F-4077-8A16-C96C53474034}">
      <dsp:nvSpPr>
        <dsp:cNvPr id="0" name=""/>
        <dsp:cNvSpPr/>
      </dsp:nvSpPr>
      <dsp:spPr>
        <a:xfrm>
          <a:off x="93445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 dirty="0"/>
            <a:t>Simple recipes – try them out</a:t>
          </a:r>
          <a:endParaRPr lang="en-US" sz="2500" kern="1200" dirty="0"/>
        </a:p>
      </dsp:txBody>
      <dsp:txXfrm>
        <a:off x="93445" y="3018902"/>
        <a:ext cx="3206250" cy="720000"/>
      </dsp:txXfrm>
    </dsp:sp>
    <dsp:sp modelId="{7AAA27D5-4B72-452A-812A-324AAEFB8C94}">
      <dsp:nvSpPr>
        <dsp:cNvPr id="0" name=""/>
        <dsp:cNvSpPr/>
      </dsp:nvSpPr>
      <dsp:spPr>
        <a:xfrm>
          <a:off x="4486008" y="453902"/>
          <a:ext cx="1955812" cy="19558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C6F0E0-2D86-4CC1-99CC-708285676648}">
      <dsp:nvSpPr>
        <dsp:cNvPr id="0" name=""/>
        <dsp:cNvSpPr/>
      </dsp:nvSpPr>
      <dsp:spPr>
        <a:xfrm>
          <a:off x="4902820" y="870714"/>
          <a:ext cx="1122187" cy="112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94AA36-FC18-4032-B324-EC82E7A400AD}">
      <dsp:nvSpPr>
        <dsp:cNvPr id="0" name=""/>
        <dsp:cNvSpPr/>
      </dsp:nvSpPr>
      <dsp:spPr>
        <a:xfrm>
          <a:off x="3860789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 dirty="0"/>
            <a:t>Give the participants recipes to follow</a:t>
          </a:r>
          <a:endParaRPr lang="en-US" sz="2500" kern="1200" dirty="0"/>
        </a:p>
      </dsp:txBody>
      <dsp:txXfrm>
        <a:off x="3860789" y="3018902"/>
        <a:ext cx="3206250" cy="720000"/>
      </dsp:txXfrm>
    </dsp:sp>
    <dsp:sp modelId="{A3637EA2-9026-45E2-97EF-3F1A698DF68E}">
      <dsp:nvSpPr>
        <dsp:cNvPr id="0" name=""/>
        <dsp:cNvSpPr/>
      </dsp:nvSpPr>
      <dsp:spPr>
        <a:xfrm>
          <a:off x="8253352" y="453902"/>
          <a:ext cx="1955812" cy="19558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6E4AC5-6F1B-4BE4-AA98-2D2EEA241E46}">
      <dsp:nvSpPr>
        <dsp:cNvPr id="0" name=""/>
        <dsp:cNvSpPr/>
      </dsp:nvSpPr>
      <dsp:spPr>
        <a:xfrm>
          <a:off x="8670164" y="870714"/>
          <a:ext cx="1122187" cy="1122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A2B463-9F40-41AD-83F3-85D6B63D6256}">
      <dsp:nvSpPr>
        <dsp:cNvPr id="0" name=""/>
        <dsp:cNvSpPr/>
      </dsp:nvSpPr>
      <dsp:spPr>
        <a:xfrm>
          <a:off x="7628133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 dirty="0"/>
            <a:t>Keep it simple </a:t>
          </a:r>
          <a:endParaRPr lang="en-US" sz="2500" kern="1200" dirty="0"/>
        </a:p>
      </dsp:txBody>
      <dsp:txXfrm>
        <a:off x="7628133" y="3018902"/>
        <a:ext cx="320625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8A90DD-0AF9-4EBB-8C17-25DAEF973E00}">
      <dsp:nvSpPr>
        <dsp:cNvPr id="0" name=""/>
        <dsp:cNvSpPr/>
      </dsp:nvSpPr>
      <dsp:spPr>
        <a:xfrm>
          <a:off x="2250914" y="296402"/>
          <a:ext cx="2196000" cy="2196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B8521B-28E4-4F9D-B050-3563A1A8AED8}">
      <dsp:nvSpPr>
        <dsp:cNvPr id="0" name=""/>
        <dsp:cNvSpPr/>
      </dsp:nvSpPr>
      <dsp:spPr>
        <a:xfrm>
          <a:off x="2718914" y="764402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954C3B-3E13-4B14-A79A-B6853E8C56C2}">
      <dsp:nvSpPr>
        <dsp:cNvPr id="0" name=""/>
        <dsp:cNvSpPr/>
      </dsp:nvSpPr>
      <dsp:spPr>
        <a:xfrm>
          <a:off x="1548914" y="3176402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dirty="0"/>
            <a:t>Dry ingredients</a:t>
          </a:r>
          <a:endParaRPr lang="en-US" sz="1700" kern="1200" dirty="0"/>
        </a:p>
      </dsp:txBody>
      <dsp:txXfrm>
        <a:off x="1548914" y="3176402"/>
        <a:ext cx="3600000" cy="720000"/>
      </dsp:txXfrm>
    </dsp:sp>
    <dsp:sp modelId="{439DB7ED-55F2-49C2-8578-836DEDB21B38}">
      <dsp:nvSpPr>
        <dsp:cNvPr id="0" name=""/>
        <dsp:cNvSpPr/>
      </dsp:nvSpPr>
      <dsp:spPr>
        <a:xfrm>
          <a:off x="6480914" y="296402"/>
          <a:ext cx="2196000" cy="2196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15835F-9CAC-41DA-B917-AAF8CCB3144D}">
      <dsp:nvSpPr>
        <dsp:cNvPr id="0" name=""/>
        <dsp:cNvSpPr/>
      </dsp:nvSpPr>
      <dsp:spPr>
        <a:xfrm>
          <a:off x="6948914" y="764402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12AEA8-ADFC-4DDD-B4F3-2A474CEED515}">
      <dsp:nvSpPr>
        <dsp:cNvPr id="0" name=""/>
        <dsp:cNvSpPr/>
      </dsp:nvSpPr>
      <dsp:spPr>
        <a:xfrm>
          <a:off x="5778914" y="3176402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dirty="0"/>
            <a:t>Perishable ingredients – keep in cool boxes with meat kept separately</a:t>
          </a:r>
          <a:endParaRPr lang="en-US" sz="1700" kern="1200" dirty="0"/>
        </a:p>
      </dsp:txBody>
      <dsp:txXfrm>
        <a:off x="5778914" y="3176402"/>
        <a:ext cx="3600000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01AF99-AA44-4BAF-85DE-346908659D8C}">
      <dsp:nvSpPr>
        <dsp:cNvPr id="0" name=""/>
        <dsp:cNvSpPr/>
      </dsp:nvSpPr>
      <dsp:spPr>
        <a:xfrm>
          <a:off x="2044800" y="174437"/>
          <a:ext cx="2196000" cy="2196000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B93C7D-B723-4C5C-B88C-1D47FC816C23}">
      <dsp:nvSpPr>
        <dsp:cNvPr id="0" name=""/>
        <dsp:cNvSpPr/>
      </dsp:nvSpPr>
      <dsp:spPr>
        <a:xfrm>
          <a:off x="2512800" y="642437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BB47B5-AC14-4F19-93F5-4A9D39532304}">
      <dsp:nvSpPr>
        <dsp:cNvPr id="0" name=""/>
        <dsp:cNvSpPr/>
      </dsp:nvSpPr>
      <dsp:spPr>
        <a:xfrm>
          <a:off x="1342800" y="3054438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 dirty="0"/>
            <a:t>You need cleaning equipment </a:t>
          </a:r>
          <a:endParaRPr lang="en-US" sz="2500" kern="1200" dirty="0"/>
        </a:p>
      </dsp:txBody>
      <dsp:txXfrm>
        <a:off x="1342800" y="3054438"/>
        <a:ext cx="3600000" cy="720000"/>
      </dsp:txXfrm>
    </dsp:sp>
    <dsp:sp modelId="{393B8681-35D5-4301-99D3-CC793531C1D7}">
      <dsp:nvSpPr>
        <dsp:cNvPr id="0" name=""/>
        <dsp:cNvSpPr/>
      </dsp:nvSpPr>
      <dsp:spPr>
        <a:xfrm>
          <a:off x="6274800" y="174437"/>
          <a:ext cx="2196000" cy="2196000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5FC176-85B5-4A36-9B4A-C8D110BD51A9}">
      <dsp:nvSpPr>
        <dsp:cNvPr id="0" name=""/>
        <dsp:cNvSpPr/>
      </dsp:nvSpPr>
      <dsp:spPr>
        <a:xfrm>
          <a:off x="6742800" y="642437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95304A-0EF8-477E-9104-4F8AB6BA50DF}">
      <dsp:nvSpPr>
        <dsp:cNvPr id="0" name=""/>
        <dsp:cNvSpPr/>
      </dsp:nvSpPr>
      <dsp:spPr>
        <a:xfrm>
          <a:off x="5572800" y="3054438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 dirty="0"/>
            <a:t>Handwashing – more so now!</a:t>
          </a:r>
          <a:endParaRPr lang="en-US" sz="2500" kern="1200" dirty="0"/>
        </a:p>
      </dsp:txBody>
      <dsp:txXfrm>
        <a:off x="5572800" y="3054438"/>
        <a:ext cx="3600000" cy="72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1A2D17-AE65-4975-891F-D4BDFCD3250E}">
      <dsp:nvSpPr>
        <dsp:cNvPr id="0" name=""/>
        <dsp:cNvSpPr/>
      </dsp:nvSpPr>
      <dsp:spPr>
        <a:xfrm>
          <a:off x="134291" y="612"/>
          <a:ext cx="4332795" cy="27513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9C3D55-4252-4D9F-B992-5DED28F182EC}">
      <dsp:nvSpPr>
        <dsp:cNvPr id="0" name=""/>
        <dsp:cNvSpPr/>
      </dsp:nvSpPr>
      <dsp:spPr>
        <a:xfrm>
          <a:off x="615713" y="457963"/>
          <a:ext cx="4332795" cy="27513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Cooking workshops are a great way to get know your athletes</a:t>
          </a:r>
          <a:endParaRPr lang="en-US" sz="3700" kern="1200" dirty="0"/>
        </a:p>
      </dsp:txBody>
      <dsp:txXfrm>
        <a:off x="696297" y="538547"/>
        <a:ext cx="4171627" cy="2590157"/>
      </dsp:txXfrm>
    </dsp:sp>
    <dsp:sp modelId="{588B9127-3E05-4BB6-8E90-B2429FF6E694}">
      <dsp:nvSpPr>
        <dsp:cNvPr id="0" name=""/>
        <dsp:cNvSpPr/>
      </dsp:nvSpPr>
      <dsp:spPr>
        <a:xfrm>
          <a:off x="5429930" y="612"/>
          <a:ext cx="4332795" cy="27513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C57D9A-8DB8-4056-99F2-2EE2022C58D9}">
      <dsp:nvSpPr>
        <dsp:cNvPr id="0" name=""/>
        <dsp:cNvSpPr/>
      </dsp:nvSpPr>
      <dsp:spPr>
        <a:xfrm>
          <a:off x="5911352" y="457963"/>
          <a:ext cx="4332795" cy="27513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You can use it for education purposes as well as improving cooking skills</a:t>
          </a:r>
          <a:endParaRPr lang="en-US" sz="3700" kern="1200" dirty="0"/>
        </a:p>
      </dsp:txBody>
      <dsp:txXfrm>
        <a:off x="5991936" y="538547"/>
        <a:ext cx="4171627" cy="25901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F10384-D2B0-4671-BBA8-8112A97699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D0F9B1-B0F4-4C48-AA64-CEC693043E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7B431C-55B9-48CB-BDD3-F18B5524D9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353B6-5880-4423-993A-431FCC6FE119}" type="datetimeFigureOut">
              <a:rPr lang="en-GB" smtClean="0"/>
              <a:t>08/10/2021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EA0FCB-841B-43E1-8C2B-23D788F246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A830D-8131-49D7-A719-E403E6C065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A13BA-5D43-4D48-AB32-4B0F1A41232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72400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9636D4-8B81-4C02-9F00-EF214351E5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84A899-AE4E-4A0A-B8A2-EC53106314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FD9DA4-5752-4CA1-9EF8-8EE7F34EEE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353B6-5880-4423-993A-431FCC6FE119}" type="datetimeFigureOut">
              <a:rPr lang="en-GB" smtClean="0"/>
              <a:t>08/10/2021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2761F8-21CD-4FC6-92C2-2F8DB6F0CC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91EA5C-B8CA-4F2A-86A4-6D8A4C21CC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A13BA-5D43-4D48-AB32-4B0F1A41232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66840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BA26E0-23E4-4A03-8F1A-04DABCB08B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BAF71E-0D5D-4383-89BB-9C6BFB9B08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CE8E4A-92E4-49C5-8750-A588B54000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353B6-5880-4423-993A-431FCC6FE119}" type="datetimeFigureOut">
              <a:rPr lang="en-GB" smtClean="0"/>
              <a:t>08/10/2021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91CFF3-7D89-4F69-8227-4F0F7FA356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743A39-4DF0-4C90-A3C6-2A784416ED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A13BA-5D43-4D48-AB32-4B0F1A41232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58325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1CEC26-4B0C-4596-B81F-49B5B2A5BD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85DFFA-18C9-4087-9121-1897FC22532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B58ACF-3A7A-4BFA-94A6-7138F9448A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D6B1DA-BECD-4AD6-99C4-7B11DD3165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353B6-5880-4423-993A-431FCC6FE119}" type="datetimeFigureOut">
              <a:rPr lang="en-GB" smtClean="0"/>
              <a:t>08/10/2021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60D7A8-1D3D-43D8-9A88-9C0840B923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84EAC8-8AE5-458A-9A99-48905124C9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A13BA-5D43-4D48-AB32-4B0F1A41232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388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6880C7-B633-4158-841F-33A3D665BD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2F7F4A-C104-4601-90D5-0048E53BA5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5D4779-412B-473C-A0F7-424B78C15A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16288AF-516D-4CCF-B78A-51E3CF7AEC7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582CDA5-80C0-49BD-828E-4E98AB424D6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9E3EE5-210F-4404-B18D-BA23550430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353B6-5880-4423-993A-431FCC6FE119}" type="datetimeFigureOut">
              <a:rPr lang="en-GB" smtClean="0"/>
              <a:t>08/10/2021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97F9B7B-1376-47D0-84E7-2354A26950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FDE3971-4A14-46C5-A5C0-C4B0DB1607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A13BA-5D43-4D48-AB32-4B0F1A41232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73778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AFD8D8-C758-4BBD-B8C6-5565BCD871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6B060BF-1AD2-4A48-B3A2-BF1B703CFE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353B6-5880-4423-993A-431FCC6FE119}" type="datetimeFigureOut">
              <a:rPr lang="en-GB" smtClean="0"/>
              <a:t>08/10/2021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E0A036E-7BE7-4C4D-BC21-C995437BA4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BCB897-86E0-4613-A477-FBFC53350A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A13BA-5D43-4D48-AB32-4B0F1A41232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64460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2465FC6-A675-46E4-A6DF-62C2C99F99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353B6-5880-4423-993A-431FCC6FE119}" type="datetimeFigureOut">
              <a:rPr lang="en-GB" smtClean="0"/>
              <a:t>08/10/2021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5007A81-B77D-4E00-AC1C-E38E6FB80C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D5C831-C38F-4569-9FC7-E16C4106FA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A13BA-5D43-4D48-AB32-4B0F1A41232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01775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6AB90-9464-4A3D-A755-E0CA434D46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F297EF-A9BA-4F56-BA22-9134EAFAAF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54D039-3767-4D30-90E1-931EB2C51B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3B46DF-D64C-4280-AC51-9838D24BEC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353B6-5880-4423-993A-431FCC6FE119}" type="datetimeFigureOut">
              <a:rPr lang="en-GB" smtClean="0"/>
              <a:t>08/10/2021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27098C-E7D5-4222-A84E-B8289D4A4C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328E48-D7C7-421E-B40A-FC134240A5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A13BA-5D43-4D48-AB32-4B0F1A41232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17851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EC135A-3832-486D-B130-24CBA76B83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0B47A6A-B9DE-4BD1-BD62-E90217DCFC0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B0AD2B5-875C-4DE0-8285-FF26F8683F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82BD57-4078-4BB0-989C-9EF75C54C7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353B6-5880-4423-993A-431FCC6FE119}" type="datetimeFigureOut">
              <a:rPr lang="en-GB" smtClean="0"/>
              <a:t>08/10/2021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2A7E9B-2946-47B5-BC74-A2B0775DDB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873976-1AF1-4A34-9729-372A0C32D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A13BA-5D43-4D48-AB32-4B0F1A41232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78241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60FE1D-9A1B-4A89-9953-C962F6130C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88BE95-5C98-48E0-A2C8-8DEAB3182C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0A67ED-1178-421A-9955-93CF93A806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353B6-5880-4423-993A-431FCC6FE119}" type="datetimeFigureOut">
              <a:rPr lang="en-GB" smtClean="0"/>
              <a:t>08/10/2021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150BCE-9386-4B59-A008-BC050FE9FE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2C56C6-346A-478D-9C2B-C2F35AABB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A13BA-5D43-4D48-AB32-4B0F1A41232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85816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C21DE23-AEE4-436C-A4A5-F3E434E768C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EE2B1B-7F63-4CD6-BF00-DAEFDA4234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0D8D7D-0C8D-45D7-9FEB-DE4F2A185D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353B6-5880-4423-993A-431FCC6FE119}" type="datetimeFigureOut">
              <a:rPr lang="en-GB" smtClean="0"/>
              <a:t>08/10/2021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D08240-3899-4F93-AA06-D69DE8FBE8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F67630-A466-48A8-ADDA-3E4ED796D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A13BA-5D43-4D48-AB32-4B0F1A41232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89171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B7BF6C8-C9C8-4655-9018-F4A9C3ADAF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EA5E82-0DA4-43FB-9C88-D305BD52AE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E35696-FCA1-40B4-BFEA-8E7A1F4916B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5353B6-5880-4423-993A-431FCC6FE119}" type="datetimeFigureOut">
              <a:rPr lang="en-GB" smtClean="0"/>
              <a:t>08/10/2021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79F345-5BAE-4435-82C1-CBA94E23A74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F384B9-244E-400F-9D61-E0B84A7E7BB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FA13BA-5D43-4D48-AB32-4B0F1A41232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66437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Video 4">
            <a:extLst>
              <a:ext uri="{FF2B5EF4-FFF2-40B4-BE49-F238E27FC236}">
                <a16:creationId xmlns:a16="http://schemas.microsoft.com/office/drawing/2014/main" id="{81135BBD-1623-4435-A8F9-3819246BEDD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84" r="1" b="1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A3CF26-568F-4787-A11E-A7299D6CAB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 dirty="0">
                <a:solidFill>
                  <a:srgbClr val="FFFFFF"/>
                </a:solidFill>
              </a:rPr>
              <a:t>Planning a cooking workshop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6BA490-1A0E-4317-888A-87CA81BF6C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2051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2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33D865-9C90-4480-BB60-1DA34F87D0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First Steps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88E7A6D-09E1-4D6F-A3C7-9E6E74A2E1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19908555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729318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till life wooden spoons in pitcher on kitchen counter">
            <a:extLst>
              <a:ext uri="{FF2B5EF4-FFF2-40B4-BE49-F238E27FC236}">
                <a16:creationId xmlns:a16="http://schemas.microsoft.com/office/drawing/2014/main" id="{C38C5959-DD36-4F90-AA33-ACCD4E470CD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410" r="-1" b="-1"/>
          <a:stretch/>
        </p:blipFill>
        <p:spPr>
          <a:xfrm>
            <a:off x="4117521" y="10"/>
            <a:ext cx="8074479" cy="6857990"/>
          </a:xfrm>
          <a:prstGeom prst="rect">
            <a:avLst/>
          </a:prstGeom>
        </p:spPr>
      </p:pic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F23F8A3-8FD7-4779-8323-FDC26BE99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7859800" cy="6858478"/>
          </a:xfrm>
          <a:custGeom>
            <a:avLst/>
            <a:gdLst>
              <a:gd name="connsiteX0" fmla="*/ 7859800 w 7859800"/>
              <a:gd name="connsiteY0" fmla="*/ 6858478 h 6858478"/>
              <a:gd name="connsiteX1" fmla="*/ 435245 w 7859800"/>
              <a:gd name="connsiteY1" fmla="*/ 6858478 h 6858478"/>
              <a:gd name="connsiteX2" fmla="*/ 435505 w 7859800"/>
              <a:gd name="connsiteY2" fmla="*/ 6857916 h 6858478"/>
              <a:gd name="connsiteX3" fmla="*/ 0 w 7859800"/>
              <a:gd name="connsiteY3" fmla="*/ 6857916 h 6858478"/>
              <a:gd name="connsiteX4" fmla="*/ 0 w 7859800"/>
              <a:gd name="connsiteY4" fmla="*/ 0 h 6858478"/>
              <a:gd name="connsiteX5" fmla="*/ 3611620 w 7859800"/>
              <a:gd name="connsiteY5" fmla="*/ 0 h 6858478"/>
              <a:gd name="connsiteX6" fmla="*/ 4677848 w 7859800"/>
              <a:gd name="connsiteY6" fmla="*/ 0 h 6858478"/>
              <a:gd name="connsiteX7" fmla="*/ 4683425 w 7859800"/>
              <a:gd name="connsiteY7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859800" h="6858478">
                <a:moveTo>
                  <a:pt x="7859800" y="6858478"/>
                </a:moveTo>
                <a:lnTo>
                  <a:pt x="435245" y="6858478"/>
                </a:lnTo>
                <a:lnTo>
                  <a:pt x="435505" y="6857916"/>
                </a:lnTo>
                <a:lnTo>
                  <a:pt x="0" y="6857916"/>
                </a:lnTo>
                <a:lnTo>
                  <a:pt x="0" y="0"/>
                </a:lnTo>
                <a:lnTo>
                  <a:pt x="3611620" y="0"/>
                </a:lnTo>
                <a:lnTo>
                  <a:pt x="4677848" y="0"/>
                </a:lnTo>
                <a:lnTo>
                  <a:pt x="4683425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605C4CC-A25C-416F-8333-7CB7DC97D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7431174" cy="6858478"/>
          </a:xfrm>
          <a:custGeom>
            <a:avLst/>
            <a:gdLst>
              <a:gd name="connsiteX0" fmla="*/ 7431174 w 7431174"/>
              <a:gd name="connsiteY0" fmla="*/ 6858478 h 6858478"/>
              <a:gd name="connsiteX1" fmla="*/ 6619 w 7431174"/>
              <a:gd name="connsiteY1" fmla="*/ 6858478 h 6858478"/>
              <a:gd name="connsiteX2" fmla="*/ 6879 w 7431174"/>
              <a:gd name="connsiteY2" fmla="*/ 6857916 h 6858478"/>
              <a:gd name="connsiteX3" fmla="*/ 0 w 7431174"/>
              <a:gd name="connsiteY3" fmla="*/ 6857916 h 6858478"/>
              <a:gd name="connsiteX4" fmla="*/ 0 w 7431174"/>
              <a:gd name="connsiteY4" fmla="*/ 0 h 6858478"/>
              <a:gd name="connsiteX5" fmla="*/ 3182994 w 7431174"/>
              <a:gd name="connsiteY5" fmla="*/ 0 h 6858478"/>
              <a:gd name="connsiteX6" fmla="*/ 4249222 w 7431174"/>
              <a:gd name="connsiteY6" fmla="*/ 0 h 6858478"/>
              <a:gd name="connsiteX7" fmla="*/ 4254799 w 7431174"/>
              <a:gd name="connsiteY7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431174" h="6858478">
                <a:moveTo>
                  <a:pt x="7431174" y="6858478"/>
                </a:moveTo>
                <a:lnTo>
                  <a:pt x="6619" y="6858478"/>
                </a:lnTo>
                <a:lnTo>
                  <a:pt x="6879" y="6857916"/>
                </a:lnTo>
                <a:lnTo>
                  <a:pt x="0" y="6857916"/>
                </a:lnTo>
                <a:lnTo>
                  <a:pt x="0" y="0"/>
                </a:lnTo>
                <a:lnTo>
                  <a:pt x="3182994" y="0"/>
                </a:lnTo>
                <a:lnTo>
                  <a:pt x="4249222" y="0"/>
                </a:lnTo>
                <a:lnTo>
                  <a:pt x="4254799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C57FD3-473C-468B-85C4-0A28B79932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365125"/>
            <a:ext cx="5266155" cy="1325563"/>
          </a:xfrm>
        </p:spPr>
        <p:txBody>
          <a:bodyPr>
            <a:normAutofit/>
          </a:bodyPr>
          <a:lstStyle/>
          <a:p>
            <a:r>
              <a:rPr lang="en-GB" dirty="0"/>
              <a:t>Who will attend?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01CD9A-2A52-4AA8-85E9-BC834863AD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022601"/>
            <a:ext cx="3941499" cy="4154361"/>
          </a:xfrm>
        </p:spPr>
        <p:txBody>
          <a:bodyPr>
            <a:normAutofit/>
          </a:bodyPr>
          <a:lstStyle/>
          <a:p>
            <a:r>
              <a:rPr lang="en-GB" sz="2000" dirty="0"/>
              <a:t>Why are you doing it ?</a:t>
            </a:r>
          </a:p>
          <a:p>
            <a:endParaRPr lang="en-GB" sz="2000" dirty="0"/>
          </a:p>
          <a:p>
            <a:r>
              <a:rPr lang="en-GB" sz="2000" dirty="0"/>
              <a:t>Do you know the group?</a:t>
            </a:r>
          </a:p>
          <a:p>
            <a:endParaRPr lang="en-GB" sz="2000" dirty="0"/>
          </a:p>
          <a:p>
            <a:r>
              <a:rPr lang="en-GB" sz="2000" dirty="0"/>
              <a:t>Can they cook at all?</a:t>
            </a:r>
          </a:p>
          <a:p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3087491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8DF67618-B87B-4195-8E24-3B126F79F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Color 2">
            <a:extLst>
              <a:ext uri="{FF2B5EF4-FFF2-40B4-BE49-F238E27FC236}">
                <a16:creationId xmlns:a16="http://schemas.microsoft.com/office/drawing/2014/main" id="{64960379-9FF9-400A-A8A8-F5AB633FD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C491629-AE25-486B-9B22-2CE4EE8F7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218159" cy="6858000"/>
            <a:chOff x="651279" y="598259"/>
            <a:chExt cx="10889442" cy="5680742"/>
          </a:xfrm>
        </p:grpSpPr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590EB173-7DC2-4BE8-BC08-19BC09DBD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0731E2C9-2CF0-48B4-9CEA-35B2199AF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CA6A7E6-36F3-4573-8735-0DD2D5DF82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GB" sz="4800" dirty="0">
                <a:solidFill>
                  <a:schemeClr val="bg1"/>
                </a:solidFill>
              </a:rPr>
              <a:t>Where?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5A112F8-1796-46AD-B494-B90A5DC956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6501368"/>
              </p:ext>
            </p:extLst>
          </p:nvPr>
        </p:nvGraphicFramePr>
        <p:xfrm>
          <a:off x="6525628" y="529388"/>
          <a:ext cx="4828172" cy="56519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717551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1E1098-4FC0-4A4D-B360-ECCA8CC007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Risk Assessment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6AAB882-2D66-45BD-BAB7-447DAC0E067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73318964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398269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7DAFC-C991-4734-8A85-B2C9E0CC33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What will you cook?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57CC3AD-5EB9-4D55-A334-3E600831BC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73285308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837935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48B868-EBB1-4686-BF94-78B278507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Ingredients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F95F8F9-1EB0-4AF4-8BB4-4AC5664010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63051040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133986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C8AA87-88DA-4E8F-9874-6D534D6DE0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/>
              <a:t>Cleaning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F272D99-1965-4D6F-8F46-A930E5D896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22581905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789481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5737BE-7505-4221-A084-4EDE37EE94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800" dirty="0"/>
              <a:t>Enjoy it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249651F-0A64-4656-8FE5-89427ABBEF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30585301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11944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161</TotalTime>
  <Words>175</Words>
  <Application>Microsoft Office PowerPoint</Application>
  <PresentationFormat>Widescreen</PresentationFormat>
  <Paragraphs>35</Paragraphs>
  <Slides>9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Planning a cooking workshop</vt:lpstr>
      <vt:lpstr>First Steps</vt:lpstr>
      <vt:lpstr>Who will attend?</vt:lpstr>
      <vt:lpstr>Where?</vt:lpstr>
      <vt:lpstr>Risk Assessment</vt:lpstr>
      <vt:lpstr>What will you cook?</vt:lpstr>
      <vt:lpstr>Ingredients</vt:lpstr>
      <vt:lpstr>Cleaning</vt:lpstr>
      <vt:lpstr>Enjoy it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Planning a cooking workshop</dc:title>
  <dc:creator>Chris Cashin</dc:creator>
  <cp:lastModifiedBy>Chris Cashin</cp:lastModifiedBy>
  <cp:revision>1</cp:revision>
  <dcterms:created xsi:type="dcterms:W3CDTF">2021-10-08T10:32:04Z</dcterms:created>
  <dcterms:modified xsi:type="dcterms:W3CDTF">2021-10-08T13:13:52Z</dcterms:modified>
</cp:coreProperties>
</file>