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wdp" ContentType="image/vnd.ms-photo"/>
  <Default Extension="mp3" ContentType="audio/mp3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4"/>
  </p:notesMasterIdLst>
  <p:sldIdLst>
    <p:sldId id="306" r:id="rId3"/>
    <p:sldId id="259" r:id="rId5"/>
    <p:sldId id="277" r:id="rId6"/>
    <p:sldId id="279" r:id="rId7"/>
    <p:sldId id="260" r:id="rId8"/>
    <p:sldId id="308" r:id="rId9"/>
    <p:sldId id="287" r:id="rId10"/>
    <p:sldId id="281" r:id="rId11"/>
    <p:sldId id="341" r:id="rId12"/>
    <p:sldId id="342" r:id="rId13"/>
    <p:sldId id="309" r:id="rId14"/>
    <p:sldId id="343" r:id="rId15"/>
    <p:sldId id="310" r:id="rId16"/>
  </p:sldIdLst>
  <p:sldSz cx="12192000" cy="6858000"/>
  <p:notesSz cx="6858000" cy="9144000"/>
  <p:custDataLst>
    <p:tags r:id="rId20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29C15"/>
    <a:srgbClr val="1F9776"/>
    <a:srgbClr val="89C145"/>
    <a:srgbClr val="FDFDFD"/>
    <a:srgbClr val="1D6FA9"/>
    <a:srgbClr val="CA2A2B"/>
    <a:srgbClr val="DFDFDF"/>
    <a:srgbClr val="EC9813"/>
    <a:srgbClr val="F4AC38"/>
    <a:srgbClr val="ED980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1087" autoAdjust="0"/>
    <p:restoredTop sz="94660"/>
  </p:normalViewPr>
  <p:slideViewPr>
    <p:cSldViewPr snapToGrid="0">
      <p:cViewPr varScale="1">
        <p:scale>
          <a:sx n="100" d="100"/>
          <a:sy n="100" d="100"/>
        </p:scale>
        <p:origin x="72" y="33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" Type="http://schemas.openxmlformats.org/officeDocument/2006/relationships/slide" Target="slides/slide2.xml"/><Relationship Id="rId4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0" Type="http://schemas.openxmlformats.org/officeDocument/2006/relationships/tags" Target="tags/tag1.xml"/><Relationship Id="rId2" Type="http://schemas.openxmlformats.org/officeDocument/2006/relationships/theme" Target="theme/theme1.xml"/><Relationship Id="rId19" Type="http://schemas.openxmlformats.org/officeDocument/2006/relationships/tableStyles" Target="tableStyles.xml"/><Relationship Id="rId18" Type="http://schemas.openxmlformats.org/officeDocument/2006/relationships/viewProps" Target="viewProps.xml"/><Relationship Id="rId17" Type="http://schemas.openxmlformats.org/officeDocument/2006/relationships/presProps" Target="presProps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65A92D-7989-4012-933A-A37A24870F78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9B009C-72E8-4382-9196-B9BEC31DE2B3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6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7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8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9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0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2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3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/>
              <a:t>更多模板请关注：https://haosc.tukuppt.com</a:t>
            </a: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9B009C-72E8-4382-9196-B9BEC31DE2B3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9B009C-72E8-4382-9196-B9BEC31DE2B3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9B009C-72E8-4382-9196-B9BEC31DE2B3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9B009C-72E8-4382-9196-B9BEC31DE2B3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9B009C-72E8-4382-9196-B9BEC31DE2B3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9B009C-72E8-4382-9196-B9BEC31DE2B3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9B009C-72E8-4382-9196-B9BEC31DE2B3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9B009C-72E8-4382-9196-B9BEC31DE2B3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9B009C-72E8-4382-9196-B9BEC31DE2B3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9B009C-72E8-4382-9196-B9BEC31DE2B3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9B009C-72E8-4382-9196-B9BEC31DE2B3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9B009C-72E8-4382-9196-B9BEC31DE2B3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9B009C-72E8-4382-9196-B9BEC31DE2B3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661C7-6F03-479F-8BCD-37F85898611F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B777C3-38B5-42DF-AF0A-34155F4C2743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661C7-6F03-479F-8BCD-37F85898611F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B777C3-38B5-42DF-AF0A-34155F4C2743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661C7-6F03-479F-8BCD-37F85898611F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B777C3-38B5-42DF-AF0A-34155F4C2743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661C7-6F03-479F-8BCD-37F85898611F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B777C3-38B5-42DF-AF0A-34155F4C2743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661C7-6F03-479F-8BCD-37F85898611F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B777C3-38B5-42DF-AF0A-34155F4C2743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661C7-6F03-479F-8BCD-37F85898611F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B777C3-38B5-42DF-AF0A-34155F4C2743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661C7-6F03-479F-8BCD-37F85898611F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B777C3-38B5-42DF-AF0A-34155F4C2743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661C7-6F03-479F-8BCD-37F85898611F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B777C3-38B5-42DF-AF0A-34155F4C2743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661C7-6F03-479F-8BCD-37F85898611F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B777C3-38B5-42DF-AF0A-34155F4C2743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661C7-6F03-479F-8BCD-37F85898611F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B777C3-38B5-42DF-AF0A-34155F4C2743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661C7-6F03-479F-8BCD-37F85898611F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B777C3-38B5-42DF-AF0A-34155F4C2743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D661C7-6F03-479F-8BCD-37F85898611F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B777C3-38B5-42DF-AF0A-34155F4C2743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6" Type="http://schemas.openxmlformats.org/officeDocument/2006/relationships/notesSlide" Target="../notesSlides/notesSlide1.xml"/><Relationship Id="rId5" Type="http://schemas.openxmlformats.org/officeDocument/2006/relationships/slideLayout" Target="../slideLayouts/slideLayout7.xml"/><Relationship Id="rId4" Type="http://schemas.openxmlformats.org/officeDocument/2006/relationships/image" Target="../media/image2.jpeg"/><Relationship Id="rId3" Type="http://schemas.openxmlformats.org/officeDocument/2006/relationships/image" Target="../media/image1.png"/><Relationship Id="rId2" Type="http://schemas.microsoft.com/office/2007/relationships/media" Target="../media/media1.mp3"/><Relationship Id="rId1" Type="http://schemas.openxmlformats.org/officeDocument/2006/relationships/audio" Target="../media/media1.mp3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7.xml"/><Relationship Id="rId3" Type="http://schemas.openxmlformats.org/officeDocument/2006/relationships/slideLayout" Target="../slideLayouts/slideLayout7.xml"/><Relationship Id="rId2" Type="http://schemas.microsoft.com/office/2007/relationships/hdphoto" Target="../media/image5.wdp"/><Relationship Id="rId1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8.xml"/><Relationship Id="rId3" Type="http://schemas.openxmlformats.org/officeDocument/2006/relationships/slideLayout" Target="../slideLayouts/slideLayout7.xml"/><Relationship Id="rId2" Type="http://schemas.openxmlformats.org/officeDocument/2006/relationships/image" Target="../media/image7.jpeg"/><Relationship Id="rId1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9.xml"/><Relationship Id="rId4" Type="http://schemas.openxmlformats.org/officeDocument/2006/relationships/slideLayout" Target="../slideLayouts/slideLayout7.xml"/><Relationship Id="rId3" Type="http://schemas.microsoft.com/office/2007/relationships/hdphoto" Target="../media/image10.wdp"/><Relationship Id="rId2" Type="http://schemas.openxmlformats.org/officeDocument/2006/relationships/image" Target="../media/image9.png"/><Relationship Id="rId1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10.xml"/><Relationship Id="rId4" Type="http://schemas.openxmlformats.org/officeDocument/2006/relationships/slideLayout" Target="../slideLayouts/slideLayout7.xml"/><Relationship Id="rId3" Type="http://schemas.microsoft.com/office/2007/relationships/hdphoto" Target="../media/image10.wdp"/><Relationship Id="rId2" Type="http://schemas.openxmlformats.org/officeDocument/2006/relationships/image" Target="../media/image9.png"/><Relationship Id="rId1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100000">
              <a:srgbClr val="E6E6E6"/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组合 6"/>
          <p:cNvGrpSpPr/>
          <p:nvPr/>
        </p:nvGrpSpPr>
        <p:grpSpPr>
          <a:xfrm flipH="1" flipV="1">
            <a:off x="1418607" y="4650222"/>
            <a:ext cx="2165565" cy="2166521"/>
            <a:chOff x="7186287" y="1066801"/>
            <a:chExt cx="3198988" cy="3200400"/>
          </a:xfrm>
        </p:grpSpPr>
        <p:sp>
          <p:nvSpPr>
            <p:cNvPr id="8" name="直角三角形 7"/>
            <p:cNvSpPr/>
            <p:nvPr/>
          </p:nvSpPr>
          <p:spPr>
            <a:xfrm rot="10800000" flipH="1">
              <a:off x="8785075" y="2667001"/>
              <a:ext cx="1600200" cy="1600200"/>
            </a:xfrm>
            <a:prstGeom prst="rtTriangle">
              <a:avLst/>
            </a:prstGeom>
            <a:solidFill>
              <a:srgbClr val="177B5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9" name="直角三角形 8"/>
            <p:cNvSpPr/>
            <p:nvPr/>
          </p:nvSpPr>
          <p:spPr>
            <a:xfrm rot="16200000" flipH="1">
              <a:off x="7186288" y="2667001"/>
              <a:ext cx="1600200" cy="1600200"/>
            </a:xfrm>
            <a:prstGeom prst="rtTriangle">
              <a:avLst/>
            </a:prstGeom>
            <a:solidFill>
              <a:srgbClr val="73C0A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0" name="直角三角形 9"/>
            <p:cNvSpPr/>
            <p:nvPr/>
          </p:nvSpPr>
          <p:spPr>
            <a:xfrm rot="10800000" flipH="1" flipV="1">
              <a:off x="8785074" y="1066801"/>
              <a:ext cx="1600200" cy="1600200"/>
            </a:xfrm>
            <a:prstGeom prst="rtTriangle">
              <a:avLst/>
            </a:prstGeom>
            <a:solidFill>
              <a:srgbClr val="0E4F3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1" name="直角三角形 10"/>
            <p:cNvSpPr/>
            <p:nvPr/>
          </p:nvSpPr>
          <p:spPr>
            <a:xfrm rot="5400000" flipH="1" flipV="1">
              <a:off x="7186287" y="1066801"/>
              <a:ext cx="1600200" cy="1600200"/>
            </a:xfrm>
            <a:prstGeom prst="rtTriangle">
              <a:avLst/>
            </a:prstGeom>
            <a:solidFill>
              <a:srgbClr val="1A977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12" name="组合 11"/>
          <p:cNvGrpSpPr/>
          <p:nvPr/>
        </p:nvGrpSpPr>
        <p:grpSpPr>
          <a:xfrm flipH="1" flipV="1">
            <a:off x="1456426" y="2055292"/>
            <a:ext cx="2165565" cy="2166521"/>
            <a:chOff x="7186287" y="1066801"/>
            <a:chExt cx="3198988" cy="3200400"/>
          </a:xfrm>
        </p:grpSpPr>
        <p:sp>
          <p:nvSpPr>
            <p:cNvPr id="13" name="直角三角形 12"/>
            <p:cNvSpPr/>
            <p:nvPr/>
          </p:nvSpPr>
          <p:spPr>
            <a:xfrm rot="10800000" flipH="1">
              <a:off x="8785075" y="2667001"/>
              <a:ext cx="1600200" cy="1600200"/>
            </a:xfrm>
            <a:prstGeom prst="rtTriangle">
              <a:avLst/>
            </a:prstGeom>
            <a:solidFill>
              <a:srgbClr val="008FC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4" name="直角三角形 13"/>
            <p:cNvSpPr/>
            <p:nvPr/>
          </p:nvSpPr>
          <p:spPr>
            <a:xfrm rot="16200000" flipH="1">
              <a:off x="7186288" y="2667001"/>
              <a:ext cx="1600200" cy="1600200"/>
            </a:xfrm>
            <a:prstGeom prst="rtTriangle">
              <a:avLst/>
            </a:prstGeom>
            <a:solidFill>
              <a:srgbClr val="60CFF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5" name="直角三角形 14"/>
            <p:cNvSpPr/>
            <p:nvPr/>
          </p:nvSpPr>
          <p:spPr>
            <a:xfrm rot="10800000" flipH="1" flipV="1">
              <a:off x="8785074" y="1066801"/>
              <a:ext cx="1600200" cy="1600200"/>
            </a:xfrm>
            <a:prstGeom prst="rtTriangle">
              <a:avLst/>
            </a:prstGeom>
            <a:solidFill>
              <a:srgbClr val="01597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6" name="直角三角形 15"/>
            <p:cNvSpPr/>
            <p:nvPr/>
          </p:nvSpPr>
          <p:spPr>
            <a:xfrm rot="5400000" flipH="1" flipV="1">
              <a:off x="7186287" y="1066801"/>
              <a:ext cx="1600200" cy="1600200"/>
            </a:xfrm>
            <a:prstGeom prst="rtTriangle">
              <a:avLst/>
            </a:prstGeom>
            <a:solidFill>
              <a:srgbClr val="00AFE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17" name="组合 16"/>
          <p:cNvGrpSpPr/>
          <p:nvPr/>
        </p:nvGrpSpPr>
        <p:grpSpPr>
          <a:xfrm flipH="1" flipV="1">
            <a:off x="2679091" y="3318838"/>
            <a:ext cx="2165565" cy="2166521"/>
            <a:chOff x="3512010" y="1191987"/>
            <a:chExt cx="3198988" cy="3200400"/>
          </a:xfrm>
        </p:grpSpPr>
        <p:sp>
          <p:nvSpPr>
            <p:cNvPr id="18" name="直角三角形 17"/>
            <p:cNvSpPr/>
            <p:nvPr/>
          </p:nvSpPr>
          <p:spPr>
            <a:xfrm rot="10800000" flipH="1">
              <a:off x="5110798" y="2792187"/>
              <a:ext cx="1600200" cy="1600200"/>
            </a:xfrm>
            <a:prstGeom prst="rtTriangle">
              <a:avLst/>
            </a:prstGeom>
            <a:solidFill>
              <a:srgbClr val="7AA20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9" name="直角三角形 18"/>
            <p:cNvSpPr/>
            <p:nvPr/>
          </p:nvSpPr>
          <p:spPr>
            <a:xfrm rot="16200000" flipH="1">
              <a:off x="3512011" y="2792187"/>
              <a:ext cx="1600200" cy="1600200"/>
            </a:xfrm>
            <a:prstGeom prst="rtTriangle">
              <a:avLst/>
            </a:prstGeom>
            <a:solidFill>
              <a:srgbClr val="C0DF5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0" name="直角三角形 19"/>
            <p:cNvSpPr/>
            <p:nvPr/>
          </p:nvSpPr>
          <p:spPr>
            <a:xfrm rot="10800000" flipH="1" flipV="1">
              <a:off x="5110797" y="1191987"/>
              <a:ext cx="1600200" cy="1600200"/>
            </a:xfrm>
            <a:prstGeom prst="rtTriangle">
              <a:avLst/>
            </a:prstGeom>
            <a:solidFill>
              <a:srgbClr val="4E670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1" name="直角三角形 20"/>
            <p:cNvSpPr/>
            <p:nvPr/>
          </p:nvSpPr>
          <p:spPr>
            <a:xfrm rot="5400000" flipH="1" flipV="1">
              <a:off x="3512010" y="1191987"/>
              <a:ext cx="1600200" cy="1600200"/>
            </a:xfrm>
            <a:prstGeom prst="rtTriangle">
              <a:avLst/>
            </a:prstGeom>
            <a:solidFill>
              <a:srgbClr val="98CD0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22" name="组合 21"/>
          <p:cNvGrpSpPr/>
          <p:nvPr/>
        </p:nvGrpSpPr>
        <p:grpSpPr>
          <a:xfrm flipH="1" flipV="1">
            <a:off x="165181" y="3318839"/>
            <a:ext cx="2165565" cy="2166521"/>
            <a:chOff x="3512010" y="1191987"/>
            <a:chExt cx="3198988" cy="3200400"/>
          </a:xfrm>
        </p:grpSpPr>
        <p:sp>
          <p:nvSpPr>
            <p:cNvPr id="23" name="直角三角形 22"/>
            <p:cNvSpPr/>
            <p:nvPr/>
          </p:nvSpPr>
          <p:spPr>
            <a:xfrm rot="10800000" flipH="1">
              <a:off x="5110798" y="2792187"/>
              <a:ext cx="1600200" cy="1600200"/>
            </a:xfrm>
            <a:prstGeom prst="rtTriangle">
              <a:avLst/>
            </a:prstGeom>
            <a:solidFill>
              <a:srgbClr val="17598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4" name="直角三角形 23"/>
            <p:cNvSpPr/>
            <p:nvPr/>
          </p:nvSpPr>
          <p:spPr>
            <a:xfrm rot="16200000" flipH="1">
              <a:off x="3512011" y="2792187"/>
              <a:ext cx="1600200" cy="1600200"/>
            </a:xfrm>
            <a:prstGeom prst="rtTriangle">
              <a:avLst/>
            </a:prstGeom>
            <a:solidFill>
              <a:srgbClr val="74A6C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5" name="直角三角形 24"/>
            <p:cNvSpPr/>
            <p:nvPr/>
          </p:nvSpPr>
          <p:spPr>
            <a:xfrm rot="10800000" flipH="1" flipV="1">
              <a:off x="5110797" y="1191987"/>
              <a:ext cx="1600200" cy="1600200"/>
            </a:xfrm>
            <a:prstGeom prst="rtTriangle">
              <a:avLst/>
            </a:prstGeom>
            <a:solidFill>
              <a:srgbClr val="10395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6" name="直角三角形 25"/>
            <p:cNvSpPr/>
            <p:nvPr/>
          </p:nvSpPr>
          <p:spPr>
            <a:xfrm rot="5400000" flipH="1" flipV="1">
              <a:off x="3512010" y="1191987"/>
              <a:ext cx="1600200" cy="1600200"/>
            </a:xfrm>
            <a:prstGeom prst="rtTriangle">
              <a:avLst/>
            </a:prstGeom>
            <a:solidFill>
              <a:srgbClr val="1E6EA8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27" name="组合 26"/>
          <p:cNvGrpSpPr/>
          <p:nvPr/>
        </p:nvGrpSpPr>
        <p:grpSpPr>
          <a:xfrm flipV="1">
            <a:off x="-5942" y="4642389"/>
            <a:ext cx="1083261" cy="2166521"/>
            <a:chOff x="10118157" y="-1358280"/>
            <a:chExt cx="1175657" cy="2351313"/>
          </a:xfrm>
        </p:grpSpPr>
        <p:sp>
          <p:nvSpPr>
            <p:cNvPr id="28" name="直角三角形 27"/>
            <p:cNvSpPr/>
            <p:nvPr/>
          </p:nvSpPr>
          <p:spPr>
            <a:xfrm rot="10800000" flipH="1">
              <a:off x="10118157" y="-182624"/>
              <a:ext cx="1175657" cy="1175657"/>
            </a:xfrm>
            <a:prstGeom prst="rtTriangle">
              <a:avLst/>
            </a:prstGeom>
            <a:solidFill>
              <a:srgbClr val="7F889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9" name="直角三角形 28"/>
            <p:cNvSpPr/>
            <p:nvPr/>
          </p:nvSpPr>
          <p:spPr>
            <a:xfrm rot="10800000" flipH="1" flipV="1">
              <a:off x="10118157" y="-1358280"/>
              <a:ext cx="1175657" cy="1175657"/>
            </a:xfrm>
            <a:prstGeom prst="rtTriangle">
              <a:avLst/>
            </a:prstGeom>
            <a:solidFill>
              <a:srgbClr val="2D3E5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30" name="组合 29"/>
          <p:cNvGrpSpPr/>
          <p:nvPr/>
        </p:nvGrpSpPr>
        <p:grpSpPr>
          <a:xfrm flipH="1" flipV="1">
            <a:off x="0" y="2045766"/>
            <a:ext cx="1083262" cy="2166521"/>
            <a:chOff x="7824061" y="-2130582"/>
            <a:chExt cx="1175658" cy="2351313"/>
          </a:xfrm>
        </p:grpSpPr>
        <p:sp>
          <p:nvSpPr>
            <p:cNvPr id="31" name="直角三角形 30"/>
            <p:cNvSpPr/>
            <p:nvPr/>
          </p:nvSpPr>
          <p:spPr>
            <a:xfrm rot="16200000" flipH="1">
              <a:off x="7824062" y="-954926"/>
              <a:ext cx="1175657" cy="1175657"/>
            </a:xfrm>
            <a:prstGeom prst="rtTriangle">
              <a:avLst/>
            </a:prstGeom>
            <a:solidFill>
              <a:srgbClr val="DC5F6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2" name="直角三角形 31"/>
            <p:cNvSpPr/>
            <p:nvPr/>
          </p:nvSpPr>
          <p:spPr>
            <a:xfrm rot="5400000" flipH="1" flipV="1">
              <a:off x="7824061" y="-2130582"/>
              <a:ext cx="1175657" cy="1175657"/>
            </a:xfrm>
            <a:prstGeom prst="rtTriangle">
              <a:avLst/>
            </a:prstGeom>
            <a:solidFill>
              <a:srgbClr val="C0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50" name="矩形 49"/>
          <p:cNvSpPr/>
          <p:nvPr/>
        </p:nvSpPr>
        <p:spPr>
          <a:xfrm>
            <a:off x="451165" y="-1250822"/>
            <a:ext cx="652635" cy="995099"/>
          </a:xfrm>
          <a:prstGeom prst="rect">
            <a:avLst/>
          </a:prstGeom>
          <a:solidFill>
            <a:srgbClr val="1D6FA9"/>
          </a:solidFill>
          <a:ln>
            <a:noFill/>
          </a:ln>
          <a:effectLst>
            <a:outerShdw blurRad="635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1" name="矩形 50"/>
          <p:cNvSpPr/>
          <p:nvPr/>
        </p:nvSpPr>
        <p:spPr>
          <a:xfrm>
            <a:off x="1250865" y="-1250822"/>
            <a:ext cx="652635" cy="995099"/>
          </a:xfrm>
          <a:prstGeom prst="rect">
            <a:avLst/>
          </a:prstGeom>
          <a:solidFill>
            <a:srgbClr val="1F9776"/>
          </a:solidFill>
          <a:ln>
            <a:noFill/>
          </a:ln>
          <a:effectLst>
            <a:outerShdw blurRad="635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2" name="矩形 51"/>
          <p:cNvSpPr/>
          <p:nvPr/>
        </p:nvSpPr>
        <p:spPr>
          <a:xfrm>
            <a:off x="2050564" y="-1250822"/>
            <a:ext cx="652635" cy="995099"/>
          </a:xfrm>
          <a:prstGeom prst="rect">
            <a:avLst/>
          </a:prstGeom>
          <a:solidFill>
            <a:srgbClr val="89C145"/>
          </a:solidFill>
          <a:ln>
            <a:noFill/>
          </a:ln>
          <a:effectLst>
            <a:outerShdw blurRad="635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3" name="矩形 52"/>
          <p:cNvSpPr/>
          <p:nvPr/>
        </p:nvSpPr>
        <p:spPr>
          <a:xfrm>
            <a:off x="2850264" y="-1250822"/>
            <a:ext cx="652635" cy="995099"/>
          </a:xfrm>
          <a:prstGeom prst="rect">
            <a:avLst/>
          </a:prstGeom>
          <a:solidFill>
            <a:srgbClr val="F29C15"/>
          </a:solidFill>
          <a:ln>
            <a:noFill/>
          </a:ln>
          <a:effectLst>
            <a:outerShdw blurRad="635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4" name="矩形 53"/>
          <p:cNvSpPr/>
          <p:nvPr/>
        </p:nvSpPr>
        <p:spPr>
          <a:xfrm>
            <a:off x="3649964" y="-1250822"/>
            <a:ext cx="652635" cy="995099"/>
          </a:xfrm>
          <a:prstGeom prst="rect">
            <a:avLst/>
          </a:prstGeom>
          <a:solidFill>
            <a:srgbClr val="CA2A2B"/>
          </a:solidFill>
          <a:ln>
            <a:noFill/>
          </a:ln>
          <a:effectLst>
            <a:outerShdw blurRad="635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5" name="文本框 54" descr="e7d195523061f1c0deeec63e560781cfd59afb0ea006f2a87ABB68BF51EA6619813959095094C18C62A12F549504892A4AAA8C1554C6663626E05CA27F281A14E6983772AFC3FB97135759321DEA3D709AACD122C08E6ED1C77BAD4A88EF4CD28A80260D8F97957F436F83C1F553EF0169027D0DBFA7A77088E1513DBDFC101C4B4DFF310B01A5021663E46B6BC2AAB5"/>
          <p:cNvSpPr txBox="1"/>
          <p:nvPr/>
        </p:nvSpPr>
        <p:spPr>
          <a:xfrm>
            <a:off x="2505712" y="-150496"/>
            <a:ext cx="8876665" cy="209169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 defTabSz="1218565">
              <a:defRPr/>
            </a:pPr>
            <a:r>
              <a:rPr lang="zh-CN" altLang="en-US" sz="4000" b="1" kern="0" dirty="0">
                <a:solidFill>
                  <a:schemeClr val="tx1">
                    <a:lumMod val="85000"/>
                    <a:lumOff val="1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  </a:t>
            </a:r>
            <a:endParaRPr lang="en-US" altLang="zh-CN" sz="4000" b="1" kern="0" dirty="0">
              <a:solidFill>
                <a:schemeClr val="tx1">
                  <a:lumMod val="85000"/>
                  <a:lumOff val="15000"/>
                </a:schemeClr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  <a:p>
            <a:pPr algn="l"/>
            <a:r>
              <a:rPr lang="zh-CN" altLang="en-US" sz="45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  <a:cs typeface="Kartika" panose="02020503030404060203" pitchFamily="18" charset="0"/>
              </a:rPr>
              <a:t>Costco change management research </a:t>
            </a:r>
            <a:endParaRPr lang="zh-CN" altLang="en-US" sz="4500" b="1" dirty="0">
              <a:solidFill>
                <a:schemeClr val="tx1">
                  <a:lumMod val="75000"/>
                  <a:lumOff val="25000"/>
                </a:schemeClr>
              </a:solidFill>
              <a:latin typeface="幼圆" panose="02010509060101010101" pitchFamily="49" charset="-122"/>
              <a:ea typeface="幼圆" panose="02010509060101010101" pitchFamily="49" charset="-122"/>
              <a:cs typeface="Kartika" panose="02020503030404060203" pitchFamily="18" charset="0"/>
            </a:endParaRPr>
          </a:p>
          <a:p>
            <a:pPr algn="l"/>
            <a:r>
              <a:rPr lang="zh-CN" altLang="en-US" sz="45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  <a:cs typeface="Kartika" panose="02020503030404060203" pitchFamily="18" charset="0"/>
              </a:rPr>
              <a:t>proposal personal statement</a:t>
            </a:r>
            <a:endParaRPr lang="zh-CN" altLang="en-US" sz="4500" b="1" dirty="0">
              <a:solidFill>
                <a:schemeClr val="tx1">
                  <a:lumMod val="75000"/>
                  <a:lumOff val="25000"/>
                </a:schemeClr>
              </a:solidFill>
              <a:latin typeface="幼圆" panose="02010509060101010101" pitchFamily="49" charset="-122"/>
              <a:ea typeface="幼圆" panose="02010509060101010101" pitchFamily="49" charset="-122"/>
              <a:cs typeface="Kartika" panose="02020503030404060203" pitchFamily="18" charset="0"/>
            </a:endParaRPr>
          </a:p>
        </p:txBody>
      </p:sp>
      <p:sp>
        <p:nvSpPr>
          <p:cNvPr id="60" name="文本框 59" descr="e7d195523061f1c0deeec63e560781cfd59afb0ea006f2a87ABB68BF51EA6619813959095094C18C62A12F549504892A4AAA8C1554C6663626E05CA27F281A14E6983772AFC3FB97135759321DEA3D709AACD122C08E6ED1C77BAD4A88EF4CD28A80260D8F97957F436F83C1F553EF0169027D0DBFA7A77088E1513DBDFC101C4B4DFF310B01A5021663E46B6BC2AAB5"/>
          <p:cNvSpPr txBox="1"/>
          <p:nvPr/>
        </p:nvSpPr>
        <p:spPr>
          <a:xfrm rot="21564008">
            <a:off x="5374640" y="5085715"/>
            <a:ext cx="6134100" cy="23069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 defTabSz="1218565">
              <a:defRPr/>
            </a:pPr>
            <a:r>
              <a:rPr lang="zh-CN" altLang="en-US" sz="3200" b="1" kern="0" dirty="0">
                <a:solidFill>
                  <a:schemeClr val="tx1">
                    <a:lumMod val="85000"/>
                    <a:lumOff val="1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  </a:t>
            </a:r>
            <a:endParaRPr lang="en-US" altLang="zh-CN" sz="3200" b="1" kern="0" dirty="0">
              <a:solidFill>
                <a:schemeClr val="tx1">
                  <a:lumMod val="85000"/>
                  <a:lumOff val="15000"/>
                </a:schemeClr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  <a:p>
            <a:pPr algn="l"/>
            <a:r>
              <a:rPr lang="en-US" sz="2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  <a:cs typeface="Kartika" panose="02020503030404060203" pitchFamily="18" charset="0"/>
              </a:rPr>
              <a:t>Reporter:Hu T</a:t>
            </a:r>
            <a:r>
              <a:rPr lang="en-US" sz="2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  <a:cs typeface="Kartika" panose="02020503030404060203" pitchFamily="18" charset="0"/>
              </a:rPr>
              <a:t>ao</a:t>
            </a:r>
            <a:endParaRPr lang="en-US" sz="2800" b="1" dirty="0">
              <a:solidFill>
                <a:schemeClr val="tx1">
                  <a:lumMod val="85000"/>
                  <a:lumOff val="15000"/>
                </a:schemeClr>
              </a:solidFill>
              <a:latin typeface="幼圆" panose="02010509060101010101" pitchFamily="49" charset="-122"/>
              <a:ea typeface="幼圆" panose="02010509060101010101" pitchFamily="49" charset="-122"/>
              <a:cs typeface="Kartika" panose="02020503030404060203" pitchFamily="18" charset="0"/>
            </a:endParaRPr>
          </a:p>
          <a:p>
            <a:pPr algn="l"/>
            <a:r>
              <a:rPr lang="en-US" sz="2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  <a:cs typeface="Kartika" panose="02020503030404060203" pitchFamily="18" charset="0"/>
              </a:rPr>
              <a:t>Student number</a:t>
            </a:r>
            <a:r>
              <a:rPr lang="zh-CN" altLang="en-US" sz="2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  <a:cs typeface="Kartika" panose="02020503030404060203" pitchFamily="18" charset="0"/>
              </a:rPr>
              <a:t>：</a:t>
            </a:r>
            <a:r>
              <a:rPr lang="en-US" sz="2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  <a:cs typeface="Kartika" panose="02020503030404060203" pitchFamily="18" charset="0"/>
              </a:rPr>
              <a:t>2218853 </a:t>
            </a:r>
            <a:endParaRPr lang="en-US" sz="2800" b="1" dirty="0">
              <a:solidFill>
                <a:schemeClr val="tx1">
                  <a:lumMod val="85000"/>
                  <a:lumOff val="15000"/>
                </a:schemeClr>
              </a:solidFill>
              <a:latin typeface="幼圆" panose="02010509060101010101" pitchFamily="49" charset="-122"/>
              <a:ea typeface="幼圆" panose="02010509060101010101" pitchFamily="49" charset="-122"/>
              <a:cs typeface="Kartika" panose="02020503030404060203" pitchFamily="18" charset="0"/>
            </a:endParaRPr>
          </a:p>
          <a:p>
            <a:pPr algn="l"/>
            <a:r>
              <a:rPr lang="en-US" sz="2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  <a:cs typeface="Kartika" panose="02020503030404060203" pitchFamily="18" charset="0"/>
              </a:rPr>
              <a:t>Email:2218853@student.uwtsd.ac.uk</a:t>
            </a:r>
            <a:endParaRPr lang="en-US" sz="2800" b="1" dirty="0">
              <a:solidFill>
                <a:schemeClr val="tx1">
                  <a:lumMod val="85000"/>
                  <a:lumOff val="15000"/>
                </a:schemeClr>
              </a:solidFill>
              <a:latin typeface="幼圆" panose="02010509060101010101" pitchFamily="49" charset="-122"/>
              <a:ea typeface="幼圆" panose="02010509060101010101" pitchFamily="49" charset="-122"/>
              <a:cs typeface="Kartika" panose="02020503030404060203" pitchFamily="18" charset="0"/>
            </a:endParaRPr>
          </a:p>
          <a:p>
            <a:endParaRPr lang="en-US" altLang="zh-CN" sz="2800" b="1" dirty="0">
              <a:solidFill>
                <a:schemeClr val="tx1">
                  <a:lumMod val="85000"/>
                  <a:lumOff val="15000"/>
                </a:schemeClr>
              </a:solidFill>
              <a:latin typeface="幼圆" panose="02010509060101010101" pitchFamily="49" charset="-122"/>
              <a:ea typeface="幼圆" panose="02010509060101010101" pitchFamily="49" charset="-122"/>
              <a:cs typeface="Kartika" panose="02020503030404060203" pitchFamily="18" charset="0"/>
            </a:endParaRPr>
          </a:p>
        </p:txBody>
      </p:sp>
      <p:pic>
        <p:nvPicPr>
          <p:cNvPr id="48" name="Maroon 5-Moves Like Jagger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3"/>
          <a:stretch>
            <a:fillRect/>
          </a:stretch>
        </p:blipFill>
        <p:spPr>
          <a:xfrm>
            <a:off x="5502129" y="-942829"/>
            <a:ext cx="609600" cy="609600"/>
          </a:xfrm>
          <a:prstGeom prst="rect">
            <a:avLst/>
          </a:prstGeom>
        </p:spPr>
      </p:pic>
      <p:pic>
        <p:nvPicPr>
          <p:cNvPr id="33" name="图片 32" descr="AP2303479814489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58130" y="2288540"/>
            <a:ext cx="4717415" cy="314452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 advClick="0" advTm="0">
        <p14:vortex dir="r"/>
      </p:transition>
    </mc:Choice>
    <mc:Fallback>
      <p:transition spd="slow" advClick="0" advTm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" dur="7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7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750" accel="5000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7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7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750" accel="5000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5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7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7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750" accel="5000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7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7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750" accel="5000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5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7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7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750" accel="5000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7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7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750" accel="5000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5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7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7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750" accel="5000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7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7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750" accel="5000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5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7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7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750" accel="5000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7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7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750" accel="5000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25" presetClass="entr" presetSubtype="0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7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7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750" accel="5000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7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7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750" accel="5000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7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1000"/>
                            </p:stCondLst>
                            <p:childTnLst>
                              <p:par>
                                <p:cTn id="7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999" showWhenStopped="0">
                <p:cTn id="79" repeatCount="indefinite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8"/>
                </p:tgtEl>
              </p:cMediaNode>
            </p:audio>
          </p:childTnLst>
        </p:cTn>
      </p:par>
    </p:tnLst>
    <p:bldLst>
      <p:bldP spid="55" grpId="0"/>
      <p:bldP spid="60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100000">
              <a:srgbClr val="E6E6E6"/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矩形 49"/>
          <p:cNvSpPr/>
          <p:nvPr/>
        </p:nvSpPr>
        <p:spPr>
          <a:xfrm>
            <a:off x="451165" y="-1250822"/>
            <a:ext cx="652635" cy="995099"/>
          </a:xfrm>
          <a:prstGeom prst="rect">
            <a:avLst/>
          </a:prstGeom>
          <a:solidFill>
            <a:srgbClr val="1D6FA9"/>
          </a:solidFill>
          <a:ln>
            <a:noFill/>
          </a:ln>
          <a:effectLst>
            <a:outerShdw blurRad="635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1" name="矩形 50"/>
          <p:cNvSpPr/>
          <p:nvPr/>
        </p:nvSpPr>
        <p:spPr>
          <a:xfrm>
            <a:off x="1250865" y="-1250822"/>
            <a:ext cx="652635" cy="995099"/>
          </a:xfrm>
          <a:prstGeom prst="rect">
            <a:avLst/>
          </a:prstGeom>
          <a:solidFill>
            <a:srgbClr val="1F9776"/>
          </a:solidFill>
          <a:ln>
            <a:noFill/>
          </a:ln>
          <a:effectLst>
            <a:outerShdw blurRad="635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2" name="矩形 51"/>
          <p:cNvSpPr/>
          <p:nvPr/>
        </p:nvSpPr>
        <p:spPr>
          <a:xfrm>
            <a:off x="2050564" y="-1250822"/>
            <a:ext cx="652635" cy="995099"/>
          </a:xfrm>
          <a:prstGeom prst="rect">
            <a:avLst/>
          </a:prstGeom>
          <a:solidFill>
            <a:srgbClr val="89C145"/>
          </a:solidFill>
          <a:ln>
            <a:noFill/>
          </a:ln>
          <a:effectLst>
            <a:outerShdw blurRad="635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3" name="矩形 52"/>
          <p:cNvSpPr/>
          <p:nvPr/>
        </p:nvSpPr>
        <p:spPr>
          <a:xfrm>
            <a:off x="2850264" y="-1250822"/>
            <a:ext cx="652635" cy="995099"/>
          </a:xfrm>
          <a:prstGeom prst="rect">
            <a:avLst/>
          </a:prstGeom>
          <a:solidFill>
            <a:srgbClr val="F29C15"/>
          </a:solidFill>
          <a:ln>
            <a:noFill/>
          </a:ln>
          <a:effectLst>
            <a:outerShdw blurRad="635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4" name="矩形 53"/>
          <p:cNvSpPr/>
          <p:nvPr/>
        </p:nvSpPr>
        <p:spPr>
          <a:xfrm>
            <a:off x="3649964" y="-1250822"/>
            <a:ext cx="652635" cy="995099"/>
          </a:xfrm>
          <a:prstGeom prst="rect">
            <a:avLst/>
          </a:prstGeom>
          <a:solidFill>
            <a:srgbClr val="CA2A2B"/>
          </a:solidFill>
          <a:ln>
            <a:noFill/>
          </a:ln>
          <a:effectLst>
            <a:outerShdw blurRad="635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5" name="矩形 44"/>
          <p:cNvSpPr/>
          <p:nvPr/>
        </p:nvSpPr>
        <p:spPr>
          <a:xfrm rot="2700000">
            <a:off x="2443187" y="2496677"/>
            <a:ext cx="2017032" cy="2017032"/>
          </a:xfrm>
          <a:prstGeom prst="rect">
            <a:avLst/>
          </a:prstGeom>
          <a:solidFill>
            <a:srgbClr val="1D6FA9"/>
          </a:solidFill>
          <a:ln>
            <a:noFill/>
          </a:ln>
          <a:effectLst>
            <a:outerShdw blurRad="190500" dist="12700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2" name="组合 1"/>
          <p:cNvGrpSpPr/>
          <p:nvPr/>
        </p:nvGrpSpPr>
        <p:grpSpPr>
          <a:xfrm>
            <a:off x="560404" y="1296477"/>
            <a:ext cx="10870792" cy="4457419"/>
            <a:chOff x="560404" y="1296477"/>
            <a:chExt cx="10870792" cy="4457419"/>
          </a:xfrm>
        </p:grpSpPr>
        <p:sp>
          <p:nvSpPr>
            <p:cNvPr id="46" name="矩形 45"/>
            <p:cNvSpPr/>
            <p:nvPr/>
          </p:nvSpPr>
          <p:spPr>
            <a:xfrm rot="2700000">
              <a:off x="3127598" y="1296477"/>
              <a:ext cx="648210" cy="648210"/>
            </a:xfrm>
            <a:prstGeom prst="rect">
              <a:avLst/>
            </a:prstGeom>
            <a:solidFill>
              <a:srgbClr val="1F977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47" name="矩形 46"/>
            <p:cNvSpPr/>
            <p:nvPr/>
          </p:nvSpPr>
          <p:spPr>
            <a:xfrm rot="2700000">
              <a:off x="1242987" y="3181089"/>
              <a:ext cx="648210" cy="648210"/>
            </a:xfrm>
            <a:prstGeom prst="rect">
              <a:avLst/>
            </a:prstGeom>
            <a:solidFill>
              <a:srgbClr val="F29C1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48" name="矩形 47"/>
            <p:cNvSpPr/>
            <p:nvPr/>
          </p:nvSpPr>
          <p:spPr>
            <a:xfrm rot="2700000">
              <a:off x="1336254" y="4059163"/>
              <a:ext cx="461671" cy="461671"/>
            </a:xfrm>
            <a:prstGeom prst="rect">
              <a:avLst/>
            </a:prstGeom>
            <a:solidFill>
              <a:srgbClr val="CA2A2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49" name="矩形 48"/>
            <p:cNvSpPr/>
            <p:nvPr/>
          </p:nvSpPr>
          <p:spPr>
            <a:xfrm rot="2700000">
              <a:off x="2513787" y="1428488"/>
              <a:ext cx="384187" cy="384187"/>
            </a:xfrm>
            <a:prstGeom prst="rect">
              <a:avLst/>
            </a:prstGeom>
            <a:solidFill>
              <a:srgbClr val="89C14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5" name="矩形 54"/>
            <p:cNvSpPr>
              <a:spLocks noChangeAspect="1"/>
            </p:cNvSpPr>
            <p:nvPr/>
          </p:nvSpPr>
          <p:spPr>
            <a:xfrm rot="2700000">
              <a:off x="560404" y="3688141"/>
              <a:ext cx="252000" cy="252000"/>
            </a:xfrm>
            <a:prstGeom prst="rect">
              <a:avLst/>
            </a:prstGeom>
            <a:solidFill>
              <a:srgbClr val="1F977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6" name="矩形 55"/>
            <p:cNvSpPr/>
            <p:nvPr/>
          </p:nvSpPr>
          <p:spPr>
            <a:xfrm rot="2700000">
              <a:off x="2766431" y="5461531"/>
              <a:ext cx="292365" cy="292365"/>
            </a:xfrm>
            <a:prstGeom prst="rect">
              <a:avLst/>
            </a:prstGeom>
            <a:solidFill>
              <a:srgbClr val="1D6FA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7" name="矩形 56"/>
            <p:cNvSpPr/>
            <p:nvPr/>
          </p:nvSpPr>
          <p:spPr>
            <a:xfrm rot="2700000">
              <a:off x="10225550" y="4386730"/>
              <a:ext cx="467064" cy="467064"/>
            </a:xfrm>
            <a:prstGeom prst="rect">
              <a:avLst/>
            </a:prstGeom>
            <a:solidFill>
              <a:srgbClr val="89C14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8" name="矩形 57"/>
            <p:cNvSpPr/>
            <p:nvPr/>
          </p:nvSpPr>
          <p:spPr>
            <a:xfrm rot="2700000">
              <a:off x="10606525" y="4856666"/>
              <a:ext cx="264046" cy="264044"/>
            </a:xfrm>
            <a:prstGeom prst="rect">
              <a:avLst/>
            </a:prstGeom>
            <a:solidFill>
              <a:srgbClr val="F29C1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9" name="矩形 58"/>
            <p:cNvSpPr/>
            <p:nvPr/>
          </p:nvSpPr>
          <p:spPr>
            <a:xfrm rot="2700000">
              <a:off x="11079846" y="2519568"/>
              <a:ext cx="351350" cy="351350"/>
            </a:xfrm>
            <a:prstGeom prst="rect">
              <a:avLst/>
            </a:prstGeom>
            <a:solidFill>
              <a:srgbClr val="CA2A2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62" name="文本框 61"/>
          <p:cNvSpPr txBox="1"/>
          <p:nvPr/>
        </p:nvSpPr>
        <p:spPr>
          <a:xfrm>
            <a:off x="2823165" y="2359287"/>
            <a:ext cx="1257075" cy="221599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ctr">
              <a:defRPr sz="2000">
                <a:solidFill>
                  <a:schemeClr val="tx1">
                    <a:lumMod val="65000"/>
                    <a:lumOff val="35000"/>
                  </a:schemeClr>
                </a:solidFill>
                <a:ea typeface="方正兰亭纤黑简体" panose="02000000000000000000" pitchFamily="65" charset="-122"/>
                <a:cs typeface="Microsoft Himalaya" panose="01010100010101010101" pitchFamily="2" charset="0"/>
              </a:defRPr>
            </a:lvl1pPr>
          </a:lstStyle>
          <a:p>
            <a:r>
              <a:rPr lang="en-US" altLang="zh-CN" sz="13800" b="1" dirty="0">
                <a:solidFill>
                  <a:srgbClr val="FDFDFD"/>
                </a:solidFill>
              </a:rPr>
              <a:t>A</a:t>
            </a:r>
            <a:endParaRPr lang="zh-CN" altLang="en-US" sz="13800" b="1" dirty="0">
              <a:solidFill>
                <a:srgbClr val="FDFDFD"/>
              </a:solidFill>
            </a:endParaRPr>
          </a:p>
        </p:txBody>
      </p:sp>
      <p:sp>
        <p:nvSpPr>
          <p:cNvPr id="63" name="矩形 62"/>
          <p:cNvSpPr/>
          <p:nvPr/>
        </p:nvSpPr>
        <p:spPr>
          <a:xfrm>
            <a:off x="5396586" y="2744007"/>
            <a:ext cx="5950585" cy="14452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8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Introduction</a:t>
            </a:r>
            <a:endParaRPr lang="en-US" altLang="zh-CN" sz="8800" b="1" dirty="0">
              <a:solidFill>
                <a:schemeClr val="tx1">
                  <a:lumMod val="85000"/>
                  <a:lumOff val="15000"/>
                </a:schemeClr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 advClick="0" advTm="0">
        <p:checker/>
      </p:transition>
    </mc:Choice>
    <mc:Fallback>
      <p:transition spd="slow" advClick="0" advTm="0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8" dur="625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9" dur="625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0" dur="1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1" dur="1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50"/>
                            </p:stCondLst>
                            <p:childTnLst>
                              <p:par>
                                <p:cTn id="23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750"/>
                            </p:stCondLst>
                            <p:childTnLst>
                              <p:par>
                                <p:cTn id="27" presetID="5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" grpId="0" animBg="1"/>
      <p:bldP spid="62" grpId="0"/>
      <p:bldP spid="6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100000">
              <a:srgbClr val="E6E6E6"/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矩形 49"/>
          <p:cNvSpPr/>
          <p:nvPr/>
        </p:nvSpPr>
        <p:spPr>
          <a:xfrm>
            <a:off x="451165" y="-1250822"/>
            <a:ext cx="652635" cy="995099"/>
          </a:xfrm>
          <a:prstGeom prst="rect">
            <a:avLst/>
          </a:prstGeom>
          <a:solidFill>
            <a:srgbClr val="1D6FA9"/>
          </a:solidFill>
          <a:ln>
            <a:noFill/>
          </a:ln>
          <a:effectLst>
            <a:outerShdw blurRad="635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1" name="矩形 50"/>
          <p:cNvSpPr/>
          <p:nvPr/>
        </p:nvSpPr>
        <p:spPr>
          <a:xfrm>
            <a:off x="1250865" y="-1250822"/>
            <a:ext cx="652635" cy="995099"/>
          </a:xfrm>
          <a:prstGeom prst="rect">
            <a:avLst/>
          </a:prstGeom>
          <a:solidFill>
            <a:srgbClr val="1F9776"/>
          </a:solidFill>
          <a:ln>
            <a:noFill/>
          </a:ln>
          <a:effectLst>
            <a:outerShdw blurRad="635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2" name="矩形 51"/>
          <p:cNvSpPr/>
          <p:nvPr/>
        </p:nvSpPr>
        <p:spPr>
          <a:xfrm>
            <a:off x="2050564" y="-1250822"/>
            <a:ext cx="652635" cy="995099"/>
          </a:xfrm>
          <a:prstGeom prst="rect">
            <a:avLst/>
          </a:prstGeom>
          <a:solidFill>
            <a:srgbClr val="89C145"/>
          </a:solidFill>
          <a:ln>
            <a:noFill/>
          </a:ln>
          <a:effectLst>
            <a:outerShdw blurRad="635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3" name="矩形 52"/>
          <p:cNvSpPr/>
          <p:nvPr/>
        </p:nvSpPr>
        <p:spPr>
          <a:xfrm>
            <a:off x="2850264" y="-1250822"/>
            <a:ext cx="652635" cy="995099"/>
          </a:xfrm>
          <a:prstGeom prst="rect">
            <a:avLst/>
          </a:prstGeom>
          <a:solidFill>
            <a:srgbClr val="F29C15"/>
          </a:solidFill>
          <a:ln>
            <a:noFill/>
          </a:ln>
          <a:effectLst>
            <a:outerShdw blurRad="635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4" name="矩形 53"/>
          <p:cNvSpPr/>
          <p:nvPr/>
        </p:nvSpPr>
        <p:spPr>
          <a:xfrm>
            <a:off x="3649964" y="-1250822"/>
            <a:ext cx="652635" cy="995099"/>
          </a:xfrm>
          <a:prstGeom prst="rect">
            <a:avLst/>
          </a:prstGeom>
          <a:solidFill>
            <a:srgbClr val="CA2A2B"/>
          </a:solidFill>
          <a:ln>
            <a:noFill/>
          </a:ln>
          <a:effectLst>
            <a:outerShdw blurRad="635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19" name="组合 18"/>
          <p:cNvGrpSpPr/>
          <p:nvPr/>
        </p:nvGrpSpPr>
        <p:grpSpPr>
          <a:xfrm flipH="1">
            <a:off x="-8475" y="0"/>
            <a:ext cx="469934" cy="996044"/>
            <a:chOff x="11722066" y="1592297"/>
            <a:chExt cx="469934" cy="1431122"/>
          </a:xfrm>
        </p:grpSpPr>
        <p:sp>
          <p:nvSpPr>
            <p:cNvPr id="20" name="矩形 19"/>
            <p:cNvSpPr/>
            <p:nvPr/>
          </p:nvSpPr>
          <p:spPr>
            <a:xfrm>
              <a:off x="11857703" y="1592297"/>
              <a:ext cx="334297" cy="1431122"/>
            </a:xfrm>
            <a:prstGeom prst="rect">
              <a:avLst/>
            </a:prstGeom>
            <a:solidFill>
              <a:srgbClr val="1D6FA9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1" name="矩形 20"/>
            <p:cNvSpPr/>
            <p:nvPr/>
          </p:nvSpPr>
          <p:spPr>
            <a:xfrm>
              <a:off x="11722066" y="1592297"/>
              <a:ext cx="72000" cy="1431122"/>
            </a:xfrm>
            <a:prstGeom prst="rect">
              <a:avLst/>
            </a:prstGeom>
            <a:solidFill>
              <a:srgbClr val="1D6FA9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22" name="文本框 21"/>
          <p:cNvSpPr txBox="1"/>
          <p:nvPr/>
        </p:nvSpPr>
        <p:spPr>
          <a:xfrm>
            <a:off x="1021626" y="36357"/>
            <a:ext cx="6059170" cy="9220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54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Change management</a:t>
            </a:r>
            <a:endParaRPr lang="en-US" altLang="zh-CN" sz="5400" b="1" dirty="0">
              <a:solidFill>
                <a:schemeClr val="tx1">
                  <a:lumMod val="85000"/>
                  <a:lumOff val="15000"/>
                </a:schemeClr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30" name="组合 29"/>
          <p:cNvGrpSpPr/>
          <p:nvPr/>
        </p:nvGrpSpPr>
        <p:grpSpPr>
          <a:xfrm>
            <a:off x="4997681" y="4433157"/>
            <a:ext cx="2188387" cy="2198370"/>
            <a:chOff x="2626685" y="4485275"/>
            <a:chExt cx="2188387" cy="1935294"/>
          </a:xfrm>
        </p:grpSpPr>
        <p:sp>
          <p:nvSpPr>
            <p:cNvPr id="31" name="Freeform 5"/>
            <p:cNvSpPr/>
            <p:nvPr/>
          </p:nvSpPr>
          <p:spPr bwMode="auto">
            <a:xfrm>
              <a:off x="3842191" y="5252088"/>
              <a:ext cx="930566" cy="662034"/>
            </a:xfrm>
            <a:custGeom>
              <a:avLst/>
              <a:gdLst>
                <a:gd name="T0" fmla="*/ 304 w 324"/>
                <a:gd name="T1" fmla="*/ 224 h 262"/>
                <a:gd name="T2" fmla="*/ 216 w 324"/>
                <a:gd name="T3" fmla="*/ 243 h 262"/>
                <a:gd name="T4" fmla="*/ 38 w 324"/>
                <a:gd name="T5" fmla="*/ 127 h 262"/>
                <a:gd name="T6" fmla="*/ 19 w 324"/>
                <a:gd name="T7" fmla="*/ 38 h 262"/>
                <a:gd name="T8" fmla="*/ 19 w 324"/>
                <a:gd name="T9" fmla="*/ 38 h 262"/>
                <a:gd name="T10" fmla="*/ 108 w 324"/>
                <a:gd name="T11" fmla="*/ 19 h 262"/>
                <a:gd name="T12" fmla="*/ 286 w 324"/>
                <a:gd name="T13" fmla="*/ 135 h 262"/>
                <a:gd name="T14" fmla="*/ 304 w 324"/>
                <a:gd name="T15" fmla="*/ 224 h 2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24" h="262">
                  <a:moveTo>
                    <a:pt x="304" y="224"/>
                  </a:moveTo>
                  <a:cubicBezTo>
                    <a:pt x="285" y="254"/>
                    <a:pt x="245" y="262"/>
                    <a:pt x="216" y="243"/>
                  </a:cubicBezTo>
                  <a:cubicBezTo>
                    <a:pt x="38" y="127"/>
                    <a:pt x="38" y="127"/>
                    <a:pt x="38" y="127"/>
                  </a:cubicBezTo>
                  <a:cubicBezTo>
                    <a:pt x="8" y="108"/>
                    <a:pt x="0" y="68"/>
                    <a:pt x="19" y="38"/>
                  </a:cubicBezTo>
                  <a:cubicBezTo>
                    <a:pt x="19" y="38"/>
                    <a:pt x="19" y="38"/>
                    <a:pt x="19" y="38"/>
                  </a:cubicBezTo>
                  <a:cubicBezTo>
                    <a:pt x="39" y="8"/>
                    <a:pt x="78" y="0"/>
                    <a:pt x="108" y="19"/>
                  </a:cubicBezTo>
                  <a:cubicBezTo>
                    <a:pt x="286" y="135"/>
                    <a:pt x="286" y="135"/>
                    <a:pt x="286" y="135"/>
                  </a:cubicBezTo>
                  <a:cubicBezTo>
                    <a:pt x="315" y="155"/>
                    <a:pt x="324" y="194"/>
                    <a:pt x="304" y="224"/>
                  </a:cubicBezTo>
                  <a:close/>
                </a:path>
              </a:pathLst>
            </a:custGeom>
            <a:solidFill>
              <a:schemeClr val="bg1">
                <a:lumMod val="6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32" name="Freeform 6"/>
            <p:cNvSpPr/>
            <p:nvPr/>
          </p:nvSpPr>
          <p:spPr bwMode="auto">
            <a:xfrm>
              <a:off x="2626685" y="5252088"/>
              <a:ext cx="930566" cy="662034"/>
            </a:xfrm>
            <a:custGeom>
              <a:avLst/>
              <a:gdLst>
                <a:gd name="T0" fmla="*/ 19 w 324"/>
                <a:gd name="T1" fmla="*/ 224 h 262"/>
                <a:gd name="T2" fmla="*/ 108 w 324"/>
                <a:gd name="T3" fmla="*/ 243 h 262"/>
                <a:gd name="T4" fmla="*/ 286 w 324"/>
                <a:gd name="T5" fmla="*/ 127 h 262"/>
                <a:gd name="T6" fmla="*/ 305 w 324"/>
                <a:gd name="T7" fmla="*/ 38 h 262"/>
                <a:gd name="T8" fmla="*/ 305 w 324"/>
                <a:gd name="T9" fmla="*/ 38 h 262"/>
                <a:gd name="T10" fmla="*/ 216 w 324"/>
                <a:gd name="T11" fmla="*/ 19 h 262"/>
                <a:gd name="T12" fmla="*/ 38 w 324"/>
                <a:gd name="T13" fmla="*/ 135 h 262"/>
                <a:gd name="T14" fmla="*/ 19 w 324"/>
                <a:gd name="T15" fmla="*/ 224 h 2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24" h="262">
                  <a:moveTo>
                    <a:pt x="19" y="224"/>
                  </a:moveTo>
                  <a:cubicBezTo>
                    <a:pt x="39" y="254"/>
                    <a:pt x="78" y="262"/>
                    <a:pt x="108" y="243"/>
                  </a:cubicBezTo>
                  <a:cubicBezTo>
                    <a:pt x="286" y="127"/>
                    <a:pt x="286" y="127"/>
                    <a:pt x="286" y="127"/>
                  </a:cubicBezTo>
                  <a:cubicBezTo>
                    <a:pt x="315" y="108"/>
                    <a:pt x="324" y="68"/>
                    <a:pt x="305" y="38"/>
                  </a:cubicBezTo>
                  <a:cubicBezTo>
                    <a:pt x="305" y="38"/>
                    <a:pt x="305" y="38"/>
                    <a:pt x="305" y="38"/>
                  </a:cubicBezTo>
                  <a:cubicBezTo>
                    <a:pt x="285" y="8"/>
                    <a:pt x="245" y="0"/>
                    <a:pt x="216" y="19"/>
                  </a:cubicBezTo>
                  <a:cubicBezTo>
                    <a:pt x="38" y="135"/>
                    <a:pt x="38" y="135"/>
                    <a:pt x="38" y="135"/>
                  </a:cubicBezTo>
                  <a:cubicBezTo>
                    <a:pt x="8" y="155"/>
                    <a:pt x="0" y="194"/>
                    <a:pt x="19" y="224"/>
                  </a:cubicBezTo>
                  <a:close/>
                </a:path>
              </a:pathLst>
            </a:custGeom>
            <a:solidFill>
              <a:schemeClr val="bg1">
                <a:lumMod val="6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33" name="Freeform 7"/>
            <p:cNvSpPr/>
            <p:nvPr/>
          </p:nvSpPr>
          <p:spPr bwMode="auto">
            <a:xfrm>
              <a:off x="3223618" y="5193346"/>
              <a:ext cx="1029753" cy="1179593"/>
            </a:xfrm>
            <a:custGeom>
              <a:avLst/>
              <a:gdLst>
                <a:gd name="T0" fmla="*/ 358 w 358"/>
                <a:gd name="T1" fmla="*/ 354 h 466"/>
                <a:gd name="T2" fmla="*/ 174 w 358"/>
                <a:gd name="T3" fmla="*/ 466 h 466"/>
                <a:gd name="T4" fmla="*/ 174 w 358"/>
                <a:gd name="T5" fmla="*/ 466 h 466"/>
                <a:gd name="T6" fmla="*/ 0 w 358"/>
                <a:gd name="T7" fmla="*/ 354 h 466"/>
                <a:gd name="T8" fmla="*/ 0 w 358"/>
                <a:gd name="T9" fmla="*/ 179 h 466"/>
                <a:gd name="T10" fmla="*/ 179 w 358"/>
                <a:gd name="T11" fmla="*/ 0 h 466"/>
                <a:gd name="T12" fmla="*/ 179 w 358"/>
                <a:gd name="T13" fmla="*/ 0 h 466"/>
                <a:gd name="T14" fmla="*/ 358 w 358"/>
                <a:gd name="T15" fmla="*/ 179 h 466"/>
                <a:gd name="T16" fmla="*/ 358 w 358"/>
                <a:gd name="T17" fmla="*/ 354 h 4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58" h="466">
                  <a:moveTo>
                    <a:pt x="358" y="354"/>
                  </a:moveTo>
                  <a:cubicBezTo>
                    <a:pt x="358" y="453"/>
                    <a:pt x="273" y="466"/>
                    <a:pt x="174" y="466"/>
                  </a:cubicBezTo>
                  <a:cubicBezTo>
                    <a:pt x="174" y="466"/>
                    <a:pt x="174" y="466"/>
                    <a:pt x="174" y="466"/>
                  </a:cubicBezTo>
                  <a:cubicBezTo>
                    <a:pt x="75" y="466"/>
                    <a:pt x="0" y="453"/>
                    <a:pt x="0" y="354"/>
                  </a:cubicBezTo>
                  <a:cubicBezTo>
                    <a:pt x="0" y="179"/>
                    <a:pt x="0" y="179"/>
                    <a:pt x="0" y="179"/>
                  </a:cubicBezTo>
                  <a:cubicBezTo>
                    <a:pt x="0" y="80"/>
                    <a:pt x="80" y="0"/>
                    <a:pt x="179" y="0"/>
                  </a:cubicBezTo>
                  <a:cubicBezTo>
                    <a:pt x="179" y="0"/>
                    <a:pt x="179" y="0"/>
                    <a:pt x="179" y="0"/>
                  </a:cubicBezTo>
                  <a:cubicBezTo>
                    <a:pt x="278" y="0"/>
                    <a:pt x="358" y="80"/>
                    <a:pt x="358" y="179"/>
                  </a:cubicBezTo>
                  <a:lnTo>
                    <a:pt x="358" y="354"/>
                  </a:lnTo>
                  <a:close/>
                </a:path>
              </a:pathLst>
            </a:custGeom>
            <a:solidFill>
              <a:srgbClr val="A6A6A6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34" name="Freeform 8"/>
            <p:cNvSpPr/>
            <p:nvPr/>
          </p:nvSpPr>
          <p:spPr bwMode="auto">
            <a:xfrm>
              <a:off x="3091968" y="4485275"/>
              <a:ext cx="1260591" cy="904937"/>
            </a:xfrm>
            <a:custGeom>
              <a:avLst/>
              <a:gdLst>
                <a:gd name="T0" fmla="*/ 399 w 439"/>
                <a:gd name="T1" fmla="*/ 138 h 358"/>
                <a:gd name="T2" fmla="*/ 394 w 439"/>
                <a:gd name="T3" fmla="*/ 138 h 358"/>
                <a:gd name="T4" fmla="*/ 220 w 439"/>
                <a:gd name="T5" fmla="*/ 0 h 358"/>
                <a:gd name="T6" fmla="*/ 45 w 439"/>
                <a:gd name="T7" fmla="*/ 138 h 358"/>
                <a:gd name="T8" fmla="*/ 41 w 439"/>
                <a:gd name="T9" fmla="*/ 138 h 358"/>
                <a:gd name="T10" fmla="*/ 0 w 439"/>
                <a:gd name="T11" fmla="*/ 179 h 358"/>
                <a:gd name="T12" fmla="*/ 41 w 439"/>
                <a:gd name="T13" fmla="*/ 219 h 358"/>
                <a:gd name="T14" fmla="*/ 45 w 439"/>
                <a:gd name="T15" fmla="*/ 219 h 358"/>
                <a:gd name="T16" fmla="*/ 220 w 439"/>
                <a:gd name="T17" fmla="*/ 358 h 358"/>
                <a:gd name="T18" fmla="*/ 394 w 439"/>
                <a:gd name="T19" fmla="*/ 219 h 358"/>
                <a:gd name="T20" fmla="*/ 399 w 439"/>
                <a:gd name="T21" fmla="*/ 219 h 358"/>
                <a:gd name="T22" fmla="*/ 439 w 439"/>
                <a:gd name="T23" fmla="*/ 179 h 358"/>
                <a:gd name="T24" fmla="*/ 399 w 439"/>
                <a:gd name="T25" fmla="*/ 138 h 3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39" h="358">
                  <a:moveTo>
                    <a:pt x="399" y="138"/>
                  </a:moveTo>
                  <a:cubicBezTo>
                    <a:pt x="397" y="138"/>
                    <a:pt x="395" y="138"/>
                    <a:pt x="394" y="138"/>
                  </a:cubicBezTo>
                  <a:cubicBezTo>
                    <a:pt x="376" y="59"/>
                    <a:pt x="305" y="0"/>
                    <a:pt x="220" y="0"/>
                  </a:cubicBezTo>
                  <a:cubicBezTo>
                    <a:pt x="135" y="0"/>
                    <a:pt x="64" y="59"/>
                    <a:pt x="45" y="138"/>
                  </a:cubicBezTo>
                  <a:cubicBezTo>
                    <a:pt x="44" y="138"/>
                    <a:pt x="42" y="138"/>
                    <a:pt x="41" y="138"/>
                  </a:cubicBezTo>
                  <a:cubicBezTo>
                    <a:pt x="18" y="138"/>
                    <a:pt x="0" y="156"/>
                    <a:pt x="0" y="179"/>
                  </a:cubicBezTo>
                  <a:cubicBezTo>
                    <a:pt x="0" y="201"/>
                    <a:pt x="18" y="219"/>
                    <a:pt x="41" y="219"/>
                  </a:cubicBezTo>
                  <a:cubicBezTo>
                    <a:pt x="42" y="219"/>
                    <a:pt x="44" y="219"/>
                    <a:pt x="45" y="219"/>
                  </a:cubicBezTo>
                  <a:cubicBezTo>
                    <a:pt x="64" y="298"/>
                    <a:pt x="135" y="358"/>
                    <a:pt x="220" y="358"/>
                  </a:cubicBezTo>
                  <a:cubicBezTo>
                    <a:pt x="305" y="358"/>
                    <a:pt x="376" y="298"/>
                    <a:pt x="394" y="219"/>
                  </a:cubicBezTo>
                  <a:cubicBezTo>
                    <a:pt x="395" y="219"/>
                    <a:pt x="397" y="219"/>
                    <a:pt x="399" y="219"/>
                  </a:cubicBezTo>
                  <a:cubicBezTo>
                    <a:pt x="421" y="219"/>
                    <a:pt x="439" y="201"/>
                    <a:pt x="439" y="179"/>
                  </a:cubicBezTo>
                  <a:cubicBezTo>
                    <a:pt x="439" y="156"/>
                    <a:pt x="421" y="138"/>
                    <a:pt x="399" y="138"/>
                  </a:cubicBezTo>
                  <a:close/>
                </a:path>
              </a:pathLst>
            </a:custGeom>
            <a:solidFill>
              <a:schemeClr val="bg1">
                <a:lumMod val="6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35" name="Rectangle 9"/>
            <p:cNvSpPr>
              <a:spLocks noChangeArrowheads="1"/>
            </p:cNvSpPr>
            <p:nvPr/>
          </p:nvSpPr>
          <p:spPr bwMode="auto">
            <a:xfrm>
              <a:off x="3577089" y="5410850"/>
              <a:ext cx="290350" cy="776341"/>
            </a:xfrm>
            <a:prstGeom prst="rect">
              <a:avLst/>
            </a:prstGeom>
            <a:solidFill>
              <a:srgbClr val="FFFDF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36" name="Freeform 10"/>
            <p:cNvSpPr/>
            <p:nvPr/>
          </p:nvSpPr>
          <p:spPr bwMode="auto">
            <a:xfrm>
              <a:off x="3851209" y="5315593"/>
              <a:ext cx="550043" cy="871597"/>
            </a:xfrm>
            <a:custGeom>
              <a:avLst/>
              <a:gdLst>
                <a:gd name="T0" fmla="*/ 305 w 305"/>
                <a:gd name="T1" fmla="*/ 490 h 549"/>
                <a:gd name="T2" fmla="*/ 9 w 305"/>
                <a:gd name="T3" fmla="*/ 549 h 549"/>
                <a:gd name="T4" fmla="*/ 0 w 305"/>
                <a:gd name="T5" fmla="*/ 60 h 549"/>
                <a:gd name="T6" fmla="*/ 305 w 305"/>
                <a:gd name="T7" fmla="*/ 0 h 549"/>
                <a:gd name="T8" fmla="*/ 305 w 305"/>
                <a:gd name="T9" fmla="*/ 490 h 5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05" h="549">
                  <a:moveTo>
                    <a:pt x="305" y="490"/>
                  </a:moveTo>
                  <a:lnTo>
                    <a:pt x="9" y="549"/>
                  </a:lnTo>
                  <a:lnTo>
                    <a:pt x="0" y="60"/>
                  </a:lnTo>
                  <a:lnTo>
                    <a:pt x="305" y="0"/>
                  </a:lnTo>
                  <a:lnTo>
                    <a:pt x="305" y="490"/>
                  </a:lnTo>
                  <a:close/>
                </a:path>
              </a:pathLst>
            </a:custGeom>
            <a:solidFill>
              <a:srgbClr val="FFFDF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40" name="Freeform 11"/>
            <p:cNvSpPr/>
            <p:nvPr/>
          </p:nvSpPr>
          <p:spPr bwMode="auto">
            <a:xfrm>
              <a:off x="3043276" y="5315593"/>
              <a:ext cx="548240" cy="871597"/>
            </a:xfrm>
            <a:custGeom>
              <a:avLst/>
              <a:gdLst>
                <a:gd name="T0" fmla="*/ 0 w 304"/>
                <a:gd name="T1" fmla="*/ 490 h 549"/>
                <a:gd name="T2" fmla="*/ 296 w 304"/>
                <a:gd name="T3" fmla="*/ 549 h 549"/>
                <a:gd name="T4" fmla="*/ 304 w 304"/>
                <a:gd name="T5" fmla="*/ 60 h 549"/>
                <a:gd name="T6" fmla="*/ 0 w 304"/>
                <a:gd name="T7" fmla="*/ 0 h 549"/>
                <a:gd name="T8" fmla="*/ 0 w 304"/>
                <a:gd name="T9" fmla="*/ 490 h 5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04" h="549">
                  <a:moveTo>
                    <a:pt x="0" y="490"/>
                  </a:moveTo>
                  <a:lnTo>
                    <a:pt x="296" y="549"/>
                  </a:lnTo>
                  <a:lnTo>
                    <a:pt x="304" y="60"/>
                  </a:lnTo>
                  <a:lnTo>
                    <a:pt x="0" y="0"/>
                  </a:lnTo>
                  <a:lnTo>
                    <a:pt x="0" y="490"/>
                  </a:lnTo>
                  <a:close/>
                </a:path>
              </a:pathLst>
            </a:custGeom>
            <a:solidFill>
              <a:srgbClr val="FFFDF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41" name="Rectangle 12"/>
            <p:cNvSpPr>
              <a:spLocks noChangeArrowheads="1"/>
            </p:cNvSpPr>
            <p:nvPr/>
          </p:nvSpPr>
          <p:spPr bwMode="auto">
            <a:xfrm>
              <a:off x="3577089" y="5448953"/>
              <a:ext cx="290350" cy="971616"/>
            </a:xfrm>
            <a:prstGeom prst="rect">
              <a:avLst/>
            </a:prstGeom>
            <a:solidFill>
              <a:srgbClr val="A6A6A6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42" name="Freeform 13"/>
            <p:cNvSpPr/>
            <p:nvPr/>
          </p:nvSpPr>
          <p:spPr bwMode="auto">
            <a:xfrm>
              <a:off x="3867439" y="5339407"/>
              <a:ext cx="586111" cy="1081162"/>
            </a:xfrm>
            <a:custGeom>
              <a:avLst/>
              <a:gdLst>
                <a:gd name="T0" fmla="*/ 325 w 325"/>
                <a:gd name="T1" fmla="*/ 612 h 681"/>
                <a:gd name="T2" fmla="*/ 0 w 325"/>
                <a:gd name="T3" fmla="*/ 681 h 681"/>
                <a:gd name="T4" fmla="*/ 0 w 325"/>
                <a:gd name="T5" fmla="*/ 69 h 681"/>
                <a:gd name="T6" fmla="*/ 325 w 325"/>
                <a:gd name="T7" fmla="*/ 0 h 681"/>
                <a:gd name="T8" fmla="*/ 325 w 325"/>
                <a:gd name="T9" fmla="*/ 612 h 6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5" h="681">
                  <a:moveTo>
                    <a:pt x="325" y="612"/>
                  </a:moveTo>
                  <a:lnTo>
                    <a:pt x="0" y="681"/>
                  </a:lnTo>
                  <a:lnTo>
                    <a:pt x="0" y="69"/>
                  </a:lnTo>
                  <a:lnTo>
                    <a:pt x="325" y="0"/>
                  </a:lnTo>
                  <a:lnTo>
                    <a:pt x="325" y="612"/>
                  </a:ln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43" name="Freeform 14"/>
            <p:cNvSpPr/>
            <p:nvPr/>
          </p:nvSpPr>
          <p:spPr bwMode="auto">
            <a:xfrm>
              <a:off x="2994583" y="5339407"/>
              <a:ext cx="582505" cy="1081162"/>
            </a:xfrm>
            <a:custGeom>
              <a:avLst/>
              <a:gdLst>
                <a:gd name="T0" fmla="*/ 0 w 323"/>
                <a:gd name="T1" fmla="*/ 612 h 681"/>
                <a:gd name="T2" fmla="*/ 323 w 323"/>
                <a:gd name="T3" fmla="*/ 681 h 681"/>
                <a:gd name="T4" fmla="*/ 323 w 323"/>
                <a:gd name="T5" fmla="*/ 69 h 681"/>
                <a:gd name="T6" fmla="*/ 0 w 323"/>
                <a:gd name="T7" fmla="*/ 0 h 681"/>
                <a:gd name="T8" fmla="*/ 0 w 323"/>
                <a:gd name="T9" fmla="*/ 612 h 6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3" h="681">
                  <a:moveTo>
                    <a:pt x="0" y="612"/>
                  </a:moveTo>
                  <a:lnTo>
                    <a:pt x="323" y="681"/>
                  </a:lnTo>
                  <a:lnTo>
                    <a:pt x="323" y="69"/>
                  </a:lnTo>
                  <a:lnTo>
                    <a:pt x="0" y="0"/>
                  </a:lnTo>
                  <a:lnTo>
                    <a:pt x="0" y="612"/>
                  </a:ln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44" name="Freeform 15"/>
            <p:cNvSpPr/>
            <p:nvPr/>
          </p:nvSpPr>
          <p:spPr bwMode="auto">
            <a:xfrm>
              <a:off x="2630292" y="5563260"/>
              <a:ext cx="679889" cy="447706"/>
            </a:xfrm>
            <a:custGeom>
              <a:avLst/>
              <a:gdLst>
                <a:gd name="T0" fmla="*/ 11 w 237"/>
                <a:gd name="T1" fmla="*/ 51 h 177"/>
                <a:gd name="T2" fmla="*/ 51 w 237"/>
                <a:gd name="T3" fmla="*/ 133 h 177"/>
                <a:gd name="T4" fmla="*/ 144 w 237"/>
                <a:gd name="T5" fmla="*/ 166 h 177"/>
                <a:gd name="T6" fmla="*/ 226 w 237"/>
                <a:gd name="T7" fmla="*/ 126 h 177"/>
                <a:gd name="T8" fmla="*/ 226 w 237"/>
                <a:gd name="T9" fmla="*/ 126 h 177"/>
                <a:gd name="T10" fmla="*/ 186 w 237"/>
                <a:gd name="T11" fmla="*/ 44 h 177"/>
                <a:gd name="T12" fmla="*/ 93 w 237"/>
                <a:gd name="T13" fmla="*/ 12 h 177"/>
                <a:gd name="T14" fmla="*/ 11 w 237"/>
                <a:gd name="T15" fmla="*/ 51 h 1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37" h="177">
                  <a:moveTo>
                    <a:pt x="11" y="51"/>
                  </a:moveTo>
                  <a:cubicBezTo>
                    <a:pt x="0" y="85"/>
                    <a:pt x="18" y="121"/>
                    <a:pt x="51" y="133"/>
                  </a:cubicBezTo>
                  <a:cubicBezTo>
                    <a:pt x="144" y="166"/>
                    <a:pt x="144" y="166"/>
                    <a:pt x="144" y="166"/>
                  </a:cubicBezTo>
                  <a:cubicBezTo>
                    <a:pt x="178" y="177"/>
                    <a:pt x="214" y="159"/>
                    <a:pt x="226" y="126"/>
                  </a:cubicBezTo>
                  <a:cubicBezTo>
                    <a:pt x="226" y="126"/>
                    <a:pt x="226" y="126"/>
                    <a:pt x="226" y="126"/>
                  </a:cubicBezTo>
                  <a:cubicBezTo>
                    <a:pt x="237" y="92"/>
                    <a:pt x="219" y="56"/>
                    <a:pt x="186" y="44"/>
                  </a:cubicBezTo>
                  <a:cubicBezTo>
                    <a:pt x="93" y="12"/>
                    <a:pt x="93" y="12"/>
                    <a:pt x="93" y="12"/>
                  </a:cubicBezTo>
                  <a:cubicBezTo>
                    <a:pt x="59" y="0"/>
                    <a:pt x="23" y="18"/>
                    <a:pt x="11" y="51"/>
                  </a:cubicBezTo>
                  <a:close/>
                </a:path>
              </a:pathLst>
            </a:custGeom>
            <a:solidFill>
              <a:schemeClr val="bg1">
                <a:lumMod val="6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45" name="Freeform 16"/>
            <p:cNvSpPr/>
            <p:nvPr/>
          </p:nvSpPr>
          <p:spPr bwMode="auto">
            <a:xfrm>
              <a:off x="4085654" y="5563260"/>
              <a:ext cx="681693" cy="447706"/>
            </a:xfrm>
            <a:custGeom>
              <a:avLst/>
              <a:gdLst>
                <a:gd name="T0" fmla="*/ 226 w 237"/>
                <a:gd name="T1" fmla="*/ 51 h 177"/>
                <a:gd name="T2" fmla="*/ 186 w 237"/>
                <a:gd name="T3" fmla="*/ 133 h 177"/>
                <a:gd name="T4" fmla="*/ 93 w 237"/>
                <a:gd name="T5" fmla="*/ 166 h 177"/>
                <a:gd name="T6" fmla="*/ 12 w 237"/>
                <a:gd name="T7" fmla="*/ 126 h 177"/>
                <a:gd name="T8" fmla="*/ 12 w 237"/>
                <a:gd name="T9" fmla="*/ 126 h 177"/>
                <a:gd name="T10" fmla="*/ 51 w 237"/>
                <a:gd name="T11" fmla="*/ 44 h 177"/>
                <a:gd name="T12" fmla="*/ 144 w 237"/>
                <a:gd name="T13" fmla="*/ 12 h 177"/>
                <a:gd name="T14" fmla="*/ 226 w 237"/>
                <a:gd name="T15" fmla="*/ 51 h 1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37" h="177">
                  <a:moveTo>
                    <a:pt x="226" y="51"/>
                  </a:moveTo>
                  <a:cubicBezTo>
                    <a:pt x="237" y="85"/>
                    <a:pt x="220" y="121"/>
                    <a:pt x="186" y="133"/>
                  </a:cubicBezTo>
                  <a:cubicBezTo>
                    <a:pt x="93" y="166"/>
                    <a:pt x="93" y="166"/>
                    <a:pt x="93" y="166"/>
                  </a:cubicBezTo>
                  <a:cubicBezTo>
                    <a:pt x="60" y="177"/>
                    <a:pt x="23" y="159"/>
                    <a:pt x="12" y="126"/>
                  </a:cubicBezTo>
                  <a:cubicBezTo>
                    <a:pt x="12" y="126"/>
                    <a:pt x="12" y="126"/>
                    <a:pt x="12" y="126"/>
                  </a:cubicBezTo>
                  <a:cubicBezTo>
                    <a:pt x="0" y="92"/>
                    <a:pt x="18" y="56"/>
                    <a:pt x="51" y="44"/>
                  </a:cubicBezTo>
                  <a:cubicBezTo>
                    <a:pt x="144" y="12"/>
                    <a:pt x="144" y="12"/>
                    <a:pt x="144" y="12"/>
                  </a:cubicBezTo>
                  <a:cubicBezTo>
                    <a:pt x="178" y="0"/>
                    <a:pt x="214" y="18"/>
                    <a:pt x="226" y="51"/>
                  </a:cubicBezTo>
                  <a:close/>
                </a:path>
              </a:pathLst>
            </a:custGeom>
            <a:solidFill>
              <a:schemeClr val="bg1">
                <a:lumMod val="6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46" name="Freeform 18"/>
            <p:cNvSpPr/>
            <p:nvPr/>
          </p:nvSpPr>
          <p:spPr bwMode="auto">
            <a:xfrm>
              <a:off x="4815072" y="6070314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FFFDF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47" name="Freeform 20"/>
            <p:cNvSpPr/>
            <p:nvPr/>
          </p:nvSpPr>
          <p:spPr bwMode="auto">
            <a:xfrm>
              <a:off x="4815072" y="5002985"/>
              <a:ext cx="0" cy="3612"/>
            </a:xfrm>
            <a:custGeom>
              <a:avLst/>
              <a:gdLst>
                <a:gd name="T0" fmla="*/ 1 h 1"/>
                <a:gd name="T1" fmla="*/ 0 h 1"/>
                <a:gd name="T2" fmla="*/ 1 h 1"/>
              </a:gdLst>
              <a:ahLst/>
              <a:cxnLst>
                <a:cxn ang="0">
                  <a:pos x="0" y="T0"/>
                </a:cxn>
                <a:cxn ang="0">
                  <a:pos x="0" y="T1"/>
                </a:cxn>
                <a:cxn ang="0">
                  <a:pos x="0" y="T2"/>
                </a:cxn>
              </a:cxnLst>
              <a:rect l="0" t="0" r="r" b="b"/>
              <a:pathLst>
                <a:path h="1">
                  <a:moveTo>
                    <a:pt x="0" y="1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"/>
                    <a:pt x="0" y="1"/>
                    <a:pt x="0" y="1"/>
                  </a:cubicBezTo>
                  <a:close/>
                </a:path>
              </a:pathLst>
            </a:custGeom>
            <a:solidFill>
              <a:srgbClr val="FFFDF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48" name="Freeform 22"/>
            <p:cNvSpPr/>
            <p:nvPr/>
          </p:nvSpPr>
          <p:spPr bwMode="auto">
            <a:xfrm>
              <a:off x="4815072" y="6259942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FFFDF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49" name="Freeform 24"/>
            <p:cNvSpPr/>
            <p:nvPr/>
          </p:nvSpPr>
          <p:spPr bwMode="auto">
            <a:xfrm>
              <a:off x="4238569" y="5192257"/>
              <a:ext cx="0" cy="3612"/>
            </a:xfrm>
            <a:custGeom>
              <a:avLst/>
              <a:gdLst>
                <a:gd name="T0" fmla="*/ 1 h 1"/>
                <a:gd name="T1" fmla="*/ 0 h 1"/>
                <a:gd name="T2" fmla="*/ 1 h 1"/>
              </a:gdLst>
              <a:ahLst/>
              <a:cxnLst>
                <a:cxn ang="0">
                  <a:pos x="0" y="T0"/>
                </a:cxn>
                <a:cxn ang="0">
                  <a:pos x="0" y="T1"/>
                </a:cxn>
                <a:cxn ang="0">
                  <a:pos x="0" y="T2"/>
                </a:cxn>
              </a:cxnLst>
              <a:rect l="0" t="0" r="r" b="b"/>
              <a:pathLst>
                <a:path h="1">
                  <a:moveTo>
                    <a:pt x="0" y="1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"/>
                    <a:pt x="0" y="1"/>
                    <a:pt x="0" y="1"/>
                  </a:cubicBezTo>
                  <a:close/>
                </a:path>
              </a:pathLst>
            </a:custGeom>
            <a:solidFill>
              <a:srgbClr val="FFFDF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</a:endParaRPr>
            </a:p>
          </p:txBody>
        </p:sp>
      </p:grpSp>
      <p:grpSp>
        <p:nvGrpSpPr>
          <p:cNvPr id="4" name="组合 3"/>
          <p:cNvGrpSpPr/>
          <p:nvPr/>
        </p:nvGrpSpPr>
        <p:grpSpPr>
          <a:xfrm>
            <a:off x="3746758" y="1784436"/>
            <a:ext cx="2311161" cy="1499953"/>
            <a:chOff x="3793113" y="1797771"/>
            <a:chExt cx="2311161" cy="1499953"/>
          </a:xfrm>
        </p:grpSpPr>
        <p:grpSp>
          <p:nvGrpSpPr>
            <p:cNvPr id="56" name="组合 55"/>
            <p:cNvGrpSpPr/>
            <p:nvPr/>
          </p:nvGrpSpPr>
          <p:grpSpPr>
            <a:xfrm>
              <a:off x="3793113" y="1797771"/>
              <a:ext cx="2311161" cy="1499953"/>
              <a:chOff x="1348302" y="1709424"/>
              <a:chExt cx="2034448" cy="1599981"/>
            </a:xfrm>
            <a:solidFill>
              <a:srgbClr val="1F9776"/>
            </a:solidFill>
          </p:grpSpPr>
          <p:sp>
            <p:nvSpPr>
              <p:cNvPr id="58" name="Freeform 20"/>
              <p:cNvSpPr/>
              <p:nvPr/>
            </p:nvSpPr>
            <p:spPr bwMode="auto">
              <a:xfrm>
                <a:off x="3382750" y="3116179"/>
                <a:ext cx="0" cy="3612"/>
              </a:xfrm>
              <a:custGeom>
                <a:avLst/>
                <a:gdLst>
                  <a:gd name="T0" fmla="*/ 1 h 1"/>
                  <a:gd name="T1" fmla="*/ 0 h 1"/>
                  <a:gd name="T2" fmla="*/ 1 h 1"/>
                </a:gdLst>
                <a:ahLst/>
                <a:cxnLst>
                  <a:cxn ang="0">
                    <a:pos x="0" y="T0"/>
                  </a:cxn>
                  <a:cxn ang="0">
                    <a:pos x="0" y="T1"/>
                  </a:cxn>
                  <a:cxn ang="0">
                    <a:pos x="0" y="T2"/>
                  </a:cxn>
                </a:cxnLst>
                <a:rect l="0" t="0" r="r" b="b"/>
                <a:pathLst>
                  <a:path h="1">
                    <a:moveTo>
                      <a:pt x="0" y="1"/>
                    </a:moveTo>
                    <a:cubicBezTo>
                      <a:pt x="0" y="0"/>
                      <a:pt x="0" y="0"/>
                      <a:pt x="0" y="0"/>
                    </a:cubicBezTo>
                    <a:cubicBezTo>
                      <a:pt x="0" y="1"/>
                      <a:pt x="0" y="1"/>
                      <a:pt x="0" y="1"/>
                    </a:cubicBezTo>
                    <a:close/>
                  </a:path>
                </a:pathLst>
              </a:custGeom>
              <a:grpFill/>
              <a:ln>
                <a:noFill/>
              </a:ln>
              <a:effectLst>
                <a:outerShdw blurRad="101600" dist="254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>
                  <a:solidFill>
                    <a:schemeClr val="lt1"/>
                  </a:solidFill>
                </a:endParaRPr>
              </a:p>
            </p:txBody>
          </p:sp>
          <p:sp>
            <p:nvSpPr>
              <p:cNvPr id="60" name="Freeform 23"/>
              <p:cNvSpPr/>
              <p:nvPr/>
            </p:nvSpPr>
            <p:spPr bwMode="auto">
              <a:xfrm>
                <a:off x="1348302" y="1709424"/>
                <a:ext cx="2034448" cy="1596369"/>
              </a:xfrm>
              <a:custGeom>
                <a:avLst/>
                <a:gdLst>
                  <a:gd name="T0" fmla="*/ 174 w 1101"/>
                  <a:gd name="T1" fmla="*/ 0 h 555"/>
                  <a:gd name="T2" fmla="*/ 927 w 1101"/>
                  <a:gd name="T3" fmla="*/ 0 h 555"/>
                  <a:gd name="T4" fmla="*/ 1101 w 1101"/>
                  <a:gd name="T5" fmla="*/ 173 h 555"/>
                  <a:gd name="T6" fmla="*/ 1101 w 1101"/>
                  <a:gd name="T7" fmla="*/ 555 h 555"/>
                  <a:gd name="T8" fmla="*/ 776 w 1101"/>
                  <a:gd name="T9" fmla="*/ 347 h 555"/>
                  <a:gd name="T10" fmla="*/ 174 w 1101"/>
                  <a:gd name="T11" fmla="*/ 347 h 555"/>
                  <a:gd name="T12" fmla="*/ 0 w 1101"/>
                  <a:gd name="T13" fmla="*/ 173 h 555"/>
                  <a:gd name="T14" fmla="*/ 174 w 1101"/>
                  <a:gd name="T15" fmla="*/ 0 h 555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101" h="555">
                    <a:moveTo>
                      <a:pt x="174" y="0"/>
                    </a:moveTo>
                    <a:cubicBezTo>
                      <a:pt x="927" y="0"/>
                      <a:pt x="927" y="0"/>
                      <a:pt x="927" y="0"/>
                    </a:cubicBezTo>
                    <a:cubicBezTo>
                      <a:pt x="1023" y="0"/>
                      <a:pt x="1101" y="78"/>
                      <a:pt x="1101" y="173"/>
                    </a:cubicBezTo>
                    <a:cubicBezTo>
                      <a:pt x="1101" y="555"/>
                      <a:pt x="1101" y="555"/>
                      <a:pt x="1101" y="555"/>
                    </a:cubicBezTo>
                    <a:cubicBezTo>
                      <a:pt x="1101" y="548"/>
                      <a:pt x="1097" y="347"/>
                      <a:pt x="776" y="347"/>
                    </a:cubicBezTo>
                    <a:cubicBezTo>
                      <a:pt x="174" y="347"/>
                      <a:pt x="174" y="347"/>
                      <a:pt x="174" y="347"/>
                    </a:cubicBezTo>
                    <a:cubicBezTo>
                      <a:pt x="78" y="347"/>
                      <a:pt x="0" y="269"/>
                      <a:pt x="0" y="173"/>
                    </a:cubicBezTo>
                    <a:cubicBezTo>
                      <a:pt x="0" y="78"/>
                      <a:pt x="78" y="0"/>
                      <a:pt x="174" y="0"/>
                    </a:cubicBezTo>
                    <a:close/>
                  </a:path>
                </a:pathLst>
              </a:custGeom>
              <a:grpFill/>
              <a:ln>
                <a:noFill/>
              </a:ln>
              <a:effectLst>
                <a:outerShdw blurRad="101600" dist="254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>
                  <a:solidFill>
                    <a:schemeClr val="lt1"/>
                  </a:solidFill>
                </a:endParaRPr>
              </a:p>
            </p:txBody>
          </p:sp>
          <p:sp>
            <p:nvSpPr>
              <p:cNvPr id="61" name="Freeform 24"/>
              <p:cNvSpPr/>
              <p:nvPr/>
            </p:nvSpPr>
            <p:spPr bwMode="auto">
              <a:xfrm>
                <a:off x="3382750" y="3305793"/>
                <a:ext cx="0" cy="3612"/>
              </a:xfrm>
              <a:custGeom>
                <a:avLst/>
                <a:gdLst>
                  <a:gd name="T0" fmla="*/ 1 h 1"/>
                  <a:gd name="T1" fmla="*/ 0 h 1"/>
                  <a:gd name="T2" fmla="*/ 1 h 1"/>
                </a:gdLst>
                <a:ahLst/>
                <a:cxnLst>
                  <a:cxn ang="0">
                    <a:pos x="0" y="T0"/>
                  </a:cxn>
                  <a:cxn ang="0">
                    <a:pos x="0" y="T1"/>
                  </a:cxn>
                  <a:cxn ang="0">
                    <a:pos x="0" y="T2"/>
                  </a:cxn>
                </a:cxnLst>
                <a:rect l="0" t="0" r="r" b="b"/>
                <a:pathLst>
                  <a:path h="1">
                    <a:moveTo>
                      <a:pt x="0" y="1"/>
                    </a:moveTo>
                    <a:cubicBezTo>
                      <a:pt x="0" y="0"/>
                      <a:pt x="0" y="0"/>
                      <a:pt x="0" y="0"/>
                    </a:cubicBezTo>
                    <a:cubicBezTo>
                      <a:pt x="0" y="1"/>
                      <a:pt x="0" y="1"/>
                      <a:pt x="0" y="1"/>
                    </a:cubicBezTo>
                    <a:close/>
                  </a:path>
                </a:pathLst>
              </a:custGeom>
              <a:grpFill/>
              <a:ln>
                <a:noFill/>
              </a:ln>
              <a:effectLst>
                <a:outerShdw blurRad="101600" dist="254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>
                  <a:solidFill>
                    <a:schemeClr val="lt1"/>
                  </a:solidFill>
                </a:endParaRPr>
              </a:p>
            </p:txBody>
          </p:sp>
        </p:grpSp>
        <p:sp>
          <p:nvSpPr>
            <p:cNvPr id="78" name="文本框 77"/>
            <p:cNvSpPr txBox="1"/>
            <p:nvPr/>
          </p:nvSpPr>
          <p:spPr>
            <a:xfrm>
              <a:off x="4151159" y="1805405"/>
              <a:ext cx="1602105" cy="86042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l"/>
              <a:r>
                <a:rPr lang="zh-CN" altLang="en-US" sz="2500" b="1" dirty="0">
                  <a:solidFill>
                    <a:srgbClr val="FFFFFF"/>
                  </a:solidFill>
                  <a:latin typeface="幼圆" panose="02010509060101010101" pitchFamily="49" charset="-122"/>
                  <a:ea typeface="幼圆" panose="02010509060101010101" pitchFamily="49" charset="-122"/>
                </a:rPr>
                <a:t>systematic </a:t>
              </a:r>
              <a:endParaRPr lang="zh-CN" altLang="en-US" sz="2500" b="1" dirty="0">
                <a:solidFill>
                  <a:srgbClr val="FFFFFF"/>
                </a:solidFill>
                <a:latin typeface="幼圆" panose="02010509060101010101" pitchFamily="49" charset="-122"/>
                <a:ea typeface="幼圆" panose="02010509060101010101" pitchFamily="49" charset="-122"/>
              </a:endParaRPr>
            </a:p>
            <a:p>
              <a:pPr algn="l"/>
              <a:r>
                <a:rPr lang="zh-CN" altLang="en-US" sz="2500" b="1" dirty="0">
                  <a:solidFill>
                    <a:srgbClr val="FFFFFF"/>
                  </a:solidFill>
                  <a:latin typeface="幼圆" panose="02010509060101010101" pitchFamily="49" charset="-122"/>
                  <a:ea typeface="幼圆" panose="02010509060101010101" pitchFamily="49" charset="-122"/>
                </a:rPr>
                <a:t>approach</a:t>
              </a:r>
              <a:endParaRPr lang="zh-CN" altLang="en-US" sz="2500" b="1" dirty="0">
                <a:solidFill>
                  <a:srgbClr val="FFFFFF"/>
                </a:solidFill>
                <a:latin typeface="幼圆" panose="02010509060101010101" pitchFamily="49" charset="-122"/>
                <a:ea typeface="幼圆" panose="02010509060101010101" pitchFamily="49" charset="-122"/>
              </a:endParaRPr>
            </a:p>
          </p:txBody>
        </p:sp>
      </p:grpSp>
      <p:grpSp>
        <p:nvGrpSpPr>
          <p:cNvPr id="3" name="组合 2"/>
          <p:cNvGrpSpPr/>
          <p:nvPr/>
        </p:nvGrpSpPr>
        <p:grpSpPr>
          <a:xfrm>
            <a:off x="3762380" y="2846951"/>
            <a:ext cx="2311161" cy="1499952"/>
            <a:chOff x="3762380" y="2846951"/>
            <a:chExt cx="2311161" cy="1499952"/>
          </a:xfrm>
        </p:grpSpPr>
        <p:sp>
          <p:nvSpPr>
            <p:cNvPr id="73" name="Freeform 21"/>
            <p:cNvSpPr/>
            <p:nvPr/>
          </p:nvSpPr>
          <p:spPr bwMode="auto">
            <a:xfrm>
              <a:off x="3762380" y="2846951"/>
              <a:ext cx="2311161" cy="1499952"/>
            </a:xfrm>
            <a:custGeom>
              <a:avLst/>
              <a:gdLst>
                <a:gd name="T0" fmla="*/ 174 w 1101"/>
                <a:gd name="T1" fmla="*/ 0 h 556"/>
                <a:gd name="T2" fmla="*/ 927 w 1101"/>
                <a:gd name="T3" fmla="*/ 0 h 556"/>
                <a:gd name="T4" fmla="*/ 1101 w 1101"/>
                <a:gd name="T5" fmla="*/ 174 h 556"/>
                <a:gd name="T6" fmla="*/ 1101 w 1101"/>
                <a:gd name="T7" fmla="*/ 556 h 556"/>
                <a:gd name="T8" fmla="*/ 776 w 1101"/>
                <a:gd name="T9" fmla="*/ 347 h 556"/>
                <a:gd name="T10" fmla="*/ 174 w 1101"/>
                <a:gd name="T11" fmla="*/ 347 h 556"/>
                <a:gd name="T12" fmla="*/ 0 w 1101"/>
                <a:gd name="T13" fmla="*/ 174 h 556"/>
                <a:gd name="T14" fmla="*/ 174 w 1101"/>
                <a:gd name="T15" fmla="*/ 0 h 55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101" h="556">
                  <a:moveTo>
                    <a:pt x="174" y="0"/>
                  </a:moveTo>
                  <a:cubicBezTo>
                    <a:pt x="927" y="0"/>
                    <a:pt x="927" y="0"/>
                    <a:pt x="927" y="0"/>
                  </a:cubicBezTo>
                  <a:cubicBezTo>
                    <a:pt x="1023" y="0"/>
                    <a:pt x="1101" y="78"/>
                    <a:pt x="1101" y="174"/>
                  </a:cubicBezTo>
                  <a:cubicBezTo>
                    <a:pt x="1101" y="556"/>
                    <a:pt x="1101" y="556"/>
                    <a:pt x="1101" y="556"/>
                  </a:cubicBezTo>
                  <a:cubicBezTo>
                    <a:pt x="1101" y="548"/>
                    <a:pt x="1097" y="347"/>
                    <a:pt x="776" y="347"/>
                  </a:cubicBezTo>
                  <a:cubicBezTo>
                    <a:pt x="174" y="347"/>
                    <a:pt x="174" y="347"/>
                    <a:pt x="174" y="347"/>
                  </a:cubicBezTo>
                  <a:cubicBezTo>
                    <a:pt x="78" y="347"/>
                    <a:pt x="0" y="269"/>
                    <a:pt x="0" y="174"/>
                  </a:cubicBezTo>
                  <a:cubicBezTo>
                    <a:pt x="0" y="78"/>
                    <a:pt x="78" y="0"/>
                    <a:pt x="174" y="0"/>
                  </a:cubicBezTo>
                  <a:close/>
                </a:path>
              </a:pathLst>
            </a:custGeom>
            <a:solidFill>
              <a:srgbClr val="1D6FA9"/>
            </a:solidFill>
            <a:ln>
              <a:noFill/>
            </a:ln>
            <a:effectLst>
              <a:outerShdw blurRad="139700" dist="254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chemeClr val="lt1"/>
                </a:solidFill>
              </a:endParaRPr>
            </a:p>
          </p:txBody>
        </p:sp>
        <p:sp>
          <p:nvSpPr>
            <p:cNvPr id="79" name="文本框 78"/>
            <p:cNvSpPr txBox="1"/>
            <p:nvPr/>
          </p:nvSpPr>
          <p:spPr>
            <a:xfrm>
              <a:off x="4079903" y="2924502"/>
              <a:ext cx="1848485" cy="70675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zh-CN" sz="4000" b="1" dirty="0">
                  <a:solidFill>
                    <a:srgbClr val="FFFFFF"/>
                  </a:solidFill>
                  <a:latin typeface="幼圆" panose="02010509060101010101" pitchFamily="49" charset="-122"/>
                  <a:ea typeface="幼圆" panose="02010509060101010101" pitchFamily="49" charset="-122"/>
                </a:rPr>
                <a:t>Purpose</a:t>
              </a:r>
              <a:endParaRPr lang="en-US" altLang="zh-CN" sz="4000" b="1" dirty="0">
                <a:solidFill>
                  <a:srgbClr val="FFFFFF"/>
                </a:solidFill>
                <a:latin typeface="幼圆" panose="02010509060101010101" pitchFamily="49" charset="-122"/>
                <a:ea typeface="幼圆" panose="02010509060101010101" pitchFamily="49" charset="-122"/>
              </a:endParaRPr>
            </a:p>
          </p:txBody>
        </p:sp>
      </p:grpSp>
      <p:grpSp>
        <p:nvGrpSpPr>
          <p:cNvPr id="5" name="组合 4"/>
          <p:cNvGrpSpPr/>
          <p:nvPr/>
        </p:nvGrpSpPr>
        <p:grpSpPr>
          <a:xfrm>
            <a:off x="6108466" y="1586410"/>
            <a:ext cx="2309842" cy="1496566"/>
            <a:chOff x="6108466" y="1583870"/>
            <a:chExt cx="2309842" cy="1496566"/>
          </a:xfrm>
        </p:grpSpPr>
        <p:sp>
          <p:nvSpPr>
            <p:cNvPr id="55" name="Freeform 19"/>
            <p:cNvSpPr/>
            <p:nvPr/>
          </p:nvSpPr>
          <p:spPr bwMode="auto">
            <a:xfrm>
              <a:off x="6108466" y="1583870"/>
              <a:ext cx="2309842" cy="1496566"/>
            </a:xfrm>
            <a:custGeom>
              <a:avLst/>
              <a:gdLst>
                <a:gd name="T0" fmla="*/ 927 w 1100"/>
                <a:gd name="T1" fmla="*/ 0 h 555"/>
                <a:gd name="T2" fmla="*/ 173 w 1100"/>
                <a:gd name="T3" fmla="*/ 0 h 555"/>
                <a:gd name="T4" fmla="*/ 0 w 1100"/>
                <a:gd name="T5" fmla="*/ 173 h 555"/>
                <a:gd name="T6" fmla="*/ 0 w 1100"/>
                <a:gd name="T7" fmla="*/ 555 h 555"/>
                <a:gd name="T8" fmla="*/ 324 w 1100"/>
                <a:gd name="T9" fmla="*/ 347 h 555"/>
                <a:gd name="T10" fmla="*/ 927 w 1100"/>
                <a:gd name="T11" fmla="*/ 347 h 555"/>
                <a:gd name="T12" fmla="*/ 1100 w 1100"/>
                <a:gd name="T13" fmla="*/ 173 h 555"/>
                <a:gd name="T14" fmla="*/ 927 w 1100"/>
                <a:gd name="T15" fmla="*/ 0 h 5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100" h="555">
                  <a:moveTo>
                    <a:pt x="927" y="0"/>
                  </a:moveTo>
                  <a:cubicBezTo>
                    <a:pt x="173" y="0"/>
                    <a:pt x="173" y="0"/>
                    <a:pt x="173" y="0"/>
                  </a:cubicBezTo>
                  <a:cubicBezTo>
                    <a:pt x="77" y="0"/>
                    <a:pt x="0" y="78"/>
                    <a:pt x="0" y="173"/>
                  </a:cubicBezTo>
                  <a:cubicBezTo>
                    <a:pt x="0" y="555"/>
                    <a:pt x="0" y="555"/>
                    <a:pt x="0" y="555"/>
                  </a:cubicBezTo>
                  <a:cubicBezTo>
                    <a:pt x="0" y="548"/>
                    <a:pt x="3" y="347"/>
                    <a:pt x="324" y="347"/>
                  </a:cubicBezTo>
                  <a:cubicBezTo>
                    <a:pt x="927" y="347"/>
                    <a:pt x="927" y="347"/>
                    <a:pt x="927" y="347"/>
                  </a:cubicBezTo>
                  <a:cubicBezTo>
                    <a:pt x="1022" y="347"/>
                    <a:pt x="1100" y="269"/>
                    <a:pt x="1100" y="173"/>
                  </a:cubicBezTo>
                  <a:cubicBezTo>
                    <a:pt x="1100" y="78"/>
                    <a:pt x="1022" y="0"/>
                    <a:pt x="927" y="0"/>
                  </a:cubicBezTo>
                  <a:close/>
                </a:path>
              </a:pathLst>
            </a:custGeom>
            <a:solidFill>
              <a:srgbClr val="F29C15"/>
            </a:solidFill>
            <a:ln>
              <a:noFill/>
            </a:ln>
            <a:effectLst>
              <a:outerShdw blurRad="139700" dist="254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chemeClr val="lt1"/>
                </a:solidFill>
              </a:endParaRPr>
            </a:p>
          </p:txBody>
        </p:sp>
        <p:sp>
          <p:nvSpPr>
            <p:cNvPr id="80" name="文本框 79"/>
            <p:cNvSpPr txBox="1"/>
            <p:nvPr/>
          </p:nvSpPr>
          <p:spPr>
            <a:xfrm>
              <a:off x="6249625" y="1823123"/>
              <a:ext cx="2157095" cy="47561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l"/>
              <a:r>
                <a:rPr lang="zh-CN" altLang="en-US" sz="2500" b="1" dirty="0">
                  <a:solidFill>
                    <a:srgbClr val="FFFFFF"/>
                  </a:solidFill>
                  <a:latin typeface="幼圆" panose="02010509060101010101" pitchFamily="49" charset="-122"/>
                  <a:ea typeface="幼圆" panose="02010509060101010101" pitchFamily="49" charset="-122"/>
                </a:rPr>
                <a:t>transformation</a:t>
              </a:r>
              <a:endParaRPr lang="zh-CN" altLang="en-US" sz="2500" b="1" dirty="0">
                <a:solidFill>
                  <a:srgbClr val="FFFFFF"/>
                </a:solidFill>
                <a:latin typeface="幼圆" panose="02010509060101010101" pitchFamily="49" charset="-122"/>
                <a:ea typeface="幼圆" panose="02010509060101010101" pitchFamily="49" charset="-122"/>
              </a:endParaRPr>
            </a:p>
          </p:txBody>
        </p:sp>
      </p:grpSp>
      <p:grpSp>
        <p:nvGrpSpPr>
          <p:cNvPr id="6" name="组合 5"/>
          <p:cNvGrpSpPr/>
          <p:nvPr/>
        </p:nvGrpSpPr>
        <p:grpSpPr>
          <a:xfrm>
            <a:off x="6104274" y="2646332"/>
            <a:ext cx="2314034" cy="1713854"/>
            <a:chOff x="6104274" y="2646332"/>
            <a:chExt cx="2314034" cy="1713854"/>
          </a:xfrm>
        </p:grpSpPr>
        <p:grpSp>
          <p:nvGrpSpPr>
            <p:cNvPr id="62" name="组合 61"/>
            <p:cNvGrpSpPr/>
            <p:nvPr/>
          </p:nvGrpSpPr>
          <p:grpSpPr>
            <a:xfrm>
              <a:off x="6104274" y="2646332"/>
              <a:ext cx="2314034" cy="1713854"/>
              <a:chOff x="3382750" y="2544902"/>
              <a:chExt cx="2036977" cy="1828146"/>
            </a:xfrm>
            <a:solidFill>
              <a:srgbClr val="89C145"/>
            </a:solidFill>
          </p:grpSpPr>
          <p:sp>
            <p:nvSpPr>
              <p:cNvPr id="70" name="Freeform 18"/>
              <p:cNvSpPr/>
              <p:nvPr/>
            </p:nvSpPr>
            <p:spPr bwMode="auto">
              <a:xfrm>
                <a:off x="3382750" y="4183435"/>
                <a:ext cx="0" cy="0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>
                    <a:moveTo>
                      <a:pt x="0" y="0"/>
                    </a:moveTo>
                    <a:cubicBezTo>
                      <a:pt x="0" y="0"/>
                      <a:pt x="0" y="0"/>
                      <a:pt x="0" y="0"/>
                    </a:cubicBezTo>
                    <a:cubicBezTo>
                      <a:pt x="0" y="0"/>
                      <a:pt x="0" y="0"/>
                      <a:pt x="0" y="0"/>
                    </a:cubicBezTo>
                    <a:close/>
                  </a:path>
                </a:pathLst>
              </a:custGeom>
              <a:grpFill/>
              <a:ln>
                <a:noFill/>
              </a:ln>
              <a:effectLst>
                <a:outerShdw blurRad="101600" dist="254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>
                  <a:solidFill>
                    <a:schemeClr val="lt1"/>
                  </a:solidFill>
                </a:endParaRPr>
              </a:p>
            </p:txBody>
          </p:sp>
          <p:sp>
            <p:nvSpPr>
              <p:cNvPr id="71" name="Freeform 22"/>
              <p:cNvSpPr/>
              <p:nvPr/>
            </p:nvSpPr>
            <p:spPr bwMode="auto">
              <a:xfrm>
                <a:off x="3382750" y="4373048"/>
                <a:ext cx="0" cy="0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>
                    <a:moveTo>
                      <a:pt x="0" y="0"/>
                    </a:moveTo>
                    <a:cubicBezTo>
                      <a:pt x="0" y="0"/>
                      <a:pt x="0" y="0"/>
                      <a:pt x="0" y="0"/>
                    </a:cubicBezTo>
                    <a:cubicBezTo>
                      <a:pt x="0" y="0"/>
                      <a:pt x="0" y="0"/>
                      <a:pt x="0" y="0"/>
                    </a:cubicBezTo>
                    <a:close/>
                  </a:path>
                </a:pathLst>
              </a:custGeom>
              <a:grpFill/>
              <a:ln>
                <a:noFill/>
              </a:ln>
              <a:effectLst>
                <a:outerShdw blurRad="101600" dist="254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>
                  <a:solidFill>
                    <a:schemeClr val="lt1"/>
                  </a:solidFill>
                </a:endParaRPr>
              </a:p>
            </p:txBody>
          </p:sp>
          <p:sp>
            <p:nvSpPr>
              <p:cNvPr id="72" name="Freeform 17"/>
              <p:cNvSpPr/>
              <p:nvPr/>
            </p:nvSpPr>
            <p:spPr bwMode="auto">
              <a:xfrm>
                <a:off x="3386440" y="2544902"/>
                <a:ext cx="2033287" cy="1599980"/>
              </a:xfrm>
              <a:custGeom>
                <a:avLst/>
                <a:gdLst>
                  <a:gd name="T0" fmla="*/ 927 w 1100"/>
                  <a:gd name="T1" fmla="*/ 0 h 556"/>
                  <a:gd name="T2" fmla="*/ 173 w 1100"/>
                  <a:gd name="T3" fmla="*/ 0 h 556"/>
                  <a:gd name="T4" fmla="*/ 0 w 1100"/>
                  <a:gd name="T5" fmla="*/ 174 h 556"/>
                  <a:gd name="T6" fmla="*/ 0 w 1100"/>
                  <a:gd name="T7" fmla="*/ 556 h 556"/>
                  <a:gd name="T8" fmla="*/ 324 w 1100"/>
                  <a:gd name="T9" fmla="*/ 347 h 556"/>
                  <a:gd name="T10" fmla="*/ 927 w 1100"/>
                  <a:gd name="T11" fmla="*/ 347 h 556"/>
                  <a:gd name="T12" fmla="*/ 1100 w 1100"/>
                  <a:gd name="T13" fmla="*/ 174 h 556"/>
                  <a:gd name="T14" fmla="*/ 927 w 1100"/>
                  <a:gd name="T15" fmla="*/ 0 h 5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1100" h="556">
                    <a:moveTo>
                      <a:pt x="927" y="0"/>
                    </a:moveTo>
                    <a:cubicBezTo>
                      <a:pt x="173" y="0"/>
                      <a:pt x="173" y="0"/>
                      <a:pt x="173" y="0"/>
                    </a:cubicBezTo>
                    <a:cubicBezTo>
                      <a:pt x="77" y="0"/>
                      <a:pt x="0" y="78"/>
                      <a:pt x="0" y="174"/>
                    </a:cubicBezTo>
                    <a:cubicBezTo>
                      <a:pt x="0" y="556"/>
                      <a:pt x="0" y="556"/>
                      <a:pt x="0" y="556"/>
                    </a:cubicBezTo>
                    <a:cubicBezTo>
                      <a:pt x="0" y="548"/>
                      <a:pt x="3" y="347"/>
                      <a:pt x="324" y="347"/>
                    </a:cubicBezTo>
                    <a:cubicBezTo>
                      <a:pt x="927" y="347"/>
                      <a:pt x="927" y="347"/>
                      <a:pt x="927" y="347"/>
                    </a:cubicBezTo>
                    <a:cubicBezTo>
                      <a:pt x="1022" y="347"/>
                      <a:pt x="1100" y="269"/>
                      <a:pt x="1100" y="174"/>
                    </a:cubicBezTo>
                    <a:cubicBezTo>
                      <a:pt x="1100" y="78"/>
                      <a:pt x="1022" y="0"/>
                      <a:pt x="927" y="0"/>
                    </a:cubicBezTo>
                    <a:close/>
                  </a:path>
                </a:pathLst>
              </a:custGeom>
              <a:grpFill/>
              <a:ln>
                <a:noFill/>
              </a:ln>
              <a:effectLst>
                <a:outerShdw blurRad="101600" dist="25400" dir="5400000" algn="t" rotWithShape="0">
                  <a:prstClr val="black">
                    <a:alpha val="4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>
                  <a:solidFill>
                    <a:schemeClr val="lt1"/>
                  </a:solidFill>
                </a:endParaRPr>
              </a:p>
            </p:txBody>
          </p:sp>
        </p:grpSp>
        <p:sp>
          <p:nvSpPr>
            <p:cNvPr id="81" name="文本框 80"/>
            <p:cNvSpPr txBox="1"/>
            <p:nvPr/>
          </p:nvSpPr>
          <p:spPr>
            <a:xfrm>
              <a:off x="6483998" y="2716109"/>
              <a:ext cx="1357630" cy="86042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l"/>
              <a:r>
                <a:rPr lang="zh-CN" altLang="en-US" sz="2500" b="1" dirty="0">
                  <a:solidFill>
                    <a:srgbClr val="FFFFFF"/>
                  </a:solidFill>
                  <a:latin typeface="幼圆" panose="02010509060101010101" pitchFamily="49" charset="-122"/>
                  <a:ea typeface="幼圆" panose="02010509060101010101" pitchFamily="49" charset="-122"/>
                </a:rPr>
                <a:t>adapt to </a:t>
              </a:r>
              <a:endParaRPr lang="zh-CN" altLang="en-US" sz="2500" b="1" dirty="0">
                <a:solidFill>
                  <a:srgbClr val="FFFFFF"/>
                </a:solidFill>
                <a:latin typeface="幼圆" panose="02010509060101010101" pitchFamily="49" charset="-122"/>
                <a:ea typeface="幼圆" panose="02010509060101010101" pitchFamily="49" charset="-122"/>
              </a:endParaRPr>
            </a:p>
            <a:p>
              <a:pPr algn="l"/>
              <a:r>
                <a:rPr lang="zh-CN" altLang="en-US" sz="2500" b="1" dirty="0">
                  <a:solidFill>
                    <a:srgbClr val="FFFFFF"/>
                  </a:solidFill>
                  <a:latin typeface="幼圆" panose="02010509060101010101" pitchFamily="49" charset="-122"/>
                  <a:ea typeface="幼圆" panose="02010509060101010101" pitchFamily="49" charset="-122"/>
                </a:rPr>
                <a:t>chang</a:t>
              </a:r>
              <a:endParaRPr lang="zh-CN" altLang="en-US" sz="2500" b="1" dirty="0">
                <a:solidFill>
                  <a:srgbClr val="FFFFFF"/>
                </a:solidFill>
                <a:latin typeface="幼圆" panose="02010509060101010101" pitchFamily="49" charset="-122"/>
                <a:ea typeface="幼圆" panose="02010509060101010101" pitchFamily="49" charset="-122"/>
              </a:endParaRPr>
            </a:p>
          </p:txBody>
        </p:sp>
      </p:grpSp>
      <p:sp>
        <p:nvSpPr>
          <p:cNvPr id="82" name="文本框 81"/>
          <p:cNvSpPr txBox="1"/>
          <p:nvPr/>
        </p:nvSpPr>
        <p:spPr>
          <a:xfrm>
            <a:off x="980054" y="3899119"/>
            <a:ext cx="3100070" cy="922020"/>
          </a:xfrm>
          <a:prstGeom prst="rect">
            <a:avLst/>
          </a:prstGeom>
          <a:noFill/>
          <a:effectLst/>
        </p:spPr>
        <p:txBody>
          <a:bodyPr wrap="none" rtlCol="0">
            <a:spAutoFit/>
          </a:bodyPr>
          <a:lstStyle/>
          <a:p>
            <a:pPr algn="l"/>
            <a:r>
              <a:rPr lang="zh-CN" altLang="en-US" dirty="0">
                <a:solidFill>
                  <a:srgbClr val="004C8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zh-CN" alt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The purpose of change management </a:t>
            </a:r>
            <a:endParaRPr lang="zh-CN" altLang="en-US" sz="1200" dirty="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  <a:p>
            <a:pPr algn="l"/>
            <a:r>
              <a:rPr lang="zh-CN" alt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is to implement strategies for effecting </a:t>
            </a:r>
            <a:endParaRPr lang="zh-CN" altLang="en-US" sz="1200" dirty="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  <a:p>
            <a:pPr algn="l"/>
            <a:r>
              <a:rPr lang="zh-CN" alt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change, controlling change and helping </a:t>
            </a:r>
            <a:endParaRPr lang="zh-CN" altLang="en-US" sz="1200" dirty="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  <a:p>
            <a:pPr algn="l"/>
            <a:r>
              <a:rPr lang="zh-CN" alt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people to adapt to change. </a:t>
            </a:r>
            <a:endParaRPr lang="en-US" altLang="zh-CN" sz="3200" dirty="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3" name="文本框 82"/>
          <p:cNvSpPr txBox="1"/>
          <p:nvPr/>
        </p:nvSpPr>
        <p:spPr>
          <a:xfrm>
            <a:off x="7649292" y="3939120"/>
            <a:ext cx="3246755" cy="1476375"/>
          </a:xfrm>
          <a:prstGeom prst="rect">
            <a:avLst/>
          </a:prstGeom>
          <a:noFill/>
          <a:effectLst/>
        </p:spPr>
        <p:txBody>
          <a:bodyPr wrap="none" rtlCol="0">
            <a:spAutoFit/>
          </a:bodyPr>
          <a:lstStyle/>
          <a:p>
            <a:pPr algn="l"/>
            <a:r>
              <a:rPr lang="zh-CN" altLang="en-US" dirty="0">
                <a:solidFill>
                  <a:srgbClr val="004C8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zh-CN" alt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Change management is a systematic </a:t>
            </a:r>
            <a:endParaRPr lang="zh-CN" altLang="en-US" sz="1200" dirty="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/>
            <a:r>
              <a:rPr lang="zh-CN" alt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approach to</a:t>
            </a:r>
            <a:r>
              <a:rPr lang="en-US" altLang="zh-CN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zh-CN" alt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dealing with the transition or </a:t>
            </a:r>
            <a:endParaRPr lang="zh-CN" altLang="en-US" sz="1200" dirty="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/>
            <a:r>
              <a:rPr lang="zh-CN" alt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transformation of an organization's goals, </a:t>
            </a:r>
            <a:endParaRPr lang="zh-CN" altLang="en-US" sz="1200" dirty="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/>
            <a:r>
              <a:rPr lang="zh-CN" alt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processes or technologies. These include</a:t>
            </a:r>
            <a:endParaRPr lang="zh-CN" altLang="en-US" sz="1200" dirty="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/>
            <a:r>
              <a:rPr lang="zh-CN" alt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 leadership alignment, communication,</a:t>
            </a:r>
            <a:endParaRPr lang="zh-CN" altLang="en-US" sz="1200" dirty="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/>
            <a:r>
              <a:rPr lang="zh-CN" alt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training, stakeholder engagement, and </a:t>
            </a:r>
            <a:endParaRPr lang="zh-CN" altLang="en-US" sz="1200" dirty="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/>
            <a:r>
              <a:rPr lang="zh-CN" alt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organizational design.</a:t>
            </a:r>
            <a:endParaRPr lang="zh-CN" altLang="en-US" sz="1200" dirty="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 advClick="0" advTm="0">
        <p15:prstTrans prst="pageCurlDouble"/>
      </p:transition>
    </mc:Choice>
    <mc:Fallback>
      <p:transition spd="slow" advClick="0" advTm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" grpId="0" bldLvl="0" animBg="1"/>
      <p:bldP spid="83" grpId="0" bldLvl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100000">
              <a:srgbClr val="E6E6E6"/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矩形 49"/>
          <p:cNvSpPr/>
          <p:nvPr/>
        </p:nvSpPr>
        <p:spPr>
          <a:xfrm>
            <a:off x="451165" y="-1250822"/>
            <a:ext cx="652635" cy="995099"/>
          </a:xfrm>
          <a:prstGeom prst="rect">
            <a:avLst/>
          </a:prstGeom>
          <a:solidFill>
            <a:srgbClr val="1D6FA9"/>
          </a:solidFill>
          <a:ln>
            <a:noFill/>
          </a:ln>
          <a:effectLst>
            <a:outerShdw blurRad="635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1" name="矩形 50"/>
          <p:cNvSpPr/>
          <p:nvPr/>
        </p:nvSpPr>
        <p:spPr>
          <a:xfrm>
            <a:off x="1250865" y="-1250822"/>
            <a:ext cx="652635" cy="995099"/>
          </a:xfrm>
          <a:prstGeom prst="rect">
            <a:avLst/>
          </a:prstGeom>
          <a:solidFill>
            <a:srgbClr val="1F9776"/>
          </a:solidFill>
          <a:ln>
            <a:noFill/>
          </a:ln>
          <a:effectLst>
            <a:outerShdw blurRad="635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2" name="矩形 51"/>
          <p:cNvSpPr/>
          <p:nvPr/>
        </p:nvSpPr>
        <p:spPr>
          <a:xfrm>
            <a:off x="2050564" y="-1250822"/>
            <a:ext cx="652635" cy="995099"/>
          </a:xfrm>
          <a:prstGeom prst="rect">
            <a:avLst/>
          </a:prstGeom>
          <a:solidFill>
            <a:srgbClr val="89C145"/>
          </a:solidFill>
          <a:ln>
            <a:noFill/>
          </a:ln>
          <a:effectLst>
            <a:outerShdw blurRad="635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3" name="矩形 52"/>
          <p:cNvSpPr/>
          <p:nvPr/>
        </p:nvSpPr>
        <p:spPr>
          <a:xfrm>
            <a:off x="2850264" y="-1250822"/>
            <a:ext cx="652635" cy="995099"/>
          </a:xfrm>
          <a:prstGeom prst="rect">
            <a:avLst/>
          </a:prstGeom>
          <a:solidFill>
            <a:srgbClr val="F29C15"/>
          </a:solidFill>
          <a:ln>
            <a:noFill/>
          </a:ln>
          <a:effectLst>
            <a:outerShdw blurRad="635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4" name="矩形 53"/>
          <p:cNvSpPr/>
          <p:nvPr/>
        </p:nvSpPr>
        <p:spPr>
          <a:xfrm>
            <a:off x="3649964" y="-1250822"/>
            <a:ext cx="652635" cy="995099"/>
          </a:xfrm>
          <a:prstGeom prst="rect">
            <a:avLst/>
          </a:prstGeom>
          <a:solidFill>
            <a:srgbClr val="CA2A2B"/>
          </a:solidFill>
          <a:ln>
            <a:noFill/>
          </a:ln>
          <a:effectLst>
            <a:outerShdw blurRad="635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19" name="组合 18"/>
          <p:cNvGrpSpPr/>
          <p:nvPr/>
        </p:nvGrpSpPr>
        <p:grpSpPr>
          <a:xfrm flipH="1">
            <a:off x="-8475" y="0"/>
            <a:ext cx="469934" cy="996044"/>
            <a:chOff x="11722066" y="1592297"/>
            <a:chExt cx="469934" cy="1431122"/>
          </a:xfrm>
        </p:grpSpPr>
        <p:sp>
          <p:nvSpPr>
            <p:cNvPr id="20" name="矩形 19"/>
            <p:cNvSpPr/>
            <p:nvPr/>
          </p:nvSpPr>
          <p:spPr>
            <a:xfrm>
              <a:off x="11857703" y="1592297"/>
              <a:ext cx="334297" cy="1431122"/>
            </a:xfrm>
            <a:prstGeom prst="rect">
              <a:avLst/>
            </a:prstGeom>
            <a:solidFill>
              <a:srgbClr val="1D6FA9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1" name="矩形 20"/>
            <p:cNvSpPr/>
            <p:nvPr/>
          </p:nvSpPr>
          <p:spPr>
            <a:xfrm>
              <a:off x="11722066" y="1592297"/>
              <a:ext cx="72000" cy="1431122"/>
            </a:xfrm>
            <a:prstGeom prst="rect">
              <a:avLst/>
            </a:prstGeom>
            <a:solidFill>
              <a:srgbClr val="1D6FA9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22" name="文本框 21"/>
          <p:cNvSpPr txBox="1"/>
          <p:nvPr/>
        </p:nvSpPr>
        <p:spPr>
          <a:xfrm>
            <a:off x="1021626" y="36357"/>
            <a:ext cx="2226310" cy="9220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54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Costco </a:t>
            </a:r>
            <a:endParaRPr lang="en-US" altLang="zh-CN" sz="5400" b="1" dirty="0">
              <a:solidFill>
                <a:schemeClr val="tx1">
                  <a:lumMod val="85000"/>
                  <a:lumOff val="15000"/>
                </a:schemeClr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43" name="组合 42"/>
          <p:cNvGrpSpPr/>
          <p:nvPr/>
        </p:nvGrpSpPr>
        <p:grpSpPr>
          <a:xfrm>
            <a:off x="124694" y="2347215"/>
            <a:ext cx="1107996" cy="2119865"/>
            <a:chOff x="124694" y="2347215"/>
            <a:chExt cx="1107996" cy="2119865"/>
          </a:xfrm>
        </p:grpSpPr>
        <p:grpSp>
          <p:nvGrpSpPr>
            <p:cNvPr id="44" name="组合 43"/>
            <p:cNvGrpSpPr/>
            <p:nvPr/>
          </p:nvGrpSpPr>
          <p:grpSpPr>
            <a:xfrm>
              <a:off x="770183" y="2347215"/>
              <a:ext cx="179916" cy="1100108"/>
              <a:chOff x="4524245" y="3111810"/>
              <a:chExt cx="134937" cy="825081"/>
            </a:xfrm>
          </p:grpSpPr>
          <p:cxnSp>
            <p:nvCxnSpPr>
              <p:cNvPr id="48" name="直接连接符 47"/>
              <p:cNvCxnSpPr/>
              <p:nvPr/>
            </p:nvCxnSpPr>
            <p:spPr>
              <a:xfrm>
                <a:off x="4524246" y="3111810"/>
                <a:ext cx="134936" cy="0"/>
              </a:xfrm>
              <a:prstGeom prst="line">
                <a:avLst/>
              </a:prstGeom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6" name="直接连接符 55"/>
              <p:cNvCxnSpPr/>
              <p:nvPr/>
            </p:nvCxnSpPr>
            <p:spPr>
              <a:xfrm>
                <a:off x="4524246" y="3111810"/>
                <a:ext cx="0" cy="746771"/>
              </a:xfrm>
              <a:prstGeom prst="line">
                <a:avLst/>
              </a:prstGeom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9" name="直接连接符 58"/>
              <p:cNvCxnSpPr/>
              <p:nvPr/>
            </p:nvCxnSpPr>
            <p:spPr>
              <a:xfrm>
                <a:off x="4524245" y="3852541"/>
                <a:ext cx="127498" cy="84350"/>
              </a:xfrm>
              <a:prstGeom prst="line">
                <a:avLst/>
              </a:prstGeom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45" name="矩形 44"/>
            <p:cNvSpPr/>
            <p:nvPr/>
          </p:nvSpPr>
          <p:spPr>
            <a:xfrm>
              <a:off x="124694" y="3266751"/>
              <a:ext cx="1107996" cy="120032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zh-CN" altLang="en-US" sz="7200" dirty="0">
                  <a:solidFill>
                    <a:srgbClr val="1D6FA9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Arial" panose="020B0604020202020204" pitchFamily="34" charset="0"/>
                </a:rPr>
                <a:t>“</a:t>
              </a:r>
              <a:endParaRPr lang="en-US" altLang="zh-CN" sz="7200" dirty="0">
                <a:solidFill>
                  <a:srgbClr val="1D6FA9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Arial" panose="020B0604020202020204" pitchFamily="34" charset="0"/>
              </a:endParaRPr>
            </a:p>
          </p:txBody>
        </p:sp>
      </p:grpSp>
      <p:grpSp>
        <p:nvGrpSpPr>
          <p:cNvPr id="60" name="组合 59"/>
          <p:cNvGrpSpPr/>
          <p:nvPr/>
        </p:nvGrpSpPr>
        <p:grpSpPr>
          <a:xfrm>
            <a:off x="3869778" y="2347215"/>
            <a:ext cx="1107996" cy="2119865"/>
            <a:chOff x="3869778" y="2347215"/>
            <a:chExt cx="1107996" cy="2119865"/>
          </a:xfrm>
        </p:grpSpPr>
        <p:grpSp>
          <p:nvGrpSpPr>
            <p:cNvPr id="61" name="组合 60"/>
            <p:cNvGrpSpPr/>
            <p:nvPr/>
          </p:nvGrpSpPr>
          <p:grpSpPr>
            <a:xfrm>
              <a:off x="4515267" y="2347215"/>
              <a:ext cx="179916" cy="1100108"/>
              <a:chOff x="4524245" y="3111810"/>
              <a:chExt cx="134937" cy="825081"/>
            </a:xfrm>
          </p:grpSpPr>
          <p:cxnSp>
            <p:nvCxnSpPr>
              <p:cNvPr id="65" name="直接连接符 64"/>
              <p:cNvCxnSpPr/>
              <p:nvPr/>
            </p:nvCxnSpPr>
            <p:spPr>
              <a:xfrm>
                <a:off x="4524246" y="3111810"/>
                <a:ext cx="134936" cy="0"/>
              </a:xfrm>
              <a:prstGeom prst="line">
                <a:avLst/>
              </a:prstGeom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6" name="直接连接符 65"/>
              <p:cNvCxnSpPr/>
              <p:nvPr/>
            </p:nvCxnSpPr>
            <p:spPr>
              <a:xfrm>
                <a:off x="4524246" y="3111810"/>
                <a:ext cx="0" cy="746771"/>
              </a:xfrm>
              <a:prstGeom prst="line">
                <a:avLst/>
              </a:prstGeom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7" name="直接连接符 66"/>
              <p:cNvCxnSpPr/>
              <p:nvPr/>
            </p:nvCxnSpPr>
            <p:spPr>
              <a:xfrm>
                <a:off x="4524245" y="3852541"/>
                <a:ext cx="127498" cy="84350"/>
              </a:xfrm>
              <a:prstGeom prst="line">
                <a:avLst/>
              </a:prstGeom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64" name="矩形 63"/>
            <p:cNvSpPr/>
            <p:nvPr/>
          </p:nvSpPr>
          <p:spPr>
            <a:xfrm>
              <a:off x="3869778" y="3266751"/>
              <a:ext cx="1107996" cy="120032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zh-CN" altLang="en-US" sz="7200" dirty="0">
                  <a:solidFill>
                    <a:srgbClr val="89C145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Arial" panose="020B0604020202020204" pitchFamily="34" charset="0"/>
                </a:rPr>
                <a:t>“</a:t>
              </a:r>
              <a:endParaRPr lang="en-US" altLang="zh-CN" sz="7200" dirty="0">
                <a:solidFill>
                  <a:srgbClr val="89C145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Arial" panose="020B0604020202020204" pitchFamily="34" charset="0"/>
              </a:endParaRPr>
            </a:p>
          </p:txBody>
        </p:sp>
      </p:grpSp>
      <p:grpSp>
        <p:nvGrpSpPr>
          <p:cNvPr id="68" name="组合 67"/>
          <p:cNvGrpSpPr/>
          <p:nvPr/>
        </p:nvGrpSpPr>
        <p:grpSpPr>
          <a:xfrm>
            <a:off x="7614862" y="2347215"/>
            <a:ext cx="1107996" cy="2119865"/>
            <a:chOff x="7614862" y="2347215"/>
            <a:chExt cx="1107996" cy="2119865"/>
          </a:xfrm>
        </p:grpSpPr>
        <p:grpSp>
          <p:nvGrpSpPr>
            <p:cNvPr id="69" name="组合 68"/>
            <p:cNvGrpSpPr/>
            <p:nvPr/>
          </p:nvGrpSpPr>
          <p:grpSpPr>
            <a:xfrm>
              <a:off x="8260351" y="2347215"/>
              <a:ext cx="179916" cy="1100108"/>
              <a:chOff x="4524245" y="3111810"/>
              <a:chExt cx="134937" cy="825081"/>
            </a:xfrm>
          </p:grpSpPr>
          <p:cxnSp>
            <p:nvCxnSpPr>
              <p:cNvPr id="71" name="直接连接符 70"/>
              <p:cNvCxnSpPr/>
              <p:nvPr/>
            </p:nvCxnSpPr>
            <p:spPr>
              <a:xfrm>
                <a:off x="4524246" y="3111810"/>
                <a:ext cx="134936" cy="0"/>
              </a:xfrm>
              <a:prstGeom prst="line">
                <a:avLst/>
              </a:prstGeom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2" name="直接连接符 71"/>
              <p:cNvCxnSpPr/>
              <p:nvPr/>
            </p:nvCxnSpPr>
            <p:spPr>
              <a:xfrm>
                <a:off x="4524246" y="3111810"/>
                <a:ext cx="0" cy="746771"/>
              </a:xfrm>
              <a:prstGeom prst="line">
                <a:avLst/>
              </a:prstGeom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3" name="直接连接符 72"/>
              <p:cNvCxnSpPr/>
              <p:nvPr/>
            </p:nvCxnSpPr>
            <p:spPr>
              <a:xfrm>
                <a:off x="4524245" y="3852541"/>
                <a:ext cx="127498" cy="84350"/>
              </a:xfrm>
              <a:prstGeom prst="line">
                <a:avLst/>
              </a:prstGeom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70" name="矩形 69"/>
            <p:cNvSpPr/>
            <p:nvPr/>
          </p:nvSpPr>
          <p:spPr>
            <a:xfrm>
              <a:off x="7614862" y="3266751"/>
              <a:ext cx="1107996" cy="1200329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zh-CN" altLang="en-US" sz="7200" dirty="0">
                  <a:solidFill>
                    <a:srgbClr val="F29C15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Arial" panose="020B0604020202020204" pitchFamily="34" charset="0"/>
                </a:rPr>
                <a:t>“</a:t>
              </a:r>
              <a:endParaRPr lang="en-US" altLang="zh-CN" sz="7200" dirty="0">
                <a:solidFill>
                  <a:srgbClr val="F29C15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Arial" panose="020B0604020202020204" pitchFamily="34" charset="0"/>
              </a:endParaRPr>
            </a:p>
          </p:txBody>
        </p:sp>
      </p:grpSp>
      <p:grpSp>
        <p:nvGrpSpPr>
          <p:cNvPr id="74" name="组合 73"/>
          <p:cNvGrpSpPr/>
          <p:nvPr/>
        </p:nvGrpSpPr>
        <p:grpSpPr>
          <a:xfrm>
            <a:off x="1113255" y="3451514"/>
            <a:ext cx="1006013" cy="1025234"/>
            <a:chOff x="1113255" y="3451514"/>
            <a:chExt cx="1006013" cy="1025234"/>
          </a:xfrm>
        </p:grpSpPr>
        <p:sp>
          <p:nvSpPr>
            <p:cNvPr id="75" name="Freeform 5"/>
            <p:cNvSpPr>
              <a:spLocks noEditPoints="1"/>
            </p:cNvSpPr>
            <p:nvPr/>
          </p:nvSpPr>
          <p:spPr bwMode="auto">
            <a:xfrm>
              <a:off x="1113255" y="3451514"/>
              <a:ext cx="1006013" cy="1025234"/>
            </a:xfrm>
            <a:custGeom>
              <a:avLst/>
              <a:gdLst>
                <a:gd name="T0" fmla="*/ 468 w 936"/>
                <a:gd name="T1" fmla="*/ 0 h 936"/>
                <a:gd name="T2" fmla="*/ 936 w 936"/>
                <a:gd name="T3" fmla="*/ 468 h 936"/>
                <a:gd name="T4" fmla="*/ 468 w 936"/>
                <a:gd name="T5" fmla="*/ 936 h 936"/>
                <a:gd name="T6" fmla="*/ 0 w 936"/>
                <a:gd name="T7" fmla="*/ 468 h 936"/>
                <a:gd name="T8" fmla="*/ 468 w 936"/>
                <a:gd name="T9" fmla="*/ 0 h 936"/>
                <a:gd name="T10" fmla="*/ 468 w 936"/>
                <a:gd name="T11" fmla="*/ 39 h 936"/>
                <a:gd name="T12" fmla="*/ 896 w 936"/>
                <a:gd name="T13" fmla="*/ 468 h 936"/>
                <a:gd name="T14" fmla="*/ 468 w 936"/>
                <a:gd name="T15" fmla="*/ 896 h 936"/>
                <a:gd name="T16" fmla="*/ 39 w 936"/>
                <a:gd name="T17" fmla="*/ 468 h 936"/>
                <a:gd name="T18" fmla="*/ 468 w 936"/>
                <a:gd name="T19" fmla="*/ 39 h 936"/>
                <a:gd name="T20" fmla="*/ 468 w 936"/>
                <a:gd name="T21" fmla="*/ 79 h 936"/>
                <a:gd name="T22" fmla="*/ 857 w 936"/>
                <a:gd name="T23" fmla="*/ 468 h 936"/>
                <a:gd name="T24" fmla="*/ 468 w 936"/>
                <a:gd name="T25" fmla="*/ 857 h 936"/>
                <a:gd name="T26" fmla="*/ 79 w 936"/>
                <a:gd name="T27" fmla="*/ 468 h 936"/>
                <a:gd name="T28" fmla="*/ 468 w 936"/>
                <a:gd name="T29" fmla="*/ 79 h 9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936" h="936">
                  <a:moveTo>
                    <a:pt x="468" y="0"/>
                  </a:moveTo>
                  <a:cubicBezTo>
                    <a:pt x="726" y="0"/>
                    <a:pt x="936" y="209"/>
                    <a:pt x="936" y="468"/>
                  </a:cubicBezTo>
                  <a:cubicBezTo>
                    <a:pt x="936" y="726"/>
                    <a:pt x="726" y="936"/>
                    <a:pt x="468" y="936"/>
                  </a:cubicBezTo>
                  <a:cubicBezTo>
                    <a:pt x="209" y="936"/>
                    <a:pt x="0" y="726"/>
                    <a:pt x="0" y="468"/>
                  </a:cubicBezTo>
                  <a:cubicBezTo>
                    <a:pt x="0" y="209"/>
                    <a:pt x="209" y="0"/>
                    <a:pt x="468" y="0"/>
                  </a:cubicBezTo>
                  <a:close/>
                  <a:moveTo>
                    <a:pt x="468" y="39"/>
                  </a:moveTo>
                  <a:cubicBezTo>
                    <a:pt x="704" y="39"/>
                    <a:pt x="896" y="231"/>
                    <a:pt x="896" y="468"/>
                  </a:cubicBezTo>
                  <a:cubicBezTo>
                    <a:pt x="896" y="704"/>
                    <a:pt x="704" y="896"/>
                    <a:pt x="468" y="896"/>
                  </a:cubicBezTo>
                  <a:cubicBezTo>
                    <a:pt x="231" y="896"/>
                    <a:pt x="39" y="704"/>
                    <a:pt x="39" y="468"/>
                  </a:cubicBezTo>
                  <a:cubicBezTo>
                    <a:pt x="39" y="231"/>
                    <a:pt x="231" y="39"/>
                    <a:pt x="468" y="39"/>
                  </a:cubicBezTo>
                  <a:close/>
                  <a:moveTo>
                    <a:pt x="468" y="79"/>
                  </a:moveTo>
                  <a:cubicBezTo>
                    <a:pt x="683" y="79"/>
                    <a:pt x="857" y="253"/>
                    <a:pt x="857" y="468"/>
                  </a:cubicBezTo>
                  <a:cubicBezTo>
                    <a:pt x="857" y="683"/>
                    <a:pt x="683" y="857"/>
                    <a:pt x="468" y="857"/>
                  </a:cubicBezTo>
                  <a:cubicBezTo>
                    <a:pt x="253" y="857"/>
                    <a:pt x="79" y="683"/>
                    <a:pt x="79" y="468"/>
                  </a:cubicBezTo>
                  <a:cubicBezTo>
                    <a:pt x="79" y="253"/>
                    <a:pt x="253" y="79"/>
                    <a:pt x="468" y="79"/>
                  </a:cubicBezTo>
                  <a:close/>
                </a:path>
              </a:pathLst>
            </a:custGeom>
            <a:solidFill>
              <a:srgbClr val="1D6FA9"/>
            </a:solidFill>
            <a:ln>
              <a:noFill/>
            </a:ln>
          </p:spPr>
          <p:txBody>
            <a:bodyPr/>
            <a:lstStyle/>
            <a:p>
              <a:endParaRPr lang="zh-CN" altLang="en-US" sz="1800"/>
            </a:p>
          </p:txBody>
        </p:sp>
        <p:sp>
          <p:nvSpPr>
            <p:cNvPr id="76" name="文本框 75"/>
            <p:cNvSpPr txBox="1"/>
            <p:nvPr/>
          </p:nvSpPr>
          <p:spPr>
            <a:xfrm>
              <a:off x="1291492" y="3617442"/>
              <a:ext cx="649537" cy="646331"/>
            </a:xfrm>
            <a:prstGeom prst="rect">
              <a:avLst/>
            </a:prstGeom>
            <a:noFill/>
            <a:effectLst/>
          </p:spPr>
          <p:txBody>
            <a:bodyPr wrap="none" rtlCol="0">
              <a:spAutoFit/>
            </a:bodyPr>
            <a:lstStyle/>
            <a:p>
              <a:r>
                <a:rPr lang="en-US" altLang="zh-CN" sz="3600" b="1" dirty="0">
                  <a:solidFill>
                    <a:schemeClr val="bg1"/>
                  </a:solidFill>
                  <a:latin typeface="方正姚体" panose="02010601030101010101" pitchFamily="2" charset="-122"/>
                  <a:ea typeface="方正姚体" panose="02010601030101010101" pitchFamily="2" charset="-122"/>
                </a:rPr>
                <a:t>01</a:t>
              </a:r>
              <a:endParaRPr lang="en-US" altLang="zh-CN" sz="2800" b="1" dirty="0">
                <a:solidFill>
                  <a:schemeClr val="bg1"/>
                </a:solidFill>
                <a:latin typeface="方正姚体" panose="02010601030101010101" pitchFamily="2" charset="-122"/>
                <a:ea typeface="方正姚体" panose="02010601030101010101" pitchFamily="2" charset="-122"/>
              </a:endParaRPr>
            </a:p>
          </p:txBody>
        </p:sp>
      </p:grpSp>
      <p:grpSp>
        <p:nvGrpSpPr>
          <p:cNvPr id="81" name="组合 80"/>
          <p:cNvGrpSpPr/>
          <p:nvPr/>
        </p:nvGrpSpPr>
        <p:grpSpPr>
          <a:xfrm>
            <a:off x="4858339" y="3441846"/>
            <a:ext cx="1006013" cy="1025234"/>
            <a:chOff x="4858339" y="3441846"/>
            <a:chExt cx="1006013" cy="1025234"/>
          </a:xfrm>
        </p:grpSpPr>
        <p:sp>
          <p:nvSpPr>
            <p:cNvPr id="84" name="Freeform 5"/>
            <p:cNvSpPr>
              <a:spLocks noEditPoints="1"/>
            </p:cNvSpPr>
            <p:nvPr/>
          </p:nvSpPr>
          <p:spPr bwMode="auto">
            <a:xfrm>
              <a:off x="4858339" y="3441846"/>
              <a:ext cx="1006013" cy="1025234"/>
            </a:xfrm>
            <a:custGeom>
              <a:avLst/>
              <a:gdLst>
                <a:gd name="T0" fmla="*/ 468 w 936"/>
                <a:gd name="T1" fmla="*/ 0 h 936"/>
                <a:gd name="T2" fmla="*/ 936 w 936"/>
                <a:gd name="T3" fmla="*/ 468 h 936"/>
                <a:gd name="T4" fmla="*/ 468 w 936"/>
                <a:gd name="T5" fmla="*/ 936 h 936"/>
                <a:gd name="T6" fmla="*/ 0 w 936"/>
                <a:gd name="T7" fmla="*/ 468 h 936"/>
                <a:gd name="T8" fmla="*/ 468 w 936"/>
                <a:gd name="T9" fmla="*/ 0 h 936"/>
                <a:gd name="T10" fmla="*/ 468 w 936"/>
                <a:gd name="T11" fmla="*/ 39 h 936"/>
                <a:gd name="T12" fmla="*/ 896 w 936"/>
                <a:gd name="T13" fmla="*/ 468 h 936"/>
                <a:gd name="T14" fmla="*/ 468 w 936"/>
                <a:gd name="T15" fmla="*/ 896 h 936"/>
                <a:gd name="T16" fmla="*/ 39 w 936"/>
                <a:gd name="T17" fmla="*/ 468 h 936"/>
                <a:gd name="T18" fmla="*/ 468 w 936"/>
                <a:gd name="T19" fmla="*/ 39 h 936"/>
                <a:gd name="T20" fmla="*/ 468 w 936"/>
                <a:gd name="T21" fmla="*/ 79 h 936"/>
                <a:gd name="T22" fmla="*/ 857 w 936"/>
                <a:gd name="T23" fmla="*/ 468 h 936"/>
                <a:gd name="T24" fmla="*/ 468 w 936"/>
                <a:gd name="T25" fmla="*/ 857 h 936"/>
                <a:gd name="T26" fmla="*/ 79 w 936"/>
                <a:gd name="T27" fmla="*/ 468 h 936"/>
                <a:gd name="T28" fmla="*/ 468 w 936"/>
                <a:gd name="T29" fmla="*/ 79 h 9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936" h="936">
                  <a:moveTo>
                    <a:pt x="468" y="0"/>
                  </a:moveTo>
                  <a:cubicBezTo>
                    <a:pt x="726" y="0"/>
                    <a:pt x="936" y="209"/>
                    <a:pt x="936" y="468"/>
                  </a:cubicBezTo>
                  <a:cubicBezTo>
                    <a:pt x="936" y="726"/>
                    <a:pt x="726" y="936"/>
                    <a:pt x="468" y="936"/>
                  </a:cubicBezTo>
                  <a:cubicBezTo>
                    <a:pt x="209" y="936"/>
                    <a:pt x="0" y="726"/>
                    <a:pt x="0" y="468"/>
                  </a:cubicBezTo>
                  <a:cubicBezTo>
                    <a:pt x="0" y="209"/>
                    <a:pt x="209" y="0"/>
                    <a:pt x="468" y="0"/>
                  </a:cubicBezTo>
                  <a:close/>
                  <a:moveTo>
                    <a:pt x="468" y="39"/>
                  </a:moveTo>
                  <a:cubicBezTo>
                    <a:pt x="704" y="39"/>
                    <a:pt x="896" y="231"/>
                    <a:pt x="896" y="468"/>
                  </a:cubicBezTo>
                  <a:cubicBezTo>
                    <a:pt x="896" y="704"/>
                    <a:pt x="704" y="896"/>
                    <a:pt x="468" y="896"/>
                  </a:cubicBezTo>
                  <a:cubicBezTo>
                    <a:pt x="231" y="896"/>
                    <a:pt x="39" y="704"/>
                    <a:pt x="39" y="468"/>
                  </a:cubicBezTo>
                  <a:cubicBezTo>
                    <a:pt x="39" y="231"/>
                    <a:pt x="231" y="39"/>
                    <a:pt x="468" y="39"/>
                  </a:cubicBezTo>
                  <a:close/>
                  <a:moveTo>
                    <a:pt x="468" y="79"/>
                  </a:moveTo>
                  <a:cubicBezTo>
                    <a:pt x="683" y="79"/>
                    <a:pt x="857" y="253"/>
                    <a:pt x="857" y="468"/>
                  </a:cubicBezTo>
                  <a:cubicBezTo>
                    <a:pt x="857" y="683"/>
                    <a:pt x="683" y="857"/>
                    <a:pt x="468" y="857"/>
                  </a:cubicBezTo>
                  <a:cubicBezTo>
                    <a:pt x="253" y="857"/>
                    <a:pt x="79" y="683"/>
                    <a:pt x="79" y="468"/>
                  </a:cubicBezTo>
                  <a:cubicBezTo>
                    <a:pt x="79" y="253"/>
                    <a:pt x="253" y="79"/>
                    <a:pt x="468" y="79"/>
                  </a:cubicBezTo>
                  <a:close/>
                </a:path>
              </a:pathLst>
            </a:custGeom>
            <a:solidFill>
              <a:srgbClr val="89C145"/>
            </a:solidFill>
            <a:ln>
              <a:noFill/>
            </a:ln>
          </p:spPr>
          <p:txBody>
            <a:bodyPr/>
            <a:lstStyle/>
            <a:p>
              <a:endParaRPr lang="zh-CN" altLang="en-US" sz="1800"/>
            </a:p>
          </p:txBody>
        </p:sp>
        <p:sp>
          <p:nvSpPr>
            <p:cNvPr id="91" name="文本框 90"/>
            <p:cNvSpPr txBox="1"/>
            <p:nvPr/>
          </p:nvSpPr>
          <p:spPr>
            <a:xfrm>
              <a:off x="5036577" y="3617441"/>
              <a:ext cx="649537" cy="646331"/>
            </a:xfrm>
            <a:prstGeom prst="rect">
              <a:avLst/>
            </a:prstGeom>
            <a:noFill/>
            <a:effectLst/>
          </p:spPr>
          <p:txBody>
            <a:bodyPr wrap="none" rtlCol="0">
              <a:spAutoFit/>
            </a:bodyPr>
            <a:lstStyle/>
            <a:p>
              <a:r>
                <a:rPr lang="en-US" altLang="zh-CN" sz="3600" b="1" dirty="0">
                  <a:solidFill>
                    <a:schemeClr val="bg1"/>
                  </a:solidFill>
                  <a:latin typeface="方正姚体" panose="02010601030101010101" pitchFamily="2" charset="-122"/>
                  <a:ea typeface="方正姚体" panose="02010601030101010101" pitchFamily="2" charset="-122"/>
                </a:rPr>
                <a:t>02</a:t>
              </a:r>
              <a:endParaRPr lang="en-US" altLang="zh-CN" sz="2800" b="1" dirty="0">
                <a:solidFill>
                  <a:schemeClr val="bg1"/>
                </a:solidFill>
                <a:latin typeface="方正姚体" panose="02010601030101010101" pitchFamily="2" charset="-122"/>
                <a:ea typeface="方正姚体" panose="02010601030101010101" pitchFamily="2" charset="-122"/>
              </a:endParaRPr>
            </a:p>
          </p:txBody>
        </p:sp>
      </p:grpSp>
      <p:grpSp>
        <p:nvGrpSpPr>
          <p:cNvPr id="98" name="组合 97"/>
          <p:cNvGrpSpPr/>
          <p:nvPr/>
        </p:nvGrpSpPr>
        <p:grpSpPr>
          <a:xfrm>
            <a:off x="8603423" y="3441846"/>
            <a:ext cx="1006013" cy="1025234"/>
            <a:chOff x="8603423" y="3441846"/>
            <a:chExt cx="1006013" cy="1025234"/>
          </a:xfrm>
        </p:grpSpPr>
        <p:sp>
          <p:nvSpPr>
            <p:cNvPr id="99" name="Freeform 5"/>
            <p:cNvSpPr>
              <a:spLocks noEditPoints="1"/>
            </p:cNvSpPr>
            <p:nvPr/>
          </p:nvSpPr>
          <p:spPr bwMode="auto">
            <a:xfrm>
              <a:off x="8603423" y="3441846"/>
              <a:ext cx="1006013" cy="1025234"/>
            </a:xfrm>
            <a:custGeom>
              <a:avLst/>
              <a:gdLst>
                <a:gd name="T0" fmla="*/ 468 w 936"/>
                <a:gd name="T1" fmla="*/ 0 h 936"/>
                <a:gd name="T2" fmla="*/ 936 w 936"/>
                <a:gd name="T3" fmla="*/ 468 h 936"/>
                <a:gd name="T4" fmla="*/ 468 w 936"/>
                <a:gd name="T5" fmla="*/ 936 h 936"/>
                <a:gd name="T6" fmla="*/ 0 w 936"/>
                <a:gd name="T7" fmla="*/ 468 h 936"/>
                <a:gd name="T8" fmla="*/ 468 w 936"/>
                <a:gd name="T9" fmla="*/ 0 h 936"/>
                <a:gd name="T10" fmla="*/ 468 w 936"/>
                <a:gd name="T11" fmla="*/ 39 h 936"/>
                <a:gd name="T12" fmla="*/ 896 w 936"/>
                <a:gd name="T13" fmla="*/ 468 h 936"/>
                <a:gd name="T14" fmla="*/ 468 w 936"/>
                <a:gd name="T15" fmla="*/ 896 h 936"/>
                <a:gd name="T16" fmla="*/ 39 w 936"/>
                <a:gd name="T17" fmla="*/ 468 h 936"/>
                <a:gd name="T18" fmla="*/ 468 w 936"/>
                <a:gd name="T19" fmla="*/ 39 h 936"/>
                <a:gd name="T20" fmla="*/ 468 w 936"/>
                <a:gd name="T21" fmla="*/ 79 h 936"/>
                <a:gd name="T22" fmla="*/ 857 w 936"/>
                <a:gd name="T23" fmla="*/ 468 h 936"/>
                <a:gd name="T24" fmla="*/ 468 w 936"/>
                <a:gd name="T25" fmla="*/ 857 h 936"/>
                <a:gd name="T26" fmla="*/ 79 w 936"/>
                <a:gd name="T27" fmla="*/ 468 h 936"/>
                <a:gd name="T28" fmla="*/ 468 w 936"/>
                <a:gd name="T29" fmla="*/ 79 h 9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936" h="936">
                  <a:moveTo>
                    <a:pt x="468" y="0"/>
                  </a:moveTo>
                  <a:cubicBezTo>
                    <a:pt x="726" y="0"/>
                    <a:pt x="936" y="209"/>
                    <a:pt x="936" y="468"/>
                  </a:cubicBezTo>
                  <a:cubicBezTo>
                    <a:pt x="936" y="726"/>
                    <a:pt x="726" y="936"/>
                    <a:pt x="468" y="936"/>
                  </a:cubicBezTo>
                  <a:cubicBezTo>
                    <a:pt x="209" y="936"/>
                    <a:pt x="0" y="726"/>
                    <a:pt x="0" y="468"/>
                  </a:cubicBezTo>
                  <a:cubicBezTo>
                    <a:pt x="0" y="209"/>
                    <a:pt x="209" y="0"/>
                    <a:pt x="468" y="0"/>
                  </a:cubicBezTo>
                  <a:close/>
                  <a:moveTo>
                    <a:pt x="468" y="39"/>
                  </a:moveTo>
                  <a:cubicBezTo>
                    <a:pt x="704" y="39"/>
                    <a:pt x="896" y="231"/>
                    <a:pt x="896" y="468"/>
                  </a:cubicBezTo>
                  <a:cubicBezTo>
                    <a:pt x="896" y="704"/>
                    <a:pt x="704" y="896"/>
                    <a:pt x="468" y="896"/>
                  </a:cubicBezTo>
                  <a:cubicBezTo>
                    <a:pt x="231" y="896"/>
                    <a:pt x="39" y="704"/>
                    <a:pt x="39" y="468"/>
                  </a:cubicBezTo>
                  <a:cubicBezTo>
                    <a:pt x="39" y="231"/>
                    <a:pt x="231" y="39"/>
                    <a:pt x="468" y="39"/>
                  </a:cubicBezTo>
                  <a:close/>
                  <a:moveTo>
                    <a:pt x="468" y="79"/>
                  </a:moveTo>
                  <a:cubicBezTo>
                    <a:pt x="683" y="79"/>
                    <a:pt x="857" y="253"/>
                    <a:pt x="857" y="468"/>
                  </a:cubicBezTo>
                  <a:cubicBezTo>
                    <a:pt x="857" y="683"/>
                    <a:pt x="683" y="857"/>
                    <a:pt x="468" y="857"/>
                  </a:cubicBezTo>
                  <a:cubicBezTo>
                    <a:pt x="253" y="857"/>
                    <a:pt x="79" y="683"/>
                    <a:pt x="79" y="468"/>
                  </a:cubicBezTo>
                  <a:cubicBezTo>
                    <a:pt x="79" y="253"/>
                    <a:pt x="253" y="79"/>
                    <a:pt x="468" y="79"/>
                  </a:cubicBezTo>
                  <a:close/>
                </a:path>
              </a:pathLst>
            </a:custGeom>
            <a:solidFill>
              <a:srgbClr val="F29C15"/>
            </a:solidFill>
            <a:ln>
              <a:noFill/>
            </a:ln>
          </p:spPr>
          <p:txBody>
            <a:bodyPr/>
            <a:lstStyle/>
            <a:p>
              <a:endParaRPr lang="zh-CN" altLang="en-US" sz="1800"/>
            </a:p>
          </p:txBody>
        </p:sp>
        <p:sp>
          <p:nvSpPr>
            <p:cNvPr id="100" name="文本框 99"/>
            <p:cNvSpPr txBox="1"/>
            <p:nvPr/>
          </p:nvSpPr>
          <p:spPr>
            <a:xfrm>
              <a:off x="8781660" y="3617440"/>
              <a:ext cx="649537" cy="646331"/>
            </a:xfrm>
            <a:prstGeom prst="rect">
              <a:avLst/>
            </a:prstGeom>
            <a:noFill/>
            <a:effectLst/>
          </p:spPr>
          <p:txBody>
            <a:bodyPr wrap="none" rtlCol="0">
              <a:spAutoFit/>
            </a:bodyPr>
            <a:lstStyle/>
            <a:p>
              <a:r>
                <a:rPr lang="en-US" altLang="zh-CN" sz="3600" b="1" dirty="0">
                  <a:solidFill>
                    <a:schemeClr val="bg1"/>
                  </a:solidFill>
                  <a:latin typeface="方正姚体" panose="02010601030101010101" pitchFamily="2" charset="-122"/>
                  <a:ea typeface="方正姚体" panose="02010601030101010101" pitchFamily="2" charset="-122"/>
                </a:rPr>
                <a:t>03</a:t>
              </a:r>
              <a:endParaRPr lang="en-US" altLang="zh-CN" sz="2800" b="1" dirty="0">
                <a:solidFill>
                  <a:schemeClr val="bg1"/>
                </a:solidFill>
                <a:latin typeface="方正姚体" panose="02010601030101010101" pitchFamily="2" charset="-122"/>
                <a:ea typeface="方正姚体" panose="02010601030101010101" pitchFamily="2" charset="-122"/>
              </a:endParaRPr>
            </a:p>
          </p:txBody>
        </p:sp>
      </p:grpSp>
      <p:grpSp>
        <p:nvGrpSpPr>
          <p:cNvPr id="101" name="组合 100"/>
          <p:cNvGrpSpPr/>
          <p:nvPr/>
        </p:nvGrpSpPr>
        <p:grpSpPr>
          <a:xfrm>
            <a:off x="1113255" y="2177622"/>
            <a:ext cx="2877378" cy="992045"/>
            <a:chOff x="1113255" y="2177622"/>
            <a:chExt cx="2877378" cy="992045"/>
          </a:xfrm>
          <a:effectLst>
            <a:outerShdw blurRad="127000" dist="63500" dir="2700000" algn="tl" rotWithShape="0">
              <a:prstClr val="black">
                <a:alpha val="40000"/>
              </a:prstClr>
            </a:outerShdw>
          </a:effectLst>
        </p:grpSpPr>
        <p:sp>
          <p:nvSpPr>
            <p:cNvPr id="102" name="矩形 101"/>
            <p:cNvSpPr/>
            <p:nvPr/>
          </p:nvSpPr>
          <p:spPr>
            <a:xfrm>
              <a:off x="1113255" y="2177622"/>
              <a:ext cx="2877378" cy="992045"/>
            </a:xfrm>
            <a:prstGeom prst="rect">
              <a:avLst/>
            </a:prstGeom>
            <a:solidFill>
              <a:srgbClr val="1D6FA9"/>
            </a:solidFill>
            <a:ln w="31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2400">
                <a:latin typeface="Calibri" panose="020F0502020204030204" pitchFamily="34" charset="0"/>
                <a:ea typeface="微软雅黑" panose="020B0503020204020204" pitchFamily="34" charset="-122"/>
              </a:endParaRPr>
            </a:p>
          </p:txBody>
        </p:sp>
        <p:sp>
          <p:nvSpPr>
            <p:cNvPr id="103" name="文本框 102"/>
            <p:cNvSpPr txBox="1"/>
            <p:nvPr/>
          </p:nvSpPr>
          <p:spPr>
            <a:xfrm>
              <a:off x="1516913" y="2306658"/>
              <a:ext cx="1698625" cy="86042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l"/>
              <a:r>
                <a:rPr lang="zh-CN" altLang="en-US" sz="2500" b="1" dirty="0">
                  <a:solidFill>
                    <a:srgbClr val="FFFFFF"/>
                  </a:solidFill>
                  <a:latin typeface="幼圆" panose="02010509060101010101" pitchFamily="49" charset="-122"/>
                  <a:ea typeface="幼圆" panose="02010509060101010101" pitchFamily="49" charset="-122"/>
                </a:rPr>
                <a:t>big-box </a:t>
              </a:r>
              <a:endParaRPr lang="zh-CN" altLang="en-US" sz="2500" b="1" dirty="0">
                <a:solidFill>
                  <a:srgbClr val="FFFFFF"/>
                </a:solidFill>
                <a:latin typeface="幼圆" panose="02010509060101010101" pitchFamily="49" charset="-122"/>
                <a:ea typeface="幼圆" panose="02010509060101010101" pitchFamily="49" charset="-122"/>
              </a:endParaRPr>
            </a:p>
            <a:p>
              <a:pPr algn="l"/>
              <a:r>
                <a:rPr lang="zh-CN" altLang="en-US" sz="2500" b="1" dirty="0">
                  <a:solidFill>
                    <a:srgbClr val="FFFFFF"/>
                  </a:solidFill>
                  <a:latin typeface="幼圆" panose="02010509060101010101" pitchFamily="49" charset="-122"/>
                  <a:ea typeface="幼圆" panose="02010509060101010101" pitchFamily="49" charset="-122"/>
                </a:rPr>
                <a:t>retail stores</a:t>
              </a:r>
              <a:endParaRPr lang="zh-CN" altLang="en-US" sz="2500" b="1" dirty="0">
                <a:solidFill>
                  <a:srgbClr val="FFFFFF"/>
                </a:solidFill>
                <a:latin typeface="幼圆" panose="02010509060101010101" pitchFamily="49" charset="-122"/>
                <a:ea typeface="幼圆" panose="02010509060101010101" pitchFamily="49" charset="-122"/>
              </a:endParaRPr>
            </a:p>
          </p:txBody>
        </p:sp>
      </p:grpSp>
      <p:grpSp>
        <p:nvGrpSpPr>
          <p:cNvPr id="104" name="组合 103"/>
          <p:cNvGrpSpPr/>
          <p:nvPr/>
        </p:nvGrpSpPr>
        <p:grpSpPr>
          <a:xfrm>
            <a:off x="4858339" y="2185242"/>
            <a:ext cx="2877378" cy="992045"/>
            <a:chOff x="4858339" y="2177622"/>
            <a:chExt cx="2877378" cy="992045"/>
          </a:xfrm>
        </p:grpSpPr>
        <p:sp>
          <p:nvSpPr>
            <p:cNvPr id="105" name="矩形 104"/>
            <p:cNvSpPr/>
            <p:nvPr/>
          </p:nvSpPr>
          <p:spPr>
            <a:xfrm>
              <a:off x="4858339" y="2177622"/>
              <a:ext cx="2877378" cy="992045"/>
            </a:xfrm>
            <a:prstGeom prst="rect">
              <a:avLst/>
            </a:prstGeom>
            <a:solidFill>
              <a:srgbClr val="89C145"/>
            </a:solidFill>
            <a:ln w="3175">
              <a:noFill/>
            </a:ln>
            <a:effectLst>
              <a:outerShdw blurRad="127000" dist="635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2400">
                <a:latin typeface="Calibri" panose="020F0502020204030204" pitchFamily="34" charset="0"/>
                <a:ea typeface="微软雅黑" panose="020B0503020204020204" pitchFamily="34" charset="-122"/>
              </a:endParaRPr>
            </a:p>
          </p:txBody>
        </p:sp>
        <p:sp>
          <p:nvSpPr>
            <p:cNvPr id="106" name="文本框 105"/>
            <p:cNvSpPr txBox="1"/>
            <p:nvPr/>
          </p:nvSpPr>
          <p:spPr>
            <a:xfrm>
              <a:off x="5100280" y="2235538"/>
              <a:ext cx="2484120" cy="86042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l"/>
              <a:r>
                <a:rPr lang="zh-CN" altLang="en-US" sz="2500" b="1" dirty="0">
                  <a:solidFill>
                    <a:srgbClr val="FFFFFF"/>
                  </a:solidFill>
                  <a:latin typeface="幼圆" panose="02010509060101010101" pitchFamily="49" charset="-122"/>
                  <a:ea typeface="幼圆" panose="02010509060101010101" pitchFamily="49" charset="-122"/>
                </a:rPr>
                <a:t>first warehouse</a:t>
              </a:r>
              <a:endParaRPr lang="zh-CN" altLang="en-US" sz="2500" b="1" dirty="0">
                <a:solidFill>
                  <a:srgbClr val="FFFFFF"/>
                </a:solidFill>
                <a:latin typeface="幼圆" panose="02010509060101010101" pitchFamily="49" charset="-122"/>
                <a:ea typeface="幼圆" panose="02010509060101010101" pitchFamily="49" charset="-122"/>
              </a:endParaRPr>
            </a:p>
            <a:p>
              <a:pPr algn="l"/>
              <a:r>
                <a:rPr lang="zh-CN" altLang="en-US" sz="2500" b="1" dirty="0">
                  <a:solidFill>
                    <a:srgbClr val="FFFFFF"/>
                  </a:solidFill>
                  <a:latin typeface="幼圆" panose="02010509060101010101" pitchFamily="49" charset="-122"/>
                  <a:ea typeface="幼圆" panose="02010509060101010101" pitchFamily="49" charset="-122"/>
                </a:rPr>
                <a:t> in Seattle in 1983</a:t>
              </a:r>
              <a:endParaRPr lang="zh-CN" altLang="en-US" sz="2500" b="1" dirty="0">
                <a:solidFill>
                  <a:srgbClr val="FFFFFF"/>
                </a:solidFill>
                <a:latin typeface="幼圆" panose="02010509060101010101" pitchFamily="49" charset="-122"/>
                <a:ea typeface="幼圆" panose="02010509060101010101" pitchFamily="49" charset="-122"/>
              </a:endParaRPr>
            </a:p>
          </p:txBody>
        </p:sp>
      </p:grpSp>
      <p:grpSp>
        <p:nvGrpSpPr>
          <p:cNvPr id="107" name="组合 106"/>
          <p:cNvGrpSpPr/>
          <p:nvPr/>
        </p:nvGrpSpPr>
        <p:grpSpPr>
          <a:xfrm>
            <a:off x="8603423" y="2177622"/>
            <a:ext cx="2877378" cy="992045"/>
            <a:chOff x="8603423" y="2177622"/>
            <a:chExt cx="2877378" cy="992045"/>
          </a:xfrm>
        </p:grpSpPr>
        <p:sp>
          <p:nvSpPr>
            <p:cNvPr id="108" name="矩形 107"/>
            <p:cNvSpPr/>
            <p:nvPr/>
          </p:nvSpPr>
          <p:spPr>
            <a:xfrm>
              <a:off x="8603423" y="2177622"/>
              <a:ext cx="2877378" cy="992045"/>
            </a:xfrm>
            <a:prstGeom prst="rect">
              <a:avLst/>
            </a:prstGeom>
            <a:solidFill>
              <a:srgbClr val="F29C15"/>
            </a:solidFill>
            <a:ln w="3175">
              <a:noFill/>
            </a:ln>
            <a:effectLst>
              <a:outerShdw blurRad="127000" dist="635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2400">
                <a:latin typeface="Calibri" panose="020F0502020204030204" pitchFamily="34" charset="0"/>
                <a:ea typeface="微软雅黑" panose="020B0503020204020204" pitchFamily="34" charset="-122"/>
              </a:endParaRPr>
            </a:p>
          </p:txBody>
        </p:sp>
        <p:sp>
          <p:nvSpPr>
            <p:cNvPr id="109" name="文本框 108"/>
            <p:cNvSpPr txBox="1"/>
            <p:nvPr/>
          </p:nvSpPr>
          <p:spPr>
            <a:xfrm>
              <a:off x="9023243" y="2301825"/>
              <a:ext cx="2350770" cy="86042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l"/>
              <a:r>
                <a:rPr lang="zh-CN" altLang="en-US" sz="2500" b="1" dirty="0">
                  <a:solidFill>
                    <a:srgbClr val="FFFFFF"/>
                  </a:solidFill>
                  <a:latin typeface="幼圆" panose="02010509060101010101" pitchFamily="49" charset="-122"/>
                  <a:ea typeface="幼圆" panose="02010509060101010101" pitchFamily="49" charset="-122"/>
                </a:rPr>
                <a:t> 848 warehouses </a:t>
              </a:r>
              <a:endParaRPr lang="zh-CN" altLang="en-US" sz="2500" b="1" dirty="0">
                <a:solidFill>
                  <a:srgbClr val="FFFFFF"/>
                </a:solidFill>
                <a:latin typeface="幼圆" panose="02010509060101010101" pitchFamily="49" charset="-122"/>
                <a:ea typeface="幼圆" panose="02010509060101010101" pitchFamily="49" charset="-122"/>
              </a:endParaRPr>
            </a:p>
            <a:p>
              <a:pPr algn="l"/>
              <a:r>
                <a:rPr lang="zh-CN" altLang="en-US" sz="2500" b="1" dirty="0">
                  <a:solidFill>
                    <a:srgbClr val="FFFFFF"/>
                  </a:solidFill>
                  <a:latin typeface="幼圆" panose="02010509060101010101" pitchFamily="49" charset="-122"/>
                  <a:ea typeface="幼圆" panose="02010509060101010101" pitchFamily="49" charset="-122"/>
                </a:rPr>
                <a:t>worldwide</a:t>
              </a:r>
              <a:endParaRPr lang="zh-CN" altLang="en-US" sz="2500" b="1" dirty="0">
                <a:solidFill>
                  <a:srgbClr val="FFFFFF"/>
                </a:solidFill>
                <a:latin typeface="幼圆" panose="02010509060101010101" pitchFamily="49" charset="-122"/>
                <a:ea typeface="幼圆" panose="02010509060101010101" pitchFamily="49" charset="-122"/>
              </a:endParaRPr>
            </a:p>
          </p:txBody>
        </p:sp>
      </p:grpSp>
      <p:sp>
        <p:nvSpPr>
          <p:cNvPr id="110" name="矩形 47"/>
          <p:cNvSpPr>
            <a:spLocks noChangeArrowheads="1"/>
          </p:cNvSpPr>
          <p:nvPr/>
        </p:nvSpPr>
        <p:spPr bwMode="auto">
          <a:xfrm>
            <a:off x="600901" y="4921578"/>
            <a:ext cx="2953749" cy="15646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1" tIns="45716" rIns="91431" bIns="45716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9pPr>
          </a:lstStyle>
          <a:p>
            <a:pPr defTabSz="913765">
              <a:lnSpc>
                <a:spcPct val="120000"/>
              </a:lnSpc>
              <a:spcBef>
                <a:spcPct val="0"/>
              </a:spcBef>
              <a:buNone/>
            </a:pPr>
            <a:r>
              <a:rPr lang="zh-CN" altLang="en-US" sz="1600" dirty="0">
                <a:solidFill>
                  <a:schemeClr val="tx1">
                    <a:lumMod val="85000"/>
                    <a:lumOff val="15000"/>
                  </a:schemeClr>
                </a:solidFill>
                <a:sym typeface="微软雅黑" panose="020B0503020204020204" pitchFamily="34" charset="-122"/>
              </a:rPr>
              <a:t>Costco Corporation is an American multinational corporation which operates a chain of membership-only big-box retail stores. </a:t>
            </a:r>
            <a:endParaRPr lang="zh-CN" altLang="en-US" sz="1600" dirty="0">
              <a:solidFill>
                <a:schemeClr val="tx1">
                  <a:lumMod val="85000"/>
                  <a:lumOff val="15000"/>
                </a:schemeClr>
              </a:solidFill>
              <a:sym typeface="微软雅黑" panose="020B0503020204020204" pitchFamily="34" charset="-122"/>
            </a:endParaRPr>
          </a:p>
        </p:txBody>
      </p:sp>
      <p:sp>
        <p:nvSpPr>
          <p:cNvPr id="111" name="矩形 47"/>
          <p:cNvSpPr>
            <a:spLocks noChangeArrowheads="1"/>
          </p:cNvSpPr>
          <p:nvPr/>
        </p:nvSpPr>
        <p:spPr bwMode="auto">
          <a:xfrm>
            <a:off x="4302760" y="4805045"/>
            <a:ext cx="3348355" cy="18599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1" tIns="45716" rIns="91431" bIns="45716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9pPr>
          </a:lstStyle>
          <a:p>
            <a:pPr defTabSz="913765">
              <a:lnSpc>
                <a:spcPct val="120000"/>
              </a:lnSpc>
              <a:spcBef>
                <a:spcPct val="0"/>
              </a:spcBef>
              <a:buNone/>
            </a:pPr>
            <a:r>
              <a:rPr lang="zh-CN" altLang="en-US" sz="1600" dirty="0">
                <a:solidFill>
                  <a:schemeClr val="tx1">
                    <a:lumMod val="85000"/>
                    <a:lumOff val="15000"/>
                  </a:schemeClr>
                </a:solidFill>
                <a:sym typeface="微软雅黑" panose="020B0503020204020204" pitchFamily="34" charset="-122"/>
              </a:rPr>
              <a:t>Costco's worldwide headquarters are in Issaquah, Washington, an eastern suburb of Seattle. The company opened its first warehouse in Seattle in 1983. </a:t>
            </a:r>
            <a:endParaRPr lang="zh-CN" altLang="en-US" sz="1600" dirty="0">
              <a:solidFill>
                <a:schemeClr val="tx1">
                  <a:lumMod val="85000"/>
                  <a:lumOff val="15000"/>
                </a:schemeClr>
              </a:solidFill>
              <a:sym typeface="微软雅黑" panose="020B0503020204020204" pitchFamily="34" charset="-122"/>
            </a:endParaRPr>
          </a:p>
        </p:txBody>
      </p:sp>
      <p:sp>
        <p:nvSpPr>
          <p:cNvPr id="112" name="矩形 47"/>
          <p:cNvSpPr>
            <a:spLocks noChangeArrowheads="1"/>
          </p:cNvSpPr>
          <p:nvPr/>
        </p:nvSpPr>
        <p:spPr bwMode="auto">
          <a:xfrm>
            <a:off x="8120380" y="4761230"/>
            <a:ext cx="3582035" cy="18599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1" tIns="45716" rIns="91431" bIns="45716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9pPr>
          </a:lstStyle>
          <a:p>
            <a:pPr defTabSz="913765">
              <a:lnSpc>
                <a:spcPct val="120000"/>
              </a:lnSpc>
              <a:spcBef>
                <a:spcPct val="0"/>
              </a:spcBef>
              <a:buNone/>
            </a:pPr>
            <a:r>
              <a:rPr lang="zh-CN" altLang="en-US" sz="1600" dirty="0">
                <a:solidFill>
                  <a:schemeClr val="tx1">
                    <a:lumMod val="85000"/>
                    <a:lumOff val="15000"/>
                  </a:schemeClr>
                </a:solidFill>
                <a:sym typeface="微软雅黑" panose="020B0503020204020204" pitchFamily="34" charset="-122"/>
              </a:rPr>
              <a:t>As of February 2023, Costco has 848 warehouses worldwide</a:t>
            </a:r>
            <a:r>
              <a:rPr lang="en-US" altLang="zh-CN" sz="1600" dirty="0">
                <a:solidFill>
                  <a:schemeClr val="tx1">
                    <a:lumMod val="85000"/>
                    <a:lumOff val="15000"/>
                  </a:schemeClr>
                </a:solidFill>
                <a:sym typeface="微软雅黑" panose="020B0503020204020204" pitchFamily="34" charset="-122"/>
              </a:rPr>
              <a:t>:584 in the United States, 107 in Canada, 40 in Mexico, 31 in Japan, 29 in the United Kingdom, 18 in Korea, 14 in Taiwan</a:t>
            </a:r>
            <a:endParaRPr lang="en-US" altLang="zh-CN" sz="1600" dirty="0">
              <a:solidFill>
                <a:schemeClr val="tx1">
                  <a:lumMod val="85000"/>
                  <a:lumOff val="15000"/>
                </a:schemeClr>
              </a:solidFill>
              <a:sym typeface="微软雅黑" panose="020B0503020204020204" pitchFamily="34" charset="-122"/>
            </a:endParaRPr>
          </a:p>
        </p:txBody>
      </p:sp>
      <p:pic>
        <p:nvPicPr>
          <p:cNvPr id="2" name="图片 1" descr="220804-costco-ode-bd-2x1"/>
          <p:cNvPicPr>
            <a:picLocks noChangeAspect="1"/>
          </p:cNvPicPr>
          <p:nvPr/>
        </p:nvPicPr>
        <p:blipFill>
          <a:blip r:embed="rId1"/>
          <a:srcRect l="13527" t="9184" r="5593" b="36553"/>
          <a:stretch>
            <a:fillRect/>
          </a:stretch>
        </p:blipFill>
        <p:spPr>
          <a:xfrm>
            <a:off x="4302760" y="245110"/>
            <a:ext cx="6320155" cy="160147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 advClick="0" advTm="0">
        <p15:prstTrans prst="pageCurlDouble"/>
      </p:transition>
    </mc:Choice>
    <mc:Fallback>
      <p:transition spd="slow" advClick="0" advTm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32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250"/>
                            </p:stCondLst>
                            <p:childTnLst>
                              <p:par>
                                <p:cTn id="10" presetID="2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7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750"/>
                            </p:stCondLst>
                            <p:childTnLst>
                              <p:par>
                                <p:cTn id="1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250"/>
                            </p:stCondLst>
                            <p:childTnLst>
                              <p:par>
                                <p:cTn id="18" presetID="3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800" decel="1000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800" decel="1000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800" decel="1000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800" decel="1000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250"/>
                            </p:stCondLst>
                            <p:childTnLst>
                              <p:par>
                                <p:cTn id="27" presetID="23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75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75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250"/>
                            </p:stCondLst>
                            <p:childTnLst>
                              <p:par>
                                <p:cTn id="32" presetID="2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500" tmFilter="0, 0; .2, .5; .8, .5; 1, 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4" dur="250" autoRev="1" fill="hold"/>
                                        <p:tgtEl>
                                          <p:spTgt spid="8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4750"/>
                            </p:stCondLst>
                            <p:childTnLst>
                              <p:par>
                                <p:cTn id="36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250"/>
                            </p:stCondLst>
                            <p:childTnLst>
                              <p:par>
                                <p:cTn id="40" presetID="3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800" decel="1000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800" decel="1000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800" decel="1000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800" decel="1000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6250"/>
                            </p:stCondLst>
                            <p:childTnLst>
                              <p:par>
                                <p:cTn id="49" presetID="23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75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75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7250"/>
                            </p:stCondLst>
                            <p:childTnLst>
                              <p:par>
                                <p:cTn id="54" presetID="2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500" tmFilter="0, 0; .2, .5; .8, .5; 1, 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6" dur="250" autoRev="1" fill="hold"/>
                                        <p:tgtEl>
                                          <p:spTgt spid="9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7750"/>
                            </p:stCondLst>
                            <p:childTnLst>
                              <p:par>
                                <p:cTn id="5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8250"/>
                            </p:stCondLst>
                            <p:childTnLst>
                              <p:par>
                                <p:cTn id="62" presetID="3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800" decel="1000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800" decel="1000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800" decel="1000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800" decel="1000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9250"/>
                            </p:stCondLst>
                            <p:childTnLst>
                              <p:par>
                                <p:cTn id="71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3" dur="5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9750"/>
                            </p:stCondLst>
                            <p:childTnLst>
                              <p:par>
                                <p:cTn id="7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7" dur="5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10250"/>
                            </p:stCondLst>
                            <p:childTnLst>
                              <p:par>
                                <p:cTn id="79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81" dur="5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0" grpId="0"/>
      <p:bldP spid="111" grpId="0"/>
      <p:bldP spid="1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100000">
              <a:srgbClr val="E6E6E6"/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矩形 49"/>
          <p:cNvSpPr/>
          <p:nvPr/>
        </p:nvSpPr>
        <p:spPr>
          <a:xfrm>
            <a:off x="451165" y="-1250822"/>
            <a:ext cx="652635" cy="995099"/>
          </a:xfrm>
          <a:prstGeom prst="rect">
            <a:avLst/>
          </a:prstGeom>
          <a:solidFill>
            <a:srgbClr val="1D6FA9"/>
          </a:solidFill>
          <a:ln>
            <a:noFill/>
          </a:ln>
          <a:effectLst>
            <a:outerShdw blurRad="635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1" name="矩形 50"/>
          <p:cNvSpPr/>
          <p:nvPr/>
        </p:nvSpPr>
        <p:spPr>
          <a:xfrm>
            <a:off x="1250865" y="-1250822"/>
            <a:ext cx="652635" cy="995099"/>
          </a:xfrm>
          <a:prstGeom prst="rect">
            <a:avLst/>
          </a:prstGeom>
          <a:solidFill>
            <a:srgbClr val="1F9776"/>
          </a:solidFill>
          <a:ln>
            <a:noFill/>
          </a:ln>
          <a:effectLst>
            <a:outerShdw blurRad="635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2" name="矩形 51"/>
          <p:cNvSpPr/>
          <p:nvPr/>
        </p:nvSpPr>
        <p:spPr>
          <a:xfrm>
            <a:off x="2050564" y="-1250822"/>
            <a:ext cx="652635" cy="995099"/>
          </a:xfrm>
          <a:prstGeom prst="rect">
            <a:avLst/>
          </a:prstGeom>
          <a:solidFill>
            <a:srgbClr val="89C145"/>
          </a:solidFill>
          <a:ln>
            <a:noFill/>
          </a:ln>
          <a:effectLst>
            <a:outerShdw blurRad="635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3" name="矩形 52"/>
          <p:cNvSpPr/>
          <p:nvPr/>
        </p:nvSpPr>
        <p:spPr>
          <a:xfrm>
            <a:off x="2850264" y="-1250822"/>
            <a:ext cx="652635" cy="995099"/>
          </a:xfrm>
          <a:prstGeom prst="rect">
            <a:avLst/>
          </a:prstGeom>
          <a:solidFill>
            <a:srgbClr val="F29C15"/>
          </a:solidFill>
          <a:ln>
            <a:noFill/>
          </a:ln>
          <a:effectLst>
            <a:outerShdw blurRad="635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4" name="矩形 53"/>
          <p:cNvSpPr/>
          <p:nvPr/>
        </p:nvSpPr>
        <p:spPr>
          <a:xfrm>
            <a:off x="3649964" y="-1250822"/>
            <a:ext cx="652635" cy="995099"/>
          </a:xfrm>
          <a:prstGeom prst="rect">
            <a:avLst/>
          </a:prstGeom>
          <a:solidFill>
            <a:srgbClr val="CA2A2B"/>
          </a:solidFill>
          <a:ln>
            <a:noFill/>
          </a:ln>
          <a:effectLst>
            <a:outerShdw blurRad="635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19" name="组合 18"/>
          <p:cNvGrpSpPr/>
          <p:nvPr/>
        </p:nvGrpSpPr>
        <p:grpSpPr>
          <a:xfrm flipH="1">
            <a:off x="-8475" y="0"/>
            <a:ext cx="469934" cy="996044"/>
            <a:chOff x="11722066" y="1592297"/>
            <a:chExt cx="469934" cy="1431122"/>
          </a:xfrm>
        </p:grpSpPr>
        <p:sp>
          <p:nvSpPr>
            <p:cNvPr id="20" name="矩形 19"/>
            <p:cNvSpPr/>
            <p:nvPr/>
          </p:nvSpPr>
          <p:spPr>
            <a:xfrm>
              <a:off x="11857703" y="1592297"/>
              <a:ext cx="334297" cy="1431122"/>
            </a:xfrm>
            <a:prstGeom prst="rect">
              <a:avLst/>
            </a:prstGeom>
            <a:solidFill>
              <a:srgbClr val="1D6FA9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1" name="矩形 20"/>
            <p:cNvSpPr/>
            <p:nvPr/>
          </p:nvSpPr>
          <p:spPr>
            <a:xfrm>
              <a:off x="11722066" y="1592297"/>
              <a:ext cx="72000" cy="1431122"/>
            </a:xfrm>
            <a:prstGeom prst="rect">
              <a:avLst/>
            </a:prstGeom>
            <a:solidFill>
              <a:srgbClr val="1D6FA9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22" name="文本框 21"/>
          <p:cNvSpPr txBox="1"/>
          <p:nvPr/>
        </p:nvSpPr>
        <p:spPr>
          <a:xfrm>
            <a:off x="1021626" y="36357"/>
            <a:ext cx="5742305" cy="9220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54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Experienced change</a:t>
            </a:r>
            <a:endParaRPr lang="en-US" altLang="zh-CN" sz="5400" b="1" dirty="0">
              <a:solidFill>
                <a:schemeClr val="tx1">
                  <a:lumMod val="85000"/>
                  <a:lumOff val="15000"/>
                </a:schemeClr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5954909" y="2393782"/>
            <a:ext cx="2166180" cy="1867397"/>
            <a:chOff x="5954909" y="2393782"/>
            <a:chExt cx="2166180" cy="1867397"/>
          </a:xfrm>
        </p:grpSpPr>
        <p:sp>
          <p:nvSpPr>
            <p:cNvPr id="26" name="六边形 25"/>
            <p:cNvSpPr/>
            <p:nvPr/>
          </p:nvSpPr>
          <p:spPr>
            <a:xfrm>
              <a:off x="5954909" y="2393782"/>
              <a:ext cx="2166180" cy="1867397"/>
            </a:xfrm>
            <a:prstGeom prst="hexagon">
              <a:avLst/>
            </a:prstGeom>
            <a:gradFill>
              <a:gsLst>
                <a:gs pos="100000">
                  <a:schemeClr val="bg1"/>
                </a:gs>
                <a:gs pos="0">
                  <a:schemeClr val="bg1">
                    <a:lumMod val="85000"/>
                  </a:schemeClr>
                </a:gs>
              </a:gsLst>
              <a:lin ang="2700000" scaled="1"/>
            </a:gradFill>
            <a:ln w="19050">
              <a:gradFill flip="none" rotWithShape="1">
                <a:gsLst>
                  <a:gs pos="0">
                    <a:schemeClr val="bg1"/>
                  </a:gs>
                  <a:gs pos="100000">
                    <a:schemeClr val="bg1">
                      <a:lumMod val="85000"/>
                    </a:schemeClr>
                  </a:gs>
                </a:gsLst>
                <a:lin ang="2700000" scaled="1"/>
                <a:tileRect/>
              </a:gradFill>
            </a:ln>
            <a:effectLst>
              <a:outerShdw blurRad="190500" dist="63500" dir="2700000" algn="tl" rotWithShape="0">
                <a:prstClr val="black">
                  <a:alpha val="30000"/>
                </a:prstClr>
              </a:outerShdw>
              <a:softEdge rad="0"/>
            </a:effec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  <a:latin typeface="Arial" panose="020B0604020202020204" pitchFamily="34" charset="0"/>
                <a:ea typeface="微软雅黑" panose="020B0503020204020204" pitchFamily="34" charset="-122"/>
              </a:endParaRPr>
            </a:p>
          </p:txBody>
        </p:sp>
        <p:sp>
          <p:nvSpPr>
            <p:cNvPr id="27" name="任意多边形 26"/>
            <p:cNvSpPr/>
            <p:nvPr/>
          </p:nvSpPr>
          <p:spPr>
            <a:xfrm>
              <a:off x="6181464" y="2510004"/>
              <a:ext cx="1718302" cy="747230"/>
            </a:xfrm>
            <a:custGeom>
              <a:avLst/>
              <a:gdLst>
                <a:gd name="connsiteX0" fmla="*/ 477371 w 2215000"/>
                <a:gd name="connsiteY0" fmla="*/ 0 h 963359"/>
                <a:gd name="connsiteX1" fmla="*/ 1737629 w 2215000"/>
                <a:gd name="connsiteY1" fmla="*/ 0 h 963359"/>
                <a:gd name="connsiteX2" fmla="*/ 2215000 w 2215000"/>
                <a:gd name="connsiteY2" fmla="*/ 954742 h 963359"/>
                <a:gd name="connsiteX3" fmla="*/ 2210692 w 2215000"/>
                <a:gd name="connsiteY3" fmla="*/ 963359 h 963359"/>
                <a:gd name="connsiteX4" fmla="*/ 4309 w 2215000"/>
                <a:gd name="connsiteY4" fmla="*/ 963359 h 963359"/>
                <a:gd name="connsiteX5" fmla="*/ 0 w 2215000"/>
                <a:gd name="connsiteY5" fmla="*/ 954742 h 963359"/>
                <a:gd name="connsiteX6" fmla="*/ 477371 w 2215000"/>
                <a:gd name="connsiteY6" fmla="*/ 0 h 9633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15000" h="963359">
                  <a:moveTo>
                    <a:pt x="477371" y="0"/>
                  </a:moveTo>
                  <a:lnTo>
                    <a:pt x="1737629" y="0"/>
                  </a:lnTo>
                  <a:lnTo>
                    <a:pt x="2215000" y="954742"/>
                  </a:lnTo>
                  <a:lnTo>
                    <a:pt x="2210692" y="963359"/>
                  </a:lnTo>
                  <a:lnTo>
                    <a:pt x="4309" y="963359"/>
                  </a:lnTo>
                  <a:lnTo>
                    <a:pt x="0" y="954742"/>
                  </a:lnTo>
                  <a:lnTo>
                    <a:pt x="477371" y="0"/>
                  </a:lnTo>
                  <a:close/>
                </a:path>
              </a:pathLst>
            </a:custGeom>
            <a:solidFill>
              <a:srgbClr val="1F9776"/>
            </a:solidFill>
            <a:ln w="25400">
              <a:noFill/>
            </a:ln>
            <a:effectLst>
              <a:innerShdw blurRad="63500" dist="381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prstClr val="white"/>
                </a:solidFill>
              </a:endParaRPr>
            </a:p>
          </p:txBody>
        </p:sp>
        <p:sp>
          <p:nvSpPr>
            <p:cNvPr id="65" name="文本框 64"/>
            <p:cNvSpPr txBox="1"/>
            <p:nvPr/>
          </p:nvSpPr>
          <p:spPr>
            <a:xfrm>
              <a:off x="6590272" y="3327480"/>
              <a:ext cx="895454" cy="81268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zh-CN" sz="4800" b="1" dirty="0">
                  <a:solidFill>
                    <a:srgbClr val="1F9776"/>
                  </a:solidFill>
                  <a:latin typeface="Arial Rounded MT Bold" panose="020F0704030504030204" pitchFamily="34" charset="0"/>
                  <a:ea typeface="Kozuka Mincho Pr6N H" panose="02020900000000000000" pitchFamily="18" charset="-128"/>
                  <a:cs typeface="Arial Unicode MS" panose="020B0604020202020204" pitchFamily="34" charset="-122"/>
                </a:rPr>
                <a:t>02</a:t>
              </a:r>
              <a:endParaRPr lang="zh-CN" altLang="en-US" sz="4800" b="1" dirty="0">
                <a:solidFill>
                  <a:srgbClr val="1F9776"/>
                </a:solidFill>
                <a:latin typeface="Arial Rounded MT Bold" panose="020F0704030504030204" pitchFamily="34" charset="0"/>
                <a:ea typeface="Kozuka Mincho Pr6N H" panose="02020900000000000000" pitchFamily="18" charset="-128"/>
                <a:cs typeface="Arial Unicode MS" panose="020B0604020202020204" pitchFamily="34" charset="-122"/>
              </a:endParaRPr>
            </a:p>
          </p:txBody>
        </p:sp>
        <p:sp>
          <p:nvSpPr>
            <p:cNvPr id="68" name="Freeform 26"/>
            <p:cNvSpPr>
              <a:spLocks noEditPoints="1"/>
            </p:cNvSpPr>
            <p:nvPr/>
          </p:nvSpPr>
          <p:spPr bwMode="auto">
            <a:xfrm>
              <a:off x="6842843" y="2697362"/>
              <a:ext cx="378334" cy="397491"/>
            </a:xfrm>
            <a:custGeom>
              <a:avLst/>
              <a:gdLst>
                <a:gd name="T0" fmla="*/ 139 w 577"/>
                <a:gd name="T1" fmla="*/ 87 h 609"/>
                <a:gd name="T2" fmla="*/ 27 w 577"/>
                <a:gd name="T3" fmla="*/ 87 h 609"/>
                <a:gd name="T4" fmla="*/ 27 w 577"/>
                <a:gd name="T5" fmla="*/ 48 h 609"/>
                <a:gd name="T6" fmla="*/ 139 w 577"/>
                <a:gd name="T7" fmla="*/ 48 h 609"/>
                <a:gd name="T8" fmla="*/ 139 w 577"/>
                <a:gd name="T9" fmla="*/ 87 h 609"/>
                <a:gd name="T10" fmla="*/ 139 w 577"/>
                <a:gd name="T11" fmla="*/ 179 h 609"/>
                <a:gd name="T12" fmla="*/ 27 w 577"/>
                <a:gd name="T13" fmla="*/ 179 h 609"/>
                <a:gd name="T14" fmla="*/ 27 w 577"/>
                <a:gd name="T15" fmla="*/ 140 h 609"/>
                <a:gd name="T16" fmla="*/ 139 w 577"/>
                <a:gd name="T17" fmla="*/ 140 h 609"/>
                <a:gd name="T18" fmla="*/ 139 w 577"/>
                <a:gd name="T19" fmla="*/ 179 h 609"/>
                <a:gd name="T20" fmla="*/ 139 w 577"/>
                <a:gd name="T21" fmla="*/ 271 h 609"/>
                <a:gd name="T22" fmla="*/ 27 w 577"/>
                <a:gd name="T23" fmla="*/ 271 h 609"/>
                <a:gd name="T24" fmla="*/ 27 w 577"/>
                <a:gd name="T25" fmla="*/ 232 h 609"/>
                <a:gd name="T26" fmla="*/ 139 w 577"/>
                <a:gd name="T27" fmla="*/ 232 h 609"/>
                <a:gd name="T28" fmla="*/ 139 w 577"/>
                <a:gd name="T29" fmla="*/ 271 h 609"/>
                <a:gd name="T30" fmla="*/ 0 w 577"/>
                <a:gd name="T31" fmla="*/ 609 h 609"/>
                <a:gd name="T32" fmla="*/ 166 w 577"/>
                <a:gd name="T33" fmla="*/ 609 h 609"/>
                <a:gd name="T34" fmla="*/ 166 w 577"/>
                <a:gd name="T35" fmla="*/ 0 h 609"/>
                <a:gd name="T36" fmla="*/ 0 w 577"/>
                <a:gd name="T37" fmla="*/ 0 h 609"/>
                <a:gd name="T38" fmla="*/ 0 w 577"/>
                <a:gd name="T39" fmla="*/ 609 h 609"/>
                <a:gd name="T40" fmla="*/ 344 w 577"/>
                <a:gd name="T41" fmla="*/ 87 h 609"/>
                <a:gd name="T42" fmla="*/ 232 w 577"/>
                <a:gd name="T43" fmla="*/ 87 h 609"/>
                <a:gd name="T44" fmla="*/ 232 w 577"/>
                <a:gd name="T45" fmla="*/ 48 h 609"/>
                <a:gd name="T46" fmla="*/ 344 w 577"/>
                <a:gd name="T47" fmla="*/ 48 h 609"/>
                <a:gd name="T48" fmla="*/ 344 w 577"/>
                <a:gd name="T49" fmla="*/ 87 h 609"/>
                <a:gd name="T50" fmla="*/ 344 w 577"/>
                <a:gd name="T51" fmla="*/ 179 h 609"/>
                <a:gd name="T52" fmla="*/ 232 w 577"/>
                <a:gd name="T53" fmla="*/ 179 h 609"/>
                <a:gd name="T54" fmla="*/ 232 w 577"/>
                <a:gd name="T55" fmla="*/ 140 h 609"/>
                <a:gd name="T56" fmla="*/ 344 w 577"/>
                <a:gd name="T57" fmla="*/ 140 h 609"/>
                <a:gd name="T58" fmla="*/ 344 w 577"/>
                <a:gd name="T59" fmla="*/ 179 h 609"/>
                <a:gd name="T60" fmla="*/ 344 w 577"/>
                <a:gd name="T61" fmla="*/ 271 h 609"/>
                <a:gd name="T62" fmla="*/ 232 w 577"/>
                <a:gd name="T63" fmla="*/ 271 h 609"/>
                <a:gd name="T64" fmla="*/ 232 w 577"/>
                <a:gd name="T65" fmla="*/ 232 h 609"/>
                <a:gd name="T66" fmla="*/ 344 w 577"/>
                <a:gd name="T67" fmla="*/ 232 h 609"/>
                <a:gd name="T68" fmla="*/ 344 w 577"/>
                <a:gd name="T69" fmla="*/ 271 h 609"/>
                <a:gd name="T70" fmla="*/ 205 w 577"/>
                <a:gd name="T71" fmla="*/ 609 h 609"/>
                <a:gd name="T72" fmla="*/ 371 w 577"/>
                <a:gd name="T73" fmla="*/ 609 h 609"/>
                <a:gd name="T74" fmla="*/ 371 w 577"/>
                <a:gd name="T75" fmla="*/ 0 h 609"/>
                <a:gd name="T76" fmla="*/ 205 w 577"/>
                <a:gd name="T77" fmla="*/ 0 h 609"/>
                <a:gd name="T78" fmla="*/ 205 w 577"/>
                <a:gd name="T79" fmla="*/ 609 h 609"/>
                <a:gd name="T80" fmla="*/ 549 w 577"/>
                <a:gd name="T81" fmla="*/ 87 h 609"/>
                <a:gd name="T82" fmla="*/ 437 w 577"/>
                <a:gd name="T83" fmla="*/ 87 h 609"/>
                <a:gd name="T84" fmla="*/ 437 w 577"/>
                <a:gd name="T85" fmla="*/ 48 h 609"/>
                <a:gd name="T86" fmla="*/ 549 w 577"/>
                <a:gd name="T87" fmla="*/ 48 h 609"/>
                <a:gd name="T88" fmla="*/ 549 w 577"/>
                <a:gd name="T89" fmla="*/ 87 h 609"/>
                <a:gd name="T90" fmla="*/ 549 w 577"/>
                <a:gd name="T91" fmla="*/ 179 h 609"/>
                <a:gd name="T92" fmla="*/ 437 w 577"/>
                <a:gd name="T93" fmla="*/ 179 h 609"/>
                <a:gd name="T94" fmla="*/ 437 w 577"/>
                <a:gd name="T95" fmla="*/ 140 h 609"/>
                <a:gd name="T96" fmla="*/ 549 w 577"/>
                <a:gd name="T97" fmla="*/ 140 h 609"/>
                <a:gd name="T98" fmla="*/ 549 w 577"/>
                <a:gd name="T99" fmla="*/ 179 h 609"/>
                <a:gd name="T100" fmla="*/ 549 w 577"/>
                <a:gd name="T101" fmla="*/ 271 h 609"/>
                <a:gd name="T102" fmla="*/ 437 w 577"/>
                <a:gd name="T103" fmla="*/ 271 h 609"/>
                <a:gd name="T104" fmla="*/ 437 w 577"/>
                <a:gd name="T105" fmla="*/ 232 h 609"/>
                <a:gd name="T106" fmla="*/ 549 w 577"/>
                <a:gd name="T107" fmla="*/ 232 h 609"/>
                <a:gd name="T108" fmla="*/ 549 w 577"/>
                <a:gd name="T109" fmla="*/ 271 h 609"/>
                <a:gd name="T110" fmla="*/ 410 w 577"/>
                <a:gd name="T111" fmla="*/ 609 h 609"/>
                <a:gd name="T112" fmla="*/ 577 w 577"/>
                <a:gd name="T113" fmla="*/ 609 h 609"/>
                <a:gd name="T114" fmla="*/ 577 w 577"/>
                <a:gd name="T115" fmla="*/ 0 h 609"/>
                <a:gd name="T116" fmla="*/ 410 w 577"/>
                <a:gd name="T117" fmla="*/ 0 h 609"/>
                <a:gd name="T118" fmla="*/ 410 w 577"/>
                <a:gd name="T119" fmla="*/ 609 h 6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577" h="609">
                  <a:moveTo>
                    <a:pt x="139" y="87"/>
                  </a:moveTo>
                  <a:lnTo>
                    <a:pt x="27" y="87"/>
                  </a:lnTo>
                  <a:lnTo>
                    <a:pt x="27" y="48"/>
                  </a:lnTo>
                  <a:lnTo>
                    <a:pt x="139" y="48"/>
                  </a:lnTo>
                  <a:lnTo>
                    <a:pt x="139" y="87"/>
                  </a:lnTo>
                  <a:close/>
                  <a:moveTo>
                    <a:pt x="139" y="179"/>
                  </a:moveTo>
                  <a:lnTo>
                    <a:pt x="27" y="179"/>
                  </a:lnTo>
                  <a:lnTo>
                    <a:pt x="27" y="140"/>
                  </a:lnTo>
                  <a:lnTo>
                    <a:pt x="139" y="140"/>
                  </a:lnTo>
                  <a:lnTo>
                    <a:pt x="139" y="179"/>
                  </a:lnTo>
                  <a:close/>
                  <a:moveTo>
                    <a:pt x="139" y="271"/>
                  </a:moveTo>
                  <a:lnTo>
                    <a:pt x="27" y="271"/>
                  </a:lnTo>
                  <a:lnTo>
                    <a:pt x="27" y="232"/>
                  </a:lnTo>
                  <a:lnTo>
                    <a:pt x="139" y="232"/>
                  </a:lnTo>
                  <a:lnTo>
                    <a:pt x="139" y="271"/>
                  </a:lnTo>
                  <a:close/>
                  <a:moveTo>
                    <a:pt x="0" y="609"/>
                  </a:moveTo>
                  <a:lnTo>
                    <a:pt x="166" y="609"/>
                  </a:lnTo>
                  <a:lnTo>
                    <a:pt x="166" y="0"/>
                  </a:lnTo>
                  <a:lnTo>
                    <a:pt x="0" y="0"/>
                  </a:lnTo>
                  <a:lnTo>
                    <a:pt x="0" y="609"/>
                  </a:lnTo>
                  <a:close/>
                  <a:moveTo>
                    <a:pt x="344" y="87"/>
                  </a:moveTo>
                  <a:lnTo>
                    <a:pt x="232" y="87"/>
                  </a:lnTo>
                  <a:lnTo>
                    <a:pt x="232" y="48"/>
                  </a:lnTo>
                  <a:lnTo>
                    <a:pt x="344" y="48"/>
                  </a:lnTo>
                  <a:lnTo>
                    <a:pt x="344" y="87"/>
                  </a:lnTo>
                  <a:close/>
                  <a:moveTo>
                    <a:pt x="344" y="179"/>
                  </a:moveTo>
                  <a:lnTo>
                    <a:pt x="232" y="179"/>
                  </a:lnTo>
                  <a:lnTo>
                    <a:pt x="232" y="140"/>
                  </a:lnTo>
                  <a:lnTo>
                    <a:pt x="344" y="140"/>
                  </a:lnTo>
                  <a:lnTo>
                    <a:pt x="344" y="179"/>
                  </a:lnTo>
                  <a:close/>
                  <a:moveTo>
                    <a:pt x="344" y="271"/>
                  </a:moveTo>
                  <a:lnTo>
                    <a:pt x="232" y="271"/>
                  </a:lnTo>
                  <a:lnTo>
                    <a:pt x="232" y="232"/>
                  </a:lnTo>
                  <a:lnTo>
                    <a:pt x="344" y="232"/>
                  </a:lnTo>
                  <a:lnTo>
                    <a:pt x="344" y="271"/>
                  </a:lnTo>
                  <a:close/>
                  <a:moveTo>
                    <a:pt x="205" y="609"/>
                  </a:moveTo>
                  <a:lnTo>
                    <a:pt x="371" y="609"/>
                  </a:lnTo>
                  <a:lnTo>
                    <a:pt x="371" y="0"/>
                  </a:lnTo>
                  <a:lnTo>
                    <a:pt x="205" y="0"/>
                  </a:lnTo>
                  <a:lnTo>
                    <a:pt x="205" y="609"/>
                  </a:lnTo>
                  <a:close/>
                  <a:moveTo>
                    <a:pt x="549" y="87"/>
                  </a:moveTo>
                  <a:lnTo>
                    <a:pt x="437" y="87"/>
                  </a:lnTo>
                  <a:lnTo>
                    <a:pt x="437" y="48"/>
                  </a:lnTo>
                  <a:lnTo>
                    <a:pt x="549" y="48"/>
                  </a:lnTo>
                  <a:lnTo>
                    <a:pt x="549" y="87"/>
                  </a:lnTo>
                  <a:close/>
                  <a:moveTo>
                    <a:pt x="549" y="179"/>
                  </a:moveTo>
                  <a:lnTo>
                    <a:pt x="437" y="179"/>
                  </a:lnTo>
                  <a:lnTo>
                    <a:pt x="437" y="140"/>
                  </a:lnTo>
                  <a:lnTo>
                    <a:pt x="549" y="140"/>
                  </a:lnTo>
                  <a:lnTo>
                    <a:pt x="549" y="179"/>
                  </a:lnTo>
                  <a:close/>
                  <a:moveTo>
                    <a:pt x="549" y="271"/>
                  </a:moveTo>
                  <a:lnTo>
                    <a:pt x="437" y="271"/>
                  </a:lnTo>
                  <a:lnTo>
                    <a:pt x="437" y="232"/>
                  </a:lnTo>
                  <a:lnTo>
                    <a:pt x="549" y="232"/>
                  </a:lnTo>
                  <a:lnTo>
                    <a:pt x="549" y="271"/>
                  </a:lnTo>
                  <a:close/>
                  <a:moveTo>
                    <a:pt x="410" y="609"/>
                  </a:moveTo>
                  <a:lnTo>
                    <a:pt x="577" y="609"/>
                  </a:lnTo>
                  <a:lnTo>
                    <a:pt x="577" y="0"/>
                  </a:lnTo>
                  <a:lnTo>
                    <a:pt x="410" y="0"/>
                  </a:lnTo>
                  <a:lnTo>
                    <a:pt x="410" y="609"/>
                  </a:lnTo>
                  <a:close/>
                </a:path>
              </a:pathLst>
            </a:custGeom>
            <a:solidFill>
              <a:srgbClr val="FDFDFD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schemeClr val="accent2"/>
                </a:solidFill>
              </a:endParaRPr>
            </a:p>
          </p:txBody>
        </p:sp>
      </p:grpSp>
      <p:grpSp>
        <p:nvGrpSpPr>
          <p:cNvPr id="5" name="组合 4"/>
          <p:cNvGrpSpPr/>
          <p:nvPr/>
        </p:nvGrpSpPr>
        <p:grpSpPr>
          <a:xfrm>
            <a:off x="4015284" y="3443701"/>
            <a:ext cx="2166180" cy="1867397"/>
            <a:chOff x="4015284" y="3443701"/>
            <a:chExt cx="2166180" cy="1867397"/>
          </a:xfrm>
        </p:grpSpPr>
        <p:sp>
          <p:nvSpPr>
            <p:cNvPr id="28" name="六边形 27"/>
            <p:cNvSpPr/>
            <p:nvPr/>
          </p:nvSpPr>
          <p:spPr>
            <a:xfrm>
              <a:off x="4015284" y="3443701"/>
              <a:ext cx="2166180" cy="1867397"/>
            </a:xfrm>
            <a:prstGeom prst="hexagon">
              <a:avLst/>
            </a:prstGeom>
            <a:gradFill>
              <a:gsLst>
                <a:gs pos="100000">
                  <a:schemeClr val="bg1"/>
                </a:gs>
                <a:gs pos="0">
                  <a:schemeClr val="bg1">
                    <a:lumMod val="85000"/>
                  </a:schemeClr>
                </a:gs>
              </a:gsLst>
              <a:lin ang="2700000" scaled="1"/>
            </a:gradFill>
            <a:ln w="19050">
              <a:gradFill flip="none" rotWithShape="1">
                <a:gsLst>
                  <a:gs pos="0">
                    <a:schemeClr val="bg1"/>
                  </a:gs>
                  <a:gs pos="100000">
                    <a:schemeClr val="bg1">
                      <a:lumMod val="85000"/>
                    </a:schemeClr>
                  </a:gs>
                </a:gsLst>
                <a:lin ang="2700000" scaled="1"/>
                <a:tileRect/>
              </a:gradFill>
            </a:ln>
            <a:effectLst>
              <a:outerShdw blurRad="190500" dist="63500" dir="2700000" algn="tl" rotWithShape="0">
                <a:prstClr val="black">
                  <a:alpha val="30000"/>
                </a:prstClr>
              </a:outerShdw>
              <a:softEdge rad="0"/>
            </a:effec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  <a:latin typeface="Arial" panose="020B0604020202020204" pitchFamily="34" charset="0"/>
                <a:ea typeface="微软雅黑" panose="020B0503020204020204" pitchFamily="34" charset="-122"/>
              </a:endParaRPr>
            </a:p>
          </p:txBody>
        </p:sp>
        <p:sp>
          <p:nvSpPr>
            <p:cNvPr id="29" name="任意多边形 28"/>
            <p:cNvSpPr/>
            <p:nvPr/>
          </p:nvSpPr>
          <p:spPr>
            <a:xfrm>
              <a:off x="4241838" y="3559923"/>
              <a:ext cx="1718302" cy="747230"/>
            </a:xfrm>
            <a:custGeom>
              <a:avLst/>
              <a:gdLst>
                <a:gd name="connsiteX0" fmla="*/ 477371 w 2215000"/>
                <a:gd name="connsiteY0" fmla="*/ 0 h 963359"/>
                <a:gd name="connsiteX1" fmla="*/ 1737629 w 2215000"/>
                <a:gd name="connsiteY1" fmla="*/ 0 h 963359"/>
                <a:gd name="connsiteX2" fmla="*/ 2215000 w 2215000"/>
                <a:gd name="connsiteY2" fmla="*/ 954742 h 963359"/>
                <a:gd name="connsiteX3" fmla="*/ 2210692 w 2215000"/>
                <a:gd name="connsiteY3" fmla="*/ 963359 h 963359"/>
                <a:gd name="connsiteX4" fmla="*/ 4309 w 2215000"/>
                <a:gd name="connsiteY4" fmla="*/ 963359 h 963359"/>
                <a:gd name="connsiteX5" fmla="*/ 0 w 2215000"/>
                <a:gd name="connsiteY5" fmla="*/ 954742 h 963359"/>
                <a:gd name="connsiteX6" fmla="*/ 477371 w 2215000"/>
                <a:gd name="connsiteY6" fmla="*/ 0 h 9633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15000" h="963359">
                  <a:moveTo>
                    <a:pt x="477371" y="0"/>
                  </a:moveTo>
                  <a:lnTo>
                    <a:pt x="1737629" y="0"/>
                  </a:lnTo>
                  <a:lnTo>
                    <a:pt x="2215000" y="954742"/>
                  </a:lnTo>
                  <a:lnTo>
                    <a:pt x="2210692" y="963359"/>
                  </a:lnTo>
                  <a:lnTo>
                    <a:pt x="4309" y="963359"/>
                  </a:lnTo>
                  <a:lnTo>
                    <a:pt x="0" y="954742"/>
                  </a:lnTo>
                  <a:lnTo>
                    <a:pt x="477371" y="0"/>
                  </a:lnTo>
                  <a:close/>
                </a:path>
              </a:pathLst>
            </a:custGeom>
            <a:solidFill>
              <a:srgbClr val="89C145"/>
            </a:solidFill>
            <a:ln w="25400">
              <a:noFill/>
            </a:ln>
            <a:effectLst>
              <a:innerShdw blurRad="63500" dist="381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prstClr val="white"/>
                </a:solidFill>
              </a:endParaRPr>
            </a:p>
          </p:txBody>
        </p:sp>
        <p:sp>
          <p:nvSpPr>
            <p:cNvPr id="66" name="文本框 65"/>
            <p:cNvSpPr txBox="1"/>
            <p:nvPr/>
          </p:nvSpPr>
          <p:spPr>
            <a:xfrm>
              <a:off x="4680253" y="4402785"/>
              <a:ext cx="895454" cy="81268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zh-CN" sz="4800" b="1" dirty="0">
                  <a:solidFill>
                    <a:srgbClr val="89C145"/>
                  </a:solidFill>
                  <a:latin typeface="Arial Rounded MT Bold" panose="020F0704030504030204" pitchFamily="34" charset="0"/>
                  <a:ea typeface="Kozuka Mincho Pr6N H" panose="02020900000000000000" pitchFamily="18" charset="-128"/>
                  <a:cs typeface="Arial Unicode MS" panose="020B0604020202020204" pitchFamily="34" charset="-122"/>
                </a:rPr>
                <a:t>03</a:t>
              </a:r>
              <a:endParaRPr lang="zh-CN" altLang="en-US" sz="4800" b="1" dirty="0">
                <a:solidFill>
                  <a:srgbClr val="89C145"/>
                </a:solidFill>
                <a:latin typeface="Arial Rounded MT Bold" panose="020F0704030504030204" pitchFamily="34" charset="0"/>
                <a:ea typeface="Kozuka Mincho Pr6N H" panose="02020900000000000000" pitchFamily="18" charset="-128"/>
                <a:cs typeface="Arial Unicode MS" panose="020B0604020202020204" pitchFamily="34" charset="-122"/>
              </a:endParaRPr>
            </a:p>
          </p:txBody>
        </p:sp>
        <p:sp>
          <p:nvSpPr>
            <p:cNvPr id="69" name="Freeform 16"/>
            <p:cNvSpPr>
              <a:spLocks noEditPoints="1"/>
            </p:cNvSpPr>
            <p:nvPr/>
          </p:nvSpPr>
          <p:spPr bwMode="auto">
            <a:xfrm>
              <a:off x="4870125" y="3754713"/>
              <a:ext cx="511402" cy="407827"/>
            </a:xfrm>
            <a:custGeom>
              <a:avLst/>
              <a:gdLst>
                <a:gd name="T0" fmla="*/ 1238 w 1238"/>
                <a:gd name="T1" fmla="*/ 579 h 986"/>
                <a:gd name="T2" fmla="*/ 424 w 1238"/>
                <a:gd name="T3" fmla="*/ 579 h 986"/>
                <a:gd name="T4" fmla="*/ 443 w 1238"/>
                <a:gd name="T5" fmla="*/ 209 h 986"/>
                <a:gd name="T6" fmla="*/ 357 w 1238"/>
                <a:gd name="T7" fmla="*/ 223 h 986"/>
                <a:gd name="T8" fmla="*/ 329 w 1238"/>
                <a:gd name="T9" fmla="*/ 254 h 986"/>
                <a:gd name="T10" fmla="*/ 441 w 1238"/>
                <a:gd name="T11" fmla="*/ 316 h 986"/>
                <a:gd name="T12" fmla="*/ 311 w 1238"/>
                <a:gd name="T13" fmla="*/ 0 h 986"/>
                <a:gd name="T14" fmla="*/ 311 w 1238"/>
                <a:gd name="T15" fmla="*/ 620 h 986"/>
                <a:gd name="T16" fmla="*/ 367 w 1238"/>
                <a:gd name="T17" fmla="*/ 550 h 986"/>
                <a:gd name="T18" fmla="*/ 329 w 1238"/>
                <a:gd name="T19" fmla="*/ 473 h 986"/>
                <a:gd name="T20" fmla="*/ 295 w 1238"/>
                <a:gd name="T21" fmla="*/ 516 h 986"/>
                <a:gd name="T22" fmla="*/ 168 w 1238"/>
                <a:gd name="T23" fmla="*/ 370 h 986"/>
                <a:gd name="T24" fmla="*/ 295 w 1238"/>
                <a:gd name="T25" fmla="*/ 410 h 986"/>
                <a:gd name="T26" fmla="*/ 229 w 1238"/>
                <a:gd name="T27" fmla="*/ 307 h 986"/>
                <a:gd name="T28" fmla="*/ 295 w 1238"/>
                <a:gd name="T29" fmla="*/ 127 h 986"/>
                <a:gd name="T30" fmla="*/ 329 w 1238"/>
                <a:gd name="T31" fmla="*/ 104 h 986"/>
                <a:gd name="T32" fmla="*/ 443 w 1238"/>
                <a:gd name="T33" fmla="*/ 209 h 986"/>
                <a:gd name="T34" fmla="*/ 295 w 1238"/>
                <a:gd name="T35" fmla="*/ 186 h 986"/>
                <a:gd name="T36" fmla="*/ 295 w 1238"/>
                <a:gd name="T37" fmla="*/ 245 h 986"/>
                <a:gd name="T38" fmla="*/ 329 w 1238"/>
                <a:gd name="T39" fmla="*/ 413 h 986"/>
                <a:gd name="T40" fmla="*/ 357 w 1238"/>
                <a:gd name="T41" fmla="*/ 398 h 986"/>
                <a:gd name="T42" fmla="*/ 359 w 1238"/>
                <a:gd name="T43" fmla="*/ 356 h 986"/>
                <a:gd name="T44" fmla="*/ 329 w 1238"/>
                <a:gd name="T45" fmla="*/ 413 h 986"/>
                <a:gd name="T46" fmla="*/ 854 w 1238"/>
                <a:gd name="T47" fmla="*/ 713 h 986"/>
                <a:gd name="T48" fmla="*/ 904 w 1238"/>
                <a:gd name="T49" fmla="*/ 665 h 986"/>
                <a:gd name="T50" fmla="*/ 854 w 1238"/>
                <a:gd name="T51" fmla="*/ 617 h 986"/>
                <a:gd name="T52" fmla="*/ 810 w 1238"/>
                <a:gd name="T53" fmla="*/ 416 h 986"/>
                <a:gd name="T54" fmla="*/ 784 w 1238"/>
                <a:gd name="T55" fmla="*/ 477 h 986"/>
                <a:gd name="T56" fmla="*/ 810 w 1238"/>
                <a:gd name="T57" fmla="*/ 416 h 986"/>
                <a:gd name="T58" fmla="*/ 1004 w 1238"/>
                <a:gd name="T59" fmla="*/ 447 h 986"/>
                <a:gd name="T60" fmla="*/ 854 w 1238"/>
                <a:gd name="T61" fmla="*/ 418 h 986"/>
                <a:gd name="T62" fmla="*/ 977 w 1238"/>
                <a:gd name="T63" fmla="*/ 557 h 986"/>
                <a:gd name="T64" fmla="*/ 854 w 1238"/>
                <a:gd name="T65" fmla="*/ 792 h 986"/>
                <a:gd name="T66" fmla="*/ 810 w 1238"/>
                <a:gd name="T67" fmla="*/ 849 h 986"/>
                <a:gd name="T68" fmla="*/ 643 w 1238"/>
                <a:gd name="T69" fmla="*/ 658 h 986"/>
                <a:gd name="T70" fmla="*/ 810 w 1238"/>
                <a:gd name="T71" fmla="*/ 710 h 986"/>
                <a:gd name="T72" fmla="*/ 724 w 1238"/>
                <a:gd name="T73" fmla="*/ 575 h 986"/>
                <a:gd name="T74" fmla="*/ 810 w 1238"/>
                <a:gd name="T75" fmla="*/ 339 h 986"/>
                <a:gd name="T76" fmla="*/ 854 w 1238"/>
                <a:gd name="T77" fmla="*/ 309 h 986"/>
                <a:gd name="T78" fmla="*/ 1004 w 1238"/>
                <a:gd name="T79" fmla="*/ 447 h 9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1238" h="986">
                  <a:moveTo>
                    <a:pt x="831" y="172"/>
                  </a:moveTo>
                  <a:cubicBezTo>
                    <a:pt x="1055" y="172"/>
                    <a:pt x="1238" y="354"/>
                    <a:pt x="1238" y="579"/>
                  </a:cubicBezTo>
                  <a:cubicBezTo>
                    <a:pt x="1238" y="804"/>
                    <a:pt x="1055" y="986"/>
                    <a:pt x="831" y="986"/>
                  </a:cubicBezTo>
                  <a:cubicBezTo>
                    <a:pt x="606" y="986"/>
                    <a:pt x="424" y="804"/>
                    <a:pt x="424" y="579"/>
                  </a:cubicBezTo>
                  <a:cubicBezTo>
                    <a:pt x="424" y="354"/>
                    <a:pt x="606" y="172"/>
                    <a:pt x="831" y="172"/>
                  </a:cubicBezTo>
                  <a:close/>
                  <a:moveTo>
                    <a:pt x="443" y="209"/>
                  </a:moveTo>
                  <a:lnTo>
                    <a:pt x="443" y="209"/>
                  </a:lnTo>
                  <a:lnTo>
                    <a:pt x="357" y="223"/>
                  </a:lnTo>
                  <a:cubicBezTo>
                    <a:pt x="350" y="204"/>
                    <a:pt x="346" y="197"/>
                    <a:pt x="329" y="187"/>
                  </a:cubicBezTo>
                  <a:lnTo>
                    <a:pt x="329" y="254"/>
                  </a:lnTo>
                  <a:cubicBezTo>
                    <a:pt x="375" y="266"/>
                    <a:pt x="406" y="279"/>
                    <a:pt x="422" y="293"/>
                  </a:cubicBezTo>
                  <a:cubicBezTo>
                    <a:pt x="430" y="300"/>
                    <a:pt x="436" y="308"/>
                    <a:pt x="441" y="316"/>
                  </a:cubicBezTo>
                  <a:cubicBezTo>
                    <a:pt x="480" y="260"/>
                    <a:pt x="533" y="215"/>
                    <a:pt x="594" y="185"/>
                  </a:cubicBezTo>
                  <a:cubicBezTo>
                    <a:pt x="546" y="76"/>
                    <a:pt x="437" y="0"/>
                    <a:pt x="311" y="0"/>
                  </a:cubicBezTo>
                  <a:cubicBezTo>
                    <a:pt x="139" y="0"/>
                    <a:pt x="0" y="139"/>
                    <a:pt x="0" y="310"/>
                  </a:cubicBezTo>
                  <a:cubicBezTo>
                    <a:pt x="0" y="481"/>
                    <a:pt x="139" y="620"/>
                    <a:pt x="311" y="620"/>
                  </a:cubicBezTo>
                  <a:cubicBezTo>
                    <a:pt x="331" y="620"/>
                    <a:pt x="352" y="618"/>
                    <a:pt x="372" y="614"/>
                  </a:cubicBezTo>
                  <a:cubicBezTo>
                    <a:pt x="368" y="593"/>
                    <a:pt x="367" y="572"/>
                    <a:pt x="367" y="550"/>
                  </a:cubicBezTo>
                  <a:cubicBezTo>
                    <a:pt x="367" y="521"/>
                    <a:pt x="370" y="493"/>
                    <a:pt x="376" y="465"/>
                  </a:cubicBezTo>
                  <a:cubicBezTo>
                    <a:pt x="361" y="470"/>
                    <a:pt x="345" y="472"/>
                    <a:pt x="329" y="473"/>
                  </a:cubicBezTo>
                  <a:lnTo>
                    <a:pt x="329" y="516"/>
                  </a:lnTo>
                  <a:lnTo>
                    <a:pt x="295" y="516"/>
                  </a:lnTo>
                  <a:lnTo>
                    <a:pt x="295" y="473"/>
                  </a:lnTo>
                  <a:cubicBezTo>
                    <a:pt x="226" y="467"/>
                    <a:pt x="180" y="440"/>
                    <a:pt x="168" y="370"/>
                  </a:cubicBezTo>
                  <a:lnTo>
                    <a:pt x="261" y="359"/>
                  </a:lnTo>
                  <a:cubicBezTo>
                    <a:pt x="265" y="385"/>
                    <a:pt x="271" y="398"/>
                    <a:pt x="295" y="410"/>
                  </a:cubicBezTo>
                  <a:lnTo>
                    <a:pt x="295" y="329"/>
                  </a:lnTo>
                  <a:cubicBezTo>
                    <a:pt x="264" y="320"/>
                    <a:pt x="242" y="313"/>
                    <a:pt x="229" y="307"/>
                  </a:cubicBezTo>
                  <a:cubicBezTo>
                    <a:pt x="173" y="279"/>
                    <a:pt x="166" y="200"/>
                    <a:pt x="210" y="157"/>
                  </a:cubicBezTo>
                  <a:cubicBezTo>
                    <a:pt x="229" y="139"/>
                    <a:pt x="257" y="129"/>
                    <a:pt x="295" y="127"/>
                  </a:cubicBezTo>
                  <a:lnTo>
                    <a:pt x="295" y="104"/>
                  </a:lnTo>
                  <a:lnTo>
                    <a:pt x="329" y="104"/>
                  </a:lnTo>
                  <a:lnTo>
                    <a:pt x="329" y="127"/>
                  </a:lnTo>
                  <a:cubicBezTo>
                    <a:pt x="384" y="130"/>
                    <a:pt x="430" y="151"/>
                    <a:pt x="443" y="209"/>
                  </a:cubicBezTo>
                  <a:close/>
                  <a:moveTo>
                    <a:pt x="295" y="186"/>
                  </a:moveTo>
                  <a:lnTo>
                    <a:pt x="295" y="186"/>
                  </a:lnTo>
                  <a:cubicBezTo>
                    <a:pt x="274" y="193"/>
                    <a:pt x="259" y="212"/>
                    <a:pt x="275" y="233"/>
                  </a:cubicBezTo>
                  <a:cubicBezTo>
                    <a:pt x="279" y="238"/>
                    <a:pt x="285" y="242"/>
                    <a:pt x="295" y="245"/>
                  </a:cubicBezTo>
                  <a:lnTo>
                    <a:pt x="295" y="186"/>
                  </a:lnTo>
                  <a:close/>
                  <a:moveTo>
                    <a:pt x="329" y="413"/>
                  </a:moveTo>
                  <a:lnTo>
                    <a:pt x="329" y="413"/>
                  </a:lnTo>
                  <a:cubicBezTo>
                    <a:pt x="342" y="410"/>
                    <a:pt x="351" y="405"/>
                    <a:pt x="357" y="398"/>
                  </a:cubicBezTo>
                  <a:cubicBezTo>
                    <a:pt x="363" y="392"/>
                    <a:pt x="366" y="384"/>
                    <a:pt x="366" y="376"/>
                  </a:cubicBezTo>
                  <a:cubicBezTo>
                    <a:pt x="366" y="368"/>
                    <a:pt x="364" y="362"/>
                    <a:pt x="359" y="356"/>
                  </a:cubicBezTo>
                  <a:cubicBezTo>
                    <a:pt x="354" y="350"/>
                    <a:pt x="344" y="344"/>
                    <a:pt x="329" y="339"/>
                  </a:cubicBezTo>
                  <a:lnTo>
                    <a:pt x="329" y="413"/>
                  </a:lnTo>
                  <a:close/>
                  <a:moveTo>
                    <a:pt x="854" y="713"/>
                  </a:moveTo>
                  <a:lnTo>
                    <a:pt x="854" y="713"/>
                  </a:lnTo>
                  <a:cubicBezTo>
                    <a:pt x="871" y="710"/>
                    <a:pt x="884" y="703"/>
                    <a:pt x="892" y="695"/>
                  </a:cubicBezTo>
                  <a:cubicBezTo>
                    <a:pt x="900" y="686"/>
                    <a:pt x="904" y="676"/>
                    <a:pt x="904" y="665"/>
                  </a:cubicBezTo>
                  <a:cubicBezTo>
                    <a:pt x="904" y="656"/>
                    <a:pt x="901" y="647"/>
                    <a:pt x="894" y="639"/>
                  </a:cubicBezTo>
                  <a:cubicBezTo>
                    <a:pt x="887" y="631"/>
                    <a:pt x="874" y="624"/>
                    <a:pt x="854" y="617"/>
                  </a:cubicBezTo>
                  <a:lnTo>
                    <a:pt x="854" y="713"/>
                  </a:lnTo>
                  <a:close/>
                  <a:moveTo>
                    <a:pt x="810" y="416"/>
                  </a:moveTo>
                  <a:lnTo>
                    <a:pt x="810" y="416"/>
                  </a:lnTo>
                  <a:cubicBezTo>
                    <a:pt x="783" y="426"/>
                    <a:pt x="763" y="451"/>
                    <a:pt x="784" y="477"/>
                  </a:cubicBezTo>
                  <a:cubicBezTo>
                    <a:pt x="789" y="484"/>
                    <a:pt x="798" y="489"/>
                    <a:pt x="810" y="494"/>
                  </a:cubicBezTo>
                  <a:lnTo>
                    <a:pt x="810" y="416"/>
                  </a:lnTo>
                  <a:close/>
                  <a:moveTo>
                    <a:pt x="1004" y="447"/>
                  </a:moveTo>
                  <a:lnTo>
                    <a:pt x="1004" y="447"/>
                  </a:lnTo>
                  <a:lnTo>
                    <a:pt x="892" y="464"/>
                  </a:lnTo>
                  <a:cubicBezTo>
                    <a:pt x="883" y="440"/>
                    <a:pt x="877" y="430"/>
                    <a:pt x="854" y="418"/>
                  </a:cubicBezTo>
                  <a:lnTo>
                    <a:pt x="854" y="505"/>
                  </a:lnTo>
                  <a:cubicBezTo>
                    <a:pt x="916" y="521"/>
                    <a:pt x="956" y="539"/>
                    <a:pt x="977" y="557"/>
                  </a:cubicBezTo>
                  <a:cubicBezTo>
                    <a:pt x="1043" y="616"/>
                    <a:pt x="1024" y="719"/>
                    <a:pt x="953" y="765"/>
                  </a:cubicBezTo>
                  <a:cubicBezTo>
                    <a:pt x="925" y="783"/>
                    <a:pt x="892" y="791"/>
                    <a:pt x="854" y="792"/>
                  </a:cubicBezTo>
                  <a:lnTo>
                    <a:pt x="854" y="849"/>
                  </a:lnTo>
                  <a:lnTo>
                    <a:pt x="810" y="849"/>
                  </a:lnTo>
                  <a:lnTo>
                    <a:pt x="810" y="792"/>
                  </a:lnTo>
                  <a:cubicBezTo>
                    <a:pt x="720" y="784"/>
                    <a:pt x="660" y="750"/>
                    <a:pt x="643" y="658"/>
                  </a:cubicBezTo>
                  <a:lnTo>
                    <a:pt x="765" y="644"/>
                  </a:lnTo>
                  <a:cubicBezTo>
                    <a:pt x="772" y="677"/>
                    <a:pt x="779" y="695"/>
                    <a:pt x="810" y="710"/>
                  </a:cubicBezTo>
                  <a:lnTo>
                    <a:pt x="810" y="604"/>
                  </a:lnTo>
                  <a:cubicBezTo>
                    <a:pt x="770" y="593"/>
                    <a:pt x="741" y="583"/>
                    <a:pt x="724" y="575"/>
                  </a:cubicBezTo>
                  <a:cubicBezTo>
                    <a:pt x="650" y="539"/>
                    <a:pt x="641" y="434"/>
                    <a:pt x="699" y="379"/>
                  </a:cubicBezTo>
                  <a:cubicBezTo>
                    <a:pt x="724" y="355"/>
                    <a:pt x="761" y="341"/>
                    <a:pt x="810" y="339"/>
                  </a:cubicBezTo>
                  <a:lnTo>
                    <a:pt x="810" y="309"/>
                  </a:lnTo>
                  <a:lnTo>
                    <a:pt x="854" y="309"/>
                  </a:lnTo>
                  <a:lnTo>
                    <a:pt x="854" y="339"/>
                  </a:lnTo>
                  <a:cubicBezTo>
                    <a:pt x="927" y="343"/>
                    <a:pt x="987" y="370"/>
                    <a:pt x="1004" y="447"/>
                  </a:cubicBezTo>
                  <a:close/>
                </a:path>
              </a:pathLst>
            </a:custGeom>
            <a:solidFill>
              <a:srgbClr val="FDFDFD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schemeClr val="accent2"/>
                </a:solidFill>
              </a:endParaRPr>
            </a:p>
          </p:txBody>
        </p:sp>
      </p:grpSp>
      <p:grpSp>
        <p:nvGrpSpPr>
          <p:cNvPr id="6" name="组合 5"/>
          <p:cNvGrpSpPr/>
          <p:nvPr/>
        </p:nvGrpSpPr>
        <p:grpSpPr>
          <a:xfrm>
            <a:off x="4044892" y="1336737"/>
            <a:ext cx="2166180" cy="1867397"/>
            <a:chOff x="4044892" y="1336737"/>
            <a:chExt cx="2166180" cy="1867397"/>
          </a:xfrm>
        </p:grpSpPr>
        <p:sp>
          <p:nvSpPr>
            <p:cNvPr id="24" name="六边形 23"/>
            <p:cNvSpPr/>
            <p:nvPr/>
          </p:nvSpPr>
          <p:spPr>
            <a:xfrm>
              <a:off x="4044892" y="1336737"/>
              <a:ext cx="2166180" cy="1867397"/>
            </a:xfrm>
            <a:prstGeom prst="hexagon">
              <a:avLst/>
            </a:prstGeom>
            <a:gradFill>
              <a:gsLst>
                <a:gs pos="100000">
                  <a:schemeClr val="bg1"/>
                </a:gs>
                <a:gs pos="0">
                  <a:schemeClr val="bg1">
                    <a:lumMod val="85000"/>
                  </a:schemeClr>
                </a:gs>
              </a:gsLst>
              <a:lin ang="2700000" scaled="1"/>
            </a:gradFill>
            <a:ln w="19050">
              <a:gradFill flip="none" rotWithShape="1">
                <a:gsLst>
                  <a:gs pos="0">
                    <a:schemeClr val="bg1"/>
                  </a:gs>
                  <a:gs pos="100000">
                    <a:schemeClr val="bg1">
                      <a:lumMod val="85000"/>
                    </a:schemeClr>
                  </a:gs>
                </a:gsLst>
                <a:lin ang="2700000" scaled="1"/>
                <a:tileRect/>
              </a:gradFill>
            </a:ln>
            <a:effectLst>
              <a:outerShdw blurRad="190500" dist="63500" dir="2700000" algn="tl" rotWithShape="0">
                <a:prstClr val="black">
                  <a:alpha val="30000"/>
                </a:prstClr>
              </a:outerShdw>
              <a:softEdge rad="0"/>
            </a:effec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  <a:latin typeface="Arial" panose="020B0604020202020204" pitchFamily="34" charset="0"/>
                <a:ea typeface="微软雅黑" panose="020B0503020204020204" pitchFamily="34" charset="-122"/>
              </a:endParaRPr>
            </a:p>
          </p:txBody>
        </p:sp>
        <p:sp>
          <p:nvSpPr>
            <p:cNvPr id="25" name="任意多边形 24"/>
            <p:cNvSpPr/>
            <p:nvPr/>
          </p:nvSpPr>
          <p:spPr>
            <a:xfrm>
              <a:off x="4271446" y="1452959"/>
              <a:ext cx="1718302" cy="747230"/>
            </a:xfrm>
            <a:custGeom>
              <a:avLst/>
              <a:gdLst>
                <a:gd name="connsiteX0" fmla="*/ 477371 w 2215000"/>
                <a:gd name="connsiteY0" fmla="*/ 0 h 963359"/>
                <a:gd name="connsiteX1" fmla="*/ 1737629 w 2215000"/>
                <a:gd name="connsiteY1" fmla="*/ 0 h 963359"/>
                <a:gd name="connsiteX2" fmla="*/ 2215000 w 2215000"/>
                <a:gd name="connsiteY2" fmla="*/ 954742 h 963359"/>
                <a:gd name="connsiteX3" fmla="*/ 2210692 w 2215000"/>
                <a:gd name="connsiteY3" fmla="*/ 963359 h 963359"/>
                <a:gd name="connsiteX4" fmla="*/ 4309 w 2215000"/>
                <a:gd name="connsiteY4" fmla="*/ 963359 h 963359"/>
                <a:gd name="connsiteX5" fmla="*/ 0 w 2215000"/>
                <a:gd name="connsiteY5" fmla="*/ 954742 h 963359"/>
                <a:gd name="connsiteX6" fmla="*/ 477371 w 2215000"/>
                <a:gd name="connsiteY6" fmla="*/ 0 h 9633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15000" h="963359">
                  <a:moveTo>
                    <a:pt x="477371" y="0"/>
                  </a:moveTo>
                  <a:lnTo>
                    <a:pt x="1737629" y="0"/>
                  </a:lnTo>
                  <a:lnTo>
                    <a:pt x="2215000" y="954742"/>
                  </a:lnTo>
                  <a:lnTo>
                    <a:pt x="2210692" y="963359"/>
                  </a:lnTo>
                  <a:lnTo>
                    <a:pt x="4309" y="963359"/>
                  </a:lnTo>
                  <a:lnTo>
                    <a:pt x="0" y="954742"/>
                  </a:lnTo>
                  <a:lnTo>
                    <a:pt x="477371" y="0"/>
                  </a:lnTo>
                  <a:close/>
                </a:path>
              </a:pathLst>
            </a:custGeom>
            <a:solidFill>
              <a:srgbClr val="1D6FA9"/>
            </a:solidFill>
            <a:ln w="25400">
              <a:noFill/>
            </a:ln>
            <a:effectLst>
              <a:innerShdw blurRad="63500" dist="381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prstClr val="white"/>
                </a:solidFill>
              </a:endParaRPr>
            </a:p>
          </p:txBody>
        </p:sp>
        <p:sp>
          <p:nvSpPr>
            <p:cNvPr id="64" name="文本框 63"/>
            <p:cNvSpPr txBox="1"/>
            <p:nvPr/>
          </p:nvSpPr>
          <p:spPr>
            <a:xfrm>
              <a:off x="4680254" y="2295821"/>
              <a:ext cx="895454" cy="81268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zh-CN" sz="4800" b="1" dirty="0">
                  <a:solidFill>
                    <a:srgbClr val="1D6FA9"/>
                  </a:solidFill>
                  <a:latin typeface="Arial Rounded MT Bold" panose="020F0704030504030204" pitchFamily="34" charset="0"/>
                  <a:ea typeface="Kozuka Mincho Pr6N H" panose="02020900000000000000" pitchFamily="18" charset="-128"/>
                  <a:cs typeface="Arial Unicode MS" panose="020B0604020202020204" pitchFamily="34" charset="-122"/>
                </a:rPr>
                <a:t>01</a:t>
              </a:r>
              <a:endParaRPr lang="zh-CN" altLang="en-US" sz="4800" b="1" dirty="0">
                <a:solidFill>
                  <a:srgbClr val="1D6FA9"/>
                </a:solidFill>
                <a:latin typeface="Arial Rounded MT Bold" panose="020F0704030504030204" pitchFamily="34" charset="0"/>
                <a:ea typeface="Kozuka Mincho Pr6N H" panose="02020900000000000000" pitchFamily="18" charset="-128"/>
                <a:cs typeface="Arial Unicode MS" panose="020B0604020202020204" pitchFamily="34" charset="-122"/>
              </a:endParaRPr>
            </a:p>
          </p:txBody>
        </p:sp>
        <p:sp>
          <p:nvSpPr>
            <p:cNvPr id="70" name="Freeform 48"/>
            <p:cNvSpPr>
              <a:spLocks noEditPoints="1"/>
            </p:cNvSpPr>
            <p:nvPr/>
          </p:nvSpPr>
          <p:spPr bwMode="auto">
            <a:xfrm>
              <a:off x="4902391" y="1610641"/>
              <a:ext cx="451177" cy="431866"/>
            </a:xfrm>
            <a:custGeom>
              <a:avLst/>
              <a:gdLst>
                <a:gd name="T0" fmla="*/ 419 w 628"/>
                <a:gd name="T1" fmla="*/ 232 h 600"/>
                <a:gd name="T2" fmla="*/ 411 w 628"/>
                <a:gd name="T3" fmla="*/ 249 h 600"/>
                <a:gd name="T4" fmla="*/ 408 w 628"/>
                <a:gd name="T5" fmla="*/ 261 h 600"/>
                <a:gd name="T6" fmla="*/ 409 w 628"/>
                <a:gd name="T7" fmla="*/ 283 h 600"/>
                <a:gd name="T8" fmla="*/ 417 w 628"/>
                <a:gd name="T9" fmla="*/ 304 h 600"/>
                <a:gd name="T10" fmla="*/ 424 w 628"/>
                <a:gd name="T11" fmla="*/ 315 h 600"/>
                <a:gd name="T12" fmla="*/ 441 w 628"/>
                <a:gd name="T13" fmla="*/ 330 h 600"/>
                <a:gd name="T14" fmla="*/ 453 w 628"/>
                <a:gd name="T15" fmla="*/ 335 h 600"/>
                <a:gd name="T16" fmla="*/ 478 w 628"/>
                <a:gd name="T17" fmla="*/ 200 h 600"/>
                <a:gd name="T18" fmla="*/ 449 w 628"/>
                <a:gd name="T19" fmla="*/ 206 h 600"/>
                <a:gd name="T20" fmla="*/ 433 w 628"/>
                <a:gd name="T21" fmla="*/ 216 h 600"/>
                <a:gd name="T22" fmla="*/ 425 w 628"/>
                <a:gd name="T23" fmla="*/ 224 h 600"/>
                <a:gd name="T24" fmla="*/ 384 w 628"/>
                <a:gd name="T25" fmla="*/ 70 h 600"/>
                <a:gd name="T26" fmla="*/ 314 w 628"/>
                <a:gd name="T27" fmla="*/ 140 h 600"/>
                <a:gd name="T28" fmla="*/ 379 w 628"/>
                <a:gd name="T29" fmla="*/ 283 h 600"/>
                <a:gd name="T30" fmla="*/ 379 w 628"/>
                <a:gd name="T31" fmla="*/ 254 h 600"/>
                <a:gd name="T32" fmla="*/ 359 w 628"/>
                <a:gd name="T33" fmla="*/ 154 h 600"/>
                <a:gd name="T34" fmla="*/ 250 w 628"/>
                <a:gd name="T35" fmla="*/ 270 h 600"/>
                <a:gd name="T36" fmla="*/ 314 w 628"/>
                <a:gd name="T37" fmla="*/ 396 h 600"/>
                <a:gd name="T38" fmla="*/ 282 w 628"/>
                <a:gd name="T39" fmla="*/ 400 h 600"/>
                <a:gd name="T40" fmla="*/ 267 w 628"/>
                <a:gd name="T41" fmla="*/ 382 h 600"/>
                <a:gd name="T42" fmla="*/ 257 w 628"/>
                <a:gd name="T43" fmla="*/ 374 h 600"/>
                <a:gd name="T44" fmla="*/ 214 w 628"/>
                <a:gd name="T45" fmla="*/ 356 h 600"/>
                <a:gd name="T46" fmla="*/ 195 w 628"/>
                <a:gd name="T47" fmla="*/ 354 h 600"/>
                <a:gd name="T48" fmla="*/ 0 w 628"/>
                <a:gd name="T49" fmla="*/ 600 h 600"/>
                <a:gd name="T50" fmla="*/ 83 w 628"/>
                <a:gd name="T51" fmla="*/ 454 h 600"/>
                <a:gd name="T52" fmla="*/ 216 w 628"/>
                <a:gd name="T53" fmla="*/ 454 h 600"/>
                <a:gd name="T54" fmla="*/ 301 w 628"/>
                <a:gd name="T55" fmla="*/ 600 h 600"/>
                <a:gd name="T56" fmla="*/ 282 w 628"/>
                <a:gd name="T57" fmla="*/ 400 h 600"/>
                <a:gd name="T58" fmla="*/ 433 w 628"/>
                <a:gd name="T59" fmla="*/ 354 h 600"/>
                <a:gd name="T60" fmla="*/ 413 w 628"/>
                <a:gd name="T61" fmla="*/ 356 h 600"/>
                <a:gd name="T62" fmla="*/ 361 w 628"/>
                <a:gd name="T63" fmla="*/ 382 h 600"/>
                <a:gd name="T64" fmla="*/ 353 w 628"/>
                <a:gd name="T65" fmla="*/ 391 h 600"/>
                <a:gd name="T66" fmla="*/ 389 w 628"/>
                <a:gd name="T67" fmla="*/ 600 h 600"/>
                <a:gd name="T68" fmla="*/ 410 w 628"/>
                <a:gd name="T69" fmla="*/ 600 h 600"/>
                <a:gd name="T70" fmla="*/ 564 w 628"/>
                <a:gd name="T71" fmla="*/ 454 h 600"/>
                <a:gd name="T72" fmla="*/ 628 w 628"/>
                <a:gd name="T73" fmla="*/ 460 h 600"/>
                <a:gd name="T74" fmla="*/ 151 w 628"/>
                <a:gd name="T75" fmla="*/ 340 h 600"/>
                <a:gd name="T76" fmla="*/ 186 w 628"/>
                <a:gd name="T77" fmla="*/ 330 h 600"/>
                <a:gd name="T78" fmla="*/ 196 w 628"/>
                <a:gd name="T79" fmla="*/ 323 h 600"/>
                <a:gd name="T80" fmla="*/ 216 w 628"/>
                <a:gd name="T81" fmla="*/ 295 h 600"/>
                <a:gd name="T82" fmla="*/ 219 w 628"/>
                <a:gd name="T83" fmla="*/ 281 h 600"/>
                <a:gd name="T84" fmla="*/ 219 w 628"/>
                <a:gd name="T85" fmla="*/ 258 h 600"/>
                <a:gd name="T86" fmla="*/ 214 w 628"/>
                <a:gd name="T87" fmla="*/ 241 h 600"/>
                <a:gd name="T88" fmla="*/ 208 w 628"/>
                <a:gd name="T89" fmla="*/ 231 h 600"/>
                <a:gd name="T90" fmla="*/ 195 w 628"/>
                <a:gd name="T91" fmla="*/ 217 h 600"/>
                <a:gd name="T92" fmla="*/ 186 w 628"/>
                <a:gd name="T93" fmla="*/ 210 h 600"/>
                <a:gd name="T94" fmla="*/ 151 w 628"/>
                <a:gd name="T95" fmla="*/ 200 h 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628" h="600">
                  <a:moveTo>
                    <a:pt x="425" y="224"/>
                  </a:moveTo>
                  <a:cubicBezTo>
                    <a:pt x="423" y="226"/>
                    <a:pt x="421" y="229"/>
                    <a:pt x="420" y="231"/>
                  </a:cubicBezTo>
                  <a:cubicBezTo>
                    <a:pt x="419" y="231"/>
                    <a:pt x="419" y="232"/>
                    <a:pt x="419" y="232"/>
                  </a:cubicBezTo>
                  <a:cubicBezTo>
                    <a:pt x="418" y="234"/>
                    <a:pt x="416" y="236"/>
                    <a:pt x="415" y="239"/>
                  </a:cubicBezTo>
                  <a:cubicBezTo>
                    <a:pt x="415" y="240"/>
                    <a:pt x="414" y="240"/>
                    <a:pt x="414" y="241"/>
                  </a:cubicBezTo>
                  <a:cubicBezTo>
                    <a:pt x="413" y="244"/>
                    <a:pt x="412" y="246"/>
                    <a:pt x="411" y="249"/>
                  </a:cubicBezTo>
                  <a:cubicBezTo>
                    <a:pt x="411" y="249"/>
                    <a:pt x="411" y="250"/>
                    <a:pt x="411" y="250"/>
                  </a:cubicBezTo>
                  <a:cubicBezTo>
                    <a:pt x="410" y="253"/>
                    <a:pt x="409" y="255"/>
                    <a:pt x="409" y="258"/>
                  </a:cubicBezTo>
                  <a:cubicBezTo>
                    <a:pt x="409" y="259"/>
                    <a:pt x="409" y="260"/>
                    <a:pt x="408" y="261"/>
                  </a:cubicBezTo>
                  <a:cubicBezTo>
                    <a:pt x="408" y="264"/>
                    <a:pt x="408" y="267"/>
                    <a:pt x="408" y="270"/>
                  </a:cubicBezTo>
                  <a:cubicBezTo>
                    <a:pt x="408" y="274"/>
                    <a:pt x="408" y="278"/>
                    <a:pt x="409" y="281"/>
                  </a:cubicBezTo>
                  <a:cubicBezTo>
                    <a:pt x="409" y="282"/>
                    <a:pt x="409" y="283"/>
                    <a:pt x="409" y="283"/>
                  </a:cubicBezTo>
                  <a:cubicBezTo>
                    <a:pt x="410" y="287"/>
                    <a:pt x="411" y="290"/>
                    <a:pt x="412" y="293"/>
                  </a:cubicBezTo>
                  <a:cubicBezTo>
                    <a:pt x="412" y="294"/>
                    <a:pt x="412" y="294"/>
                    <a:pt x="412" y="295"/>
                  </a:cubicBezTo>
                  <a:cubicBezTo>
                    <a:pt x="414" y="298"/>
                    <a:pt x="415" y="301"/>
                    <a:pt x="417" y="304"/>
                  </a:cubicBezTo>
                  <a:cubicBezTo>
                    <a:pt x="417" y="305"/>
                    <a:pt x="417" y="305"/>
                    <a:pt x="418" y="306"/>
                  </a:cubicBezTo>
                  <a:cubicBezTo>
                    <a:pt x="420" y="309"/>
                    <a:pt x="422" y="312"/>
                    <a:pt x="424" y="315"/>
                  </a:cubicBezTo>
                  <a:cubicBezTo>
                    <a:pt x="424" y="315"/>
                    <a:pt x="424" y="315"/>
                    <a:pt x="424" y="315"/>
                  </a:cubicBezTo>
                  <a:cubicBezTo>
                    <a:pt x="427" y="318"/>
                    <a:pt x="429" y="320"/>
                    <a:pt x="432" y="323"/>
                  </a:cubicBezTo>
                  <a:cubicBezTo>
                    <a:pt x="432" y="323"/>
                    <a:pt x="432" y="323"/>
                    <a:pt x="432" y="323"/>
                  </a:cubicBezTo>
                  <a:cubicBezTo>
                    <a:pt x="435" y="326"/>
                    <a:pt x="438" y="328"/>
                    <a:pt x="441" y="330"/>
                  </a:cubicBezTo>
                  <a:cubicBezTo>
                    <a:pt x="442" y="330"/>
                    <a:pt x="442" y="330"/>
                    <a:pt x="442" y="330"/>
                  </a:cubicBezTo>
                  <a:cubicBezTo>
                    <a:pt x="446" y="332"/>
                    <a:pt x="449" y="334"/>
                    <a:pt x="452" y="335"/>
                  </a:cubicBezTo>
                  <a:cubicBezTo>
                    <a:pt x="453" y="335"/>
                    <a:pt x="453" y="335"/>
                    <a:pt x="453" y="335"/>
                  </a:cubicBezTo>
                  <a:cubicBezTo>
                    <a:pt x="461" y="338"/>
                    <a:pt x="469" y="340"/>
                    <a:pt x="478" y="340"/>
                  </a:cubicBezTo>
                  <a:cubicBezTo>
                    <a:pt x="516" y="340"/>
                    <a:pt x="547" y="309"/>
                    <a:pt x="547" y="270"/>
                  </a:cubicBezTo>
                  <a:cubicBezTo>
                    <a:pt x="547" y="231"/>
                    <a:pt x="516" y="200"/>
                    <a:pt x="478" y="200"/>
                  </a:cubicBezTo>
                  <a:cubicBezTo>
                    <a:pt x="468" y="200"/>
                    <a:pt x="458" y="202"/>
                    <a:pt x="450" y="206"/>
                  </a:cubicBezTo>
                  <a:cubicBezTo>
                    <a:pt x="450" y="206"/>
                    <a:pt x="450" y="206"/>
                    <a:pt x="450" y="206"/>
                  </a:cubicBezTo>
                  <a:cubicBezTo>
                    <a:pt x="449" y="206"/>
                    <a:pt x="449" y="206"/>
                    <a:pt x="449" y="206"/>
                  </a:cubicBezTo>
                  <a:cubicBezTo>
                    <a:pt x="446" y="208"/>
                    <a:pt x="444" y="209"/>
                    <a:pt x="442" y="210"/>
                  </a:cubicBezTo>
                  <a:cubicBezTo>
                    <a:pt x="441" y="210"/>
                    <a:pt x="441" y="211"/>
                    <a:pt x="440" y="211"/>
                  </a:cubicBezTo>
                  <a:cubicBezTo>
                    <a:pt x="438" y="213"/>
                    <a:pt x="435" y="215"/>
                    <a:pt x="433" y="216"/>
                  </a:cubicBezTo>
                  <a:cubicBezTo>
                    <a:pt x="433" y="217"/>
                    <a:pt x="432" y="217"/>
                    <a:pt x="432" y="217"/>
                  </a:cubicBezTo>
                  <a:cubicBezTo>
                    <a:pt x="430" y="219"/>
                    <a:pt x="428" y="221"/>
                    <a:pt x="426" y="223"/>
                  </a:cubicBezTo>
                  <a:cubicBezTo>
                    <a:pt x="426" y="223"/>
                    <a:pt x="425" y="224"/>
                    <a:pt x="425" y="224"/>
                  </a:cubicBezTo>
                  <a:close/>
                  <a:moveTo>
                    <a:pt x="314" y="140"/>
                  </a:moveTo>
                  <a:lnTo>
                    <a:pt x="314" y="140"/>
                  </a:lnTo>
                  <a:cubicBezTo>
                    <a:pt x="353" y="140"/>
                    <a:pt x="384" y="108"/>
                    <a:pt x="384" y="70"/>
                  </a:cubicBezTo>
                  <a:cubicBezTo>
                    <a:pt x="384" y="31"/>
                    <a:pt x="353" y="0"/>
                    <a:pt x="314" y="0"/>
                  </a:cubicBezTo>
                  <a:cubicBezTo>
                    <a:pt x="275" y="0"/>
                    <a:pt x="244" y="31"/>
                    <a:pt x="244" y="70"/>
                  </a:cubicBezTo>
                  <a:cubicBezTo>
                    <a:pt x="244" y="108"/>
                    <a:pt x="275" y="140"/>
                    <a:pt x="314" y="140"/>
                  </a:cubicBezTo>
                  <a:close/>
                  <a:moveTo>
                    <a:pt x="379" y="336"/>
                  </a:moveTo>
                  <a:lnTo>
                    <a:pt x="379" y="336"/>
                  </a:lnTo>
                  <a:lnTo>
                    <a:pt x="379" y="283"/>
                  </a:lnTo>
                  <a:cubicBezTo>
                    <a:pt x="379" y="279"/>
                    <a:pt x="378" y="274"/>
                    <a:pt x="378" y="270"/>
                  </a:cubicBezTo>
                  <a:cubicBezTo>
                    <a:pt x="378" y="266"/>
                    <a:pt x="379" y="262"/>
                    <a:pt x="379" y="257"/>
                  </a:cubicBezTo>
                  <a:lnTo>
                    <a:pt x="379" y="254"/>
                  </a:lnTo>
                  <a:lnTo>
                    <a:pt x="380" y="254"/>
                  </a:lnTo>
                  <a:cubicBezTo>
                    <a:pt x="385" y="223"/>
                    <a:pt x="404" y="197"/>
                    <a:pt x="431" y="183"/>
                  </a:cubicBezTo>
                  <a:cubicBezTo>
                    <a:pt x="412" y="165"/>
                    <a:pt x="387" y="154"/>
                    <a:pt x="359" y="154"/>
                  </a:cubicBezTo>
                  <a:lnTo>
                    <a:pt x="269" y="154"/>
                  </a:lnTo>
                  <a:cubicBezTo>
                    <a:pt x="241" y="154"/>
                    <a:pt x="216" y="165"/>
                    <a:pt x="197" y="183"/>
                  </a:cubicBezTo>
                  <a:cubicBezTo>
                    <a:pt x="228" y="199"/>
                    <a:pt x="250" y="232"/>
                    <a:pt x="250" y="270"/>
                  </a:cubicBezTo>
                  <a:cubicBezTo>
                    <a:pt x="250" y="278"/>
                    <a:pt x="249" y="285"/>
                    <a:pt x="247" y="293"/>
                  </a:cubicBezTo>
                  <a:lnTo>
                    <a:pt x="247" y="335"/>
                  </a:lnTo>
                  <a:cubicBezTo>
                    <a:pt x="276" y="347"/>
                    <a:pt x="299" y="369"/>
                    <a:pt x="314" y="396"/>
                  </a:cubicBezTo>
                  <a:cubicBezTo>
                    <a:pt x="328" y="369"/>
                    <a:pt x="352" y="348"/>
                    <a:pt x="379" y="336"/>
                  </a:cubicBezTo>
                  <a:close/>
                  <a:moveTo>
                    <a:pt x="282" y="400"/>
                  </a:moveTo>
                  <a:lnTo>
                    <a:pt x="282" y="400"/>
                  </a:lnTo>
                  <a:cubicBezTo>
                    <a:pt x="280" y="397"/>
                    <a:pt x="278" y="394"/>
                    <a:pt x="275" y="391"/>
                  </a:cubicBezTo>
                  <a:cubicBezTo>
                    <a:pt x="275" y="390"/>
                    <a:pt x="274" y="390"/>
                    <a:pt x="274" y="390"/>
                  </a:cubicBezTo>
                  <a:cubicBezTo>
                    <a:pt x="272" y="387"/>
                    <a:pt x="270" y="385"/>
                    <a:pt x="267" y="382"/>
                  </a:cubicBezTo>
                  <a:cubicBezTo>
                    <a:pt x="267" y="382"/>
                    <a:pt x="266" y="382"/>
                    <a:pt x="266" y="381"/>
                  </a:cubicBezTo>
                  <a:cubicBezTo>
                    <a:pt x="263" y="379"/>
                    <a:pt x="261" y="377"/>
                    <a:pt x="258" y="375"/>
                  </a:cubicBezTo>
                  <a:cubicBezTo>
                    <a:pt x="257" y="374"/>
                    <a:pt x="257" y="374"/>
                    <a:pt x="257" y="374"/>
                  </a:cubicBezTo>
                  <a:cubicBezTo>
                    <a:pt x="247" y="367"/>
                    <a:pt x="237" y="362"/>
                    <a:pt x="225" y="359"/>
                  </a:cubicBezTo>
                  <a:cubicBezTo>
                    <a:pt x="223" y="358"/>
                    <a:pt x="220" y="357"/>
                    <a:pt x="218" y="357"/>
                  </a:cubicBezTo>
                  <a:cubicBezTo>
                    <a:pt x="217" y="356"/>
                    <a:pt x="215" y="356"/>
                    <a:pt x="214" y="356"/>
                  </a:cubicBezTo>
                  <a:cubicBezTo>
                    <a:pt x="212" y="356"/>
                    <a:pt x="210" y="355"/>
                    <a:pt x="208" y="355"/>
                  </a:cubicBezTo>
                  <a:cubicBezTo>
                    <a:pt x="207" y="355"/>
                    <a:pt x="206" y="355"/>
                    <a:pt x="205" y="355"/>
                  </a:cubicBezTo>
                  <a:cubicBezTo>
                    <a:pt x="202" y="354"/>
                    <a:pt x="199" y="354"/>
                    <a:pt x="195" y="354"/>
                  </a:cubicBezTo>
                  <a:lnTo>
                    <a:pt x="105" y="354"/>
                  </a:lnTo>
                  <a:cubicBezTo>
                    <a:pt x="47" y="354"/>
                    <a:pt x="0" y="401"/>
                    <a:pt x="0" y="460"/>
                  </a:cubicBezTo>
                  <a:lnTo>
                    <a:pt x="0" y="600"/>
                  </a:lnTo>
                  <a:lnTo>
                    <a:pt x="62" y="600"/>
                  </a:lnTo>
                  <a:lnTo>
                    <a:pt x="62" y="454"/>
                  </a:lnTo>
                  <a:lnTo>
                    <a:pt x="83" y="454"/>
                  </a:lnTo>
                  <a:lnTo>
                    <a:pt x="83" y="600"/>
                  </a:lnTo>
                  <a:lnTo>
                    <a:pt x="216" y="600"/>
                  </a:lnTo>
                  <a:lnTo>
                    <a:pt x="216" y="454"/>
                  </a:lnTo>
                  <a:lnTo>
                    <a:pt x="237" y="454"/>
                  </a:lnTo>
                  <a:lnTo>
                    <a:pt x="237" y="600"/>
                  </a:lnTo>
                  <a:lnTo>
                    <a:pt x="301" y="600"/>
                  </a:lnTo>
                  <a:lnTo>
                    <a:pt x="301" y="460"/>
                  </a:lnTo>
                  <a:cubicBezTo>
                    <a:pt x="301" y="437"/>
                    <a:pt x="294" y="417"/>
                    <a:pt x="282" y="400"/>
                  </a:cubicBezTo>
                  <a:cubicBezTo>
                    <a:pt x="282" y="400"/>
                    <a:pt x="282" y="400"/>
                    <a:pt x="282" y="400"/>
                  </a:cubicBezTo>
                  <a:close/>
                  <a:moveTo>
                    <a:pt x="523" y="354"/>
                  </a:moveTo>
                  <a:lnTo>
                    <a:pt x="523" y="354"/>
                  </a:lnTo>
                  <a:lnTo>
                    <a:pt x="433" y="354"/>
                  </a:lnTo>
                  <a:cubicBezTo>
                    <a:pt x="429" y="354"/>
                    <a:pt x="426" y="354"/>
                    <a:pt x="423" y="355"/>
                  </a:cubicBezTo>
                  <a:cubicBezTo>
                    <a:pt x="422" y="355"/>
                    <a:pt x="421" y="355"/>
                    <a:pt x="420" y="355"/>
                  </a:cubicBezTo>
                  <a:cubicBezTo>
                    <a:pt x="418" y="355"/>
                    <a:pt x="415" y="356"/>
                    <a:pt x="413" y="356"/>
                  </a:cubicBezTo>
                  <a:cubicBezTo>
                    <a:pt x="412" y="356"/>
                    <a:pt x="411" y="356"/>
                    <a:pt x="410" y="357"/>
                  </a:cubicBezTo>
                  <a:cubicBezTo>
                    <a:pt x="408" y="357"/>
                    <a:pt x="405" y="358"/>
                    <a:pt x="403" y="358"/>
                  </a:cubicBezTo>
                  <a:cubicBezTo>
                    <a:pt x="387" y="363"/>
                    <a:pt x="373" y="371"/>
                    <a:pt x="361" y="382"/>
                  </a:cubicBezTo>
                  <a:cubicBezTo>
                    <a:pt x="361" y="382"/>
                    <a:pt x="361" y="382"/>
                    <a:pt x="361" y="383"/>
                  </a:cubicBezTo>
                  <a:cubicBezTo>
                    <a:pt x="358" y="385"/>
                    <a:pt x="356" y="388"/>
                    <a:pt x="353" y="390"/>
                  </a:cubicBezTo>
                  <a:cubicBezTo>
                    <a:pt x="353" y="390"/>
                    <a:pt x="353" y="391"/>
                    <a:pt x="353" y="391"/>
                  </a:cubicBezTo>
                  <a:cubicBezTo>
                    <a:pt x="337" y="409"/>
                    <a:pt x="327" y="433"/>
                    <a:pt x="327" y="460"/>
                  </a:cubicBezTo>
                  <a:lnTo>
                    <a:pt x="327" y="600"/>
                  </a:lnTo>
                  <a:lnTo>
                    <a:pt x="389" y="600"/>
                  </a:lnTo>
                  <a:lnTo>
                    <a:pt x="389" y="454"/>
                  </a:lnTo>
                  <a:lnTo>
                    <a:pt x="410" y="454"/>
                  </a:lnTo>
                  <a:lnTo>
                    <a:pt x="410" y="600"/>
                  </a:lnTo>
                  <a:lnTo>
                    <a:pt x="543" y="600"/>
                  </a:lnTo>
                  <a:lnTo>
                    <a:pt x="543" y="454"/>
                  </a:lnTo>
                  <a:lnTo>
                    <a:pt x="564" y="454"/>
                  </a:lnTo>
                  <a:lnTo>
                    <a:pt x="564" y="600"/>
                  </a:lnTo>
                  <a:lnTo>
                    <a:pt x="628" y="600"/>
                  </a:lnTo>
                  <a:lnTo>
                    <a:pt x="628" y="460"/>
                  </a:lnTo>
                  <a:cubicBezTo>
                    <a:pt x="628" y="401"/>
                    <a:pt x="581" y="354"/>
                    <a:pt x="523" y="354"/>
                  </a:cubicBezTo>
                  <a:close/>
                  <a:moveTo>
                    <a:pt x="151" y="340"/>
                  </a:moveTo>
                  <a:lnTo>
                    <a:pt x="151" y="340"/>
                  </a:lnTo>
                  <a:cubicBezTo>
                    <a:pt x="159" y="340"/>
                    <a:pt x="167" y="338"/>
                    <a:pt x="175" y="335"/>
                  </a:cubicBezTo>
                  <a:cubicBezTo>
                    <a:pt x="175" y="335"/>
                    <a:pt x="175" y="335"/>
                    <a:pt x="176" y="335"/>
                  </a:cubicBezTo>
                  <a:cubicBezTo>
                    <a:pt x="179" y="334"/>
                    <a:pt x="183" y="332"/>
                    <a:pt x="186" y="330"/>
                  </a:cubicBezTo>
                  <a:cubicBezTo>
                    <a:pt x="186" y="330"/>
                    <a:pt x="186" y="330"/>
                    <a:pt x="186" y="330"/>
                  </a:cubicBezTo>
                  <a:cubicBezTo>
                    <a:pt x="190" y="328"/>
                    <a:pt x="193" y="326"/>
                    <a:pt x="196" y="323"/>
                  </a:cubicBezTo>
                  <a:cubicBezTo>
                    <a:pt x="196" y="323"/>
                    <a:pt x="196" y="323"/>
                    <a:pt x="196" y="323"/>
                  </a:cubicBezTo>
                  <a:cubicBezTo>
                    <a:pt x="202" y="318"/>
                    <a:pt x="206" y="312"/>
                    <a:pt x="210" y="306"/>
                  </a:cubicBezTo>
                  <a:cubicBezTo>
                    <a:pt x="211" y="305"/>
                    <a:pt x="211" y="305"/>
                    <a:pt x="211" y="304"/>
                  </a:cubicBezTo>
                  <a:cubicBezTo>
                    <a:pt x="213" y="301"/>
                    <a:pt x="214" y="298"/>
                    <a:pt x="216" y="295"/>
                  </a:cubicBezTo>
                  <a:cubicBezTo>
                    <a:pt x="216" y="294"/>
                    <a:pt x="216" y="294"/>
                    <a:pt x="216" y="293"/>
                  </a:cubicBezTo>
                  <a:cubicBezTo>
                    <a:pt x="217" y="290"/>
                    <a:pt x="218" y="287"/>
                    <a:pt x="219" y="283"/>
                  </a:cubicBezTo>
                  <a:cubicBezTo>
                    <a:pt x="219" y="282"/>
                    <a:pt x="219" y="282"/>
                    <a:pt x="219" y="281"/>
                  </a:cubicBezTo>
                  <a:cubicBezTo>
                    <a:pt x="220" y="278"/>
                    <a:pt x="220" y="274"/>
                    <a:pt x="220" y="270"/>
                  </a:cubicBezTo>
                  <a:cubicBezTo>
                    <a:pt x="220" y="267"/>
                    <a:pt x="220" y="264"/>
                    <a:pt x="220" y="261"/>
                  </a:cubicBezTo>
                  <a:cubicBezTo>
                    <a:pt x="219" y="260"/>
                    <a:pt x="219" y="259"/>
                    <a:pt x="219" y="258"/>
                  </a:cubicBezTo>
                  <a:cubicBezTo>
                    <a:pt x="219" y="255"/>
                    <a:pt x="218" y="252"/>
                    <a:pt x="217" y="250"/>
                  </a:cubicBezTo>
                  <a:cubicBezTo>
                    <a:pt x="217" y="249"/>
                    <a:pt x="217" y="249"/>
                    <a:pt x="217" y="249"/>
                  </a:cubicBezTo>
                  <a:cubicBezTo>
                    <a:pt x="216" y="246"/>
                    <a:pt x="215" y="244"/>
                    <a:pt x="214" y="241"/>
                  </a:cubicBezTo>
                  <a:cubicBezTo>
                    <a:pt x="214" y="240"/>
                    <a:pt x="213" y="240"/>
                    <a:pt x="213" y="239"/>
                  </a:cubicBezTo>
                  <a:cubicBezTo>
                    <a:pt x="212" y="236"/>
                    <a:pt x="210" y="234"/>
                    <a:pt x="209" y="231"/>
                  </a:cubicBezTo>
                  <a:lnTo>
                    <a:pt x="208" y="231"/>
                  </a:lnTo>
                  <a:cubicBezTo>
                    <a:pt x="207" y="229"/>
                    <a:pt x="205" y="226"/>
                    <a:pt x="203" y="224"/>
                  </a:cubicBezTo>
                  <a:cubicBezTo>
                    <a:pt x="203" y="224"/>
                    <a:pt x="202" y="223"/>
                    <a:pt x="202" y="223"/>
                  </a:cubicBezTo>
                  <a:cubicBezTo>
                    <a:pt x="200" y="221"/>
                    <a:pt x="198" y="219"/>
                    <a:pt x="195" y="217"/>
                  </a:cubicBezTo>
                  <a:cubicBezTo>
                    <a:pt x="195" y="217"/>
                    <a:pt x="195" y="217"/>
                    <a:pt x="195" y="216"/>
                  </a:cubicBezTo>
                  <a:cubicBezTo>
                    <a:pt x="193" y="215"/>
                    <a:pt x="190" y="213"/>
                    <a:pt x="188" y="211"/>
                  </a:cubicBezTo>
                  <a:cubicBezTo>
                    <a:pt x="187" y="211"/>
                    <a:pt x="187" y="210"/>
                    <a:pt x="186" y="210"/>
                  </a:cubicBezTo>
                  <a:cubicBezTo>
                    <a:pt x="184" y="209"/>
                    <a:pt x="181" y="207"/>
                    <a:pt x="179" y="206"/>
                  </a:cubicBezTo>
                  <a:cubicBezTo>
                    <a:pt x="179" y="206"/>
                    <a:pt x="178" y="206"/>
                    <a:pt x="178" y="206"/>
                  </a:cubicBezTo>
                  <a:cubicBezTo>
                    <a:pt x="170" y="202"/>
                    <a:pt x="160" y="200"/>
                    <a:pt x="151" y="200"/>
                  </a:cubicBezTo>
                  <a:cubicBezTo>
                    <a:pt x="112" y="200"/>
                    <a:pt x="81" y="231"/>
                    <a:pt x="81" y="270"/>
                  </a:cubicBezTo>
                  <a:cubicBezTo>
                    <a:pt x="81" y="309"/>
                    <a:pt x="112" y="340"/>
                    <a:pt x="151" y="340"/>
                  </a:cubicBezTo>
                  <a:close/>
                </a:path>
              </a:pathLst>
            </a:custGeom>
            <a:solidFill>
              <a:srgbClr val="FDFDFD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schemeClr val="accent2"/>
                </a:solidFill>
              </a:endParaRPr>
            </a:p>
          </p:txBody>
        </p:sp>
      </p:grpSp>
      <p:grpSp>
        <p:nvGrpSpPr>
          <p:cNvPr id="4" name="组合 3"/>
          <p:cNvGrpSpPr/>
          <p:nvPr/>
        </p:nvGrpSpPr>
        <p:grpSpPr>
          <a:xfrm>
            <a:off x="5925302" y="4500746"/>
            <a:ext cx="2166180" cy="1867397"/>
            <a:chOff x="5925302" y="4500746"/>
            <a:chExt cx="2166180" cy="1867397"/>
          </a:xfrm>
        </p:grpSpPr>
        <p:sp>
          <p:nvSpPr>
            <p:cNvPr id="30" name="六边形 29"/>
            <p:cNvSpPr/>
            <p:nvPr/>
          </p:nvSpPr>
          <p:spPr>
            <a:xfrm>
              <a:off x="5925302" y="4500746"/>
              <a:ext cx="2166180" cy="1867397"/>
            </a:xfrm>
            <a:prstGeom prst="hexagon">
              <a:avLst/>
            </a:prstGeom>
            <a:gradFill>
              <a:gsLst>
                <a:gs pos="100000">
                  <a:schemeClr val="bg1"/>
                </a:gs>
                <a:gs pos="0">
                  <a:schemeClr val="bg1">
                    <a:lumMod val="85000"/>
                  </a:schemeClr>
                </a:gs>
              </a:gsLst>
              <a:lin ang="2700000" scaled="1"/>
            </a:gradFill>
            <a:ln w="19050">
              <a:gradFill flip="none" rotWithShape="1">
                <a:gsLst>
                  <a:gs pos="0">
                    <a:schemeClr val="bg1"/>
                  </a:gs>
                  <a:gs pos="100000">
                    <a:schemeClr val="bg1">
                      <a:lumMod val="85000"/>
                    </a:schemeClr>
                  </a:gs>
                </a:gsLst>
                <a:lin ang="2700000" scaled="1"/>
                <a:tileRect/>
              </a:gradFill>
            </a:ln>
            <a:effectLst>
              <a:outerShdw blurRad="190500" dist="63500" dir="2700000" algn="tl" rotWithShape="0">
                <a:prstClr val="black">
                  <a:alpha val="30000"/>
                </a:prstClr>
              </a:outerShdw>
              <a:softEdge rad="0"/>
            </a:effec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prstClr val="black"/>
                </a:solidFill>
                <a:latin typeface="Arial" panose="020B0604020202020204" pitchFamily="34" charset="0"/>
                <a:ea typeface="微软雅黑" panose="020B0503020204020204" pitchFamily="34" charset="-122"/>
              </a:endParaRPr>
            </a:p>
          </p:txBody>
        </p:sp>
        <p:sp>
          <p:nvSpPr>
            <p:cNvPr id="31" name="任意多边形 30"/>
            <p:cNvSpPr/>
            <p:nvPr/>
          </p:nvSpPr>
          <p:spPr>
            <a:xfrm>
              <a:off x="6151856" y="4616968"/>
              <a:ext cx="1718302" cy="747230"/>
            </a:xfrm>
            <a:custGeom>
              <a:avLst/>
              <a:gdLst>
                <a:gd name="connsiteX0" fmla="*/ 477371 w 2215000"/>
                <a:gd name="connsiteY0" fmla="*/ 0 h 963359"/>
                <a:gd name="connsiteX1" fmla="*/ 1737629 w 2215000"/>
                <a:gd name="connsiteY1" fmla="*/ 0 h 963359"/>
                <a:gd name="connsiteX2" fmla="*/ 2215000 w 2215000"/>
                <a:gd name="connsiteY2" fmla="*/ 954742 h 963359"/>
                <a:gd name="connsiteX3" fmla="*/ 2210692 w 2215000"/>
                <a:gd name="connsiteY3" fmla="*/ 963359 h 963359"/>
                <a:gd name="connsiteX4" fmla="*/ 4309 w 2215000"/>
                <a:gd name="connsiteY4" fmla="*/ 963359 h 963359"/>
                <a:gd name="connsiteX5" fmla="*/ 0 w 2215000"/>
                <a:gd name="connsiteY5" fmla="*/ 954742 h 963359"/>
                <a:gd name="connsiteX6" fmla="*/ 477371 w 2215000"/>
                <a:gd name="connsiteY6" fmla="*/ 0 h 9633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15000" h="963359">
                  <a:moveTo>
                    <a:pt x="477371" y="0"/>
                  </a:moveTo>
                  <a:lnTo>
                    <a:pt x="1737629" y="0"/>
                  </a:lnTo>
                  <a:lnTo>
                    <a:pt x="2215000" y="954742"/>
                  </a:lnTo>
                  <a:lnTo>
                    <a:pt x="2210692" y="963359"/>
                  </a:lnTo>
                  <a:lnTo>
                    <a:pt x="4309" y="963359"/>
                  </a:lnTo>
                  <a:lnTo>
                    <a:pt x="0" y="954742"/>
                  </a:lnTo>
                  <a:lnTo>
                    <a:pt x="477371" y="0"/>
                  </a:lnTo>
                  <a:close/>
                </a:path>
              </a:pathLst>
            </a:custGeom>
            <a:solidFill>
              <a:srgbClr val="F29C15"/>
            </a:solidFill>
            <a:ln w="25400">
              <a:noFill/>
            </a:ln>
            <a:effectLst>
              <a:innerShdw blurRad="63500" dist="38100" dir="16200000">
                <a:prstClr val="black">
                  <a:alpha val="50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prstClr val="white"/>
                </a:solidFill>
              </a:endParaRPr>
            </a:p>
          </p:txBody>
        </p:sp>
        <p:sp>
          <p:nvSpPr>
            <p:cNvPr id="67" name="文本框 66"/>
            <p:cNvSpPr txBox="1"/>
            <p:nvPr/>
          </p:nvSpPr>
          <p:spPr>
            <a:xfrm>
              <a:off x="6590271" y="5434444"/>
              <a:ext cx="895454" cy="81268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zh-CN" sz="4800" b="1" dirty="0">
                  <a:solidFill>
                    <a:srgbClr val="F29C15"/>
                  </a:solidFill>
                  <a:latin typeface="Arial Rounded MT Bold" panose="020F0704030504030204" pitchFamily="34" charset="0"/>
                  <a:ea typeface="Kozuka Mincho Pr6N H" panose="02020900000000000000" pitchFamily="18" charset="-128"/>
                  <a:cs typeface="Arial Unicode MS" panose="020B0604020202020204" pitchFamily="34" charset="-122"/>
                </a:rPr>
                <a:t>04</a:t>
              </a:r>
              <a:endParaRPr lang="zh-CN" altLang="en-US" sz="4800" b="1" dirty="0">
                <a:solidFill>
                  <a:srgbClr val="F29C15"/>
                </a:solidFill>
                <a:latin typeface="Arial Rounded MT Bold" panose="020F0704030504030204" pitchFamily="34" charset="0"/>
                <a:ea typeface="Kozuka Mincho Pr6N H" panose="02020900000000000000" pitchFamily="18" charset="-128"/>
                <a:cs typeface="Arial Unicode MS" panose="020B0604020202020204" pitchFamily="34" charset="-122"/>
              </a:endParaRPr>
            </a:p>
          </p:txBody>
        </p:sp>
        <p:sp>
          <p:nvSpPr>
            <p:cNvPr id="71" name="Freeform 31"/>
            <p:cNvSpPr>
              <a:spLocks noEditPoints="1"/>
            </p:cNvSpPr>
            <p:nvPr/>
          </p:nvSpPr>
          <p:spPr bwMode="auto">
            <a:xfrm>
              <a:off x="6858210" y="4809125"/>
              <a:ext cx="347600" cy="437134"/>
            </a:xfrm>
            <a:custGeom>
              <a:avLst/>
              <a:gdLst>
                <a:gd name="T0" fmla="*/ 82 w 484"/>
                <a:gd name="T1" fmla="*/ 166 h 606"/>
                <a:gd name="T2" fmla="*/ 82 w 484"/>
                <a:gd name="T3" fmla="*/ 186 h 606"/>
                <a:gd name="T4" fmla="*/ 331 w 484"/>
                <a:gd name="T5" fmla="*/ 193 h 606"/>
                <a:gd name="T6" fmla="*/ 331 w 484"/>
                <a:gd name="T7" fmla="*/ 173 h 606"/>
                <a:gd name="T8" fmla="*/ 387 w 484"/>
                <a:gd name="T9" fmla="*/ 556 h 606"/>
                <a:gd name="T10" fmla="*/ 388 w 484"/>
                <a:gd name="T11" fmla="*/ 564 h 606"/>
                <a:gd name="T12" fmla="*/ 418 w 484"/>
                <a:gd name="T13" fmla="*/ 594 h 606"/>
                <a:gd name="T14" fmla="*/ 474 w 484"/>
                <a:gd name="T15" fmla="*/ 581 h 606"/>
                <a:gd name="T16" fmla="*/ 474 w 484"/>
                <a:gd name="T17" fmla="*/ 531 h 606"/>
                <a:gd name="T18" fmla="*/ 444 w 484"/>
                <a:gd name="T19" fmla="*/ 501 h 606"/>
                <a:gd name="T20" fmla="*/ 418 w 484"/>
                <a:gd name="T21" fmla="*/ 519 h 606"/>
                <a:gd name="T22" fmla="*/ 384 w 484"/>
                <a:gd name="T23" fmla="*/ 553 h 606"/>
                <a:gd name="T24" fmla="*/ 218 w 484"/>
                <a:gd name="T25" fmla="*/ 354 h 606"/>
                <a:gd name="T26" fmla="*/ 229 w 484"/>
                <a:gd name="T27" fmla="*/ 336 h 606"/>
                <a:gd name="T28" fmla="*/ 207 w 484"/>
                <a:gd name="T29" fmla="*/ 320 h 606"/>
                <a:gd name="T30" fmla="*/ 207 w 484"/>
                <a:gd name="T31" fmla="*/ 327 h 606"/>
                <a:gd name="T32" fmla="*/ 246 w 484"/>
                <a:gd name="T33" fmla="*/ 422 h 606"/>
                <a:gd name="T34" fmla="*/ 297 w 484"/>
                <a:gd name="T35" fmla="*/ 364 h 606"/>
                <a:gd name="T36" fmla="*/ 296 w 484"/>
                <a:gd name="T37" fmla="*/ 357 h 606"/>
                <a:gd name="T38" fmla="*/ 224 w 484"/>
                <a:gd name="T39" fmla="*/ 362 h 606"/>
                <a:gd name="T40" fmla="*/ 224 w 484"/>
                <a:gd name="T41" fmla="*/ 368 h 606"/>
                <a:gd name="T42" fmla="*/ 246 w 484"/>
                <a:gd name="T43" fmla="*/ 422 h 606"/>
                <a:gd name="T44" fmla="*/ 429 w 484"/>
                <a:gd name="T45" fmla="*/ 493 h 606"/>
                <a:gd name="T46" fmla="*/ 429 w 484"/>
                <a:gd name="T47" fmla="*/ 487 h 606"/>
                <a:gd name="T48" fmla="*/ 394 w 484"/>
                <a:gd name="T49" fmla="*/ 451 h 606"/>
                <a:gd name="T50" fmla="*/ 256 w 484"/>
                <a:gd name="T51" fmla="*/ 425 h 606"/>
                <a:gd name="T52" fmla="*/ 256 w 484"/>
                <a:gd name="T53" fmla="*/ 432 h 606"/>
                <a:gd name="T54" fmla="*/ 354 w 484"/>
                <a:gd name="T55" fmla="*/ 530 h 606"/>
                <a:gd name="T56" fmla="*/ 395 w 484"/>
                <a:gd name="T57" fmla="*/ 528 h 606"/>
                <a:gd name="T58" fmla="*/ 20 w 484"/>
                <a:gd name="T59" fmla="*/ 150 h 606"/>
                <a:gd name="T60" fmla="*/ 89 w 484"/>
                <a:gd name="T61" fmla="*/ 152 h 606"/>
                <a:gd name="T62" fmla="*/ 141 w 484"/>
                <a:gd name="T63" fmla="*/ 100 h 606"/>
                <a:gd name="T64" fmla="*/ 141 w 484"/>
                <a:gd name="T65" fmla="*/ 93 h 606"/>
                <a:gd name="T66" fmla="*/ 383 w 484"/>
                <a:gd name="T67" fmla="*/ 27 h 606"/>
                <a:gd name="T68" fmla="*/ 394 w 484"/>
                <a:gd name="T69" fmla="*/ 422 h 606"/>
                <a:gd name="T70" fmla="*/ 414 w 484"/>
                <a:gd name="T71" fmla="*/ 449 h 606"/>
                <a:gd name="T72" fmla="*/ 414 w 484"/>
                <a:gd name="T73" fmla="*/ 39 h 606"/>
                <a:gd name="T74" fmla="*/ 383 w 484"/>
                <a:gd name="T75" fmla="*/ 0 h 606"/>
                <a:gd name="T76" fmla="*/ 121 w 484"/>
                <a:gd name="T77" fmla="*/ 2 h 606"/>
                <a:gd name="T78" fmla="*/ 0 w 484"/>
                <a:gd name="T79" fmla="*/ 123 h 606"/>
                <a:gd name="T80" fmla="*/ 0 w 484"/>
                <a:gd name="T81" fmla="*/ 492 h 606"/>
                <a:gd name="T82" fmla="*/ 32 w 484"/>
                <a:gd name="T83" fmla="*/ 530 h 606"/>
                <a:gd name="T84" fmla="*/ 319 w 484"/>
                <a:gd name="T85" fmla="*/ 524 h 606"/>
                <a:gd name="T86" fmla="*/ 305 w 484"/>
                <a:gd name="T87" fmla="*/ 503 h 606"/>
                <a:gd name="T88" fmla="*/ 20 w 484"/>
                <a:gd name="T89" fmla="*/ 492 h 606"/>
                <a:gd name="T90" fmla="*/ 20 w 484"/>
                <a:gd name="T91" fmla="*/ 150 h 606"/>
                <a:gd name="T92" fmla="*/ 156 w 484"/>
                <a:gd name="T93" fmla="*/ 321 h 606"/>
                <a:gd name="T94" fmla="*/ 156 w 484"/>
                <a:gd name="T95" fmla="*/ 301 h 606"/>
                <a:gd name="T96" fmla="*/ 82 w 484"/>
                <a:gd name="T97" fmla="*/ 294 h 606"/>
                <a:gd name="T98" fmla="*/ 82 w 484"/>
                <a:gd name="T99" fmla="*/ 315 h 606"/>
                <a:gd name="T100" fmla="*/ 82 w 484"/>
                <a:gd name="T101" fmla="*/ 272 h 606"/>
                <a:gd name="T102" fmla="*/ 331 w 484"/>
                <a:gd name="T103" fmla="*/ 279 h 606"/>
                <a:gd name="T104" fmla="*/ 331 w 484"/>
                <a:gd name="T105" fmla="*/ 258 h 606"/>
                <a:gd name="T106" fmla="*/ 82 w 484"/>
                <a:gd name="T107" fmla="*/ 252 h 606"/>
                <a:gd name="T108" fmla="*/ 82 w 484"/>
                <a:gd name="T109" fmla="*/ 272 h 606"/>
                <a:gd name="T110" fmla="*/ 82 w 484"/>
                <a:gd name="T111" fmla="*/ 236 h 606"/>
                <a:gd name="T112" fmla="*/ 331 w 484"/>
                <a:gd name="T113" fmla="*/ 229 h 606"/>
                <a:gd name="T114" fmla="*/ 331 w 484"/>
                <a:gd name="T115" fmla="*/ 209 h 606"/>
                <a:gd name="T116" fmla="*/ 82 w 484"/>
                <a:gd name="T117" fmla="*/ 216 h 6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484" h="606">
                  <a:moveTo>
                    <a:pt x="331" y="166"/>
                  </a:moveTo>
                  <a:lnTo>
                    <a:pt x="82" y="166"/>
                  </a:lnTo>
                  <a:lnTo>
                    <a:pt x="82" y="173"/>
                  </a:lnTo>
                  <a:lnTo>
                    <a:pt x="82" y="186"/>
                  </a:lnTo>
                  <a:lnTo>
                    <a:pt x="82" y="193"/>
                  </a:lnTo>
                  <a:lnTo>
                    <a:pt x="331" y="193"/>
                  </a:lnTo>
                  <a:lnTo>
                    <a:pt x="331" y="186"/>
                  </a:lnTo>
                  <a:lnTo>
                    <a:pt x="331" y="173"/>
                  </a:lnTo>
                  <a:lnTo>
                    <a:pt x="331" y="166"/>
                  </a:lnTo>
                  <a:close/>
                  <a:moveTo>
                    <a:pt x="387" y="556"/>
                  </a:moveTo>
                  <a:lnTo>
                    <a:pt x="384" y="560"/>
                  </a:lnTo>
                  <a:lnTo>
                    <a:pt x="388" y="564"/>
                  </a:lnTo>
                  <a:lnTo>
                    <a:pt x="408" y="583"/>
                  </a:lnTo>
                  <a:lnTo>
                    <a:pt x="418" y="594"/>
                  </a:lnTo>
                  <a:cubicBezTo>
                    <a:pt x="430" y="606"/>
                    <a:pt x="450" y="606"/>
                    <a:pt x="462" y="594"/>
                  </a:cubicBezTo>
                  <a:lnTo>
                    <a:pt x="474" y="581"/>
                  </a:lnTo>
                  <a:cubicBezTo>
                    <a:pt x="481" y="575"/>
                    <a:pt x="484" y="565"/>
                    <a:pt x="483" y="556"/>
                  </a:cubicBezTo>
                  <a:cubicBezTo>
                    <a:pt x="484" y="547"/>
                    <a:pt x="481" y="538"/>
                    <a:pt x="474" y="531"/>
                  </a:cubicBezTo>
                  <a:lnTo>
                    <a:pt x="462" y="519"/>
                  </a:lnTo>
                  <a:lnTo>
                    <a:pt x="444" y="501"/>
                  </a:lnTo>
                  <a:lnTo>
                    <a:pt x="440" y="497"/>
                  </a:lnTo>
                  <a:lnTo>
                    <a:pt x="418" y="519"/>
                  </a:lnTo>
                  <a:lnTo>
                    <a:pt x="412" y="525"/>
                  </a:lnTo>
                  <a:lnTo>
                    <a:pt x="384" y="553"/>
                  </a:lnTo>
                  <a:lnTo>
                    <a:pt x="387" y="556"/>
                  </a:lnTo>
                  <a:close/>
                  <a:moveTo>
                    <a:pt x="218" y="354"/>
                  </a:moveTo>
                  <a:lnTo>
                    <a:pt x="234" y="338"/>
                  </a:lnTo>
                  <a:lnTo>
                    <a:pt x="229" y="336"/>
                  </a:lnTo>
                  <a:lnTo>
                    <a:pt x="234" y="331"/>
                  </a:lnTo>
                  <a:lnTo>
                    <a:pt x="207" y="320"/>
                  </a:lnTo>
                  <a:lnTo>
                    <a:pt x="211" y="328"/>
                  </a:lnTo>
                  <a:lnTo>
                    <a:pt x="207" y="327"/>
                  </a:lnTo>
                  <a:lnTo>
                    <a:pt x="218" y="354"/>
                  </a:lnTo>
                  <a:close/>
                  <a:moveTo>
                    <a:pt x="246" y="422"/>
                  </a:moveTo>
                  <a:lnTo>
                    <a:pt x="302" y="366"/>
                  </a:lnTo>
                  <a:lnTo>
                    <a:pt x="297" y="364"/>
                  </a:lnTo>
                  <a:lnTo>
                    <a:pt x="302" y="359"/>
                  </a:lnTo>
                  <a:lnTo>
                    <a:pt x="296" y="357"/>
                  </a:lnTo>
                  <a:lnTo>
                    <a:pt x="249" y="337"/>
                  </a:lnTo>
                  <a:lnTo>
                    <a:pt x="224" y="362"/>
                  </a:lnTo>
                  <a:lnTo>
                    <a:pt x="226" y="366"/>
                  </a:lnTo>
                  <a:lnTo>
                    <a:pt x="224" y="368"/>
                  </a:lnTo>
                  <a:lnTo>
                    <a:pt x="243" y="416"/>
                  </a:lnTo>
                  <a:lnTo>
                    <a:pt x="246" y="422"/>
                  </a:lnTo>
                  <a:close/>
                  <a:moveTo>
                    <a:pt x="412" y="511"/>
                  </a:moveTo>
                  <a:lnTo>
                    <a:pt x="429" y="493"/>
                  </a:lnTo>
                  <a:lnTo>
                    <a:pt x="426" y="490"/>
                  </a:lnTo>
                  <a:lnTo>
                    <a:pt x="429" y="487"/>
                  </a:lnTo>
                  <a:lnTo>
                    <a:pt x="414" y="472"/>
                  </a:lnTo>
                  <a:lnTo>
                    <a:pt x="394" y="451"/>
                  </a:lnTo>
                  <a:lnTo>
                    <a:pt x="312" y="369"/>
                  </a:lnTo>
                  <a:lnTo>
                    <a:pt x="256" y="425"/>
                  </a:lnTo>
                  <a:lnTo>
                    <a:pt x="260" y="429"/>
                  </a:lnTo>
                  <a:lnTo>
                    <a:pt x="256" y="432"/>
                  </a:lnTo>
                  <a:lnTo>
                    <a:pt x="334" y="510"/>
                  </a:lnTo>
                  <a:lnTo>
                    <a:pt x="354" y="530"/>
                  </a:lnTo>
                  <a:lnTo>
                    <a:pt x="374" y="549"/>
                  </a:lnTo>
                  <a:lnTo>
                    <a:pt x="395" y="528"/>
                  </a:lnTo>
                  <a:lnTo>
                    <a:pt x="412" y="511"/>
                  </a:lnTo>
                  <a:close/>
                  <a:moveTo>
                    <a:pt x="20" y="150"/>
                  </a:moveTo>
                  <a:lnTo>
                    <a:pt x="89" y="152"/>
                  </a:lnTo>
                  <a:lnTo>
                    <a:pt x="89" y="152"/>
                  </a:lnTo>
                  <a:lnTo>
                    <a:pt x="89" y="152"/>
                  </a:lnTo>
                  <a:cubicBezTo>
                    <a:pt x="118" y="152"/>
                    <a:pt x="141" y="129"/>
                    <a:pt x="141" y="100"/>
                  </a:cubicBezTo>
                  <a:lnTo>
                    <a:pt x="141" y="94"/>
                  </a:lnTo>
                  <a:lnTo>
                    <a:pt x="141" y="93"/>
                  </a:lnTo>
                  <a:lnTo>
                    <a:pt x="141" y="27"/>
                  </a:lnTo>
                  <a:lnTo>
                    <a:pt x="383" y="27"/>
                  </a:lnTo>
                  <a:cubicBezTo>
                    <a:pt x="389" y="27"/>
                    <a:pt x="394" y="32"/>
                    <a:pt x="394" y="38"/>
                  </a:cubicBezTo>
                  <a:lnTo>
                    <a:pt x="394" y="422"/>
                  </a:lnTo>
                  <a:lnTo>
                    <a:pt x="394" y="429"/>
                  </a:lnTo>
                  <a:lnTo>
                    <a:pt x="414" y="449"/>
                  </a:lnTo>
                  <a:lnTo>
                    <a:pt x="414" y="443"/>
                  </a:lnTo>
                  <a:lnTo>
                    <a:pt x="414" y="39"/>
                  </a:lnTo>
                  <a:lnTo>
                    <a:pt x="414" y="32"/>
                  </a:lnTo>
                  <a:cubicBezTo>
                    <a:pt x="414" y="14"/>
                    <a:pt x="400" y="0"/>
                    <a:pt x="383" y="0"/>
                  </a:cubicBezTo>
                  <a:lnTo>
                    <a:pt x="123" y="0"/>
                  </a:lnTo>
                  <a:lnTo>
                    <a:pt x="121" y="2"/>
                  </a:lnTo>
                  <a:lnTo>
                    <a:pt x="1" y="122"/>
                  </a:lnTo>
                  <a:lnTo>
                    <a:pt x="0" y="123"/>
                  </a:lnTo>
                  <a:lnTo>
                    <a:pt x="0" y="130"/>
                  </a:lnTo>
                  <a:lnTo>
                    <a:pt x="0" y="492"/>
                  </a:lnTo>
                  <a:lnTo>
                    <a:pt x="0" y="499"/>
                  </a:lnTo>
                  <a:cubicBezTo>
                    <a:pt x="0" y="516"/>
                    <a:pt x="14" y="530"/>
                    <a:pt x="32" y="530"/>
                  </a:cubicBezTo>
                  <a:lnTo>
                    <a:pt x="326" y="530"/>
                  </a:lnTo>
                  <a:lnTo>
                    <a:pt x="319" y="524"/>
                  </a:lnTo>
                  <a:lnTo>
                    <a:pt x="326" y="524"/>
                  </a:lnTo>
                  <a:lnTo>
                    <a:pt x="305" y="503"/>
                  </a:lnTo>
                  <a:lnTo>
                    <a:pt x="32" y="503"/>
                  </a:lnTo>
                  <a:cubicBezTo>
                    <a:pt x="25" y="503"/>
                    <a:pt x="21" y="498"/>
                    <a:pt x="20" y="492"/>
                  </a:cubicBezTo>
                  <a:lnTo>
                    <a:pt x="20" y="492"/>
                  </a:lnTo>
                  <a:lnTo>
                    <a:pt x="20" y="150"/>
                  </a:lnTo>
                  <a:close/>
                  <a:moveTo>
                    <a:pt x="82" y="321"/>
                  </a:moveTo>
                  <a:lnTo>
                    <a:pt x="156" y="321"/>
                  </a:lnTo>
                  <a:lnTo>
                    <a:pt x="156" y="315"/>
                  </a:lnTo>
                  <a:lnTo>
                    <a:pt x="156" y="301"/>
                  </a:lnTo>
                  <a:lnTo>
                    <a:pt x="156" y="294"/>
                  </a:lnTo>
                  <a:lnTo>
                    <a:pt x="82" y="294"/>
                  </a:lnTo>
                  <a:lnTo>
                    <a:pt x="82" y="301"/>
                  </a:lnTo>
                  <a:lnTo>
                    <a:pt x="82" y="315"/>
                  </a:lnTo>
                  <a:lnTo>
                    <a:pt x="82" y="321"/>
                  </a:lnTo>
                  <a:close/>
                  <a:moveTo>
                    <a:pt x="82" y="272"/>
                  </a:moveTo>
                  <a:lnTo>
                    <a:pt x="82" y="279"/>
                  </a:lnTo>
                  <a:lnTo>
                    <a:pt x="331" y="279"/>
                  </a:lnTo>
                  <a:lnTo>
                    <a:pt x="331" y="272"/>
                  </a:lnTo>
                  <a:lnTo>
                    <a:pt x="331" y="258"/>
                  </a:lnTo>
                  <a:lnTo>
                    <a:pt x="331" y="252"/>
                  </a:lnTo>
                  <a:lnTo>
                    <a:pt x="82" y="252"/>
                  </a:lnTo>
                  <a:lnTo>
                    <a:pt x="82" y="258"/>
                  </a:lnTo>
                  <a:lnTo>
                    <a:pt x="82" y="272"/>
                  </a:lnTo>
                  <a:close/>
                  <a:moveTo>
                    <a:pt x="82" y="229"/>
                  </a:moveTo>
                  <a:lnTo>
                    <a:pt x="82" y="236"/>
                  </a:lnTo>
                  <a:lnTo>
                    <a:pt x="331" y="236"/>
                  </a:lnTo>
                  <a:lnTo>
                    <a:pt x="331" y="229"/>
                  </a:lnTo>
                  <a:lnTo>
                    <a:pt x="331" y="216"/>
                  </a:lnTo>
                  <a:lnTo>
                    <a:pt x="331" y="209"/>
                  </a:lnTo>
                  <a:lnTo>
                    <a:pt x="82" y="209"/>
                  </a:lnTo>
                  <a:lnTo>
                    <a:pt x="82" y="216"/>
                  </a:lnTo>
                  <a:lnTo>
                    <a:pt x="82" y="229"/>
                  </a:lnTo>
                  <a:close/>
                </a:path>
              </a:pathLst>
            </a:custGeom>
            <a:solidFill>
              <a:srgbClr val="FDFDFD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schemeClr val="accent2"/>
                </a:solidFill>
              </a:endParaRPr>
            </a:p>
          </p:txBody>
        </p:sp>
      </p:grpSp>
      <p:sp>
        <p:nvSpPr>
          <p:cNvPr id="72" name="文本框 71"/>
          <p:cNvSpPr txBox="1"/>
          <p:nvPr/>
        </p:nvSpPr>
        <p:spPr>
          <a:xfrm>
            <a:off x="305605" y="1851720"/>
            <a:ext cx="3923030" cy="737235"/>
          </a:xfrm>
          <a:prstGeom prst="rect">
            <a:avLst/>
          </a:prstGeom>
          <a:noFill/>
          <a:effectLst/>
        </p:spPr>
        <p:txBody>
          <a:bodyPr wrap="none" rtlCol="0">
            <a:spAutoFit/>
          </a:bodyPr>
          <a:lstStyle/>
          <a:p>
            <a:pPr algn="l"/>
            <a:r>
              <a:rPr lang="zh-CN" alt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The company has achieved success using </a:t>
            </a:r>
            <a:endParaRPr lang="zh-CN" altLang="en-US" sz="1400" dirty="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/>
            <a:r>
              <a:rPr lang="zh-CN" alt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its membership</a:t>
            </a:r>
            <a:r>
              <a:rPr lang="en-US" altLang="zh-CN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zh-CN" alt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model and continues to </a:t>
            </a:r>
            <a:endParaRPr lang="zh-CN" altLang="en-US" sz="1400" dirty="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/>
            <a:r>
              <a:rPr lang="zh-CN" alt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attract new customers with ultra-low prices.</a:t>
            </a:r>
            <a:endParaRPr lang="zh-CN" altLang="en-US" sz="1400" dirty="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3" name="文本框 72"/>
          <p:cNvSpPr txBox="1"/>
          <p:nvPr/>
        </p:nvSpPr>
        <p:spPr>
          <a:xfrm>
            <a:off x="575480" y="5066124"/>
            <a:ext cx="3666490" cy="737235"/>
          </a:xfrm>
          <a:prstGeom prst="rect">
            <a:avLst/>
          </a:prstGeom>
          <a:noFill/>
          <a:effectLst/>
        </p:spPr>
        <p:txBody>
          <a:bodyPr wrap="none" rtlCol="0">
            <a:spAutoFit/>
          </a:bodyPr>
          <a:lstStyle/>
          <a:p>
            <a:pPr algn="l"/>
            <a:r>
              <a:rPr lang="zh-CN" alt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Costco is currently operating at very low </a:t>
            </a:r>
            <a:endParaRPr lang="zh-CN" altLang="en-US" sz="1400" dirty="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/>
            <a:r>
              <a:rPr lang="zh-CN" alt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gross margins, and its ability to further</a:t>
            </a:r>
            <a:endParaRPr lang="zh-CN" altLang="en-US" sz="1400" dirty="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/>
            <a:r>
              <a:rPr lang="zh-CN" alt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lower its prices is limited.</a:t>
            </a:r>
            <a:endParaRPr lang="zh-CN" altLang="en-US" sz="1400" dirty="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4" name="文本框 73"/>
          <p:cNvSpPr txBox="1"/>
          <p:nvPr/>
        </p:nvSpPr>
        <p:spPr>
          <a:xfrm>
            <a:off x="7086602" y="1417630"/>
            <a:ext cx="4757420" cy="737235"/>
          </a:xfrm>
          <a:prstGeom prst="rect">
            <a:avLst/>
          </a:prstGeom>
          <a:noFill/>
          <a:effectLst/>
        </p:spPr>
        <p:txBody>
          <a:bodyPr wrap="none" rtlCol="0">
            <a:spAutoFit/>
          </a:bodyPr>
          <a:lstStyle/>
          <a:p>
            <a:pPr algn="l"/>
            <a:r>
              <a:rPr lang="zh-CN" alt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The low quality of customer service at Costco</a:t>
            </a:r>
            <a:endParaRPr lang="zh-CN" altLang="en-US" sz="1400" dirty="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/>
            <a:r>
              <a:rPr lang="zh-CN" alt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is its major vulnerability, and with several other </a:t>
            </a:r>
            <a:endParaRPr lang="zh-CN" altLang="en-US" sz="1400" dirty="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/>
            <a:r>
              <a:rPr lang="zh-CN" alt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warehouse chains copying Costco’s business model</a:t>
            </a:r>
            <a:endParaRPr lang="zh-CN" altLang="en-US" sz="1400" dirty="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5" name="文本框 74"/>
          <p:cNvSpPr txBox="1"/>
          <p:nvPr/>
        </p:nvSpPr>
        <p:spPr>
          <a:xfrm>
            <a:off x="8091262" y="4616847"/>
            <a:ext cx="4046220" cy="521970"/>
          </a:xfrm>
          <a:prstGeom prst="rect">
            <a:avLst/>
          </a:prstGeom>
          <a:noFill/>
          <a:effectLst/>
        </p:spPr>
        <p:txBody>
          <a:bodyPr wrap="none" rtlCol="0">
            <a:spAutoFit/>
          </a:bodyPr>
          <a:lstStyle/>
          <a:p>
            <a:pPr algn="l"/>
            <a:r>
              <a:rPr lang="zh-CN" alt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Costco has to consider improving </a:t>
            </a:r>
            <a:endParaRPr lang="zh-CN" altLang="en-US" sz="1400" dirty="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/>
            <a:r>
              <a:rPr lang="zh-CN" alt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its business processes to remain competitive.</a:t>
            </a:r>
            <a:endParaRPr lang="zh-CN" altLang="en-US" sz="1400" dirty="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Requires="p14" p14:dur="1250" advClick="0" advTm="0">
        <p15:prstTrans prst="pageCurlDouble"/>
      </p:transition>
    </mc:Choice>
    <mc:Fallback>
      <p:transition spd="slow" advClick="0" advTm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32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250"/>
                            </p:stCondLst>
                            <p:childTnLst>
                              <p:par>
                                <p:cTn id="10" presetID="2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75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250"/>
                            </p:stCondLst>
                            <p:childTnLst>
                              <p:par>
                                <p:cTn id="18" presetID="23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250"/>
                            </p:stCondLst>
                            <p:childTnLst>
                              <p:par>
                                <p:cTn id="23" presetID="2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75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250"/>
                            </p:stCondLst>
                            <p:childTnLst>
                              <p:par>
                                <p:cTn id="31" presetID="23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250"/>
                            </p:stCondLst>
                            <p:childTnLst>
                              <p:par>
                                <p:cTn id="36" presetID="2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8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750"/>
                            </p:stCondLst>
                            <p:childTnLst>
                              <p:par>
                                <p:cTn id="4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6250"/>
                            </p:stCondLst>
                            <p:childTnLst>
                              <p:par>
                                <p:cTn id="44" presetID="23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7250"/>
                            </p:stCondLst>
                            <p:childTnLst>
                              <p:par>
                                <p:cTn id="49" presetID="2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1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7750"/>
                            </p:stCondLst>
                            <p:childTnLst>
                              <p:par>
                                <p:cTn id="5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" grpId="0" bldLvl="0" animBg="1"/>
      <p:bldP spid="73" grpId="0" bldLvl="0" animBg="1"/>
      <p:bldP spid="74" grpId="0" bldLvl="0" animBg="1"/>
      <p:bldP spid="75" grpId="0" bldLvl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100000">
              <a:srgbClr val="E6E6E6"/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矩形 49"/>
          <p:cNvSpPr/>
          <p:nvPr/>
        </p:nvSpPr>
        <p:spPr>
          <a:xfrm>
            <a:off x="451165" y="-1250822"/>
            <a:ext cx="652635" cy="995099"/>
          </a:xfrm>
          <a:prstGeom prst="rect">
            <a:avLst/>
          </a:prstGeom>
          <a:solidFill>
            <a:srgbClr val="1D6FA9"/>
          </a:solidFill>
          <a:ln>
            <a:noFill/>
          </a:ln>
          <a:effectLst>
            <a:outerShdw blurRad="635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1" name="矩形 50"/>
          <p:cNvSpPr/>
          <p:nvPr/>
        </p:nvSpPr>
        <p:spPr>
          <a:xfrm>
            <a:off x="1250865" y="-1250822"/>
            <a:ext cx="652635" cy="995099"/>
          </a:xfrm>
          <a:prstGeom prst="rect">
            <a:avLst/>
          </a:prstGeom>
          <a:solidFill>
            <a:srgbClr val="1F9776"/>
          </a:solidFill>
          <a:ln>
            <a:noFill/>
          </a:ln>
          <a:effectLst>
            <a:outerShdw blurRad="635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2" name="矩形 51"/>
          <p:cNvSpPr/>
          <p:nvPr/>
        </p:nvSpPr>
        <p:spPr>
          <a:xfrm>
            <a:off x="2050564" y="-1250822"/>
            <a:ext cx="652635" cy="995099"/>
          </a:xfrm>
          <a:prstGeom prst="rect">
            <a:avLst/>
          </a:prstGeom>
          <a:solidFill>
            <a:srgbClr val="89C145"/>
          </a:solidFill>
          <a:ln>
            <a:noFill/>
          </a:ln>
          <a:effectLst>
            <a:outerShdw blurRad="635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3" name="矩形 52"/>
          <p:cNvSpPr/>
          <p:nvPr/>
        </p:nvSpPr>
        <p:spPr>
          <a:xfrm>
            <a:off x="2850264" y="-1250822"/>
            <a:ext cx="652635" cy="995099"/>
          </a:xfrm>
          <a:prstGeom prst="rect">
            <a:avLst/>
          </a:prstGeom>
          <a:solidFill>
            <a:srgbClr val="F29C15"/>
          </a:solidFill>
          <a:ln>
            <a:noFill/>
          </a:ln>
          <a:effectLst>
            <a:outerShdw blurRad="635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4" name="矩形 53"/>
          <p:cNvSpPr/>
          <p:nvPr/>
        </p:nvSpPr>
        <p:spPr>
          <a:xfrm>
            <a:off x="3649964" y="-1250822"/>
            <a:ext cx="652635" cy="995099"/>
          </a:xfrm>
          <a:prstGeom prst="rect">
            <a:avLst/>
          </a:prstGeom>
          <a:solidFill>
            <a:srgbClr val="CA2A2B"/>
          </a:solidFill>
          <a:ln>
            <a:noFill/>
          </a:ln>
          <a:effectLst>
            <a:outerShdw blurRad="635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5" name="矩形 44"/>
          <p:cNvSpPr/>
          <p:nvPr/>
        </p:nvSpPr>
        <p:spPr>
          <a:xfrm rot="2700000">
            <a:off x="2443187" y="2496677"/>
            <a:ext cx="2017032" cy="2017032"/>
          </a:xfrm>
          <a:prstGeom prst="rect">
            <a:avLst/>
          </a:prstGeom>
          <a:solidFill>
            <a:srgbClr val="1D6FA9"/>
          </a:solidFill>
          <a:ln>
            <a:noFill/>
          </a:ln>
          <a:effectLst>
            <a:outerShdw blurRad="190500" dist="12700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2" name="组合 1"/>
          <p:cNvGrpSpPr/>
          <p:nvPr/>
        </p:nvGrpSpPr>
        <p:grpSpPr>
          <a:xfrm>
            <a:off x="560404" y="1296477"/>
            <a:ext cx="10870792" cy="4457419"/>
            <a:chOff x="560404" y="1296477"/>
            <a:chExt cx="10870792" cy="4457419"/>
          </a:xfrm>
        </p:grpSpPr>
        <p:sp>
          <p:nvSpPr>
            <p:cNvPr id="46" name="矩形 45"/>
            <p:cNvSpPr/>
            <p:nvPr/>
          </p:nvSpPr>
          <p:spPr>
            <a:xfrm rot="2700000">
              <a:off x="3127598" y="1296477"/>
              <a:ext cx="648210" cy="648210"/>
            </a:xfrm>
            <a:prstGeom prst="rect">
              <a:avLst/>
            </a:prstGeom>
            <a:solidFill>
              <a:srgbClr val="1F977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47" name="矩形 46"/>
            <p:cNvSpPr/>
            <p:nvPr/>
          </p:nvSpPr>
          <p:spPr>
            <a:xfrm rot="2700000">
              <a:off x="1242987" y="3181089"/>
              <a:ext cx="648210" cy="648210"/>
            </a:xfrm>
            <a:prstGeom prst="rect">
              <a:avLst/>
            </a:prstGeom>
            <a:solidFill>
              <a:srgbClr val="F29C1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48" name="矩形 47"/>
            <p:cNvSpPr/>
            <p:nvPr/>
          </p:nvSpPr>
          <p:spPr>
            <a:xfrm rot="2700000">
              <a:off x="1336254" y="4059163"/>
              <a:ext cx="461671" cy="461671"/>
            </a:xfrm>
            <a:prstGeom prst="rect">
              <a:avLst/>
            </a:prstGeom>
            <a:solidFill>
              <a:srgbClr val="CA2A2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49" name="矩形 48"/>
            <p:cNvSpPr/>
            <p:nvPr/>
          </p:nvSpPr>
          <p:spPr>
            <a:xfrm rot="2700000">
              <a:off x="2513787" y="1428488"/>
              <a:ext cx="384187" cy="384187"/>
            </a:xfrm>
            <a:prstGeom prst="rect">
              <a:avLst/>
            </a:prstGeom>
            <a:solidFill>
              <a:srgbClr val="89C14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5" name="矩形 54"/>
            <p:cNvSpPr>
              <a:spLocks noChangeAspect="1"/>
            </p:cNvSpPr>
            <p:nvPr/>
          </p:nvSpPr>
          <p:spPr>
            <a:xfrm rot="2700000">
              <a:off x="560404" y="3688141"/>
              <a:ext cx="252000" cy="252000"/>
            </a:xfrm>
            <a:prstGeom prst="rect">
              <a:avLst/>
            </a:prstGeom>
            <a:solidFill>
              <a:srgbClr val="1F977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6" name="矩形 55"/>
            <p:cNvSpPr/>
            <p:nvPr/>
          </p:nvSpPr>
          <p:spPr>
            <a:xfrm rot="2700000">
              <a:off x="2766431" y="5461531"/>
              <a:ext cx="292365" cy="292365"/>
            </a:xfrm>
            <a:prstGeom prst="rect">
              <a:avLst/>
            </a:prstGeom>
            <a:solidFill>
              <a:srgbClr val="1D6FA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7" name="矩形 56"/>
            <p:cNvSpPr/>
            <p:nvPr/>
          </p:nvSpPr>
          <p:spPr>
            <a:xfrm rot="2700000">
              <a:off x="10225550" y="4386730"/>
              <a:ext cx="467064" cy="467064"/>
            </a:xfrm>
            <a:prstGeom prst="rect">
              <a:avLst/>
            </a:prstGeom>
            <a:solidFill>
              <a:srgbClr val="89C14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8" name="矩形 57"/>
            <p:cNvSpPr/>
            <p:nvPr/>
          </p:nvSpPr>
          <p:spPr>
            <a:xfrm rot="2700000">
              <a:off x="10606525" y="4856666"/>
              <a:ext cx="264046" cy="264044"/>
            </a:xfrm>
            <a:prstGeom prst="rect">
              <a:avLst/>
            </a:prstGeom>
            <a:solidFill>
              <a:srgbClr val="F29C1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9" name="矩形 58"/>
            <p:cNvSpPr/>
            <p:nvPr/>
          </p:nvSpPr>
          <p:spPr>
            <a:xfrm rot="2700000">
              <a:off x="11079846" y="2519568"/>
              <a:ext cx="351350" cy="351350"/>
            </a:xfrm>
            <a:prstGeom prst="rect">
              <a:avLst/>
            </a:prstGeom>
            <a:solidFill>
              <a:srgbClr val="CA2A2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62" name="文本框 61"/>
          <p:cNvSpPr txBox="1"/>
          <p:nvPr/>
        </p:nvSpPr>
        <p:spPr>
          <a:xfrm>
            <a:off x="2863240" y="2359287"/>
            <a:ext cx="1176925" cy="221599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ctr">
              <a:defRPr sz="2000">
                <a:solidFill>
                  <a:schemeClr val="tx1">
                    <a:lumMod val="65000"/>
                    <a:lumOff val="35000"/>
                  </a:schemeClr>
                </a:solidFill>
                <a:ea typeface="方正兰亭纤黑简体" panose="02000000000000000000" pitchFamily="65" charset="-122"/>
                <a:cs typeface="Microsoft Himalaya" panose="01010100010101010101" pitchFamily="2" charset="0"/>
              </a:defRPr>
            </a:lvl1pPr>
          </a:lstStyle>
          <a:p>
            <a:r>
              <a:rPr lang="en-US" altLang="zh-CN" sz="13800" b="1" dirty="0">
                <a:solidFill>
                  <a:srgbClr val="FDFDFD"/>
                </a:solidFill>
              </a:rPr>
              <a:t>B</a:t>
            </a:r>
            <a:endParaRPr lang="zh-CN" altLang="en-US" sz="13800" b="1" dirty="0">
              <a:solidFill>
                <a:srgbClr val="FDFDFD"/>
              </a:solidFill>
            </a:endParaRPr>
          </a:p>
        </p:txBody>
      </p:sp>
      <p:sp>
        <p:nvSpPr>
          <p:cNvPr id="63" name="矩形 62"/>
          <p:cNvSpPr/>
          <p:nvPr/>
        </p:nvSpPr>
        <p:spPr>
          <a:xfrm>
            <a:off x="4877156" y="2706542"/>
            <a:ext cx="6647180" cy="129159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7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Change strategy</a:t>
            </a:r>
            <a:endParaRPr lang="en-US" altLang="zh-CN" sz="7800" b="1" dirty="0">
              <a:solidFill>
                <a:schemeClr val="tx1">
                  <a:lumMod val="85000"/>
                  <a:lumOff val="15000"/>
                </a:schemeClr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 advClick="0" advTm="0">
        <p:checker/>
      </p:transition>
    </mc:Choice>
    <mc:Fallback>
      <p:transition spd="slow" advClick="0" advTm="0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8" dur="625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9" dur="625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0" dur="1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1" dur="1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50"/>
                            </p:stCondLst>
                            <p:childTnLst>
                              <p:par>
                                <p:cTn id="23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750"/>
                            </p:stCondLst>
                            <p:childTnLst>
                              <p:par>
                                <p:cTn id="27" presetID="5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" grpId="0" animBg="1"/>
      <p:bldP spid="62" grpId="0"/>
      <p:bldP spid="6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100000">
              <a:srgbClr val="E6E6E6"/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矩形 49"/>
          <p:cNvSpPr/>
          <p:nvPr/>
        </p:nvSpPr>
        <p:spPr>
          <a:xfrm>
            <a:off x="451165" y="-1250822"/>
            <a:ext cx="652635" cy="995099"/>
          </a:xfrm>
          <a:prstGeom prst="rect">
            <a:avLst/>
          </a:prstGeom>
          <a:solidFill>
            <a:srgbClr val="1D6FA9"/>
          </a:solidFill>
          <a:ln>
            <a:noFill/>
          </a:ln>
          <a:effectLst>
            <a:outerShdw blurRad="635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1" name="矩形 50"/>
          <p:cNvSpPr/>
          <p:nvPr/>
        </p:nvSpPr>
        <p:spPr>
          <a:xfrm>
            <a:off x="1250865" y="-1250822"/>
            <a:ext cx="652635" cy="995099"/>
          </a:xfrm>
          <a:prstGeom prst="rect">
            <a:avLst/>
          </a:prstGeom>
          <a:solidFill>
            <a:srgbClr val="1F9776"/>
          </a:solidFill>
          <a:ln>
            <a:noFill/>
          </a:ln>
          <a:effectLst>
            <a:outerShdw blurRad="635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2" name="矩形 51"/>
          <p:cNvSpPr/>
          <p:nvPr/>
        </p:nvSpPr>
        <p:spPr>
          <a:xfrm>
            <a:off x="2050564" y="-1250822"/>
            <a:ext cx="652635" cy="995099"/>
          </a:xfrm>
          <a:prstGeom prst="rect">
            <a:avLst/>
          </a:prstGeom>
          <a:solidFill>
            <a:srgbClr val="89C145"/>
          </a:solidFill>
          <a:ln>
            <a:noFill/>
          </a:ln>
          <a:effectLst>
            <a:outerShdw blurRad="635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3" name="矩形 52"/>
          <p:cNvSpPr/>
          <p:nvPr/>
        </p:nvSpPr>
        <p:spPr>
          <a:xfrm>
            <a:off x="2850264" y="-1250822"/>
            <a:ext cx="652635" cy="995099"/>
          </a:xfrm>
          <a:prstGeom prst="rect">
            <a:avLst/>
          </a:prstGeom>
          <a:solidFill>
            <a:srgbClr val="F29C15"/>
          </a:solidFill>
          <a:ln>
            <a:noFill/>
          </a:ln>
          <a:effectLst>
            <a:outerShdw blurRad="635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4" name="矩形 53"/>
          <p:cNvSpPr/>
          <p:nvPr/>
        </p:nvSpPr>
        <p:spPr>
          <a:xfrm>
            <a:off x="3649964" y="-1250822"/>
            <a:ext cx="652635" cy="995099"/>
          </a:xfrm>
          <a:prstGeom prst="rect">
            <a:avLst/>
          </a:prstGeom>
          <a:solidFill>
            <a:srgbClr val="CA2A2B"/>
          </a:solidFill>
          <a:ln>
            <a:noFill/>
          </a:ln>
          <a:effectLst>
            <a:outerShdw blurRad="635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19" name="组合 18"/>
          <p:cNvGrpSpPr/>
          <p:nvPr/>
        </p:nvGrpSpPr>
        <p:grpSpPr>
          <a:xfrm flipH="1">
            <a:off x="-8475" y="0"/>
            <a:ext cx="469934" cy="996044"/>
            <a:chOff x="11722066" y="1592297"/>
            <a:chExt cx="469934" cy="1431122"/>
          </a:xfrm>
        </p:grpSpPr>
        <p:sp>
          <p:nvSpPr>
            <p:cNvPr id="20" name="矩形 19"/>
            <p:cNvSpPr/>
            <p:nvPr/>
          </p:nvSpPr>
          <p:spPr>
            <a:xfrm>
              <a:off x="11857703" y="1592297"/>
              <a:ext cx="334297" cy="1431122"/>
            </a:xfrm>
            <a:prstGeom prst="rect">
              <a:avLst/>
            </a:prstGeom>
            <a:solidFill>
              <a:srgbClr val="1D6FA9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1" name="矩形 20"/>
            <p:cNvSpPr/>
            <p:nvPr/>
          </p:nvSpPr>
          <p:spPr>
            <a:xfrm>
              <a:off x="11722066" y="1592297"/>
              <a:ext cx="72000" cy="1431122"/>
            </a:xfrm>
            <a:prstGeom prst="rect">
              <a:avLst/>
            </a:prstGeom>
            <a:solidFill>
              <a:srgbClr val="1D6FA9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22" name="文本框 21"/>
          <p:cNvSpPr txBox="1"/>
          <p:nvPr/>
        </p:nvSpPr>
        <p:spPr>
          <a:xfrm>
            <a:off x="1021626" y="36357"/>
            <a:ext cx="5866130" cy="9220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zh-CN" altLang="en-US" sz="54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PESTLE framework</a:t>
            </a:r>
            <a:endParaRPr lang="zh-CN" altLang="en-US" sz="5400" b="1" dirty="0">
              <a:solidFill>
                <a:schemeClr val="tx1">
                  <a:lumMod val="85000"/>
                  <a:lumOff val="15000"/>
                </a:schemeClr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1" name="组合 10"/>
          <p:cNvGrpSpPr/>
          <p:nvPr/>
        </p:nvGrpSpPr>
        <p:grpSpPr>
          <a:xfrm>
            <a:off x="1124620" y="3466175"/>
            <a:ext cx="1064263" cy="1079581"/>
            <a:chOff x="1149385" y="3565236"/>
            <a:chExt cx="1064263" cy="1079581"/>
          </a:xfrm>
          <a:solidFill>
            <a:schemeClr val="bg1">
              <a:lumMod val="65000"/>
            </a:schemeClr>
          </a:solidFill>
        </p:grpSpPr>
        <p:sp>
          <p:nvSpPr>
            <p:cNvPr id="12" name="任意多边形 11"/>
            <p:cNvSpPr/>
            <p:nvPr/>
          </p:nvSpPr>
          <p:spPr>
            <a:xfrm>
              <a:off x="1149385" y="3565236"/>
              <a:ext cx="659198" cy="1079581"/>
            </a:xfrm>
            <a:custGeom>
              <a:avLst/>
              <a:gdLst>
                <a:gd name="connsiteX0" fmla="*/ 499568 w 659198"/>
                <a:gd name="connsiteY0" fmla="*/ 828193 h 1079581"/>
                <a:gd name="connsiteX1" fmla="*/ 405928 w 659198"/>
                <a:gd name="connsiteY1" fmla="*/ 921833 h 1079581"/>
                <a:gd name="connsiteX2" fmla="*/ 499568 w 659198"/>
                <a:gd name="connsiteY2" fmla="*/ 1015473 h 1079581"/>
                <a:gd name="connsiteX3" fmla="*/ 593208 w 659198"/>
                <a:gd name="connsiteY3" fmla="*/ 921833 h 1079581"/>
                <a:gd name="connsiteX4" fmla="*/ 499568 w 659198"/>
                <a:gd name="connsiteY4" fmla="*/ 828193 h 1079581"/>
                <a:gd name="connsiteX5" fmla="*/ 228794 w 659198"/>
                <a:gd name="connsiteY5" fmla="*/ 692728 h 1079581"/>
                <a:gd name="connsiteX6" fmla="*/ 177572 w 659198"/>
                <a:gd name="connsiteY6" fmla="*/ 743950 h 1079581"/>
                <a:gd name="connsiteX7" fmla="*/ 177572 w 659198"/>
                <a:gd name="connsiteY7" fmla="*/ 961700 h 1079581"/>
                <a:gd name="connsiteX8" fmla="*/ 228794 w 659198"/>
                <a:gd name="connsiteY8" fmla="*/ 1012922 h 1079581"/>
                <a:gd name="connsiteX9" fmla="*/ 298762 w 659198"/>
                <a:gd name="connsiteY9" fmla="*/ 1012922 h 1079581"/>
                <a:gd name="connsiteX10" fmla="*/ 349984 w 659198"/>
                <a:gd name="connsiteY10" fmla="*/ 961700 h 1079581"/>
                <a:gd name="connsiteX11" fmla="*/ 349984 w 659198"/>
                <a:gd name="connsiteY11" fmla="*/ 743950 h 1079581"/>
                <a:gd name="connsiteX12" fmla="*/ 298762 w 659198"/>
                <a:gd name="connsiteY12" fmla="*/ 692728 h 1079581"/>
                <a:gd name="connsiteX13" fmla="*/ 129852 w 659198"/>
                <a:gd name="connsiteY13" fmla="*/ 0 h 1079581"/>
                <a:gd name="connsiteX14" fmla="*/ 456200 w 659198"/>
                <a:gd name="connsiteY14" fmla="*/ 0 h 1079581"/>
                <a:gd name="connsiteX15" fmla="*/ 537790 w 659198"/>
                <a:gd name="connsiteY15" fmla="*/ 81590 h 1079581"/>
                <a:gd name="connsiteX16" fmla="*/ 537790 w 659198"/>
                <a:gd name="connsiteY16" fmla="*/ 183832 h 1079581"/>
                <a:gd name="connsiteX17" fmla="*/ 642469 w 659198"/>
                <a:gd name="connsiteY17" fmla="*/ 183832 h 1079581"/>
                <a:gd name="connsiteX18" fmla="*/ 642469 w 659198"/>
                <a:gd name="connsiteY18" fmla="*/ 692728 h 1079581"/>
                <a:gd name="connsiteX19" fmla="*/ 535614 w 659198"/>
                <a:gd name="connsiteY19" fmla="*/ 692728 h 1079581"/>
                <a:gd name="connsiteX20" fmla="*/ 531378 w 659198"/>
                <a:gd name="connsiteY20" fmla="*/ 713709 h 1079581"/>
                <a:gd name="connsiteX21" fmla="*/ 513893 w 659198"/>
                <a:gd name="connsiteY21" fmla="*/ 739643 h 1079581"/>
                <a:gd name="connsiteX22" fmla="*/ 494688 w 659198"/>
                <a:gd name="connsiteY22" fmla="*/ 752591 h 1079581"/>
                <a:gd name="connsiteX23" fmla="*/ 494688 w 659198"/>
                <a:gd name="connsiteY23" fmla="*/ 763540 h 1079581"/>
                <a:gd name="connsiteX24" fmla="*/ 501225 w 659198"/>
                <a:gd name="connsiteY24" fmla="*/ 763540 h 1079581"/>
                <a:gd name="connsiteX25" fmla="*/ 659198 w 659198"/>
                <a:gd name="connsiteY25" fmla="*/ 921513 h 1079581"/>
                <a:gd name="connsiteX26" fmla="*/ 501225 w 659198"/>
                <a:gd name="connsiteY26" fmla="*/ 1079486 h 1079581"/>
                <a:gd name="connsiteX27" fmla="*/ 451813 w 659198"/>
                <a:gd name="connsiteY27" fmla="*/ 1079486 h 1079581"/>
                <a:gd name="connsiteX28" fmla="*/ 451584 w 659198"/>
                <a:gd name="connsiteY28" fmla="*/ 1079581 h 1079581"/>
                <a:gd name="connsiteX29" fmla="*/ 139087 w 659198"/>
                <a:gd name="connsiteY29" fmla="*/ 1079581 h 1079581"/>
                <a:gd name="connsiteX30" fmla="*/ 95983 w 659198"/>
                <a:gd name="connsiteY30" fmla="*/ 1036477 h 1079581"/>
                <a:gd name="connsiteX31" fmla="*/ 95983 w 659198"/>
                <a:gd name="connsiteY31" fmla="*/ 755705 h 1079581"/>
                <a:gd name="connsiteX32" fmla="*/ 72160 w 659198"/>
                <a:gd name="connsiteY32" fmla="*/ 739643 h 1079581"/>
                <a:gd name="connsiteX33" fmla="*/ 48262 w 659198"/>
                <a:gd name="connsiteY33" fmla="*/ 681950 h 1079581"/>
                <a:gd name="connsiteX34" fmla="*/ 48262 w 659198"/>
                <a:gd name="connsiteY34" fmla="*/ 618374 h 1079581"/>
                <a:gd name="connsiteX35" fmla="*/ 38990 w 659198"/>
                <a:gd name="connsiteY35" fmla="*/ 605940 h 1079581"/>
                <a:gd name="connsiteX36" fmla="*/ 0 w 659198"/>
                <a:gd name="connsiteY36" fmla="*/ 418716 h 1079581"/>
                <a:gd name="connsiteX37" fmla="*/ 38990 w 659198"/>
                <a:gd name="connsiteY37" fmla="*/ 231492 h 1079581"/>
                <a:gd name="connsiteX38" fmla="*/ 48262 w 659198"/>
                <a:gd name="connsiteY38" fmla="*/ 219058 h 1079581"/>
                <a:gd name="connsiteX39" fmla="*/ 48262 w 659198"/>
                <a:gd name="connsiteY39" fmla="*/ 81590 h 1079581"/>
                <a:gd name="connsiteX40" fmla="*/ 129852 w 659198"/>
                <a:gd name="connsiteY40" fmla="*/ 0 h 10795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</a:cxnLst>
              <a:rect l="l" t="t" r="r" b="b"/>
              <a:pathLst>
                <a:path w="659198" h="1079581">
                  <a:moveTo>
                    <a:pt x="499568" y="828193"/>
                  </a:moveTo>
                  <a:cubicBezTo>
                    <a:pt x="447852" y="828193"/>
                    <a:pt x="405928" y="870117"/>
                    <a:pt x="405928" y="921833"/>
                  </a:cubicBezTo>
                  <a:cubicBezTo>
                    <a:pt x="405928" y="973549"/>
                    <a:pt x="447852" y="1015473"/>
                    <a:pt x="499568" y="1015473"/>
                  </a:cubicBezTo>
                  <a:cubicBezTo>
                    <a:pt x="551284" y="1015473"/>
                    <a:pt x="593208" y="973549"/>
                    <a:pt x="593208" y="921833"/>
                  </a:cubicBezTo>
                  <a:cubicBezTo>
                    <a:pt x="593208" y="870117"/>
                    <a:pt x="551284" y="828193"/>
                    <a:pt x="499568" y="828193"/>
                  </a:cubicBezTo>
                  <a:close/>
                  <a:moveTo>
                    <a:pt x="228794" y="692728"/>
                  </a:moveTo>
                  <a:cubicBezTo>
                    <a:pt x="200505" y="692728"/>
                    <a:pt x="177572" y="715661"/>
                    <a:pt x="177572" y="743950"/>
                  </a:cubicBezTo>
                  <a:lnTo>
                    <a:pt x="177572" y="961700"/>
                  </a:lnTo>
                  <a:cubicBezTo>
                    <a:pt x="177572" y="989989"/>
                    <a:pt x="200505" y="1012922"/>
                    <a:pt x="228794" y="1012922"/>
                  </a:cubicBezTo>
                  <a:lnTo>
                    <a:pt x="298762" y="1012922"/>
                  </a:lnTo>
                  <a:cubicBezTo>
                    <a:pt x="327051" y="1012922"/>
                    <a:pt x="349984" y="989989"/>
                    <a:pt x="349984" y="961700"/>
                  </a:cubicBezTo>
                  <a:lnTo>
                    <a:pt x="349984" y="743950"/>
                  </a:lnTo>
                  <a:cubicBezTo>
                    <a:pt x="349984" y="715661"/>
                    <a:pt x="327051" y="692728"/>
                    <a:pt x="298762" y="692728"/>
                  </a:cubicBezTo>
                  <a:close/>
                  <a:moveTo>
                    <a:pt x="129852" y="0"/>
                  </a:moveTo>
                  <a:lnTo>
                    <a:pt x="456200" y="0"/>
                  </a:lnTo>
                  <a:cubicBezTo>
                    <a:pt x="501261" y="0"/>
                    <a:pt x="537790" y="36529"/>
                    <a:pt x="537790" y="81590"/>
                  </a:cubicBezTo>
                  <a:lnTo>
                    <a:pt x="537790" y="183832"/>
                  </a:lnTo>
                  <a:lnTo>
                    <a:pt x="642469" y="183832"/>
                  </a:lnTo>
                  <a:lnTo>
                    <a:pt x="642469" y="692728"/>
                  </a:lnTo>
                  <a:lnTo>
                    <a:pt x="535614" y="692728"/>
                  </a:lnTo>
                  <a:lnTo>
                    <a:pt x="531378" y="713709"/>
                  </a:lnTo>
                  <a:cubicBezTo>
                    <a:pt x="527250" y="723470"/>
                    <a:pt x="521276" y="732261"/>
                    <a:pt x="513893" y="739643"/>
                  </a:cubicBezTo>
                  <a:lnTo>
                    <a:pt x="494688" y="752591"/>
                  </a:lnTo>
                  <a:lnTo>
                    <a:pt x="494688" y="763540"/>
                  </a:lnTo>
                  <a:lnTo>
                    <a:pt x="501225" y="763540"/>
                  </a:lnTo>
                  <a:cubicBezTo>
                    <a:pt x="588471" y="763540"/>
                    <a:pt x="659198" y="834267"/>
                    <a:pt x="659198" y="921513"/>
                  </a:cubicBezTo>
                  <a:cubicBezTo>
                    <a:pt x="659198" y="1008759"/>
                    <a:pt x="588471" y="1079486"/>
                    <a:pt x="501225" y="1079486"/>
                  </a:cubicBezTo>
                  <a:lnTo>
                    <a:pt x="451813" y="1079486"/>
                  </a:lnTo>
                  <a:lnTo>
                    <a:pt x="451584" y="1079581"/>
                  </a:lnTo>
                  <a:lnTo>
                    <a:pt x="139087" y="1079581"/>
                  </a:lnTo>
                  <a:cubicBezTo>
                    <a:pt x="115281" y="1079581"/>
                    <a:pt x="95983" y="1060283"/>
                    <a:pt x="95983" y="1036477"/>
                  </a:cubicBezTo>
                  <a:lnTo>
                    <a:pt x="95983" y="755705"/>
                  </a:lnTo>
                  <a:lnTo>
                    <a:pt x="72160" y="739643"/>
                  </a:lnTo>
                  <a:cubicBezTo>
                    <a:pt x="57395" y="724878"/>
                    <a:pt x="48262" y="704480"/>
                    <a:pt x="48262" y="681950"/>
                  </a:cubicBezTo>
                  <a:lnTo>
                    <a:pt x="48262" y="618374"/>
                  </a:lnTo>
                  <a:lnTo>
                    <a:pt x="38990" y="605940"/>
                  </a:lnTo>
                  <a:cubicBezTo>
                    <a:pt x="14900" y="558025"/>
                    <a:pt x="0" y="491832"/>
                    <a:pt x="0" y="418716"/>
                  </a:cubicBezTo>
                  <a:cubicBezTo>
                    <a:pt x="0" y="345601"/>
                    <a:pt x="14900" y="279407"/>
                    <a:pt x="38990" y="231492"/>
                  </a:cubicBezTo>
                  <a:lnTo>
                    <a:pt x="48262" y="219058"/>
                  </a:lnTo>
                  <a:lnTo>
                    <a:pt x="48262" y="81590"/>
                  </a:lnTo>
                  <a:cubicBezTo>
                    <a:pt x="48262" y="36529"/>
                    <a:pt x="84791" y="0"/>
                    <a:pt x="129852" y="0"/>
                  </a:cubicBezTo>
                  <a:close/>
                </a:path>
              </a:pathLst>
            </a:custGeom>
            <a:grpFill/>
            <a:ln w="15875">
              <a:noFill/>
            </a:ln>
            <a:effectLst>
              <a:outerShdw blurRad="76200" dist="38100" dir="8100000" algn="tr" rotWithShape="0">
                <a:prstClr val="black">
                  <a:alpha val="32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3" name="矩形 12"/>
            <p:cNvSpPr/>
            <p:nvPr/>
          </p:nvSpPr>
          <p:spPr>
            <a:xfrm>
              <a:off x="1836150" y="3749068"/>
              <a:ext cx="202008" cy="508896"/>
            </a:xfrm>
            <a:prstGeom prst="rect">
              <a:avLst/>
            </a:prstGeom>
            <a:grpFill/>
            <a:ln w="15875">
              <a:noFill/>
            </a:ln>
            <a:effectLst>
              <a:outerShdw blurRad="76200" dist="38100" dir="8100000" algn="tr" rotWithShape="0">
                <a:prstClr val="black">
                  <a:alpha val="32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14" name="任意多边形 13"/>
            <p:cNvSpPr/>
            <p:nvPr/>
          </p:nvSpPr>
          <p:spPr>
            <a:xfrm>
              <a:off x="2075103" y="3731491"/>
              <a:ext cx="138545" cy="551103"/>
            </a:xfrm>
            <a:custGeom>
              <a:avLst/>
              <a:gdLst>
                <a:gd name="connsiteX0" fmla="*/ 138545 w 138545"/>
                <a:gd name="connsiteY0" fmla="*/ 551103 h 551103"/>
                <a:gd name="connsiteX1" fmla="*/ 138545 w 138545"/>
                <a:gd name="connsiteY1" fmla="*/ 0 h 551103"/>
                <a:gd name="connsiteX2" fmla="*/ 61576 w 138545"/>
                <a:gd name="connsiteY2" fmla="*/ 0 h 551103"/>
                <a:gd name="connsiteX3" fmla="*/ 0 w 138545"/>
                <a:gd name="connsiteY3" fmla="*/ 36945 h 551103"/>
                <a:gd name="connsiteX4" fmla="*/ 0 w 138545"/>
                <a:gd name="connsiteY4" fmla="*/ 498764 h 551103"/>
                <a:gd name="connsiteX5" fmla="*/ 46182 w 138545"/>
                <a:gd name="connsiteY5" fmla="*/ 551103 h 551103"/>
                <a:gd name="connsiteX6" fmla="*/ 138545 w 138545"/>
                <a:gd name="connsiteY6" fmla="*/ 551103 h 5511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38545" h="551103">
                  <a:moveTo>
                    <a:pt x="138545" y="551103"/>
                  </a:moveTo>
                  <a:lnTo>
                    <a:pt x="138545" y="0"/>
                  </a:lnTo>
                  <a:lnTo>
                    <a:pt x="61576" y="0"/>
                  </a:lnTo>
                  <a:lnTo>
                    <a:pt x="0" y="36945"/>
                  </a:lnTo>
                  <a:lnTo>
                    <a:pt x="0" y="498764"/>
                  </a:lnTo>
                  <a:lnTo>
                    <a:pt x="46182" y="551103"/>
                  </a:lnTo>
                  <a:lnTo>
                    <a:pt x="138545" y="551103"/>
                  </a:lnTo>
                  <a:close/>
                </a:path>
              </a:pathLst>
            </a:custGeom>
            <a:grpFill/>
            <a:ln w="15875">
              <a:noFill/>
            </a:ln>
            <a:effectLst>
              <a:outerShdw blurRad="76200" dist="38100" dir="8100000" algn="tr" rotWithShape="0">
                <a:prstClr val="black">
                  <a:alpha val="32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34" name="任意多边形 33"/>
          <p:cNvSpPr/>
          <p:nvPr/>
        </p:nvSpPr>
        <p:spPr>
          <a:xfrm>
            <a:off x="2281954" y="1504105"/>
            <a:ext cx="4659463" cy="2379059"/>
          </a:xfrm>
          <a:custGeom>
            <a:avLst/>
            <a:gdLst>
              <a:gd name="connsiteX0" fmla="*/ 1831360 w 4659463"/>
              <a:gd name="connsiteY0" fmla="*/ 0 h 2379059"/>
              <a:gd name="connsiteX1" fmla="*/ 4451717 w 4659463"/>
              <a:gd name="connsiteY1" fmla="*/ 0 h 2379059"/>
              <a:gd name="connsiteX2" fmla="*/ 4659463 w 4659463"/>
              <a:gd name="connsiteY2" fmla="*/ 207746 h 2379059"/>
              <a:gd name="connsiteX3" fmla="*/ 4659463 w 4659463"/>
              <a:gd name="connsiteY3" fmla="*/ 836254 h 2379059"/>
              <a:gd name="connsiteX4" fmla="*/ 4451717 w 4659463"/>
              <a:gd name="connsiteY4" fmla="*/ 1044000 h 2379059"/>
              <a:gd name="connsiteX5" fmla="*/ 1831360 w 4659463"/>
              <a:gd name="connsiteY5" fmla="*/ 1044000 h 2379059"/>
              <a:gd name="connsiteX6" fmla="*/ 1831360 w 4659463"/>
              <a:gd name="connsiteY6" fmla="*/ 1035782 h 2379059"/>
              <a:gd name="connsiteX7" fmla="*/ 1820708 w 4659463"/>
              <a:gd name="connsiteY7" fmla="*/ 1035782 h 2379059"/>
              <a:gd name="connsiteX8" fmla="*/ 0 w 4659463"/>
              <a:gd name="connsiteY8" fmla="*/ 2379059 h 2379059"/>
              <a:gd name="connsiteX9" fmla="*/ 1831360 w 4659463"/>
              <a:gd name="connsiteY9" fmla="*/ 7166 h 23790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659463" h="2379059">
                <a:moveTo>
                  <a:pt x="1831360" y="0"/>
                </a:moveTo>
                <a:lnTo>
                  <a:pt x="4451717" y="0"/>
                </a:lnTo>
                <a:cubicBezTo>
                  <a:pt x="4566452" y="0"/>
                  <a:pt x="4659463" y="93011"/>
                  <a:pt x="4659463" y="207746"/>
                </a:cubicBezTo>
                <a:lnTo>
                  <a:pt x="4659463" y="836254"/>
                </a:lnTo>
                <a:cubicBezTo>
                  <a:pt x="4659463" y="950989"/>
                  <a:pt x="4566452" y="1044000"/>
                  <a:pt x="4451717" y="1044000"/>
                </a:cubicBezTo>
                <a:lnTo>
                  <a:pt x="1831360" y="1044000"/>
                </a:lnTo>
                <a:lnTo>
                  <a:pt x="1831360" y="1035782"/>
                </a:lnTo>
                <a:lnTo>
                  <a:pt x="1820708" y="1035782"/>
                </a:lnTo>
                <a:lnTo>
                  <a:pt x="0" y="2379059"/>
                </a:lnTo>
                <a:lnTo>
                  <a:pt x="1831360" y="7166"/>
                </a:lnTo>
                <a:close/>
              </a:path>
            </a:pathLst>
          </a:custGeom>
          <a:solidFill>
            <a:srgbClr val="1D6FA9"/>
          </a:solidFill>
          <a:ln>
            <a:noFill/>
          </a:ln>
          <a:effectLst>
            <a:outerShdw blurRad="101600" dist="254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31" name="任意多边形 30"/>
          <p:cNvSpPr/>
          <p:nvPr/>
        </p:nvSpPr>
        <p:spPr>
          <a:xfrm flipV="1">
            <a:off x="2281954" y="3930909"/>
            <a:ext cx="4684821" cy="2386342"/>
          </a:xfrm>
          <a:custGeom>
            <a:avLst/>
            <a:gdLst>
              <a:gd name="connsiteX0" fmla="*/ 0 w 4684821"/>
              <a:gd name="connsiteY0" fmla="*/ 2386342 h 2386342"/>
              <a:gd name="connsiteX1" fmla="*/ 1820708 w 4684821"/>
              <a:gd name="connsiteY1" fmla="*/ 1043065 h 2386342"/>
              <a:gd name="connsiteX2" fmla="*/ 1856718 w 4684821"/>
              <a:gd name="connsiteY2" fmla="*/ 1043065 h 2386342"/>
              <a:gd name="connsiteX3" fmla="*/ 1856718 w 4684821"/>
              <a:gd name="connsiteY3" fmla="*/ 1044000 h 2386342"/>
              <a:gd name="connsiteX4" fmla="*/ 4477075 w 4684821"/>
              <a:gd name="connsiteY4" fmla="*/ 1044000 h 2386342"/>
              <a:gd name="connsiteX5" fmla="*/ 4684821 w 4684821"/>
              <a:gd name="connsiteY5" fmla="*/ 836254 h 2386342"/>
              <a:gd name="connsiteX6" fmla="*/ 4684821 w 4684821"/>
              <a:gd name="connsiteY6" fmla="*/ 207746 h 2386342"/>
              <a:gd name="connsiteX7" fmla="*/ 4477075 w 4684821"/>
              <a:gd name="connsiteY7" fmla="*/ 0 h 2386342"/>
              <a:gd name="connsiteX8" fmla="*/ 1856718 w 4684821"/>
              <a:gd name="connsiteY8" fmla="*/ 0 h 2386342"/>
              <a:gd name="connsiteX9" fmla="*/ 1856718 w 4684821"/>
              <a:gd name="connsiteY9" fmla="*/ 7284 h 2386342"/>
              <a:gd name="connsiteX10" fmla="*/ 1836892 w 4684821"/>
              <a:gd name="connsiteY10" fmla="*/ 7284 h 23863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684821" h="2386342">
                <a:moveTo>
                  <a:pt x="0" y="2386342"/>
                </a:moveTo>
                <a:lnTo>
                  <a:pt x="1820708" y="1043065"/>
                </a:lnTo>
                <a:lnTo>
                  <a:pt x="1856718" y="1043065"/>
                </a:lnTo>
                <a:lnTo>
                  <a:pt x="1856718" y="1044000"/>
                </a:lnTo>
                <a:lnTo>
                  <a:pt x="4477075" y="1044000"/>
                </a:lnTo>
                <a:cubicBezTo>
                  <a:pt x="4591810" y="1044000"/>
                  <a:pt x="4684821" y="950989"/>
                  <a:pt x="4684821" y="836254"/>
                </a:cubicBezTo>
                <a:lnTo>
                  <a:pt x="4684821" y="207746"/>
                </a:lnTo>
                <a:cubicBezTo>
                  <a:pt x="4684821" y="93011"/>
                  <a:pt x="4591810" y="0"/>
                  <a:pt x="4477075" y="0"/>
                </a:cubicBezTo>
                <a:lnTo>
                  <a:pt x="1856718" y="0"/>
                </a:lnTo>
                <a:lnTo>
                  <a:pt x="1856718" y="7284"/>
                </a:lnTo>
                <a:lnTo>
                  <a:pt x="1836892" y="7284"/>
                </a:lnTo>
                <a:close/>
              </a:path>
            </a:pathLst>
          </a:custGeom>
          <a:solidFill>
            <a:srgbClr val="F29C15"/>
          </a:solidFill>
          <a:ln>
            <a:noFill/>
          </a:ln>
          <a:effectLst>
            <a:outerShdw blurRad="101600" dist="254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33" name="任意多边形 32"/>
          <p:cNvSpPr/>
          <p:nvPr/>
        </p:nvSpPr>
        <p:spPr>
          <a:xfrm>
            <a:off x="2265769" y="2700588"/>
            <a:ext cx="4701006" cy="1223037"/>
          </a:xfrm>
          <a:custGeom>
            <a:avLst/>
            <a:gdLst>
              <a:gd name="connsiteX0" fmla="*/ 1872903 w 4701006"/>
              <a:gd name="connsiteY0" fmla="*/ 0 h 1223037"/>
              <a:gd name="connsiteX1" fmla="*/ 4493260 w 4701006"/>
              <a:gd name="connsiteY1" fmla="*/ 0 h 1223037"/>
              <a:gd name="connsiteX2" fmla="*/ 4701006 w 4701006"/>
              <a:gd name="connsiteY2" fmla="*/ 207746 h 1223037"/>
              <a:gd name="connsiteX3" fmla="*/ 4701006 w 4701006"/>
              <a:gd name="connsiteY3" fmla="*/ 836254 h 1223037"/>
              <a:gd name="connsiteX4" fmla="*/ 4493260 w 4701006"/>
              <a:gd name="connsiteY4" fmla="*/ 1044000 h 1223037"/>
              <a:gd name="connsiteX5" fmla="*/ 1872903 w 4701006"/>
              <a:gd name="connsiteY5" fmla="*/ 1044000 h 1223037"/>
              <a:gd name="connsiteX6" fmla="*/ 1872903 w 4701006"/>
              <a:gd name="connsiteY6" fmla="*/ 1028828 h 1223037"/>
              <a:gd name="connsiteX7" fmla="*/ 1820708 w 4701006"/>
              <a:gd name="connsiteY7" fmla="*/ 1028828 h 1223037"/>
              <a:gd name="connsiteX8" fmla="*/ 0 w 4701006"/>
              <a:gd name="connsiteY8" fmla="*/ 1223037 h 1223037"/>
              <a:gd name="connsiteX9" fmla="*/ 1828800 w 4701006"/>
              <a:gd name="connsiteY9" fmla="*/ 9231 h 1223037"/>
              <a:gd name="connsiteX10" fmla="*/ 1872903 w 4701006"/>
              <a:gd name="connsiteY10" fmla="*/ 9231 h 12230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701006" h="1223037">
                <a:moveTo>
                  <a:pt x="1872903" y="0"/>
                </a:moveTo>
                <a:lnTo>
                  <a:pt x="4493260" y="0"/>
                </a:lnTo>
                <a:cubicBezTo>
                  <a:pt x="4607995" y="0"/>
                  <a:pt x="4701006" y="93011"/>
                  <a:pt x="4701006" y="207746"/>
                </a:cubicBezTo>
                <a:lnTo>
                  <a:pt x="4701006" y="836254"/>
                </a:lnTo>
                <a:cubicBezTo>
                  <a:pt x="4701006" y="950989"/>
                  <a:pt x="4607995" y="1044000"/>
                  <a:pt x="4493260" y="1044000"/>
                </a:cubicBezTo>
                <a:lnTo>
                  <a:pt x="1872903" y="1044000"/>
                </a:lnTo>
                <a:lnTo>
                  <a:pt x="1872903" y="1028828"/>
                </a:lnTo>
                <a:lnTo>
                  <a:pt x="1820708" y="1028828"/>
                </a:lnTo>
                <a:lnTo>
                  <a:pt x="0" y="1223037"/>
                </a:lnTo>
                <a:lnTo>
                  <a:pt x="1828800" y="9231"/>
                </a:lnTo>
                <a:lnTo>
                  <a:pt x="1872903" y="9231"/>
                </a:lnTo>
                <a:close/>
              </a:path>
            </a:pathLst>
          </a:custGeom>
          <a:solidFill>
            <a:srgbClr val="1F9776"/>
          </a:solidFill>
          <a:ln>
            <a:noFill/>
          </a:ln>
          <a:effectLst>
            <a:outerShdw blurRad="139700" dist="254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sp>
        <p:nvSpPr>
          <p:cNvPr id="32" name="任意多边形 31"/>
          <p:cNvSpPr/>
          <p:nvPr/>
        </p:nvSpPr>
        <p:spPr>
          <a:xfrm flipV="1">
            <a:off x="2287310" y="3906632"/>
            <a:ext cx="4670291" cy="1213806"/>
          </a:xfrm>
          <a:custGeom>
            <a:avLst/>
            <a:gdLst>
              <a:gd name="connsiteX0" fmla="*/ 0 w 4670291"/>
              <a:gd name="connsiteY0" fmla="*/ 1213806 h 1213806"/>
              <a:gd name="connsiteX1" fmla="*/ 1820708 w 4670291"/>
              <a:gd name="connsiteY1" fmla="*/ 1019597 h 1213806"/>
              <a:gd name="connsiteX2" fmla="*/ 1842188 w 4670291"/>
              <a:gd name="connsiteY2" fmla="*/ 1019597 h 1213806"/>
              <a:gd name="connsiteX3" fmla="*/ 1842188 w 4670291"/>
              <a:gd name="connsiteY3" fmla="*/ 1044000 h 1213806"/>
              <a:gd name="connsiteX4" fmla="*/ 4462545 w 4670291"/>
              <a:gd name="connsiteY4" fmla="*/ 1044000 h 1213806"/>
              <a:gd name="connsiteX5" fmla="*/ 4670291 w 4670291"/>
              <a:gd name="connsiteY5" fmla="*/ 836254 h 1213806"/>
              <a:gd name="connsiteX6" fmla="*/ 4670291 w 4670291"/>
              <a:gd name="connsiteY6" fmla="*/ 207746 h 1213806"/>
              <a:gd name="connsiteX7" fmla="*/ 4462545 w 4670291"/>
              <a:gd name="connsiteY7" fmla="*/ 0 h 1213806"/>
              <a:gd name="connsiteX8" fmla="*/ 3026421 w 4670291"/>
              <a:gd name="connsiteY8" fmla="*/ 0 h 1213806"/>
              <a:gd name="connsiteX9" fmla="*/ 1842188 w 4670291"/>
              <a:gd name="connsiteY9" fmla="*/ 0 h 1213806"/>
              <a:gd name="connsiteX10" fmla="*/ 1828800 w 4670291"/>
              <a:gd name="connsiteY10" fmla="*/ 0 h 12138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670291" h="1213806">
                <a:moveTo>
                  <a:pt x="0" y="1213806"/>
                </a:moveTo>
                <a:lnTo>
                  <a:pt x="1820708" y="1019597"/>
                </a:lnTo>
                <a:lnTo>
                  <a:pt x="1842188" y="1019597"/>
                </a:lnTo>
                <a:lnTo>
                  <a:pt x="1842188" y="1044000"/>
                </a:lnTo>
                <a:lnTo>
                  <a:pt x="4462545" y="1044000"/>
                </a:lnTo>
                <a:cubicBezTo>
                  <a:pt x="4577280" y="1044000"/>
                  <a:pt x="4670291" y="950989"/>
                  <a:pt x="4670291" y="836254"/>
                </a:cubicBezTo>
                <a:lnTo>
                  <a:pt x="4670291" y="207746"/>
                </a:lnTo>
                <a:cubicBezTo>
                  <a:pt x="4670291" y="93011"/>
                  <a:pt x="4577280" y="0"/>
                  <a:pt x="4462545" y="0"/>
                </a:cubicBezTo>
                <a:lnTo>
                  <a:pt x="3026421" y="0"/>
                </a:lnTo>
                <a:lnTo>
                  <a:pt x="1842188" y="0"/>
                </a:lnTo>
                <a:lnTo>
                  <a:pt x="1828800" y="0"/>
                </a:lnTo>
                <a:close/>
              </a:path>
            </a:pathLst>
          </a:custGeom>
          <a:solidFill>
            <a:srgbClr val="89C145"/>
          </a:solidFill>
          <a:ln>
            <a:noFill/>
          </a:ln>
          <a:effectLst>
            <a:outerShdw blurRad="139700" dist="254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/>
          </a:p>
        </p:txBody>
      </p:sp>
      <p:pic>
        <p:nvPicPr>
          <p:cNvPr id="23" name="图片 22"/>
          <p:cNvPicPr>
            <a:picLocks noChangeAspect="1"/>
          </p:cNvPicPr>
          <p:nvPr/>
        </p:nvPicPr>
        <p:blipFill rotWithShape="1">
          <a:blip r:embed="rId1">
            <a:biLevel thresh="75000"/>
            <a:extLst>
              <a:ext uri="{BEBA8EAE-BF5A-486C-A8C5-ECC9F3942E4B}">
                <a14:imgProps xmlns:a14="http://schemas.microsoft.com/office/drawing/2010/main">
                  <a14:imgLayer r:embed="rId2">
                    <a14:imgEffect>
                      <a14:saturation sat="66000"/>
                    </a14:imgEffect>
                  </a14:imgLayer>
                </a14:imgProps>
              </a:ext>
            </a:extLst>
          </a:blip>
          <a:srcRect t="76775"/>
          <a:stretch>
            <a:fillRect/>
          </a:stretch>
        </p:blipFill>
        <p:spPr>
          <a:xfrm rot="16200000" flipV="1">
            <a:off x="1424327" y="3737445"/>
            <a:ext cx="4991381" cy="418959"/>
          </a:xfrm>
          <a:prstGeom prst="rect">
            <a:avLst/>
          </a:prstGeom>
        </p:spPr>
      </p:pic>
      <p:sp>
        <p:nvSpPr>
          <p:cNvPr id="36" name="文本框 35"/>
          <p:cNvSpPr txBox="1"/>
          <p:nvPr/>
        </p:nvSpPr>
        <p:spPr>
          <a:xfrm>
            <a:off x="4206152" y="2820250"/>
            <a:ext cx="2430780" cy="645160"/>
          </a:xfrm>
          <a:prstGeom prst="rect">
            <a:avLst/>
          </a:prstGeom>
          <a:noFill/>
          <a:effectLst/>
        </p:spPr>
        <p:txBody>
          <a:bodyPr wrap="none" rtlCol="0">
            <a:spAutoFit/>
          </a:bodyPr>
          <a:lstStyle/>
          <a:p>
            <a:pPr algn="l"/>
            <a:r>
              <a:rPr lang="zh-CN" altLang="en-US" sz="3200" dirty="0">
                <a:gradFill>
                  <a:gsLst>
                    <a:gs pos="0">
                      <a:srgbClr val="A45EDF"/>
                    </a:gs>
                    <a:gs pos="100000">
                      <a:srgbClr val="380284"/>
                    </a:gs>
                  </a:gsLst>
                  <a:lin ang="36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   </a:t>
            </a:r>
            <a:r>
              <a:rPr lang="zh-CN" altLang="en-US" sz="3600" b="1" dirty="0">
                <a:solidFill>
                  <a:srgbClr val="FDFDFD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Economic</a:t>
            </a:r>
            <a:endParaRPr lang="zh-CN" altLang="en-US" sz="3600" b="1" dirty="0">
              <a:solidFill>
                <a:srgbClr val="FDFDFD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37" name="文本框 36"/>
          <p:cNvSpPr txBox="1"/>
          <p:nvPr/>
        </p:nvSpPr>
        <p:spPr>
          <a:xfrm>
            <a:off x="4403807" y="1696121"/>
            <a:ext cx="2294890" cy="645160"/>
          </a:xfrm>
          <a:prstGeom prst="rect">
            <a:avLst/>
          </a:prstGeom>
          <a:noFill/>
          <a:effectLst/>
        </p:spPr>
        <p:txBody>
          <a:bodyPr wrap="none" rtlCol="0">
            <a:spAutoFit/>
          </a:bodyPr>
          <a:lstStyle/>
          <a:p>
            <a:pPr algn="l"/>
            <a:r>
              <a:rPr lang="zh-CN" altLang="en-US" dirty="0">
                <a:solidFill>
                  <a:srgbClr val="004C8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 </a:t>
            </a:r>
            <a:r>
              <a:rPr lang="zh-CN" altLang="en-US" sz="3600" b="1" dirty="0">
                <a:solidFill>
                  <a:srgbClr val="FDFDFD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Political </a:t>
            </a:r>
            <a:endParaRPr lang="zh-CN" altLang="en-US" sz="3600" b="1" dirty="0">
              <a:solidFill>
                <a:srgbClr val="FDFDFD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38" name="文本框 37"/>
          <p:cNvSpPr txBox="1"/>
          <p:nvPr/>
        </p:nvSpPr>
        <p:spPr>
          <a:xfrm>
            <a:off x="3820072" y="5491082"/>
            <a:ext cx="3172460" cy="645160"/>
          </a:xfrm>
          <a:prstGeom prst="rect">
            <a:avLst/>
          </a:prstGeom>
          <a:noFill/>
          <a:effectLst/>
        </p:spPr>
        <p:txBody>
          <a:bodyPr wrap="none" rtlCol="0">
            <a:spAutoFit/>
          </a:bodyPr>
          <a:lstStyle/>
          <a:p>
            <a:pPr algn="l"/>
            <a:r>
              <a:rPr lang="zh-CN" altLang="en-US" sz="3200" dirty="0">
                <a:solidFill>
                  <a:srgbClr val="9C4B9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</a:t>
            </a:r>
            <a:r>
              <a:rPr lang="zh-CN" altLang="en-US" sz="3600" b="1" dirty="0">
                <a:solidFill>
                  <a:srgbClr val="FDFDFD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Technological</a:t>
            </a:r>
            <a:endParaRPr lang="zh-CN" altLang="en-US" sz="3600" b="1" dirty="0">
              <a:solidFill>
                <a:srgbClr val="FDFDFD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39" name="文本框 38"/>
          <p:cNvSpPr txBox="1"/>
          <p:nvPr/>
        </p:nvSpPr>
        <p:spPr>
          <a:xfrm>
            <a:off x="3710142" y="4183144"/>
            <a:ext cx="3282315" cy="645160"/>
          </a:xfrm>
          <a:prstGeom prst="rect">
            <a:avLst/>
          </a:prstGeom>
          <a:noFill/>
          <a:effectLst/>
        </p:spPr>
        <p:txBody>
          <a:bodyPr wrap="none" rtlCol="0">
            <a:spAutoFit/>
          </a:bodyPr>
          <a:lstStyle/>
          <a:p>
            <a:pPr algn="l"/>
            <a:r>
              <a:rPr lang="zh-CN" altLang="en-US" sz="3200" dirty="0">
                <a:gradFill>
                  <a:gsLst>
                    <a:gs pos="0">
                      <a:srgbClr val="A45EDF"/>
                    </a:gs>
                    <a:gs pos="100000">
                      <a:srgbClr val="380284"/>
                    </a:gs>
                  </a:gsLst>
                  <a:lin ang="3600000"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     </a:t>
            </a:r>
            <a:r>
              <a:rPr lang="zh-CN" altLang="en-US" sz="3600" b="1" dirty="0">
                <a:solidFill>
                  <a:srgbClr val="FDFDFD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Sociocultural</a:t>
            </a:r>
            <a:endParaRPr lang="zh-CN" altLang="en-US" sz="3600" b="1" dirty="0">
              <a:solidFill>
                <a:srgbClr val="FDFDFD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40" name="矩形 47"/>
          <p:cNvSpPr>
            <a:spLocks noChangeArrowheads="1"/>
          </p:cNvSpPr>
          <p:nvPr/>
        </p:nvSpPr>
        <p:spPr bwMode="auto">
          <a:xfrm>
            <a:off x="7034530" y="1145540"/>
            <a:ext cx="4843780" cy="1197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1" tIns="45716" rIns="91431" bIns="45716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9pPr>
          </a:lstStyle>
          <a:p>
            <a:pPr defTabSz="913765">
              <a:lnSpc>
                <a:spcPct val="120000"/>
              </a:lnSpc>
              <a:spcBef>
                <a:spcPct val="0"/>
              </a:spcBef>
              <a:buNone/>
            </a:pPr>
            <a:r>
              <a:rPr lang="zh-CN" altLang="en-US" sz="2000" dirty="0">
                <a:solidFill>
                  <a:schemeClr val="tx1">
                    <a:lumMod val="85000"/>
                    <a:lumOff val="15000"/>
                  </a:schemeClr>
                </a:solidFill>
                <a:sym typeface="微软雅黑" panose="020B0503020204020204" pitchFamily="34" charset="-122"/>
              </a:rPr>
              <a:t>affected by state and federal tax policies and environmental policies, as well as political stability in general</a:t>
            </a:r>
            <a:endParaRPr lang="zh-CN" altLang="en-US" sz="2000" dirty="0">
              <a:solidFill>
                <a:schemeClr val="tx1">
                  <a:lumMod val="85000"/>
                  <a:lumOff val="15000"/>
                </a:schemeClr>
              </a:solidFill>
              <a:sym typeface="微软雅黑" panose="020B0503020204020204" pitchFamily="34" charset="-122"/>
            </a:endParaRPr>
          </a:p>
        </p:txBody>
      </p:sp>
      <p:sp>
        <p:nvSpPr>
          <p:cNvPr id="41" name="矩形 47"/>
          <p:cNvSpPr>
            <a:spLocks noChangeArrowheads="1"/>
          </p:cNvSpPr>
          <p:nvPr/>
        </p:nvSpPr>
        <p:spPr bwMode="auto">
          <a:xfrm>
            <a:off x="7016750" y="2625090"/>
            <a:ext cx="4966970" cy="1197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1" tIns="45716" rIns="91431" bIns="45716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9pPr>
          </a:lstStyle>
          <a:p>
            <a:pPr defTabSz="913765">
              <a:lnSpc>
                <a:spcPct val="120000"/>
              </a:lnSpc>
              <a:spcBef>
                <a:spcPct val="0"/>
              </a:spcBef>
              <a:buNone/>
            </a:pPr>
            <a:r>
              <a:rPr lang="zh-CN" altLang="en-US" sz="2000" dirty="0">
                <a:solidFill>
                  <a:schemeClr val="tx1">
                    <a:lumMod val="85000"/>
                    <a:lumOff val="15000"/>
                  </a:schemeClr>
                </a:solidFill>
                <a:sym typeface="微软雅黑" panose="020B0503020204020204" pitchFamily="34" charset="-122"/>
              </a:rPr>
              <a:t>Slow, but steady growth of the domestic market positively affects Costco’s profitability</a:t>
            </a:r>
            <a:endParaRPr lang="zh-CN" altLang="en-US" sz="2000" dirty="0">
              <a:solidFill>
                <a:schemeClr val="tx1">
                  <a:lumMod val="85000"/>
                  <a:lumOff val="15000"/>
                </a:schemeClr>
              </a:solidFill>
              <a:sym typeface="微软雅黑" panose="020B0503020204020204" pitchFamily="34" charset="-122"/>
            </a:endParaRPr>
          </a:p>
        </p:txBody>
      </p:sp>
      <p:sp>
        <p:nvSpPr>
          <p:cNvPr id="42" name="矩形 47"/>
          <p:cNvSpPr>
            <a:spLocks noChangeArrowheads="1"/>
          </p:cNvSpPr>
          <p:nvPr/>
        </p:nvSpPr>
        <p:spPr bwMode="auto">
          <a:xfrm>
            <a:off x="7012305" y="3970655"/>
            <a:ext cx="5336540" cy="10864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1" tIns="45716" rIns="91431" bIns="45716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9pPr>
          </a:lstStyle>
          <a:p>
            <a:pPr defTabSz="913765">
              <a:lnSpc>
                <a:spcPct val="120000"/>
              </a:lnSpc>
              <a:spcBef>
                <a:spcPct val="0"/>
              </a:spcBef>
              <a:buNone/>
            </a:pPr>
            <a:r>
              <a:rPr lang="zh-CN" altLang="en-US" sz="1800" dirty="0">
                <a:solidFill>
                  <a:schemeClr val="tx1">
                    <a:lumMod val="85000"/>
                    <a:lumOff val="15000"/>
                  </a:schemeClr>
                </a:solidFill>
                <a:sym typeface="微软雅黑" panose="020B0503020204020204" pitchFamily="34" charset="-122"/>
              </a:rPr>
              <a:t>The pressure on businesses to adhere to such business practices that positively affect social well-being has been increasing</a:t>
            </a:r>
            <a:endParaRPr lang="zh-CN" altLang="en-US" sz="1800" dirty="0">
              <a:solidFill>
                <a:schemeClr val="tx1">
                  <a:lumMod val="85000"/>
                  <a:lumOff val="15000"/>
                </a:schemeClr>
              </a:solidFill>
              <a:sym typeface="微软雅黑" panose="020B0503020204020204" pitchFamily="34" charset="-122"/>
            </a:endParaRPr>
          </a:p>
        </p:txBody>
      </p:sp>
      <p:sp>
        <p:nvSpPr>
          <p:cNvPr id="43" name="矩形 47"/>
          <p:cNvSpPr>
            <a:spLocks noChangeArrowheads="1"/>
          </p:cNvSpPr>
          <p:nvPr/>
        </p:nvSpPr>
        <p:spPr bwMode="auto">
          <a:xfrm>
            <a:off x="7059930" y="5261610"/>
            <a:ext cx="4891405" cy="1197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1" tIns="45716" rIns="91431" bIns="45716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Calibri" panose="020F0502020204030204" pitchFamily="34" charset="0"/>
              </a:defRPr>
            </a:lvl9pPr>
          </a:lstStyle>
          <a:p>
            <a:pPr defTabSz="913765">
              <a:lnSpc>
                <a:spcPct val="120000"/>
              </a:lnSpc>
              <a:spcBef>
                <a:spcPct val="0"/>
              </a:spcBef>
              <a:buNone/>
            </a:pPr>
            <a:r>
              <a:rPr lang="zh-CN" altLang="en-US" sz="2000" dirty="0">
                <a:solidFill>
                  <a:schemeClr val="tx1">
                    <a:lumMod val="85000"/>
                    <a:lumOff val="15000"/>
                  </a:schemeClr>
                </a:solidFill>
                <a:sym typeface="微软雅黑" panose="020B0503020204020204" pitchFamily="34" charset="-122"/>
              </a:rPr>
              <a:t>New, innovative technology presents new opportunities for business automation and reduced costs.</a:t>
            </a:r>
            <a:endParaRPr lang="zh-CN" altLang="en-US" sz="2000" dirty="0">
              <a:solidFill>
                <a:schemeClr val="tx1">
                  <a:lumMod val="85000"/>
                  <a:lumOff val="15000"/>
                </a:schemeClr>
              </a:solidFill>
              <a:sym typeface="微软雅黑" panose="020B0503020204020204" pitchFamily="34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 advClick="0" advTm="0">
        <p14:gallery dir="l"/>
      </p:transition>
    </mc:Choice>
    <mc:Fallback>
      <p:transition spd="slow" advClick="0" advTm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ntr" presetSubtype="8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8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8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16" presetClass="entr" presetSubtype="4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2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50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0" presetClass="entr" presetSubtype="0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0" presetClass="entr" presetSubtype="0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50" presetClass="entr" presetSubtype="0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000"/>
                            </p:stCondLst>
                            <p:childTnLst>
                              <p:par>
                                <p:cTn id="4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2" presetClass="entr" presetSubtype="8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8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8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 animBg="1"/>
      <p:bldP spid="31" grpId="0" animBg="1"/>
      <p:bldP spid="33" grpId="0" animBg="1"/>
      <p:bldP spid="32" grpId="0" animBg="1"/>
      <p:bldP spid="36" grpId="0" bldLvl="0" animBg="1"/>
      <p:bldP spid="37" grpId="0" bldLvl="0" animBg="1"/>
      <p:bldP spid="38" grpId="0" bldLvl="0" animBg="1"/>
      <p:bldP spid="39" grpId="0" bldLvl="0" animBg="1"/>
      <p:bldP spid="40" grpId="0"/>
      <p:bldP spid="41" grpId="0"/>
      <p:bldP spid="42" grpId="0"/>
      <p:bldP spid="4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100000">
              <a:srgbClr val="E6E6E6"/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矩形 49"/>
          <p:cNvSpPr/>
          <p:nvPr/>
        </p:nvSpPr>
        <p:spPr>
          <a:xfrm>
            <a:off x="451165" y="-1250822"/>
            <a:ext cx="652635" cy="995099"/>
          </a:xfrm>
          <a:prstGeom prst="rect">
            <a:avLst/>
          </a:prstGeom>
          <a:solidFill>
            <a:srgbClr val="1D6FA9"/>
          </a:solidFill>
          <a:ln>
            <a:noFill/>
          </a:ln>
          <a:effectLst>
            <a:outerShdw blurRad="635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1" name="矩形 50"/>
          <p:cNvSpPr/>
          <p:nvPr/>
        </p:nvSpPr>
        <p:spPr>
          <a:xfrm>
            <a:off x="1250865" y="-1250822"/>
            <a:ext cx="652635" cy="995099"/>
          </a:xfrm>
          <a:prstGeom prst="rect">
            <a:avLst/>
          </a:prstGeom>
          <a:solidFill>
            <a:srgbClr val="1F9776"/>
          </a:solidFill>
          <a:ln>
            <a:noFill/>
          </a:ln>
          <a:effectLst>
            <a:outerShdw blurRad="635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2" name="矩形 51"/>
          <p:cNvSpPr/>
          <p:nvPr/>
        </p:nvSpPr>
        <p:spPr>
          <a:xfrm>
            <a:off x="2050564" y="-1250822"/>
            <a:ext cx="652635" cy="995099"/>
          </a:xfrm>
          <a:prstGeom prst="rect">
            <a:avLst/>
          </a:prstGeom>
          <a:solidFill>
            <a:srgbClr val="89C145"/>
          </a:solidFill>
          <a:ln>
            <a:noFill/>
          </a:ln>
          <a:effectLst>
            <a:outerShdw blurRad="635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3" name="矩形 52"/>
          <p:cNvSpPr/>
          <p:nvPr/>
        </p:nvSpPr>
        <p:spPr>
          <a:xfrm>
            <a:off x="2850264" y="-1250822"/>
            <a:ext cx="652635" cy="995099"/>
          </a:xfrm>
          <a:prstGeom prst="rect">
            <a:avLst/>
          </a:prstGeom>
          <a:solidFill>
            <a:srgbClr val="F29C15"/>
          </a:solidFill>
          <a:ln>
            <a:noFill/>
          </a:ln>
          <a:effectLst>
            <a:outerShdw blurRad="635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4" name="矩形 53"/>
          <p:cNvSpPr/>
          <p:nvPr/>
        </p:nvSpPr>
        <p:spPr>
          <a:xfrm>
            <a:off x="3649964" y="-1250822"/>
            <a:ext cx="652635" cy="995099"/>
          </a:xfrm>
          <a:prstGeom prst="rect">
            <a:avLst/>
          </a:prstGeom>
          <a:solidFill>
            <a:srgbClr val="CA2A2B"/>
          </a:solidFill>
          <a:ln>
            <a:noFill/>
          </a:ln>
          <a:effectLst>
            <a:outerShdw blurRad="635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19" name="组合 18"/>
          <p:cNvGrpSpPr/>
          <p:nvPr/>
        </p:nvGrpSpPr>
        <p:grpSpPr>
          <a:xfrm flipH="1">
            <a:off x="-8475" y="0"/>
            <a:ext cx="469934" cy="996044"/>
            <a:chOff x="11722066" y="1592297"/>
            <a:chExt cx="469934" cy="1431122"/>
          </a:xfrm>
        </p:grpSpPr>
        <p:sp>
          <p:nvSpPr>
            <p:cNvPr id="20" name="矩形 19"/>
            <p:cNvSpPr/>
            <p:nvPr/>
          </p:nvSpPr>
          <p:spPr>
            <a:xfrm>
              <a:off x="11857703" y="1592297"/>
              <a:ext cx="334297" cy="1431122"/>
            </a:xfrm>
            <a:prstGeom prst="rect">
              <a:avLst/>
            </a:prstGeom>
            <a:solidFill>
              <a:srgbClr val="1D6FA9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1" name="矩形 20"/>
            <p:cNvSpPr/>
            <p:nvPr/>
          </p:nvSpPr>
          <p:spPr>
            <a:xfrm>
              <a:off x="11722066" y="1592297"/>
              <a:ext cx="72000" cy="1431122"/>
            </a:xfrm>
            <a:prstGeom prst="rect">
              <a:avLst/>
            </a:prstGeom>
            <a:solidFill>
              <a:srgbClr val="1D6FA9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22" name="文本框 21"/>
          <p:cNvSpPr txBox="1"/>
          <p:nvPr/>
        </p:nvSpPr>
        <p:spPr>
          <a:xfrm>
            <a:off x="1021626" y="36357"/>
            <a:ext cx="3688080" cy="9220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54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Change area</a:t>
            </a:r>
            <a:endParaRPr lang="en-US" altLang="zh-CN" sz="5400" b="1" dirty="0">
              <a:solidFill>
                <a:schemeClr val="tx1">
                  <a:lumMod val="85000"/>
                  <a:lumOff val="15000"/>
                </a:schemeClr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11" name="矩形 10"/>
          <p:cNvSpPr/>
          <p:nvPr/>
        </p:nvSpPr>
        <p:spPr>
          <a:xfrm flipH="1">
            <a:off x="1250912" y="2581956"/>
            <a:ext cx="4049161" cy="1575847"/>
          </a:xfrm>
          <a:prstGeom prst="rect">
            <a:avLst/>
          </a:prstGeom>
          <a:solidFill>
            <a:srgbClr val="1D6FA9"/>
          </a:solidFill>
          <a:ln>
            <a:noFill/>
          </a:ln>
          <a:effectLst>
            <a:outerShdw blurRad="127000" dist="635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2" name="矩形 11"/>
          <p:cNvSpPr/>
          <p:nvPr/>
        </p:nvSpPr>
        <p:spPr>
          <a:xfrm flipH="1">
            <a:off x="7085872" y="2552371"/>
            <a:ext cx="4049161" cy="1575847"/>
          </a:xfrm>
          <a:prstGeom prst="rect">
            <a:avLst/>
          </a:prstGeom>
          <a:solidFill>
            <a:srgbClr val="F29C15"/>
          </a:solidFill>
          <a:ln>
            <a:noFill/>
          </a:ln>
          <a:effectLst>
            <a:outerShdw blurRad="127000" dist="635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5" name="Freeform 30"/>
          <p:cNvSpPr>
            <a:spLocks noEditPoints="1"/>
          </p:cNvSpPr>
          <p:nvPr/>
        </p:nvSpPr>
        <p:spPr bwMode="auto">
          <a:xfrm>
            <a:off x="9752968" y="2989870"/>
            <a:ext cx="970106" cy="760019"/>
          </a:xfrm>
          <a:custGeom>
            <a:avLst/>
            <a:gdLst>
              <a:gd name="T0" fmla="*/ 282 w 766"/>
              <a:gd name="T1" fmla="*/ 304 h 600"/>
              <a:gd name="T2" fmla="*/ 391 w 766"/>
              <a:gd name="T3" fmla="*/ 248 h 600"/>
              <a:gd name="T4" fmla="*/ 596 w 766"/>
              <a:gd name="T5" fmla="*/ 213 h 600"/>
              <a:gd name="T6" fmla="*/ 652 w 766"/>
              <a:gd name="T7" fmla="*/ 129 h 600"/>
              <a:gd name="T8" fmla="*/ 570 w 766"/>
              <a:gd name="T9" fmla="*/ 186 h 600"/>
              <a:gd name="T10" fmla="*/ 391 w 766"/>
              <a:gd name="T11" fmla="*/ 195 h 600"/>
              <a:gd name="T12" fmla="*/ 766 w 766"/>
              <a:gd name="T13" fmla="*/ 80 h 600"/>
              <a:gd name="T14" fmla="*/ 465 w 766"/>
              <a:gd name="T15" fmla="*/ 32 h 600"/>
              <a:gd name="T16" fmla="*/ 437 w 766"/>
              <a:gd name="T17" fmla="*/ 0 h 600"/>
              <a:gd name="T18" fmla="*/ 154 w 766"/>
              <a:gd name="T19" fmla="*/ 32 h 600"/>
              <a:gd name="T20" fmla="*/ 175 w 766"/>
              <a:gd name="T21" fmla="*/ 80 h 600"/>
              <a:gd name="T22" fmla="*/ 216 w 766"/>
              <a:gd name="T23" fmla="*/ 135 h 600"/>
              <a:gd name="T24" fmla="*/ 706 w 766"/>
              <a:gd name="T25" fmla="*/ 80 h 600"/>
              <a:gd name="T26" fmla="*/ 355 w 766"/>
              <a:gd name="T27" fmla="*/ 394 h 600"/>
              <a:gd name="T28" fmla="*/ 706 w 766"/>
              <a:gd name="T29" fmla="*/ 410 h 600"/>
              <a:gd name="T30" fmla="*/ 361 w 766"/>
              <a:gd name="T31" fmla="*/ 426 h 600"/>
              <a:gd name="T32" fmla="*/ 362 w 766"/>
              <a:gd name="T33" fmla="*/ 478 h 600"/>
              <a:gd name="T34" fmla="*/ 437 w 766"/>
              <a:gd name="T35" fmla="*/ 595 h 600"/>
              <a:gd name="T36" fmla="*/ 465 w 766"/>
              <a:gd name="T37" fmla="*/ 478 h 600"/>
              <a:gd name="T38" fmla="*/ 603 w 766"/>
              <a:gd name="T39" fmla="*/ 592 h 600"/>
              <a:gd name="T40" fmla="*/ 591 w 766"/>
              <a:gd name="T41" fmla="*/ 478 h 600"/>
              <a:gd name="T42" fmla="*/ 766 w 766"/>
              <a:gd name="T43" fmla="*/ 426 h 600"/>
              <a:gd name="T44" fmla="*/ 747 w 766"/>
              <a:gd name="T45" fmla="*/ 80 h 600"/>
              <a:gd name="T46" fmla="*/ 161 w 766"/>
              <a:gd name="T47" fmla="*/ 310 h 600"/>
              <a:gd name="T48" fmla="*/ 235 w 766"/>
              <a:gd name="T49" fmla="*/ 236 h 600"/>
              <a:gd name="T50" fmla="*/ 86 w 766"/>
              <a:gd name="T51" fmla="*/ 236 h 600"/>
              <a:gd name="T52" fmla="*/ 208 w 766"/>
              <a:gd name="T53" fmla="*/ 325 h 600"/>
              <a:gd name="T54" fmla="*/ 181 w 766"/>
              <a:gd name="T55" fmla="*/ 325 h 600"/>
              <a:gd name="T56" fmla="*/ 189 w 766"/>
              <a:gd name="T57" fmla="*/ 339 h 600"/>
              <a:gd name="T58" fmla="*/ 196 w 766"/>
              <a:gd name="T59" fmla="*/ 510 h 600"/>
              <a:gd name="T60" fmla="*/ 129 w 766"/>
              <a:gd name="T61" fmla="*/ 510 h 600"/>
              <a:gd name="T62" fmla="*/ 137 w 766"/>
              <a:gd name="T63" fmla="*/ 339 h 600"/>
              <a:gd name="T64" fmla="*/ 145 w 766"/>
              <a:gd name="T65" fmla="*/ 325 h 600"/>
              <a:gd name="T66" fmla="*/ 0 w 766"/>
              <a:gd name="T67" fmla="*/ 438 h 600"/>
              <a:gd name="T68" fmla="*/ 66 w 766"/>
              <a:gd name="T69" fmla="*/ 600 h 600"/>
              <a:gd name="T70" fmla="*/ 89 w 766"/>
              <a:gd name="T71" fmla="*/ 432 h 600"/>
              <a:gd name="T72" fmla="*/ 230 w 766"/>
              <a:gd name="T73" fmla="*/ 600 h 600"/>
              <a:gd name="T74" fmla="*/ 253 w 766"/>
              <a:gd name="T75" fmla="*/ 432 h 600"/>
              <a:gd name="T76" fmla="*/ 321 w 766"/>
              <a:gd name="T77" fmla="*/ 600 h 600"/>
              <a:gd name="T78" fmla="*/ 208 w 766"/>
              <a:gd name="T79" fmla="*/ 325 h 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766" h="600">
                <a:moveTo>
                  <a:pt x="391" y="195"/>
                </a:moveTo>
                <a:lnTo>
                  <a:pt x="282" y="304"/>
                </a:lnTo>
                <a:cubicBezTo>
                  <a:pt x="293" y="310"/>
                  <a:pt x="303" y="317"/>
                  <a:pt x="312" y="326"/>
                </a:cubicBezTo>
                <a:lnTo>
                  <a:pt x="391" y="248"/>
                </a:lnTo>
                <a:lnTo>
                  <a:pt x="476" y="332"/>
                </a:lnTo>
                <a:lnTo>
                  <a:pt x="596" y="213"/>
                </a:lnTo>
                <a:lnTo>
                  <a:pt x="614" y="259"/>
                </a:lnTo>
                <a:lnTo>
                  <a:pt x="652" y="129"/>
                </a:lnTo>
                <a:lnTo>
                  <a:pt x="522" y="167"/>
                </a:lnTo>
                <a:lnTo>
                  <a:pt x="570" y="186"/>
                </a:lnTo>
                <a:lnTo>
                  <a:pt x="476" y="280"/>
                </a:lnTo>
                <a:lnTo>
                  <a:pt x="391" y="195"/>
                </a:lnTo>
                <a:close/>
                <a:moveTo>
                  <a:pt x="766" y="80"/>
                </a:moveTo>
                <a:lnTo>
                  <a:pt x="766" y="80"/>
                </a:lnTo>
                <a:lnTo>
                  <a:pt x="766" y="32"/>
                </a:lnTo>
                <a:lnTo>
                  <a:pt x="465" y="32"/>
                </a:lnTo>
                <a:lnTo>
                  <a:pt x="465" y="0"/>
                </a:lnTo>
                <a:lnTo>
                  <a:pt x="437" y="0"/>
                </a:lnTo>
                <a:lnTo>
                  <a:pt x="437" y="32"/>
                </a:lnTo>
                <a:lnTo>
                  <a:pt x="154" y="32"/>
                </a:lnTo>
                <a:lnTo>
                  <a:pt x="154" y="80"/>
                </a:lnTo>
                <a:lnTo>
                  <a:pt x="175" y="80"/>
                </a:lnTo>
                <a:lnTo>
                  <a:pt x="175" y="122"/>
                </a:lnTo>
                <a:cubicBezTo>
                  <a:pt x="190" y="124"/>
                  <a:pt x="203" y="128"/>
                  <a:pt x="216" y="135"/>
                </a:cubicBezTo>
                <a:lnTo>
                  <a:pt x="216" y="80"/>
                </a:lnTo>
                <a:lnTo>
                  <a:pt x="706" y="80"/>
                </a:lnTo>
                <a:lnTo>
                  <a:pt x="706" y="394"/>
                </a:lnTo>
                <a:lnTo>
                  <a:pt x="355" y="394"/>
                </a:lnTo>
                <a:cubicBezTo>
                  <a:pt x="356" y="399"/>
                  <a:pt x="358" y="404"/>
                  <a:pt x="359" y="410"/>
                </a:cubicBezTo>
                <a:lnTo>
                  <a:pt x="706" y="410"/>
                </a:lnTo>
                <a:lnTo>
                  <a:pt x="706" y="426"/>
                </a:lnTo>
                <a:lnTo>
                  <a:pt x="361" y="426"/>
                </a:lnTo>
                <a:cubicBezTo>
                  <a:pt x="361" y="430"/>
                  <a:pt x="362" y="434"/>
                  <a:pt x="362" y="438"/>
                </a:cubicBezTo>
                <a:lnTo>
                  <a:pt x="362" y="478"/>
                </a:lnTo>
                <a:lnTo>
                  <a:pt x="437" y="478"/>
                </a:lnTo>
                <a:lnTo>
                  <a:pt x="437" y="595"/>
                </a:lnTo>
                <a:lnTo>
                  <a:pt x="465" y="595"/>
                </a:lnTo>
                <a:lnTo>
                  <a:pt x="465" y="478"/>
                </a:lnTo>
                <a:lnTo>
                  <a:pt x="560" y="478"/>
                </a:lnTo>
                <a:lnTo>
                  <a:pt x="603" y="592"/>
                </a:lnTo>
                <a:lnTo>
                  <a:pt x="631" y="585"/>
                </a:lnTo>
                <a:lnTo>
                  <a:pt x="591" y="478"/>
                </a:lnTo>
                <a:lnTo>
                  <a:pt x="766" y="478"/>
                </a:lnTo>
                <a:lnTo>
                  <a:pt x="766" y="426"/>
                </a:lnTo>
                <a:lnTo>
                  <a:pt x="747" y="426"/>
                </a:lnTo>
                <a:lnTo>
                  <a:pt x="747" y="80"/>
                </a:lnTo>
                <a:lnTo>
                  <a:pt x="766" y="80"/>
                </a:lnTo>
                <a:close/>
                <a:moveTo>
                  <a:pt x="161" y="310"/>
                </a:moveTo>
                <a:lnTo>
                  <a:pt x="161" y="310"/>
                </a:lnTo>
                <a:cubicBezTo>
                  <a:pt x="202" y="310"/>
                  <a:pt x="235" y="277"/>
                  <a:pt x="235" y="236"/>
                </a:cubicBezTo>
                <a:cubicBezTo>
                  <a:pt x="235" y="194"/>
                  <a:pt x="202" y="161"/>
                  <a:pt x="161" y="161"/>
                </a:cubicBezTo>
                <a:cubicBezTo>
                  <a:pt x="119" y="161"/>
                  <a:pt x="86" y="194"/>
                  <a:pt x="86" y="236"/>
                </a:cubicBezTo>
                <a:cubicBezTo>
                  <a:pt x="86" y="277"/>
                  <a:pt x="119" y="310"/>
                  <a:pt x="161" y="310"/>
                </a:cubicBezTo>
                <a:close/>
                <a:moveTo>
                  <a:pt x="208" y="325"/>
                </a:moveTo>
                <a:lnTo>
                  <a:pt x="208" y="325"/>
                </a:lnTo>
                <a:lnTo>
                  <a:pt x="181" y="325"/>
                </a:lnTo>
                <a:lnTo>
                  <a:pt x="185" y="328"/>
                </a:lnTo>
                <a:cubicBezTo>
                  <a:pt x="188" y="331"/>
                  <a:pt x="190" y="335"/>
                  <a:pt x="189" y="339"/>
                </a:cubicBezTo>
                <a:lnTo>
                  <a:pt x="178" y="364"/>
                </a:lnTo>
                <a:lnTo>
                  <a:pt x="196" y="510"/>
                </a:lnTo>
                <a:lnTo>
                  <a:pt x="163" y="540"/>
                </a:lnTo>
                <a:lnTo>
                  <a:pt x="129" y="510"/>
                </a:lnTo>
                <a:lnTo>
                  <a:pt x="147" y="364"/>
                </a:lnTo>
                <a:lnTo>
                  <a:pt x="137" y="339"/>
                </a:lnTo>
                <a:cubicBezTo>
                  <a:pt x="135" y="335"/>
                  <a:pt x="137" y="331"/>
                  <a:pt x="140" y="328"/>
                </a:cubicBezTo>
                <a:lnTo>
                  <a:pt x="145" y="325"/>
                </a:lnTo>
                <a:lnTo>
                  <a:pt x="112" y="325"/>
                </a:lnTo>
                <a:cubicBezTo>
                  <a:pt x="50" y="325"/>
                  <a:pt x="0" y="376"/>
                  <a:pt x="0" y="438"/>
                </a:cubicBezTo>
                <a:lnTo>
                  <a:pt x="0" y="600"/>
                </a:lnTo>
                <a:lnTo>
                  <a:pt x="66" y="600"/>
                </a:lnTo>
                <a:lnTo>
                  <a:pt x="66" y="432"/>
                </a:lnTo>
                <a:lnTo>
                  <a:pt x="89" y="432"/>
                </a:lnTo>
                <a:lnTo>
                  <a:pt x="89" y="600"/>
                </a:lnTo>
                <a:lnTo>
                  <a:pt x="230" y="600"/>
                </a:lnTo>
                <a:lnTo>
                  <a:pt x="230" y="432"/>
                </a:lnTo>
                <a:lnTo>
                  <a:pt x="253" y="432"/>
                </a:lnTo>
                <a:lnTo>
                  <a:pt x="253" y="600"/>
                </a:lnTo>
                <a:lnTo>
                  <a:pt x="321" y="600"/>
                </a:lnTo>
                <a:lnTo>
                  <a:pt x="321" y="438"/>
                </a:lnTo>
                <a:cubicBezTo>
                  <a:pt x="321" y="376"/>
                  <a:pt x="271" y="325"/>
                  <a:pt x="208" y="325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solidFill>
                <a:schemeClr val="accent2"/>
              </a:solidFill>
            </a:endParaRPr>
          </a:p>
        </p:txBody>
      </p:sp>
      <p:sp>
        <p:nvSpPr>
          <p:cNvPr id="16" name="Freeform 35"/>
          <p:cNvSpPr>
            <a:spLocks noEditPoints="1"/>
          </p:cNvSpPr>
          <p:nvPr/>
        </p:nvSpPr>
        <p:spPr bwMode="auto">
          <a:xfrm>
            <a:off x="3812179" y="2948700"/>
            <a:ext cx="893512" cy="842358"/>
          </a:xfrm>
          <a:custGeom>
            <a:avLst/>
            <a:gdLst>
              <a:gd name="T0" fmla="*/ 522 w 638"/>
              <a:gd name="T1" fmla="*/ 59 h 603"/>
              <a:gd name="T2" fmla="*/ 520 w 638"/>
              <a:gd name="T3" fmla="*/ 186 h 603"/>
              <a:gd name="T4" fmla="*/ 301 w 638"/>
              <a:gd name="T5" fmla="*/ 186 h 603"/>
              <a:gd name="T6" fmla="*/ 299 w 638"/>
              <a:gd name="T7" fmla="*/ 129 h 603"/>
              <a:gd name="T8" fmla="*/ 299 w 638"/>
              <a:gd name="T9" fmla="*/ 119 h 603"/>
              <a:gd name="T10" fmla="*/ 301 w 638"/>
              <a:gd name="T11" fmla="*/ 54 h 603"/>
              <a:gd name="T12" fmla="*/ 305 w 638"/>
              <a:gd name="T13" fmla="*/ 27 h 603"/>
              <a:gd name="T14" fmla="*/ 273 w 638"/>
              <a:gd name="T15" fmla="*/ 59 h 603"/>
              <a:gd name="T16" fmla="*/ 263 w 638"/>
              <a:gd name="T17" fmla="*/ 113 h 603"/>
              <a:gd name="T18" fmla="*/ 111 w 638"/>
              <a:gd name="T19" fmla="*/ 94 h 603"/>
              <a:gd name="T20" fmla="*/ 112 w 638"/>
              <a:gd name="T21" fmla="*/ 207 h 603"/>
              <a:gd name="T22" fmla="*/ 117 w 638"/>
              <a:gd name="T23" fmla="*/ 207 h 603"/>
              <a:gd name="T24" fmla="*/ 148 w 638"/>
              <a:gd name="T25" fmla="*/ 339 h 603"/>
              <a:gd name="T26" fmla="*/ 155 w 638"/>
              <a:gd name="T27" fmla="*/ 339 h 603"/>
              <a:gd name="T28" fmla="*/ 185 w 638"/>
              <a:gd name="T29" fmla="*/ 223 h 603"/>
              <a:gd name="T30" fmla="*/ 185 w 638"/>
              <a:gd name="T31" fmla="*/ 126 h 603"/>
              <a:gd name="T32" fmla="*/ 263 w 638"/>
              <a:gd name="T33" fmla="*/ 136 h 603"/>
              <a:gd name="T34" fmla="*/ 282 w 638"/>
              <a:gd name="T35" fmla="*/ 204 h 603"/>
              <a:gd name="T36" fmla="*/ 305 w 638"/>
              <a:gd name="T37" fmla="*/ 214 h 603"/>
              <a:gd name="T38" fmla="*/ 539 w 638"/>
              <a:gd name="T39" fmla="*/ 204 h 603"/>
              <a:gd name="T40" fmla="*/ 539 w 638"/>
              <a:gd name="T41" fmla="*/ 36 h 603"/>
              <a:gd name="T42" fmla="*/ 520 w 638"/>
              <a:gd name="T43" fmla="*/ 221 h 603"/>
              <a:gd name="T44" fmla="*/ 523 w 638"/>
              <a:gd name="T45" fmla="*/ 341 h 603"/>
              <a:gd name="T46" fmla="*/ 367 w 638"/>
              <a:gd name="T47" fmla="*/ 249 h 603"/>
              <a:gd name="T48" fmla="*/ 334 w 638"/>
              <a:gd name="T49" fmla="*/ 249 h 603"/>
              <a:gd name="T50" fmla="*/ 520 w 638"/>
              <a:gd name="T51" fmla="*/ 221 h 603"/>
              <a:gd name="T52" fmla="*/ 158 w 638"/>
              <a:gd name="T53" fmla="*/ 438 h 603"/>
              <a:gd name="T54" fmla="*/ 113 w 638"/>
              <a:gd name="T55" fmla="*/ 373 h 603"/>
              <a:gd name="T56" fmla="*/ 361 w 638"/>
              <a:gd name="T57" fmla="*/ 438 h 603"/>
              <a:gd name="T58" fmla="*/ 316 w 638"/>
              <a:gd name="T59" fmla="*/ 373 h 603"/>
              <a:gd name="T60" fmla="*/ 567 w 638"/>
              <a:gd name="T61" fmla="*/ 438 h 603"/>
              <a:gd name="T62" fmla="*/ 522 w 638"/>
              <a:gd name="T63" fmla="*/ 373 h 603"/>
              <a:gd name="T64" fmla="*/ 200 w 638"/>
              <a:gd name="T65" fmla="*/ 487 h 603"/>
              <a:gd name="T66" fmla="*/ 221 w 638"/>
              <a:gd name="T67" fmla="*/ 527 h 603"/>
              <a:gd name="T68" fmla="*/ 265 w 638"/>
              <a:gd name="T69" fmla="*/ 448 h 603"/>
              <a:gd name="T70" fmla="*/ 403 w 638"/>
              <a:gd name="T71" fmla="*/ 527 h 603"/>
              <a:gd name="T72" fmla="*/ 433 w 638"/>
              <a:gd name="T73" fmla="*/ 527 h 603"/>
              <a:gd name="T74" fmla="*/ 570 w 638"/>
              <a:gd name="T75" fmla="*/ 448 h 603"/>
              <a:gd name="T76" fmla="*/ 614 w 638"/>
              <a:gd name="T77" fmla="*/ 527 h 603"/>
              <a:gd name="T78" fmla="*/ 638 w 638"/>
              <a:gd name="T79" fmla="*/ 549 h 603"/>
              <a:gd name="T80" fmla="*/ 608 w 638"/>
              <a:gd name="T81" fmla="*/ 549 h 603"/>
              <a:gd name="T82" fmla="*/ 433 w 638"/>
              <a:gd name="T83" fmla="*/ 549 h 603"/>
              <a:gd name="T84" fmla="*/ 403 w 638"/>
              <a:gd name="T85" fmla="*/ 549 h 603"/>
              <a:gd name="T86" fmla="*/ 227 w 638"/>
              <a:gd name="T87" fmla="*/ 549 h 603"/>
              <a:gd name="T88" fmla="*/ 200 w 638"/>
              <a:gd name="T89" fmla="*/ 549 h 603"/>
              <a:gd name="T90" fmla="*/ 24 w 638"/>
              <a:gd name="T91" fmla="*/ 549 h 603"/>
              <a:gd name="T92" fmla="*/ 24 w 638"/>
              <a:gd name="T93" fmla="*/ 527 h 603"/>
              <a:gd name="T94" fmla="*/ 152 w 638"/>
              <a:gd name="T95" fmla="*/ 0 h 603"/>
              <a:gd name="T96" fmla="*/ 108 w 638"/>
              <a:gd name="T97" fmla="*/ 44 h 60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</a:cxnLst>
            <a:rect l="0" t="0" r="r" b="b"/>
            <a:pathLst>
              <a:path w="638" h="603">
                <a:moveTo>
                  <a:pt x="516" y="52"/>
                </a:moveTo>
                <a:cubicBezTo>
                  <a:pt x="517" y="52"/>
                  <a:pt x="519" y="53"/>
                  <a:pt x="520" y="54"/>
                </a:cubicBezTo>
                <a:cubicBezTo>
                  <a:pt x="522" y="56"/>
                  <a:pt x="522" y="57"/>
                  <a:pt x="522" y="59"/>
                </a:cubicBezTo>
                <a:lnTo>
                  <a:pt x="522" y="181"/>
                </a:lnTo>
                <a:cubicBezTo>
                  <a:pt x="522" y="183"/>
                  <a:pt x="522" y="185"/>
                  <a:pt x="520" y="186"/>
                </a:cubicBezTo>
                <a:lnTo>
                  <a:pt x="520" y="186"/>
                </a:lnTo>
                <a:cubicBezTo>
                  <a:pt x="519" y="187"/>
                  <a:pt x="517" y="188"/>
                  <a:pt x="516" y="188"/>
                </a:cubicBezTo>
                <a:lnTo>
                  <a:pt x="305" y="188"/>
                </a:lnTo>
                <a:cubicBezTo>
                  <a:pt x="303" y="188"/>
                  <a:pt x="302" y="187"/>
                  <a:pt x="301" y="186"/>
                </a:cubicBezTo>
                <a:lnTo>
                  <a:pt x="300" y="186"/>
                </a:lnTo>
                <a:cubicBezTo>
                  <a:pt x="299" y="185"/>
                  <a:pt x="299" y="183"/>
                  <a:pt x="299" y="181"/>
                </a:cubicBezTo>
                <a:lnTo>
                  <a:pt x="299" y="129"/>
                </a:lnTo>
                <a:lnTo>
                  <a:pt x="403" y="107"/>
                </a:lnTo>
                <a:lnTo>
                  <a:pt x="403" y="105"/>
                </a:lnTo>
                <a:lnTo>
                  <a:pt x="299" y="119"/>
                </a:lnTo>
                <a:lnTo>
                  <a:pt x="299" y="59"/>
                </a:lnTo>
                <a:cubicBezTo>
                  <a:pt x="299" y="57"/>
                  <a:pt x="299" y="56"/>
                  <a:pt x="300" y="54"/>
                </a:cubicBezTo>
                <a:lnTo>
                  <a:pt x="301" y="54"/>
                </a:lnTo>
                <a:cubicBezTo>
                  <a:pt x="302" y="53"/>
                  <a:pt x="303" y="52"/>
                  <a:pt x="305" y="52"/>
                </a:cubicBezTo>
                <a:lnTo>
                  <a:pt x="516" y="52"/>
                </a:lnTo>
                <a:close/>
                <a:moveTo>
                  <a:pt x="305" y="27"/>
                </a:moveTo>
                <a:cubicBezTo>
                  <a:pt x="296" y="27"/>
                  <a:pt x="288" y="30"/>
                  <a:pt x="282" y="36"/>
                </a:cubicBezTo>
                <a:lnTo>
                  <a:pt x="282" y="36"/>
                </a:lnTo>
                <a:cubicBezTo>
                  <a:pt x="276" y="42"/>
                  <a:pt x="273" y="50"/>
                  <a:pt x="273" y="59"/>
                </a:cubicBezTo>
                <a:lnTo>
                  <a:pt x="273" y="122"/>
                </a:lnTo>
                <a:lnTo>
                  <a:pt x="263" y="124"/>
                </a:lnTo>
                <a:lnTo>
                  <a:pt x="263" y="113"/>
                </a:lnTo>
                <a:lnTo>
                  <a:pt x="217" y="113"/>
                </a:lnTo>
                <a:lnTo>
                  <a:pt x="185" y="94"/>
                </a:lnTo>
                <a:lnTo>
                  <a:pt x="111" y="94"/>
                </a:lnTo>
                <a:cubicBezTo>
                  <a:pt x="96" y="94"/>
                  <a:pt x="84" y="106"/>
                  <a:pt x="84" y="121"/>
                </a:cubicBezTo>
                <a:lnTo>
                  <a:pt x="84" y="207"/>
                </a:lnTo>
                <a:lnTo>
                  <a:pt x="112" y="207"/>
                </a:lnTo>
                <a:lnTo>
                  <a:pt x="112" y="144"/>
                </a:lnTo>
                <a:lnTo>
                  <a:pt x="117" y="144"/>
                </a:lnTo>
                <a:lnTo>
                  <a:pt x="117" y="207"/>
                </a:lnTo>
                <a:lnTo>
                  <a:pt x="117" y="223"/>
                </a:lnTo>
                <a:lnTo>
                  <a:pt x="117" y="339"/>
                </a:lnTo>
                <a:lnTo>
                  <a:pt x="148" y="339"/>
                </a:lnTo>
                <a:lnTo>
                  <a:pt x="148" y="243"/>
                </a:lnTo>
                <a:lnTo>
                  <a:pt x="155" y="243"/>
                </a:lnTo>
                <a:lnTo>
                  <a:pt x="155" y="339"/>
                </a:lnTo>
                <a:lnTo>
                  <a:pt x="185" y="339"/>
                </a:lnTo>
                <a:lnTo>
                  <a:pt x="185" y="322"/>
                </a:lnTo>
                <a:lnTo>
                  <a:pt x="185" y="223"/>
                </a:lnTo>
                <a:lnTo>
                  <a:pt x="185" y="207"/>
                </a:lnTo>
                <a:lnTo>
                  <a:pt x="185" y="144"/>
                </a:lnTo>
                <a:lnTo>
                  <a:pt x="185" y="126"/>
                </a:lnTo>
                <a:lnTo>
                  <a:pt x="217" y="144"/>
                </a:lnTo>
                <a:lnTo>
                  <a:pt x="263" y="144"/>
                </a:lnTo>
                <a:lnTo>
                  <a:pt x="263" y="136"/>
                </a:lnTo>
                <a:lnTo>
                  <a:pt x="273" y="134"/>
                </a:lnTo>
                <a:lnTo>
                  <a:pt x="273" y="181"/>
                </a:lnTo>
                <a:cubicBezTo>
                  <a:pt x="273" y="190"/>
                  <a:pt x="276" y="198"/>
                  <a:pt x="282" y="204"/>
                </a:cubicBezTo>
                <a:lnTo>
                  <a:pt x="282" y="204"/>
                </a:lnTo>
                <a:lnTo>
                  <a:pt x="282" y="204"/>
                </a:lnTo>
                <a:cubicBezTo>
                  <a:pt x="288" y="210"/>
                  <a:pt x="296" y="214"/>
                  <a:pt x="305" y="214"/>
                </a:cubicBezTo>
                <a:lnTo>
                  <a:pt x="516" y="214"/>
                </a:lnTo>
                <a:cubicBezTo>
                  <a:pt x="525" y="214"/>
                  <a:pt x="533" y="210"/>
                  <a:pt x="539" y="204"/>
                </a:cubicBezTo>
                <a:lnTo>
                  <a:pt x="539" y="204"/>
                </a:lnTo>
                <a:cubicBezTo>
                  <a:pt x="545" y="198"/>
                  <a:pt x="548" y="190"/>
                  <a:pt x="548" y="181"/>
                </a:cubicBezTo>
                <a:lnTo>
                  <a:pt x="548" y="59"/>
                </a:lnTo>
                <a:cubicBezTo>
                  <a:pt x="548" y="50"/>
                  <a:pt x="545" y="42"/>
                  <a:pt x="539" y="36"/>
                </a:cubicBezTo>
                <a:cubicBezTo>
                  <a:pt x="533" y="30"/>
                  <a:pt x="525" y="27"/>
                  <a:pt x="516" y="27"/>
                </a:cubicBezTo>
                <a:lnTo>
                  <a:pt x="305" y="27"/>
                </a:lnTo>
                <a:close/>
                <a:moveTo>
                  <a:pt x="520" y="221"/>
                </a:moveTo>
                <a:lnTo>
                  <a:pt x="520" y="249"/>
                </a:lnTo>
                <a:lnTo>
                  <a:pt x="497" y="249"/>
                </a:lnTo>
                <a:lnTo>
                  <a:pt x="523" y="341"/>
                </a:lnTo>
                <a:lnTo>
                  <a:pt x="490" y="341"/>
                </a:lnTo>
                <a:lnTo>
                  <a:pt x="464" y="249"/>
                </a:lnTo>
                <a:lnTo>
                  <a:pt x="367" y="249"/>
                </a:lnTo>
                <a:lnTo>
                  <a:pt x="341" y="341"/>
                </a:lnTo>
                <a:lnTo>
                  <a:pt x="308" y="341"/>
                </a:lnTo>
                <a:lnTo>
                  <a:pt x="334" y="249"/>
                </a:lnTo>
                <a:lnTo>
                  <a:pt x="306" y="249"/>
                </a:lnTo>
                <a:lnTo>
                  <a:pt x="306" y="221"/>
                </a:lnTo>
                <a:lnTo>
                  <a:pt x="520" y="221"/>
                </a:lnTo>
                <a:close/>
                <a:moveTo>
                  <a:pt x="113" y="373"/>
                </a:moveTo>
                <a:cubicBezTo>
                  <a:pt x="139" y="373"/>
                  <a:pt x="161" y="394"/>
                  <a:pt x="161" y="421"/>
                </a:cubicBezTo>
                <a:cubicBezTo>
                  <a:pt x="161" y="427"/>
                  <a:pt x="160" y="433"/>
                  <a:pt x="158" y="438"/>
                </a:cubicBezTo>
                <a:lnTo>
                  <a:pt x="68" y="438"/>
                </a:lnTo>
                <a:cubicBezTo>
                  <a:pt x="66" y="433"/>
                  <a:pt x="65" y="427"/>
                  <a:pt x="65" y="421"/>
                </a:cubicBezTo>
                <a:cubicBezTo>
                  <a:pt x="65" y="394"/>
                  <a:pt x="86" y="373"/>
                  <a:pt x="113" y="373"/>
                </a:cubicBezTo>
                <a:close/>
                <a:moveTo>
                  <a:pt x="316" y="373"/>
                </a:moveTo>
                <a:cubicBezTo>
                  <a:pt x="342" y="373"/>
                  <a:pt x="364" y="394"/>
                  <a:pt x="364" y="421"/>
                </a:cubicBezTo>
                <a:cubicBezTo>
                  <a:pt x="364" y="427"/>
                  <a:pt x="363" y="433"/>
                  <a:pt x="361" y="438"/>
                </a:cubicBezTo>
                <a:lnTo>
                  <a:pt x="271" y="438"/>
                </a:lnTo>
                <a:cubicBezTo>
                  <a:pt x="269" y="433"/>
                  <a:pt x="268" y="427"/>
                  <a:pt x="268" y="421"/>
                </a:cubicBezTo>
                <a:cubicBezTo>
                  <a:pt x="268" y="394"/>
                  <a:pt x="289" y="373"/>
                  <a:pt x="316" y="373"/>
                </a:cubicBezTo>
                <a:close/>
                <a:moveTo>
                  <a:pt x="522" y="373"/>
                </a:moveTo>
                <a:cubicBezTo>
                  <a:pt x="548" y="373"/>
                  <a:pt x="570" y="394"/>
                  <a:pt x="570" y="421"/>
                </a:cubicBezTo>
                <a:cubicBezTo>
                  <a:pt x="570" y="427"/>
                  <a:pt x="569" y="433"/>
                  <a:pt x="567" y="438"/>
                </a:cubicBezTo>
                <a:lnTo>
                  <a:pt x="477" y="438"/>
                </a:lnTo>
                <a:cubicBezTo>
                  <a:pt x="475" y="433"/>
                  <a:pt x="474" y="427"/>
                  <a:pt x="474" y="421"/>
                </a:cubicBezTo>
                <a:cubicBezTo>
                  <a:pt x="474" y="394"/>
                  <a:pt x="495" y="373"/>
                  <a:pt x="522" y="373"/>
                </a:cubicBezTo>
                <a:close/>
                <a:moveTo>
                  <a:pt x="62" y="448"/>
                </a:moveTo>
                <a:lnTo>
                  <a:pt x="161" y="448"/>
                </a:lnTo>
                <a:cubicBezTo>
                  <a:pt x="182" y="448"/>
                  <a:pt x="200" y="466"/>
                  <a:pt x="200" y="487"/>
                </a:cubicBezTo>
                <a:lnTo>
                  <a:pt x="200" y="527"/>
                </a:lnTo>
                <a:lnTo>
                  <a:pt x="203" y="527"/>
                </a:lnTo>
                <a:lnTo>
                  <a:pt x="221" y="527"/>
                </a:lnTo>
                <a:lnTo>
                  <a:pt x="227" y="527"/>
                </a:lnTo>
                <a:lnTo>
                  <a:pt x="227" y="487"/>
                </a:lnTo>
                <a:cubicBezTo>
                  <a:pt x="227" y="466"/>
                  <a:pt x="244" y="448"/>
                  <a:pt x="265" y="448"/>
                </a:cubicBezTo>
                <a:lnTo>
                  <a:pt x="364" y="448"/>
                </a:lnTo>
                <a:cubicBezTo>
                  <a:pt x="385" y="448"/>
                  <a:pt x="403" y="466"/>
                  <a:pt x="403" y="487"/>
                </a:cubicBezTo>
                <a:lnTo>
                  <a:pt x="403" y="527"/>
                </a:lnTo>
                <a:lnTo>
                  <a:pt x="409" y="527"/>
                </a:lnTo>
                <a:lnTo>
                  <a:pt x="424" y="527"/>
                </a:lnTo>
                <a:lnTo>
                  <a:pt x="433" y="527"/>
                </a:lnTo>
                <a:lnTo>
                  <a:pt x="433" y="487"/>
                </a:lnTo>
                <a:cubicBezTo>
                  <a:pt x="433" y="466"/>
                  <a:pt x="450" y="448"/>
                  <a:pt x="471" y="448"/>
                </a:cubicBezTo>
                <a:lnTo>
                  <a:pt x="570" y="448"/>
                </a:lnTo>
                <a:cubicBezTo>
                  <a:pt x="591" y="448"/>
                  <a:pt x="608" y="466"/>
                  <a:pt x="608" y="487"/>
                </a:cubicBezTo>
                <a:lnTo>
                  <a:pt x="608" y="527"/>
                </a:lnTo>
                <a:lnTo>
                  <a:pt x="614" y="527"/>
                </a:lnTo>
                <a:lnTo>
                  <a:pt x="630" y="527"/>
                </a:lnTo>
                <a:lnTo>
                  <a:pt x="638" y="527"/>
                </a:lnTo>
                <a:lnTo>
                  <a:pt x="638" y="549"/>
                </a:lnTo>
                <a:lnTo>
                  <a:pt x="630" y="549"/>
                </a:lnTo>
                <a:lnTo>
                  <a:pt x="614" y="549"/>
                </a:lnTo>
                <a:lnTo>
                  <a:pt x="608" y="549"/>
                </a:lnTo>
                <a:lnTo>
                  <a:pt x="608" y="603"/>
                </a:lnTo>
                <a:lnTo>
                  <a:pt x="433" y="603"/>
                </a:lnTo>
                <a:lnTo>
                  <a:pt x="433" y="549"/>
                </a:lnTo>
                <a:lnTo>
                  <a:pt x="424" y="549"/>
                </a:lnTo>
                <a:lnTo>
                  <a:pt x="409" y="549"/>
                </a:lnTo>
                <a:lnTo>
                  <a:pt x="403" y="549"/>
                </a:lnTo>
                <a:lnTo>
                  <a:pt x="403" y="603"/>
                </a:lnTo>
                <a:lnTo>
                  <a:pt x="227" y="603"/>
                </a:lnTo>
                <a:lnTo>
                  <a:pt x="227" y="549"/>
                </a:lnTo>
                <a:lnTo>
                  <a:pt x="221" y="549"/>
                </a:lnTo>
                <a:lnTo>
                  <a:pt x="203" y="549"/>
                </a:lnTo>
                <a:lnTo>
                  <a:pt x="200" y="549"/>
                </a:lnTo>
                <a:lnTo>
                  <a:pt x="200" y="603"/>
                </a:lnTo>
                <a:lnTo>
                  <a:pt x="24" y="603"/>
                </a:lnTo>
                <a:lnTo>
                  <a:pt x="24" y="549"/>
                </a:lnTo>
                <a:lnTo>
                  <a:pt x="0" y="549"/>
                </a:lnTo>
                <a:lnTo>
                  <a:pt x="0" y="527"/>
                </a:lnTo>
                <a:lnTo>
                  <a:pt x="24" y="527"/>
                </a:lnTo>
                <a:lnTo>
                  <a:pt x="24" y="487"/>
                </a:lnTo>
                <a:cubicBezTo>
                  <a:pt x="24" y="466"/>
                  <a:pt x="41" y="448"/>
                  <a:pt x="62" y="448"/>
                </a:cubicBezTo>
                <a:close/>
                <a:moveTo>
                  <a:pt x="152" y="0"/>
                </a:moveTo>
                <a:cubicBezTo>
                  <a:pt x="176" y="0"/>
                  <a:pt x="196" y="20"/>
                  <a:pt x="196" y="44"/>
                </a:cubicBezTo>
                <a:cubicBezTo>
                  <a:pt x="196" y="68"/>
                  <a:pt x="176" y="88"/>
                  <a:pt x="152" y="88"/>
                </a:cubicBezTo>
                <a:cubicBezTo>
                  <a:pt x="127" y="88"/>
                  <a:pt x="108" y="68"/>
                  <a:pt x="108" y="44"/>
                </a:cubicBezTo>
                <a:cubicBezTo>
                  <a:pt x="108" y="20"/>
                  <a:pt x="127" y="0"/>
                  <a:pt x="152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solidFill>
                <a:schemeClr val="accent2"/>
              </a:solidFill>
            </a:endParaRPr>
          </a:p>
        </p:txBody>
      </p:sp>
      <p:sp>
        <p:nvSpPr>
          <p:cNvPr id="17" name="TextBox 12"/>
          <p:cNvSpPr txBox="1"/>
          <p:nvPr/>
        </p:nvSpPr>
        <p:spPr>
          <a:xfrm>
            <a:off x="1113341" y="4291078"/>
            <a:ext cx="3963621" cy="189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3600" dirty="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zh-CN" altLang="en-US" sz="2000" b="1" dirty="0">
                <a:solidFill>
                  <a:srgbClr val="1D6FA9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customer service quality</a:t>
            </a:r>
            <a:endParaRPr lang="zh-CN" altLang="en-US" sz="2000" b="1" dirty="0">
              <a:solidFill>
                <a:srgbClr val="1D6FA9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Online reviews suggest that the quality of customer service is unsatisfactory and many areas need improvement. </a:t>
            </a:r>
            <a:endParaRPr lang="zh-CN" altLang="en-US" sz="1400" dirty="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8" name="TextBox 12"/>
          <p:cNvSpPr txBox="1"/>
          <p:nvPr/>
        </p:nvSpPr>
        <p:spPr>
          <a:xfrm>
            <a:off x="7085872" y="4314161"/>
            <a:ext cx="4179855" cy="17995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3200" b="1" dirty="0">
                <a:solidFill>
                  <a:srgbClr val="26AC39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</a:t>
            </a:r>
            <a:r>
              <a:rPr lang="zh-CN" altLang="en-US" sz="3200" b="1" dirty="0">
                <a:solidFill>
                  <a:srgbClr val="F29C1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job satisfaction</a:t>
            </a:r>
            <a:endParaRPr lang="zh-CN" altLang="en-US" sz="3200" b="1" dirty="0">
              <a:solidFill>
                <a:srgbClr val="F29C15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Costco has to focus on improving the job satisfaction of its frontline employees in addition to improving business processes</a:t>
            </a:r>
            <a:endParaRPr lang="zh-CN" altLang="en-US" sz="1400" dirty="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2" name="图片 1" descr="271221_costcooneuse_769410_crop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44920" y="2310765"/>
            <a:ext cx="3087370" cy="2058035"/>
          </a:xfrm>
          <a:prstGeom prst="rect">
            <a:avLst/>
          </a:prstGeom>
        </p:spPr>
      </p:pic>
      <p:pic>
        <p:nvPicPr>
          <p:cNvPr id="3" name="图片 2" descr="107089766-1657925387054-gettyimages-1241044672-05312022_PHH_COSTCO_0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8955" y="2263775"/>
            <a:ext cx="3121025" cy="215201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 advClick="0" advTm="0">
        <p14:gallery dir="l"/>
      </p:transition>
    </mc:Choice>
    <mc:Fallback>
      <p:transition spd="slow" advClick="0" advTm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ldLvl="0" animBg="1"/>
      <p:bldP spid="12" grpId="0" animBg="1"/>
      <p:bldP spid="15" grpId="0" animBg="1"/>
      <p:bldP spid="16" grpId="0" animBg="1"/>
      <p:bldP spid="17" grpId="0"/>
      <p:bldP spid="1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100000">
              <a:srgbClr val="E6E6E6"/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矩形 49"/>
          <p:cNvSpPr/>
          <p:nvPr/>
        </p:nvSpPr>
        <p:spPr>
          <a:xfrm>
            <a:off x="451165" y="-1250822"/>
            <a:ext cx="652635" cy="995099"/>
          </a:xfrm>
          <a:prstGeom prst="rect">
            <a:avLst/>
          </a:prstGeom>
          <a:solidFill>
            <a:srgbClr val="1D6FA9"/>
          </a:solidFill>
          <a:ln>
            <a:noFill/>
          </a:ln>
          <a:effectLst>
            <a:outerShdw blurRad="635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1" name="矩形 50"/>
          <p:cNvSpPr/>
          <p:nvPr/>
        </p:nvSpPr>
        <p:spPr>
          <a:xfrm>
            <a:off x="1250865" y="-1250822"/>
            <a:ext cx="652635" cy="995099"/>
          </a:xfrm>
          <a:prstGeom prst="rect">
            <a:avLst/>
          </a:prstGeom>
          <a:solidFill>
            <a:srgbClr val="1F9776"/>
          </a:solidFill>
          <a:ln>
            <a:noFill/>
          </a:ln>
          <a:effectLst>
            <a:outerShdw blurRad="635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2" name="矩形 51"/>
          <p:cNvSpPr/>
          <p:nvPr/>
        </p:nvSpPr>
        <p:spPr>
          <a:xfrm>
            <a:off x="2050564" y="-1250822"/>
            <a:ext cx="652635" cy="995099"/>
          </a:xfrm>
          <a:prstGeom prst="rect">
            <a:avLst/>
          </a:prstGeom>
          <a:solidFill>
            <a:srgbClr val="89C145"/>
          </a:solidFill>
          <a:ln>
            <a:noFill/>
          </a:ln>
          <a:effectLst>
            <a:outerShdw blurRad="635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3" name="矩形 52"/>
          <p:cNvSpPr/>
          <p:nvPr/>
        </p:nvSpPr>
        <p:spPr>
          <a:xfrm>
            <a:off x="2850264" y="-1250822"/>
            <a:ext cx="652635" cy="995099"/>
          </a:xfrm>
          <a:prstGeom prst="rect">
            <a:avLst/>
          </a:prstGeom>
          <a:solidFill>
            <a:srgbClr val="F29C15"/>
          </a:solidFill>
          <a:ln>
            <a:noFill/>
          </a:ln>
          <a:effectLst>
            <a:outerShdw blurRad="635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4" name="矩形 53"/>
          <p:cNvSpPr/>
          <p:nvPr/>
        </p:nvSpPr>
        <p:spPr>
          <a:xfrm>
            <a:off x="3649964" y="-1250822"/>
            <a:ext cx="652635" cy="995099"/>
          </a:xfrm>
          <a:prstGeom prst="rect">
            <a:avLst/>
          </a:prstGeom>
          <a:solidFill>
            <a:srgbClr val="CA2A2B"/>
          </a:solidFill>
          <a:ln>
            <a:noFill/>
          </a:ln>
          <a:effectLst>
            <a:outerShdw blurRad="635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19" name="组合 18"/>
          <p:cNvGrpSpPr/>
          <p:nvPr/>
        </p:nvGrpSpPr>
        <p:grpSpPr>
          <a:xfrm flipH="1">
            <a:off x="-8475" y="0"/>
            <a:ext cx="469934" cy="996044"/>
            <a:chOff x="11722066" y="1592297"/>
            <a:chExt cx="469934" cy="1431122"/>
          </a:xfrm>
        </p:grpSpPr>
        <p:sp>
          <p:nvSpPr>
            <p:cNvPr id="20" name="矩形 19"/>
            <p:cNvSpPr/>
            <p:nvPr/>
          </p:nvSpPr>
          <p:spPr>
            <a:xfrm>
              <a:off x="11857703" y="1592297"/>
              <a:ext cx="334297" cy="1431122"/>
            </a:xfrm>
            <a:prstGeom prst="rect">
              <a:avLst/>
            </a:prstGeom>
            <a:solidFill>
              <a:srgbClr val="1D6FA9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1" name="矩形 20"/>
            <p:cNvSpPr/>
            <p:nvPr/>
          </p:nvSpPr>
          <p:spPr>
            <a:xfrm>
              <a:off x="11722066" y="1592297"/>
              <a:ext cx="72000" cy="1431122"/>
            </a:xfrm>
            <a:prstGeom prst="rect">
              <a:avLst/>
            </a:prstGeom>
            <a:solidFill>
              <a:srgbClr val="1D6FA9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22" name="文本框 21"/>
          <p:cNvSpPr txBox="1"/>
          <p:nvPr/>
        </p:nvSpPr>
        <p:spPr>
          <a:xfrm>
            <a:off x="1021626" y="36357"/>
            <a:ext cx="7861300" cy="9220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zh-CN" altLang="en-US" sz="54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  <a:sym typeface="+mn-ea"/>
              </a:rPr>
              <a:t>Kotter </a:t>
            </a:r>
            <a:r>
              <a:rPr lang="zh-CN" altLang="en-US" sz="54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  <a:sym typeface="+mn-ea"/>
              </a:rPr>
              <a:t>management model </a:t>
            </a:r>
            <a:endParaRPr lang="zh-CN" altLang="en-US" sz="5400" b="1" dirty="0">
              <a:solidFill>
                <a:schemeClr val="tx1">
                  <a:lumMod val="85000"/>
                  <a:lumOff val="15000"/>
                </a:schemeClr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1676074" y="5819443"/>
            <a:ext cx="3952240" cy="737235"/>
          </a:xfrm>
          <a:prstGeom prst="rect">
            <a:avLst/>
          </a:prstGeom>
          <a:noFill/>
          <a:effectLst/>
        </p:spPr>
        <p:txBody>
          <a:bodyPr wrap="none" rtlCol="0">
            <a:spAutoFit/>
          </a:bodyPr>
          <a:lstStyle/>
          <a:p>
            <a:pPr algn="l"/>
            <a:r>
              <a:rPr lang="zh-CN" alt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 strategic vision is a company with high </a:t>
            </a:r>
            <a:endParaRPr lang="zh-CN" altLang="en-US" sz="1400" dirty="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/>
            <a:r>
              <a:rPr lang="zh-CN" alt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customer loyalty, employee job satisfaction, </a:t>
            </a:r>
            <a:endParaRPr lang="zh-CN" altLang="en-US" sz="1400" dirty="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/>
            <a:r>
              <a:rPr lang="zh-CN" alt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and consistent quality of customer service. </a:t>
            </a:r>
            <a:endParaRPr lang="zh-CN" altLang="en-US" sz="1400" dirty="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12" name="组合 11"/>
          <p:cNvGrpSpPr/>
          <p:nvPr/>
        </p:nvGrpSpPr>
        <p:grpSpPr>
          <a:xfrm>
            <a:off x="2267781" y="4589007"/>
            <a:ext cx="2694158" cy="1182116"/>
            <a:chOff x="2267781" y="4589007"/>
            <a:chExt cx="2694158" cy="1182116"/>
          </a:xfrm>
        </p:grpSpPr>
        <p:pic>
          <p:nvPicPr>
            <p:cNvPr id="13" name="图片 12"/>
            <p:cNvPicPr>
              <a:picLocks noChangeAspect="1"/>
            </p:cNvPicPr>
            <p:nvPr/>
          </p:nvPicPr>
          <p:blipFill rotWithShape="1">
            <a:blip r:embed="rId1"/>
            <a:srcRect t="55896"/>
            <a:stretch>
              <a:fillRect/>
            </a:stretch>
          </p:blipFill>
          <p:spPr>
            <a:xfrm>
              <a:off x="2342002" y="5577183"/>
              <a:ext cx="2619937" cy="193940"/>
            </a:xfrm>
            <a:prstGeom prst="rect">
              <a:avLst/>
            </a:prstGeom>
          </p:spPr>
        </p:pic>
        <p:grpSp>
          <p:nvGrpSpPr>
            <p:cNvPr id="14" name="组合 13"/>
            <p:cNvGrpSpPr/>
            <p:nvPr/>
          </p:nvGrpSpPr>
          <p:grpSpPr>
            <a:xfrm>
              <a:off x="2267781" y="4589007"/>
              <a:ext cx="2475070" cy="1005841"/>
              <a:chOff x="2267781" y="4589007"/>
              <a:chExt cx="2475070" cy="1005841"/>
            </a:xfrm>
          </p:grpSpPr>
          <p:sp>
            <p:nvSpPr>
              <p:cNvPr id="15" name="矩形 14"/>
              <p:cNvSpPr/>
              <p:nvPr/>
            </p:nvSpPr>
            <p:spPr>
              <a:xfrm>
                <a:off x="2267781" y="4589007"/>
                <a:ext cx="2475070" cy="1005841"/>
              </a:xfrm>
              <a:prstGeom prst="rect">
                <a:avLst/>
              </a:prstGeom>
              <a:solidFill>
                <a:srgbClr val="89C145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68580" tIns="34290" rIns="68580" bIns="34290"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16" name="矩形 15"/>
              <p:cNvSpPr/>
              <p:nvPr/>
            </p:nvSpPr>
            <p:spPr>
              <a:xfrm>
                <a:off x="2268870" y="4828561"/>
                <a:ext cx="1887855" cy="64516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l"/>
                <a:r>
                  <a:rPr lang="zh-CN" altLang="en-US" dirty="0">
                    <a:solidFill>
                      <a:srgbClr val="FFFFFF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Create a</a:t>
                </a:r>
                <a:endParaRPr lang="zh-CN" altLang="en-US" dirty="0">
                  <a:solidFill>
                    <a:srgbClr val="FFFFFF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  <a:p>
                <a:pPr algn="l"/>
                <a:r>
                  <a:rPr lang="zh-CN" altLang="en-US" dirty="0">
                    <a:solidFill>
                      <a:srgbClr val="FFFFFF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 strategic vision</a:t>
                </a:r>
                <a:endParaRPr lang="zh-CN" altLang="en-US" dirty="0">
                  <a:solidFill>
                    <a:srgbClr val="FFFFFF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</p:grpSp>
      <p:sp>
        <p:nvSpPr>
          <p:cNvPr id="17" name="文本框 16"/>
          <p:cNvSpPr txBox="1"/>
          <p:nvPr/>
        </p:nvSpPr>
        <p:spPr>
          <a:xfrm>
            <a:off x="7885084" y="5861610"/>
            <a:ext cx="4333875" cy="737235"/>
          </a:xfrm>
          <a:prstGeom prst="rect">
            <a:avLst/>
          </a:prstGeom>
          <a:noFill/>
          <a:effectLst/>
        </p:spPr>
        <p:txBody>
          <a:bodyPr wrap="none" rtlCol="0">
            <a:spAutoFit/>
          </a:bodyPr>
          <a:lstStyle/>
          <a:p>
            <a:pPr algn="l"/>
            <a:r>
              <a:rPr lang="zh-CN" alt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The vision and the strategy should be presented </a:t>
            </a:r>
            <a:endParaRPr lang="zh-CN" altLang="en-US" sz="1400" dirty="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/>
            <a:r>
              <a:rPr lang="zh-CN" alt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to stakeholders who have an impact on the </a:t>
            </a:r>
            <a:endParaRPr lang="zh-CN" altLang="en-US" sz="1400" dirty="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/>
            <a:r>
              <a:rPr lang="zh-CN" alt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process of change. </a:t>
            </a:r>
            <a:endParaRPr lang="zh-CN" altLang="en-US" sz="1400" dirty="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18" name="组合 17"/>
          <p:cNvGrpSpPr/>
          <p:nvPr/>
        </p:nvGrpSpPr>
        <p:grpSpPr>
          <a:xfrm>
            <a:off x="8046715" y="4591385"/>
            <a:ext cx="2696503" cy="1182116"/>
            <a:chOff x="8046715" y="4591385"/>
            <a:chExt cx="2696503" cy="1182116"/>
          </a:xfrm>
        </p:grpSpPr>
        <p:pic>
          <p:nvPicPr>
            <p:cNvPr id="23" name="图片 22"/>
            <p:cNvPicPr>
              <a:picLocks noChangeAspect="1"/>
            </p:cNvPicPr>
            <p:nvPr/>
          </p:nvPicPr>
          <p:blipFill rotWithShape="1">
            <a:blip r:embed="rId1"/>
            <a:srcRect t="55896"/>
            <a:stretch>
              <a:fillRect/>
            </a:stretch>
          </p:blipFill>
          <p:spPr>
            <a:xfrm>
              <a:off x="8123281" y="5579561"/>
              <a:ext cx="2619937" cy="193940"/>
            </a:xfrm>
            <a:prstGeom prst="rect">
              <a:avLst/>
            </a:prstGeom>
          </p:spPr>
        </p:pic>
        <p:grpSp>
          <p:nvGrpSpPr>
            <p:cNvPr id="24" name="组合 23"/>
            <p:cNvGrpSpPr/>
            <p:nvPr/>
          </p:nvGrpSpPr>
          <p:grpSpPr>
            <a:xfrm>
              <a:off x="8046715" y="4591385"/>
              <a:ext cx="2477415" cy="1005841"/>
              <a:chOff x="8046715" y="4591385"/>
              <a:chExt cx="2477415" cy="1005841"/>
            </a:xfrm>
          </p:grpSpPr>
          <p:sp>
            <p:nvSpPr>
              <p:cNvPr id="25" name="矩形 24"/>
              <p:cNvSpPr/>
              <p:nvPr/>
            </p:nvSpPr>
            <p:spPr>
              <a:xfrm>
                <a:off x="8049060" y="4591385"/>
                <a:ext cx="2475070" cy="1005841"/>
              </a:xfrm>
              <a:prstGeom prst="rect">
                <a:avLst/>
              </a:prstGeom>
              <a:solidFill>
                <a:srgbClr val="F29C15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68580" tIns="34290" rIns="68580" bIns="34290"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26" name="矩形 25"/>
              <p:cNvSpPr/>
              <p:nvPr/>
            </p:nvSpPr>
            <p:spPr>
              <a:xfrm>
                <a:off x="8046715" y="4797703"/>
                <a:ext cx="1811741" cy="70675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l"/>
                <a:r>
                  <a:rPr lang="zh-CN" altLang="en-US" sz="2000" dirty="0">
                    <a:solidFill>
                      <a:srgbClr val="FFFFFF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Communicate </a:t>
                </a:r>
                <a:endParaRPr lang="zh-CN" altLang="en-US" sz="2000" dirty="0">
                  <a:solidFill>
                    <a:srgbClr val="FFFFFF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  <a:p>
                <a:pPr algn="l"/>
                <a:r>
                  <a:rPr lang="zh-CN" altLang="en-US" sz="2000" dirty="0">
                    <a:solidFill>
                      <a:srgbClr val="FFFFFF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the vision</a:t>
                </a:r>
                <a:endParaRPr lang="zh-CN" altLang="en-US" sz="2000" dirty="0">
                  <a:solidFill>
                    <a:srgbClr val="FFFFFF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</p:grpSp>
      <p:sp>
        <p:nvSpPr>
          <p:cNvPr id="27" name="文本框 26"/>
          <p:cNvSpPr txBox="1"/>
          <p:nvPr/>
        </p:nvSpPr>
        <p:spPr>
          <a:xfrm>
            <a:off x="1374449" y="3378484"/>
            <a:ext cx="4361815" cy="737235"/>
          </a:xfrm>
          <a:prstGeom prst="rect">
            <a:avLst/>
          </a:prstGeom>
          <a:noFill/>
          <a:effectLst/>
        </p:spPr>
        <p:txBody>
          <a:bodyPr wrap="none" rtlCol="0">
            <a:spAutoFit/>
          </a:bodyPr>
          <a:lstStyle/>
          <a:p>
            <a:pPr algn="l"/>
            <a:r>
              <a:rPr lang="zh-CN" alt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.a scenario can be developed to showcase what </a:t>
            </a:r>
            <a:endParaRPr lang="zh-CN" altLang="en-US" sz="1400" dirty="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/>
            <a:r>
              <a:rPr lang="zh-CN" alt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exactly will happen if the company ignores </a:t>
            </a:r>
            <a:endParaRPr lang="zh-CN" altLang="en-US" sz="1400" dirty="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/>
            <a:r>
              <a:rPr lang="zh-CN" alt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customer service quality.</a:t>
            </a:r>
            <a:endParaRPr lang="zh-CN" altLang="en-US" sz="1400" dirty="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28" name="组合 27"/>
          <p:cNvGrpSpPr/>
          <p:nvPr/>
        </p:nvGrpSpPr>
        <p:grpSpPr>
          <a:xfrm>
            <a:off x="2260272" y="2157735"/>
            <a:ext cx="2694158" cy="1182116"/>
            <a:chOff x="2260272" y="2157735"/>
            <a:chExt cx="2694158" cy="1182116"/>
          </a:xfrm>
        </p:grpSpPr>
        <p:pic>
          <p:nvPicPr>
            <p:cNvPr id="29" name="图片 28"/>
            <p:cNvPicPr>
              <a:picLocks noChangeAspect="1"/>
            </p:cNvPicPr>
            <p:nvPr/>
          </p:nvPicPr>
          <p:blipFill rotWithShape="1">
            <a:blip r:embed="rId1"/>
            <a:srcRect t="55896"/>
            <a:stretch>
              <a:fillRect/>
            </a:stretch>
          </p:blipFill>
          <p:spPr>
            <a:xfrm>
              <a:off x="2334493" y="3145911"/>
              <a:ext cx="2619937" cy="193940"/>
            </a:xfrm>
            <a:prstGeom prst="rect">
              <a:avLst/>
            </a:prstGeom>
          </p:spPr>
        </p:pic>
        <p:grpSp>
          <p:nvGrpSpPr>
            <p:cNvPr id="30" name="组合 29"/>
            <p:cNvGrpSpPr/>
            <p:nvPr/>
          </p:nvGrpSpPr>
          <p:grpSpPr>
            <a:xfrm>
              <a:off x="2260272" y="2157735"/>
              <a:ext cx="2475070" cy="1005841"/>
              <a:chOff x="2260272" y="2157735"/>
              <a:chExt cx="2475070" cy="1005841"/>
            </a:xfrm>
          </p:grpSpPr>
          <p:sp>
            <p:nvSpPr>
              <p:cNvPr id="31" name="矩形 30"/>
              <p:cNvSpPr/>
              <p:nvPr/>
            </p:nvSpPr>
            <p:spPr>
              <a:xfrm>
                <a:off x="2260272" y="2157735"/>
                <a:ext cx="2475070" cy="1005841"/>
              </a:xfrm>
              <a:prstGeom prst="rect">
                <a:avLst/>
              </a:prstGeom>
              <a:solidFill>
                <a:srgbClr val="1D6FA9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68580" tIns="34290" rIns="68580" bIns="34290"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32" name="矩形 31"/>
              <p:cNvSpPr/>
              <p:nvPr/>
            </p:nvSpPr>
            <p:spPr>
              <a:xfrm>
                <a:off x="2397140" y="2210184"/>
                <a:ext cx="1555115" cy="95313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l"/>
                <a:r>
                  <a:rPr lang="zh-CN" altLang="en-US" sz="2800" dirty="0">
                    <a:solidFill>
                      <a:srgbClr val="FFFFFF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Create </a:t>
                </a:r>
                <a:endParaRPr lang="zh-CN" altLang="en-US" sz="2800" dirty="0">
                  <a:solidFill>
                    <a:srgbClr val="FFFFFF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  <a:p>
                <a:pPr algn="l"/>
                <a:r>
                  <a:rPr lang="zh-CN" altLang="en-US" sz="2800" dirty="0">
                    <a:solidFill>
                      <a:srgbClr val="FFFFFF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urgency</a:t>
                </a:r>
                <a:endParaRPr lang="zh-CN" altLang="en-US" sz="2800" dirty="0">
                  <a:solidFill>
                    <a:srgbClr val="FFFFFF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</p:grpSp>
      <p:sp>
        <p:nvSpPr>
          <p:cNvPr id="33" name="文本框 32"/>
          <p:cNvSpPr txBox="1"/>
          <p:nvPr/>
        </p:nvSpPr>
        <p:spPr>
          <a:xfrm>
            <a:off x="7885084" y="3431446"/>
            <a:ext cx="3851275" cy="521970"/>
          </a:xfrm>
          <a:prstGeom prst="rect">
            <a:avLst/>
          </a:prstGeom>
          <a:noFill/>
          <a:effectLst/>
        </p:spPr>
        <p:txBody>
          <a:bodyPr wrap="none" rtlCol="0">
            <a:spAutoFit/>
          </a:bodyPr>
          <a:lstStyle/>
          <a:p>
            <a:pPr algn="l"/>
            <a:r>
              <a:rPr lang="zh-CN" alt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 coalition should be formed and </a:t>
            </a:r>
            <a:endParaRPr lang="zh-CN" altLang="en-US" sz="1400" dirty="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/>
            <a:r>
              <a:rPr lang="zh-CN" alt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include representatives of all departments. </a:t>
            </a:r>
            <a:endParaRPr lang="zh-CN" altLang="en-US" sz="1400" dirty="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34" name="组合 33"/>
          <p:cNvGrpSpPr/>
          <p:nvPr/>
        </p:nvGrpSpPr>
        <p:grpSpPr>
          <a:xfrm>
            <a:off x="8056986" y="2154289"/>
            <a:ext cx="2694158" cy="1185563"/>
            <a:chOff x="8056986" y="2154289"/>
            <a:chExt cx="2694158" cy="1185563"/>
          </a:xfrm>
        </p:grpSpPr>
        <p:pic>
          <p:nvPicPr>
            <p:cNvPr id="35" name="图片 34"/>
            <p:cNvPicPr>
              <a:picLocks noChangeAspect="1"/>
            </p:cNvPicPr>
            <p:nvPr/>
          </p:nvPicPr>
          <p:blipFill rotWithShape="1">
            <a:blip r:embed="rId1"/>
            <a:srcRect t="55896"/>
            <a:stretch>
              <a:fillRect/>
            </a:stretch>
          </p:blipFill>
          <p:spPr>
            <a:xfrm>
              <a:off x="8131207" y="3145912"/>
              <a:ext cx="2619937" cy="193940"/>
            </a:xfrm>
            <a:prstGeom prst="rect">
              <a:avLst/>
            </a:prstGeom>
          </p:spPr>
        </p:pic>
        <p:grpSp>
          <p:nvGrpSpPr>
            <p:cNvPr id="36" name="组合 35"/>
            <p:cNvGrpSpPr/>
            <p:nvPr/>
          </p:nvGrpSpPr>
          <p:grpSpPr>
            <a:xfrm>
              <a:off x="8056986" y="2154289"/>
              <a:ext cx="2475070" cy="1009288"/>
              <a:chOff x="8056986" y="2154289"/>
              <a:chExt cx="2475070" cy="1009288"/>
            </a:xfrm>
          </p:grpSpPr>
          <p:sp>
            <p:nvSpPr>
              <p:cNvPr id="37" name="矩形 36"/>
              <p:cNvSpPr/>
              <p:nvPr/>
            </p:nvSpPr>
            <p:spPr>
              <a:xfrm>
                <a:off x="8056986" y="2157736"/>
                <a:ext cx="2475070" cy="1005841"/>
              </a:xfrm>
              <a:prstGeom prst="rect">
                <a:avLst/>
              </a:prstGeom>
              <a:solidFill>
                <a:srgbClr val="1F9776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68580" tIns="34290" rIns="68580" bIns="34290"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38" name="矩形 37"/>
              <p:cNvSpPr/>
              <p:nvPr/>
            </p:nvSpPr>
            <p:spPr>
              <a:xfrm>
                <a:off x="8199115" y="2154289"/>
                <a:ext cx="1585595" cy="95313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l"/>
                <a:r>
                  <a:rPr lang="zh-CN" altLang="en-US" sz="2800" dirty="0">
                    <a:solidFill>
                      <a:srgbClr val="FFFFFF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Build </a:t>
                </a:r>
                <a:endParaRPr lang="zh-CN" altLang="en-US" sz="2800" dirty="0">
                  <a:solidFill>
                    <a:srgbClr val="FFFFFF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  <a:p>
                <a:pPr algn="l"/>
                <a:r>
                  <a:rPr lang="zh-CN" altLang="en-US" sz="2800" dirty="0">
                    <a:solidFill>
                      <a:srgbClr val="FFFFFF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coalition</a:t>
                </a:r>
                <a:endParaRPr lang="zh-CN" altLang="en-US" sz="2800" dirty="0">
                  <a:solidFill>
                    <a:srgbClr val="FFFFFF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</p:grpSp>
      <p:grpSp>
        <p:nvGrpSpPr>
          <p:cNvPr id="39" name="组合 38"/>
          <p:cNvGrpSpPr/>
          <p:nvPr/>
        </p:nvGrpSpPr>
        <p:grpSpPr>
          <a:xfrm>
            <a:off x="3966874" y="1752600"/>
            <a:ext cx="1598502" cy="1615622"/>
            <a:chOff x="3966874" y="1752600"/>
            <a:chExt cx="1598502" cy="1615622"/>
          </a:xfrm>
        </p:grpSpPr>
        <p:grpSp>
          <p:nvGrpSpPr>
            <p:cNvPr id="40" name="组合 39"/>
            <p:cNvGrpSpPr/>
            <p:nvPr/>
          </p:nvGrpSpPr>
          <p:grpSpPr>
            <a:xfrm>
              <a:off x="3966874" y="1752600"/>
              <a:ext cx="1598502" cy="1615622"/>
              <a:chOff x="4145731" y="2537100"/>
              <a:chExt cx="1248818" cy="1262193"/>
            </a:xfrm>
          </p:grpSpPr>
          <p:sp>
            <p:nvSpPr>
              <p:cNvPr id="42" name="椭圆 41"/>
              <p:cNvSpPr/>
              <p:nvPr/>
            </p:nvSpPr>
            <p:spPr>
              <a:xfrm>
                <a:off x="4267030" y="2729426"/>
                <a:ext cx="973138" cy="973137"/>
              </a:xfrm>
              <a:prstGeom prst="ellipse">
                <a:avLst/>
              </a:prstGeom>
              <a:solidFill>
                <a:srgbClr val="1D6FA9"/>
              </a:solidFill>
              <a:ln>
                <a:noFill/>
              </a:ln>
              <a:effectLst>
                <a:outerShdw blurRad="292100" dist="88900" dir="2700000" algn="tl" rotWithShape="0">
                  <a:prstClr val="black">
                    <a:alpha val="31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68580" tIns="34290" rIns="68580" bIns="34290"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43" name="椭圆 42"/>
              <p:cNvSpPr/>
              <p:nvPr/>
            </p:nvSpPr>
            <p:spPr>
              <a:xfrm>
                <a:off x="4145731" y="2605885"/>
                <a:ext cx="1193408" cy="1193408"/>
              </a:xfrm>
              <a:prstGeom prst="ellipse">
                <a:avLst/>
              </a:prstGeom>
              <a:gradFill>
                <a:gsLst>
                  <a:gs pos="100000">
                    <a:schemeClr val="bg1">
                      <a:alpha val="20000"/>
                    </a:schemeClr>
                  </a:gs>
                  <a:gs pos="45000">
                    <a:schemeClr val="bg1">
                      <a:alpha val="0"/>
                    </a:schemeClr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68580" tIns="34290" rIns="68580" bIns="34290"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44" name="任意多边形 43"/>
              <p:cNvSpPr/>
              <p:nvPr/>
            </p:nvSpPr>
            <p:spPr>
              <a:xfrm>
                <a:off x="4156894" y="2619291"/>
                <a:ext cx="1060362" cy="1060361"/>
              </a:xfrm>
              <a:custGeom>
                <a:avLst/>
                <a:gdLst>
                  <a:gd name="connsiteX0" fmla="*/ 2048072 w 2048072"/>
                  <a:gd name="connsiteY0" fmla="*/ 1877343 h 2048072"/>
                  <a:gd name="connsiteX1" fmla="*/ 2041869 w 2048072"/>
                  <a:gd name="connsiteY1" fmla="*/ 1885638 h 2048072"/>
                  <a:gd name="connsiteX2" fmla="*/ 1885638 w 2048072"/>
                  <a:gd name="connsiteY2" fmla="*/ 2041869 h 2048072"/>
                  <a:gd name="connsiteX3" fmla="*/ 1877343 w 2048072"/>
                  <a:gd name="connsiteY3" fmla="*/ 2048072 h 2048072"/>
                  <a:gd name="connsiteX4" fmla="*/ 1152525 w 2048072"/>
                  <a:gd name="connsiteY4" fmla="*/ 0 h 2048072"/>
                  <a:gd name="connsiteX5" fmla="*/ 1796913 w 2048072"/>
                  <a:gd name="connsiteY5" fmla="*/ 196833 h 2048072"/>
                  <a:gd name="connsiteX6" fmla="*/ 1846248 w 2048072"/>
                  <a:gd name="connsiteY6" fmla="*/ 233725 h 2048072"/>
                  <a:gd name="connsiteX7" fmla="*/ 233725 w 2048072"/>
                  <a:gd name="connsiteY7" fmla="*/ 1846248 h 2048072"/>
                  <a:gd name="connsiteX8" fmla="*/ 196833 w 2048072"/>
                  <a:gd name="connsiteY8" fmla="*/ 1796913 h 2048072"/>
                  <a:gd name="connsiteX9" fmla="*/ 0 w 2048072"/>
                  <a:gd name="connsiteY9" fmla="*/ 1152525 h 2048072"/>
                  <a:gd name="connsiteX10" fmla="*/ 1152525 w 2048072"/>
                  <a:gd name="connsiteY10" fmla="*/ 0 h 2048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048072" h="2048072">
                    <a:moveTo>
                      <a:pt x="2048072" y="1877343"/>
                    </a:moveTo>
                    <a:lnTo>
                      <a:pt x="2041869" y="1885638"/>
                    </a:lnTo>
                    <a:cubicBezTo>
                      <a:pt x="1994894" y="1942559"/>
                      <a:pt x="1942559" y="1994894"/>
                      <a:pt x="1885638" y="2041869"/>
                    </a:cubicBezTo>
                    <a:lnTo>
                      <a:pt x="1877343" y="2048072"/>
                    </a:lnTo>
                    <a:close/>
                    <a:moveTo>
                      <a:pt x="1152525" y="0"/>
                    </a:moveTo>
                    <a:cubicBezTo>
                      <a:pt x="1391221" y="0"/>
                      <a:pt x="1612969" y="72563"/>
                      <a:pt x="1796913" y="196833"/>
                    </a:cubicBezTo>
                    <a:lnTo>
                      <a:pt x="1846248" y="233725"/>
                    </a:lnTo>
                    <a:lnTo>
                      <a:pt x="233725" y="1846248"/>
                    </a:lnTo>
                    <a:lnTo>
                      <a:pt x="196833" y="1796913"/>
                    </a:lnTo>
                    <a:cubicBezTo>
                      <a:pt x="72563" y="1612969"/>
                      <a:pt x="0" y="1391221"/>
                      <a:pt x="0" y="1152525"/>
                    </a:cubicBezTo>
                    <a:cubicBezTo>
                      <a:pt x="0" y="516003"/>
                      <a:pt x="516003" y="0"/>
                      <a:pt x="1152525" y="0"/>
                    </a:cubicBezTo>
                    <a:close/>
                  </a:path>
                </a:pathLst>
              </a:custGeom>
              <a:solidFill>
                <a:schemeClr val="bg1">
                  <a:alpha val="13000"/>
                </a:schemeClr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68580" tIns="34290" rIns="68580" bIns="34290"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45" name="椭圆 44"/>
              <p:cNvSpPr/>
              <p:nvPr/>
            </p:nvSpPr>
            <p:spPr>
              <a:xfrm>
                <a:off x="4225985" y="2537100"/>
                <a:ext cx="493145" cy="493144"/>
              </a:xfrm>
              <a:prstGeom prst="ellipse">
                <a:avLst/>
              </a:prstGeom>
              <a:gradFill flip="none" rotWithShape="1">
                <a:gsLst>
                  <a:gs pos="42000">
                    <a:srgbClr val="FFFFFF">
                      <a:alpha val="50000"/>
                    </a:srgbClr>
                  </a:gs>
                  <a:gs pos="100000">
                    <a:schemeClr val="bg1">
                      <a:lumMod val="100000"/>
                      <a:alpha val="0"/>
                    </a:schemeClr>
                  </a:gs>
                  <a:gs pos="0">
                    <a:schemeClr val="bg1">
                      <a:alpha val="90000"/>
                    </a:schemeClr>
                  </a:gs>
                </a:gsLst>
                <a:path path="shape">
                  <a:fillToRect l="50000" t="50000" r="50000" b="50000"/>
                </a:path>
                <a:tileRect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68580" tIns="34290" rIns="68580" bIns="34290"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46" name="椭圆 45"/>
              <p:cNvSpPr/>
              <p:nvPr/>
            </p:nvSpPr>
            <p:spPr>
              <a:xfrm rot="19629600">
                <a:off x="4718497" y="3459142"/>
                <a:ext cx="676052" cy="220863"/>
              </a:xfrm>
              <a:prstGeom prst="ellipse">
                <a:avLst/>
              </a:prstGeom>
              <a:gradFill flip="none" rotWithShape="1">
                <a:gsLst>
                  <a:gs pos="36000">
                    <a:srgbClr val="FFFFFF">
                      <a:alpha val="50000"/>
                    </a:srgbClr>
                  </a:gs>
                  <a:gs pos="100000">
                    <a:schemeClr val="bg1">
                      <a:lumMod val="100000"/>
                      <a:alpha val="0"/>
                    </a:schemeClr>
                  </a:gs>
                  <a:gs pos="0">
                    <a:schemeClr val="bg1">
                      <a:alpha val="90000"/>
                    </a:schemeClr>
                  </a:gs>
                </a:gsLst>
                <a:path path="shape">
                  <a:fillToRect l="50000" t="50000" r="50000" b="50000"/>
                </a:path>
                <a:tileRect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68580" tIns="34290" rIns="68580" bIns="34290" rtlCol="0" anchor="ctr"/>
              <a:lstStyle/>
              <a:p>
                <a:pPr algn="ctr"/>
                <a:endParaRPr lang="zh-CN" altLang="en-US"/>
              </a:p>
            </p:txBody>
          </p:sp>
        </p:grpSp>
        <p:sp>
          <p:nvSpPr>
            <p:cNvPr id="41" name="矩形 40"/>
            <p:cNvSpPr/>
            <p:nvPr/>
          </p:nvSpPr>
          <p:spPr>
            <a:xfrm>
              <a:off x="4210062" y="2099872"/>
              <a:ext cx="1104893" cy="904863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ctr" defTabSz="913765" fontAlgn="ctr">
                <a:lnSpc>
                  <a:spcPct val="120000"/>
                </a:lnSpc>
              </a:pPr>
              <a:r>
                <a:rPr lang="en-US" altLang="zh-CN" sz="4400" dirty="0">
                  <a:solidFill>
                    <a:srgbClr val="FDFDFD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01</a:t>
              </a:r>
              <a:endParaRPr lang="zh-CN" altLang="en-US" sz="4400" dirty="0">
                <a:solidFill>
                  <a:srgbClr val="FDFDFD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47" name="组合 46"/>
          <p:cNvGrpSpPr/>
          <p:nvPr/>
        </p:nvGrpSpPr>
        <p:grpSpPr>
          <a:xfrm>
            <a:off x="9777871" y="1752601"/>
            <a:ext cx="1584214" cy="1625811"/>
            <a:chOff x="9777871" y="1752601"/>
            <a:chExt cx="1584214" cy="1625811"/>
          </a:xfrm>
        </p:grpSpPr>
        <p:grpSp>
          <p:nvGrpSpPr>
            <p:cNvPr id="48" name="组合 47"/>
            <p:cNvGrpSpPr/>
            <p:nvPr/>
          </p:nvGrpSpPr>
          <p:grpSpPr>
            <a:xfrm>
              <a:off x="9777871" y="1752601"/>
              <a:ext cx="1584214" cy="1625811"/>
              <a:chOff x="9404967" y="3695460"/>
              <a:chExt cx="1237656" cy="1270153"/>
            </a:xfrm>
          </p:grpSpPr>
          <p:sp>
            <p:nvSpPr>
              <p:cNvPr id="55" name="椭圆 54"/>
              <p:cNvSpPr/>
              <p:nvPr/>
            </p:nvSpPr>
            <p:spPr>
              <a:xfrm>
                <a:off x="9515104" y="3887786"/>
                <a:ext cx="973138" cy="973137"/>
              </a:xfrm>
              <a:prstGeom prst="ellipse">
                <a:avLst/>
              </a:prstGeom>
              <a:solidFill>
                <a:srgbClr val="1F9776"/>
              </a:solidFill>
              <a:ln>
                <a:noFill/>
              </a:ln>
              <a:effectLst>
                <a:outerShdw blurRad="292100" dist="88900" dir="2700000" algn="tl" rotWithShape="0">
                  <a:prstClr val="black">
                    <a:alpha val="31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68580" tIns="34290" rIns="68580" bIns="34290"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56" name="椭圆 55"/>
              <p:cNvSpPr/>
              <p:nvPr/>
            </p:nvSpPr>
            <p:spPr>
              <a:xfrm>
                <a:off x="9410152" y="3772205"/>
                <a:ext cx="1193408" cy="1193408"/>
              </a:xfrm>
              <a:prstGeom prst="ellipse">
                <a:avLst/>
              </a:prstGeom>
              <a:gradFill>
                <a:gsLst>
                  <a:gs pos="100000">
                    <a:schemeClr val="bg1">
                      <a:alpha val="20000"/>
                    </a:schemeClr>
                  </a:gs>
                  <a:gs pos="45000">
                    <a:schemeClr val="bg1">
                      <a:alpha val="0"/>
                    </a:schemeClr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68580" tIns="34290" rIns="68580" bIns="34290"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57" name="任意多边形 56"/>
              <p:cNvSpPr/>
              <p:nvPr/>
            </p:nvSpPr>
            <p:spPr>
              <a:xfrm>
                <a:off x="9404967" y="3777650"/>
                <a:ext cx="1060362" cy="1060361"/>
              </a:xfrm>
              <a:custGeom>
                <a:avLst/>
                <a:gdLst>
                  <a:gd name="connsiteX0" fmla="*/ 2048072 w 2048072"/>
                  <a:gd name="connsiteY0" fmla="*/ 1877343 h 2048072"/>
                  <a:gd name="connsiteX1" fmla="*/ 2041869 w 2048072"/>
                  <a:gd name="connsiteY1" fmla="*/ 1885638 h 2048072"/>
                  <a:gd name="connsiteX2" fmla="*/ 1885638 w 2048072"/>
                  <a:gd name="connsiteY2" fmla="*/ 2041869 h 2048072"/>
                  <a:gd name="connsiteX3" fmla="*/ 1877343 w 2048072"/>
                  <a:gd name="connsiteY3" fmla="*/ 2048072 h 2048072"/>
                  <a:gd name="connsiteX4" fmla="*/ 1152525 w 2048072"/>
                  <a:gd name="connsiteY4" fmla="*/ 0 h 2048072"/>
                  <a:gd name="connsiteX5" fmla="*/ 1796913 w 2048072"/>
                  <a:gd name="connsiteY5" fmla="*/ 196833 h 2048072"/>
                  <a:gd name="connsiteX6" fmla="*/ 1846248 w 2048072"/>
                  <a:gd name="connsiteY6" fmla="*/ 233725 h 2048072"/>
                  <a:gd name="connsiteX7" fmla="*/ 233725 w 2048072"/>
                  <a:gd name="connsiteY7" fmla="*/ 1846248 h 2048072"/>
                  <a:gd name="connsiteX8" fmla="*/ 196833 w 2048072"/>
                  <a:gd name="connsiteY8" fmla="*/ 1796913 h 2048072"/>
                  <a:gd name="connsiteX9" fmla="*/ 0 w 2048072"/>
                  <a:gd name="connsiteY9" fmla="*/ 1152525 h 2048072"/>
                  <a:gd name="connsiteX10" fmla="*/ 1152525 w 2048072"/>
                  <a:gd name="connsiteY10" fmla="*/ 0 h 2048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048072" h="2048072">
                    <a:moveTo>
                      <a:pt x="2048072" y="1877343"/>
                    </a:moveTo>
                    <a:lnTo>
                      <a:pt x="2041869" y="1885638"/>
                    </a:lnTo>
                    <a:cubicBezTo>
                      <a:pt x="1994894" y="1942559"/>
                      <a:pt x="1942559" y="1994894"/>
                      <a:pt x="1885638" y="2041869"/>
                    </a:cubicBezTo>
                    <a:lnTo>
                      <a:pt x="1877343" y="2048072"/>
                    </a:lnTo>
                    <a:close/>
                    <a:moveTo>
                      <a:pt x="1152525" y="0"/>
                    </a:moveTo>
                    <a:cubicBezTo>
                      <a:pt x="1391221" y="0"/>
                      <a:pt x="1612969" y="72563"/>
                      <a:pt x="1796913" y="196833"/>
                    </a:cubicBezTo>
                    <a:lnTo>
                      <a:pt x="1846248" y="233725"/>
                    </a:lnTo>
                    <a:lnTo>
                      <a:pt x="233725" y="1846248"/>
                    </a:lnTo>
                    <a:lnTo>
                      <a:pt x="196833" y="1796913"/>
                    </a:lnTo>
                    <a:cubicBezTo>
                      <a:pt x="72563" y="1612969"/>
                      <a:pt x="0" y="1391221"/>
                      <a:pt x="0" y="1152525"/>
                    </a:cubicBezTo>
                    <a:cubicBezTo>
                      <a:pt x="0" y="516003"/>
                      <a:pt x="516003" y="0"/>
                      <a:pt x="1152525" y="0"/>
                    </a:cubicBezTo>
                    <a:close/>
                  </a:path>
                </a:pathLst>
              </a:custGeom>
              <a:solidFill>
                <a:schemeClr val="bg1">
                  <a:alpha val="13000"/>
                </a:schemeClr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68580" tIns="34290" rIns="68580" bIns="34290"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58" name="椭圆 57"/>
              <p:cNvSpPr/>
              <p:nvPr/>
            </p:nvSpPr>
            <p:spPr>
              <a:xfrm>
                <a:off x="9474059" y="3695460"/>
                <a:ext cx="493145" cy="493144"/>
              </a:xfrm>
              <a:prstGeom prst="ellipse">
                <a:avLst/>
              </a:prstGeom>
              <a:gradFill flip="none" rotWithShape="1">
                <a:gsLst>
                  <a:gs pos="42000">
                    <a:srgbClr val="FFFFFF">
                      <a:alpha val="50000"/>
                    </a:srgbClr>
                  </a:gs>
                  <a:gs pos="100000">
                    <a:schemeClr val="bg1">
                      <a:lumMod val="100000"/>
                      <a:alpha val="0"/>
                    </a:schemeClr>
                  </a:gs>
                  <a:gs pos="0">
                    <a:schemeClr val="bg1">
                      <a:alpha val="90000"/>
                    </a:schemeClr>
                  </a:gs>
                </a:gsLst>
                <a:path path="shape">
                  <a:fillToRect l="50000" t="50000" r="50000" b="50000"/>
                </a:path>
                <a:tileRect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68580" tIns="34290" rIns="68580" bIns="34290"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59" name="椭圆 58"/>
              <p:cNvSpPr/>
              <p:nvPr/>
            </p:nvSpPr>
            <p:spPr>
              <a:xfrm rot="19629600">
                <a:off x="9966571" y="4617502"/>
                <a:ext cx="676052" cy="220863"/>
              </a:xfrm>
              <a:prstGeom prst="ellipse">
                <a:avLst/>
              </a:prstGeom>
              <a:gradFill flip="none" rotWithShape="1">
                <a:gsLst>
                  <a:gs pos="36000">
                    <a:srgbClr val="FFFFFF">
                      <a:alpha val="50000"/>
                    </a:srgbClr>
                  </a:gs>
                  <a:gs pos="100000">
                    <a:schemeClr val="bg1">
                      <a:lumMod val="100000"/>
                      <a:alpha val="0"/>
                    </a:schemeClr>
                  </a:gs>
                  <a:gs pos="0">
                    <a:schemeClr val="bg1">
                      <a:alpha val="90000"/>
                    </a:schemeClr>
                  </a:gs>
                </a:gsLst>
                <a:path path="shape">
                  <a:fillToRect l="50000" t="50000" r="50000" b="50000"/>
                </a:path>
                <a:tileRect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68580" tIns="34290" rIns="68580" bIns="34290" rtlCol="0" anchor="ctr"/>
              <a:lstStyle/>
              <a:p>
                <a:pPr algn="ctr"/>
                <a:endParaRPr lang="zh-CN" altLang="en-US"/>
              </a:p>
            </p:txBody>
          </p:sp>
        </p:grpSp>
        <p:sp>
          <p:nvSpPr>
            <p:cNvPr id="49" name="矩形 48"/>
            <p:cNvSpPr/>
            <p:nvPr/>
          </p:nvSpPr>
          <p:spPr>
            <a:xfrm>
              <a:off x="9997635" y="2129660"/>
              <a:ext cx="1104893" cy="904863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ctr" defTabSz="913765" fontAlgn="ctr">
                <a:lnSpc>
                  <a:spcPct val="120000"/>
                </a:lnSpc>
              </a:pPr>
              <a:r>
                <a:rPr lang="en-US" altLang="zh-CN" sz="4400" dirty="0">
                  <a:solidFill>
                    <a:srgbClr val="FDFDFD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02</a:t>
              </a:r>
              <a:endParaRPr lang="zh-CN" altLang="en-US" sz="4400" dirty="0">
                <a:solidFill>
                  <a:srgbClr val="FDFDFD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60" name="组合 59"/>
          <p:cNvGrpSpPr/>
          <p:nvPr/>
        </p:nvGrpSpPr>
        <p:grpSpPr>
          <a:xfrm>
            <a:off x="3988670" y="4186413"/>
            <a:ext cx="1584213" cy="1632781"/>
            <a:chOff x="3988670" y="4183873"/>
            <a:chExt cx="1584213" cy="1632781"/>
          </a:xfrm>
        </p:grpSpPr>
        <p:grpSp>
          <p:nvGrpSpPr>
            <p:cNvPr id="61" name="组合 60"/>
            <p:cNvGrpSpPr/>
            <p:nvPr/>
          </p:nvGrpSpPr>
          <p:grpSpPr>
            <a:xfrm>
              <a:off x="3988670" y="4183873"/>
              <a:ext cx="1584213" cy="1632781"/>
              <a:chOff x="9404968" y="3695460"/>
              <a:chExt cx="1237655" cy="1275598"/>
            </a:xfrm>
          </p:grpSpPr>
          <p:sp>
            <p:nvSpPr>
              <p:cNvPr id="63" name="椭圆 62"/>
              <p:cNvSpPr/>
              <p:nvPr/>
            </p:nvSpPr>
            <p:spPr>
              <a:xfrm>
                <a:off x="9515104" y="3887786"/>
                <a:ext cx="973138" cy="973137"/>
              </a:xfrm>
              <a:prstGeom prst="ellipse">
                <a:avLst/>
              </a:prstGeom>
              <a:solidFill>
                <a:srgbClr val="89C145"/>
              </a:solidFill>
              <a:ln>
                <a:noFill/>
              </a:ln>
              <a:effectLst>
                <a:outerShdw blurRad="292100" dist="88900" dir="2700000" algn="tl" rotWithShape="0">
                  <a:prstClr val="black">
                    <a:alpha val="31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68580" tIns="34290" rIns="68580" bIns="34290"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64" name="椭圆 63"/>
              <p:cNvSpPr/>
              <p:nvPr/>
            </p:nvSpPr>
            <p:spPr>
              <a:xfrm>
                <a:off x="9412816" y="3777650"/>
                <a:ext cx="1193408" cy="1193408"/>
              </a:xfrm>
              <a:prstGeom prst="ellipse">
                <a:avLst/>
              </a:prstGeom>
              <a:gradFill>
                <a:gsLst>
                  <a:gs pos="100000">
                    <a:schemeClr val="bg1">
                      <a:alpha val="20000"/>
                    </a:schemeClr>
                  </a:gs>
                  <a:gs pos="45000">
                    <a:schemeClr val="bg1">
                      <a:alpha val="0"/>
                    </a:schemeClr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68580" tIns="34290" rIns="68580" bIns="34290"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65" name="任意多边形 64"/>
              <p:cNvSpPr/>
              <p:nvPr/>
            </p:nvSpPr>
            <p:spPr>
              <a:xfrm>
                <a:off x="9404968" y="3777651"/>
                <a:ext cx="1060362" cy="1060361"/>
              </a:xfrm>
              <a:custGeom>
                <a:avLst/>
                <a:gdLst>
                  <a:gd name="connsiteX0" fmla="*/ 2048072 w 2048072"/>
                  <a:gd name="connsiteY0" fmla="*/ 1877343 h 2048072"/>
                  <a:gd name="connsiteX1" fmla="*/ 2041869 w 2048072"/>
                  <a:gd name="connsiteY1" fmla="*/ 1885638 h 2048072"/>
                  <a:gd name="connsiteX2" fmla="*/ 1885638 w 2048072"/>
                  <a:gd name="connsiteY2" fmla="*/ 2041869 h 2048072"/>
                  <a:gd name="connsiteX3" fmla="*/ 1877343 w 2048072"/>
                  <a:gd name="connsiteY3" fmla="*/ 2048072 h 2048072"/>
                  <a:gd name="connsiteX4" fmla="*/ 1152525 w 2048072"/>
                  <a:gd name="connsiteY4" fmla="*/ 0 h 2048072"/>
                  <a:gd name="connsiteX5" fmla="*/ 1796913 w 2048072"/>
                  <a:gd name="connsiteY5" fmla="*/ 196833 h 2048072"/>
                  <a:gd name="connsiteX6" fmla="*/ 1846248 w 2048072"/>
                  <a:gd name="connsiteY6" fmla="*/ 233725 h 2048072"/>
                  <a:gd name="connsiteX7" fmla="*/ 233725 w 2048072"/>
                  <a:gd name="connsiteY7" fmla="*/ 1846248 h 2048072"/>
                  <a:gd name="connsiteX8" fmla="*/ 196833 w 2048072"/>
                  <a:gd name="connsiteY8" fmla="*/ 1796913 h 2048072"/>
                  <a:gd name="connsiteX9" fmla="*/ 0 w 2048072"/>
                  <a:gd name="connsiteY9" fmla="*/ 1152525 h 2048072"/>
                  <a:gd name="connsiteX10" fmla="*/ 1152525 w 2048072"/>
                  <a:gd name="connsiteY10" fmla="*/ 0 h 2048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048072" h="2048072">
                    <a:moveTo>
                      <a:pt x="2048072" y="1877343"/>
                    </a:moveTo>
                    <a:lnTo>
                      <a:pt x="2041869" y="1885638"/>
                    </a:lnTo>
                    <a:cubicBezTo>
                      <a:pt x="1994894" y="1942559"/>
                      <a:pt x="1942559" y="1994894"/>
                      <a:pt x="1885638" y="2041869"/>
                    </a:cubicBezTo>
                    <a:lnTo>
                      <a:pt x="1877343" y="2048072"/>
                    </a:lnTo>
                    <a:close/>
                    <a:moveTo>
                      <a:pt x="1152525" y="0"/>
                    </a:moveTo>
                    <a:cubicBezTo>
                      <a:pt x="1391221" y="0"/>
                      <a:pt x="1612969" y="72563"/>
                      <a:pt x="1796913" y="196833"/>
                    </a:cubicBezTo>
                    <a:lnTo>
                      <a:pt x="1846248" y="233725"/>
                    </a:lnTo>
                    <a:lnTo>
                      <a:pt x="233725" y="1846248"/>
                    </a:lnTo>
                    <a:lnTo>
                      <a:pt x="196833" y="1796913"/>
                    </a:lnTo>
                    <a:cubicBezTo>
                      <a:pt x="72563" y="1612969"/>
                      <a:pt x="0" y="1391221"/>
                      <a:pt x="0" y="1152525"/>
                    </a:cubicBezTo>
                    <a:cubicBezTo>
                      <a:pt x="0" y="516003"/>
                      <a:pt x="516003" y="0"/>
                      <a:pt x="1152525" y="0"/>
                    </a:cubicBezTo>
                    <a:close/>
                  </a:path>
                </a:pathLst>
              </a:custGeom>
              <a:solidFill>
                <a:schemeClr val="bg1">
                  <a:alpha val="13000"/>
                </a:schemeClr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68580" tIns="34290" rIns="68580" bIns="34290"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66" name="椭圆 65"/>
              <p:cNvSpPr/>
              <p:nvPr/>
            </p:nvSpPr>
            <p:spPr>
              <a:xfrm>
                <a:off x="9474059" y="3695460"/>
                <a:ext cx="493145" cy="493144"/>
              </a:xfrm>
              <a:prstGeom prst="ellipse">
                <a:avLst/>
              </a:prstGeom>
              <a:gradFill flip="none" rotWithShape="1">
                <a:gsLst>
                  <a:gs pos="42000">
                    <a:srgbClr val="FFFFFF">
                      <a:alpha val="50000"/>
                    </a:srgbClr>
                  </a:gs>
                  <a:gs pos="100000">
                    <a:schemeClr val="bg1">
                      <a:lumMod val="100000"/>
                      <a:alpha val="0"/>
                    </a:schemeClr>
                  </a:gs>
                  <a:gs pos="0">
                    <a:schemeClr val="bg1">
                      <a:alpha val="90000"/>
                    </a:schemeClr>
                  </a:gs>
                </a:gsLst>
                <a:path path="shape">
                  <a:fillToRect l="50000" t="50000" r="50000" b="50000"/>
                </a:path>
                <a:tileRect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68580" tIns="34290" rIns="68580" bIns="34290"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67" name="椭圆 66"/>
              <p:cNvSpPr/>
              <p:nvPr/>
            </p:nvSpPr>
            <p:spPr>
              <a:xfrm rot="19629600">
                <a:off x="9966571" y="4617502"/>
                <a:ext cx="676052" cy="220863"/>
              </a:xfrm>
              <a:prstGeom prst="ellipse">
                <a:avLst/>
              </a:prstGeom>
              <a:gradFill flip="none" rotWithShape="1">
                <a:gsLst>
                  <a:gs pos="36000">
                    <a:srgbClr val="FFFFFF">
                      <a:alpha val="50000"/>
                    </a:srgbClr>
                  </a:gs>
                  <a:gs pos="100000">
                    <a:schemeClr val="bg1">
                      <a:lumMod val="100000"/>
                      <a:alpha val="0"/>
                    </a:schemeClr>
                  </a:gs>
                  <a:gs pos="0">
                    <a:schemeClr val="bg1">
                      <a:alpha val="90000"/>
                    </a:schemeClr>
                  </a:gs>
                </a:gsLst>
                <a:path path="shape">
                  <a:fillToRect l="50000" t="50000" r="50000" b="50000"/>
                </a:path>
                <a:tileRect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68580" tIns="34290" rIns="68580" bIns="34290" rtlCol="0" anchor="ctr"/>
              <a:lstStyle/>
              <a:p>
                <a:pPr algn="ctr"/>
                <a:endParaRPr lang="zh-CN" altLang="en-US"/>
              </a:p>
            </p:txBody>
          </p:sp>
        </p:grpSp>
        <p:sp>
          <p:nvSpPr>
            <p:cNvPr id="62" name="矩形 61"/>
            <p:cNvSpPr/>
            <p:nvPr/>
          </p:nvSpPr>
          <p:spPr>
            <a:xfrm>
              <a:off x="4199148" y="4538842"/>
              <a:ext cx="1104893" cy="904863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ctr" defTabSz="913765" fontAlgn="ctr">
                <a:lnSpc>
                  <a:spcPct val="120000"/>
                </a:lnSpc>
              </a:pPr>
              <a:r>
                <a:rPr lang="en-US" altLang="zh-CN" sz="4400" dirty="0">
                  <a:solidFill>
                    <a:srgbClr val="FDFDFD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03</a:t>
              </a:r>
              <a:endParaRPr lang="zh-CN" altLang="en-US" sz="4400" dirty="0">
                <a:solidFill>
                  <a:srgbClr val="FDFDFD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68" name="组合 67"/>
          <p:cNvGrpSpPr/>
          <p:nvPr/>
        </p:nvGrpSpPr>
        <p:grpSpPr>
          <a:xfrm>
            <a:off x="9768269" y="4186250"/>
            <a:ext cx="1585895" cy="1610442"/>
            <a:chOff x="9768269" y="4186250"/>
            <a:chExt cx="1585895" cy="1610442"/>
          </a:xfrm>
        </p:grpSpPr>
        <p:grpSp>
          <p:nvGrpSpPr>
            <p:cNvPr id="69" name="组合 68"/>
            <p:cNvGrpSpPr/>
            <p:nvPr/>
          </p:nvGrpSpPr>
          <p:grpSpPr>
            <a:xfrm>
              <a:off x="9768269" y="4186250"/>
              <a:ext cx="1585895" cy="1610442"/>
              <a:chOff x="4155580" y="2537100"/>
              <a:chExt cx="1238969" cy="1258146"/>
            </a:xfrm>
          </p:grpSpPr>
          <p:sp>
            <p:nvSpPr>
              <p:cNvPr id="71" name="椭圆 70"/>
              <p:cNvSpPr/>
              <p:nvPr/>
            </p:nvSpPr>
            <p:spPr>
              <a:xfrm>
                <a:off x="4267030" y="2729426"/>
                <a:ext cx="973138" cy="973137"/>
              </a:xfrm>
              <a:prstGeom prst="ellipse">
                <a:avLst/>
              </a:prstGeom>
              <a:solidFill>
                <a:srgbClr val="F29C15"/>
              </a:solidFill>
              <a:ln>
                <a:noFill/>
              </a:ln>
              <a:effectLst>
                <a:outerShdw blurRad="292100" dist="88900" dir="2700000" algn="tl" rotWithShape="0">
                  <a:prstClr val="black">
                    <a:alpha val="31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68580" tIns="34290" rIns="68580" bIns="34290"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72" name="椭圆 71"/>
              <p:cNvSpPr/>
              <p:nvPr/>
            </p:nvSpPr>
            <p:spPr>
              <a:xfrm>
                <a:off x="4155580" y="2601838"/>
                <a:ext cx="1193408" cy="1193408"/>
              </a:xfrm>
              <a:prstGeom prst="ellipse">
                <a:avLst/>
              </a:prstGeom>
              <a:gradFill>
                <a:gsLst>
                  <a:gs pos="100000">
                    <a:schemeClr val="bg1">
                      <a:alpha val="20000"/>
                    </a:schemeClr>
                  </a:gs>
                  <a:gs pos="45000">
                    <a:schemeClr val="bg1">
                      <a:alpha val="0"/>
                    </a:schemeClr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68580" tIns="34290" rIns="68580" bIns="34290"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73" name="任意多边形 72"/>
              <p:cNvSpPr/>
              <p:nvPr/>
            </p:nvSpPr>
            <p:spPr>
              <a:xfrm>
                <a:off x="4156894" y="2619291"/>
                <a:ext cx="1060362" cy="1060361"/>
              </a:xfrm>
              <a:custGeom>
                <a:avLst/>
                <a:gdLst>
                  <a:gd name="connsiteX0" fmla="*/ 2048072 w 2048072"/>
                  <a:gd name="connsiteY0" fmla="*/ 1877343 h 2048072"/>
                  <a:gd name="connsiteX1" fmla="*/ 2041869 w 2048072"/>
                  <a:gd name="connsiteY1" fmla="*/ 1885638 h 2048072"/>
                  <a:gd name="connsiteX2" fmla="*/ 1885638 w 2048072"/>
                  <a:gd name="connsiteY2" fmla="*/ 2041869 h 2048072"/>
                  <a:gd name="connsiteX3" fmla="*/ 1877343 w 2048072"/>
                  <a:gd name="connsiteY3" fmla="*/ 2048072 h 2048072"/>
                  <a:gd name="connsiteX4" fmla="*/ 1152525 w 2048072"/>
                  <a:gd name="connsiteY4" fmla="*/ 0 h 2048072"/>
                  <a:gd name="connsiteX5" fmla="*/ 1796913 w 2048072"/>
                  <a:gd name="connsiteY5" fmla="*/ 196833 h 2048072"/>
                  <a:gd name="connsiteX6" fmla="*/ 1846248 w 2048072"/>
                  <a:gd name="connsiteY6" fmla="*/ 233725 h 2048072"/>
                  <a:gd name="connsiteX7" fmla="*/ 233725 w 2048072"/>
                  <a:gd name="connsiteY7" fmla="*/ 1846248 h 2048072"/>
                  <a:gd name="connsiteX8" fmla="*/ 196833 w 2048072"/>
                  <a:gd name="connsiteY8" fmla="*/ 1796913 h 2048072"/>
                  <a:gd name="connsiteX9" fmla="*/ 0 w 2048072"/>
                  <a:gd name="connsiteY9" fmla="*/ 1152525 h 2048072"/>
                  <a:gd name="connsiteX10" fmla="*/ 1152525 w 2048072"/>
                  <a:gd name="connsiteY10" fmla="*/ 0 h 2048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048072" h="2048072">
                    <a:moveTo>
                      <a:pt x="2048072" y="1877343"/>
                    </a:moveTo>
                    <a:lnTo>
                      <a:pt x="2041869" y="1885638"/>
                    </a:lnTo>
                    <a:cubicBezTo>
                      <a:pt x="1994894" y="1942559"/>
                      <a:pt x="1942559" y="1994894"/>
                      <a:pt x="1885638" y="2041869"/>
                    </a:cubicBezTo>
                    <a:lnTo>
                      <a:pt x="1877343" y="2048072"/>
                    </a:lnTo>
                    <a:close/>
                    <a:moveTo>
                      <a:pt x="1152525" y="0"/>
                    </a:moveTo>
                    <a:cubicBezTo>
                      <a:pt x="1391221" y="0"/>
                      <a:pt x="1612969" y="72563"/>
                      <a:pt x="1796913" y="196833"/>
                    </a:cubicBezTo>
                    <a:lnTo>
                      <a:pt x="1846248" y="233725"/>
                    </a:lnTo>
                    <a:lnTo>
                      <a:pt x="233725" y="1846248"/>
                    </a:lnTo>
                    <a:lnTo>
                      <a:pt x="196833" y="1796913"/>
                    </a:lnTo>
                    <a:cubicBezTo>
                      <a:pt x="72563" y="1612969"/>
                      <a:pt x="0" y="1391221"/>
                      <a:pt x="0" y="1152525"/>
                    </a:cubicBezTo>
                    <a:cubicBezTo>
                      <a:pt x="0" y="516003"/>
                      <a:pt x="516003" y="0"/>
                      <a:pt x="1152525" y="0"/>
                    </a:cubicBezTo>
                    <a:close/>
                  </a:path>
                </a:pathLst>
              </a:custGeom>
              <a:solidFill>
                <a:schemeClr val="bg1">
                  <a:alpha val="13000"/>
                </a:schemeClr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68580" tIns="34290" rIns="68580" bIns="34290"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74" name="椭圆 73"/>
              <p:cNvSpPr/>
              <p:nvPr/>
            </p:nvSpPr>
            <p:spPr>
              <a:xfrm>
                <a:off x="4225985" y="2537100"/>
                <a:ext cx="493145" cy="493144"/>
              </a:xfrm>
              <a:prstGeom prst="ellipse">
                <a:avLst/>
              </a:prstGeom>
              <a:gradFill flip="none" rotWithShape="1">
                <a:gsLst>
                  <a:gs pos="42000">
                    <a:srgbClr val="FFFFFF">
                      <a:alpha val="50000"/>
                    </a:srgbClr>
                  </a:gs>
                  <a:gs pos="100000">
                    <a:schemeClr val="bg1">
                      <a:lumMod val="100000"/>
                      <a:alpha val="0"/>
                    </a:schemeClr>
                  </a:gs>
                  <a:gs pos="0">
                    <a:schemeClr val="bg1">
                      <a:alpha val="90000"/>
                    </a:schemeClr>
                  </a:gs>
                </a:gsLst>
                <a:path path="shape">
                  <a:fillToRect l="50000" t="50000" r="50000" b="50000"/>
                </a:path>
                <a:tileRect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68580" tIns="34290" rIns="68580" bIns="34290"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75" name="椭圆 74"/>
              <p:cNvSpPr/>
              <p:nvPr/>
            </p:nvSpPr>
            <p:spPr>
              <a:xfrm rot="19629600">
                <a:off x="4718497" y="3459142"/>
                <a:ext cx="676052" cy="220863"/>
              </a:xfrm>
              <a:prstGeom prst="ellipse">
                <a:avLst/>
              </a:prstGeom>
              <a:gradFill flip="none" rotWithShape="1">
                <a:gsLst>
                  <a:gs pos="36000">
                    <a:srgbClr val="FFFFFF">
                      <a:alpha val="50000"/>
                    </a:srgbClr>
                  </a:gs>
                  <a:gs pos="100000">
                    <a:schemeClr val="bg1">
                      <a:lumMod val="100000"/>
                      <a:alpha val="0"/>
                    </a:schemeClr>
                  </a:gs>
                  <a:gs pos="0">
                    <a:schemeClr val="bg1">
                      <a:alpha val="90000"/>
                    </a:schemeClr>
                  </a:gs>
                </a:gsLst>
                <a:path path="shape">
                  <a:fillToRect l="50000" t="50000" r="50000" b="50000"/>
                </a:path>
                <a:tileRect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68580" tIns="34290" rIns="68580" bIns="34290" rtlCol="0" anchor="ctr"/>
              <a:lstStyle/>
              <a:p>
                <a:pPr algn="ctr"/>
                <a:endParaRPr lang="zh-CN" altLang="en-US"/>
              </a:p>
            </p:txBody>
          </p:sp>
        </p:grpSp>
        <p:sp>
          <p:nvSpPr>
            <p:cNvPr id="70" name="矩形 69"/>
            <p:cNvSpPr/>
            <p:nvPr/>
          </p:nvSpPr>
          <p:spPr>
            <a:xfrm>
              <a:off x="9986721" y="4568630"/>
              <a:ext cx="1104893" cy="904863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ctr" defTabSz="913765" fontAlgn="ctr">
                <a:lnSpc>
                  <a:spcPct val="120000"/>
                </a:lnSpc>
              </a:pPr>
              <a:r>
                <a:rPr lang="en-US" altLang="zh-CN" sz="4400" dirty="0">
                  <a:solidFill>
                    <a:srgbClr val="FDFDFD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04</a:t>
              </a:r>
              <a:endParaRPr lang="zh-CN" altLang="en-US" sz="4400" dirty="0">
                <a:solidFill>
                  <a:srgbClr val="FDFDFD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76" name="组合 75"/>
          <p:cNvGrpSpPr/>
          <p:nvPr/>
        </p:nvGrpSpPr>
        <p:grpSpPr>
          <a:xfrm>
            <a:off x="952834" y="1805329"/>
            <a:ext cx="1437014" cy="1652450"/>
            <a:chOff x="952834" y="1805329"/>
            <a:chExt cx="1437014" cy="1652450"/>
          </a:xfrm>
        </p:grpSpPr>
        <p:grpSp>
          <p:nvGrpSpPr>
            <p:cNvPr id="77" name="组合 76"/>
            <p:cNvGrpSpPr/>
            <p:nvPr/>
          </p:nvGrpSpPr>
          <p:grpSpPr>
            <a:xfrm>
              <a:off x="952834" y="1805329"/>
              <a:ext cx="1437014" cy="1652450"/>
              <a:chOff x="1791034" y="2578294"/>
              <a:chExt cx="1122657" cy="1290965"/>
            </a:xfrm>
          </p:grpSpPr>
          <p:pic>
            <p:nvPicPr>
              <p:cNvPr id="79" name="图片 78"/>
              <p:cNvPicPr>
                <a:picLocks noChangeAspect="1"/>
              </p:cNvPicPr>
              <p:nvPr/>
            </p:nvPicPr>
            <p:blipFill rotWithShape="1">
              <a:blip r:embed="rId2">
                <a:grayscl/>
                <a:extLst>
                  <a:ext uri="{BEBA8EAE-BF5A-486C-A8C5-ECC9F3942E4B}">
                    <a14:imgProps xmlns:a14="http://schemas.microsoft.com/office/drawing/2010/main">
                      <a14:imgLayer r:embed="rId3">
                        <a14:imgEffect>
                          <a14:colorTemperature colorTemp="2000"/>
                        </a14:imgEffect>
                      </a14:imgLayer>
                    </a14:imgProps>
                  </a:ext>
                </a:extLst>
              </a:blip>
              <a:srcRect b="72279"/>
              <a:stretch>
                <a:fillRect/>
              </a:stretch>
            </p:blipFill>
            <p:spPr>
              <a:xfrm rot="5400000">
                <a:off x="2218125" y="3173694"/>
                <a:ext cx="1290965" cy="100166"/>
              </a:xfrm>
              <a:prstGeom prst="rect">
                <a:avLst/>
              </a:prstGeom>
            </p:spPr>
          </p:pic>
          <p:pic>
            <p:nvPicPr>
              <p:cNvPr id="80" name="图片 79"/>
              <p:cNvPicPr>
                <a:picLocks noChangeAspect="1"/>
              </p:cNvPicPr>
              <p:nvPr/>
            </p:nvPicPr>
            <p:blipFill rotWithShape="1">
              <a:blip r:embed="rId2">
                <a:grayscl/>
                <a:extLst>
                  <a:ext uri="{BEBA8EAE-BF5A-486C-A8C5-ECC9F3942E4B}">
                    <a14:imgProps xmlns:a14="http://schemas.microsoft.com/office/drawing/2010/main">
                      <a14:imgLayer r:embed="rId3">
                        <a14:imgEffect>
                          <a14:colorTemperature colorTemp="2000"/>
                        </a14:imgEffect>
                      </a14:imgLayer>
                    </a14:imgProps>
                  </a:ext>
                </a:extLst>
              </a:blip>
              <a:srcRect b="72279"/>
              <a:stretch>
                <a:fillRect/>
              </a:stretch>
            </p:blipFill>
            <p:spPr>
              <a:xfrm rot="16200000" flipH="1">
                <a:off x="1195634" y="3173694"/>
                <a:ext cx="1290965" cy="100166"/>
              </a:xfrm>
              <a:prstGeom prst="rect">
                <a:avLst/>
              </a:prstGeom>
            </p:spPr>
          </p:pic>
        </p:grpSp>
        <p:sp>
          <p:nvSpPr>
            <p:cNvPr id="78" name="Freeform 48"/>
            <p:cNvSpPr>
              <a:spLocks noEditPoints="1"/>
            </p:cNvSpPr>
            <p:nvPr/>
          </p:nvSpPr>
          <p:spPr bwMode="auto">
            <a:xfrm>
              <a:off x="1418078" y="2335471"/>
              <a:ext cx="520842" cy="498549"/>
            </a:xfrm>
            <a:custGeom>
              <a:avLst/>
              <a:gdLst>
                <a:gd name="T0" fmla="*/ 419 w 628"/>
                <a:gd name="T1" fmla="*/ 232 h 600"/>
                <a:gd name="T2" fmla="*/ 411 w 628"/>
                <a:gd name="T3" fmla="*/ 249 h 600"/>
                <a:gd name="T4" fmla="*/ 408 w 628"/>
                <a:gd name="T5" fmla="*/ 261 h 600"/>
                <a:gd name="T6" fmla="*/ 409 w 628"/>
                <a:gd name="T7" fmla="*/ 283 h 600"/>
                <a:gd name="T8" fmla="*/ 417 w 628"/>
                <a:gd name="T9" fmla="*/ 304 h 600"/>
                <a:gd name="T10" fmla="*/ 424 w 628"/>
                <a:gd name="T11" fmla="*/ 315 h 600"/>
                <a:gd name="T12" fmla="*/ 441 w 628"/>
                <a:gd name="T13" fmla="*/ 330 h 600"/>
                <a:gd name="T14" fmla="*/ 453 w 628"/>
                <a:gd name="T15" fmla="*/ 335 h 600"/>
                <a:gd name="T16" fmla="*/ 478 w 628"/>
                <a:gd name="T17" fmla="*/ 200 h 600"/>
                <a:gd name="T18" fmla="*/ 449 w 628"/>
                <a:gd name="T19" fmla="*/ 206 h 600"/>
                <a:gd name="T20" fmla="*/ 433 w 628"/>
                <a:gd name="T21" fmla="*/ 216 h 600"/>
                <a:gd name="T22" fmla="*/ 425 w 628"/>
                <a:gd name="T23" fmla="*/ 224 h 600"/>
                <a:gd name="T24" fmla="*/ 384 w 628"/>
                <a:gd name="T25" fmla="*/ 70 h 600"/>
                <a:gd name="T26" fmla="*/ 314 w 628"/>
                <a:gd name="T27" fmla="*/ 140 h 600"/>
                <a:gd name="T28" fmla="*/ 379 w 628"/>
                <a:gd name="T29" fmla="*/ 283 h 600"/>
                <a:gd name="T30" fmla="*/ 379 w 628"/>
                <a:gd name="T31" fmla="*/ 254 h 600"/>
                <a:gd name="T32" fmla="*/ 359 w 628"/>
                <a:gd name="T33" fmla="*/ 154 h 600"/>
                <a:gd name="T34" fmla="*/ 250 w 628"/>
                <a:gd name="T35" fmla="*/ 270 h 600"/>
                <a:gd name="T36" fmla="*/ 314 w 628"/>
                <a:gd name="T37" fmla="*/ 396 h 600"/>
                <a:gd name="T38" fmla="*/ 282 w 628"/>
                <a:gd name="T39" fmla="*/ 400 h 600"/>
                <a:gd name="T40" fmla="*/ 267 w 628"/>
                <a:gd name="T41" fmla="*/ 382 h 600"/>
                <a:gd name="T42" fmla="*/ 257 w 628"/>
                <a:gd name="T43" fmla="*/ 374 h 600"/>
                <a:gd name="T44" fmla="*/ 214 w 628"/>
                <a:gd name="T45" fmla="*/ 356 h 600"/>
                <a:gd name="T46" fmla="*/ 195 w 628"/>
                <a:gd name="T47" fmla="*/ 354 h 600"/>
                <a:gd name="T48" fmla="*/ 0 w 628"/>
                <a:gd name="T49" fmla="*/ 600 h 600"/>
                <a:gd name="T50" fmla="*/ 83 w 628"/>
                <a:gd name="T51" fmla="*/ 454 h 600"/>
                <a:gd name="T52" fmla="*/ 216 w 628"/>
                <a:gd name="T53" fmla="*/ 454 h 600"/>
                <a:gd name="T54" fmla="*/ 301 w 628"/>
                <a:gd name="T55" fmla="*/ 600 h 600"/>
                <a:gd name="T56" fmla="*/ 282 w 628"/>
                <a:gd name="T57" fmla="*/ 400 h 600"/>
                <a:gd name="T58" fmla="*/ 433 w 628"/>
                <a:gd name="T59" fmla="*/ 354 h 600"/>
                <a:gd name="T60" fmla="*/ 413 w 628"/>
                <a:gd name="T61" fmla="*/ 356 h 600"/>
                <a:gd name="T62" fmla="*/ 361 w 628"/>
                <a:gd name="T63" fmla="*/ 382 h 600"/>
                <a:gd name="T64" fmla="*/ 353 w 628"/>
                <a:gd name="T65" fmla="*/ 391 h 600"/>
                <a:gd name="T66" fmla="*/ 389 w 628"/>
                <a:gd name="T67" fmla="*/ 600 h 600"/>
                <a:gd name="T68" fmla="*/ 410 w 628"/>
                <a:gd name="T69" fmla="*/ 600 h 600"/>
                <a:gd name="T70" fmla="*/ 564 w 628"/>
                <a:gd name="T71" fmla="*/ 454 h 600"/>
                <a:gd name="T72" fmla="*/ 628 w 628"/>
                <a:gd name="T73" fmla="*/ 460 h 600"/>
                <a:gd name="T74" fmla="*/ 151 w 628"/>
                <a:gd name="T75" fmla="*/ 340 h 600"/>
                <a:gd name="T76" fmla="*/ 186 w 628"/>
                <a:gd name="T77" fmla="*/ 330 h 600"/>
                <a:gd name="T78" fmla="*/ 196 w 628"/>
                <a:gd name="T79" fmla="*/ 323 h 600"/>
                <a:gd name="T80" fmla="*/ 216 w 628"/>
                <a:gd name="T81" fmla="*/ 295 h 600"/>
                <a:gd name="T82" fmla="*/ 219 w 628"/>
                <a:gd name="T83" fmla="*/ 281 h 600"/>
                <a:gd name="T84" fmla="*/ 219 w 628"/>
                <a:gd name="T85" fmla="*/ 258 h 600"/>
                <a:gd name="T86" fmla="*/ 214 w 628"/>
                <a:gd name="T87" fmla="*/ 241 h 600"/>
                <a:gd name="T88" fmla="*/ 208 w 628"/>
                <a:gd name="T89" fmla="*/ 231 h 600"/>
                <a:gd name="T90" fmla="*/ 195 w 628"/>
                <a:gd name="T91" fmla="*/ 217 h 600"/>
                <a:gd name="T92" fmla="*/ 186 w 628"/>
                <a:gd name="T93" fmla="*/ 210 h 600"/>
                <a:gd name="T94" fmla="*/ 151 w 628"/>
                <a:gd name="T95" fmla="*/ 200 h 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628" h="600">
                  <a:moveTo>
                    <a:pt x="425" y="224"/>
                  </a:moveTo>
                  <a:cubicBezTo>
                    <a:pt x="423" y="226"/>
                    <a:pt x="421" y="229"/>
                    <a:pt x="420" y="231"/>
                  </a:cubicBezTo>
                  <a:cubicBezTo>
                    <a:pt x="419" y="231"/>
                    <a:pt x="419" y="232"/>
                    <a:pt x="419" y="232"/>
                  </a:cubicBezTo>
                  <a:cubicBezTo>
                    <a:pt x="418" y="234"/>
                    <a:pt x="416" y="236"/>
                    <a:pt x="415" y="239"/>
                  </a:cubicBezTo>
                  <a:cubicBezTo>
                    <a:pt x="415" y="240"/>
                    <a:pt x="414" y="240"/>
                    <a:pt x="414" y="241"/>
                  </a:cubicBezTo>
                  <a:cubicBezTo>
                    <a:pt x="413" y="244"/>
                    <a:pt x="412" y="246"/>
                    <a:pt x="411" y="249"/>
                  </a:cubicBezTo>
                  <a:cubicBezTo>
                    <a:pt x="411" y="249"/>
                    <a:pt x="411" y="250"/>
                    <a:pt x="411" y="250"/>
                  </a:cubicBezTo>
                  <a:cubicBezTo>
                    <a:pt x="410" y="253"/>
                    <a:pt x="409" y="255"/>
                    <a:pt x="409" y="258"/>
                  </a:cubicBezTo>
                  <a:cubicBezTo>
                    <a:pt x="409" y="259"/>
                    <a:pt x="409" y="260"/>
                    <a:pt x="408" y="261"/>
                  </a:cubicBezTo>
                  <a:cubicBezTo>
                    <a:pt x="408" y="264"/>
                    <a:pt x="408" y="267"/>
                    <a:pt x="408" y="270"/>
                  </a:cubicBezTo>
                  <a:cubicBezTo>
                    <a:pt x="408" y="274"/>
                    <a:pt x="408" y="278"/>
                    <a:pt x="409" y="281"/>
                  </a:cubicBezTo>
                  <a:cubicBezTo>
                    <a:pt x="409" y="282"/>
                    <a:pt x="409" y="283"/>
                    <a:pt x="409" y="283"/>
                  </a:cubicBezTo>
                  <a:cubicBezTo>
                    <a:pt x="410" y="287"/>
                    <a:pt x="411" y="290"/>
                    <a:pt x="412" y="293"/>
                  </a:cubicBezTo>
                  <a:cubicBezTo>
                    <a:pt x="412" y="294"/>
                    <a:pt x="412" y="294"/>
                    <a:pt x="412" y="295"/>
                  </a:cubicBezTo>
                  <a:cubicBezTo>
                    <a:pt x="414" y="298"/>
                    <a:pt x="415" y="301"/>
                    <a:pt x="417" y="304"/>
                  </a:cubicBezTo>
                  <a:cubicBezTo>
                    <a:pt x="417" y="305"/>
                    <a:pt x="417" y="305"/>
                    <a:pt x="418" y="306"/>
                  </a:cubicBezTo>
                  <a:cubicBezTo>
                    <a:pt x="420" y="309"/>
                    <a:pt x="422" y="312"/>
                    <a:pt x="424" y="315"/>
                  </a:cubicBezTo>
                  <a:cubicBezTo>
                    <a:pt x="424" y="315"/>
                    <a:pt x="424" y="315"/>
                    <a:pt x="424" y="315"/>
                  </a:cubicBezTo>
                  <a:cubicBezTo>
                    <a:pt x="427" y="318"/>
                    <a:pt x="429" y="320"/>
                    <a:pt x="432" y="323"/>
                  </a:cubicBezTo>
                  <a:cubicBezTo>
                    <a:pt x="432" y="323"/>
                    <a:pt x="432" y="323"/>
                    <a:pt x="432" y="323"/>
                  </a:cubicBezTo>
                  <a:cubicBezTo>
                    <a:pt x="435" y="326"/>
                    <a:pt x="438" y="328"/>
                    <a:pt x="441" y="330"/>
                  </a:cubicBezTo>
                  <a:cubicBezTo>
                    <a:pt x="442" y="330"/>
                    <a:pt x="442" y="330"/>
                    <a:pt x="442" y="330"/>
                  </a:cubicBezTo>
                  <a:cubicBezTo>
                    <a:pt x="446" y="332"/>
                    <a:pt x="449" y="334"/>
                    <a:pt x="452" y="335"/>
                  </a:cubicBezTo>
                  <a:cubicBezTo>
                    <a:pt x="453" y="335"/>
                    <a:pt x="453" y="335"/>
                    <a:pt x="453" y="335"/>
                  </a:cubicBezTo>
                  <a:cubicBezTo>
                    <a:pt x="461" y="338"/>
                    <a:pt x="469" y="340"/>
                    <a:pt x="478" y="340"/>
                  </a:cubicBezTo>
                  <a:cubicBezTo>
                    <a:pt x="516" y="340"/>
                    <a:pt x="547" y="309"/>
                    <a:pt x="547" y="270"/>
                  </a:cubicBezTo>
                  <a:cubicBezTo>
                    <a:pt x="547" y="231"/>
                    <a:pt x="516" y="200"/>
                    <a:pt x="478" y="200"/>
                  </a:cubicBezTo>
                  <a:cubicBezTo>
                    <a:pt x="468" y="200"/>
                    <a:pt x="458" y="202"/>
                    <a:pt x="450" y="206"/>
                  </a:cubicBezTo>
                  <a:cubicBezTo>
                    <a:pt x="450" y="206"/>
                    <a:pt x="450" y="206"/>
                    <a:pt x="450" y="206"/>
                  </a:cubicBezTo>
                  <a:cubicBezTo>
                    <a:pt x="449" y="206"/>
                    <a:pt x="449" y="206"/>
                    <a:pt x="449" y="206"/>
                  </a:cubicBezTo>
                  <a:cubicBezTo>
                    <a:pt x="446" y="208"/>
                    <a:pt x="444" y="209"/>
                    <a:pt x="442" y="210"/>
                  </a:cubicBezTo>
                  <a:cubicBezTo>
                    <a:pt x="441" y="210"/>
                    <a:pt x="441" y="211"/>
                    <a:pt x="440" y="211"/>
                  </a:cubicBezTo>
                  <a:cubicBezTo>
                    <a:pt x="438" y="213"/>
                    <a:pt x="435" y="215"/>
                    <a:pt x="433" y="216"/>
                  </a:cubicBezTo>
                  <a:cubicBezTo>
                    <a:pt x="433" y="217"/>
                    <a:pt x="432" y="217"/>
                    <a:pt x="432" y="217"/>
                  </a:cubicBezTo>
                  <a:cubicBezTo>
                    <a:pt x="430" y="219"/>
                    <a:pt x="428" y="221"/>
                    <a:pt x="426" y="223"/>
                  </a:cubicBezTo>
                  <a:cubicBezTo>
                    <a:pt x="426" y="223"/>
                    <a:pt x="425" y="224"/>
                    <a:pt x="425" y="224"/>
                  </a:cubicBezTo>
                  <a:close/>
                  <a:moveTo>
                    <a:pt x="314" y="140"/>
                  </a:moveTo>
                  <a:lnTo>
                    <a:pt x="314" y="140"/>
                  </a:lnTo>
                  <a:cubicBezTo>
                    <a:pt x="353" y="140"/>
                    <a:pt x="384" y="108"/>
                    <a:pt x="384" y="70"/>
                  </a:cubicBezTo>
                  <a:cubicBezTo>
                    <a:pt x="384" y="31"/>
                    <a:pt x="353" y="0"/>
                    <a:pt x="314" y="0"/>
                  </a:cubicBezTo>
                  <a:cubicBezTo>
                    <a:pt x="275" y="0"/>
                    <a:pt x="244" y="31"/>
                    <a:pt x="244" y="70"/>
                  </a:cubicBezTo>
                  <a:cubicBezTo>
                    <a:pt x="244" y="108"/>
                    <a:pt x="275" y="140"/>
                    <a:pt x="314" y="140"/>
                  </a:cubicBezTo>
                  <a:close/>
                  <a:moveTo>
                    <a:pt x="379" y="336"/>
                  </a:moveTo>
                  <a:lnTo>
                    <a:pt x="379" y="336"/>
                  </a:lnTo>
                  <a:lnTo>
                    <a:pt x="379" y="283"/>
                  </a:lnTo>
                  <a:cubicBezTo>
                    <a:pt x="379" y="279"/>
                    <a:pt x="378" y="274"/>
                    <a:pt x="378" y="270"/>
                  </a:cubicBezTo>
                  <a:cubicBezTo>
                    <a:pt x="378" y="266"/>
                    <a:pt x="379" y="262"/>
                    <a:pt x="379" y="257"/>
                  </a:cubicBezTo>
                  <a:lnTo>
                    <a:pt x="379" y="254"/>
                  </a:lnTo>
                  <a:lnTo>
                    <a:pt x="380" y="254"/>
                  </a:lnTo>
                  <a:cubicBezTo>
                    <a:pt x="385" y="223"/>
                    <a:pt x="404" y="197"/>
                    <a:pt x="431" y="183"/>
                  </a:cubicBezTo>
                  <a:cubicBezTo>
                    <a:pt x="412" y="165"/>
                    <a:pt x="387" y="154"/>
                    <a:pt x="359" y="154"/>
                  </a:cubicBezTo>
                  <a:lnTo>
                    <a:pt x="269" y="154"/>
                  </a:lnTo>
                  <a:cubicBezTo>
                    <a:pt x="241" y="154"/>
                    <a:pt x="216" y="165"/>
                    <a:pt x="197" y="183"/>
                  </a:cubicBezTo>
                  <a:cubicBezTo>
                    <a:pt x="228" y="199"/>
                    <a:pt x="250" y="232"/>
                    <a:pt x="250" y="270"/>
                  </a:cubicBezTo>
                  <a:cubicBezTo>
                    <a:pt x="250" y="278"/>
                    <a:pt x="249" y="285"/>
                    <a:pt x="247" y="293"/>
                  </a:cubicBezTo>
                  <a:lnTo>
                    <a:pt x="247" y="335"/>
                  </a:lnTo>
                  <a:cubicBezTo>
                    <a:pt x="276" y="347"/>
                    <a:pt x="299" y="369"/>
                    <a:pt x="314" y="396"/>
                  </a:cubicBezTo>
                  <a:cubicBezTo>
                    <a:pt x="328" y="369"/>
                    <a:pt x="352" y="348"/>
                    <a:pt x="379" y="336"/>
                  </a:cubicBezTo>
                  <a:close/>
                  <a:moveTo>
                    <a:pt x="282" y="400"/>
                  </a:moveTo>
                  <a:lnTo>
                    <a:pt x="282" y="400"/>
                  </a:lnTo>
                  <a:cubicBezTo>
                    <a:pt x="280" y="397"/>
                    <a:pt x="278" y="394"/>
                    <a:pt x="275" y="391"/>
                  </a:cubicBezTo>
                  <a:cubicBezTo>
                    <a:pt x="275" y="390"/>
                    <a:pt x="274" y="390"/>
                    <a:pt x="274" y="390"/>
                  </a:cubicBezTo>
                  <a:cubicBezTo>
                    <a:pt x="272" y="387"/>
                    <a:pt x="270" y="385"/>
                    <a:pt x="267" y="382"/>
                  </a:cubicBezTo>
                  <a:cubicBezTo>
                    <a:pt x="267" y="382"/>
                    <a:pt x="266" y="382"/>
                    <a:pt x="266" y="381"/>
                  </a:cubicBezTo>
                  <a:cubicBezTo>
                    <a:pt x="263" y="379"/>
                    <a:pt x="261" y="377"/>
                    <a:pt x="258" y="375"/>
                  </a:cubicBezTo>
                  <a:cubicBezTo>
                    <a:pt x="257" y="374"/>
                    <a:pt x="257" y="374"/>
                    <a:pt x="257" y="374"/>
                  </a:cubicBezTo>
                  <a:cubicBezTo>
                    <a:pt x="247" y="367"/>
                    <a:pt x="237" y="362"/>
                    <a:pt x="225" y="359"/>
                  </a:cubicBezTo>
                  <a:cubicBezTo>
                    <a:pt x="223" y="358"/>
                    <a:pt x="220" y="357"/>
                    <a:pt x="218" y="357"/>
                  </a:cubicBezTo>
                  <a:cubicBezTo>
                    <a:pt x="217" y="356"/>
                    <a:pt x="215" y="356"/>
                    <a:pt x="214" y="356"/>
                  </a:cubicBezTo>
                  <a:cubicBezTo>
                    <a:pt x="212" y="356"/>
                    <a:pt x="210" y="355"/>
                    <a:pt x="208" y="355"/>
                  </a:cubicBezTo>
                  <a:cubicBezTo>
                    <a:pt x="207" y="355"/>
                    <a:pt x="206" y="355"/>
                    <a:pt x="205" y="355"/>
                  </a:cubicBezTo>
                  <a:cubicBezTo>
                    <a:pt x="202" y="354"/>
                    <a:pt x="199" y="354"/>
                    <a:pt x="195" y="354"/>
                  </a:cubicBezTo>
                  <a:lnTo>
                    <a:pt x="105" y="354"/>
                  </a:lnTo>
                  <a:cubicBezTo>
                    <a:pt x="47" y="354"/>
                    <a:pt x="0" y="401"/>
                    <a:pt x="0" y="460"/>
                  </a:cubicBezTo>
                  <a:lnTo>
                    <a:pt x="0" y="600"/>
                  </a:lnTo>
                  <a:lnTo>
                    <a:pt x="62" y="600"/>
                  </a:lnTo>
                  <a:lnTo>
                    <a:pt x="62" y="454"/>
                  </a:lnTo>
                  <a:lnTo>
                    <a:pt x="83" y="454"/>
                  </a:lnTo>
                  <a:lnTo>
                    <a:pt x="83" y="600"/>
                  </a:lnTo>
                  <a:lnTo>
                    <a:pt x="216" y="600"/>
                  </a:lnTo>
                  <a:lnTo>
                    <a:pt x="216" y="454"/>
                  </a:lnTo>
                  <a:lnTo>
                    <a:pt x="237" y="454"/>
                  </a:lnTo>
                  <a:lnTo>
                    <a:pt x="237" y="600"/>
                  </a:lnTo>
                  <a:lnTo>
                    <a:pt x="301" y="600"/>
                  </a:lnTo>
                  <a:lnTo>
                    <a:pt x="301" y="460"/>
                  </a:lnTo>
                  <a:cubicBezTo>
                    <a:pt x="301" y="437"/>
                    <a:pt x="294" y="417"/>
                    <a:pt x="282" y="400"/>
                  </a:cubicBezTo>
                  <a:cubicBezTo>
                    <a:pt x="282" y="400"/>
                    <a:pt x="282" y="400"/>
                    <a:pt x="282" y="400"/>
                  </a:cubicBezTo>
                  <a:close/>
                  <a:moveTo>
                    <a:pt x="523" y="354"/>
                  </a:moveTo>
                  <a:lnTo>
                    <a:pt x="523" y="354"/>
                  </a:lnTo>
                  <a:lnTo>
                    <a:pt x="433" y="354"/>
                  </a:lnTo>
                  <a:cubicBezTo>
                    <a:pt x="429" y="354"/>
                    <a:pt x="426" y="354"/>
                    <a:pt x="423" y="355"/>
                  </a:cubicBezTo>
                  <a:cubicBezTo>
                    <a:pt x="422" y="355"/>
                    <a:pt x="421" y="355"/>
                    <a:pt x="420" y="355"/>
                  </a:cubicBezTo>
                  <a:cubicBezTo>
                    <a:pt x="418" y="355"/>
                    <a:pt x="415" y="356"/>
                    <a:pt x="413" y="356"/>
                  </a:cubicBezTo>
                  <a:cubicBezTo>
                    <a:pt x="412" y="356"/>
                    <a:pt x="411" y="356"/>
                    <a:pt x="410" y="357"/>
                  </a:cubicBezTo>
                  <a:cubicBezTo>
                    <a:pt x="408" y="357"/>
                    <a:pt x="405" y="358"/>
                    <a:pt x="403" y="358"/>
                  </a:cubicBezTo>
                  <a:cubicBezTo>
                    <a:pt x="387" y="363"/>
                    <a:pt x="373" y="371"/>
                    <a:pt x="361" y="382"/>
                  </a:cubicBezTo>
                  <a:cubicBezTo>
                    <a:pt x="361" y="382"/>
                    <a:pt x="361" y="382"/>
                    <a:pt x="361" y="383"/>
                  </a:cubicBezTo>
                  <a:cubicBezTo>
                    <a:pt x="358" y="385"/>
                    <a:pt x="356" y="388"/>
                    <a:pt x="353" y="390"/>
                  </a:cubicBezTo>
                  <a:cubicBezTo>
                    <a:pt x="353" y="390"/>
                    <a:pt x="353" y="391"/>
                    <a:pt x="353" y="391"/>
                  </a:cubicBezTo>
                  <a:cubicBezTo>
                    <a:pt x="337" y="409"/>
                    <a:pt x="327" y="433"/>
                    <a:pt x="327" y="460"/>
                  </a:cubicBezTo>
                  <a:lnTo>
                    <a:pt x="327" y="600"/>
                  </a:lnTo>
                  <a:lnTo>
                    <a:pt x="389" y="600"/>
                  </a:lnTo>
                  <a:lnTo>
                    <a:pt x="389" y="454"/>
                  </a:lnTo>
                  <a:lnTo>
                    <a:pt x="410" y="454"/>
                  </a:lnTo>
                  <a:lnTo>
                    <a:pt x="410" y="600"/>
                  </a:lnTo>
                  <a:lnTo>
                    <a:pt x="543" y="600"/>
                  </a:lnTo>
                  <a:lnTo>
                    <a:pt x="543" y="454"/>
                  </a:lnTo>
                  <a:lnTo>
                    <a:pt x="564" y="454"/>
                  </a:lnTo>
                  <a:lnTo>
                    <a:pt x="564" y="600"/>
                  </a:lnTo>
                  <a:lnTo>
                    <a:pt x="628" y="600"/>
                  </a:lnTo>
                  <a:lnTo>
                    <a:pt x="628" y="460"/>
                  </a:lnTo>
                  <a:cubicBezTo>
                    <a:pt x="628" y="401"/>
                    <a:pt x="581" y="354"/>
                    <a:pt x="523" y="354"/>
                  </a:cubicBezTo>
                  <a:close/>
                  <a:moveTo>
                    <a:pt x="151" y="340"/>
                  </a:moveTo>
                  <a:lnTo>
                    <a:pt x="151" y="340"/>
                  </a:lnTo>
                  <a:cubicBezTo>
                    <a:pt x="159" y="340"/>
                    <a:pt x="167" y="338"/>
                    <a:pt x="175" y="335"/>
                  </a:cubicBezTo>
                  <a:cubicBezTo>
                    <a:pt x="175" y="335"/>
                    <a:pt x="175" y="335"/>
                    <a:pt x="176" y="335"/>
                  </a:cubicBezTo>
                  <a:cubicBezTo>
                    <a:pt x="179" y="334"/>
                    <a:pt x="183" y="332"/>
                    <a:pt x="186" y="330"/>
                  </a:cubicBezTo>
                  <a:cubicBezTo>
                    <a:pt x="186" y="330"/>
                    <a:pt x="186" y="330"/>
                    <a:pt x="186" y="330"/>
                  </a:cubicBezTo>
                  <a:cubicBezTo>
                    <a:pt x="190" y="328"/>
                    <a:pt x="193" y="326"/>
                    <a:pt x="196" y="323"/>
                  </a:cubicBezTo>
                  <a:cubicBezTo>
                    <a:pt x="196" y="323"/>
                    <a:pt x="196" y="323"/>
                    <a:pt x="196" y="323"/>
                  </a:cubicBezTo>
                  <a:cubicBezTo>
                    <a:pt x="202" y="318"/>
                    <a:pt x="206" y="312"/>
                    <a:pt x="210" y="306"/>
                  </a:cubicBezTo>
                  <a:cubicBezTo>
                    <a:pt x="211" y="305"/>
                    <a:pt x="211" y="305"/>
                    <a:pt x="211" y="304"/>
                  </a:cubicBezTo>
                  <a:cubicBezTo>
                    <a:pt x="213" y="301"/>
                    <a:pt x="214" y="298"/>
                    <a:pt x="216" y="295"/>
                  </a:cubicBezTo>
                  <a:cubicBezTo>
                    <a:pt x="216" y="294"/>
                    <a:pt x="216" y="294"/>
                    <a:pt x="216" y="293"/>
                  </a:cubicBezTo>
                  <a:cubicBezTo>
                    <a:pt x="217" y="290"/>
                    <a:pt x="218" y="287"/>
                    <a:pt x="219" y="283"/>
                  </a:cubicBezTo>
                  <a:cubicBezTo>
                    <a:pt x="219" y="282"/>
                    <a:pt x="219" y="282"/>
                    <a:pt x="219" y="281"/>
                  </a:cubicBezTo>
                  <a:cubicBezTo>
                    <a:pt x="220" y="278"/>
                    <a:pt x="220" y="274"/>
                    <a:pt x="220" y="270"/>
                  </a:cubicBezTo>
                  <a:cubicBezTo>
                    <a:pt x="220" y="267"/>
                    <a:pt x="220" y="264"/>
                    <a:pt x="220" y="261"/>
                  </a:cubicBezTo>
                  <a:cubicBezTo>
                    <a:pt x="219" y="260"/>
                    <a:pt x="219" y="259"/>
                    <a:pt x="219" y="258"/>
                  </a:cubicBezTo>
                  <a:cubicBezTo>
                    <a:pt x="219" y="255"/>
                    <a:pt x="218" y="252"/>
                    <a:pt x="217" y="250"/>
                  </a:cubicBezTo>
                  <a:cubicBezTo>
                    <a:pt x="217" y="249"/>
                    <a:pt x="217" y="249"/>
                    <a:pt x="217" y="249"/>
                  </a:cubicBezTo>
                  <a:cubicBezTo>
                    <a:pt x="216" y="246"/>
                    <a:pt x="215" y="244"/>
                    <a:pt x="214" y="241"/>
                  </a:cubicBezTo>
                  <a:cubicBezTo>
                    <a:pt x="214" y="240"/>
                    <a:pt x="213" y="240"/>
                    <a:pt x="213" y="239"/>
                  </a:cubicBezTo>
                  <a:cubicBezTo>
                    <a:pt x="212" y="236"/>
                    <a:pt x="210" y="234"/>
                    <a:pt x="209" y="231"/>
                  </a:cubicBezTo>
                  <a:lnTo>
                    <a:pt x="208" y="231"/>
                  </a:lnTo>
                  <a:cubicBezTo>
                    <a:pt x="207" y="229"/>
                    <a:pt x="205" y="226"/>
                    <a:pt x="203" y="224"/>
                  </a:cubicBezTo>
                  <a:cubicBezTo>
                    <a:pt x="203" y="224"/>
                    <a:pt x="202" y="223"/>
                    <a:pt x="202" y="223"/>
                  </a:cubicBezTo>
                  <a:cubicBezTo>
                    <a:pt x="200" y="221"/>
                    <a:pt x="198" y="219"/>
                    <a:pt x="195" y="217"/>
                  </a:cubicBezTo>
                  <a:cubicBezTo>
                    <a:pt x="195" y="217"/>
                    <a:pt x="195" y="217"/>
                    <a:pt x="195" y="216"/>
                  </a:cubicBezTo>
                  <a:cubicBezTo>
                    <a:pt x="193" y="215"/>
                    <a:pt x="190" y="213"/>
                    <a:pt x="188" y="211"/>
                  </a:cubicBezTo>
                  <a:cubicBezTo>
                    <a:pt x="187" y="211"/>
                    <a:pt x="187" y="210"/>
                    <a:pt x="186" y="210"/>
                  </a:cubicBezTo>
                  <a:cubicBezTo>
                    <a:pt x="184" y="209"/>
                    <a:pt x="181" y="207"/>
                    <a:pt x="179" y="206"/>
                  </a:cubicBezTo>
                  <a:cubicBezTo>
                    <a:pt x="179" y="206"/>
                    <a:pt x="178" y="206"/>
                    <a:pt x="178" y="206"/>
                  </a:cubicBezTo>
                  <a:cubicBezTo>
                    <a:pt x="170" y="202"/>
                    <a:pt x="160" y="200"/>
                    <a:pt x="151" y="200"/>
                  </a:cubicBezTo>
                  <a:cubicBezTo>
                    <a:pt x="112" y="200"/>
                    <a:pt x="81" y="231"/>
                    <a:pt x="81" y="270"/>
                  </a:cubicBezTo>
                  <a:cubicBezTo>
                    <a:pt x="81" y="309"/>
                    <a:pt x="112" y="340"/>
                    <a:pt x="151" y="340"/>
                  </a:cubicBezTo>
                  <a:close/>
                </a:path>
              </a:pathLst>
            </a:custGeom>
            <a:solidFill>
              <a:srgbClr val="1D6FA9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schemeClr val="accent2"/>
                </a:solidFill>
              </a:endParaRPr>
            </a:p>
          </p:txBody>
        </p:sp>
      </p:grpSp>
      <p:grpSp>
        <p:nvGrpSpPr>
          <p:cNvPr id="81" name="组合 80"/>
          <p:cNvGrpSpPr/>
          <p:nvPr/>
        </p:nvGrpSpPr>
        <p:grpSpPr>
          <a:xfrm>
            <a:off x="6749548" y="1805330"/>
            <a:ext cx="1437014" cy="1652450"/>
            <a:chOff x="6749548" y="1805330"/>
            <a:chExt cx="1437014" cy="1652450"/>
          </a:xfrm>
        </p:grpSpPr>
        <p:grpSp>
          <p:nvGrpSpPr>
            <p:cNvPr id="82" name="组合 81"/>
            <p:cNvGrpSpPr/>
            <p:nvPr/>
          </p:nvGrpSpPr>
          <p:grpSpPr>
            <a:xfrm>
              <a:off x="6749548" y="1805330"/>
              <a:ext cx="1437014" cy="1652450"/>
              <a:chOff x="7039108" y="3736654"/>
              <a:chExt cx="1122657" cy="1290965"/>
            </a:xfrm>
          </p:grpSpPr>
          <p:pic>
            <p:nvPicPr>
              <p:cNvPr id="84" name="图片 83"/>
              <p:cNvPicPr>
                <a:picLocks noChangeAspect="1"/>
              </p:cNvPicPr>
              <p:nvPr/>
            </p:nvPicPr>
            <p:blipFill rotWithShape="1">
              <a:blip r:embed="rId2">
                <a:grayscl/>
                <a:extLst>
                  <a:ext uri="{BEBA8EAE-BF5A-486C-A8C5-ECC9F3942E4B}">
                    <a14:imgProps xmlns:a14="http://schemas.microsoft.com/office/drawing/2010/main">
                      <a14:imgLayer r:embed="rId3">
                        <a14:imgEffect>
                          <a14:colorTemperature colorTemp="2000"/>
                        </a14:imgEffect>
                      </a14:imgLayer>
                    </a14:imgProps>
                  </a:ext>
                </a:extLst>
              </a:blip>
              <a:srcRect b="72279"/>
              <a:stretch>
                <a:fillRect/>
              </a:stretch>
            </p:blipFill>
            <p:spPr>
              <a:xfrm rot="5400000">
                <a:off x="7466199" y="4332054"/>
                <a:ext cx="1290965" cy="100166"/>
              </a:xfrm>
              <a:prstGeom prst="rect">
                <a:avLst/>
              </a:prstGeom>
            </p:spPr>
          </p:pic>
          <p:pic>
            <p:nvPicPr>
              <p:cNvPr id="85" name="图片 84"/>
              <p:cNvPicPr>
                <a:picLocks noChangeAspect="1"/>
              </p:cNvPicPr>
              <p:nvPr/>
            </p:nvPicPr>
            <p:blipFill rotWithShape="1">
              <a:blip r:embed="rId2">
                <a:grayscl/>
                <a:extLst>
                  <a:ext uri="{BEBA8EAE-BF5A-486C-A8C5-ECC9F3942E4B}">
                    <a14:imgProps xmlns:a14="http://schemas.microsoft.com/office/drawing/2010/main">
                      <a14:imgLayer r:embed="rId3">
                        <a14:imgEffect>
                          <a14:colorTemperature colorTemp="2000"/>
                        </a14:imgEffect>
                      </a14:imgLayer>
                    </a14:imgProps>
                  </a:ext>
                </a:extLst>
              </a:blip>
              <a:srcRect b="72279"/>
              <a:stretch>
                <a:fillRect/>
              </a:stretch>
            </p:blipFill>
            <p:spPr>
              <a:xfrm rot="16200000" flipH="1">
                <a:off x="6443708" y="4332054"/>
                <a:ext cx="1290965" cy="100166"/>
              </a:xfrm>
              <a:prstGeom prst="rect">
                <a:avLst/>
              </a:prstGeom>
            </p:spPr>
          </p:pic>
        </p:grpSp>
        <p:sp>
          <p:nvSpPr>
            <p:cNvPr id="83" name="Freeform 26"/>
            <p:cNvSpPr>
              <a:spLocks noEditPoints="1"/>
            </p:cNvSpPr>
            <p:nvPr/>
          </p:nvSpPr>
          <p:spPr bwMode="auto">
            <a:xfrm>
              <a:off x="7272247" y="2402121"/>
              <a:ext cx="436753" cy="458868"/>
            </a:xfrm>
            <a:custGeom>
              <a:avLst/>
              <a:gdLst>
                <a:gd name="T0" fmla="*/ 139 w 577"/>
                <a:gd name="T1" fmla="*/ 87 h 609"/>
                <a:gd name="T2" fmla="*/ 27 w 577"/>
                <a:gd name="T3" fmla="*/ 87 h 609"/>
                <a:gd name="T4" fmla="*/ 27 w 577"/>
                <a:gd name="T5" fmla="*/ 48 h 609"/>
                <a:gd name="T6" fmla="*/ 139 w 577"/>
                <a:gd name="T7" fmla="*/ 48 h 609"/>
                <a:gd name="T8" fmla="*/ 139 w 577"/>
                <a:gd name="T9" fmla="*/ 87 h 609"/>
                <a:gd name="T10" fmla="*/ 139 w 577"/>
                <a:gd name="T11" fmla="*/ 179 h 609"/>
                <a:gd name="T12" fmla="*/ 27 w 577"/>
                <a:gd name="T13" fmla="*/ 179 h 609"/>
                <a:gd name="T14" fmla="*/ 27 w 577"/>
                <a:gd name="T15" fmla="*/ 140 h 609"/>
                <a:gd name="T16" fmla="*/ 139 w 577"/>
                <a:gd name="T17" fmla="*/ 140 h 609"/>
                <a:gd name="T18" fmla="*/ 139 w 577"/>
                <a:gd name="T19" fmla="*/ 179 h 609"/>
                <a:gd name="T20" fmla="*/ 139 w 577"/>
                <a:gd name="T21" fmla="*/ 271 h 609"/>
                <a:gd name="T22" fmla="*/ 27 w 577"/>
                <a:gd name="T23" fmla="*/ 271 h 609"/>
                <a:gd name="T24" fmla="*/ 27 w 577"/>
                <a:gd name="T25" fmla="*/ 232 h 609"/>
                <a:gd name="T26" fmla="*/ 139 w 577"/>
                <a:gd name="T27" fmla="*/ 232 h 609"/>
                <a:gd name="T28" fmla="*/ 139 w 577"/>
                <a:gd name="T29" fmla="*/ 271 h 609"/>
                <a:gd name="T30" fmla="*/ 0 w 577"/>
                <a:gd name="T31" fmla="*/ 609 h 609"/>
                <a:gd name="T32" fmla="*/ 166 w 577"/>
                <a:gd name="T33" fmla="*/ 609 h 609"/>
                <a:gd name="T34" fmla="*/ 166 w 577"/>
                <a:gd name="T35" fmla="*/ 0 h 609"/>
                <a:gd name="T36" fmla="*/ 0 w 577"/>
                <a:gd name="T37" fmla="*/ 0 h 609"/>
                <a:gd name="T38" fmla="*/ 0 w 577"/>
                <a:gd name="T39" fmla="*/ 609 h 609"/>
                <a:gd name="T40" fmla="*/ 344 w 577"/>
                <a:gd name="T41" fmla="*/ 87 h 609"/>
                <a:gd name="T42" fmla="*/ 232 w 577"/>
                <a:gd name="T43" fmla="*/ 87 h 609"/>
                <a:gd name="T44" fmla="*/ 232 w 577"/>
                <a:gd name="T45" fmla="*/ 48 h 609"/>
                <a:gd name="T46" fmla="*/ 344 w 577"/>
                <a:gd name="T47" fmla="*/ 48 h 609"/>
                <a:gd name="T48" fmla="*/ 344 w 577"/>
                <a:gd name="T49" fmla="*/ 87 h 609"/>
                <a:gd name="T50" fmla="*/ 344 w 577"/>
                <a:gd name="T51" fmla="*/ 179 h 609"/>
                <a:gd name="T52" fmla="*/ 232 w 577"/>
                <a:gd name="T53" fmla="*/ 179 h 609"/>
                <a:gd name="T54" fmla="*/ 232 w 577"/>
                <a:gd name="T55" fmla="*/ 140 h 609"/>
                <a:gd name="T56" fmla="*/ 344 w 577"/>
                <a:gd name="T57" fmla="*/ 140 h 609"/>
                <a:gd name="T58" fmla="*/ 344 w 577"/>
                <a:gd name="T59" fmla="*/ 179 h 609"/>
                <a:gd name="T60" fmla="*/ 344 w 577"/>
                <a:gd name="T61" fmla="*/ 271 h 609"/>
                <a:gd name="T62" fmla="*/ 232 w 577"/>
                <a:gd name="T63" fmla="*/ 271 h 609"/>
                <a:gd name="T64" fmla="*/ 232 w 577"/>
                <a:gd name="T65" fmla="*/ 232 h 609"/>
                <a:gd name="T66" fmla="*/ 344 w 577"/>
                <a:gd name="T67" fmla="*/ 232 h 609"/>
                <a:gd name="T68" fmla="*/ 344 w 577"/>
                <a:gd name="T69" fmla="*/ 271 h 609"/>
                <a:gd name="T70" fmla="*/ 205 w 577"/>
                <a:gd name="T71" fmla="*/ 609 h 609"/>
                <a:gd name="T72" fmla="*/ 371 w 577"/>
                <a:gd name="T73" fmla="*/ 609 h 609"/>
                <a:gd name="T74" fmla="*/ 371 w 577"/>
                <a:gd name="T75" fmla="*/ 0 h 609"/>
                <a:gd name="T76" fmla="*/ 205 w 577"/>
                <a:gd name="T77" fmla="*/ 0 h 609"/>
                <a:gd name="T78" fmla="*/ 205 w 577"/>
                <a:gd name="T79" fmla="*/ 609 h 609"/>
                <a:gd name="T80" fmla="*/ 549 w 577"/>
                <a:gd name="T81" fmla="*/ 87 h 609"/>
                <a:gd name="T82" fmla="*/ 437 w 577"/>
                <a:gd name="T83" fmla="*/ 87 h 609"/>
                <a:gd name="T84" fmla="*/ 437 w 577"/>
                <a:gd name="T85" fmla="*/ 48 h 609"/>
                <a:gd name="T86" fmla="*/ 549 w 577"/>
                <a:gd name="T87" fmla="*/ 48 h 609"/>
                <a:gd name="T88" fmla="*/ 549 w 577"/>
                <a:gd name="T89" fmla="*/ 87 h 609"/>
                <a:gd name="T90" fmla="*/ 549 w 577"/>
                <a:gd name="T91" fmla="*/ 179 h 609"/>
                <a:gd name="T92" fmla="*/ 437 w 577"/>
                <a:gd name="T93" fmla="*/ 179 h 609"/>
                <a:gd name="T94" fmla="*/ 437 w 577"/>
                <a:gd name="T95" fmla="*/ 140 h 609"/>
                <a:gd name="T96" fmla="*/ 549 w 577"/>
                <a:gd name="T97" fmla="*/ 140 h 609"/>
                <a:gd name="T98" fmla="*/ 549 w 577"/>
                <a:gd name="T99" fmla="*/ 179 h 609"/>
                <a:gd name="T100" fmla="*/ 549 w 577"/>
                <a:gd name="T101" fmla="*/ 271 h 609"/>
                <a:gd name="T102" fmla="*/ 437 w 577"/>
                <a:gd name="T103" fmla="*/ 271 h 609"/>
                <a:gd name="T104" fmla="*/ 437 w 577"/>
                <a:gd name="T105" fmla="*/ 232 h 609"/>
                <a:gd name="T106" fmla="*/ 549 w 577"/>
                <a:gd name="T107" fmla="*/ 232 h 609"/>
                <a:gd name="T108" fmla="*/ 549 w 577"/>
                <a:gd name="T109" fmla="*/ 271 h 609"/>
                <a:gd name="T110" fmla="*/ 410 w 577"/>
                <a:gd name="T111" fmla="*/ 609 h 609"/>
                <a:gd name="T112" fmla="*/ 577 w 577"/>
                <a:gd name="T113" fmla="*/ 609 h 609"/>
                <a:gd name="T114" fmla="*/ 577 w 577"/>
                <a:gd name="T115" fmla="*/ 0 h 609"/>
                <a:gd name="T116" fmla="*/ 410 w 577"/>
                <a:gd name="T117" fmla="*/ 0 h 609"/>
                <a:gd name="T118" fmla="*/ 410 w 577"/>
                <a:gd name="T119" fmla="*/ 609 h 6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577" h="609">
                  <a:moveTo>
                    <a:pt x="139" y="87"/>
                  </a:moveTo>
                  <a:lnTo>
                    <a:pt x="27" y="87"/>
                  </a:lnTo>
                  <a:lnTo>
                    <a:pt x="27" y="48"/>
                  </a:lnTo>
                  <a:lnTo>
                    <a:pt x="139" y="48"/>
                  </a:lnTo>
                  <a:lnTo>
                    <a:pt x="139" y="87"/>
                  </a:lnTo>
                  <a:close/>
                  <a:moveTo>
                    <a:pt x="139" y="179"/>
                  </a:moveTo>
                  <a:lnTo>
                    <a:pt x="27" y="179"/>
                  </a:lnTo>
                  <a:lnTo>
                    <a:pt x="27" y="140"/>
                  </a:lnTo>
                  <a:lnTo>
                    <a:pt x="139" y="140"/>
                  </a:lnTo>
                  <a:lnTo>
                    <a:pt x="139" y="179"/>
                  </a:lnTo>
                  <a:close/>
                  <a:moveTo>
                    <a:pt x="139" y="271"/>
                  </a:moveTo>
                  <a:lnTo>
                    <a:pt x="27" y="271"/>
                  </a:lnTo>
                  <a:lnTo>
                    <a:pt x="27" y="232"/>
                  </a:lnTo>
                  <a:lnTo>
                    <a:pt x="139" y="232"/>
                  </a:lnTo>
                  <a:lnTo>
                    <a:pt x="139" y="271"/>
                  </a:lnTo>
                  <a:close/>
                  <a:moveTo>
                    <a:pt x="0" y="609"/>
                  </a:moveTo>
                  <a:lnTo>
                    <a:pt x="166" y="609"/>
                  </a:lnTo>
                  <a:lnTo>
                    <a:pt x="166" y="0"/>
                  </a:lnTo>
                  <a:lnTo>
                    <a:pt x="0" y="0"/>
                  </a:lnTo>
                  <a:lnTo>
                    <a:pt x="0" y="609"/>
                  </a:lnTo>
                  <a:close/>
                  <a:moveTo>
                    <a:pt x="344" y="87"/>
                  </a:moveTo>
                  <a:lnTo>
                    <a:pt x="232" y="87"/>
                  </a:lnTo>
                  <a:lnTo>
                    <a:pt x="232" y="48"/>
                  </a:lnTo>
                  <a:lnTo>
                    <a:pt x="344" y="48"/>
                  </a:lnTo>
                  <a:lnTo>
                    <a:pt x="344" y="87"/>
                  </a:lnTo>
                  <a:close/>
                  <a:moveTo>
                    <a:pt x="344" y="179"/>
                  </a:moveTo>
                  <a:lnTo>
                    <a:pt x="232" y="179"/>
                  </a:lnTo>
                  <a:lnTo>
                    <a:pt x="232" y="140"/>
                  </a:lnTo>
                  <a:lnTo>
                    <a:pt x="344" y="140"/>
                  </a:lnTo>
                  <a:lnTo>
                    <a:pt x="344" y="179"/>
                  </a:lnTo>
                  <a:close/>
                  <a:moveTo>
                    <a:pt x="344" y="271"/>
                  </a:moveTo>
                  <a:lnTo>
                    <a:pt x="232" y="271"/>
                  </a:lnTo>
                  <a:lnTo>
                    <a:pt x="232" y="232"/>
                  </a:lnTo>
                  <a:lnTo>
                    <a:pt x="344" y="232"/>
                  </a:lnTo>
                  <a:lnTo>
                    <a:pt x="344" y="271"/>
                  </a:lnTo>
                  <a:close/>
                  <a:moveTo>
                    <a:pt x="205" y="609"/>
                  </a:moveTo>
                  <a:lnTo>
                    <a:pt x="371" y="609"/>
                  </a:lnTo>
                  <a:lnTo>
                    <a:pt x="371" y="0"/>
                  </a:lnTo>
                  <a:lnTo>
                    <a:pt x="205" y="0"/>
                  </a:lnTo>
                  <a:lnTo>
                    <a:pt x="205" y="609"/>
                  </a:lnTo>
                  <a:close/>
                  <a:moveTo>
                    <a:pt x="549" y="87"/>
                  </a:moveTo>
                  <a:lnTo>
                    <a:pt x="437" y="87"/>
                  </a:lnTo>
                  <a:lnTo>
                    <a:pt x="437" y="48"/>
                  </a:lnTo>
                  <a:lnTo>
                    <a:pt x="549" y="48"/>
                  </a:lnTo>
                  <a:lnTo>
                    <a:pt x="549" y="87"/>
                  </a:lnTo>
                  <a:close/>
                  <a:moveTo>
                    <a:pt x="549" y="179"/>
                  </a:moveTo>
                  <a:lnTo>
                    <a:pt x="437" y="179"/>
                  </a:lnTo>
                  <a:lnTo>
                    <a:pt x="437" y="140"/>
                  </a:lnTo>
                  <a:lnTo>
                    <a:pt x="549" y="140"/>
                  </a:lnTo>
                  <a:lnTo>
                    <a:pt x="549" y="179"/>
                  </a:lnTo>
                  <a:close/>
                  <a:moveTo>
                    <a:pt x="549" y="271"/>
                  </a:moveTo>
                  <a:lnTo>
                    <a:pt x="437" y="271"/>
                  </a:lnTo>
                  <a:lnTo>
                    <a:pt x="437" y="232"/>
                  </a:lnTo>
                  <a:lnTo>
                    <a:pt x="549" y="232"/>
                  </a:lnTo>
                  <a:lnTo>
                    <a:pt x="549" y="271"/>
                  </a:lnTo>
                  <a:close/>
                  <a:moveTo>
                    <a:pt x="410" y="609"/>
                  </a:moveTo>
                  <a:lnTo>
                    <a:pt x="577" y="609"/>
                  </a:lnTo>
                  <a:lnTo>
                    <a:pt x="577" y="0"/>
                  </a:lnTo>
                  <a:lnTo>
                    <a:pt x="410" y="0"/>
                  </a:lnTo>
                  <a:lnTo>
                    <a:pt x="410" y="609"/>
                  </a:lnTo>
                  <a:close/>
                </a:path>
              </a:pathLst>
            </a:custGeom>
            <a:solidFill>
              <a:srgbClr val="1F9776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schemeClr val="accent2"/>
                </a:solidFill>
              </a:endParaRPr>
            </a:p>
          </p:txBody>
        </p:sp>
      </p:grpSp>
      <p:grpSp>
        <p:nvGrpSpPr>
          <p:cNvPr id="86" name="组合 85"/>
          <p:cNvGrpSpPr/>
          <p:nvPr/>
        </p:nvGrpSpPr>
        <p:grpSpPr>
          <a:xfrm>
            <a:off x="6741622" y="4238979"/>
            <a:ext cx="1437014" cy="1652450"/>
            <a:chOff x="6741622" y="4238979"/>
            <a:chExt cx="1437014" cy="1652450"/>
          </a:xfrm>
        </p:grpSpPr>
        <p:grpSp>
          <p:nvGrpSpPr>
            <p:cNvPr id="87" name="组合 86"/>
            <p:cNvGrpSpPr/>
            <p:nvPr/>
          </p:nvGrpSpPr>
          <p:grpSpPr>
            <a:xfrm>
              <a:off x="6741622" y="4238979"/>
              <a:ext cx="1437014" cy="1652450"/>
              <a:chOff x="1791034" y="2578294"/>
              <a:chExt cx="1122657" cy="1290965"/>
            </a:xfrm>
          </p:grpSpPr>
          <p:pic>
            <p:nvPicPr>
              <p:cNvPr id="89" name="图片 88"/>
              <p:cNvPicPr>
                <a:picLocks noChangeAspect="1"/>
              </p:cNvPicPr>
              <p:nvPr/>
            </p:nvPicPr>
            <p:blipFill rotWithShape="1">
              <a:blip r:embed="rId2">
                <a:grayscl/>
                <a:extLst>
                  <a:ext uri="{BEBA8EAE-BF5A-486C-A8C5-ECC9F3942E4B}">
                    <a14:imgProps xmlns:a14="http://schemas.microsoft.com/office/drawing/2010/main">
                      <a14:imgLayer r:embed="rId3">
                        <a14:imgEffect>
                          <a14:colorTemperature colorTemp="2000"/>
                        </a14:imgEffect>
                      </a14:imgLayer>
                    </a14:imgProps>
                  </a:ext>
                </a:extLst>
              </a:blip>
              <a:srcRect b="72279"/>
              <a:stretch>
                <a:fillRect/>
              </a:stretch>
            </p:blipFill>
            <p:spPr>
              <a:xfrm rot="5400000">
                <a:off x="2218125" y="3173694"/>
                <a:ext cx="1290965" cy="100166"/>
              </a:xfrm>
              <a:prstGeom prst="rect">
                <a:avLst/>
              </a:prstGeom>
            </p:spPr>
          </p:pic>
          <p:pic>
            <p:nvPicPr>
              <p:cNvPr id="90" name="图片 89"/>
              <p:cNvPicPr>
                <a:picLocks noChangeAspect="1"/>
              </p:cNvPicPr>
              <p:nvPr/>
            </p:nvPicPr>
            <p:blipFill rotWithShape="1">
              <a:blip r:embed="rId2">
                <a:grayscl/>
                <a:extLst>
                  <a:ext uri="{BEBA8EAE-BF5A-486C-A8C5-ECC9F3942E4B}">
                    <a14:imgProps xmlns:a14="http://schemas.microsoft.com/office/drawing/2010/main">
                      <a14:imgLayer r:embed="rId3">
                        <a14:imgEffect>
                          <a14:colorTemperature colorTemp="2000"/>
                        </a14:imgEffect>
                      </a14:imgLayer>
                    </a14:imgProps>
                  </a:ext>
                </a:extLst>
              </a:blip>
              <a:srcRect b="72279"/>
              <a:stretch>
                <a:fillRect/>
              </a:stretch>
            </p:blipFill>
            <p:spPr>
              <a:xfrm rot="16200000" flipH="1">
                <a:off x="1195634" y="3173694"/>
                <a:ext cx="1290965" cy="100166"/>
              </a:xfrm>
              <a:prstGeom prst="rect">
                <a:avLst/>
              </a:prstGeom>
            </p:spPr>
          </p:pic>
        </p:grpSp>
        <p:sp>
          <p:nvSpPr>
            <p:cNvPr id="88" name="Freeform 31"/>
            <p:cNvSpPr>
              <a:spLocks noEditPoints="1"/>
            </p:cNvSpPr>
            <p:nvPr/>
          </p:nvSpPr>
          <p:spPr bwMode="auto">
            <a:xfrm>
              <a:off x="7308438" y="4839612"/>
              <a:ext cx="401271" cy="504630"/>
            </a:xfrm>
            <a:custGeom>
              <a:avLst/>
              <a:gdLst>
                <a:gd name="T0" fmla="*/ 82 w 484"/>
                <a:gd name="T1" fmla="*/ 166 h 606"/>
                <a:gd name="T2" fmla="*/ 82 w 484"/>
                <a:gd name="T3" fmla="*/ 186 h 606"/>
                <a:gd name="T4" fmla="*/ 331 w 484"/>
                <a:gd name="T5" fmla="*/ 193 h 606"/>
                <a:gd name="T6" fmla="*/ 331 w 484"/>
                <a:gd name="T7" fmla="*/ 173 h 606"/>
                <a:gd name="T8" fmla="*/ 387 w 484"/>
                <a:gd name="T9" fmla="*/ 556 h 606"/>
                <a:gd name="T10" fmla="*/ 388 w 484"/>
                <a:gd name="T11" fmla="*/ 564 h 606"/>
                <a:gd name="T12" fmla="*/ 418 w 484"/>
                <a:gd name="T13" fmla="*/ 594 h 606"/>
                <a:gd name="T14" fmla="*/ 474 w 484"/>
                <a:gd name="T15" fmla="*/ 581 h 606"/>
                <a:gd name="T16" fmla="*/ 474 w 484"/>
                <a:gd name="T17" fmla="*/ 531 h 606"/>
                <a:gd name="T18" fmla="*/ 444 w 484"/>
                <a:gd name="T19" fmla="*/ 501 h 606"/>
                <a:gd name="T20" fmla="*/ 418 w 484"/>
                <a:gd name="T21" fmla="*/ 519 h 606"/>
                <a:gd name="T22" fmla="*/ 384 w 484"/>
                <a:gd name="T23" fmla="*/ 553 h 606"/>
                <a:gd name="T24" fmla="*/ 218 w 484"/>
                <a:gd name="T25" fmla="*/ 354 h 606"/>
                <a:gd name="T26" fmla="*/ 229 w 484"/>
                <a:gd name="T27" fmla="*/ 336 h 606"/>
                <a:gd name="T28" fmla="*/ 207 w 484"/>
                <a:gd name="T29" fmla="*/ 320 h 606"/>
                <a:gd name="T30" fmla="*/ 207 w 484"/>
                <a:gd name="T31" fmla="*/ 327 h 606"/>
                <a:gd name="T32" fmla="*/ 246 w 484"/>
                <a:gd name="T33" fmla="*/ 422 h 606"/>
                <a:gd name="T34" fmla="*/ 297 w 484"/>
                <a:gd name="T35" fmla="*/ 364 h 606"/>
                <a:gd name="T36" fmla="*/ 296 w 484"/>
                <a:gd name="T37" fmla="*/ 357 h 606"/>
                <a:gd name="T38" fmla="*/ 224 w 484"/>
                <a:gd name="T39" fmla="*/ 362 h 606"/>
                <a:gd name="T40" fmla="*/ 224 w 484"/>
                <a:gd name="T41" fmla="*/ 368 h 606"/>
                <a:gd name="T42" fmla="*/ 246 w 484"/>
                <a:gd name="T43" fmla="*/ 422 h 606"/>
                <a:gd name="T44" fmla="*/ 429 w 484"/>
                <a:gd name="T45" fmla="*/ 493 h 606"/>
                <a:gd name="T46" fmla="*/ 429 w 484"/>
                <a:gd name="T47" fmla="*/ 487 h 606"/>
                <a:gd name="T48" fmla="*/ 394 w 484"/>
                <a:gd name="T49" fmla="*/ 451 h 606"/>
                <a:gd name="T50" fmla="*/ 256 w 484"/>
                <a:gd name="T51" fmla="*/ 425 h 606"/>
                <a:gd name="T52" fmla="*/ 256 w 484"/>
                <a:gd name="T53" fmla="*/ 432 h 606"/>
                <a:gd name="T54" fmla="*/ 354 w 484"/>
                <a:gd name="T55" fmla="*/ 530 h 606"/>
                <a:gd name="T56" fmla="*/ 395 w 484"/>
                <a:gd name="T57" fmla="*/ 528 h 606"/>
                <a:gd name="T58" fmla="*/ 20 w 484"/>
                <a:gd name="T59" fmla="*/ 150 h 606"/>
                <a:gd name="T60" fmla="*/ 89 w 484"/>
                <a:gd name="T61" fmla="*/ 152 h 606"/>
                <a:gd name="T62" fmla="*/ 141 w 484"/>
                <a:gd name="T63" fmla="*/ 100 h 606"/>
                <a:gd name="T64" fmla="*/ 141 w 484"/>
                <a:gd name="T65" fmla="*/ 93 h 606"/>
                <a:gd name="T66" fmla="*/ 383 w 484"/>
                <a:gd name="T67" fmla="*/ 27 h 606"/>
                <a:gd name="T68" fmla="*/ 394 w 484"/>
                <a:gd name="T69" fmla="*/ 422 h 606"/>
                <a:gd name="T70" fmla="*/ 414 w 484"/>
                <a:gd name="T71" fmla="*/ 449 h 606"/>
                <a:gd name="T72" fmla="*/ 414 w 484"/>
                <a:gd name="T73" fmla="*/ 39 h 606"/>
                <a:gd name="T74" fmla="*/ 383 w 484"/>
                <a:gd name="T75" fmla="*/ 0 h 606"/>
                <a:gd name="T76" fmla="*/ 121 w 484"/>
                <a:gd name="T77" fmla="*/ 2 h 606"/>
                <a:gd name="T78" fmla="*/ 0 w 484"/>
                <a:gd name="T79" fmla="*/ 123 h 606"/>
                <a:gd name="T80" fmla="*/ 0 w 484"/>
                <a:gd name="T81" fmla="*/ 492 h 606"/>
                <a:gd name="T82" fmla="*/ 32 w 484"/>
                <a:gd name="T83" fmla="*/ 530 h 606"/>
                <a:gd name="T84" fmla="*/ 319 w 484"/>
                <a:gd name="T85" fmla="*/ 524 h 606"/>
                <a:gd name="T86" fmla="*/ 305 w 484"/>
                <a:gd name="T87" fmla="*/ 503 h 606"/>
                <a:gd name="T88" fmla="*/ 20 w 484"/>
                <a:gd name="T89" fmla="*/ 492 h 606"/>
                <a:gd name="T90" fmla="*/ 20 w 484"/>
                <a:gd name="T91" fmla="*/ 150 h 606"/>
                <a:gd name="T92" fmla="*/ 156 w 484"/>
                <a:gd name="T93" fmla="*/ 321 h 606"/>
                <a:gd name="T94" fmla="*/ 156 w 484"/>
                <a:gd name="T95" fmla="*/ 301 h 606"/>
                <a:gd name="T96" fmla="*/ 82 w 484"/>
                <a:gd name="T97" fmla="*/ 294 h 606"/>
                <a:gd name="T98" fmla="*/ 82 w 484"/>
                <a:gd name="T99" fmla="*/ 315 h 606"/>
                <a:gd name="T100" fmla="*/ 82 w 484"/>
                <a:gd name="T101" fmla="*/ 272 h 606"/>
                <a:gd name="T102" fmla="*/ 331 w 484"/>
                <a:gd name="T103" fmla="*/ 279 h 606"/>
                <a:gd name="T104" fmla="*/ 331 w 484"/>
                <a:gd name="T105" fmla="*/ 258 h 606"/>
                <a:gd name="T106" fmla="*/ 82 w 484"/>
                <a:gd name="T107" fmla="*/ 252 h 606"/>
                <a:gd name="T108" fmla="*/ 82 w 484"/>
                <a:gd name="T109" fmla="*/ 272 h 606"/>
                <a:gd name="T110" fmla="*/ 82 w 484"/>
                <a:gd name="T111" fmla="*/ 236 h 606"/>
                <a:gd name="T112" fmla="*/ 331 w 484"/>
                <a:gd name="T113" fmla="*/ 229 h 606"/>
                <a:gd name="T114" fmla="*/ 331 w 484"/>
                <a:gd name="T115" fmla="*/ 209 h 606"/>
                <a:gd name="T116" fmla="*/ 82 w 484"/>
                <a:gd name="T117" fmla="*/ 216 h 6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484" h="606">
                  <a:moveTo>
                    <a:pt x="331" y="166"/>
                  </a:moveTo>
                  <a:lnTo>
                    <a:pt x="82" y="166"/>
                  </a:lnTo>
                  <a:lnTo>
                    <a:pt x="82" y="173"/>
                  </a:lnTo>
                  <a:lnTo>
                    <a:pt x="82" y="186"/>
                  </a:lnTo>
                  <a:lnTo>
                    <a:pt x="82" y="193"/>
                  </a:lnTo>
                  <a:lnTo>
                    <a:pt x="331" y="193"/>
                  </a:lnTo>
                  <a:lnTo>
                    <a:pt x="331" y="186"/>
                  </a:lnTo>
                  <a:lnTo>
                    <a:pt x="331" y="173"/>
                  </a:lnTo>
                  <a:lnTo>
                    <a:pt x="331" y="166"/>
                  </a:lnTo>
                  <a:close/>
                  <a:moveTo>
                    <a:pt x="387" y="556"/>
                  </a:moveTo>
                  <a:lnTo>
                    <a:pt x="384" y="560"/>
                  </a:lnTo>
                  <a:lnTo>
                    <a:pt x="388" y="564"/>
                  </a:lnTo>
                  <a:lnTo>
                    <a:pt x="408" y="583"/>
                  </a:lnTo>
                  <a:lnTo>
                    <a:pt x="418" y="594"/>
                  </a:lnTo>
                  <a:cubicBezTo>
                    <a:pt x="430" y="606"/>
                    <a:pt x="450" y="606"/>
                    <a:pt x="462" y="594"/>
                  </a:cubicBezTo>
                  <a:lnTo>
                    <a:pt x="474" y="581"/>
                  </a:lnTo>
                  <a:cubicBezTo>
                    <a:pt x="481" y="575"/>
                    <a:pt x="484" y="565"/>
                    <a:pt x="483" y="556"/>
                  </a:cubicBezTo>
                  <a:cubicBezTo>
                    <a:pt x="484" y="547"/>
                    <a:pt x="481" y="538"/>
                    <a:pt x="474" y="531"/>
                  </a:cubicBezTo>
                  <a:lnTo>
                    <a:pt x="462" y="519"/>
                  </a:lnTo>
                  <a:lnTo>
                    <a:pt x="444" y="501"/>
                  </a:lnTo>
                  <a:lnTo>
                    <a:pt x="440" y="497"/>
                  </a:lnTo>
                  <a:lnTo>
                    <a:pt x="418" y="519"/>
                  </a:lnTo>
                  <a:lnTo>
                    <a:pt x="412" y="525"/>
                  </a:lnTo>
                  <a:lnTo>
                    <a:pt x="384" y="553"/>
                  </a:lnTo>
                  <a:lnTo>
                    <a:pt x="387" y="556"/>
                  </a:lnTo>
                  <a:close/>
                  <a:moveTo>
                    <a:pt x="218" y="354"/>
                  </a:moveTo>
                  <a:lnTo>
                    <a:pt x="234" y="338"/>
                  </a:lnTo>
                  <a:lnTo>
                    <a:pt x="229" y="336"/>
                  </a:lnTo>
                  <a:lnTo>
                    <a:pt x="234" y="331"/>
                  </a:lnTo>
                  <a:lnTo>
                    <a:pt x="207" y="320"/>
                  </a:lnTo>
                  <a:lnTo>
                    <a:pt x="211" y="328"/>
                  </a:lnTo>
                  <a:lnTo>
                    <a:pt x="207" y="327"/>
                  </a:lnTo>
                  <a:lnTo>
                    <a:pt x="218" y="354"/>
                  </a:lnTo>
                  <a:close/>
                  <a:moveTo>
                    <a:pt x="246" y="422"/>
                  </a:moveTo>
                  <a:lnTo>
                    <a:pt x="302" y="366"/>
                  </a:lnTo>
                  <a:lnTo>
                    <a:pt x="297" y="364"/>
                  </a:lnTo>
                  <a:lnTo>
                    <a:pt x="302" y="359"/>
                  </a:lnTo>
                  <a:lnTo>
                    <a:pt x="296" y="357"/>
                  </a:lnTo>
                  <a:lnTo>
                    <a:pt x="249" y="337"/>
                  </a:lnTo>
                  <a:lnTo>
                    <a:pt x="224" y="362"/>
                  </a:lnTo>
                  <a:lnTo>
                    <a:pt x="226" y="366"/>
                  </a:lnTo>
                  <a:lnTo>
                    <a:pt x="224" y="368"/>
                  </a:lnTo>
                  <a:lnTo>
                    <a:pt x="243" y="416"/>
                  </a:lnTo>
                  <a:lnTo>
                    <a:pt x="246" y="422"/>
                  </a:lnTo>
                  <a:close/>
                  <a:moveTo>
                    <a:pt x="412" y="511"/>
                  </a:moveTo>
                  <a:lnTo>
                    <a:pt x="429" y="493"/>
                  </a:lnTo>
                  <a:lnTo>
                    <a:pt x="426" y="490"/>
                  </a:lnTo>
                  <a:lnTo>
                    <a:pt x="429" y="487"/>
                  </a:lnTo>
                  <a:lnTo>
                    <a:pt x="414" y="472"/>
                  </a:lnTo>
                  <a:lnTo>
                    <a:pt x="394" y="451"/>
                  </a:lnTo>
                  <a:lnTo>
                    <a:pt x="312" y="369"/>
                  </a:lnTo>
                  <a:lnTo>
                    <a:pt x="256" y="425"/>
                  </a:lnTo>
                  <a:lnTo>
                    <a:pt x="260" y="429"/>
                  </a:lnTo>
                  <a:lnTo>
                    <a:pt x="256" y="432"/>
                  </a:lnTo>
                  <a:lnTo>
                    <a:pt x="334" y="510"/>
                  </a:lnTo>
                  <a:lnTo>
                    <a:pt x="354" y="530"/>
                  </a:lnTo>
                  <a:lnTo>
                    <a:pt x="374" y="549"/>
                  </a:lnTo>
                  <a:lnTo>
                    <a:pt x="395" y="528"/>
                  </a:lnTo>
                  <a:lnTo>
                    <a:pt x="412" y="511"/>
                  </a:lnTo>
                  <a:close/>
                  <a:moveTo>
                    <a:pt x="20" y="150"/>
                  </a:moveTo>
                  <a:lnTo>
                    <a:pt x="89" y="152"/>
                  </a:lnTo>
                  <a:lnTo>
                    <a:pt x="89" y="152"/>
                  </a:lnTo>
                  <a:lnTo>
                    <a:pt x="89" y="152"/>
                  </a:lnTo>
                  <a:cubicBezTo>
                    <a:pt x="118" y="152"/>
                    <a:pt x="141" y="129"/>
                    <a:pt x="141" y="100"/>
                  </a:cubicBezTo>
                  <a:lnTo>
                    <a:pt x="141" y="94"/>
                  </a:lnTo>
                  <a:lnTo>
                    <a:pt x="141" y="93"/>
                  </a:lnTo>
                  <a:lnTo>
                    <a:pt x="141" y="27"/>
                  </a:lnTo>
                  <a:lnTo>
                    <a:pt x="383" y="27"/>
                  </a:lnTo>
                  <a:cubicBezTo>
                    <a:pt x="389" y="27"/>
                    <a:pt x="394" y="32"/>
                    <a:pt x="394" y="38"/>
                  </a:cubicBezTo>
                  <a:lnTo>
                    <a:pt x="394" y="422"/>
                  </a:lnTo>
                  <a:lnTo>
                    <a:pt x="394" y="429"/>
                  </a:lnTo>
                  <a:lnTo>
                    <a:pt x="414" y="449"/>
                  </a:lnTo>
                  <a:lnTo>
                    <a:pt x="414" y="443"/>
                  </a:lnTo>
                  <a:lnTo>
                    <a:pt x="414" y="39"/>
                  </a:lnTo>
                  <a:lnTo>
                    <a:pt x="414" y="32"/>
                  </a:lnTo>
                  <a:cubicBezTo>
                    <a:pt x="414" y="14"/>
                    <a:pt x="400" y="0"/>
                    <a:pt x="383" y="0"/>
                  </a:cubicBezTo>
                  <a:lnTo>
                    <a:pt x="123" y="0"/>
                  </a:lnTo>
                  <a:lnTo>
                    <a:pt x="121" y="2"/>
                  </a:lnTo>
                  <a:lnTo>
                    <a:pt x="1" y="122"/>
                  </a:lnTo>
                  <a:lnTo>
                    <a:pt x="0" y="123"/>
                  </a:lnTo>
                  <a:lnTo>
                    <a:pt x="0" y="130"/>
                  </a:lnTo>
                  <a:lnTo>
                    <a:pt x="0" y="492"/>
                  </a:lnTo>
                  <a:lnTo>
                    <a:pt x="0" y="499"/>
                  </a:lnTo>
                  <a:cubicBezTo>
                    <a:pt x="0" y="516"/>
                    <a:pt x="14" y="530"/>
                    <a:pt x="32" y="530"/>
                  </a:cubicBezTo>
                  <a:lnTo>
                    <a:pt x="326" y="530"/>
                  </a:lnTo>
                  <a:lnTo>
                    <a:pt x="319" y="524"/>
                  </a:lnTo>
                  <a:lnTo>
                    <a:pt x="326" y="524"/>
                  </a:lnTo>
                  <a:lnTo>
                    <a:pt x="305" y="503"/>
                  </a:lnTo>
                  <a:lnTo>
                    <a:pt x="32" y="503"/>
                  </a:lnTo>
                  <a:cubicBezTo>
                    <a:pt x="25" y="503"/>
                    <a:pt x="21" y="498"/>
                    <a:pt x="20" y="492"/>
                  </a:cubicBezTo>
                  <a:lnTo>
                    <a:pt x="20" y="492"/>
                  </a:lnTo>
                  <a:lnTo>
                    <a:pt x="20" y="150"/>
                  </a:lnTo>
                  <a:close/>
                  <a:moveTo>
                    <a:pt x="82" y="321"/>
                  </a:moveTo>
                  <a:lnTo>
                    <a:pt x="156" y="321"/>
                  </a:lnTo>
                  <a:lnTo>
                    <a:pt x="156" y="315"/>
                  </a:lnTo>
                  <a:lnTo>
                    <a:pt x="156" y="301"/>
                  </a:lnTo>
                  <a:lnTo>
                    <a:pt x="156" y="294"/>
                  </a:lnTo>
                  <a:lnTo>
                    <a:pt x="82" y="294"/>
                  </a:lnTo>
                  <a:lnTo>
                    <a:pt x="82" y="301"/>
                  </a:lnTo>
                  <a:lnTo>
                    <a:pt x="82" y="315"/>
                  </a:lnTo>
                  <a:lnTo>
                    <a:pt x="82" y="321"/>
                  </a:lnTo>
                  <a:close/>
                  <a:moveTo>
                    <a:pt x="82" y="272"/>
                  </a:moveTo>
                  <a:lnTo>
                    <a:pt x="82" y="279"/>
                  </a:lnTo>
                  <a:lnTo>
                    <a:pt x="331" y="279"/>
                  </a:lnTo>
                  <a:lnTo>
                    <a:pt x="331" y="272"/>
                  </a:lnTo>
                  <a:lnTo>
                    <a:pt x="331" y="258"/>
                  </a:lnTo>
                  <a:lnTo>
                    <a:pt x="331" y="252"/>
                  </a:lnTo>
                  <a:lnTo>
                    <a:pt x="82" y="252"/>
                  </a:lnTo>
                  <a:lnTo>
                    <a:pt x="82" y="258"/>
                  </a:lnTo>
                  <a:lnTo>
                    <a:pt x="82" y="272"/>
                  </a:lnTo>
                  <a:close/>
                  <a:moveTo>
                    <a:pt x="82" y="229"/>
                  </a:moveTo>
                  <a:lnTo>
                    <a:pt x="82" y="236"/>
                  </a:lnTo>
                  <a:lnTo>
                    <a:pt x="331" y="236"/>
                  </a:lnTo>
                  <a:lnTo>
                    <a:pt x="331" y="229"/>
                  </a:lnTo>
                  <a:lnTo>
                    <a:pt x="331" y="216"/>
                  </a:lnTo>
                  <a:lnTo>
                    <a:pt x="331" y="209"/>
                  </a:lnTo>
                  <a:lnTo>
                    <a:pt x="82" y="209"/>
                  </a:lnTo>
                  <a:lnTo>
                    <a:pt x="82" y="216"/>
                  </a:lnTo>
                  <a:lnTo>
                    <a:pt x="82" y="229"/>
                  </a:lnTo>
                  <a:close/>
                </a:path>
              </a:pathLst>
            </a:custGeom>
            <a:solidFill>
              <a:srgbClr val="F29C15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schemeClr val="accent2"/>
                </a:solidFill>
              </a:endParaRPr>
            </a:p>
          </p:txBody>
        </p:sp>
      </p:grpSp>
      <p:grpSp>
        <p:nvGrpSpPr>
          <p:cNvPr id="91" name="组合 90"/>
          <p:cNvGrpSpPr/>
          <p:nvPr/>
        </p:nvGrpSpPr>
        <p:grpSpPr>
          <a:xfrm>
            <a:off x="960343" y="4236601"/>
            <a:ext cx="1437014" cy="1652450"/>
            <a:chOff x="960343" y="4236601"/>
            <a:chExt cx="1437014" cy="1652450"/>
          </a:xfrm>
        </p:grpSpPr>
        <p:grpSp>
          <p:nvGrpSpPr>
            <p:cNvPr id="92" name="组合 91"/>
            <p:cNvGrpSpPr/>
            <p:nvPr/>
          </p:nvGrpSpPr>
          <p:grpSpPr>
            <a:xfrm>
              <a:off x="960343" y="4236601"/>
              <a:ext cx="1437014" cy="1652450"/>
              <a:chOff x="7039108" y="3736654"/>
              <a:chExt cx="1122657" cy="1290965"/>
            </a:xfrm>
          </p:grpSpPr>
          <p:pic>
            <p:nvPicPr>
              <p:cNvPr id="94" name="图片 93"/>
              <p:cNvPicPr>
                <a:picLocks noChangeAspect="1"/>
              </p:cNvPicPr>
              <p:nvPr/>
            </p:nvPicPr>
            <p:blipFill rotWithShape="1">
              <a:blip r:embed="rId2">
                <a:grayscl/>
                <a:extLst>
                  <a:ext uri="{BEBA8EAE-BF5A-486C-A8C5-ECC9F3942E4B}">
                    <a14:imgProps xmlns:a14="http://schemas.microsoft.com/office/drawing/2010/main">
                      <a14:imgLayer r:embed="rId3">
                        <a14:imgEffect>
                          <a14:colorTemperature colorTemp="2000"/>
                        </a14:imgEffect>
                      </a14:imgLayer>
                    </a14:imgProps>
                  </a:ext>
                </a:extLst>
              </a:blip>
              <a:srcRect b="72279"/>
              <a:stretch>
                <a:fillRect/>
              </a:stretch>
            </p:blipFill>
            <p:spPr>
              <a:xfrm rot="5400000">
                <a:off x="7466199" y="4332054"/>
                <a:ext cx="1290965" cy="100166"/>
              </a:xfrm>
              <a:prstGeom prst="rect">
                <a:avLst/>
              </a:prstGeom>
            </p:spPr>
          </p:pic>
          <p:pic>
            <p:nvPicPr>
              <p:cNvPr id="95" name="图片 94"/>
              <p:cNvPicPr>
                <a:picLocks noChangeAspect="1"/>
              </p:cNvPicPr>
              <p:nvPr/>
            </p:nvPicPr>
            <p:blipFill rotWithShape="1">
              <a:blip r:embed="rId2">
                <a:grayscl/>
                <a:extLst>
                  <a:ext uri="{BEBA8EAE-BF5A-486C-A8C5-ECC9F3942E4B}">
                    <a14:imgProps xmlns:a14="http://schemas.microsoft.com/office/drawing/2010/main">
                      <a14:imgLayer r:embed="rId3">
                        <a14:imgEffect>
                          <a14:colorTemperature colorTemp="2000"/>
                        </a14:imgEffect>
                      </a14:imgLayer>
                    </a14:imgProps>
                  </a:ext>
                </a:extLst>
              </a:blip>
              <a:srcRect b="72279"/>
              <a:stretch>
                <a:fillRect/>
              </a:stretch>
            </p:blipFill>
            <p:spPr>
              <a:xfrm rot="16200000" flipH="1">
                <a:off x="6443708" y="4332054"/>
                <a:ext cx="1290965" cy="100166"/>
              </a:xfrm>
              <a:prstGeom prst="rect">
                <a:avLst/>
              </a:prstGeom>
            </p:spPr>
          </p:pic>
        </p:grpSp>
        <p:sp>
          <p:nvSpPr>
            <p:cNvPr id="93" name="Freeform 16"/>
            <p:cNvSpPr>
              <a:spLocks noEditPoints="1"/>
            </p:cNvSpPr>
            <p:nvPr/>
          </p:nvSpPr>
          <p:spPr bwMode="auto">
            <a:xfrm>
              <a:off x="1373986" y="4857678"/>
              <a:ext cx="590366" cy="470798"/>
            </a:xfrm>
            <a:custGeom>
              <a:avLst/>
              <a:gdLst>
                <a:gd name="T0" fmla="*/ 1238 w 1238"/>
                <a:gd name="T1" fmla="*/ 579 h 986"/>
                <a:gd name="T2" fmla="*/ 424 w 1238"/>
                <a:gd name="T3" fmla="*/ 579 h 986"/>
                <a:gd name="T4" fmla="*/ 443 w 1238"/>
                <a:gd name="T5" fmla="*/ 209 h 986"/>
                <a:gd name="T6" fmla="*/ 357 w 1238"/>
                <a:gd name="T7" fmla="*/ 223 h 986"/>
                <a:gd name="T8" fmla="*/ 329 w 1238"/>
                <a:gd name="T9" fmla="*/ 254 h 986"/>
                <a:gd name="T10" fmla="*/ 441 w 1238"/>
                <a:gd name="T11" fmla="*/ 316 h 986"/>
                <a:gd name="T12" fmla="*/ 311 w 1238"/>
                <a:gd name="T13" fmla="*/ 0 h 986"/>
                <a:gd name="T14" fmla="*/ 311 w 1238"/>
                <a:gd name="T15" fmla="*/ 620 h 986"/>
                <a:gd name="T16" fmla="*/ 367 w 1238"/>
                <a:gd name="T17" fmla="*/ 550 h 986"/>
                <a:gd name="T18" fmla="*/ 329 w 1238"/>
                <a:gd name="T19" fmla="*/ 473 h 986"/>
                <a:gd name="T20" fmla="*/ 295 w 1238"/>
                <a:gd name="T21" fmla="*/ 516 h 986"/>
                <a:gd name="T22" fmla="*/ 168 w 1238"/>
                <a:gd name="T23" fmla="*/ 370 h 986"/>
                <a:gd name="T24" fmla="*/ 295 w 1238"/>
                <a:gd name="T25" fmla="*/ 410 h 986"/>
                <a:gd name="T26" fmla="*/ 229 w 1238"/>
                <a:gd name="T27" fmla="*/ 307 h 986"/>
                <a:gd name="T28" fmla="*/ 295 w 1238"/>
                <a:gd name="T29" fmla="*/ 127 h 986"/>
                <a:gd name="T30" fmla="*/ 329 w 1238"/>
                <a:gd name="T31" fmla="*/ 104 h 986"/>
                <a:gd name="T32" fmla="*/ 443 w 1238"/>
                <a:gd name="T33" fmla="*/ 209 h 986"/>
                <a:gd name="T34" fmla="*/ 295 w 1238"/>
                <a:gd name="T35" fmla="*/ 186 h 986"/>
                <a:gd name="T36" fmla="*/ 295 w 1238"/>
                <a:gd name="T37" fmla="*/ 245 h 986"/>
                <a:gd name="T38" fmla="*/ 329 w 1238"/>
                <a:gd name="T39" fmla="*/ 413 h 986"/>
                <a:gd name="T40" fmla="*/ 357 w 1238"/>
                <a:gd name="T41" fmla="*/ 398 h 986"/>
                <a:gd name="T42" fmla="*/ 359 w 1238"/>
                <a:gd name="T43" fmla="*/ 356 h 986"/>
                <a:gd name="T44" fmla="*/ 329 w 1238"/>
                <a:gd name="T45" fmla="*/ 413 h 986"/>
                <a:gd name="T46" fmla="*/ 854 w 1238"/>
                <a:gd name="T47" fmla="*/ 713 h 986"/>
                <a:gd name="T48" fmla="*/ 904 w 1238"/>
                <a:gd name="T49" fmla="*/ 665 h 986"/>
                <a:gd name="T50" fmla="*/ 854 w 1238"/>
                <a:gd name="T51" fmla="*/ 617 h 986"/>
                <a:gd name="T52" fmla="*/ 810 w 1238"/>
                <a:gd name="T53" fmla="*/ 416 h 986"/>
                <a:gd name="T54" fmla="*/ 784 w 1238"/>
                <a:gd name="T55" fmla="*/ 477 h 986"/>
                <a:gd name="T56" fmla="*/ 810 w 1238"/>
                <a:gd name="T57" fmla="*/ 416 h 986"/>
                <a:gd name="T58" fmla="*/ 1004 w 1238"/>
                <a:gd name="T59" fmla="*/ 447 h 986"/>
                <a:gd name="T60" fmla="*/ 854 w 1238"/>
                <a:gd name="T61" fmla="*/ 418 h 986"/>
                <a:gd name="T62" fmla="*/ 977 w 1238"/>
                <a:gd name="T63" fmla="*/ 557 h 986"/>
                <a:gd name="T64" fmla="*/ 854 w 1238"/>
                <a:gd name="T65" fmla="*/ 792 h 986"/>
                <a:gd name="T66" fmla="*/ 810 w 1238"/>
                <a:gd name="T67" fmla="*/ 849 h 986"/>
                <a:gd name="T68" fmla="*/ 643 w 1238"/>
                <a:gd name="T69" fmla="*/ 658 h 986"/>
                <a:gd name="T70" fmla="*/ 810 w 1238"/>
                <a:gd name="T71" fmla="*/ 710 h 986"/>
                <a:gd name="T72" fmla="*/ 724 w 1238"/>
                <a:gd name="T73" fmla="*/ 575 h 986"/>
                <a:gd name="T74" fmla="*/ 810 w 1238"/>
                <a:gd name="T75" fmla="*/ 339 h 986"/>
                <a:gd name="T76" fmla="*/ 854 w 1238"/>
                <a:gd name="T77" fmla="*/ 309 h 986"/>
                <a:gd name="T78" fmla="*/ 1004 w 1238"/>
                <a:gd name="T79" fmla="*/ 447 h 9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1238" h="986">
                  <a:moveTo>
                    <a:pt x="831" y="172"/>
                  </a:moveTo>
                  <a:cubicBezTo>
                    <a:pt x="1055" y="172"/>
                    <a:pt x="1238" y="354"/>
                    <a:pt x="1238" y="579"/>
                  </a:cubicBezTo>
                  <a:cubicBezTo>
                    <a:pt x="1238" y="804"/>
                    <a:pt x="1055" y="986"/>
                    <a:pt x="831" y="986"/>
                  </a:cubicBezTo>
                  <a:cubicBezTo>
                    <a:pt x="606" y="986"/>
                    <a:pt x="424" y="804"/>
                    <a:pt x="424" y="579"/>
                  </a:cubicBezTo>
                  <a:cubicBezTo>
                    <a:pt x="424" y="354"/>
                    <a:pt x="606" y="172"/>
                    <a:pt x="831" y="172"/>
                  </a:cubicBezTo>
                  <a:close/>
                  <a:moveTo>
                    <a:pt x="443" y="209"/>
                  </a:moveTo>
                  <a:lnTo>
                    <a:pt x="443" y="209"/>
                  </a:lnTo>
                  <a:lnTo>
                    <a:pt x="357" y="223"/>
                  </a:lnTo>
                  <a:cubicBezTo>
                    <a:pt x="350" y="204"/>
                    <a:pt x="346" y="197"/>
                    <a:pt x="329" y="187"/>
                  </a:cubicBezTo>
                  <a:lnTo>
                    <a:pt x="329" y="254"/>
                  </a:lnTo>
                  <a:cubicBezTo>
                    <a:pt x="375" y="266"/>
                    <a:pt x="406" y="279"/>
                    <a:pt x="422" y="293"/>
                  </a:cubicBezTo>
                  <a:cubicBezTo>
                    <a:pt x="430" y="300"/>
                    <a:pt x="436" y="308"/>
                    <a:pt x="441" y="316"/>
                  </a:cubicBezTo>
                  <a:cubicBezTo>
                    <a:pt x="480" y="260"/>
                    <a:pt x="533" y="215"/>
                    <a:pt x="594" y="185"/>
                  </a:cubicBezTo>
                  <a:cubicBezTo>
                    <a:pt x="546" y="76"/>
                    <a:pt x="437" y="0"/>
                    <a:pt x="311" y="0"/>
                  </a:cubicBezTo>
                  <a:cubicBezTo>
                    <a:pt x="139" y="0"/>
                    <a:pt x="0" y="139"/>
                    <a:pt x="0" y="310"/>
                  </a:cubicBezTo>
                  <a:cubicBezTo>
                    <a:pt x="0" y="481"/>
                    <a:pt x="139" y="620"/>
                    <a:pt x="311" y="620"/>
                  </a:cubicBezTo>
                  <a:cubicBezTo>
                    <a:pt x="331" y="620"/>
                    <a:pt x="352" y="618"/>
                    <a:pt x="372" y="614"/>
                  </a:cubicBezTo>
                  <a:cubicBezTo>
                    <a:pt x="368" y="593"/>
                    <a:pt x="367" y="572"/>
                    <a:pt x="367" y="550"/>
                  </a:cubicBezTo>
                  <a:cubicBezTo>
                    <a:pt x="367" y="521"/>
                    <a:pt x="370" y="493"/>
                    <a:pt x="376" y="465"/>
                  </a:cubicBezTo>
                  <a:cubicBezTo>
                    <a:pt x="361" y="470"/>
                    <a:pt x="345" y="472"/>
                    <a:pt x="329" y="473"/>
                  </a:cubicBezTo>
                  <a:lnTo>
                    <a:pt x="329" y="516"/>
                  </a:lnTo>
                  <a:lnTo>
                    <a:pt x="295" y="516"/>
                  </a:lnTo>
                  <a:lnTo>
                    <a:pt x="295" y="473"/>
                  </a:lnTo>
                  <a:cubicBezTo>
                    <a:pt x="226" y="467"/>
                    <a:pt x="180" y="440"/>
                    <a:pt x="168" y="370"/>
                  </a:cubicBezTo>
                  <a:lnTo>
                    <a:pt x="261" y="359"/>
                  </a:lnTo>
                  <a:cubicBezTo>
                    <a:pt x="265" y="385"/>
                    <a:pt x="271" y="398"/>
                    <a:pt x="295" y="410"/>
                  </a:cubicBezTo>
                  <a:lnTo>
                    <a:pt x="295" y="329"/>
                  </a:lnTo>
                  <a:cubicBezTo>
                    <a:pt x="264" y="320"/>
                    <a:pt x="242" y="313"/>
                    <a:pt x="229" y="307"/>
                  </a:cubicBezTo>
                  <a:cubicBezTo>
                    <a:pt x="173" y="279"/>
                    <a:pt x="166" y="200"/>
                    <a:pt x="210" y="157"/>
                  </a:cubicBezTo>
                  <a:cubicBezTo>
                    <a:pt x="229" y="139"/>
                    <a:pt x="257" y="129"/>
                    <a:pt x="295" y="127"/>
                  </a:cubicBezTo>
                  <a:lnTo>
                    <a:pt x="295" y="104"/>
                  </a:lnTo>
                  <a:lnTo>
                    <a:pt x="329" y="104"/>
                  </a:lnTo>
                  <a:lnTo>
                    <a:pt x="329" y="127"/>
                  </a:lnTo>
                  <a:cubicBezTo>
                    <a:pt x="384" y="130"/>
                    <a:pt x="430" y="151"/>
                    <a:pt x="443" y="209"/>
                  </a:cubicBezTo>
                  <a:close/>
                  <a:moveTo>
                    <a:pt x="295" y="186"/>
                  </a:moveTo>
                  <a:lnTo>
                    <a:pt x="295" y="186"/>
                  </a:lnTo>
                  <a:cubicBezTo>
                    <a:pt x="274" y="193"/>
                    <a:pt x="259" y="212"/>
                    <a:pt x="275" y="233"/>
                  </a:cubicBezTo>
                  <a:cubicBezTo>
                    <a:pt x="279" y="238"/>
                    <a:pt x="285" y="242"/>
                    <a:pt x="295" y="245"/>
                  </a:cubicBezTo>
                  <a:lnTo>
                    <a:pt x="295" y="186"/>
                  </a:lnTo>
                  <a:close/>
                  <a:moveTo>
                    <a:pt x="329" y="413"/>
                  </a:moveTo>
                  <a:lnTo>
                    <a:pt x="329" y="413"/>
                  </a:lnTo>
                  <a:cubicBezTo>
                    <a:pt x="342" y="410"/>
                    <a:pt x="351" y="405"/>
                    <a:pt x="357" y="398"/>
                  </a:cubicBezTo>
                  <a:cubicBezTo>
                    <a:pt x="363" y="392"/>
                    <a:pt x="366" y="384"/>
                    <a:pt x="366" y="376"/>
                  </a:cubicBezTo>
                  <a:cubicBezTo>
                    <a:pt x="366" y="368"/>
                    <a:pt x="364" y="362"/>
                    <a:pt x="359" y="356"/>
                  </a:cubicBezTo>
                  <a:cubicBezTo>
                    <a:pt x="354" y="350"/>
                    <a:pt x="344" y="344"/>
                    <a:pt x="329" y="339"/>
                  </a:cubicBezTo>
                  <a:lnTo>
                    <a:pt x="329" y="413"/>
                  </a:lnTo>
                  <a:close/>
                  <a:moveTo>
                    <a:pt x="854" y="713"/>
                  </a:moveTo>
                  <a:lnTo>
                    <a:pt x="854" y="713"/>
                  </a:lnTo>
                  <a:cubicBezTo>
                    <a:pt x="871" y="710"/>
                    <a:pt x="884" y="703"/>
                    <a:pt x="892" y="695"/>
                  </a:cubicBezTo>
                  <a:cubicBezTo>
                    <a:pt x="900" y="686"/>
                    <a:pt x="904" y="676"/>
                    <a:pt x="904" y="665"/>
                  </a:cubicBezTo>
                  <a:cubicBezTo>
                    <a:pt x="904" y="656"/>
                    <a:pt x="901" y="647"/>
                    <a:pt x="894" y="639"/>
                  </a:cubicBezTo>
                  <a:cubicBezTo>
                    <a:pt x="887" y="631"/>
                    <a:pt x="874" y="624"/>
                    <a:pt x="854" y="617"/>
                  </a:cubicBezTo>
                  <a:lnTo>
                    <a:pt x="854" y="713"/>
                  </a:lnTo>
                  <a:close/>
                  <a:moveTo>
                    <a:pt x="810" y="416"/>
                  </a:moveTo>
                  <a:lnTo>
                    <a:pt x="810" y="416"/>
                  </a:lnTo>
                  <a:cubicBezTo>
                    <a:pt x="783" y="426"/>
                    <a:pt x="763" y="451"/>
                    <a:pt x="784" y="477"/>
                  </a:cubicBezTo>
                  <a:cubicBezTo>
                    <a:pt x="789" y="484"/>
                    <a:pt x="798" y="489"/>
                    <a:pt x="810" y="494"/>
                  </a:cubicBezTo>
                  <a:lnTo>
                    <a:pt x="810" y="416"/>
                  </a:lnTo>
                  <a:close/>
                  <a:moveTo>
                    <a:pt x="1004" y="447"/>
                  </a:moveTo>
                  <a:lnTo>
                    <a:pt x="1004" y="447"/>
                  </a:lnTo>
                  <a:lnTo>
                    <a:pt x="892" y="464"/>
                  </a:lnTo>
                  <a:cubicBezTo>
                    <a:pt x="883" y="440"/>
                    <a:pt x="877" y="430"/>
                    <a:pt x="854" y="418"/>
                  </a:cubicBezTo>
                  <a:lnTo>
                    <a:pt x="854" y="505"/>
                  </a:lnTo>
                  <a:cubicBezTo>
                    <a:pt x="916" y="521"/>
                    <a:pt x="956" y="539"/>
                    <a:pt x="977" y="557"/>
                  </a:cubicBezTo>
                  <a:cubicBezTo>
                    <a:pt x="1043" y="616"/>
                    <a:pt x="1024" y="719"/>
                    <a:pt x="953" y="765"/>
                  </a:cubicBezTo>
                  <a:cubicBezTo>
                    <a:pt x="925" y="783"/>
                    <a:pt x="892" y="791"/>
                    <a:pt x="854" y="792"/>
                  </a:cubicBezTo>
                  <a:lnTo>
                    <a:pt x="854" y="849"/>
                  </a:lnTo>
                  <a:lnTo>
                    <a:pt x="810" y="849"/>
                  </a:lnTo>
                  <a:lnTo>
                    <a:pt x="810" y="792"/>
                  </a:lnTo>
                  <a:cubicBezTo>
                    <a:pt x="720" y="784"/>
                    <a:pt x="660" y="750"/>
                    <a:pt x="643" y="658"/>
                  </a:cubicBezTo>
                  <a:lnTo>
                    <a:pt x="765" y="644"/>
                  </a:lnTo>
                  <a:cubicBezTo>
                    <a:pt x="772" y="677"/>
                    <a:pt x="779" y="695"/>
                    <a:pt x="810" y="710"/>
                  </a:cubicBezTo>
                  <a:lnTo>
                    <a:pt x="810" y="604"/>
                  </a:lnTo>
                  <a:cubicBezTo>
                    <a:pt x="770" y="593"/>
                    <a:pt x="741" y="583"/>
                    <a:pt x="724" y="575"/>
                  </a:cubicBezTo>
                  <a:cubicBezTo>
                    <a:pt x="650" y="539"/>
                    <a:pt x="641" y="434"/>
                    <a:pt x="699" y="379"/>
                  </a:cubicBezTo>
                  <a:cubicBezTo>
                    <a:pt x="724" y="355"/>
                    <a:pt x="761" y="341"/>
                    <a:pt x="810" y="339"/>
                  </a:cubicBezTo>
                  <a:lnTo>
                    <a:pt x="810" y="309"/>
                  </a:lnTo>
                  <a:lnTo>
                    <a:pt x="854" y="309"/>
                  </a:lnTo>
                  <a:lnTo>
                    <a:pt x="854" y="339"/>
                  </a:lnTo>
                  <a:cubicBezTo>
                    <a:pt x="927" y="343"/>
                    <a:pt x="987" y="370"/>
                    <a:pt x="1004" y="447"/>
                  </a:cubicBezTo>
                  <a:close/>
                </a:path>
              </a:pathLst>
            </a:custGeom>
            <a:solidFill>
              <a:srgbClr val="89C145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schemeClr val="accent2"/>
                </a:solidFill>
              </a:endParaRPr>
            </a:p>
          </p:txBody>
        </p: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 advClick="0" advTm="0">
        <p:blinds dir="vert"/>
      </p:transition>
    </mc:Choice>
    <mc:Fallback>
      <p:transition spd="slow" advClick="0" advTm="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4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6" presetClass="entr" presetSubtype="4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27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500"/>
                            </p:stCondLst>
                            <p:childTnLst>
                              <p:par>
                                <p:cTn id="3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4000"/>
                            </p:stCondLst>
                            <p:childTnLst>
                              <p:par>
                                <p:cTn id="3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"/>
                            </p:stCondLst>
                            <p:childTnLst>
                              <p:par>
                                <p:cTn id="45" presetID="16" presetClass="entr" presetSubtype="4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47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500"/>
                            </p:stCondLst>
                            <p:childTnLst>
                              <p:par>
                                <p:cTn id="4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6000"/>
                            </p:stCondLst>
                            <p:childTnLst>
                              <p:par>
                                <p:cTn id="5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6500"/>
                            </p:stCondLst>
                            <p:childTnLst>
                              <p:par>
                                <p:cTn id="5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7500"/>
                            </p:stCondLst>
                            <p:childTnLst>
                              <p:par>
                                <p:cTn id="65" presetID="16" presetClass="entr" presetSubtype="4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67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8000"/>
                            </p:stCondLst>
                            <p:childTnLst>
                              <p:par>
                                <p:cTn id="6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8500"/>
                            </p:stCondLst>
                            <p:childTnLst>
                              <p:par>
                                <p:cTn id="7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9000"/>
                            </p:stCondLst>
                            <p:childTnLst>
                              <p:par>
                                <p:cTn id="7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ldLvl="0" animBg="1"/>
      <p:bldP spid="17" grpId="0" bldLvl="0" animBg="1"/>
      <p:bldP spid="27" grpId="0" bldLvl="0" animBg="1"/>
      <p:bldP spid="33" grpId="0" bldLvl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100000">
              <a:srgbClr val="E6E6E6"/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矩形 49"/>
          <p:cNvSpPr/>
          <p:nvPr/>
        </p:nvSpPr>
        <p:spPr>
          <a:xfrm>
            <a:off x="451165" y="-1250822"/>
            <a:ext cx="652635" cy="995099"/>
          </a:xfrm>
          <a:prstGeom prst="rect">
            <a:avLst/>
          </a:prstGeom>
          <a:solidFill>
            <a:srgbClr val="1D6FA9"/>
          </a:solidFill>
          <a:ln>
            <a:noFill/>
          </a:ln>
          <a:effectLst>
            <a:outerShdw blurRad="635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1" name="矩形 50"/>
          <p:cNvSpPr/>
          <p:nvPr/>
        </p:nvSpPr>
        <p:spPr>
          <a:xfrm>
            <a:off x="1250865" y="-1250822"/>
            <a:ext cx="652635" cy="995099"/>
          </a:xfrm>
          <a:prstGeom prst="rect">
            <a:avLst/>
          </a:prstGeom>
          <a:solidFill>
            <a:srgbClr val="1F9776"/>
          </a:solidFill>
          <a:ln>
            <a:noFill/>
          </a:ln>
          <a:effectLst>
            <a:outerShdw blurRad="635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2" name="矩形 51"/>
          <p:cNvSpPr/>
          <p:nvPr/>
        </p:nvSpPr>
        <p:spPr>
          <a:xfrm>
            <a:off x="2050564" y="-1250822"/>
            <a:ext cx="652635" cy="995099"/>
          </a:xfrm>
          <a:prstGeom prst="rect">
            <a:avLst/>
          </a:prstGeom>
          <a:solidFill>
            <a:srgbClr val="89C145"/>
          </a:solidFill>
          <a:ln>
            <a:noFill/>
          </a:ln>
          <a:effectLst>
            <a:outerShdw blurRad="635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3" name="矩形 52"/>
          <p:cNvSpPr/>
          <p:nvPr/>
        </p:nvSpPr>
        <p:spPr>
          <a:xfrm>
            <a:off x="2850264" y="-1250822"/>
            <a:ext cx="652635" cy="995099"/>
          </a:xfrm>
          <a:prstGeom prst="rect">
            <a:avLst/>
          </a:prstGeom>
          <a:solidFill>
            <a:srgbClr val="F29C15"/>
          </a:solidFill>
          <a:ln>
            <a:noFill/>
          </a:ln>
          <a:effectLst>
            <a:outerShdw blurRad="635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4" name="矩形 53"/>
          <p:cNvSpPr/>
          <p:nvPr/>
        </p:nvSpPr>
        <p:spPr>
          <a:xfrm>
            <a:off x="3649964" y="-1250822"/>
            <a:ext cx="652635" cy="995099"/>
          </a:xfrm>
          <a:prstGeom prst="rect">
            <a:avLst/>
          </a:prstGeom>
          <a:solidFill>
            <a:srgbClr val="CA2A2B"/>
          </a:solidFill>
          <a:ln>
            <a:noFill/>
          </a:ln>
          <a:effectLst>
            <a:outerShdw blurRad="635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19" name="组合 18"/>
          <p:cNvGrpSpPr/>
          <p:nvPr/>
        </p:nvGrpSpPr>
        <p:grpSpPr>
          <a:xfrm flipH="1">
            <a:off x="-8475" y="0"/>
            <a:ext cx="469934" cy="996044"/>
            <a:chOff x="11722066" y="1592297"/>
            <a:chExt cx="469934" cy="1431122"/>
          </a:xfrm>
        </p:grpSpPr>
        <p:sp>
          <p:nvSpPr>
            <p:cNvPr id="20" name="矩形 19"/>
            <p:cNvSpPr/>
            <p:nvPr/>
          </p:nvSpPr>
          <p:spPr>
            <a:xfrm>
              <a:off x="11857703" y="1592297"/>
              <a:ext cx="334297" cy="1431122"/>
            </a:xfrm>
            <a:prstGeom prst="rect">
              <a:avLst/>
            </a:prstGeom>
            <a:solidFill>
              <a:srgbClr val="1D6FA9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1" name="矩形 20"/>
            <p:cNvSpPr/>
            <p:nvPr/>
          </p:nvSpPr>
          <p:spPr>
            <a:xfrm>
              <a:off x="11722066" y="1592297"/>
              <a:ext cx="72000" cy="1431122"/>
            </a:xfrm>
            <a:prstGeom prst="rect">
              <a:avLst/>
            </a:prstGeom>
            <a:solidFill>
              <a:srgbClr val="1D6FA9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22" name="文本框 21"/>
          <p:cNvSpPr txBox="1"/>
          <p:nvPr/>
        </p:nvSpPr>
        <p:spPr>
          <a:xfrm>
            <a:off x="1021626" y="36357"/>
            <a:ext cx="7861300" cy="9220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zh-CN" altLang="en-US" sz="54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  <a:sym typeface="+mn-ea"/>
              </a:rPr>
              <a:t>Kotter </a:t>
            </a:r>
            <a:r>
              <a:rPr lang="zh-CN" altLang="en-US" sz="54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management model </a:t>
            </a:r>
            <a:endParaRPr lang="zh-CN" altLang="en-US" sz="5400" b="1" dirty="0">
              <a:solidFill>
                <a:schemeClr val="tx1">
                  <a:lumMod val="85000"/>
                  <a:lumOff val="15000"/>
                </a:schemeClr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1904039" y="5816903"/>
            <a:ext cx="3686175" cy="737235"/>
          </a:xfrm>
          <a:prstGeom prst="rect">
            <a:avLst/>
          </a:prstGeom>
          <a:noFill/>
          <a:effectLst/>
        </p:spPr>
        <p:txBody>
          <a:bodyPr wrap="none" rtlCol="0">
            <a:spAutoFit/>
          </a:bodyPr>
          <a:lstStyle/>
          <a:p>
            <a:pPr algn="l"/>
            <a:r>
              <a:rPr lang="zh-CN" alt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.The momentum can be maintained by </a:t>
            </a:r>
            <a:endParaRPr lang="zh-CN" altLang="en-US" sz="1400" dirty="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/>
            <a:r>
              <a:rPr lang="zh-CN" alt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continuously establishing new objectives </a:t>
            </a:r>
            <a:endParaRPr lang="zh-CN" altLang="en-US" sz="1400" dirty="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/>
            <a:r>
              <a:rPr lang="zh-CN" alt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after the last one was achieved.</a:t>
            </a:r>
            <a:endParaRPr lang="zh-CN" altLang="en-US" sz="1400" dirty="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12" name="组合 11"/>
          <p:cNvGrpSpPr/>
          <p:nvPr/>
        </p:nvGrpSpPr>
        <p:grpSpPr>
          <a:xfrm>
            <a:off x="2261885" y="4569481"/>
            <a:ext cx="2700054" cy="1201642"/>
            <a:chOff x="2261885" y="4569481"/>
            <a:chExt cx="2700054" cy="1201642"/>
          </a:xfrm>
        </p:grpSpPr>
        <p:pic>
          <p:nvPicPr>
            <p:cNvPr id="13" name="图片 12"/>
            <p:cNvPicPr>
              <a:picLocks noChangeAspect="1"/>
            </p:cNvPicPr>
            <p:nvPr/>
          </p:nvPicPr>
          <p:blipFill rotWithShape="1">
            <a:blip r:embed="rId1"/>
            <a:srcRect t="55896"/>
            <a:stretch>
              <a:fillRect/>
            </a:stretch>
          </p:blipFill>
          <p:spPr>
            <a:xfrm>
              <a:off x="2342002" y="5577183"/>
              <a:ext cx="2619937" cy="193940"/>
            </a:xfrm>
            <a:prstGeom prst="rect">
              <a:avLst/>
            </a:prstGeom>
          </p:spPr>
        </p:pic>
        <p:grpSp>
          <p:nvGrpSpPr>
            <p:cNvPr id="14" name="组合 13"/>
            <p:cNvGrpSpPr/>
            <p:nvPr/>
          </p:nvGrpSpPr>
          <p:grpSpPr>
            <a:xfrm>
              <a:off x="2261885" y="4569481"/>
              <a:ext cx="2480966" cy="1025367"/>
              <a:chOff x="2261885" y="4569481"/>
              <a:chExt cx="2480966" cy="1025367"/>
            </a:xfrm>
          </p:grpSpPr>
          <p:sp>
            <p:nvSpPr>
              <p:cNvPr id="15" name="矩形 14"/>
              <p:cNvSpPr/>
              <p:nvPr/>
            </p:nvSpPr>
            <p:spPr>
              <a:xfrm>
                <a:off x="2267781" y="4589007"/>
                <a:ext cx="2475070" cy="1005841"/>
              </a:xfrm>
              <a:prstGeom prst="rect">
                <a:avLst/>
              </a:prstGeom>
              <a:solidFill>
                <a:srgbClr val="89C145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68580" tIns="34290" rIns="68580" bIns="34290"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16" name="矩形 15"/>
              <p:cNvSpPr/>
              <p:nvPr/>
            </p:nvSpPr>
            <p:spPr>
              <a:xfrm>
                <a:off x="2261885" y="4569481"/>
                <a:ext cx="2252345" cy="95313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l"/>
                <a:r>
                  <a:rPr lang="zh-CN" altLang="en-US" sz="2800" dirty="0">
                    <a:solidFill>
                      <a:srgbClr val="FFFFFF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Sustain </a:t>
                </a:r>
                <a:endParaRPr lang="zh-CN" altLang="en-US" sz="2800" dirty="0">
                  <a:solidFill>
                    <a:srgbClr val="FFFFFF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  <a:p>
                <a:pPr algn="l"/>
                <a:r>
                  <a:rPr lang="zh-CN" altLang="en-US" sz="2800" dirty="0">
                    <a:solidFill>
                      <a:srgbClr val="FFFFFF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acceleration</a:t>
                </a:r>
                <a:endParaRPr lang="zh-CN" altLang="en-US" sz="2800" dirty="0">
                  <a:solidFill>
                    <a:srgbClr val="FFFFFF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</p:grpSp>
      <p:sp>
        <p:nvSpPr>
          <p:cNvPr id="17" name="文本框 16"/>
          <p:cNvSpPr txBox="1"/>
          <p:nvPr/>
        </p:nvSpPr>
        <p:spPr>
          <a:xfrm>
            <a:off x="7071649" y="5816525"/>
            <a:ext cx="5120640" cy="737235"/>
          </a:xfrm>
          <a:prstGeom prst="rect">
            <a:avLst/>
          </a:prstGeom>
          <a:noFill/>
          <a:effectLst/>
        </p:spPr>
        <p:txBody>
          <a:bodyPr wrap="none" rtlCol="0">
            <a:spAutoFit/>
          </a:bodyPr>
          <a:lstStyle/>
          <a:p>
            <a:pPr algn="l"/>
            <a:r>
              <a:rPr lang="zh-CN" alt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.Integrated communications can be used to</a:t>
            </a:r>
            <a:endParaRPr lang="zh-CN" altLang="en-US" sz="1400" dirty="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/>
            <a:r>
              <a:rPr lang="zh-CN" alt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facilitate cross-functional communication and </a:t>
            </a:r>
            <a:endParaRPr lang="zh-CN" altLang="en-US" sz="1400" dirty="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/>
            <a:r>
              <a:rPr lang="zh-CN" alt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align corporate messages between different departments.</a:t>
            </a:r>
            <a:endParaRPr lang="zh-CN" altLang="en-US" sz="1400" dirty="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18" name="组合 17"/>
          <p:cNvGrpSpPr/>
          <p:nvPr/>
        </p:nvGrpSpPr>
        <p:grpSpPr>
          <a:xfrm>
            <a:off x="8048425" y="4589480"/>
            <a:ext cx="2694158" cy="1182116"/>
            <a:chOff x="8049060" y="4591385"/>
            <a:chExt cx="2694158" cy="1182116"/>
          </a:xfrm>
        </p:grpSpPr>
        <p:pic>
          <p:nvPicPr>
            <p:cNvPr id="23" name="图片 22"/>
            <p:cNvPicPr>
              <a:picLocks noChangeAspect="1"/>
            </p:cNvPicPr>
            <p:nvPr/>
          </p:nvPicPr>
          <p:blipFill rotWithShape="1">
            <a:blip r:embed="rId1"/>
            <a:srcRect t="55896"/>
            <a:stretch>
              <a:fillRect/>
            </a:stretch>
          </p:blipFill>
          <p:spPr>
            <a:xfrm>
              <a:off x="8123281" y="5579561"/>
              <a:ext cx="2619937" cy="193940"/>
            </a:xfrm>
            <a:prstGeom prst="rect">
              <a:avLst/>
            </a:prstGeom>
          </p:spPr>
        </p:pic>
        <p:grpSp>
          <p:nvGrpSpPr>
            <p:cNvPr id="24" name="组合 23"/>
            <p:cNvGrpSpPr/>
            <p:nvPr/>
          </p:nvGrpSpPr>
          <p:grpSpPr>
            <a:xfrm>
              <a:off x="8049060" y="4591385"/>
              <a:ext cx="2475070" cy="1005841"/>
              <a:chOff x="8049060" y="4591385"/>
              <a:chExt cx="2475070" cy="1005841"/>
            </a:xfrm>
          </p:grpSpPr>
          <p:sp>
            <p:nvSpPr>
              <p:cNvPr id="25" name="矩形 24"/>
              <p:cNvSpPr/>
              <p:nvPr/>
            </p:nvSpPr>
            <p:spPr>
              <a:xfrm>
                <a:off x="8049060" y="4591385"/>
                <a:ext cx="2475070" cy="1005841"/>
              </a:xfrm>
              <a:prstGeom prst="rect">
                <a:avLst/>
              </a:prstGeom>
              <a:solidFill>
                <a:srgbClr val="F29C15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68580" tIns="34290" rIns="68580" bIns="34290"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26" name="矩形 25"/>
              <p:cNvSpPr/>
              <p:nvPr/>
            </p:nvSpPr>
            <p:spPr>
              <a:xfrm>
                <a:off x="8123550" y="4626888"/>
                <a:ext cx="1629410" cy="95313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l"/>
                <a:r>
                  <a:rPr lang="zh-CN" altLang="en-US" sz="2800" dirty="0">
                    <a:solidFill>
                      <a:srgbClr val="FFFFFF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Institute </a:t>
                </a:r>
                <a:endParaRPr lang="zh-CN" altLang="en-US" sz="2800" dirty="0">
                  <a:solidFill>
                    <a:srgbClr val="FFFFFF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  <a:p>
                <a:pPr algn="l"/>
                <a:r>
                  <a:rPr lang="zh-CN" altLang="en-US" sz="2800" dirty="0">
                    <a:solidFill>
                      <a:srgbClr val="FFFFFF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change</a:t>
                </a:r>
                <a:endParaRPr lang="zh-CN" altLang="en-US" sz="2800" dirty="0">
                  <a:solidFill>
                    <a:srgbClr val="FFFFFF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</p:grpSp>
      <p:sp>
        <p:nvSpPr>
          <p:cNvPr id="27" name="文本框 26"/>
          <p:cNvSpPr txBox="1"/>
          <p:nvPr/>
        </p:nvSpPr>
        <p:spPr>
          <a:xfrm>
            <a:off x="1374449" y="3457859"/>
            <a:ext cx="4376420" cy="737235"/>
          </a:xfrm>
          <a:prstGeom prst="rect">
            <a:avLst/>
          </a:prstGeom>
          <a:noFill/>
          <a:effectLst/>
        </p:spPr>
        <p:txBody>
          <a:bodyPr wrap="none" rtlCol="0">
            <a:spAutoFit/>
          </a:bodyPr>
          <a:lstStyle/>
          <a:p>
            <a:pPr algn="l"/>
            <a:r>
              <a:rPr lang="zh-CN" alt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proposed compensation system should be based</a:t>
            </a:r>
            <a:endParaRPr lang="zh-CN" altLang="en-US" sz="1400" dirty="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/>
            <a:r>
              <a:rPr lang="zh-CN" alt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on pay at risk concept, which suggests </a:t>
            </a:r>
            <a:endParaRPr lang="zh-CN" altLang="en-US" sz="1400" dirty="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/>
            <a:r>
              <a:rPr lang="zh-CN" alt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reducing the fixed component</a:t>
            </a:r>
            <a:endParaRPr lang="zh-CN" altLang="en-US" sz="1400" dirty="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28" name="组合 27"/>
          <p:cNvGrpSpPr/>
          <p:nvPr/>
        </p:nvGrpSpPr>
        <p:grpSpPr>
          <a:xfrm>
            <a:off x="2260272" y="2157735"/>
            <a:ext cx="2694158" cy="1182116"/>
            <a:chOff x="2260272" y="2157735"/>
            <a:chExt cx="2694158" cy="1182116"/>
          </a:xfrm>
        </p:grpSpPr>
        <p:pic>
          <p:nvPicPr>
            <p:cNvPr id="29" name="图片 28"/>
            <p:cNvPicPr>
              <a:picLocks noChangeAspect="1"/>
            </p:cNvPicPr>
            <p:nvPr/>
          </p:nvPicPr>
          <p:blipFill rotWithShape="1">
            <a:blip r:embed="rId1"/>
            <a:srcRect t="55896"/>
            <a:stretch>
              <a:fillRect/>
            </a:stretch>
          </p:blipFill>
          <p:spPr>
            <a:xfrm>
              <a:off x="2334493" y="3145911"/>
              <a:ext cx="2619937" cy="193940"/>
            </a:xfrm>
            <a:prstGeom prst="rect">
              <a:avLst/>
            </a:prstGeom>
          </p:spPr>
        </p:pic>
        <p:grpSp>
          <p:nvGrpSpPr>
            <p:cNvPr id="30" name="组合 29"/>
            <p:cNvGrpSpPr/>
            <p:nvPr/>
          </p:nvGrpSpPr>
          <p:grpSpPr>
            <a:xfrm>
              <a:off x="2260272" y="2157735"/>
              <a:ext cx="2475070" cy="1005841"/>
              <a:chOff x="2260272" y="2157735"/>
              <a:chExt cx="2475070" cy="1005841"/>
            </a:xfrm>
          </p:grpSpPr>
          <p:sp>
            <p:nvSpPr>
              <p:cNvPr id="31" name="矩形 30"/>
              <p:cNvSpPr/>
              <p:nvPr/>
            </p:nvSpPr>
            <p:spPr>
              <a:xfrm>
                <a:off x="2260272" y="2157735"/>
                <a:ext cx="2475070" cy="1005841"/>
              </a:xfrm>
              <a:prstGeom prst="rect">
                <a:avLst/>
              </a:prstGeom>
              <a:solidFill>
                <a:srgbClr val="1D6FA9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68580" tIns="34290" rIns="68580" bIns="34290"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32" name="矩形 31"/>
              <p:cNvSpPr/>
              <p:nvPr/>
            </p:nvSpPr>
            <p:spPr>
              <a:xfrm>
                <a:off x="2382535" y="2184149"/>
                <a:ext cx="1581785" cy="95313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l"/>
                <a:r>
                  <a:rPr lang="zh-CN" altLang="en-US" sz="2800" dirty="0">
                    <a:solidFill>
                      <a:srgbClr val="FFFFFF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Remove</a:t>
                </a:r>
                <a:endParaRPr lang="zh-CN" altLang="en-US" sz="2800" dirty="0">
                  <a:solidFill>
                    <a:srgbClr val="FFFFFF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  <a:p>
                <a:pPr algn="l"/>
                <a:r>
                  <a:rPr lang="zh-CN" altLang="en-US" sz="2800" dirty="0">
                    <a:solidFill>
                      <a:srgbClr val="FFFFFF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 barriers</a:t>
                </a:r>
                <a:endParaRPr lang="zh-CN" altLang="en-US" sz="2800" dirty="0">
                  <a:solidFill>
                    <a:srgbClr val="FFFFFF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</p:grpSp>
      <p:sp>
        <p:nvSpPr>
          <p:cNvPr id="33" name="文本框 32"/>
          <p:cNvSpPr txBox="1"/>
          <p:nvPr/>
        </p:nvSpPr>
        <p:spPr>
          <a:xfrm>
            <a:off x="7904134" y="3456846"/>
            <a:ext cx="2927985" cy="521970"/>
          </a:xfrm>
          <a:prstGeom prst="rect">
            <a:avLst/>
          </a:prstGeom>
          <a:noFill/>
          <a:effectLst/>
        </p:spPr>
        <p:txBody>
          <a:bodyPr wrap="none" rtlCol="0">
            <a:spAutoFit/>
          </a:bodyPr>
          <a:lstStyle/>
          <a:p>
            <a:pPr algn="l"/>
            <a:r>
              <a:rPr lang="zh-CN" alt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.Short-term targets should be </a:t>
            </a:r>
            <a:endParaRPr lang="zh-CN" altLang="en-US" sz="1400" dirty="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/>
            <a:r>
              <a:rPr lang="zh-CN" alt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established to facilitate change. </a:t>
            </a:r>
            <a:endParaRPr lang="zh-CN" altLang="en-US" sz="1400" dirty="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34" name="组合 33"/>
          <p:cNvGrpSpPr/>
          <p:nvPr/>
        </p:nvGrpSpPr>
        <p:grpSpPr>
          <a:xfrm>
            <a:off x="7837276" y="2211711"/>
            <a:ext cx="2686538" cy="1182116"/>
            <a:chOff x="8056986" y="2157736"/>
            <a:chExt cx="2686538" cy="1182116"/>
          </a:xfrm>
        </p:grpSpPr>
        <p:pic>
          <p:nvPicPr>
            <p:cNvPr id="35" name="图片 34"/>
            <p:cNvPicPr>
              <a:picLocks noChangeAspect="1"/>
            </p:cNvPicPr>
            <p:nvPr/>
          </p:nvPicPr>
          <p:blipFill rotWithShape="1">
            <a:blip r:embed="rId1"/>
            <a:srcRect t="55896"/>
            <a:stretch>
              <a:fillRect/>
            </a:stretch>
          </p:blipFill>
          <p:spPr>
            <a:xfrm>
              <a:off x="8123587" y="3145912"/>
              <a:ext cx="2619937" cy="193940"/>
            </a:xfrm>
            <a:prstGeom prst="rect">
              <a:avLst/>
            </a:prstGeom>
          </p:spPr>
        </p:pic>
        <p:grpSp>
          <p:nvGrpSpPr>
            <p:cNvPr id="36" name="组合 35"/>
            <p:cNvGrpSpPr/>
            <p:nvPr/>
          </p:nvGrpSpPr>
          <p:grpSpPr>
            <a:xfrm>
              <a:off x="8056986" y="2157736"/>
              <a:ext cx="2475070" cy="1018903"/>
              <a:chOff x="8056986" y="2157736"/>
              <a:chExt cx="2475070" cy="1018903"/>
            </a:xfrm>
          </p:grpSpPr>
          <p:sp>
            <p:nvSpPr>
              <p:cNvPr id="37" name="矩形 36"/>
              <p:cNvSpPr/>
              <p:nvPr/>
            </p:nvSpPr>
            <p:spPr>
              <a:xfrm>
                <a:off x="8056986" y="2157736"/>
                <a:ext cx="2475070" cy="1005841"/>
              </a:xfrm>
              <a:prstGeom prst="rect">
                <a:avLst/>
              </a:prstGeom>
              <a:solidFill>
                <a:srgbClr val="1F9776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68580" tIns="34290" rIns="68580" bIns="34290"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38" name="矩形 37"/>
              <p:cNvSpPr/>
              <p:nvPr/>
            </p:nvSpPr>
            <p:spPr>
              <a:xfrm>
                <a:off x="8343260" y="2161909"/>
                <a:ext cx="1555750" cy="101473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l"/>
                <a:r>
                  <a:rPr lang="zh-CN" altLang="en-US" sz="2000" dirty="0">
                    <a:solidFill>
                      <a:srgbClr val="FFFFFF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Generate </a:t>
                </a:r>
                <a:endParaRPr lang="zh-CN" altLang="en-US" sz="2000" dirty="0">
                  <a:solidFill>
                    <a:srgbClr val="FFFFFF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  <a:p>
                <a:pPr algn="l"/>
                <a:r>
                  <a:rPr lang="zh-CN" altLang="en-US" sz="2000" dirty="0">
                    <a:solidFill>
                      <a:srgbClr val="FFFFFF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short-term </a:t>
                </a:r>
                <a:endParaRPr lang="zh-CN" altLang="en-US" sz="2000" dirty="0">
                  <a:solidFill>
                    <a:srgbClr val="FFFFFF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  <a:p>
                <a:pPr algn="l"/>
                <a:r>
                  <a:rPr lang="zh-CN" altLang="en-US" sz="2000" dirty="0">
                    <a:solidFill>
                      <a:srgbClr val="FFFFFF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wins</a:t>
                </a:r>
                <a:endParaRPr lang="zh-CN" altLang="en-US" sz="2000" dirty="0">
                  <a:solidFill>
                    <a:srgbClr val="FFFFFF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</p:grpSp>
      </p:grpSp>
      <p:grpSp>
        <p:nvGrpSpPr>
          <p:cNvPr id="39" name="组合 38"/>
          <p:cNvGrpSpPr/>
          <p:nvPr/>
        </p:nvGrpSpPr>
        <p:grpSpPr>
          <a:xfrm>
            <a:off x="3966874" y="1752600"/>
            <a:ext cx="1598502" cy="1615622"/>
            <a:chOff x="3966874" y="1752600"/>
            <a:chExt cx="1598502" cy="1615622"/>
          </a:xfrm>
        </p:grpSpPr>
        <p:grpSp>
          <p:nvGrpSpPr>
            <p:cNvPr id="40" name="组合 39"/>
            <p:cNvGrpSpPr/>
            <p:nvPr/>
          </p:nvGrpSpPr>
          <p:grpSpPr>
            <a:xfrm>
              <a:off x="3966874" y="1752600"/>
              <a:ext cx="1598502" cy="1615622"/>
              <a:chOff x="4145731" y="2537100"/>
              <a:chExt cx="1248818" cy="1262193"/>
            </a:xfrm>
          </p:grpSpPr>
          <p:sp>
            <p:nvSpPr>
              <p:cNvPr id="42" name="椭圆 41"/>
              <p:cNvSpPr/>
              <p:nvPr/>
            </p:nvSpPr>
            <p:spPr>
              <a:xfrm>
                <a:off x="4267030" y="2729426"/>
                <a:ext cx="973138" cy="973137"/>
              </a:xfrm>
              <a:prstGeom prst="ellipse">
                <a:avLst/>
              </a:prstGeom>
              <a:solidFill>
                <a:srgbClr val="1D6FA9"/>
              </a:solidFill>
              <a:ln>
                <a:noFill/>
              </a:ln>
              <a:effectLst>
                <a:outerShdw blurRad="292100" dist="88900" dir="2700000" algn="tl" rotWithShape="0">
                  <a:prstClr val="black">
                    <a:alpha val="31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68580" tIns="34290" rIns="68580" bIns="34290"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43" name="椭圆 42"/>
              <p:cNvSpPr/>
              <p:nvPr/>
            </p:nvSpPr>
            <p:spPr>
              <a:xfrm>
                <a:off x="4145731" y="2605885"/>
                <a:ext cx="1193408" cy="1193408"/>
              </a:xfrm>
              <a:prstGeom prst="ellipse">
                <a:avLst/>
              </a:prstGeom>
              <a:gradFill>
                <a:gsLst>
                  <a:gs pos="100000">
                    <a:schemeClr val="bg1">
                      <a:alpha val="20000"/>
                    </a:schemeClr>
                  </a:gs>
                  <a:gs pos="45000">
                    <a:schemeClr val="bg1">
                      <a:alpha val="0"/>
                    </a:schemeClr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68580" tIns="34290" rIns="68580" bIns="34290"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44" name="任意多边形 43"/>
              <p:cNvSpPr/>
              <p:nvPr/>
            </p:nvSpPr>
            <p:spPr>
              <a:xfrm>
                <a:off x="4156894" y="2619291"/>
                <a:ext cx="1060362" cy="1060361"/>
              </a:xfrm>
              <a:custGeom>
                <a:avLst/>
                <a:gdLst>
                  <a:gd name="connsiteX0" fmla="*/ 2048072 w 2048072"/>
                  <a:gd name="connsiteY0" fmla="*/ 1877343 h 2048072"/>
                  <a:gd name="connsiteX1" fmla="*/ 2041869 w 2048072"/>
                  <a:gd name="connsiteY1" fmla="*/ 1885638 h 2048072"/>
                  <a:gd name="connsiteX2" fmla="*/ 1885638 w 2048072"/>
                  <a:gd name="connsiteY2" fmla="*/ 2041869 h 2048072"/>
                  <a:gd name="connsiteX3" fmla="*/ 1877343 w 2048072"/>
                  <a:gd name="connsiteY3" fmla="*/ 2048072 h 2048072"/>
                  <a:gd name="connsiteX4" fmla="*/ 1152525 w 2048072"/>
                  <a:gd name="connsiteY4" fmla="*/ 0 h 2048072"/>
                  <a:gd name="connsiteX5" fmla="*/ 1796913 w 2048072"/>
                  <a:gd name="connsiteY5" fmla="*/ 196833 h 2048072"/>
                  <a:gd name="connsiteX6" fmla="*/ 1846248 w 2048072"/>
                  <a:gd name="connsiteY6" fmla="*/ 233725 h 2048072"/>
                  <a:gd name="connsiteX7" fmla="*/ 233725 w 2048072"/>
                  <a:gd name="connsiteY7" fmla="*/ 1846248 h 2048072"/>
                  <a:gd name="connsiteX8" fmla="*/ 196833 w 2048072"/>
                  <a:gd name="connsiteY8" fmla="*/ 1796913 h 2048072"/>
                  <a:gd name="connsiteX9" fmla="*/ 0 w 2048072"/>
                  <a:gd name="connsiteY9" fmla="*/ 1152525 h 2048072"/>
                  <a:gd name="connsiteX10" fmla="*/ 1152525 w 2048072"/>
                  <a:gd name="connsiteY10" fmla="*/ 0 h 2048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048072" h="2048072">
                    <a:moveTo>
                      <a:pt x="2048072" y="1877343"/>
                    </a:moveTo>
                    <a:lnTo>
                      <a:pt x="2041869" y="1885638"/>
                    </a:lnTo>
                    <a:cubicBezTo>
                      <a:pt x="1994894" y="1942559"/>
                      <a:pt x="1942559" y="1994894"/>
                      <a:pt x="1885638" y="2041869"/>
                    </a:cubicBezTo>
                    <a:lnTo>
                      <a:pt x="1877343" y="2048072"/>
                    </a:lnTo>
                    <a:close/>
                    <a:moveTo>
                      <a:pt x="1152525" y="0"/>
                    </a:moveTo>
                    <a:cubicBezTo>
                      <a:pt x="1391221" y="0"/>
                      <a:pt x="1612969" y="72563"/>
                      <a:pt x="1796913" y="196833"/>
                    </a:cubicBezTo>
                    <a:lnTo>
                      <a:pt x="1846248" y="233725"/>
                    </a:lnTo>
                    <a:lnTo>
                      <a:pt x="233725" y="1846248"/>
                    </a:lnTo>
                    <a:lnTo>
                      <a:pt x="196833" y="1796913"/>
                    </a:lnTo>
                    <a:cubicBezTo>
                      <a:pt x="72563" y="1612969"/>
                      <a:pt x="0" y="1391221"/>
                      <a:pt x="0" y="1152525"/>
                    </a:cubicBezTo>
                    <a:cubicBezTo>
                      <a:pt x="0" y="516003"/>
                      <a:pt x="516003" y="0"/>
                      <a:pt x="1152525" y="0"/>
                    </a:cubicBezTo>
                    <a:close/>
                  </a:path>
                </a:pathLst>
              </a:custGeom>
              <a:solidFill>
                <a:schemeClr val="bg1">
                  <a:alpha val="13000"/>
                </a:schemeClr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68580" tIns="34290" rIns="68580" bIns="34290"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45" name="椭圆 44"/>
              <p:cNvSpPr/>
              <p:nvPr/>
            </p:nvSpPr>
            <p:spPr>
              <a:xfrm>
                <a:off x="4225985" y="2537100"/>
                <a:ext cx="493145" cy="493144"/>
              </a:xfrm>
              <a:prstGeom prst="ellipse">
                <a:avLst/>
              </a:prstGeom>
              <a:gradFill flip="none" rotWithShape="1">
                <a:gsLst>
                  <a:gs pos="42000">
                    <a:srgbClr val="FFFFFF">
                      <a:alpha val="50000"/>
                    </a:srgbClr>
                  </a:gs>
                  <a:gs pos="100000">
                    <a:schemeClr val="bg1">
                      <a:lumMod val="100000"/>
                      <a:alpha val="0"/>
                    </a:schemeClr>
                  </a:gs>
                  <a:gs pos="0">
                    <a:schemeClr val="bg1">
                      <a:alpha val="90000"/>
                    </a:schemeClr>
                  </a:gs>
                </a:gsLst>
                <a:path path="shape">
                  <a:fillToRect l="50000" t="50000" r="50000" b="50000"/>
                </a:path>
                <a:tileRect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68580" tIns="34290" rIns="68580" bIns="34290"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46" name="椭圆 45"/>
              <p:cNvSpPr/>
              <p:nvPr/>
            </p:nvSpPr>
            <p:spPr>
              <a:xfrm rot="19629600">
                <a:off x="4718497" y="3459142"/>
                <a:ext cx="676052" cy="220863"/>
              </a:xfrm>
              <a:prstGeom prst="ellipse">
                <a:avLst/>
              </a:prstGeom>
              <a:gradFill flip="none" rotWithShape="1">
                <a:gsLst>
                  <a:gs pos="36000">
                    <a:srgbClr val="FFFFFF">
                      <a:alpha val="50000"/>
                    </a:srgbClr>
                  </a:gs>
                  <a:gs pos="100000">
                    <a:schemeClr val="bg1">
                      <a:lumMod val="100000"/>
                      <a:alpha val="0"/>
                    </a:schemeClr>
                  </a:gs>
                  <a:gs pos="0">
                    <a:schemeClr val="bg1">
                      <a:alpha val="90000"/>
                    </a:schemeClr>
                  </a:gs>
                </a:gsLst>
                <a:path path="shape">
                  <a:fillToRect l="50000" t="50000" r="50000" b="50000"/>
                </a:path>
                <a:tileRect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68580" tIns="34290" rIns="68580" bIns="34290" rtlCol="0" anchor="ctr"/>
              <a:lstStyle/>
              <a:p>
                <a:pPr algn="ctr"/>
                <a:endParaRPr lang="zh-CN" altLang="en-US"/>
              </a:p>
            </p:txBody>
          </p:sp>
        </p:grpSp>
        <p:sp>
          <p:nvSpPr>
            <p:cNvPr id="41" name="矩形 40"/>
            <p:cNvSpPr/>
            <p:nvPr/>
          </p:nvSpPr>
          <p:spPr>
            <a:xfrm>
              <a:off x="4210062" y="2100501"/>
              <a:ext cx="1104893" cy="903605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ctr" defTabSz="913765" fontAlgn="ctr">
                <a:lnSpc>
                  <a:spcPct val="120000"/>
                </a:lnSpc>
              </a:pPr>
              <a:r>
                <a:rPr lang="en-US" altLang="zh-CN" sz="4400" dirty="0">
                  <a:solidFill>
                    <a:srgbClr val="FDFDFD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05</a:t>
              </a:r>
              <a:endParaRPr lang="zh-CN" altLang="en-US" sz="4400" dirty="0">
                <a:solidFill>
                  <a:srgbClr val="FDFDFD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47" name="组合 46"/>
          <p:cNvGrpSpPr/>
          <p:nvPr/>
        </p:nvGrpSpPr>
        <p:grpSpPr>
          <a:xfrm>
            <a:off x="9777236" y="1768476"/>
            <a:ext cx="1584214" cy="1625811"/>
            <a:chOff x="9777871" y="1752601"/>
            <a:chExt cx="1584214" cy="1625811"/>
          </a:xfrm>
        </p:grpSpPr>
        <p:grpSp>
          <p:nvGrpSpPr>
            <p:cNvPr id="48" name="组合 47"/>
            <p:cNvGrpSpPr/>
            <p:nvPr/>
          </p:nvGrpSpPr>
          <p:grpSpPr>
            <a:xfrm>
              <a:off x="9777871" y="1752601"/>
              <a:ext cx="1584214" cy="1625811"/>
              <a:chOff x="9404967" y="3695460"/>
              <a:chExt cx="1237656" cy="1270153"/>
            </a:xfrm>
          </p:grpSpPr>
          <p:sp>
            <p:nvSpPr>
              <p:cNvPr id="55" name="椭圆 54"/>
              <p:cNvSpPr/>
              <p:nvPr/>
            </p:nvSpPr>
            <p:spPr>
              <a:xfrm>
                <a:off x="9515104" y="3887786"/>
                <a:ext cx="973138" cy="973137"/>
              </a:xfrm>
              <a:prstGeom prst="ellipse">
                <a:avLst/>
              </a:prstGeom>
              <a:solidFill>
                <a:srgbClr val="1F9776"/>
              </a:solidFill>
              <a:ln>
                <a:noFill/>
              </a:ln>
              <a:effectLst>
                <a:outerShdw blurRad="292100" dist="88900" dir="2700000" algn="tl" rotWithShape="0">
                  <a:prstClr val="black">
                    <a:alpha val="31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68580" tIns="34290" rIns="68580" bIns="34290"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56" name="椭圆 55"/>
              <p:cNvSpPr/>
              <p:nvPr/>
            </p:nvSpPr>
            <p:spPr>
              <a:xfrm>
                <a:off x="9410152" y="3772205"/>
                <a:ext cx="1193408" cy="1193408"/>
              </a:xfrm>
              <a:prstGeom prst="ellipse">
                <a:avLst/>
              </a:prstGeom>
              <a:gradFill>
                <a:gsLst>
                  <a:gs pos="100000">
                    <a:schemeClr val="bg1">
                      <a:alpha val="20000"/>
                    </a:schemeClr>
                  </a:gs>
                  <a:gs pos="45000">
                    <a:schemeClr val="bg1">
                      <a:alpha val="0"/>
                    </a:schemeClr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68580" tIns="34290" rIns="68580" bIns="34290"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57" name="任意多边形 56"/>
              <p:cNvSpPr/>
              <p:nvPr/>
            </p:nvSpPr>
            <p:spPr>
              <a:xfrm>
                <a:off x="9404967" y="3777650"/>
                <a:ext cx="1060362" cy="1060361"/>
              </a:xfrm>
              <a:custGeom>
                <a:avLst/>
                <a:gdLst>
                  <a:gd name="connsiteX0" fmla="*/ 2048072 w 2048072"/>
                  <a:gd name="connsiteY0" fmla="*/ 1877343 h 2048072"/>
                  <a:gd name="connsiteX1" fmla="*/ 2041869 w 2048072"/>
                  <a:gd name="connsiteY1" fmla="*/ 1885638 h 2048072"/>
                  <a:gd name="connsiteX2" fmla="*/ 1885638 w 2048072"/>
                  <a:gd name="connsiteY2" fmla="*/ 2041869 h 2048072"/>
                  <a:gd name="connsiteX3" fmla="*/ 1877343 w 2048072"/>
                  <a:gd name="connsiteY3" fmla="*/ 2048072 h 2048072"/>
                  <a:gd name="connsiteX4" fmla="*/ 1152525 w 2048072"/>
                  <a:gd name="connsiteY4" fmla="*/ 0 h 2048072"/>
                  <a:gd name="connsiteX5" fmla="*/ 1796913 w 2048072"/>
                  <a:gd name="connsiteY5" fmla="*/ 196833 h 2048072"/>
                  <a:gd name="connsiteX6" fmla="*/ 1846248 w 2048072"/>
                  <a:gd name="connsiteY6" fmla="*/ 233725 h 2048072"/>
                  <a:gd name="connsiteX7" fmla="*/ 233725 w 2048072"/>
                  <a:gd name="connsiteY7" fmla="*/ 1846248 h 2048072"/>
                  <a:gd name="connsiteX8" fmla="*/ 196833 w 2048072"/>
                  <a:gd name="connsiteY8" fmla="*/ 1796913 h 2048072"/>
                  <a:gd name="connsiteX9" fmla="*/ 0 w 2048072"/>
                  <a:gd name="connsiteY9" fmla="*/ 1152525 h 2048072"/>
                  <a:gd name="connsiteX10" fmla="*/ 1152525 w 2048072"/>
                  <a:gd name="connsiteY10" fmla="*/ 0 h 2048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048072" h="2048072">
                    <a:moveTo>
                      <a:pt x="2048072" y="1877343"/>
                    </a:moveTo>
                    <a:lnTo>
                      <a:pt x="2041869" y="1885638"/>
                    </a:lnTo>
                    <a:cubicBezTo>
                      <a:pt x="1994894" y="1942559"/>
                      <a:pt x="1942559" y="1994894"/>
                      <a:pt x="1885638" y="2041869"/>
                    </a:cubicBezTo>
                    <a:lnTo>
                      <a:pt x="1877343" y="2048072"/>
                    </a:lnTo>
                    <a:close/>
                    <a:moveTo>
                      <a:pt x="1152525" y="0"/>
                    </a:moveTo>
                    <a:cubicBezTo>
                      <a:pt x="1391221" y="0"/>
                      <a:pt x="1612969" y="72563"/>
                      <a:pt x="1796913" y="196833"/>
                    </a:cubicBezTo>
                    <a:lnTo>
                      <a:pt x="1846248" y="233725"/>
                    </a:lnTo>
                    <a:lnTo>
                      <a:pt x="233725" y="1846248"/>
                    </a:lnTo>
                    <a:lnTo>
                      <a:pt x="196833" y="1796913"/>
                    </a:lnTo>
                    <a:cubicBezTo>
                      <a:pt x="72563" y="1612969"/>
                      <a:pt x="0" y="1391221"/>
                      <a:pt x="0" y="1152525"/>
                    </a:cubicBezTo>
                    <a:cubicBezTo>
                      <a:pt x="0" y="516003"/>
                      <a:pt x="516003" y="0"/>
                      <a:pt x="1152525" y="0"/>
                    </a:cubicBezTo>
                    <a:close/>
                  </a:path>
                </a:pathLst>
              </a:custGeom>
              <a:solidFill>
                <a:schemeClr val="bg1">
                  <a:alpha val="13000"/>
                </a:schemeClr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68580" tIns="34290" rIns="68580" bIns="34290"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58" name="椭圆 57"/>
              <p:cNvSpPr/>
              <p:nvPr/>
            </p:nvSpPr>
            <p:spPr>
              <a:xfrm>
                <a:off x="9474059" y="3695460"/>
                <a:ext cx="493145" cy="493144"/>
              </a:xfrm>
              <a:prstGeom prst="ellipse">
                <a:avLst/>
              </a:prstGeom>
              <a:gradFill flip="none" rotWithShape="1">
                <a:gsLst>
                  <a:gs pos="42000">
                    <a:srgbClr val="FFFFFF">
                      <a:alpha val="50000"/>
                    </a:srgbClr>
                  </a:gs>
                  <a:gs pos="100000">
                    <a:schemeClr val="bg1">
                      <a:lumMod val="100000"/>
                      <a:alpha val="0"/>
                    </a:schemeClr>
                  </a:gs>
                  <a:gs pos="0">
                    <a:schemeClr val="bg1">
                      <a:alpha val="90000"/>
                    </a:schemeClr>
                  </a:gs>
                </a:gsLst>
                <a:path path="shape">
                  <a:fillToRect l="50000" t="50000" r="50000" b="50000"/>
                </a:path>
                <a:tileRect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68580" tIns="34290" rIns="68580" bIns="34290"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59" name="椭圆 58"/>
              <p:cNvSpPr/>
              <p:nvPr/>
            </p:nvSpPr>
            <p:spPr>
              <a:xfrm rot="19629600">
                <a:off x="9966571" y="4617502"/>
                <a:ext cx="676052" cy="220863"/>
              </a:xfrm>
              <a:prstGeom prst="ellipse">
                <a:avLst/>
              </a:prstGeom>
              <a:gradFill flip="none" rotWithShape="1">
                <a:gsLst>
                  <a:gs pos="36000">
                    <a:srgbClr val="FFFFFF">
                      <a:alpha val="50000"/>
                    </a:srgbClr>
                  </a:gs>
                  <a:gs pos="100000">
                    <a:schemeClr val="bg1">
                      <a:lumMod val="100000"/>
                      <a:alpha val="0"/>
                    </a:schemeClr>
                  </a:gs>
                  <a:gs pos="0">
                    <a:schemeClr val="bg1">
                      <a:alpha val="90000"/>
                    </a:schemeClr>
                  </a:gs>
                </a:gsLst>
                <a:path path="shape">
                  <a:fillToRect l="50000" t="50000" r="50000" b="50000"/>
                </a:path>
                <a:tileRect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68580" tIns="34290" rIns="68580" bIns="34290" rtlCol="0" anchor="ctr"/>
              <a:lstStyle/>
              <a:p>
                <a:pPr algn="ctr"/>
                <a:endParaRPr lang="zh-CN" altLang="en-US"/>
              </a:p>
            </p:txBody>
          </p:sp>
        </p:grpSp>
        <p:sp>
          <p:nvSpPr>
            <p:cNvPr id="49" name="矩形 48"/>
            <p:cNvSpPr/>
            <p:nvPr/>
          </p:nvSpPr>
          <p:spPr>
            <a:xfrm>
              <a:off x="9997635" y="2130289"/>
              <a:ext cx="1104893" cy="903605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ctr" defTabSz="913765" fontAlgn="ctr">
                <a:lnSpc>
                  <a:spcPct val="120000"/>
                </a:lnSpc>
              </a:pPr>
              <a:r>
                <a:rPr lang="en-US" altLang="zh-CN" sz="4400" dirty="0">
                  <a:solidFill>
                    <a:srgbClr val="FDFDFD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06</a:t>
              </a:r>
              <a:endParaRPr lang="zh-CN" altLang="en-US" sz="4400" dirty="0">
                <a:solidFill>
                  <a:srgbClr val="FDFDFD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60" name="组合 59"/>
          <p:cNvGrpSpPr/>
          <p:nvPr/>
        </p:nvGrpSpPr>
        <p:grpSpPr>
          <a:xfrm>
            <a:off x="3988670" y="4183873"/>
            <a:ext cx="1584213" cy="1632781"/>
            <a:chOff x="3988670" y="4183873"/>
            <a:chExt cx="1584213" cy="1632781"/>
          </a:xfrm>
        </p:grpSpPr>
        <p:grpSp>
          <p:nvGrpSpPr>
            <p:cNvPr id="61" name="组合 60"/>
            <p:cNvGrpSpPr/>
            <p:nvPr/>
          </p:nvGrpSpPr>
          <p:grpSpPr>
            <a:xfrm>
              <a:off x="3988670" y="4183873"/>
              <a:ext cx="1584213" cy="1632781"/>
              <a:chOff x="9404968" y="3695460"/>
              <a:chExt cx="1237655" cy="1275598"/>
            </a:xfrm>
          </p:grpSpPr>
          <p:sp>
            <p:nvSpPr>
              <p:cNvPr id="63" name="椭圆 62"/>
              <p:cNvSpPr/>
              <p:nvPr/>
            </p:nvSpPr>
            <p:spPr>
              <a:xfrm>
                <a:off x="9515104" y="3887786"/>
                <a:ext cx="973138" cy="973137"/>
              </a:xfrm>
              <a:prstGeom prst="ellipse">
                <a:avLst/>
              </a:prstGeom>
              <a:solidFill>
                <a:srgbClr val="89C145"/>
              </a:solidFill>
              <a:ln>
                <a:noFill/>
              </a:ln>
              <a:effectLst>
                <a:outerShdw blurRad="292100" dist="88900" dir="2700000" algn="tl" rotWithShape="0">
                  <a:prstClr val="black">
                    <a:alpha val="31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68580" tIns="34290" rIns="68580" bIns="34290"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64" name="椭圆 63"/>
              <p:cNvSpPr/>
              <p:nvPr/>
            </p:nvSpPr>
            <p:spPr>
              <a:xfrm>
                <a:off x="9412816" y="3777650"/>
                <a:ext cx="1193408" cy="1193408"/>
              </a:xfrm>
              <a:prstGeom prst="ellipse">
                <a:avLst/>
              </a:prstGeom>
              <a:gradFill>
                <a:gsLst>
                  <a:gs pos="100000">
                    <a:schemeClr val="bg1">
                      <a:alpha val="20000"/>
                    </a:schemeClr>
                  </a:gs>
                  <a:gs pos="45000">
                    <a:schemeClr val="bg1">
                      <a:alpha val="0"/>
                    </a:schemeClr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68580" tIns="34290" rIns="68580" bIns="34290"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65" name="任意多边形 64"/>
              <p:cNvSpPr/>
              <p:nvPr/>
            </p:nvSpPr>
            <p:spPr>
              <a:xfrm>
                <a:off x="9404968" y="3777651"/>
                <a:ext cx="1060362" cy="1060361"/>
              </a:xfrm>
              <a:custGeom>
                <a:avLst/>
                <a:gdLst>
                  <a:gd name="connsiteX0" fmla="*/ 2048072 w 2048072"/>
                  <a:gd name="connsiteY0" fmla="*/ 1877343 h 2048072"/>
                  <a:gd name="connsiteX1" fmla="*/ 2041869 w 2048072"/>
                  <a:gd name="connsiteY1" fmla="*/ 1885638 h 2048072"/>
                  <a:gd name="connsiteX2" fmla="*/ 1885638 w 2048072"/>
                  <a:gd name="connsiteY2" fmla="*/ 2041869 h 2048072"/>
                  <a:gd name="connsiteX3" fmla="*/ 1877343 w 2048072"/>
                  <a:gd name="connsiteY3" fmla="*/ 2048072 h 2048072"/>
                  <a:gd name="connsiteX4" fmla="*/ 1152525 w 2048072"/>
                  <a:gd name="connsiteY4" fmla="*/ 0 h 2048072"/>
                  <a:gd name="connsiteX5" fmla="*/ 1796913 w 2048072"/>
                  <a:gd name="connsiteY5" fmla="*/ 196833 h 2048072"/>
                  <a:gd name="connsiteX6" fmla="*/ 1846248 w 2048072"/>
                  <a:gd name="connsiteY6" fmla="*/ 233725 h 2048072"/>
                  <a:gd name="connsiteX7" fmla="*/ 233725 w 2048072"/>
                  <a:gd name="connsiteY7" fmla="*/ 1846248 h 2048072"/>
                  <a:gd name="connsiteX8" fmla="*/ 196833 w 2048072"/>
                  <a:gd name="connsiteY8" fmla="*/ 1796913 h 2048072"/>
                  <a:gd name="connsiteX9" fmla="*/ 0 w 2048072"/>
                  <a:gd name="connsiteY9" fmla="*/ 1152525 h 2048072"/>
                  <a:gd name="connsiteX10" fmla="*/ 1152525 w 2048072"/>
                  <a:gd name="connsiteY10" fmla="*/ 0 h 2048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048072" h="2048072">
                    <a:moveTo>
                      <a:pt x="2048072" y="1877343"/>
                    </a:moveTo>
                    <a:lnTo>
                      <a:pt x="2041869" y="1885638"/>
                    </a:lnTo>
                    <a:cubicBezTo>
                      <a:pt x="1994894" y="1942559"/>
                      <a:pt x="1942559" y="1994894"/>
                      <a:pt x="1885638" y="2041869"/>
                    </a:cubicBezTo>
                    <a:lnTo>
                      <a:pt x="1877343" y="2048072"/>
                    </a:lnTo>
                    <a:close/>
                    <a:moveTo>
                      <a:pt x="1152525" y="0"/>
                    </a:moveTo>
                    <a:cubicBezTo>
                      <a:pt x="1391221" y="0"/>
                      <a:pt x="1612969" y="72563"/>
                      <a:pt x="1796913" y="196833"/>
                    </a:cubicBezTo>
                    <a:lnTo>
                      <a:pt x="1846248" y="233725"/>
                    </a:lnTo>
                    <a:lnTo>
                      <a:pt x="233725" y="1846248"/>
                    </a:lnTo>
                    <a:lnTo>
                      <a:pt x="196833" y="1796913"/>
                    </a:lnTo>
                    <a:cubicBezTo>
                      <a:pt x="72563" y="1612969"/>
                      <a:pt x="0" y="1391221"/>
                      <a:pt x="0" y="1152525"/>
                    </a:cubicBezTo>
                    <a:cubicBezTo>
                      <a:pt x="0" y="516003"/>
                      <a:pt x="516003" y="0"/>
                      <a:pt x="1152525" y="0"/>
                    </a:cubicBezTo>
                    <a:close/>
                  </a:path>
                </a:pathLst>
              </a:custGeom>
              <a:solidFill>
                <a:schemeClr val="bg1">
                  <a:alpha val="13000"/>
                </a:schemeClr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68580" tIns="34290" rIns="68580" bIns="34290"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66" name="椭圆 65"/>
              <p:cNvSpPr/>
              <p:nvPr/>
            </p:nvSpPr>
            <p:spPr>
              <a:xfrm>
                <a:off x="9474059" y="3695460"/>
                <a:ext cx="493145" cy="493144"/>
              </a:xfrm>
              <a:prstGeom prst="ellipse">
                <a:avLst/>
              </a:prstGeom>
              <a:gradFill flip="none" rotWithShape="1">
                <a:gsLst>
                  <a:gs pos="42000">
                    <a:srgbClr val="FFFFFF">
                      <a:alpha val="50000"/>
                    </a:srgbClr>
                  </a:gs>
                  <a:gs pos="100000">
                    <a:schemeClr val="bg1">
                      <a:lumMod val="100000"/>
                      <a:alpha val="0"/>
                    </a:schemeClr>
                  </a:gs>
                  <a:gs pos="0">
                    <a:schemeClr val="bg1">
                      <a:alpha val="90000"/>
                    </a:schemeClr>
                  </a:gs>
                </a:gsLst>
                <a:path path="shape">
                  <a:fillToRect l="50000" t="50000" r="50000" b="50000"/>
                </a:path>
                <a:tileRect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68580" tIns="34290" rIns="68580" bIns="34290"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67" name="椭圆 66"/>
              <p:cNvSpPr/>
              <p:nvPr/>
            </p:nvSpPr>
            <p:spPr>
              <a:xfrm rot="19629600">
                <a:off x="9966571" y="4617502"/>
                <a:ext cx="676052" cy="220863"/>
              </a:xfrm>
              <a:prstGeom prst="ellipse">
                <a:avLst/>
              </a:prstGeom>
              <a:gradFill flip="none" rotWithShape="1">
                <a:gsLst>
                  <a:gs pos="36000">
                    <a:srgbClr val="FFFFFF">
                      <a:alpha val="50000"/>
                    </a:srgbClr>
                  </a:gs>
                  <a:gs pos="100000">
                    <a:schemeClr val="bg1">
                      <a:lumMod val="100000"/>
                      <a:alpha val="0"/>
                    </a:schemeClr>
                  </a:gs>
                  <a:gs pos="0">
                    <a:schemeClr val="bg1">
                      <a:alpha val="90000"/>
                    </a:schemeClr>
                  </a:gs>
                </a:gsLst>
                <a:path path="shape">
                  <a:fillToRect l="50000" t="50000" r="50000" b="50000"/>
                </a:path>
                <a:tileRect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68580" tIns="34290" rIns="68580" bIns="34290" rtlCol="0" anchor="ctr"/>
              <a:lstStyle/>
              <a:p>
                <a:pPr algn="ctr"/>
                <a:endParaRPr lang="zh-CN" altLang="en-US"/>
              </a:p>
            </p:txBody>
          </p:sp>
        </p:grpSp>
        <p:sp>
          <p:nvSpPr>
            <p:cNvPr id="62" name="矩形 61"/>
            <p:cNvSpPr/>
            <p:nvPr/>
          </p:nvSpPr>
          <p:spPr>
            <a:xfrm>
              <a:off x="4199148" y="4539471"/>
              <a:ext cx="1104893" cy="903605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ctr" defTabSz="913765" fontAlgn="ctr">
                <a:lnSpc>
                  <a:spcPct val="120000"/>
                </a:lnSpc>
              </a:pPr>
              <a:r>
                <a:rPr lang="en-US" altLang="zh-CN" sz="4400" dirty="0">
                  <a:solidFill>
                    <a:srgbClr val="FDFDFD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07</a:t>
              </a:r>
              <a:endParaRPr lang="zh-CN" altLang="en-US" sz="4400" dirty="0">
                <a:solidFill>
                  <a:srgbClr val="FDFDFD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68" name="组合 67"/>
          <p:cNvGrpSpPr/>
          <p:nvPr/>
        </p:nvGrpSpPr>
        <p:grpSpPr>
          <a:xfrm>
            <a:off x="9768269" y="4186250"/>
            <a:ext cx="1585895" cy="1610442"/>
            <a:chOff x="9768269" y="4186250"/>
            <a:chExt cx="1585895" cy="1610442"/>
          </a:xfrm>
        </p:grpSpPr>
        <p:grpSp>
          <p:nvGrpSpPr>
            <p:cNvPr id="69" name="组合 68"/>
            <p:cNvGrpSpPr/>
            <p:nvPr/>
          </p:nvGrpSpPr>
          <p:grpSpPr>
            <a:xfrm>
              <a:off x="9768269" y="4186250"/>
              <a:ext cx="1585895" cy="1610442"/>
              <a:chOff x="4155580" y="2537100"/>
              <a:chExt cx="1238969" cy="1258146"/>
            </a:xfrm>
          </p:grpSpPr>
          <p:sp>
            <p:nvSpPr>
              <p:cNvPr id="71" name="椭圆 70"/>
              <p:cNvSpPr/>
              <p:nvPr/>
            </p:nvSpPr>
            <p:spPr>
              <a:xfrm>
                <a:off x="4267030" y="2729426"/>
                <a:ext cx="973138" cy="973137"/>
              </a:xfrm>
              <a:prstGeom prst="ellipse">
                <a:avLst/>
              </a:prstGeom>
              <a:solidFill>
                <a:srgbClr val="F29C15"/>
              </a:solidFill>
              <a:ln>
                <a:noFill/>
              </a:ln>
              <a:effectLst>
                <a:outerShdw blurRad="292100" dist="88900" dir="2700000" algn="tl" rotWithShape="0">
                  <a:prstClr val="black">
                    <a:alpha val="31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68580" tIns="34290" rIns="68580" bIns="34290"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72" name="椭圆 71"/>
              <p:cNvSpPr/>
              <p:nvPr/>
            </p:nvSpPr>
            <p:spPr>
              <a:xfrm>
                <a:off x="4155580" y="2601838"/>
                <a:ext cx="1193408" cy="1193408"/>
              </a:xfrm>
              <a:prstGeom prst="ellipse">
                <a:avLst/>
              </a:prstGeom>
              <a:gradFill>
                <a:gsLst>
                  <a:gs pos="100000">
                    <a:schemeClr val="bg1">
                      <a:alpha val="20000"/>
                    </a:schemeClr>
                  </a:gs>
                  <a:gs pos="45000">
                    <a:schemeClr val="bg1">
                      <a:alpha val="0"/>
                    </a:schemeClr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68580" tIns="34290" rIns="68580" bIns="34290"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73" name="任意多边形 72"/>
              <p:cNvSpPr/>
              <p:nvPr/>
            </p:nvSpPr>
            <p:spPr>
              <a:xfrm>
                <a:off x="4156894" y="2619291"/>
                <a:ext cx="1060362" cy="1060361"/>
              </a:xfrm>
              <a:custGeom>
                <a:avLst/>
                <a:gdLst>
                  <a:gd name="connsiteX0" fmla="*/ 2048072 w 2048072"/>
                  <a:gd name="connsiteY0" fmla="*/ 1877343 h 2048072"/>
                  <a:gd name="connsiteX1" fmla="*/ 2041869 w 2048072"/>
                  <a:gd name="connsiteY1" fmla="*/ 1885638 h 2048072"/>
                  <a:gd name="connsiteX2" fmla="*/ 1885638 w 2048072"/>
                  <a:gd name="connsiteY2" fmla="*/ 2041869 h 2048072"/>
                  <a:gd name="connsiteX3" fmla="*/ 1877343 w 2048072"/>
                  <a:gd name="connsiteY3" fmla="*/ 2048072 h 2048072"/>
                  <a:gd name="connsiteX4" fmla="*/ 1152525 w 2048072"/>
                  <a:gd name="connsiteY4" fmla="*/ 0 h 2048072"/>
                  <a:gd name="connsiteX5" fmla="*/ 1796913 w 2048072"/>
                  <a:gd name="connsiteY5" fmla="*/ 196833 h 2048072"/>
                  <a:gd name="connsiteX6" fmla="*/ 1846248 w 2048072"/>
                  <a:gd name="connsiteY6" fmla="*/ 233725 h 2048072"/>
                  <a:gd name="connsiteX7" fmla="*/ 233725 w 2048072"/>
                  <a:gd name="connsiteY7" fmla="*/ 1846248 h 2048072"/>
                  <a:gd name="connsiteX8" fmla="*/ 196833 w 2048072"/>
                  <a:gd name="connsiteY8" fmla="*/ 1796913 h 2048072"/>
                  <a:gd name="connsiteX9" fmla="*/ 0 w 2048072"/>
                  <a:gd name="connsiteY9" fmla="*/ 1152525 h 2048072"/>
                  <a:gd name="connsiteX10" fmla="*/ 1152525 w 2048072"/>
                  <a:gd name="connsiteY10" fmla="*/ 0 h 2048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048072" h="2048072">
                    <a:moveTo>
                      <a:pt x="2048072" y="1877343"/>
                    </a:moveTo>
                    <a:lnTo>
                      <a:pt x="2041869" y="1885638"/>
                    </a:lnTo>
                    <a:cubicBezTo>
                      <a:pt x="1994894" y="1942559"/>
                      <a:pt x="1942559" y="1994894"/>
                      <a:pt x="1885638" y="2041869"/>
                    </a:cubicBezTo>
                    <a:lnTo>
                      <a:pt x="1877343" y="2048072"/>
                    </a:lnTo>
                    <a:close/>
                    <a:moveTo>
                      <a:pt x="1152525" y="0"/>
                    </a:moveTo>
                    <a:cubicBezTo>
                      <a:pt x="1391221" y="0"/>
                      <a:pt x="1612969" y="72563"/>
                      <a:pt x="1796913" y="196833"/>
                    </a:cubicBezTo>
                    <a:lnTo>
                      <a:pt x="1846248" y="233725"/>
                    </a:lnTo>
                    <a:lnTo>
                      <a:pt x="233725" y="1846248"/>
                    </a:lnTo>
                    <a:lnTo>
                      <a:pt x="196833" y="1796913"/>
                    </a:lnTo>
                    <a:cubicBezTo>
                      <a:pt x="72563" y="1612969"/>
                      <a:pt x="0" y="1391221"/>
                      <a:pt x="0" y="1152525"/>
                    </a:cubicBezTo>
                    <a:cubicBezTo>
                      <a:pt x="0" y="516003"/>
                      <a:pt x="516003" y="0"/>
                      <a:pt x="1152525" y="0"/>
                    </a:cubicBezTo>
                    <a:close/>
                  </a:path>
                </a:pathLst>
              </a:custGeom>
              <a:solidFill>
                <a:schemeClr val="bg1">
                  <a:alpha val="13000"/>
                </a:schemeClr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68580" tIns="34290" rIns="68580" bIns="34290"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74" name="椭圆 73"/>
              <p:cNvSpPr/>
              <p:nvPr/>
            </p:nvSpPr>
            <p:spPr>
              <a:xfrm>
                <a:off x="4225985" y="2537100"/>
                <a:ext cx="493145" cy="493144"/>
              </a:xfrm>
              <a:prstGeom prst="ellipse">
                <a:avLst/>
              </a:prstGeom>
              <a:gradFill flip="none" rotWithShape="1">
                <a:gsLst>
                  <a:gs pos="42000">
                    <a:srgbClr val="FFFFFF">
                      <a:alpha val="50000"/>
                    </a:srgbClr>
                  </a:gs>
                  <a:gs pos="100000">
                    <a:schemeClr val="bg1">
                      <a:lumMod val="100000"/>
                      <a:alpha val="0"/>
                    </a:schemeClr>
                  </a:gs>
                  <a:gs pos="0">
                    <a:schemeClr val="bg1">
                      <a:alpha val="90000"/>
                    </a:schemeClr>
                  </a:gs>
                </a:gsLst>
                <a:path path="shape">
                  <a:fillToRect l="50000" t="50000" r="50000" b="50000"/>
                </a:path>
                <a:tileRect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68580" tIns="34290" rIns="68580" bIns="34290"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75" name="椭圆 74"/>
              <p:cNvSpPr/>
              <p:nvPr/>
            </p:nvSpPr>
            <p:spPr>
              <a:xfrm rot="19629600">
                <a:off x="4718497" y="3459142"/>
                <a:ext cx="676052" cy="220863"/>
              </a:xfrm>
              <a:prstGeom prst="ellipse">
                <a:avLst/>
              </a:prstGeom>
              <a:gradFill flip="none" rotWithShape="1">
                <a:gsLst>
                  <a:gs pos="36000">
                    <a:srgbClr val="FFFFFF">
                      <a:alpha val="50000"/>
                    </a:srgbClr>
                  </a:gs>
                  <a:gs pos="100000">
                    <a:schemeClr val="bg1">
                      <a:lumMod val="100000"/>
                      <a:alpha val="0"/>
                    </a:schemeClr>
                  </a:gs>
                  <a:gs pos="0">
                    <a:schemeClr val="bg1">
                      <a:alpha val="90000"/>
                    </a:schemeClr>
                  </a:gs>
                </a:gsLst>
                <a:path path="shape">
                  <a:fillToRect l="50000" t="50000" r="50000" b="50000"/>
                </a:path>
                <a:tileRect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68580" tIns="34290" rIns="68580" bIns="34290" rtlCol="0" anchor="ctr"/>
              <a:lstStyle/>
              <a:p>
                <a:pPr algn="ctr"/>
                <a:endParaRPr lang="zh-CN" altLang="en-US"/>
              </a:p>
            </p:txBody>
          </p:sp>
        </p:grpSp>
        <p:sp>
          <p:nvSpPr>
            <p:cNvPr id="70" name="矩形 69"/>
            <p:cNvSpPr/>
            <p:nvPr/>
          </p:nvSpPr>
          <p:spPr>
            <a:xfrm>
              <a:off x="9986721" y="4569259"/>
              <a:ext cx="1104893" cy="903605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ctr" defTabSz="913765" fontAlgn="ctr">
                <a:lnSpc>
                  <a:spcPct val="120000"/>
                </a:lnSpc>
              </a:pPr>
              <a:r>
                <a:rPr lang="en-US" altLang="zh-CN" sz="4400" dirty="0">
                  <a:solidFill>
                    <a:srgbClr val="FDFDFD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08</a:t>
              </a:r>
              <a:endParaRPr lang="zh-CN" altLang="en-US" sz="4400" dirty="0">
                <a:solidFill>
                  <a:srgbClr val="FDFDFD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grpSp>
        <p:nvGrpSpPr>
          <p:cNvPr id="76" name="组合 75"/>
          <p:cNvGrpSpPr/>
          <p:nvPr/>
        </p:nvGrpSpPr>
        <p:grpSpPr>
          <a:xfrm>
            <a:off x="952834" y="1805329"/>
            <a:ext cx="1437014" cy="1652450"/>
            <a:chOff x="952834" y="1805329"/>
            <a:chExt cx="1437014" cy="1652450"/>
          </a:xfrm>
        </p:grpSpPr>
        <p:grpSp>
          <p:nvGrpSpPr>
            <p:cNvPr id="77" name="组合 76"/>
            <p:cNvGrpSpPr/>
            <p:nvPr/>
          </p:nvGrpSpPr>
          <p:grpSpPr>
            <a:xfrm>
              <a:off x="952834" y="1805329"/>
              <a:ext cx="1437014" cy="1652450"/>
              <a:chOff x="1791034" y="2578294"/>
              <a:chExt cx="1122657" cy="1290965"/>
            </a:xfrm>
          </p:grpSpPr>
          <p:pic>
            <p:nvPicPr>
              <p:cNvPr id="79" name="图片 78"/>
              <p:cNvPicPr>
                <a:picLocks noChangeAspect="1"/>
              </p:cNvPicPr>
              <p:nvPr/>
            </p:nvPicPr>
            <p:blipFill rotWithShape="1">
              <a:blip r:embed="rId2">
                <a:grayscl/>
                <a:extLst>
                  <a:ext uri="{BEBA8EAE-BF5A-486C-A8C5-ECC9F3942E4B}">
                    <a14:imgProps xmlns:a14="http://schemas.microsoft.com/office/drawing/2010/main">
                      <a14:imgLayer r:embed="rId3">
                        <a14:imgEffect>
                          <a14:colorTemperature colorTemp="2000"/>
                        </a14:imgEffect>
                      </a14:imgLayer>
                    </a14:imgProps>
                  </a:ext>
                </a:extLst>
              </a:blip>
              <a:srcRect b="72279"/>
              <a:stretch>
                <a:fillRect/>
              </a:stretch>
            </p:blipFill>
            <p:spPr>
              <a:xfrm rot="5400000">
                <a:off x="2218125" y="3173694"/>
                <a:ext cx="1290965" cy="100166"/>
              </a:xfrm>
              <a:prstGeom prst="rect">
                <a:avLst/>
              </a:prstGeom>
            </p:spPr>
          </p:pic>
          <p:pic>
            <p:nvPicPr>
              <p:cNvPr id="80" name="图片 79"/>
              <p:cNvPicPr>
                <a:picLocks noChangeAspect="1"/>
              </p:cNvPicPr>
              <p:nvPr/>
            </p:nvPicPr>
            <p:blipFill rotWithShape="1">
              <a:blip r:embed="rId2">
                <a:grayscl/>
                <a:extLst>
                  <a:ext uri="{BEBA8EAE-BF5A-486C-A8C5-ECC9F3942E4B}">
                    <a14:imgProps xmlns:a14="http://schemas.microsoft.com/office/drawing/2010/main">
                      <a14:imgLayer r:embed="rId3">
                        <a14:imgEffect>
                          <a14:colorTemperature colorTemp="2000"/>
                        </a14:imgEffect>
                      </a14:imgLayer>
                    </a14:imgProps>
                  </a:ext>
                </a:extLst>
              </a:blip>
              <a:srcRect b="72279"/>
              <a:stretch>
                <a:fillRect/>
              </a:stretch>
            </p:blipFill>
            <p:spPr>
              <a:xfrm rot="16200000" flipH="1">
                <a:off x="1195634" y="3173694"/>
                <a:ext cx="1290965" cy="100166"/>
              </a:xfrm>
              <a:prstGeom prst="rect">
                <a:avLst/>
              </a:prstGeom>
            </p:spPr>
          </p:pic>
        </p:grpSp>
        <p:sp>
          <p:nvSpPr>
            <p:cNvPr id="78" name="Freeform 48"/>
            <p:cNvSpPr>
              <a:spLocks noEditPoints="1"/>
            </p:cNvSpPr>
            <p:nvPr/>
          </p:nvSpPr>
          <p:spPr bwMode="auto">
            <a:xfrm>
              <a:off x="1418078" y="2335471"/>
              <a:ext cx="520842" cy="498549"/>
            </a:xfrm>
            <a:custGeom>
              <a:avLst/>
              <a:gdLst>
                <a:gd name="T0" fmla="*/ 419 w 628"/>
                <a:gd name="T1" fmla="*/ 232 h 600"/>
                <a:gd name="T2" fmla="*/ 411 w 628"/>
                <a:gd name="T3" fmla="*/ 249 h 600"/>
                <a:gd name="T4" fmla="*/ 408 w 628"/>
                <a:gd name="T5" fmla="*/ 261 h 600"/>
                <a:gd name="T6" fmla="*/ 409 w 628"/>
                <a:gd name="T7" fmla="*/ 283 h 600"/>
                <a:gd name="T8" fmla="*/ 417 w 628"/>
                <a:gd name="T9" fmla="*/ 304 h 600"/>
                <a:gd name="T10" fmla="*/ 424 w 628"/>
                <a:gd name="T11" fmla="*/ 315 h 600"/>
                <a:gd name="T12" fmla="*/ 441 w 628"/>
                <a:gd name="T13" fmla="*/ 330 h 600"/>
                <a:gd name="T14" fmla="*/ 453 w 628"/>
                <a:gd name="T15" fmla="*/ 335 h 600"/>
                <a:gd name="T16" fmla="*/ 478 w 628"/>
                <a:gd name="T17" fmla="*/ 200 h 600"/>
                <a:gd name="T18" fmla="*/ 449 w 628"/>
                <a:gd name="T19" fmla="*/ 206 h 600"/>
                <a:gd name="T20" fmla="*/ 433 w 628"/>
                <a:gd name="T21" fmla="*/ 216 h 600"/>
                <a:gd name="T22" fmla="*/ 425 w 628"/>
                <a:gd name="T23" fmla="*/ 224 h 600"/>
                <a:gd name="T24" fmla="*/ 384 w 628"/>
                <a:gd name="T25" fmla="*/ 70 h 600"/>
                <a:gd name="T26" fmla="*/ 314 w 628"/>
                <a:gd name="T27" fmla="*/ 140 h 600"/>
                <a:gd name="T28" fmla="*/ 379 w 628"/>
                <a:gd name="T29" fmla="*/ 283 h 600"/>
                <a:gd name="T30" fmla="*/ 379 w 628"/>
                <a:gd name="T31" fmla="*/ 254 h 600"/>
                <a:gd name="T32" fmla="*/ 359 w 628"/>
                <a:gd name="T33" fmla="*/ 154 h 600"/>
                <a:gd name="T34" fmla="*/ 250 w 628"/>
                <a:gd name="T35" fmla="*/ 270 h 600"/>
                <a:gd name="T36" fmla="*/ 314 w 628"/>
                <a:gd name="T37" fmla="*/ 396 h 600"/>
                <a:gd name="T38" fmla="*/ 282 w 628"/>
                <a:gd name="T39" fmla="*/ 400 h 600"/>
                <a:gd name="T40" fmla="*/ 267 w 628"/>
                <a:gd name="T41" fmla="*/ 382 h 600"/>
                <a:gd name="T42" fmla="*/ 257 w 628"/>
                <a:gd name="T43" fmla="*/ 374 h 600"/>
                <a:gd name="T44" fmla="*/ 214 w 628"/>
                <a:gd name="T45" fmla="*/ 356 h 600"/>
                <a:gd name="T46" fmla="*/ 195 w 628"/>
                <a:gd name="T47" fmla="*/ 354 h 600"/>
                <a:gd name="T48" fmla="*/ 0 w 628"/>
                <a:gd name="T49" fmla="*/ 600 h 600"/>
                <a:gd name="T50" fmla="*/ 83 w 628"/>
                <a:gd name="T51" fmla="*/ 454 h 600"/>
                <a:gd name="T52" fmla="*/ 216 w 628"/>
                <a:gd name="T53" fmla="*/ 454 h 600"/>
                <a:gd name="T54" fmla="*/ 301 w 628"/>
                <a:gd name="T55" fmla="*/ 600 h 600"/>
                <a:gd name="T56" fmla="*/ 282 w 628"/>
                <a:gd name="T57" fmla="*/ 400 h 600"/>
                <a:gd name="T58" fmla="*/ 433 w 628"/>
                <a:gd name="T59" fmla="*/ 354 h 600"/>
                <a:gd name="T60" fmla="*/ 413 w 628"/>
                <a:gd name="T61" fmla="*/ 356 h 600"/>
                <a:gd name="T62" fmla="*/ 361 w 628"/>
                <a:gd name="T63" fmla="*/ 382 h 600"/>
                <a:gd name="T64" fmla="*/ 353 w 628"/>
                <a:gd name="T65" fmla="*/ 391 h 600"/>
                <a:gd name="T66" fmla="*/ 389 w 628"/>
                <a:gd name="T67" fmla="*/ 600 h 600"/>
                <a:gd name="T68" fmla="*/ 410 w 628"/>
                <a:gd name="T69" fmla="*/ 600 h 600"/>
                <a:gd name="T70" fmla="*/ 564 w 628"/>
                <a:gd name="T71" fmla="*/ 454 h 600"/>
                <a:gd name="T72" fmla="*/ 628 w 628"/>
                <a:gd name="T73" fmla="*/ 460 h 600"/>
                <a:gd name="T74" fmla="*/ 151 w 628"/>
                <a:gd name="T75" fmla="*/ 340 h 600"/>
                <a:gd name="T76" fmla="*/ 186 w 628"/>
                <a:gd name="T77" fmla="*/ 330 h 600"/>
                <a:gd name="T78" fmla="*/ 196 w 628"/>
                <a:gd name="T79" fmla="*/ 323 h 600"/>
                <a:gd name="T80" fmla="*/ 216 w 628"/>
                <a:gd name="T81" fmla="*/ 295 h 600"/>
                <a:gd name="T82" fmla="*/ 219 w 628"/>
                <a:gd name="T83" fmla="*/ 281 h 600"/>
                <a:gd name="T84" fmla="*/ 219 w 628"/>
                <a:gd name="T85" fmla="*/ 258 h 600"/>
                <a:gd name="T86" fmla="*/ 214 w 628"/>
                <a:gd name="T87" fmla="*/ 241 h 600"/>
                <a:gd name="T88" fmla="*/ 208 w 628"/>
                <a:gd name="T89" fmla="*/ 231 h 600"/>
                <a:gd name="T90" fmla="*/ 195 w 628"/>
                <a:gd name="T91" fmla="*/ 217 h 600"/>
                <a:gd name="T92" fmla="*/ 186 w 628"/>
                <a:gd name="T93" fmla="*/ 210 h 600"/>
                <a:gd name="T94" fmla="*/ 151 w 628"/>
                <a:gd name="T95" fmla="*/ 200 h 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628" h="600">
                  <a:moveTo>
                    <a:pt x="425" y="224"/>
                  </a:moveTo>
                  <a:cubicBezTo>
                    <a:pt x="423" y="226"/>
                    <a:pt x="421" y="229"/>
                    <a:pt x="420" y="231"/>
                  </a:cubicBezTo>
                  <a:cubicBezTo>
                    <a:pt x="419" y="231"/>
                    <a:pt x="419" y="232"/>
                    <a:pt x="419" y="232"/>
                  </a:cubicBezTo>
                  <a:cubicBezTo>
                    <a:pt x="418" y="234"/>
                    <a:pt x="416" y="236"/>
                    <a:pt x="415" y="239"/>
                  </a:cubicBezTo>
                  <a:cubicBezTo>
                    <a:pt x="415" y="240"/>
                    <a:pt x="414" y="240"/>
                    <a:pt x="414" y="241"/>
                  </a:cubicBezTo>
                  <a:cubicBezTo>
                    <a:pt x="413" y="244"/>
                    <a:pt x="412" y="246"/>
                    <a:pt x="411" y="249"/>
                  </a:cubicBezTo>
                  <a:cubicBezTo>
                    <a:pt x="411" y="249"/>
                    <a:pt x="411" y="250"/>
                    <a:pt x="411" y="250"/>
                  </a:cubicBezTo>
                  <a:cubicBezTo>
                    <a:pt x="410" y="253"/>
                    <a:pt x="409" y="255"/>
                    <a:pt x="409" y="258"/>
                  </a:cubicBezTo>
                  <a:cubicBezTo>
                    <a:pt x="409" y="259"/>
                    <a:pt x="409" y="260"/>
                    <a:pt x="408" y="261"/>
                  </a:cubicBezTo>
                  <a:cubicBezTo>
                    <a:pt x="408" y="264"/>
                    <a:pt x="408" y="267"/>
                    <a:pt x="408" y="270"/>
                  </a:cubicBezTo>
                  <a:cubicBezTo>
                    <a:pt x="408" y="274"/>
                    <a:pt x="408" y="278"/>
                    <a:pt x="409" y="281"/>
                  </a:cubicBezTo>
                  <a:cubicBezTo>
                    <a:pt x="409" y="282"/>
                    <a:pt x="409" y="283"/>
                    <a:pt x="409" y="283"/>
                  </a:cubicBezTo>
                  <a:cubicBezTo>
                    <a:pt x="410" y="287"/>
                    <a:pt x="411" y="290"/>
                    <a:pt x="412" y="293"/>
                  </a:cubicBezTo>
                  <a:cubicBezTo>
                    <a:pt x="412" y="294"/>
                    <a:pt x="412" y="294"/>
                    <a:pt x="412" y="295"/>
                  </a:cubicBezTo>
                  <a:cubicBezTo>
                    <a:pt x="414" y="298"/>
                    <a:pt x="415" y="301"/>
                    <a:pt x="417" y="304"/>
                  </a:cubicBezTo>
                  <a:cubicBezTo>
                    <a:pt x="417" y="305"/>
                    <a:pt x="417" y="305"/>
                    <a:pt x="418" y="306"/>
                  </a:cubicBezTo>
                  <a:cubicBezTo>
                    <a:pt x="420" y="309"/>
                    <a:pt x="422" y="312"/>
                    <a:pt x="424" y="315"/>
                  </a:cubicBezTo>
                  <a:cubicBezTo>
                    <a:pt x="424" y="315"/>
                    <a:pt x="424" y="315"/>
                    <a:pt x="424" y="315"/>
                  </a:cubicBezTo>
                  <a:cubicBezTo>
                    <a:pt x="427" y="318"/>
                    <a:pt x="429" y="320"/>
                    <a:pt x="432" y="323"/>
                  </a:cubicBezTo>
                  <a:cubicBezTo>
                    <a:pt x="432" y="323"/>
                    <a:pt x="432" y="323"/>
                    <a:pt x="432" y="323"/>
                  </a:cubicBezTo>
                  <a:cubicBezTo>
                    <a:pt x="435" y="326"/>
                    <a:pt x="438" y="328"/>
                    <a:pt x="441" y="330"/>
                  </a:cubicBezTo>
                  <a:cubicBezTo>
                    <a:pt x="442" y="330"/>
                    <a:pt x="442" y="330"/>
                    <a:pt x="442" y="330"/>
                  </a:cubicBezTo>
                  <a:cubicBezTo>
                    <a:pt x="446" y="332"/>
                    <a:pt x="449" y="334"/>
                    <a:pt x="452" y="335"/>
                  </a:cubicBezTo>
                  <a:cubicBezTo>
                    <a:pt x="453" y="335"/>
                    <a:pt x="453" y="335"/>
                    <a:pt x="453" y="335"/>
                  </a:cubicBezTo>
                  <a:cubicBezTo>
                    <a:pt x="461" y="338"/>
                    <a:pt x="469" y="340"/>
                    <a:pt x="478" y="340"/>
                  </a:cubicBezTo>
                  <a:cubicBezTo>
                    <a:pt x="516" y="340"/>
                    <a:pt x="547" y="309"/>
                    <a:pt x="547" y="270"/>
                  </a:cubicBezTo>
                  <a:cubicBezTo>
                    <a:pt x="547" y="231"/>
                    <a:pt x="516" y="200"/>
                    <a:pt x="478" y="200"/>
                  </a:cubicBezTo>
                  <a:cubicBezTo>
                    <a:pt x="468" y="200"/>
                    <a:pt x="458" y="202"/>
                    <a:pt x="450" y="206"/>
                  </a:cubicBezTo>
                  <a:cubicBezTo>
                    <a:pt x="450" y="206"/>
                    <a:pt x="450" y="206"/>
                    <a:pt x="450" y="206"/>
                  </a:cubicBezTo>
                  <a:cubicBezTo>
                    <a:pt x="449" y="206"/>
                    <a:pt x="449" y="206"/>
                    <a:pt x="449" y="206"/>
                  </a:cubicBezTo>
                  <a:cubicBezTo>
                    <a:pt x="446" y="208"/>
                    <a:pt x="444" y="209"/>
                    <a:pt x="442" y="210"/>
                  </a:cubicBezTo>
                  <a:cubicBezTo>
                    <a:pt x="441" y="210"/>
                    <a:pt x="441" y="211"/>
                    <a:pt x="440" y="211"/>
                  </a:cubicBezTo>
                  <a:cubicBezTo>
                    <a:pt x="438" y="213"/>
                    <a:pt x="435" y="215"/>
                    <a:pt x="433" y="216"/>
                  </a:cubicBezTo>
                  <a:cubicBezTo>
                    <a:pt x="433" y="217"/>
                    <a:pt x="432" y="217"/>
                    <a:pt x="432" y="217"/>
                  </a:cubicBezTo>
                  <a:cubicBezTo>
                    <a:pt x="430" y="219"/>
                    <a:pt x="428" y="221"/>
                    <a:pt x="426" y="223"/>
                  </a:cubicBezTo>
                  <a:cubicBezTo>
                    <a:pt x="426" y="223"/>
                    <a:pt x="425" y="224"/>
                    <a:pt x="425" y="224"/>
                  </a:cubicBezTo>
                  <a:close/>
                  <a:moveTo>
                    <a:pt x="314" y="140"/>
                  </a:moveTo>
                  <a:lnTo>
                    <a:pt x="314" y="140"/>
                  </a:lnTo>
                  <a:cubicBezTo>
                    <a:pt x="353" y="140"/>
                    <a:pt x="384" y="108"/>
                    <a:pt x="384" y="70"/>
                  </a:cubicBezTo>
                  <a:cubicBezTo>
                    <a:pt x="384" y="31"/>
                    <a:pt x="353" y="0"/>
                    <a:pt x="314" y="0"/>
                  </a:cubicBezTo>
                  <a:cubicBezTo>
                    <a:pt x="275" y="0"/>
                    <a:pt x="244" y="31"/>
                    <a:pt x="244" y="70"/>
                  </a:cubicBezTo>
                  <a:cubicBezTo>
                    <a:pt x="244" y="108"/>
                    <a:pt x="275" y="140"/>
                    <a:pt x="314" y="140"/>
                  </a:cubicBezTo>
                  <a:close/>
                  <a:moveTo>
                    <a:pt x="379" y="336"/>
                  </a:moveTo>
                  <a:lnTo>
                    <a:pt x="379" y="336"/>
                  </a:lnTo>
                  <a:lnTo>
                    <a:pt x="379" y="283"/>
                  </a:lnTo>
                  <a:cubicBezTo>
                    <a:pt x="379" y="279"/>
                    <a:pt x="378" y="274"/>
                    <a:pt x="378" y="270"/>
                  </a:cubicBezTo>
                  <a:cubicBezTo>
                    <a:pt x="378" y="266"/>
                    <a:pt x="379" y="262"/>
                    <a:pt x="379" y="257"/>
                  </a:cubicBezTo>
                  <a:lnTo>
                    <a:pt x="379" y="254"/>
                  </a:lnTo>
                  <a:lnTo>
                    <a:pt x="380" y="254"/>
                  </a:lnTo>
                  <a:cubicBezTo>
                    <a:pt x="385" y="223"/>
                    <a:pt x="404" y="197"/>
                    <a:pt x="431" y="183"/>
                  </a:cubicBezTo>
                  <a:cubicBezTo>
                    <a:pt x="412" y="165"/>
                    <a:pt x="387" y="154"/>
                    <a:pt x="359" y="154"/>
                  </a:cubicBezTo>
                  <a:lnTo>
                    <a:pt x="269" y="154"/>
                  </a:lnTo>
                  <a:cubicBezTo>
                    <a:pt x="241" y="154"/>
                    <a:pt x="216" y="165"/>
                    <a:pt x="197" y="183"/>
                  </a:cubicBezTo>
                  <a:cubicBezTo>
                    <a:pt x="228" y="199"/>
                    <a:pt x="250" y="232"/>
                    <a:pt x="250" y="270"/>
                  </a:cubicBezTo>
                  <a:cubicBezTo>
                    <a:pt x="250" y="278"/>
                    <a:pt x="249" y="285"/>
                    <a:pt x="247" y="293"/>
                  </a:cubicBezTo>
                  <a:lnTo>
                    <a:pt x="247" y="335"/>
                  </a:lnTo>
                  <a:cubicBezTo>
                    <a:pt x="276" y="347"/>
                    <a:pt x="299" y="369"/>
                    <a:pt x="314" y="396"/>
                  </a:cubicBezTo>
                  <a:cubicBezTo>
                    <a:pt x="328" y="369"/>
                    <a:pt x="352" y="348"/>
                    <a:pt x="379" y="336"/>
                  </a:cubicBezTo>
                  <a:close/>
                  <a:moveTo>
                    <a:pt x="282" y="400"/>
                  </a:moveTo>
                  <a:lnTo>
                    <a:pt x="282" y="400"/>
                  </a:lnTo>
                  <a:cubicBezTo>
                    <a:pt x="280" y="397"/>
                    <a:pt x="278" y="394"/>
                    <a:pt x="275" y="391"/>
                  </a:cubicBezTo>
                  <a:cubicBezTo>
                    <a:pt x="275" y="390"/>
                    <a:pt x="274" y="390"/>
                    <a:pt x="274" y="390"/>
                  </a:cubicBezTo>
                  <a:cubicBezTo>
                    <a:pt x="272" y="387"/>
                    <a:pt x="270" y="385"/>
                    <a:pt x="267" y="382"/>
                  </a:cubicBezTo>
                  <a:cubicBezTo>
                    <a:pt x="267" y="382"/>
                    <a:pt x="266" y="382"/>
                    <a:pt x="266" y="381"/>
                  </a:cubicBezTo>
                  <a:cubicBezTo>
                    <a:pt x="263" y="379"/>
                    <a:pt x="261" y="377"/>
                    <a:pt x="258" y="375"/>
                  </a:cubicBezTo>
                  <a:cubicBezTo>
                    <a:pt x="257" y="374"/>
                    <a:pt x="257" y="374"/>
                    <a:pt x="257" y="374"/>
                  </a:cubicBezTo>
                  <a:cubicBezTo>
                    <a:pt x="247" y="367"/>
                    <a:pt x="237" y="362"/>
                    <a:pt x="225" y="359"/>
                  </a:cubicBezTo>
                  <a:cubicBezTo>
                    <a:pt x="223" y="358"/>
                    <a:pt x="220" y="357"/>
                    <a:pt x="218" y="357"/>
                  </a:cubicBezTo>
                  <a:cubicBezTo>
                    <a:pt x="217" y="356"/>
                    <a:pt x="215" y="356"/>
                    <a:pt x="214" y="356"/>
                  </a:cubicBezTo>
                  <a:cubicBezTo>
                    <a:pt x="212" y="356"/>
                    <a:pt x="210" y="355"/>
                    <a:pt x="208" y="355"/>
                  </a:cubicBezTo>
                  <a:cubicBezTo>
                    <a:pt x="207" y="355"/>
                    <a:pt x="206" y="355"/>
                    <a:pt x="205" y="355"/>
                  </a:cubicBezTo>
                  <a:cubicBezTo>
                    <a:pt x="202" y="354"/>
                    <a:pt x="199" y="354"/>
                    <a:pt x="195" y="354"/>
                  </a:cubicBezTo>
                  <a:lnTo>
                    <a:pt x="105" y="354"/>
                  </a:lnTo>
                  <a:cubicBezTo>
                    <a:pt x="47" y="354"/>
                    <a:pt x="0" y="401"/>
                    <a:pt x="0" y="460"/>
                  </a:cubicBezTo>
                  <a:lnTo>
                    <a:pt x="0" y="600"/>
                  </a:lnTo>
                  <a:lnTo>
                    <a:pt x="62" y="600"/>
                  </a:lnTo>
                  <a:lnTo>
                    <a:pt x="62" y="454"/>
                  </a:lnTo>
                  <a:lnTo>
                    <a:pt x="83" y="454"/>
                  </a:lnTo>
                  <a:lnTo>
                    <a:pt x="83" y="600"/>
                  </a:lnTo>
                  <a:lnTo>
                    <a:pt x="216" y="600"/>
                  </a:lnTo>
                  <a:lnTo>
                    <a:pt x="216" y="454"/>
                  </a:lnTo>
                  <a:lnTo>
                    <a:pt x="237" y="454"/>
                  </a:lnTo>
                  <a:lnTo>
                    <a:pt x="237" y="600"/>
                  </a:lnTo>
                  <a:lnTo>
                    <a:pt x="301" y="600"/>
                  </a:lnTo>
                  <a:lnTo>
                    <a:pt x="301" y="460"/>
                  </a:lnTo>
                  <a:cubicBezTo>
                    <a:pt x="301" y="437"/>
                    <a:pt x="294" y="417"/>
                    <a:pt x="282" y="400"/>
                  </a:cubicBezTo>
                  <a:cubicBezTo>
                    <a:pt x="282" y="400"/>
                    <a:pt x="282" y="400"/>
                    <a:pt x="282" y="400"/>
                  </a:cubicBezTo>
                  <a:close/>
                  <a:moveTo>
                    <a:pt x="523" y="354"/>
                  </a:moveTo>
                  <a:lnTo>
                    <a:pt x="523" y="354"/>
                  </a:lnTo>
                  <a:lnTo>
                    <a:pt x="433" y="354"/>
                  </a:lnTo>
                  <a:cubicBezTo>
                    <a:pt x="429" y="354"/>
                    <a:pt x="426" y="354"/>
                    <a:pt x="423" y="355"/>
                  </a:cubicBezTo>
                  <a:cubicBezTo>
                    <a:pt x="422" y="355"/>
                    <a:pt x="421" y="355"/>
                    <a:pt x="420" y="355"/>
                  </a:cubicBezTo>
                  <a:cubicBezTo>
                    <a:pt x="418" y="355"/>
                    <a:pt x="415" y="356"/>
                    <a:pt x="413" y="356"/>
                  </a:cubicBezTo>
                  <a:cubicBezTo>
                    <a:pt x="412" y="356"/>
                    <a:pt x="411" y="356"/>
                    <a:pt x="410" y="357"/>
                  </a:cubicBezTo>
                  <a:cubicBezTo>
                    <a:pt x="408" y="357"/>
                    <a:pt x="405" y="358"/>
                    <a:pt x="403" y="358"/>
                  </a:cubicBezTo>
                  <a:cubicBezTo>
                    <a:pt x="387" y="363"/>
                    <a:pt x="373" y="371"/>
                    <a:pt x="361" y="382"/>
                  </a:cubicBezTo>
                  <a:cubicBezTo>
                    <a:pt x="361" y="382"/>
                    <a:pt x="361" y="382"/>
                    <a:pt x="361" y="383"/>
                  </a:cubicBezTo>
                  <a:cubicBezTo>
                    <a:pt x="358" y="385"/>
                    <a:pt x="356" y="388"/>
                    <a:pt x="353" y="390"/>
                  </a:cubicBezTo>
                  <a:cubicBezTo>
                    <a:pt x="353" y="390"/>
                    <a:pt x="353" y="391"/>
                    <a:pt x="353" y="391"/>
                  </a:cubicBezTo>
                  <a:cubicBezTo>
                    <a:pt x="337" y="409"/>
                    <a:pt x="327" y="433"/>
                    <a:pt x="327" y="460"/>
                  </a:cubicBezTo>
                  <a:lnTo>
                    <a:pt x="327" y="600"/>
                  </a:lnTo>
                  <a:lnTo>
                    <a:pt x="389" y="600"/>
                  </a:lnTo>
                  <a:lnTo>
                    <a:pt x="389" y="454"/>
                  </a:lnTo>
                  <a:lnTo>
                    <a:pt x="410" y="454"/>
                  </a:lnTo>
                  <a:lnTo>
                    <a:pt x="410" y="600"/>
                  </a:lnTo>
                  <a:lnTo>
                    <a:pt x="543" y="600"/>
                  </a:lnTo>
                  <a:lnTo>
                    <a:pt x="543" y="454"/>
                  </a:lnTo>
                  <a:lnTo>
                    <a:pt x="564" y="454"/>
                  </a:lnTo>
                  <a:lnTo>
                    <a:pt x="564" y="600"/>
                  </a:lnTo>
                  <a:lnTo>
                    <a:pt x="628" y="600"/>
                  </a:lnTo>
                  <a:lnTo>
                    <a:pt x="628" y="460"/>
                  </a:lnTo>
                  <a:cubicBezTo>
                    <a:pt x="628" y="401"/>
                    <a:pt x="581" y="354"/>
                    <a:pt x="523" y="354"/>
                  </a:cubicBezTo>
                  <a:close/>
                  <a:moveTo>
                    <a:pt x="151" y="340"/>
                  </a:moveTo>
                  <a:lnTo>
                    <a:pt x="151" y="340"/>
                  </a:lnTo>
                  <a:cubicBezTo>
                    <a:pt x="159" y="340"/>
                    <a:pt x="167" y="338"/>
                    <a:pt x="175" y="335"/>
                  </a:cubicBezTo>
                  <a:cubicBezTo>
                    <a:pt x="175" y="335"/>
                    <a:pt x="175" y="335"/>
                    <a:pt x="176" y="335"/>
                  </a:cubicBezTo>
                  <a:cubicBezTo>
                    <a:pt x="179" y="334"/>
                    <a:pt x="183" y="332"/>
                    <a:pt x="186" y="330"/>
                  </a:cubicBezTo>
                  <a:cubicBezTo>
                    <a:pt x="186" y="330"/>
                    <a:pt x="186" y="330"/>
                    <a:pt x="186" y="330"/>
                  </a:cubicBezTo>
                  <a:cubicBezTo>
                    <a:pt x="190" y="328"/>
                    <a:pt x="193" y="326"/>
                    <a:pt x="196" y="323"/>
                  </a:cubicBezTo>
                  <a:cubicBezTo>
                    <a:pt x="196" y="323"/>
                    <a:pt x="196" y="323"/>
                    <a:pt x="196" y="323"/>
                  </a:cubicBezTo>
                  <a:cubicBezTo>
                    <a:pt x="202" y="318"/>
                    <a:pt x="206" y="312"/>
                    <a:pt x="210" y="306"/>
                  </a:cubicBezTo>
                  <a:cubicBezTo>
                    <a:pt x="211" y="305"/>
                    <a:pt x="211" y="305"/>
                    <a:pt x="211" y="304"/>
                  </a:cubicBezTo>
                  <a:cubicBezTo>
                    <a:pt x="213" y="301"/>
                    <a:pt x="214" y="298"/>
                    <a:pt x="216" y="295"/>
                  </a:cubicBezTo>
                  <a:cubicBezTo>
                    <a:pt x="216" y="294"/>
                    <a:pt x="216" y="294"/>
                    <a:pt x="216" y="293"/>
                  </a:cubicBezTo>
                  <a:cubicBezTo>
                    <a:pt x="217" y="290"/>
                    <a:pt x="218" y="287"/>
                    <a:pt x="219" y="283"/>
                  </a:cubicBezTo>
                  <a:cubicBezTo>
                    <a:pt x="219" y="282"/>
                    <a:pt x="219" y="282"/>
                    <a:pt x="219" y="281"/>
                  </a:cubicBezTo>
                  <a:cubicBezTo>
                    <a:pt x="220" y="278"/>
                    <a:pt x="220" y="274"/>
                    <a:pt x="220" y="270"/>
                  </a:cubicBezTo>
                  <a:cubicBezTo>
                    <a:pt x="220" y="267"/>
                    <a:pt x="220" y="264"/>
                    <a:pt x="220" y="261"/>
                  </a:cubicBezTo>
                  <a:cubicBezTo>
                    <a:pt x="219" y="260"/>
                    <a:pt x="219" y="259"/>
                    <a:pt x="219" y="258"/>
                  </a:cubicBezTo>
                  <a:cubicBezTo>
                    <a:pt x="219" y="255"/>
                    <a:pt x="218" y="252"/>
                    <a:pt x="217" y="250"/>
                  </a:cubicBezTo>
                  <a:cubicBezTo>
                    <a:pt x="217" y="249"/>
                    <a:pt x="217" y="249"/>
                    <a:pt x="217" y="249"/>
                  </a:cubicBezTo>
                  <a:cubicBezTo>
                    <a:pt x="216" y="246"/>
                    <a:pt x="215" y="244"/>
                    <a:pt x="214" y="241"/>
                  </a:cubicBezTo>
                  <a:cubicBezTo>
                    <a:pt x="214" y="240"/>
                    <a:pt x="213" y="240"/>
                    <a:pt x="213" y="239"/>
                  </a:cubicBezTo>
                  <a:cubicBezTo>
                    <a:pt x="212" y="236"/>
                    <a:pt x="210" y="234"/>
                    <a:pt x="209" y="231"/>
                  </a:cubicBezTo>
                  <a:lnTo>
                    <a:pt x="208" y="231"/>
                  </a:lnTo>
                  <a:cubicBezTo>
                    <a:pt x="207" y="229"/>
                    <a:pt x="205" y="226"/>
                    <a:pt x="203" y="224"/>
                  </a:cubicBezTo>
                  <a:cubicBezTo>
                    <a:pt x="203" y="224"/>
                    <a:pt x="202" y="223"/>
                    <a:pt x="202" y="223"/>
                  </a:cubicBezTo>
                  <a:cubicBezTo>
                    <a:pt x="200" y="221"/>
                    <a:pt x="198" y="219"/>
                    <a:pt x="195" y="217"/>
                  </a:cubicBezTo>
                  <a:cubicBezTo>
                    <a:pt x="195" y="217"/>
                    <a:pt x="195" y="217"/>
                    <a:pt x="195" y="216"/>
                  </a:cubicBezTo>
                  <a:cubicBezTo>
                    <a:pt x="193" y="215"/>
                    <a:pt x="190" y="213"/>
                    <a:pt x="188" y="211"/>
                  </a:cubicBezTo>
                  <a:cubicBezTo>
                    <a:pt x="187" y="211"/>
                    <a:pt x="187" y="210"/>
                    <a:pt x="186" y="210"/>
                  </a:cubicBezTo>
                  <a:cubicBezTo>
                    <a:pt x="184" y="209"/>
                    <a:pt x="181" y="207"/>
                    <a:pt x="179" y="206"/>
                  </a:cubicBezTo>
                  <a:cubicBezTo>
                    <a:pt x="179" y="206"/>
                    <a:pt x="178" y="206"/>
                    <a:pt x="178" y="206"/>
                  </a:cubicBezTo>
                  <a:cubicBezTo>
                    <a:pt x="170" y="202"/>
                    <a:pt x="160" y="200"/>
                    <a:pt x="151" y="200"/>
                  </a:cubicBezTo>
                  <a:cubicBezTo>
                    <a:pt x="112" y="200"/>
                    <a:pt x="81" y="231"/>
                    <a:pt x="81" y="270"/>
                  </a:cubicBezTo>
                  <a:cubicBezTo>
                    <a:pt x="81" y="309"/>
                    <a:pt x="112" y="340"/>
                    <a:pt x="151" y="340"/>
                  </a:cubicBezTo>
                  <a:close/>
                </a:path>
              </a:pathLst>
            </a:custGeom>
            <a:solidFill>
              <a:srgbClr val="1D6FA9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schemeClr val="accent2"/>
                </a:solidFill>
              </a:endParaRPr>
            </a:p>
          </p:txBody>
        </p:sp>
      </p:grpSp>
      <p:grpSp>
        <p:nvGrpSpPr>
          <p:cNvPr id="81" name="组合 80"/>
          <p:cNvGrpSpPr/>
          <p:nvPr/>
        </p:nvGrpSpPr>
        <p:grpSpPr>
          <a:xfrm>
            <a:off x="6741928" y="1804695"/>
            <a:ext cx="1437014" cy="1652450"/>
            <a:chOff x="6749548" y="1805330"/>
            <a:chExt cx="1437014" cy="1652450"/>
          </a:xfrm>
        </p:grpSpPr>
        <p:grpSp>
          <p:nvGrpSpPr>
            <p:cNvPr id="82" name="组合 81"/>
            <p:cNvGrpSpPr/>
            <p:nvPr/>
          </p:nvGrpSpPr>
          <p:grpSpPr>
            <a:xfrm>
              <a:off x="6749548" y="1805330"/>
              <a:ext cx="1437014" cy="1652450"/>
              <a:chOff x="7039108" y="3736654"/>
              <a:chExt cx="1122657" cy="1290965"/>
            </a:xfrm>
          </p:grpSpPr>
          <p:pic>
            <p:nvPicPr>
              <p:cNvPr id="84" name="图片 83"/>
              <p:cNvPicPr>
                <a:picLocks noChangeAspect="1"/>
              </p:cNvPicPr>
              <p:nvPr/>
            </p:nvPicPr>
            <p:blipFill rotWithShape="1">
              <a:blip r:embed="rId2">
                <a:grayscl/>
                <a:extLst>
                  <a:ext uri="{BEBA8EAE-BF5A-486C-A8C5-ECC9F3942E4B}">
                    <a14:imgProps xmlns:a14="http://schemas.microsoft.com/office/drawing/2010/main">
                      <a14:imgLayer r:embed="rId3">
                        <a14:imgEffect>
                          <a14:colorTemperature colorTemp="2000"/>
                        </a14:imgEffect>
                      </a14:imgLayer>
                    </a14:imgProps>
                  </a:ext>
                </a:extLst>
              </a:blip>
              <a:srcRect b="72279"/>
              <a:stretch>
                <a:fillRect/>
              </a:stretch>
            </p:blipFill>
            <p:spPr>
              <a:xfrm rot="5400000">
                <a:off x="7466199" y="4332054"/>
                <a:ext cx="1290965" cy="100166"/>
              </a:xfrm>
              <a:prstGeom prst="rect">
                <a:avLst/>
              </a:prstGeom>
            </p:spPr>
          </p:pic>
          <p:pic>
            <p:nvPicPr>
              <p:cNvPr id="85" name="图片 84"/>
              <p:cNvPicPr>
                <a:picLocks noChangeAspect="1"/>
              </p:cNvPicPr>
              <p:nvPr/>
            </p:nvPicPr>
            <p:blipFill rotWithShape="1">
              <a:blip r:embed="rId2">
                <a:grayscl/>
                <a:extLst>
                  <a:ext uri="{BEBA8EAE-BF5A-486C-A8C5-ECC9F3942E4B}">
                    <a14:imgProps xmlns:a14="http://schemas.microsoft.com/office/drawing/2010/main">
                      <a14:imgLayer r:embed="rId3">
                        <a14:imgEffect>
                          <a14:colorTemperature colorTemp="2000"/>
                        </a14:imgEffect>
                      </a14:imgLayer>
                    </a14:imgProps>
                  </a:ext>
                </a:extLst>
              </a:blip>
              <a:srcRect b="72279"/>
              <a:stretch>
                <a:fillRect/>
              </a:stretch>
            </p:blipFill>
            <p:spPr>
              <a:xfrm rot="16200000" flipH="1">
                <a:off x="6443708" y="4332054"/>
                <a:ext cx="1290965" cy="100166"/>
              </a:xfrm>
              <a:prstGeom prst="rect">
                <a:avLst/>
              </a:prstGeom>
            </p:spPr>
          </p:pic>
        </p:grpSp>
        <p:sp>
          <p:nvSpPr>
            <p:cNvPr id="83" name="Freeform 26"/>
            <p:cNvSpPr>
              <a:spLocks noEditPoints="1"/>
            </p:cNvSpPr>
            <p:nvPr/>
          </p:nvSpPr>
          <p:spPr bwMode="auto">
            <a:xfrm>
              <a:off x="7272247" y="2402121"/>
              <a:ext cx="436753" cy="458868"/>
            </a:xfrm>
            <a:custGeom>
              <a:avLst/>
              <a:gdLst>
                <a:gd name="T0" fmla="*/ 139 w 577"/>
                <a:gd name="T1" fmla="*/ 87 h 609"/>
                <a:gd name="T2" fmla="*/ 27 w 577"/>
                <a:gd name="T3" fmla="*/ 87 h 609"/>
                <a:gd name="T4" fmla="*/ 27 w 577"/>
                <a:gd name="T5" fmla="*/ 48 h 609"/>
                <a:gd name="T6" fmla="*/ 139 w 577"/>
                <a:gd name="T7" fmla="*/ 48 h 609"/>
                <a:gd name="T8" fmla="*/ 139 w 577"/>
                <a:gd name="T9" fmla="*/ 87 h 609"/>
                <a:gd name="T10" fmla="*/ 139 w 577"/>
                <a:gd name="T11" fmla="*/ 179 h 609"/>
                <a:gd name="T12" fmla="*/ 27 w 577"/>
                <a:gd name="T13" fmla="*/ 179 h 609"/>
                <a:gd name="T14" fmla="*/ 27 w 577"/>
                <a:gd name="T15" fmla="*/ 140 h 609"/>
                <a:gd name="T16" fmla="*/ 139 w 577"/>
                <a:gd name="T17" fmla="*/ 140 h 609"/>
                <a:gd name="T18" fmla="*/ 139 w 577"/>
                <a:gd name="T19" fmla="*/ 179 h 609"/>
                <a:gd name="T20" fmla="*/ 139 w 577"/>
                <a:gd name="T21" fmla="*/ 271 h 609"/>
                <a:gd name="T22" fmla="*/ 27 w 577"/>
                <a:gd name="T23" fmla="*/ 271 h 609"/>
                <a:gd name="T24" fmla="*/ 27 w 577"/>
                <a:gd name="T25" fmla="*/ 232 h 609"/>
                <a:gd name="T26" fmla="*/ 139 w 577"/>
                <a:gd name="T27" fmla="*/ 232 h 609"/>
                <a:gd name="T28" fmla="*/ 139 w 577"/>
                <a:gd name="T29" fmla="*/ 271 h 609"/>
                <a:gd name="T30" fmla="*/ 0 w 577"/>
                <a:gd name="T31" fmla="*/ 609 h 609"/>
                <a:gd name="T32" fmla="*/ 166 w 577"/>
                <a:gd name="T33" fmla="*/ 609 h 609"/>
                <a:gd name="T34" fmla="*/ 166 w 577"/>
                <a:gd name="T35" fmla="*/ 0 h 609"/>
                <a:gd name="T36" fmla="*/ 0 w 577"/>
                <a:gd name="T37" fmla="*/ 0 h 609"/>
                <a:gd name="T38" fmla="*/ 0 w 577"/>
                <a:gd name="T39" fmla="*/ 609 h 609"/>
                <a:gd name="T40" fmla="*/ 344 w 577"/>
                <a:gd name="T41" fmla="*/ 87 h 609"/>
                <a:gd name="T42" fmla="*/ 232 w 577"/>
                <a:gd name="T43" fmla="*/ 87 h 609"/>
                <a:gd name="T44" fmla="*/ 232 w 577"/>
                <a:gd name="T45" fmla="*/ 48 h 609"/>
                <a:gd name="T46" fmla="*/ 344 w 577"/>
                <a:gd name="T47" fmla="*/ 48 h 609"/>
                <a:gd name="T48" fmla="*/ 344 w 577"/>
                <a:gd name="T49" fmla="*/ 87 h 609"/>
                <a:gd name="T50" fmla="*/ 344 w 577"/>
                <a:gd name="T51" fmla="*/ 179 h 609"/>
                <a:gd name="T52" fmla="*/ 232 w 577"/>
                <a:gd name="T53" fmla="*/ 179 h 609"/>
                <a:gd name="T54" fmla="*/ 232 w 577"/>
                <a:gd name="T55" fmla="*/ 140 h 609"/>
                <a:gd name="T56" fmla="*/ 344 w 577"/>
                <a:gd name="T57" fmla="*/ 140 h 609"/>
                <a:gd name="T58" fmla="*/ 344 w 577"/>
                <a:gd name="T59" fmla="*/ 179 h 609"/>
                <a:gd name="T60" fmla="*/ 344 w 577"/>
                <a:gd name="T61" fmla="*/ 271 h 609"/>
                <a:gd name="T62" fmla="*/ 232 w 577"/>
                <a:gd name="T63" fmla="*/ 271 h 609"/>
                <a:gd name="T64" fmla="*/ 232 w 577"/>
                <a:gd name="T65" fmla="*/ 232 h 609"/>
                <a:gd name="T66" fmla="*/ 344 w 577"/>
                <a:gd name="T67" fmla="*/ 232 h 609"/>
                <a:gd name="T68" fmla="*/ 344 w 577"/>
                <a:gd name="T69" fmla="*/ 271 h 609"/>
                <a:gd name="T70" fmla="*/ 205 w 577"/>
                <a:gd name="T71" fmla="*/ 609 h 609"/>
                <a:gd name="T72" fmla="*/ 371 w 577"/>
                <a:gd name="T73" fmla="*/ 609 h 609"/>
                <a:gd name="T74" fmla="*/ 371 w 577"/>
                <a:gd name="T75" fmla="*/ 0 h 609"/>
                <a:gd name="T76" fmla="*/ 205 w 577"/>
                <a:gd name="T77" fmla="*/ 0 h 609"/>
                <a:gd name="T78" fmla="*/ 205 w 577"/>
                <a:gd name="T79" fmla="*/ 609 h 609"/>
                <a:gd name="T80" fmla="*/ 549 w 577"/>
                <a:gd name="T81" fmla="*/ 87 h 609"/>
                <a:gd name="T82" fmla="*/ 437 w 577"/>
                <a:gd name="T83" fmla="*/ 87 h 609"/>
                <a:gd name="T84" fmla="*/ 437 w 577"/>
                <a:gd name="T85" fmla="*/ 48 h 609"/>
                <a:gd name="T86" fmla="*/ 549 w 577"/>
                <a:gd name="T87" fmla="*/ 48 h 609"/>
                <a:gd name="T88" fmla="*/ 549 w 577"/>
                <a:gd name="T89" fmla="*/ 87 h 609"/>
                <a:gd name="T90" fmla="*/ 549 w 577"/>
                <a:gd name="T91" fmla="*/ 179 h 609"/>
                <a:gd name="T92" fmla="*/ 437 w 577"/>
                <a:gd name="T93" fmla="*/ 179 h 609"/>
                <a:gd name="T94" fmla="*/ 437 w 577"/>
                <a:gd name="T95" fmla="*/ 140 h 609"/>
                <a:gd name="T96" fmla="*/ 549 w 577"/>
                <a:gd name="T97" fmla="*/ 140 h 609"/>
                <a:gd name="T98" fmla="*/ 549 w 577"/>
                <a:gd name="T99" fmla="*/ 179 h 609"/>
                <a:gd name="T100" fmla="*/ 549 w 577"/>
                <a:gd name="T101" fmla="*/ 271 h 609"/>
                <a:gd name="T102" fmla="*/ 437 w 577"/>
                <a:gd name="T103" fmla="*/ 271 h 609"/>
                <a:gd name="T104" fmla="*/ 437 w 577"/>
                <a:gd name="T105" fmla="*/ 232 h 609"/>
                <a:gd name="T106" fmla="*/ 549 w 577"/>
                <a:gd name="T107" fmla="*/ 232 h 609"/>
                <a:gd name="T108" fmla="*/ 549 w 577"/>
                <a:gd name="T109" fmla="*/ 271 h 609"/>
                <a:gd name="T110" fmla="*/ 410 w 577"/>
                <a:gd name="T111" fmla="*/ 609 h 609"/>
                <a:gd name="T112" fmla="*/ 577 w 577"/>
                <a:gd name="T113" fmla="*/ 609 h 609"/>
                <a:gd name="T114" fmla="*/ 577 w 577"/>
                <a:gd name="T115" fmla="*/ 0 h 609"/>
                <a:gd name="T116" fmla="*/ 410 w 577"/>
                <a:gd name="T117" fmla="*/ 0 h 609"/>
                <a:gd name="T118" fmla="*/ 410 w 577"/>
                <a:gd name="T119" fmla="*/ 609 h 6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577" h="609">
                  <a:moveTo>
                    <a:pt x="139" y="87"/>
                  </a:moveTo>
                  <a:lnTo>
                    <a:pt x="27" y="87"/>
                  </a:lnTo>
                  <a:lnTo>
                    <a:pt x="27" y="48"/>
                  </a:lnTo>
                  <a:lnTo>
                    <a:pt x="139" y="48"/>
                  </a:lnTo>
                  <a:lnTo>
                    <a:pt x="139" y="87"/>
                  </a:lnTo>
                  <a:close/>
                  <a:moveTo>
                    <a:pt x="139" y="179"/>
                  </a:moveTo>
                  <a:lnTo>
                    <a:pt x="27" y="179"/>
                  </a:lnTo>
                  <a:lnTo>
                    <a:pt x="27" y="140"/>
                  </a:lnTo>
                  <a:lnTo>
                    <a:pt x="139" y="140"/>
                  </a:lnTo>
                  <a:lnTo>
                    <a:pt x="139" y="179"/>
                  </a:lnTo>
                  <a:close/>
                  <a:moveTo>
                    <a:pt x="139" y="271"/>
                  </a:moveTo>
                  <a:lnTo>
                    <a:pt x="27" y="271"/>
                  </a:lnTo>
                  <a:lnTo>
                    <a:pt x="27" y="232"/>
                  </a:lnTo>
                  <a:lnTo>
                    <a:pt x="139" y="232"/>
                  </a:lnTo>
                  <a:lnTo>
                    <a:pt x="139" y="271"/>
                  </a:lnTo>
                  <a:close/>
                  <a:moveTo>
                    <a:pt x="0" y="609"/>
                  </a:moveTo>
                  <a:lnTo>
                    <a:pt x="166" y="609"/>
                  </a:lnTo>
                  <a:lnTo>
                    <a:pt x="166" y="0"/>
                  </a:lnTo>
                  <a:lnTo>
                    <a:pt x="0" y="0"/>
                  </a:lnTo>
                  <a:lnTo>
                    <a:pt x="0" y="609"/>
                  </a:lnTo>
                  <a:close/>
                  <a:moveTo>
                    <a:pt x="344" y="87"/>
                  </a:moveTo>
                  <a:lnTo>
                    <a:pt x="232" y="87"/>
                  </a:lnTo>
                  <a:lnTo>
                    <a:pt x="232" y="48"/>
                  </a:lnTo>
                  <a:lnTo>
                    <a:pt x="344" y="48"/>
                  </a:lnTo>
                  <a:lnTo>
                    <a:pt x="344" y="87"/>
                  </a:lnTo>
                  <a:close/>
                  <a:moveTo>
                    <a:pt x="344" y="179"/>
                  </a:moveTo>
                  <a:lnTo>
                    <a:pt x="232" y="179"/>
                  </a:lnTo>
                  <a:lnTo>
                    <a:pt x="232" y="140"/>
                  </a:lnTo>
                  <a:lnTo>
                    <a:pt x="344" y="140"/>
                  </a:lnTo>
                  <a:lnTo>
                    <a:pt x="344" y="179"/>
                  </a:lnTo>
                  <a:close/>
                  <a:moveTo>
                    <a:pt x="344" y="271"/>
                  </a:moveTo>
                  <a:lnTo>
                    <a:pt x="232" y="271"/>
                  </a:lnTo>
                  <a:lnTo>
                    <a:pt x="232" y="232"/>
                  </a:lnTo>
                  <a:lnTo>
                    <a:pt x="344" y="232"/>
                  </a:lnTo>
                  <a:lnTo>
                    <a:pt x="344" y="271"/>
                  </a:lnTo>
                  <a:close/>
                  <a:moveTo>
                    <a:pt x="205" y="609"/>
                  </a:moveTo>
                  <a:lnTo>
                    <a:pt x="371" y="609"/>
                  </a:lnTo>
                  <a:lnTo>
                    <a:pt x="371" y="0"/>
                  </a:lnTo>
                  <a:lnTo>
                    <a:pt x="205" y="0"/>
                  </a:lnTo>
                  <a:lnTo>
                    <a:pt x="205" y="609"/>
                  </a:lnTo>
                  <a:close/>
                  <a:moveTo>
                    <a:pt x="549" y="87"/>
                  </a:moveTo>
                  <a:lnTo>
                    <a:pt x="437" y="87"/>
                  </a:lnTo>
                  <a:lnTo>
                    <a:pt x="437" y="48"/>
                  </a:lnTo>
                  <a:lnTo>
                    <a:pt x="549" y="48"/>
                  </a:lnTo>
                  <a:lnTo>
                    <a:pt x="549" y="87"/>
                  </a:lnTo>
                  <a:close/>
                  <a:moveTo>
                    <a:pt x="549" y="179"/>
                  </a:moveTo>
                  <a:lnTo>
                    <a:pt x="437" y="179"/>
                  </a:lnTo>
                  <a:lnTo>
                    <a:pt x="437" y="140"/>
                  </a:lnTo>
                  <a:lnTo>
                    <a:pt x="549" y="140"/>
                  </a:lnTo>
                  <a:lnTo>
                    <a:pt x="549" y="179"/>
                  </a:lnTo>
                  <a:close/>
                  <a:moveTo>
                    <a:pt x="549" y="271"/>
                  </a:moveTo>
                  <a:lnTo>
                    <a:pt x="437" y="271"/>
                  </a:lnTo>
                  <a:lnTo>
                    <a:pt x="437" y="232"/>
                  </a:lnTo>
                  <a:lnTo>
                    <a:pt x="549" y="232"/>
                  </a:lnTo>
                  <a:lnTo>
                    <a:pt x="549" y="271"/>
                  </a:lnTo>
                  <a:close/>
                  <a:moveTo>
                    <a:pt x="410" y="609"/>
                  </a:moveTo>
                  <a:lnTo>
                    <a:pt x="577" y="609"/>
                  </a:lnTo>
                  <a:lnTo>
                    <a:pt x="577" y="0"/>
                  </a:lnTo>
                  <a:lnTo>
                    <a:pt x="410" y="0"/>
                  </a:lnTo>
                  <a:lnTo>
                    <a:pt x="410" y="609"/>
                  </a:lnTo>
                  <a:close/>
                </a:path>
              </a:pathLst>
            </a:custGeom>
            <a:solidFill>
              <a:srgbClr val="1F9776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schemeClr val="accent2"/>
                </a:solidFill>
              </a:endParaRPr>
            </a:p>
          </p:txBody>
        </p:sp>
      </p:grpSp>
      <p:grpSp>
        <p:nvGrpSpPr>
          <p:cNvPr id="86" name="组合 85"/>
          <p:cNvGrpSpPr/>
          <p:nvPr/>
        </p:nvGrpSpPr>
        <p:grpSpPr>
          <a:xfrm>
            <a:off x="6741622" y="4238979"/>
            <a:ext cx="1437014" cy="1652450"/>
            <a:chOff x="6741622" y="4238979"/>
            <a:chExt cx="1437014" cy="1652450"/>
          </a:xfrm>
        </p:grpSpPr>
        <p:grpSp>
          <p:nvGrpSpPr>
            <p:cNvPr id="87" name="组合 86"/>
            <p:cNvGrpSpPr/>
            <p:nvPr/>
          </p:nvGrpSpPr>
          <p:grpSpPr>
            <a:xfrm>
              <a:off x="6741622" y="4238979"/>
              <a:ext cx="1437014" cy="1652450"/>
              <a:chOff x="1791034" y="2578294"/>
              <a:chExt cx="1122657" cy="1290965"/>
            </a:xfrm>
          </p:grpSpPr>
          <p:pic>
            <p:nvPicPr>
              <p:cNvPr id="89" name="图片 88"/>
              <p:cNvPicPr>
                <a:picLocks noChangeAspect="1"/>
              </p:cNvPicPr>
              <p:nvPr/>
            </p:nvPicPr>
            <p:blipFill rotWithShape="1">
              <a:blip r:embed="rId2">
                <a:grayscl/>
                <a:extLst>
                  <a:ext uri="{BEBA8EAE-BF5A-486C-A8C5-ECC9F3942E4B}">
                    <a14:imgProps xmlns:a14="http://schemas.microsoft.com/office/drawing/2010/main">
                      <a14:imgLayer r:embed="rId3">
                        <a14:imgEffect>
                          <a14:colorTemperature colorTemp="2000"/>
                        </a14:imgEffect>
                      </a14:imgLayer>
                    </a14:imgProps>
                  </a:ext>
                </a:extLst>
              </a:blip>
              <a:srcRect b="72279"/>
              <a:stretch>
                <a:fillRect/>
              </a:stretch>
            </p:blipFill>
            <p:spPr>
              <a:xfrm rot="5400000">
                <a:off x="2218125" y="3173694"/>
                <a:ext cx="1290965" cy="100166"/>
              </a:xfrm>
              <a:prstGeom prst="rect">
                <a:avLst/>
              </a:prstGeom>
            </p:spPr>
          </p:pic>
          <p:pic>
            <p:nvPicPr>
              <p:cNvPr id="90" name="图片 89"/>
              <p:cNvPicPr>
                <a:picLocks noChangeAspect="1"/>
              </p:cNvPicPr>
              <p:nvPr/>
            </p:nvPicPr>
            <p:blipFill rotWithShape="1">
              <a:blip r:embed="rId2">
                <a:grayscl/>
                <a:extLst>
                  <a:ext uri="{BEBA8EAE-BF5A-486C-A8C5-ECC9F3942E4B}">
                    <a14:imgProps xmlns:a14="http://schemas.microsoft.com/office/drawing/2010/main">
                      <a14:imgLayer r:embed="rId3">
                        <a14:imgEffect>
                          <a14:colorTemperature colorTemp="2000"/>
                        </a14:imgEffect>
                      </a14:imgLayer>
                    </a14:imgProps>
                  </a:ext>
                </a:extLst>
              </a:blip>
              <a:srcRect b="72279"/>
              <a:stretch>
                <a:fillRect/>
              </a:stretch>
            </p:blipFill>
            <p:spPr>
              <a:xfrm rot="16200000" flipH="1">
                <a:off x="1195634" y="3173694"/>
                <a:ext cx="1290965" cy="100166"/>
              </a:xfrm>
              <a:prstGeom prst="rect">
                <a:avLst/>
              </a:prstGeom>
            </p:spPr>
          </p:pic>
        </p:grpSp>
        <p:sp>
          <p:nvSpPr>
            <p:cNvPr id="88" name="Freeform 31"/>
            <p:cNvSpPr>
              <a:spLocks noEditPoints="1"/>
            </p:cNvSpPr>
            <p:nvPr/>
          </p:nvSpPr>
          <p:spPr bwMode="auto">
            <a:xfrm>
              <a:off x="7308438" y="4839612"/>
              <a:ext cx="401271" cy="504630"/>
            </a:xfrm>
            <a:custGeom>
              <a:avLst/>
              <a:gdLst>
                <a:gd name="T0" fmla="*/ 82 w 484"/>
                <a:gd name="T1" fmla="*/ 166 h 606"/>
                <a:gd name="T2" fmla="*/ 82 w 484"/>
                <a:gd name="T3" fmla="*/ 186 h 606"/>
                <a:gd name="T4" fmla="*/ 331 w 484"/>
                <a:gd name="T5" fmla="*/ 193 h 606"/>
                <a:gd name="T6" fmla="*/ 331 w 484"/>
                <a:gd name="T7" fmla="*/ 173 h 606"/>
                <a:gd name="T8" fmla="*/ 387 w 484"/>
                <a:gd name="T9" fmla="*/ 556 h 606"/>
                <a:gd name="T10" fmla="*/ 388 w 484"/>
                <a:gd name="T11" fmla="*/ 564 h 606"/>
                <a:gd name="T12" fmla="*/ 418 w 484"/>
                <a:gd name="T13" fmla="*/ 594 h 606"/>
                <a:gd name="T14" fmla="*/ 474 w 484"/>
                <a:gd name="T15" fmla="*/ 581 h 606"/>
                <a:gd name="T16" fmla="*/ 474 w 484"/>
                <a:gd name="T17" fmla="*/ 531 h 606"/>
                <a:gd name="T18" fmla="*/ 444 w 484"/>
                <a:gd name="T19" fmla="*/ 501 h 606"/>
                <a:gd name="T20" fmla="*/ 418 w 484"/>
                <a:gd name="T21" fmla="*/ 519 h 606"/>
                <a:gd name="T22" fmla="*/ 384 w 484"/>
                <a:gd name="T23" fmla="*/ 553 h 606"/>
                <a:gd name="T24" fmla="*/ 218 w 484"/>
                <a:gd name="T25" fmla="*/ 354 h 606"/>
                <a:gd name="T26" fmla="*/ 229 w 484"/>
                <a:gd name="T27" fmla="*/ 336 h 606"/>
                <a:gd name="T28" fmla="*/ 207 w 484"/>
                <a:gd name="T29" fmla="*/ 320 h 606"/>
                <a:gd name="T30" fmla="*/ 207 w 484"/>
                <a:gd name="T31" fmla="*/ 327 h 606"/>
                <a:gd name="T32" fmla="*/ 246 w 484"/>
                <a:gd name="T33" fmla="*/ 422 h 606"/>
                <a:gd name="T34" fmla="*/ 297 w 484"/>
                <a:gd name="T35" fmla="*/ 364 h 606"/>
                <a:gd name="T36" fmla="*/ 296 w 484"/>
                <a:gd name="T37" fmla="*/ 357 h 606"/>
                <a:gd name="T38" fmla="*/ 224 w 484"/>
                <a:gd name="T39" fmla="*/ 362 h 606"/>
                <a:gd name="T40" fmla="*/ 224 w 484"/>
                <a:gd name="T41" fmla="*/ 368 h 606"/>
                <a:gd name="T42" fmla="*/ 246 w 484"/>
                <a:gd name="T43" fmla="*/ 422 h 606"/>
                <a:gd name="T44" fmla="*/ 429 w 484"/>
                <a:gd name="T45" fmla="*/ 493 h 606"/>
                <a:gd name="T46" fmla="*/ 429 w 484"/>
                <a:gd name="T47" fmla="*/ 487 h 606"/>
                <a:gd name="T48" fmla="*/ 394 w 484"/>
                <a:gd name="T49" fmla="*/ 451 h 606"/>
                <a:gd name="T50" fmla="*/ 256 w 484"/>
                <a:gd name="T51" fmla="*/ 425 h 606"/>
                <a:gd name="T52" fmla="*/ 256 w 484"/>
                <a:gd name="T53" fmla="*/ 432 h 606"/>
                <a:gd name="T54" fmla="*/ 354 w 484"/>
                <a:gd name="T55" fmla="*/ 530 h 606"/>
                <a:gd name="T56" fmla="*/ 395 w 484"/>
                <a:gd name="T57" fmla="*/ 528 h 606"/>
                <a:gd name="T58" fmla="*/ 20 w 484"/>
                <a:gd name="T59" fmla="*/ 150 h 606"/>
                <a:gd name="T60" fmla="*/ 89 w 484"/>
                <a:gd name="T61" fmla="*/ 152 h 606"/>
                <a:gd name="T62" fmla="*/ 141 w 484"/>
                <a:gd name="T63" fmla="*/ 100 h 606"/>
                <a:gd name="T64" fmla="*/ 141 w 484"/>
                <a:gd name="T65" fmla="*/ 93 h 606"/>
                <a:gd name="T66" fmla="*/ 383 w 484"/>
                <a:gd name="T67" fmla="*/ 27 h 606"/>
                <a:gd name="T68" fmla="*/ 394 w 484"/>
                <a:gd name="T69" fmla="*/ 422 h 606"/>
                <a:gd name="T70" fmla="*/ 414 w 484"/>
                <a:gd name="T71" fmla="*/ 449 h 606"/>
                <a:gd name="T72" fmla="*/ 414 w 484"/>
                <a:gd name="T73" fmla="*/ 39 h 606"/>
                <a:gd name="T74" fmla="*/ 383 w 484"/>
                <a:gd name="T75" fmla="*/ 0 h 606"/>
                <a:gd name="T76" fmla="*/ 121 w 484"/>
                <a:gd name="T77" fmla="*/ 2 h 606"/>
                <a:gd name="T78" fmla="*/ 0 w 484"/>
                <a:gd name="T79" fmla="*/ 123 h 606"/>
                <a:gd name="T80" fmla="*/ 0 w 484"/>
                <a:gd name="T81" fmla="*/ 492 h 606"/>
                <a:gd name="T82" fmla="*/ 32 w 484"/>
                <a:gd name="T83" fmla="*/ 530 h 606"/>
                <a:gd name="T84" fmla="*/ 319 w 484"/>
                <a:gd name="T85" fmla="*/ 524 h 606"/>
                <a:gd name="T86" fmla="*/ 305 w 484"/>
                <a:gd name="T87" fmla="*/ 503 h 606"/>
                <a:gd name="T88" fmla="*/ 20 w 484"/>
                <a:gd name="T89" fmla="*/ 492 h 606"/>
                <a:gd name="T90" fmla="*/ 20 w 484"/>
                <a:gd name="T91" fmla="*/ 150 h 606"/>
                <a:gd name="T92" fmla="*/ 156 w 484"/>
                <a:gd name="T93" fmla="*/ 321 h 606"/>
                <a:gd name="T94" fmla="*/ 156 w 484"/>
                <a:gd name="T95" fmla="*/ 301 h 606"/>
                <a:gd name="T96" fmla="*/ 82 w 484"/>
                <a:gd name="T97" fmla="*/ 294 h 606"/>
                <a:gd name="T98" fmla="*/ 82 w 484"/>
                <a:gd name="T99" fmla="*/ 315 h 606"/>
                <a:gd name="T100" fmla="*/ 82 w 484"/>
                <a:gd name="T101" fmla="*/ 272 h 606"/>
                <a:gd name="T102" fmla="*/ 331 w 484"/>
                <a:gd name="T103" fmla="*/ 279 h 606"/>
                <a:gd name="T104" fmla="*/ 331 w 484"/>
                <a:gd name="T105" fmla="*/ 258 h 606"/>
                <a:gd name="T106" fmla="*/ 82 w 484"/>
                <a:gd name="T107" fmla="*/ 252 h 606"/>
                <a:gd name="T108" fmla="*/ 82 w 484"/>
                <a:gd name="T109" fmla="*/ 272 h 606"/>
                <a:gd name="T110" fmla="*/ 82 w 484"/>
                <a:gd name="T111" fmla="*/ 236 h 606"/>
                <a:gd name="T112" fmla="*/ 331 w 484"/>
                <a:gd name="T113" fmla="*/ 229 h 606"/>
                <a:gd name="T114" fmla="*/ 331 w 484"/>
                <a:gd name="T115" fmla="*/ 209 h 606"/>
                <a:gd name="T116" fmla="*/ 82 w 484"/>
                <a:gd name="T117" fmla="*/ 216 h 6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</a:cxnLst>
              <a:rect l="0" t="0" r="r" b="b"/>
              <a:pathLst>
                <a:path w="484" h="606">
                  <a:moveTo>
                    <a:pt x="331" y="166"/>
                  </a:moveTo>
                  <a:lnTo>
                    <a:pt x="82" y="166"/>
                  </a:lnTo>
                  <a:lnTo>
                    <a:pt x="82" y="173"/>
                  </a:lnTo>
                  <a:lnTo>
                    <a:pt x="82" y="186"/>
                  </a:lnTo>
                  <a:lnTo>
                    <a:pt x="82" y="193"/>
                  </a:lnTo>
                  <a:lnTo>
                    <a:pt x="331" y="193"/>
                  </a:lnTo>
                  <a:lnTo>
                    <a:pt x="331" y="186"/>
                  </a:lnTo>
                  <a:lnTo>
                    <a:pt x="331" y="173"/>
                  </a:lnTo>
                  <a:lnTo>
                    <a:pt x="331" y="166"/>
                  </a:lnTo>
                  <a:close/>
                  <a:moveTo>
                    <a:pt x="387" y="556"/>
                  </a:moveTo>
                  <a:lnTo>
                    <a:pt x="384" y="560"/>
                  </a:lnTo>
                  <a:lnTo>
                    <a:pt x="388" y="564"/>
                  </a:lnTo>
                  <a:lnTo>
                    <a:pt x="408" y="583"/>
                  </a:lnTo>
                  <a:lnTo>
                    <a:pt x="418" y="594"/>
                  </a:lnTo>
                  <a:cubicBezTo>
                    <a:pt x="430" y="606"/>
                    <a:pt x="450" y="606"/>
                    <a:pt x="462" y="594"/>
                  </a:cubicBezTo>
                  <a:lnTo>
                    <a:pt x="474" y="581"/>
                  </a:lnTo>
                  <a:cubicBezTo>
                    <a:pt x="481" y="575"/>
                    <a:pt x="484" y="565"/>
                    <a:pt x="483" y="556"/>
                  </a:cubicBezTo>
                  <a:cubicBezTo>
                    <a:pt x="484" y="547"/>
                    <a:pt x="481" y="538"/>
                    <a:pt x="474" y="531"/>
                  </a:cubicBezTo>
                  <a:lnTo>
                    <a:pt x="462" y="519"/>
                  </a:lnTo>
                  <a:lnTo>
                    <a:pt x="444" y="501"/>
                  </a:lnTo>
                  <a:lnTo>
                    <a:pt x="440" y="497"/>
                  </a:lnTo>
                  <a:lnTo>
                    <a:pt x="418" y="519"/>
                  </a:lnTo>
                  <a:lnTo>
                    <a:pt x="412" y="525"/>
                  </a:lnTo>
                  <a:lnTo>
                    <a:pt x="384" y="553"/>
                  </a:lnTo>
                  <a:lnTo>
                    <a:pt x="387" y="556"/>
                  </a:lnTo>
                  <a:close/>
                  <a:moveTo>
                    <a:pt x="218" y="354"/>
                  </a:moveTo>
                  <a:lnTo>
                    <a:pt x="234" y="338"/>
                  </a:lnTo>
                  <a:lnTo>
                    <a:pt x="229" y="336"/>
                  </a:lnTo>
                  <a:lnTo>
                    <a:pt x="234" y="331"/>
                  </a:lnTo>
                  <a:lnTo>
                    <a:pt x="207" y="320"/>
                  </a:lnTo>
                  <a:lnTo>
                    <a:pt x="211" y="328"/>
                  </a:lnTo>
                  <a:lnTo>
                    <a:pt x="207" y="327"/>
                  </a:lnTo>
                  <a:lnTo>
                    <a:pt x="218" y="354"/>
                  </a:lnTo>
                  <a:close/>
                  <a:moveTo>
                    <a:pt x="246" y="422"/>
                  </a:moveTo>
                  <a:lnTo>
                    <a:pt x="302" y="366"/>
                  </a:lnTo>
                  <a:lnTo>
                    <a:pt x="297" y="364"/>
                  </a:lnTo>
                  <a:lnTo>
                    <a:pt x="302" y="359"/>
                  </a:lnTo>
                  <a:lnTo>
                    <a:pt x="296" y="357"/>
                  </a:lnTo>
                  <a:lnTo>
                    <a:pt x="249" y="337"/>
                  </a:lnTo>
                  <a:lnTo>
                    <a:pt x="224" y="362"/>
                  </a:lnTo>
                  <a:lnTo>
                    <a:pt x="226" y="366"/>
                  </a:lnTo>
                  <a:lnTo>
                    <a:pt x="224" y="368"/>
                  </a:lnTo>
                  <a:lnTo>
                    <a:pt x="243" y="416"/>
                  </a:lnTo>
                  <a:lnTo>
                    <a:pt x="246" y="422"/>
                  </a:lnTo>
                  <a:close/>
                  <a:moveTo>
                    <a:pt x="412" y="511"/>
                  </a:moveTo>
                  <a:lnTo>
                    <a:pt x="429" y="493"/>
                  </a:lnTo>
                  <a:lnTo>
                    <a:pt x="426" y="490"/>
                  </a:lnTo>
                  <a:lnTo>
                    <a:pt x="429" y="487"/>
                  </a:lnTo>
                  <a:lnTo>
                    <a:pt x="414" y="472"/>
                  </a:lnTo>
                  <a:lnTo>
                    <a:pt x="394" y="451"/>
                  </a:lnTo>
                  <a:lnTo>
                    <a:pt x="312" y="369"/>
                  </a:lnTo>
                  <a:lnTo>
                    <a:pt x="256" y="425"/>
                  </a:lnTo>
                  <a:lnTo>
                    <a:pt x="260" y="429"/>
                  </a:lnTo>
                  <a:lnTo>
                    <a:pt x="256" y="432"/>
                  </a:lnTo>
                  <a:lnTo>
                    <a:pt x="334" y="510"/>
                  </a:lnTo>
                  <a:lnTo>
                    <a:pt x="354" y="530"/>
                  </a:lnTo>
                  <a:lnTo>
                    <a:pt x="374" y="549"/>
                  </a:lnTo>
                  <a:lnTo>
                    <a:pt x="395" y="528"/>
                  </a:lnTo>
                  <a:lnTo>
                    <a:pt x="412" y="511"/>
                  </a:lnTo>
                  <a:close/>
                  <a:moveTo>
                    <a:pt x="20" y="150"/>
                  </a:moveTo>
                  <a:lnTo>
                    <a:pt x="89" y="152"/>
                  </a:lnTo>
                  <a:lnTo>
                    <a:pt x="89" y="152"/>
                  </a:lnTo>
                  <a:lnTo>
                    <a:pt x="89" y="152"/>
                  </a:lnTo>
                  <a:cubicBezTo>
                    <a:pt x="118" y="152"/>
                    <a:pt x="141" y="129"/>
                    <a:pt x="141" y="100"/>
                  </a:cubicBezTo>
                  <a:lnTo>
                    <a:pt x="141" y="94"/>
                  </a:lnTo>
                  <a:lnTo>
                    <a:pt x="141" y="93"/>
                  </a:lnTo>
                  <a:lnTo>
                    <a:pt x="141" y="27"/>
                  </a:lnTo>
                  <a:lnTo>
                    <a:pt x="383" y="27"/>
                  </a:lnTo>
                  <a:cubicBezTo>
                    <a:pt x="389" y="27"/>
                    <a:pt x="394" y="32"/>
                    <a:pt x="394" y="38"/>
                  </a:cubicBezTo>
                  <a:lnTo>
                    <a:pt x="394" y="422"/>
                  </a:lnTo>
                  <a:lnTo>
                    <a:pt x="394" y="429"/>
                  </a:lnTo>
                  <a:lnTo>
                    <a:pt x="414" y="449"/>
                  </a:lnTo>
                  <a:lnTo>
                    <a:pt x="414" y="443"/>
                  </a:lnTo>
                  <a:lnTo>
                    <a:pt x="414" y="39"/>
                  </a:lnTo>
                  <a:lnTo>
                    <a:pt x="414" y="32"/>
                  </a:lnTo>
                  <a:cubicBezTo>
                    <a:pt x="414" y="14"/>
                    <a:pt x="400" y="0"/>
                    <a:pt x="383" y="0"/>
                  </a:cubicBezTo>
                  <a:lnTo>
                    <a:pt x="123" y="0"/>
                  </a:lnTo>
                  <a:lnTo>
                    <a:pt x="121" y="2"/>
                  </a:lnTo>
                  <a:lnTo>
                    <a:pt x="1" y="122"/>
                  </a:lnTo>
                  <a:lnTo>
                    <a:pt x="0" y="123"/>
                  </a:lnTo>
                  <a:lnTo>
                    <a:pt x="0" y="130"/>
                  </a:lnTo>
                  <a:lnTo>
                    <a:pt x="0" y="492"/>
                  </a:lnTo>
                  <a:lnTo>
                    <a:pt x="0" y="499"/>
                  </a:lnTo>
                  <a:cubicBezTo>
                    <a:pt x="0" y="516"/>
                    <a:pt x="14" y="530"/>
                    <a:pt x="32" y="530"/>
                  </a:cubicBezTo>
                  <a:lnTo>
                    <a:pt x="326" y="530"/>
                  </a:lnTo>
                  <a:lnTo>
                    <a:pt x="319" y="524"/>
                  </a:lnTo>
                  <a:lnTo>
                    <a:pt x="326" y="524"/>
                  </a:lnTo>
                  <a:lnTo>
                    <a:pt x="305" y="503"/>
                  </a:lnTo>
                  <a:lnTo>
                    <a:pt x="32" y="503"/>
                  </a:lnTo>
                  <a:cubicBezTo>
                    <a:pt x="25" y="503"/>
                    <a:pt x="21" y="498"/>
                    <a:pt x="20" y="492"/>
                  </a:cubicBezTo>
                  <a:lnTo>
                    <a:pt x="20" y="492"/>
                  </a:lnTo>
                  <a:lnTo>
                    <a:pt x="20" y="150"/>
                  </a:lnTo>
                  <a:close/>
                  <a:moveTo>
                    <a:pt x="82" y="321"/>
                  </a:moveTo>
                  <a:lnTo>
                    <a:pt x="156" y="321"/>
                  </a:lnTo>
                  <a:lnTo>
                    <a:pt x="156" y="315"/>
                  </a:lnTo>
                  <a:lnTo>
                    <a:pt x="156" y="301"/>
                  </a:lnTo>
                  <a:lnTo>
                    <a:pt x="156" y="294"/>
                  </a:lnTo>
                  <a:lnTo>
                    <a:pt x="82" y="294"/>
                  </a:lnTo>
                  <a:lnTo>
                    <a:pt x="82" y="301"/>
                  </a:lnTo>
                  <a:lnTo>
                    <a:pt x="82" y="315"/>
                  </a:lnTo>
                  <a:lnTo>
                    <a:pt x="82" y="321"/>
                  </a:lnTo>
                  <a:close/>
                  <a:moveTo>
                    <a:pt x="82" y="272"/>
                  </a:moveTo>
                  <a:lnTo>
                    <a:pt x="82" y="279"/>
                  </a:lnTo>
                  <a:lnTo>
                    <a:pt x="331" y="279"/>
                  </a:lnTo>
                  <a:lnTo>
                    <a:pt x="331" y="272"/>
                  </a:lnTo>
                  <a:lnTo>
                    <a:pt x="331" y="258"/>
                  </a:lnTo>
                  <a:lnTo>
                    <a:pt x="331" y="252"/>
                  </a:lnTo>
                  <a:lnTo>
                    <a:pt x="82" y="252"/>
                  </a:lnTo>
                  <a:lnTo>
                    <a:pt x="82" y="258"/>
                  </a:lnTo>
                  <a:lnTo>
                    <a:pt x="82" y="272"/>
                  </a:lnTo>
                  <a:close/>
                  <a:moveTo>
                    <a:pt x="82" y="229"/>
                  </a:moveTo>
                  <a:lnTo>
                    <a:pt x="82" y="236"/>
                  </a:lnTo>
                  <a:lnTo>
                    <a:pt x="331" y="236"/>
                  </a:lnTo>
                  <a:lnTo>
                    <a:pt x="331" y="229"/>
                  </a:lnTo>
                  <a:lnTo>
                    <a:pt x="331" y="216"/>
                  </a:lnTo>
                  <a:lnTo>
                    <a:pt x="331" y="209"/>
                  </a:lnTo>
                  <a:lnTo>
                    <a:pt x="82" y="209"/>
                  </a:lnTo>
                  <a:lnTo>
                    <a:pt x="82" y="216"/>
                  </a:lnTo>
                  <a:lnTo>
                    <a:pt x="82" y="229"/>
                  </a:lnTo>
                  <a:close/>
                </a:path>
              </a:pathLst>
            </a:custGeom>
            <a:solidFill>
              <a:srgbClr val="F29C15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schemeClr val="accent2"/>
                </a:solidFill>
              </a:endParaRPr>
            </a:p>
          </p:txBody>
        </p:sp>
      </p:grpSp>
      <p:grpSp>
        <p:nvGrpSpPr>
          <p:cNvPr id="91" name="组合 90"/>
          <p:cNvGrpSpPr/>
          <p:nvPr/>
        </p:nvGrpSpPr>
        <p:grpSpPr>
          <a:xfrm>
            <a:off x="960343" y="4236601"/>
            <a:ext cx="1437014" cy="1652450"/>
            <a:chOff x="960343" y="4236601"/>
            <a:chExt cx="1437014" cy="1652450"/>
          </a:xfrm>
        </p:grpSpPr>
        <p:grpSp>
          <p:nvGrpSpPr>
            <p:cNvPr id="92" name="组合 91"/>
            <p:cNvGrpSpPr/>
            <p:nvPr/>
          </p:nvGrpSpPr>
          <p:grpSpPr>
            <a:xfrm>
              <a:off x="960343" y="4236601"/>
              <a:ext cx="1437014" cy="1652450"/>
              <a:chOff x="7039108" y="3736654"/>
              <a:chExt cx="1122657" cy="1290965"/>
            </a:xfrm>
          </p:grpSpPr>
          <p:pic>
            <p:nvPicPr>
              <p:cNvPr id="94" name="图片 93"/>
              <p:cNvPicPr>
                <a:picLocks noChangeAspect="1"/>
              </p:cNvPicPr>
              <p:nvPr/>
            </p:nvPicPr>
            <p:blipFill rotWithShape="1">
              <a:blip r:embed="rId2">
                <a:grayscl/>
                <a:extLst>
                  <a:ext uri="{BEBA8EAE-BF5A-486C-A8C5-ECC9F3942E4B}">
                    <a14:imgProps xmlns:a14="http://schemas.microsoft.com/office/drawing/2010/main">
                      <a14:imgLayer r:embed="rId3">
                        <a14:imgEffect>
                          <a14:colorTemperature colorTemp="2000"/>
                        </a14:imgEffect>
                      </a14:imgLayer>
                    </a14:imgProps>
                  </a:ext>
                </a:extLst>
              </a:blip>
              <a:srcRect b="72279"/>
              <a:stretch>
                <a:fillRect/>
              </a:stretch>
            </p:blipFill>
            <p:spPr>
              <a:xfrm rot="5400000">
                <a:off x="7466199" y="4332054"/>
                <a:ext cx="1290965" cy="100166"/>
              </a:xfrm>
              <a:prstGeom prst="rect">
                <a:avLst/>
              </a:prstGeom>
            </p:spPr>
          </p:pic>
          <p:pic>
            <p:nvPicPr>
              <p:cNvPr id="95" name="图片 94"/>
              <p:cNvPicPr>
                <a:picLocks noChangeAspect="1"/>
              </p:cNvPicPr>
              <p:nvPr/>
            </p:nvPicPr>
            <p:blipFill rotWithShape="1">
              <a:blip r:embed="rId2">
                <a:grayscl/>
                <a:extLst>
                  <a:ext uri="{BEBA8EAE-BF5A-486C-A8C5-ECC9F3942E4B}">
                    <a14:imgProps xmlns:a14="http://schemas.microsoft.com/office/drawing/2010/main">
                      <a14:imgLayer r:embed="rId3">
                        <a14:imgEffect>
                          <a14:colorTemperature colorTemp="2000"/>
                        </a14:imgEffect>
                      </a14:imgLayer>
                    </a14:imgProps>
                  </a:ext>
                </a:extLst>
              </a:blip>
              <a:srcRect b="72279"/>
              <a:stretch>
                <a:fillRect/>
              </a:stretch>
            </p:blipFill>
            <p:spPr>
              <a:xfrm rot="16200000" flipH="1">
                <a:off x="6443708" y="4332054"/>
                <a:ext cx="1290965" cy="100166"/>
              </a:xfrm>
              <a:prstGeom prst="rect">
                <a:avLst/>
              </a:prstGeom>
            </p:spPr>
          </p:pic>
        </p:grpSp>
        <p:sp>
          <p:nvSpPr>
            <p:cNvPr id="93" name="Freeform 16"/>
            <p:cNvSpPr>
              <a:spLocks noEditPoints="1"/>
            </p:cNvSpPr>
            <p:nvPr/>
          </p:nvSpPr>
          <p:spPr bwMode="auto">
            <a:xfrm>
              <a:off x="1373986" y="4857678"/>
              <a:ext cx="590366" cy="470798"/>
            </a:xfrm>
            <a:custGeom>
              <a:avLst/>
              <a:gdLst>
                <a:gd name="T0" fmla="*/ 1238 w 1238"/>
                <a:gd name="T1" fmla="*/ 579 h 986"/>
                <a:gd name="T2" fmla="*/ 424 w 1238"/>
                <a:gd name="T3" fmla="*/ 579 h 986"/>
                <a:gd name="T4" fmla="*/ 443 w 1238"/>
                <a:gd name="T5" fmla="*/ 209 h 986"/>
                <a:gd name="T6" fmla="*/ 357 w 1238"/>
                <a:gd name="T7" fmla="*/ 223 h 986"/>
                <a:gd name="T8" fmla="*/ 329 w 1238"/>
                <a:gd name="T9" fmla="*/ 254 h 986"/>
                <a:gd name="T10" fmla="*/ 441 w 1238"/>
                <a:gd name="T11" fmla="*/ 316 h 986"/>
                <a:gd name="T12" fmla="*/ 311 w 1238"/>
                <a:gd name="T13" fmla="*/ 0 h 986"/>
                <a:gd name="T14" fmla="*/ 311 w 1238"/>
                <a:gd name="T15" fmla="*/ 620 h 986"/>
                <a:gd name="T16" fmla="*/ 367 w 1238"/>
                <a:gd name="T17" fmla="*/ 550 h 986"/>
                <a:gd name="T18" fmla="*/ 329 w 1238"/>
                <a:gd name="T19" fmla="*/ 473 h 986"/>
                <a:gd name="T20" fmla="*/ 295 w 1238"/>
                <a:gd name="T21" fmla="*/ 516 h 986"/>
                <a:gd name="T22" fmla="*/ 168 w 1238"/>
                <a:gd name="T23" fmla="*/ 370 h 986"/>
                <a:gd name="T24" fmla="*/ 295 w 1238"/>
                <a:gd name="T25" fmla="*/ 410 h 986"/>
                <a:gd name="T26" fmla="*/ 229 w 1238"/>
                <a:gd name="T27" fmla="*/ 307 h 986"/>
                <a:gd name="T28" fmla="*/ 295 w 1238"/>
                <a:gd name="T29" fmla="*/ 127 h 986"/>
                <a:gd name="T30" fmla="*/ 329 w 1238"/>
                <a:gd name="T31" fmla="*/ 104 h 986"/>
                <a:gd name="T32" fmla="*/ 443 w 1238"/>
                <a:gd name="T33" fmla="*/ 209 h 986"/>
                <a:gd name="T34" fmla="*/ 295 w 1238"/>
                <a:gd name="T35" fmla="*/ 186 h 986"/>
                <a:gd name="T36" fmla="*/ 295 w 1238"/>
                <a:gd name="T37" fmla="*/ 245 h 986"/>
                <a:gd name="T38" fmla="*/ 329 w 1238"/>
                <a:gd name="T39" fmla="*/ 413 h 986"/>
                <a:gd name="T40" fmla="*/ 357 w 1238"/>
                <a:gd name="T41" fmla="*/ 398 h 986"/>
                <a:gd name="T42" fmla="*/ 359 w 1238"/>
                <a:gd name="T43" fmla="*/ 356 h 986"/>
                <a:gd name="T44" fmla="*/ 329 w 1238"/>
                <a:gd name="T45" fmla="*/ 413 h 986"/>
                <a:gd name="T46" fmla="*/ 854 w 1238"/>
                <a:gd name="T47" fmla="*/ 713 h 986"/>
                <a:gd name="T48" fmla="*/ 904 w 1238"/>
                <a:gd name="T49" fmla="*/ 665 h 986"/>
                <a:gd name="T50" fmla="*/ 854 w 1238"/>
                <a:gd name="T51" fmla="*/ 617 h 986"/>
                <a:gd name="T52" fmla="*/ 810 w 1238"/>
                <a:gd name="T53" fmla="*/ 416 h 986"/>
                <a:gd name="T54" fmla="*/ 784 w 1238"/>
                <a:gd name="T55" fmla="*/ 477 h 986"/>
                <a:gd name="T56" fmla="*/ 810 w 1238"/>
                <a:gd name="T57" fmla="*/ 416 h 986"/>
                <a:gd name="T58" fmla="*/ 1004 w 1238"/>
                <a:gd name="T59" fmla="*/ 447 h 986"/>
                <a:gd name="T60" fmla="*/ 854 w 1238"/>
                <a:gd name="T61" fmla="*/ 418 h 986"/>
                <a:gd name="T62" fmla="*/ 977 w 1238"/>
                <a:gd name="T63" fmla="*/ 557 h 986"/>
                <a:gd name="T64" fmla="*/ 854 w 1238"/>
                <a:gd name="T65" fmla="*/ 792 h 986"/>
                <a:gd name="T66" fmla="*/ 810 w 1238"/>
                <a:gd name="T67" fmla="*/ 849 h 986"/>
                <a:gd name="T68" fmla="*/ 643 w 1238"/>
                <a:gd name="T69" fmla="*/ 658 h 986"/>
                <a:gd name="T70" fmla="*/ 810 w 1238"/>
                <a:gd name="T71" fmla="*/ 710 h 986"/>
                <a:gd name="T72" fmla="*/ 724 w 1238"/>
                <a:gd name="T73" fmla="*/ 575 h 986"/>
                <a:gd name="T74" fmla="*/ 810 w 1238"/>
                <a:gd name="T75" fmla="*/ 339 h 986"/>
                <a:gd name="T76" fmla="*/ 854 w 1238"/>
                <a:gd name="T77" fmla="*/ 309 h 986"/>
                <a:gd name="T78" fmla="*/ 1004 w 1238"/>
                <a:gd name="T79" fmla="*/ 447 h 9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1238" h="986">
                  <a:moveTo>
                    <a:pt x="831" y="172"/>
                  </a:moveTo>
                  <a:cubicBezTo>
                    <a:pt x="1055" y="172"/>
                    <a:pt x="1238" y="354"/>
                    <a:pt x="1238" y="579"/>
                  </a:cubicBezTo>
                  <a:cubicBezTo>
                    <a:pt x="1238" y="804"/>
                    <a:pt x="1055" y="986"/>
                    <a:pt x="831" y="986"/>
                  </a:cubicBezTo>
                  <a:cubicBezTo>
                    <a:pt x="606" y="986"/>
                    <a:pt x="424" y="804"/>
                    <a:pt x="424" y="579"/>
                  </a:cubicBezTo>
                  <a:cubicBezTo>
                    <a:pt x="424" y="354"/>
                    <a:pt x="606" y="172"/>
                    <a:pt x="831" y="172"/>
                  </a:cubicBezTo>
                  <a:close/>
                  <a:moveTo>
                    <a:pt x="443" y="209"/>
                  </a:moveTo>
                  <a:lnTo>
                    <a:pt x="443" y="209"/>
                  </a:lnTo>
                  <a:lnTo>
                    <a:pt x="357" y="223"/>
                  </a:lnTo>
                  <a:cubicBezTo>
                    <a:pt x="350" y="204"/>
                    <a:pt x="346" y="197"/>
                    <a:pt x="329" y="187"/>
                  </a:cubicBezTo>
                  <a:lnTo>
                    <a:pt x="329" y="254"/>
                  </a:lnTo>
                  <a:cubicBezTo>
                    <a:pt x="375" y="266"/>
                    <a:pt x="406" y="279"/>
                    <a:pt x="422" y="293"/>
                  </a:cubicBezTo>
                  <a:cubicBezTo>
                    <a:pt x="430" y="300"/>
                    <a:pt x="436" y="308"/>
                    <a:pt x="441" y="316"/>
                  </a:cubicBezTo>
                  <a:cubicBezTo>
                    <a:pt x="480" y="260"/>
                    <a:pt x="533" y="215"/>
                    <a:pt x="594" y="185"/>
                  </a:cubicBezTo>
                  <a:cubicBezTo>
                    <a:pt x="546" y="76"/>
                    <a:pt x="437" y="0"/>
                    <a:pt x="311" y="0"/>
                  </a:cubicBezTo>
                  <a:cubicBezTo>
                    <a:pt x="139" y="0"/>
                    <a:pt x="0" y="139"/>
                    <a:pt x="0" y="310"/>
                  </a:cubicBezTo>
                  <a:cubicBezTo>
                    <a:pt x="0" y="481"/>
                    <a:pt x="139" y="620"/>
                    <a:pt x="311" y="620"/>
                  </a:cubicBezTo>
                  <a:cubicBezTo>
                    <a:pt x="331" y="620"/>
                    <a:pt x="352" y="618"/>
                    <a:pt x="372" y="614"/>
                  </a:cubicBezTo>
                  <a:cubicBezTo>
                    <a:pt x="368" y="593"/>
                    <a:pt x="367" y="572"/>
                    <a:pt x="367" y="550"/>
                  </a:cubicBezTo>
                  <a:cubicBezTo>
                    <a:pt x="367" y="521"/>
                    <a:pt x="370" y="493"/>
                    <a:pt x="376" y="465"/>
                  </a:cubicBezTo>
                  <a:cubicBezTo>
                    <a:pt x="361" y="470"/>
                    <a:pt x="345" y="472"/>
                    <a:pt x="329" y="473"/>
                  </a:cubicBezTo>
                  <a:lnTo>
                    <a:pt x="329" y="516"/>
                  </a:lnTo>
                  <a:lnTo>
                    <a:pt x="295" y="516"/>
                  </a:lnTo>
                  <a:lnTo>
                    <a:pt x="295" y="473"/>
                  </a:lnTo>
                  <a:cubicBezTo>
                    <a:pt x="226" y="467"/>
                    <a:pt x="180" y="440"/>
                    <a:pt x="168" y="370"/>
                  </a:cubicBezTo>
                  <a:lnTo>
                    <a:pt x="261" y="359"/>
                  </a:lnTo>
                  <a:cubicBezTo>
                    <a:pt x="265" y="385"/>
                    <a:pt x="271" y="398"/>
                    <a:pt x="295" y="410"/>
                  </a:cubicBezTo>
                  <a:lnTo>
                    <a:pt x="295" y="329"/>
                  </a:lnTo>
                  <a:cubicBezTo>
                    <a:pt x="264" y="320"/>
                    <a:pt x="242" y="313"/>
                    <a:pt x="229" y="307"/>
                  </a:cubicBezTo>
                  <a:cubicBezTo>
                    <a:pt x="173" y="279"/>
                    <a:pt x="166" y="200"/>
                    <a:pt x="210" y="157"/>
                  </a:cubicBezTo>
                  <a:cubicBezTo>
                    <a:pt x="229" y="139"/>
                    <a:pt x="257" y="129"/>
                    <a:pt x="295" y="127"/>
                  </a:cubicBezTo>
                  <a:lnTo>
                    <a:pt x="295" y="104"/>
                  </a:lnTo>
                  <a:lnTo>
                    <a:pt x="329" y="104"/>
                  </a:lnTo>
                  <a:lnTo>
                    <a:pt x="329" y="127"/>
                  </a:lnTo>
                  <a:cubicBezTo>
                    <a:pt x="384" y="130"/>
                    <a:pt x="430" y="151"/>
                    <a:pt x="443" y="209"/>
                  </a:cubicBezTo>
                  <a:close/>
                  <a:moveTo>
                    <a:pt x="295" y="186"/>
                  </a:moveTo>
                  <a:lnTo>
                    <a:pt x="295" y="186"/>
                  </a:lnTo>
                  <a:cubicBezTo>
                    <a:pt x="274" y="193"/>
                    <a:pt x="259" y="212"/>
                    <a:pt x="275" y="233"/>
                  </a:cubicBezTo>
                  <a:cubicBezTo>
                    <a:pt x="279" y="238"/>
                    <a:pt x="285" y="242"/>
                    <a:pt x="295" y="245"/>
                  </a:cubicBezTo>
                  <a:lnTo>
                    <a:pt x="295" y="186"/>
                  </a:lnTo>
                  <a:close/>
                  <a:moveTo>
                    <a:pt x="329" y="413"/>
                  </a:moveTo>
                  <a:lnTo>
                    <a:pt x="329" y="413"/>
                  </a:lnTo>
                  <a:cubicBezTo>
                    <a:pt x="342" y="410"/>
                    <a:pt x="351" y="405"/>
                    <a:pt x="357" y="398"/>
                  </a:cubicBezTo>
                  <a:cubicBezTo>
                    <a:pt x="363" y="392"/>
                    <a:pt x="366" y="384"/>
                    <a:pt x="366" y="376"/>
                  </a:cubicBezTo>
                  <a:cubicBezTo>
                    <a:pt x="366" y="368"/>
                    <a:pt x="364" y="362"/>
                    <a:pt x="359" y="356"/>
                  </a:cubicBezTo>
                  <a:cubicBezTo>
                    <a:pt x="354" y="350"/>
                    <a:pt x="344" y="344"/>
                    <a:pt x="329" y="339"/>
                  </a:cubicBezTo>
                  <a:lnTo>
                    <a:pt x="329" y="413"/>
                  </a:lnTo>
                  <a:close/>
                  <a:moveTo>
                    <a:pt x="854" y="713"/>
                  </a:moveTo>
                  <a:lnTo>
                    <a:pt x="854" y="713"/>
                  </a:lnTo>
                  <a:cubicBezTo>
                    <a:pt x="871" y="710"/>
                    <a:pt x="884" y="703"/>
                    <a:pt x="892" y="695"/>
                  </a:cubicBezTo>
                  <a:cubicBezTo>
                    <a:pt x="900" y="686"/>
                    <a:pt x="904" y="676"/>
                    <a:pt x="904" y="665"/>
                  </a:cubicBezTo>
                  <a:cubicBezTo>
                    <a:pt x="904" y="656"/>
                    <a:pt x="901" y="647"/>
                    <a:pt x="894" y="639"/>
                  </a:cubicBezTo>
                  <a:cubicBezTo>
                    <a:pt x="887" y="631"/>
                    <a:pt x="874" y="624"/>
                    <a:pt x="854" y="617"/>
                  </a:cubicBezTo>
                  <a:lnTo>
                    <a:pt x="854" y="713"/>
                  </a:lnTo>
                  <a:close/>
                  <a:moveTo>
                    <a:pt x="810" y="416"/>
                  </a:moveTo>
                  <a:lnTo>
                    <a:pt x="810" y="416"/>
                  </a:lnTo>
                  <a:cubicBezTo>
                    <a:pt x="783" y="426"/>
                    <a:pt x="763" y="451"/>
                    <a:pt x="784" y="477"/>
                  </a:cubicBezTo>
                  <a:cubicBezTo>
                    <a:pt x="789" y="484"/>
                    <a:pt x="798" y="489"/>
                    <a:pt x="810" y="494"/>
                  </a:cubicBezTo>
                  <a:lnTo>
                    <a:pt x="810" y="416"/>
                  </a:lnTo>
                  <a:close/>
                  <a:moveTo>
                    <a:pt x="1004" y="447"/>
                  </a:moveTo>
                  <a:lnTo>
                    <a:pt x="1004" y="447"/>
                  </a:lnTo>
                  <a:lnTo>
                    <a:pt x="892" y="464"/>
                  </a:lnTo>
                  <a:cubicBezTo>
                    <a:pt x="883" y="440"/>
                    <a:pt x="877" y="430"/>
                    <a:pt x="854" y="418"/>
                  </a:cubicBezTo>
                  <a:lnTo>
                    <a:pt x="854" y="505"/>
                  </a:lnTo>
                  <a:cubicBezTo>
                    <a:pt x="916" y="521"/>
                    <a:pt x="956" y="539"/>
                    <a:pt x="977" y="557"/>
                  </a:cubicBezTo>
                  <a:cubicBezTo>
                    <a:pt x="1043" y="616"/>
                    <a:pt x="1024" y="719"/>
                    <a:pt x="953" y="765"/>
                  </a:cubicBezTo>
                  <a:cubicBezTo>
                    <a:pt x="925" y="783"/>
                    <a:pt x="892" y="791"/>
                    <a:pt x="854" y="792"/>
                  </a:cubicBezTo>
                  <a:lnTo>
                    <a:pt x="854" y="849"/>
                  </a:lnTo>
                  <a:lnTo>
                    <a:pt x="810" y="849"/>
                  </a:lnTo>
                  <a:lnTo>
                    <a:pt x="810" y="792"/>
                  </a:lnTo>
                  <a:cubicBezTo>
                    <a:pt x="720" y="784"/>
                    <a:pt x="660" y="750"/>
                    <a:pt x="643" y="658"/>
                  </a:cubicBezTo>
                  <a:lnTo>
                    <a:pt x="765" y="644"/>
                  </a:lnTo>
                  <a:cubicBezTo>
                    <a:pt x="772" y="677"/>
                    <a:pt x="779" y="695"/>
                    <a:pt x="810" y="710"/>
                  </a:cubicBezTo>
                  <a:lnTo>
                    <a:pt x="810" y="604"/>
                  </a:lnTo>
                  <a:cubicBezTo>
                    <a:pt x="770" y="593"/>
                    <a:pt x="741" y="583"/>
                    <a:pt x="724" y="575"/>
                  </a:cubicBezTo>
                  <a:cubicBezTo>
                    <a:pt x="650" y="539"/>
                    <a:pt x="641" y="434"/>
                    <a:pt x="699" y="379"/>
                  </a:cubicBezTo>
                  <a:cubicBezTo>
                    <a:pt x="724" y="355"/>
                    <a:pt x="761" y="341"/>
                    <a:pt x="810" y="339"/>
                  </a:cubicBezTo>
                  <a:lnTo>
                    <a:pt x="810" y="309"/>
                  </a:lnTo>
                  <a:lnTo>
                    <a:pt x="854" y="309"/>
                  </a:lnTo>
                  <a:lnTo>
                    <a:pt x="854" y="339"/>
                  </a:lnTo>
                  <a:cubicBezTo>
                    <a:pt x="927" y="343"/>
                    <a:pt x="987" y="370"/>
                    <a:pt x="1004" y="447"/>
                  </a:cubicBezTo>
                  <a:close/>
                </a:path>
              </a:pathLst>
            </a:custGeom>
            <a:solidFill>
              <a:srgbClr val="89C145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>
                <a:solidFill>
                  <a:schemeClr val="accent2"/>
                </a:solidFill>
              </a:endParaRPr>
            </a:p>
          </p:txBody>
        </p: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 advClick="0" advTm="0">
        <p:blinds dir="vert"/>
      </p:transition>
    </mc:Choice>
    <mc:Fallback>
      <p:transition spd="slow" advClick="0" advTm="0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4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6" presetClass="entr" presetSubtype="4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27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500"/>
                            </p:stCondLst>
                            <p:childTnLst>
                              <p:par>
                                <p:cTn id="3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4000"/>
                            </p:stCondLst>
                            <p:childTnLst>
                              <p:par>
                                <p:cTn id="3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"/>
                            </p:stCondLst>
                            <p:childTnLst>
                              <p:par>
                                <p:cTn id="45" presetID="16" presetClass="entr" presetSubtype="4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47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500"/>
                            </p:stCondLst>
                            <p:childTnLst>
                              <p:par>
                                <p:cTn id="4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6000"/>
                            </p:stCondLst>
                            <p:childTnLst>
                              <p:par>
                                <p:cTn id="5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6500"/>
                            </p:stCondLst>
                            <p:childTnLst>
                              <p:par>
                                <p:cTn id="5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7500"/>
                            </p:stCondLst>
                            <p:childTnLst>
                              <p:par>
                                <p:cTn id="65" presetID="16" presetClass="entr" presetSubtype="4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67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8000"/>
                            </p:stCondLst>
                            <p:childTnLst>
                              <p:par>
                                <p:cTn id="6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8500"/>
                            </p:stCondLst>
                            <p:childTnLst>
                              <p:par>
                                <p:cTn id="7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9000"/>
                            </p:stCondLst>
                            <p:childTnLst>
                              <p:par>
                                <p:cTn id="7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ldLvl="0" animBg="1"/>
      <p:bldP spid="17" grpId="0" bldLvl="0" animBg="1"/>
      <p:bldP spid="27" grpId="0" bldLvl="0" animBg="1"/>
      <p:bldP spid="33" grpId="0" bldLvl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100000">
              <a:srgbClr val="E6E6E6"/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矩形 49"/>
          <p:cNvSpPr/>
          <p:nvPr/>
        </p:nvSpPr>
        <p:spPr>
          <a:xfrm>
            <a:off x="451165" y="-1250822"/>
            <a:ext cx="652635" cy="995099"/>
          </a:xfrm>
          <a:prstGeom prst="rect">
            <a:avLst/>
          </a:prstGeom>
          <a:solidFill>
            <a:srgbClr val="1D6FA9"/>
          </a:solidFill>
          <a:ln>
            <a:noFill/>
          </a:ln>
          <a:effectLst>
            <a:outerShdw blurRad="635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1" name="矩形 50"/>
          <p:cNvSpPr/>
          <p:nvPr/>
        </p:nvSpPr>
        <p:spPr>
          <a:xfrm>
            <a:off x="1250865" y="-1250822"/>
            <a:ext cx="652635" cy="995099"/>
          </a:xfrm>
          <a:prstGeom prst="rect">
            <a:avLst/>
          </a:prstGeom>
          <a:solidFill>
            <a:srgbClr val="1F9776"/>
          </a:solidFill>
          <a:ln>
            <a:noFill/>
          </a:ln>
          <a:effectLst>
            <a:outerShdw blurRad="635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2" name="矩形 51"/>
          <p:cNvSpPr/>
          <p:nvPr/>
        </p:nvSpPr>
        <p:spPr>
          <a:xfrm>
            <a:off x="2050564" y="-1250822"/>
            <a:ext cx="652635" cy="995099"/>
          </a:xfrm>
          <a:prstGeom prst="rect">
            <a:avLst/>
          </a:prstGeom>
          <a:solidFill>
            <a:srgbClr val="89C145"/>
          </a:solidFill>
          <a:ln>
            <a:noFill/>
          </a:ln>
          <a:effectLst>
            <a:outerShdw blurRad="635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3" name="矩形 52"/>
          <p:cNvSpPr/>
          <p:nvPr/>
        </p:nvSpPr>
        <p:spPr>
          <a:xfrm>
            <a:off x="2850264" y="-1250822"/>
            <a:ext cx="652635" cy="995099"/>
          </a:xfrm>
          <a:prstGeom prst="rect">
            <a:avLst/>
          </a:prstGeom>
          <a:solidFill>
            <a:srgbClr val="F29C15"/>
          </a:solidFill>
          <a:ln>
            <a:noFill/>
          </a:ln>
          <a:effectLst>
            <a:outerShdw blurRad="635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4" name="矩形 53"/>
          <p:cNvSpPr/>
          <p:nvPr/>
        </p:nvSpPr>
        <p:spPr>
          <a:xfrm>
            <a:off x="3649964" y="-1250822"/>
            <a:ext cx="652635" cy="995099"/>
          </a:xfrm>
          <a:prstGeom prst="rect">
            <a:avLst/>
          </a:prstGeom>
          <a:solidFill>
            <a:srgbClr val="CA2A2B"/>
          </a:solidFill>
          <a:ln>
            <a:noFill/>
          </a:ln>
          <a:effectLst>
            <a:outerShdw blurRad="635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5" name="矩形 44"/>
          <p:cNvSpPr/>
          <p:nvPr/>
        </p:nvSpPr>
        <p:spPr>
          <a:xfrm rot="2700000">
            <a:off x="2443187" y="2496677"/>
            <a:ext cx="2017032" cy="2017032"/>
          </a:xfrm>
          <a:prstGeom prst="rect">
            <a:avLst/>
          </a:prstGeom>
          <a:solidFill>
            <a:srgbClr val="1D6FA9"/>
          </a:solidFill>
          <a:ln>
            <a:noFill/>
          </a:ln>
          <a:effectLst>
            <a:outerShdw blurRad="190500" dist="12700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2" name="组合 1"/>
          <p:cNvGrpSpPr/>
          <p:nvPr/>
        </p:nvGrpSpPr>
        <p:grpSpPr>
          <a:xfrm>
            <a:off x="560404" y="1296477"/>
            <a:ext cx="10870792" cy="4457419"/>
            <a:chOff x="560404" y="1296477"/>
            <a:chExt cx="10870792" cy="4457419"/>
          </a:xfrm>
        </p:grpSpPr>
        <p:sp>
          <p:nvSpPr>
            <p:cNvPr id="46" name="矩形 45"/>
            <p:cNvSpPr/>
            <p:nvPr/>
          </p:nvSpPr>
          <p:spPr>
            <a:xfrm rot="2700000">
              <a:off x="3127598" y="1296477"/>
              <a:ext cx="648210" cy="648210"/>
            </a:xfrm>
            <a:prstGeom prst="rect">
              <a:avLst/>
            </a:prstGeom>
            <a:solidFill>
              <a:srgbClr val="1F977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47" name="矩形 46"/>
            <p:cNvSpPr/>
            <p:nvPr/>
          </p:nvSpPr>
          <p:spPr>
            <a:xfrm rot="2700000">
              <a:off x="1242987" y="3181089"/>
              <a:ext cx="648210" cy="648210"/>
            </a:xfrm>
            <a:prstGeom prst="rect">
              <a:avLst/>
            </a:prstGeom>
            <a:solidFill>
              <a:srgbClr val="F29C1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48" name="矩形 47"/>
            <p:cNvSpPr/>
            <p:nvPr/>
          </p:nvSpPr>
          <p:spPr>
            <a:xfrm rot="2700000">
              <a:off x="1336254" y="4059163"/>
              <a:ext cx="461671" cy="461671"/>
            </a:xfrm>
            <a:prstGeom prst="rect">
              <a:avLst/>
            </a:prstGeom>
            <a:solidFill>
              <a:srgbClr val="CA2A2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49" name="矩形 48"/>
            <p:cNvSpPr/>
            <p:nvPr/>
          </p:nvSpPr>
          <p:spPr>
            <a:xfrm rot="2700000">
              <a:off x="2513787" y="1428488"/>
              <a:ext cx="384187" cy="384187"/>
            </a:xfrm>
            <a:prstGeom prst="rect">
              <a:avLst/>
            </a:prstGeom>
            <a:solidFill>
              <a:srgbClr val="89C14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5" name="矩形 54"/>
            <p:cNvSpPr>
              <a:spLocks noChangeAspect="1"/>
            </p:cNvSpPr>
            <p:nvPr/>
          </p:nvSpPr>
          <p:spPr>
            <a:xfrm rot="2700000">
              <a:off x="560404" y="3688141"/>
              <a:ext cx="252000" cy="252000"/>
            </a:xfrm>
            <a:prstGeom prst="rect">
              <a:avLst/>
            </a:prstGeom>
            <a:solidFill>
              <a:srgbClr val="1F977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6" name="矩形 55"/>
            <p:cNvSpPr/>
            <p:nvPr/>
          </p:nvSpPr>
          <p:spPr>
            <a:xfrm rot="2700000">
              <a:off x="2766431" y="5461531"/>
              <a:ext cx="292365" cy="292365"/>
            </a:xfrm>
            <a:prstGeom prst="rect">
              <a:avLst/>
            </a:prstGeom>
            <a:solidFill>
              <a:srgbClr val="1D6FA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7" name="矩形 56"/>
            <p:cNvSpPr/>
            <p:nvPr/>
          </p:nvSpPr>
          <p:spPr>
            <a:xfrm rot="2700000">
              <a:off x="10225550" y="4386730"/>
              <a:ext cx="467064" cy="467064"/>
            </a:xfrm>
            <a:prstGeom prst="rect">
              <a:avLst/>
            </a:prstGeom>
            <a:solidFill>
              <a:srgbClr val="89C14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8" name="矩形 57"/>
            <p:cNvSpPr/>
            <p:nvPr/>
          </p:nvSpPr>
          <p:spPr>
            <a:xfrm rot="2700000">
              <a:off x="10606525" y="4856666"/>
              <a:ext cx="264046" cy="264044"/>
            </a:xfrm>
            <a:prstGeom prst="rect">
              <a:avLst/>
            </a:prstGeom>
            <a:solidFill>
              <a:srgbClr val="F29C1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9" name="矩形 58"/>
            <p:cNvSpPr/>
            <p:nvPr/>
          </p:nvSpPr>
          <p:spPr>
            <a:xfrm rot="2700000">
              <a:off x="11079846" y="2519568"/>
              <a:ext cx="351350" cy="351350"/>
            </a:xfrm>
            <a:prstGeom prst="rect">
              <a:avLst/>
            </a:prstGeom>
            <a:solidFill>
              <a:srgbClr val="CA2A2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62" name="文本框 61"/>
          <p:cNvSpPr txBox="1"/>
          <p:nvPr/>
        </p:nvSpPr>
        <p:spPr>
          <a:xfrm>
            <a:off x="2891292" y="2359287"/>
            <a:ext cx="1120820" cy="221599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ctr">
              <a:defRPr sz="2000">
                <a:solidFill>
                  <a:schemeClr val="tx1">
                    <a:lumMod val="65000"/>
                    <a:lumOff val="35000"/>
                  </a:schemeClr>
                </a:solidFill>
                <a:ea typeface="方正兰亭纤黑简体" panose="02000000000000000000" pitchFamily="65" charset="-122"/>
                <a:cs typeface="Microsoft Himalaya" panose="01010100010101010101" pitchFamily="2" charset="0"/>
              </a:defRPr>
            </a:lvl1pPr>
          </a:lstStyle>
          <a:p>
            <a:r>
              <a:rPr lang="en-US" altLang="zh-CN" sz="13800" b="1" dirty="0">
                <a:solidFill>
                  <a:srgbClr val="FDFDFD"/>
                </a:solidFill>
              </a:rPr>
              <a:t>C</a:t>
            </a:r>
            <a:endParaRPr lang="zh-CN" altLang="en-US" sz="13800" b="1" dirty="0">
              <a:solidFill>
                <a:srgbClr val="FDFDFD"/>
              </a:solidFill>
            </a:endParaRPr>
          </a:p>
        </p:txBody>
      </p:sp>
      <p:sp>
        <p:nvSpPr>
          <p:cNvPr id="63" name="矩形 62"/>
          <p:cNvSpPr/>
          <p:nvPr/>
        </p:nvSpPr>
        <p:spPr>
          <a:xfrm>
            <a:off x="5396586" y="2744007"/>
            <a:ext cx="5236210" cy="14452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88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Conclusion</a:t>
            </a:r>
            <a:endParaRPr lang="en-US" altLang="zh-CN" sz="8800" b="1" dirty="0">
              <a:solidFill>
                <a:schemeClr val="tx1">
                  <a:lumMod val="85000"/>
                  <a:lumOff val="15000"/>
                </a:schemeClr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 advClick="0" advTm="0">
        <p:checker/>
      </p:transition>
    </mc:Choice>
    <mc:Fallback>
      <p:transition spd="slow" advClick="0" advTm="0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8" dur="625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9" dur="625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0" dur="1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1" dur="1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50"/>
                            </p:stCondLst>
                            <p:childTnLst>
                              <p:par>
                                <p:cTn id="23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750"/>
                            </p:stCondLst>
                            <p:childTnLst>
                              <p:par>
                                <p:cTn id="27" presetID="5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" grpId="0" animBg="1"/>
      <p:bldP spid="62" grpId="0"/>
      <p:bldP spid="6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100000">
              <a:srgbClr val="E6E6E6"/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矩形 49"/>
          <p:cNvSpPr/>
          <p:nvPr/>
        </p:nvSpPr>
        <p:spPr>
          <a:xfrm>
            <a:off x="451165" y="-1250822"/>
            <a:ext cx="652635" cy="995099"/>
          </a:xfrm>
          <a:prstGeom prst="rect">
            <a:avLst/>
          </a:prstGeom>
          <a:solidFill>
            <a:srgbClr val="1D6FA9"/>
          </a:solidFill>
          <a:ln>
            <a:noFill/>
          </a:ln>
          <a:effectLst>
            <a:outerShdw blurRad="635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1" name="矩形 50"/>
          <p:cNvSpPr/>
          <p:nvPr/>
        </p:nvSpPr>
        <p:spPr>
          <a:xfrm>
            <a:off x="1250865" y="-1250822"/>
            <a:ext cx="652635" cy="995099"/>
          </a:xfrm>
          <a:prstGeom prst="rect">
            <a:avLst/>
          </a:prstGeom>
          <a:solidFill>
            <a:srgbClr val="1F9776"/>
          </a:solidFill>
          <a:ln>
            <a:noFill/>
          </a:ln>
          <a:effectLst>
            <a:outerShdw blurRad="635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2" name="矩形 51"/>
          <p:cNvSpPr/>
          <p:nvPr/>
        </p:nvSpPr>
        <p:spPr>
          <a:xfrm>
            <a:off x="2050564" y="-1250822"/>
            <a:ext cx="652635" cy="995099"/>
          </a:xfrm>
          <a:prstGeom prst="rect">
            <a:avLst/>
          </a:prstGeom>
          <a:solidFill>
            <a:srgbClr val="89C145"/>
          </a:solidFill>
          <a:ln>
            <a:noFill/>
          </a:ln>
          <a:effectLst>
            <a:outerShdw blurRad="635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3" name="矩形 52"/>
          <p:cNvSpPr/>
          <p:nvPr/>
        </p:nvSpPr>
        <p:spPr>
          <a:xfrm>
            <a:off x="2850264" y="-1250822"/>
            <a:ext cx="652635" cy="995099"/>
          </a:xfrm>
          <a:prstGeom prst="rect">
            <a:avLst/>
          </a:prstGeom>
          <a:solidFill>
            <a:srgbClr val="F29C15"/>
          </a:solidFill>
          <a:ln>
            <a:noFill/>
          </a:ln>
          <a:effectLst>
            <a:outerShdw blurRad="635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4" name="矩形 53"/>
          <p:cNvSpPr/>
          <p:nvPr/>
        </p:nvSpPr>
        <p:spPr>
          <a:xfrm>
            <a:off x="3649964" y="-1250822"/>
            <a:ext cx="652635" cy="995099"/>
          </a:xfrm>
          <a:prstGeom prst="rect">
            <a:avLst/>
          </a:prstGeom>
          <a:solidFill>
            <a:srgbClr val="CA2A2B"/>
          </a:solidFill>
          <a:ln>
            <a:noFill/>
          </a:ln>
          <a:effectLst>
            <a:outerShdw blurRad="635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19" name="组合 18"/>
          <p:cNvGrpSpPr/>
          <p:nvPr/>
        </p:nvGrpSpPr>
        <p:grpSpPr>
          <a:xfrm flipH="1">
            <a:off x="-8475" y="0"/>
            <a:ext cx="469934" cy="996044"/>
            <a:chOff x="11722066" y="1592297"/>
            <a:chExt cx="469934" cy="1431122"/>
          </a:xfrm>
        </p:grpSpPr>
        <p:sp>
          <p:nvSpPr>
            <p:cNvPr id="20" name="矩形 19"/>
            <p:cNvSpPr/>
            <p:nvPr/>
          </p:nvSpPr>
          <p:spPr>
            <a:xfrm>
              <a:off x="11857703" y="1592297"/>
              <a:ext cx="334297" cy="1431122"/>
            </a:xfrm>
            <a:prstGeom prst="rect">
              <a:avLst/>
            </a:prstGeom>
            <a:solidFill>
              <a:srgbClr val="1D6FA9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21" name="矩形 20"/>
            <p:cNvSpPr/>
            <p:nvPr/>
          </p:nvSpPr>
          <p:spPr>
            <a:xfrm>
              <a:off x="11722066" y="1592297"/>
              <a:ext cx="72000" cy="1431122"/>
            </a:xfrm>
            <a:prstGeom prst="rect">
              <a:avLst/>
            </a:prstGeom>
            <a:solidFill>
              <a:srgbClr val="1D6FA9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22" name="文本框 21"/>
          <p:cNvSpPr txBox="1"/>
          <p:nvPr/>
        </p:nvSpPr>
        <p:spPr>
          <a:xfrm>
            <a:off x="1021626" y="36357"/>
            <a:ext cx="6758305" cy="9220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zh-CN" altLang="en-US" sz="54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Improvement methods</a:t>
            </a:r>
            <a:endParaRPr lang="zh-CN" altLang="en-US" sz="5400" b="1" dirty="0">
              <a:solidFill>
                <a:schemeClr val="tx1">
                  <a:lumMod val="85000"/>
                  <a:lumOff val="15000"/>
                </a:schemeClr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2" name="组合 1"/>
          <p:cNvGrpSpPr/>
          <p:nvPr/>
        </p:nvGrpSpPr>
        <p:grpSpPr>
          <a:xfrm>
            <a:off x="1251073" y="2023281"/>
            <a:ext cx="4492221" cy="4149460"/>
            <a:chOff x="1251073" y="2023281"/>
            <a:chExt cx="4492221" cy="4149460"/>
          </a:xfrm>
        </p:grpSpPr>
        <p:sp>
          <p:nvSpPr>
            <p:cNvPr id="37" name="任意多边形 36"/>
            <p:cNvSpPr/>
            <p:nvPr/>
          </p:nvSpPr>
          <p:spPr>
            <a:xfrm flipH="1">
              <a:off x="1704345" y="3127347"/>
              <a:ext cx="1743891" cy="1772531"/>
            </a:xfrm>
            <a:custGeom>
              <a:avLst/>
              <a:gdLst>
                <a:gd name="connsiteX0" fmla="*/ 992864 w 992864"/>
                <a:gd name="connsiteY0" fmla="*/ 491905 h 980792"/>
                <a:gd name="connsiteX1" fmla="*/ 500959 w 992864"/>
                <a:gd name="connsiteY1" fmla="*/ 0 h 980792"/>
                <a:gd name="connsiteX2" fmla="*/ 226337 w 992864"/>
                <a:gd name="connsiteY2" fmla="*/ 105624 h 980792"/>
                <a:gd name="connsiteX3" fmla="*/ 30179 w 992864"/>
                <a:gd name="connsiteY3" fmla="*/ 168998 h 980792"/>
                <a:gd name="connsiteX4" fmla="*/ 120713 w 992864"/>
                <a:gd name="connsiteY4" fmla="*/ 235390 h 980792"/>
                <a:gd name="connsiteX5" fmla="*/ 135802 w 992864"/>
                <a:gd name="connsiteY5" fmla="*/ 407406 h 980792"/>
                <a:gd name="connsiteX6" fmla="*/ 0 w 992864"/>
                <a:gd name="connsiteY6" fmla="*/ 503976 h 980792"/>
                <a:gd name="connsiteX7" fmla="*/ 120713 w 992864"/>
                <a:gd name="connsiteY7" fmla="*/ 642796 h 980792"/>
                <a:gd name="connsiteX8" fmla="*/ 289711 w 992864"/>
                <a:gd name="connsiteY8" fmla="*/ 573386 h 980792"/>
                <a:gd name="connsiteX9" fmla="*/ 525101 w 992864"/>
                <a:gd name="connsiteY9" fmla="*/ 597529 h 980792"/>
                <a:gd name="connsiteX10" fmla="*/ 404388 w 992864"/>
                <a:gd name="connsiteY10" fmla="*/ 715224 h 980792"/>
                <a:gd name="connsiteX11" fmla="*/ 359121 w 992864"/>
                <a:gd name="connsiteY11" fmla="*/ 863097 h 980792"/>
                <a:gd name="connsiteX12" fmla="*/ 500959 w 992864"/>
                <a:gd name="connsiteY12" fmla="*/ 980792 h 980792"/>
                <a:gd name="connsiteX13" fmla="*/ 992864 w 992864"/>
                <a:gd name="connsiteY13" fmla="*/ 491905 h 980792"/>
                <a:gd name="connsiteX0-1" fmla="*/ 992864 w 992864"/>
                <a:gd name="connsiteY0-2" fmla="*/ 491905 h 980792"/>
                <a:gd name="connsiteX1-3" fmla="*/ 500959 w 992864"/>
                <a:gd name="connsiteY1-4" fmla="*/ 0 h 980792"/>
                <a:gd name="connsiteX2-5" fmla="*/ 226337 w 992864"/>
                <a:gd name="connsiteY2-6" fmla="*/ 105624 h 980792"/>
                <a:gd name="connsiteX3-7" fmla="*/ 30179 w 992864"/>
                <a:gd name="connsiteY3-8" fmla="*/ 168998 h 980792"/>
                <a:gd name="connsiteX4-9" fmla="*/ 120713 w 992864"/>
                <a:gd name="connsiteY4-10" fmla="*/ 235390 h 980792"/>
                <a:gd name="connsiteX5-11" fmla="*/ 135802 w 992864"/>
                <a:gd name="connsiteY5-12" fmla="*/ 407406 h 980792"/>
                <a:gd name="connsiteX6-13" fmla="*/ 0 w 992864"/>
                <a:gd name="connsiteY6-14" fmla="*/ 503976 h 980792"/>
                <a:gd name="connsiteX7-15" fmla="*/ 120713 w 992864"/>
                <a:gd name="connsiteY7-16" fmla="*/ 642796 h 980792"/>
                <a:gd name="connsiteX8-17" fmla="*/ 289711 w 992864"/>
                <a:gd name="connsiteY8-18" fmla="*/ 573386 h 980792"/>
                <a:gd name="connsiteX9-19" fmla="*/ 525101 w 992864"/>
                <a:gd name="connsiteY9-20" fmla="*/ 597529 h 980792"/>
                <a:gd name="connsiteX10-21" fmla="*/ 404388 w 992864"/>
                <a:gd name="connsiteY10-22" fmla="*/ 715224 h 980792"/>
                <a:gd name="connsiteX11-23" fmla="*/ 359121 w 992864"/>
                <a:gd name="connsiteY11-24" fmla="*/ 863097 h 980792"/>
                <a:gd name="connsiteX12-25" fmla="*/ 500959 w 992864"/>
                <a:gd name="connsiteY12-26" fmla="*/ 980792 h 980792"/>
                <a:gd name="connsiteX13-27" fmla="*/ 992864 w 992864"/>
                <a:gd name="connsiteY13-28" fmla="*/ 491905 h 980792"/>
                <a:gd name="connsiteX0-29" fmla="*/ 992864 w 992864"/>
                <a:gd name="connsiteY0-30" fmla="*/ 491905 h 980792"/>
                <a:gd name="connsiteX1-31" fmla="*/ 500959 w 992864"/>
                <a:gd name="connsiteY1-32" fmla="*/ 0 h 980792"/>
                <a:gd name="connsiteX2-33" fmla="*/ 226337 w 992864"/>
                <a:gd name="connsiteY2-34" fmla="*/ 105624 h 980792"/>
                <a:gd name="connsiteX3-35" fmla="*/ 30179 w 992864"/>
                <a:gd name="connsiteY3-36" fmla="*/ 168998 h 980792"/>
                <a:gd name="connsiteX4-37" fmla="*/ 120713 w 992864"/>
                <a:gd name="connsiteY4-38" fmla="*/ 235390 h 980792"/>
                <a:gd name="connsiteX5-39" fmla="*/ 135802 w 992864"/>
                <a:gd name="connsiteY5-40" fmla="*/ 407406 h 980792"/>
                <a:gd name="connsiteX6-41" fmla="*/ 0 w 992864"/>
                <a:gd name="connsiteY6-42" fmla="*/ 503976 h 980792"/>
                <a:gd name="connsiteX7-43" fmla="*/ 120713 w 992864"/>
                <a:gd name="connsiteY7-44" fmla="*/ 642796 h 980792"/>
                <a:gd name="connsiteX8-45" fmla="*/ 289711 w 992864"/>
                <a:gd name="connsiteY8-46" fmla="*/ 573386 h 980792"/>
                <a:gd name="connsiteX9-47" fmla="*/ 525101 w 992864"/>
                <a:gd name="connsiteY9-48" fmla="*/ 597529 h 980792"/>
                <a:gd name="connsiteX10-49" fmla="*/ 404388 w 992864"/>
                <a:gd name="connsiteY10-50" fmla="*/ 715224 h 980792"/>
                <a:gd name="connsiteX11-51" fmla="*/ 359121 w 992864"/>
                <a:gd name="connsiteY11-52" fmla="*/ 863097 h 980792"/>
                <a:gd name="connsiteX12-53" fmla="*/ 500959 w 992864"/>
                <a:gd name="connsiteY12-54" fmla="*/ 980792 h 980792"/>
                <a:gd name="connsiteX13-55" fmla="*/ 992864 w 992864"/>
                <a:gd name="connsiteY13-56" fmla="*/ 491905 h 980792"/>
                <a:gd name="connsiteX0-57" fmla="*/ 992864 w 992864"/>
                <a:gd name="connsiteY0-58" fmla="*/ 491905 h 980792"/>
                <a:gd name="connsiteX1-59" fmla="*/ 500959 w 992864"/>
                <a:gd name="connsiteY1-60" fmla="*/ 0 h 980792"/>
                <a:gd name="connsiteX2-61" fmla="*/ 226337 w 992864"/>
                <a:gd name="connsiteY2-62" fmla="*/ 105624 h 980792"/>
                <a:gd name="connsiteX3-63" fmla="*/ 30179 w 992864"/>
                <a:gd name="connsiteY3-64" fmla="*/ 168998 h 980792"/>
                <a:gd name="connsiteX4-65" fmla="*/ 120713 w 992864"/>
                <a:gd name="connsiteY4-66" fmla="*/ 235390 h 980792"/>
                <a:gd name="connsiteX5-67" fmla="*/ 135802 w 992864"/>
                <a:gd name="connsiteY5-68" fmla="*/ 407406 h 980792"/>
                <a:gd name="connsiteX6-69" fmla="*/ 0 w 992864"/>
                <a:gd name="connsiteY6-70" fmla="*/ 503976 h 980792"/>
                <a:gd name="connsiteX7-71" fmla="*/ 120713 w 992864"/>
                <a:gd name="connsiteY7-72" fmla="*/ 642796 h 980792"/>
                <a:gd name="connsiteX8-73" fmla="*/ 289711 w 992864"/>
                <a:gd name="connsiteY8-74" fmla="*/ 573386 h 980792"/>
                <a:gd name="connsiteX9-75" fmla="*/ 525101 w 992864"/>
                <a:gd name="connsiteY9-76" fmla="*/ 597529 h 980792"/>
                <a:gd name="connsiteX10-77" fmla="*/ 404388 w 992864"/>
                <a:gd name="connsiteY10-78" fmla="*/ 715224 h 980792"/>
                <a:gd name="connsiteX11-79" fmla="*/ 359121 w 992864"/>
                <a:gd name="connsiteY11-80" fmla="*/ 863097 h 980792"/>
                <a:gd name="connsiteX12-81" fmla="*/ 500959 w 992864"/>
                <a:gd name="connsiteY12-82" fmla="*/ 980792 h 980792"/>
                <a:gd name="connsiteX13-83" fmla="*/ 992864 w 992864"/>
                <a:gd name="connsiteY13-84" fmla="*/ 491905 h 980792"/>
                <a:gd name="connsiteX0-85" fmla="*/ 992864 w 992864"/>
                <a:gd name="connsiteY0-86" fmla="*/ 491905 h 980792"/>
                <a:gd name="connsiteX1-87" fmla="*/ 500959 w 992864"/>
                <a:gd name="connsiteY1-88" fmla="*/ 0 h 980792"/>
                <a:gd name="connsiteX2-89" fmla="*/ 226337 w 992864"/>
                <a:gd name="connsiteY2-90" fmla="*/ 105624 h 980792"/>
                <a:gd name="connsiteX3-91" fmla="*/ 30179 w 992864"/>
                <a:gd name="connsiteY3-92" fmla="*/ 168998 h 980792"/>
                <a:gd name="connsiteX4-93" fmla="*/ 120713 w 992864"/>
                <a:gd name="connsiteY4-94" fmla="*/ 235390 h 980792"/>
                <a:gd name="connsiteX5-95" fmla="*/ 135802 w 992864"/>
                <a:gd name="connsiteY5-96" fmla="*/ 407406 h 980792"/>
                <a:gd name="connsiteX6-97" fmla="*/ 0 w 992864"/>
                <a:gd name="connsiteY6-98" fmla="*/ 503976 h 980792"/>
                <a:gd name="connsiteX7-99" fmla="*/ 120713 w 992864"/>
                <a:gd name="connsiteY7-100" fmla="*/ 642796 h 980792"/>
                <a:gd name="connsiteX8-101" fmla="*/ 289711 w 992864"/>
                <a:gd name="connsiteY8-102" fmla="*/ 573386 h 980792"/>
                <a:gd name="connsiteX9-103" fmla="*/ 525101 w 992864"/>
                <a:gd name="connsiteY9-104" fmla="*/ 597529 h 980792"/>
                <a:gd name="connsiteX10-105" fmla="*/ 404388 w 992864"/>
                <a:gd name="connsiteY10-106" fmla="*/ 715224 h 980792"/>
                <a:gd name="connsiteX11-107" fmla="*/ 359121 w 992864"/>
                <a:gd name="connsiteY11-108" fmla="*/ 863097 h 980792"/>
                <a:gd name="connsiteX12-109" fmla="*/ 500959 w 992864"/>
                <a:gd name="connsiteY12-110" fmla="*/ 980792 h 980792"/>
                <a:gd name="connsiteX13-111" fmla="*/ 992864 w 992864"/>
                <a:gd name="connsiteY13-112" fmla="*/ 491905 h 980792"/>
                <a:gd name="connsiteX0-113" fmla="*/ 992864 w 992864"/>
                <a:gd name="connsiteY0-114" fmla="*/ 491905 h 980792"/>
                <a:gd name="connsiteX1-115" fmla="*/ 500959 w 992864"/>
                <a:gd name="connsiteY1-116" fmla="*/ 0 h 980792"/>
                <a:gd name="connsiteX2-117" fmla="*/ 226337 w 992864"/>
                <a:gd name="connsiteY2-118" fmla="*/ 105624 h 980792"/>
                <a:gd name="connsiteX3-119" fmla="*/ 30179 w 992864"/>
                <a:gd name="connsiteY3-120" fmla="*/ 168998 h 980792"/>
                <a:gd name="connsiteX4-121" fmla="*/ 120713 w 992864"/>
                <a:gd name="connsiteY4-122" fmla="*/ 235390 h 980792"/>
                <a:gd name="connsiteX5-123" fmla="*/ 135802 w 992864"/>
                <a:gd name="connsiteY5-124" fmla="*/ 407406 h 980792"/>
                <a:gd name="connsiteX6-125" fmla="*/ 0 w 992864"/>
                <a:gd name="connsiteY6-126" fmla="*/ 503976 h 980792"/>
                <a:gd name="connsiteX7-127" fmla="*/ 120713 w 992864"/>
                <a:gd name="connsiteY7-128" fmla="*/ 642796 h 980792"/>
                <a:gd name="connsiteX8-129" fmla="*/ 289711 w 992864"/>
                <a:gd name="connsiteY8-130" fmla="*/ 573386 h 980792"/>
                <a:gd name="connsiteX9-131" fmla="*/ 525101 w 992864"/>
                <a:gd name="connsiteY9-132" fmla="*/ 597529 h 980792"/>
                <a:gd name="connsiteX10-133" fmla="*/ 404388 w 992864"/>
                <a:gd name="connsiteY10-134" fmla="*/ 715224 h 980792"/>
                <a:gd name="connsiteX11-135" fmla="*/ 359121 w 992864"/>
                <a:gd name="connsiteY11-136" fmla="*/ 863097 h 980792"/>
                <a:gd name="connsiteX12-137" fmla="*/ 500959 w 992864"/>
                <a:gd name="connsiteY12-138" fmla="*/ 980792 h 980792"/>
                <a:gd name="connsiteX13-139" fmla="*/ 992864 w 992864"/>
                <a:gd name="connsiteY13-140" fmla="*/ 491905 h 980792"/>
                <a:gd name="connsiteX0-141" fmla="*/ 992864 w 992864"/>
                <a:gd name="connsiteY0-142" fmla="*/ 491905 h 980792"/>
                <a:gd name="connsiteX1-143" fmla="*/ 500959 w 992864"/>
                <a:gd name="connsiteY1-144" fmla="*/ 0 h 980792"/>
                <a:gd name="connsiteX2-145" fmla="*/ 226337 w 992864"/>
                <a:gd name="connsiteY2-146" fmla="*/ 105624 h 980792"/>
                <a:gd name="connsiteX3-147" fmla="*/ 30179 w 992864"/>
                <a:gd name="connsiteY3-148" fmla="*/ 168998 h 980792"/>
                <a:gd name="connsiteX4-149" fmla="*/ 120713 w 992864"/>
                <a:gd name="connsiteY4-150" fmla="*/ 235390 h 980792"/>
                <a:gd name="connsiteX5-151" fmla="*/ 135802 w 992864"/>
                <a:gd name="connsiteY5-152" fmla="*/ 407406 h 980792"/>
                <a:gd name="connsiteX6-153" fmla="*/ 0 w 992864"/>
                <a:gd name="connsiteY6-154" fmla="*/ 503976 h 980792"/>
                <a:gd name="connsiteX7-155" fmla="*/ 120713 w 992864"/>
                <a:gd name="connsiteY7-156" fmla="*/ 642796 h 980792"/>
                <a:gd name="connsiteX8-157" fmla="*/ 289711 w 992864"/>
                <a:gd name="connsiteY8-158" fmla="*/ 573386 h 980792"/>
                <a:gd name="connsiteX9-159" fmla="*/ 525101 w 992864"/>
                <a:gd name="connsiteY9-160" fmla="*/ 597529 h 980792"/>
                <a:gd name="connsiteX10-161" fmla="*/ 404388 w 992864"/>
                <a:gd name="connsiteY10-162" fmla="*/ 715224 h 980792"/>
                <a:gd name="connsiteX11-163" fmla="*/ 359121 w 992864"/>
                <a:gd name="connsiteY11-164" fmla="*/ 863097 h 980792"/>
                <a:gd name="connsiteX12-165" fmla="*/ 500959 w 992864"/>
                <a:gd name="connsiteY12-166" fmla="*/ 980792 h 980792"/>
                <a:gd name="connsiteX13-167" fmla="*/ 992864 w 992864"/>
                <a:gd name="connsiteY13-168" fmla="*/ 491905 h 980792"/>
                <a:gd name="connsiteX0-169" fmla="*/ 992864 w 992864"/>
                <a:gd name="connsiteY0-170" fmla="*/ 491905 h 980792"/>
                <a:gd name="connsiteX1-171" fmla="*/ 500959 w 992864"/>
                <a:gd name="connsiteY1-172" fmla="*/ 0 h 980792"/>
                <a:gd name="connsiteX2-173" fmla="*/ 226337 w 992864"/>
                <a:gd name="connsiteY2-174" fmla="*/ 105624 h 980792"/>
                <a:gd name="connsiteX3-175" fmla="*/ 30179 w 992864"/>
                <a:gd name="connsiteY3-176" fmla="*/ 168998 h 980792"/>
                <a:gd name="connsiteX4-177" fmla="*/ 120713 w 992864"/>
                <a:gd name="connsiteY4-178" fmla="*/ 235390 h 980792"/>
                <a:gd name="connsiteX5-179" fmla="*/ 135802 w 992864"/>
                <a:gd name="connsiteY5-180" fmla="*/ 407406 h 980792"/>
                <a:gd name="connsiteX6-181" fmla="*/ 0 w 992864"/>
                <a:gd name="connsiteY6-182" fmla="*/ 503976 h 980792"/>
                <a:gd name="connsiteX7-183" fmla="*/ 120713 w 992864"/>
                <a:gd name="connsiteY7-184" fmla="*/ 642796 h 980792"/>
                <a:gd name="connsiteX8-185" fmla="*/ 289711 w 992864"/>
                <a:gd name="connsiteY8-186" fmla="*/ 573386 h 980792"/>
                <a:gd name="connsiteX9-187" fmla="*/ 525101 w 992864"/>
                <a:gd name="connsiteY9-188" fmla="*/ 597529 h 980792"/>
                <a:gd name="connsiteX10-189" fmla="*/ 404388 w 992864"/>
                <a:gd name="connsiteY10-190" fmla="*/ 715224 h 980792"/>
                <a:gd name="connsiteX11-191" fmla="*/ 359121 w 992864"/>
                <a:gd name="connsiteY11-192" fmla="*/ 863097 h 980792"/>
                <a:gd name="connsiteX12-193" fmla="*/ 500959 w 992864"/>
                <a:gd name="connsiteY12-194" fmla="*/ 980792 h 980792"/>
                <a:gd name="connsiteX13-195" fmla="*/ 992864 w 992864"/>
                <a:gd name="connsiteY13-196" fmla="*/ 491905 h 980792"/>
                <a:gd name="connsiteX0-197" fmla="*/ 992864 w 992864"/>
                <a:gd name="connsiteY0-198" fmla="*/ 491905 h 980792"/>
                <a:gd name="connsiteX1-199" fmla="*/ 500959 w 992864"/>
                <a:gd name="connsiteY1-200" fmla="*/ 0 h 980792"/>
                <a:gd name="connsiteX2-201" fmla="*/ 226337 w 992864"/>
                <a:gd name="connsiteY2-202" fmla="*/ 105624 h 980792"/>
                <a:gd name="connsiteX3-203" fmla="*/ 30179 w 992864"/>
                <a:gd name="connsiteY3-204" fmla="*/ 168998 h 980792"/>
                <a:gd name="connsiteX4-205" fmla="*/ 120713 w 992864"/>
                <a:gd name="connsiteY4-206" fmla="*/ 235390 h 980792"/>
                <a:gd name="connsiteX5-207" fmla="*/ 135802 w 992864"/>
                <a:gd name="connsiteY5-208" fmla="*/ 407406 h 980792"/>
                <a:gd name="connsiteX6-209" fmla="*/ 0 w 992864"/>
                <a:gd name="connsiteY6-210" fmla="*/ 503976 h 980792"/>
                <a:gd name="connsiteX7-211" fmla="*/ 120713 w 992864"/>
                <a:gd name="connsiteY7-212" fmla="*/ 642796 h 980792"/>
                <a:gd name="connsiteX8-213" fmla="*/ 289711 w 992864"/>
                <a:gd name="connsiteY8-214" fmla="*/ 573386 h 980792"/>
                <a:gd name="connsiteX9-215" fmla="*/ 525101 w 992864"/>
                <a:gd name="connsiteY9-216" fmla="*/ 597529 h 980792"/>
                <a:gd name="connsiteX10-217" fmla="*/ 404388 w 992864"/>
                <a:gd name="connsiteY10-218" fmla="*/ 715224 h 980792"/>
                <a:gd name="connsiteX11-219" fmla="*/ 359121 w 992864"/>
                <a:gd name="connsiteY11-220" fmla="*/ 863097 h 980792"/>
                <a:gd name="connsiteX12-221" fmla="*/ 500959 w 992864"/>
                <a:gd name="connsiteY12-222" fmla="*/ 980792 h 980792"/>
                <a:gd name="connsiteX13-223" fmla="*/ 992864 w 992864"/>
                <a:gd name="connsiteY13-224" fmla="*/ 491905 h 980792"/>
                <a:gd name="connsiteX0-225" fmla="*/ 992864 w 992864"/>
                <a:gd name="connsiteY0-226" fmla="*/ 491905 h 980792"/>
                <a:gd name="connsiteX1-227" fmla="*/ 500959 w 992864"/>
                <a:gd name="connsiteY1-228" fmla="*/ 0 h 980792"/>
                <a:gd name="connsiteX2-229" fmla="*/ 226337 w 992864"/>
                <a:gd name="connsiteY2-230" fmla="*/ 105624 h 980792"/>
                <a:gd name="connsiteX3-231" fmla="*/ 30179 w 992864"/>
                <a:gd name="connsiteY3-232" fmla="*/ 168998 h 980792"/>
                <a:gd name="connsiteX4-233" fmla="*/ 120713 w 992864"/>
                <a:gd name="connsiteY4-234" fmla="*/ 235390 h 980792"/>
                <a:gd name="connsiteX5-235" fmla="*/ 135802 w 992864"/>
                <a:gd name="connsiteY5-236" fmla="*/ 407406 h 980792"/>
                <a:gd name="connsiteX6-237" fmla="*/ 0 w 992864"/>
                <a:gd name="connsiteY6-238" fmla="*/ 503976 h 980792"/>
                <a:gd name="connsiteX7-239" fmla="*/ 120713 w 992864"/>
                <a:gd name="connsiteY7-240" fmla="*/ 642796 h 980792"/>
                <a:gd name="connsiteX8-241" fmla="*/ 289711 w 992864"/>
                <a:gd name="connsiteY8-242" fmla="*/ 573386 h 980792"/>
                <a:gd name="connsiteX9-243" fmla="*/ 525101 w 992864"/>
                <a:gd name="connsiteY9-244" fmla="*/ 597529 h 980792"/>
                <a:gd name="connsiteX10-245" fmla="*/ 404388 w 992864"/>
                <a:gd name="connsiteY10-246" fmla="*/ 715224 h 980792"/>
                <a:gd name="connsiteX11-247" fmla="*/ 359121 w 992864"/>
                <a:gd name="connsiteY11-248" fmla="*/ 863097 h 980792"/>
                <a:gd name="connsiteX12-249" fmla="*/ 500959 w 992864"/>
                <a:gd name="connsiteY12-250" fmla="*/ 980792 h 980792"/>
                <a:gd name="connsiteX13-251" fmla="*/ 992864 w 992864"/>
                <a:gd name="connsiteY13-252" fmla="*/ 491905 h 980792"/>
                <a:gd name="connsiteX0-253" fmla="*/ 992864 w 992864"/>
                <a:gd name="connsiteY0-254" fmla="*/ 491905 h 980792"/>
                <a:gd name="connsiteX1-255" fmla="*/ 500959 w 992864"/>
                <a:gd name="connsiteY1-256" fmla="*/ 0 h 980792"/>
                <a:gd name="connsiteX2-257" fmla="*/ 226337 w 992864"/>
                <a:gd name="connsiteY2-258" fmla="*/ 105624 h 980792"/>
                <a:gd name="connsiteX3-259" fmla="*/ 30179 w 992864"/>
                <a:gd name="connsiteY3-260" fmla="*/ 168998 h 980792"/>
                <a:gd name="connsiteX4-261" fmla="*/ 120713 w 992864"/>
                <a:gd name="connsiteY4-262" fmla="*/ 235390 h 980792"/>
                <a:gd name="connsiteX5-263" fmla="*/ 135802 w 992864"/>
                <a:gd name="connsiteY5-264" fmla="*/ 407406 h 980792"/>
                <a:gd name="connsiteX6-265" fmla="*/ 0 w 992864"/>
                <a:gd name="connsiteY6-266" fmla="*/ 503976 h 980792"/>
                <a:gd name="connsiteX7-267" fmla="*/ 120713 w 992864"/>
                <a:gd name="connsiteY7-268" fmla="*/ 642796 h 980792"/>
                <a:gd name="connsiteX8-269" fmla="*/ 289711 w 992864"/>
                <a:gd name="connsiteY8-270" fmla="*/ 573386 h 980792"/>
                <a:gd name="connsiteX9-271" fmla="*/ 525101 w 992864"/>
                <a:gd name="connsiteY9-272" fmla="*/ 597529 h 980792"/>
                <a:gd name="connsiteX10-273" fmla="*/ 404388 w 992864"/>
                <a:gd name="connsiteY10-274" fmla="*/ 715224 h 980792"/>
                <a:gd name="connsiteX11-275" fmla="*/ 359121 w 992864"/>
                <a:gd name="connsiteY11-276" fmla="*/ 863097 h 980792"/>
                <a:gd name="connsiteX12-277" fmla="*/ 500959 w 992864"/>
                <a:gd name="connsiteY12-278" fmla="*/ 980792 h 980792"/>
                <a:gd name="connsiteX13-279" fmla="*/ 992864 w 992864"/>
                <a:gd name="connsiteY13-280" fmla="*/ 491905 h 980792"/>
                <a:gd name="connsiteX0-281" fmla="*/ 992864 w 992864"/>
                <a:gd name="connsiteY0-282" fmla="*/ 491905 h 980792"/>
                <a:gd name="connsiteX1-283" fmla="*/ 500959 w 992864"/>
                <a:gd name="connsiteY1-284" fmla="*/ 0 h 980792"/>
                <a:gd name="connsiteX2-285" fmla="*/ 226337 w 992864"/>
                <a:gd name="connsiteY2-286" fmla="*/ 105624 h 980792"/>
                <a:gd name="connsiteX3-287" fmla="*/ 30179 w 992864"/>
                <a:gd name="connsiteY3-288" fmla="*/ 168998 h 980792"/>
                <a:gd name="connsiteX4-289" fmla="*/ 120713 w 992864"/>
                <a:gd name="connsiteY4-290" fmla="*/ 235390 h 980792"/>
                <a:gd name="connsiteX5-291" fmla="*/ 135802 w 992864"/>
                <a:gd name="connsiteY5-292" fmla="*/ 407406 h 980792"/>
                <a:gd name="connsiteX6-293" fmla="*/ 0 w 992864"/>
                <a:gd name="connsiteY6-294" fmla="*/ 503976 h 980792"/>
                <a:gd name="connsiteX7-295" fmla="*/ 120713 w 992864"/>
                <a:gd name="connsiteY7-296" fmla="*/ 642796 h 980792"/>
                <a:gd name="connsiteX8-297" fmla="*/ 289711 w 992864"/>
                <a:gd name="connsiteY8-298" fmla="*/ 573386 h 980792"/>
                <a:gd name="connsiteX9-299" fmla="*/ 525101 w 992864"/>
                <a:gd name="connsiteY9-300" fmla="*/ 597529 h 980792"/>
                <a:gd name="connsiteX10-301" fmla="*/ 404388 w 992864"/>
                <a:gd name="connsiteY10-302" fmla="*/ 715224 h 980792"/>
                <a:gd name="connsiteX11-303" fmla="*/ 359121 w 992864"/>
                <a:gd name="connsiteY11-304" fmla="*/ 863097 h 980792"/>
                <a:gd name="connsiteX12-305" fmla="*/ 500959 w 992864"/>
                <a:gd name="connsiteY12-306" fmla="*/ 980792 h 980792"/>
                <a:gd name="connsiteX13-307" fmla="*/ 992864 w 992864"/>
                <a:gd name="connsiteY13-308" fmla="*/ 491905 h 980792"/>
                <a:gd name="connsiteX0-309" fmla="*/ 992864 w 992864"/>
                <a:gd name="connsiteY0-310" fmla="*/ 491905 h 980792"/>
                <a:gd name="connsiteX1-311" fmla="*/ 500959 w 992864"/>
                <a:gd name="connsiteY1-312" fmla="*/ 0 h 980792"/>
                <a:gd name="connsiteX2-313" fmla="*/ 226337 w 992864"/>
                <a:gd name="connsiteY2-314" fmla="*/ 105624 h 980792"/>
                <a:gd name="connsiteX3-315" fmla="*/ 30179 w 992864"/>
                <a:gd name="connsiteY3-316" fmla="*/ 168998 h 980792"/>
                <a:gd name="connsiteX4-317" fmla="*/ 120713 w 992864"/>
                <a:gd name="connsiteY4-318" fmla="*/ 235390 h 980792"/>
                <a:gd name="connsiteX5-319" fmla="*/ 135802 w 992864"/>
                <a:gd name="connsiteY5-320" fmla="*/ 407406 h 980792"/>
                <a:gd name="connsiteX6-321" fmla="*/ 0 w 992864"/>
                <a:gd name="connsiteY6-322" fmla="*/ 503976 h 980792"/>
                <a:gd name="connsiteX7-323" fmla="*/ 120713 w 992864"/>
                <a:gd name="connsiteY7-324" fmla="*/ 642796 h 980792"/>
                <a:gd name="connsiteX8-325" fmla="*/ 289711 w 992864"/>
                <a:gd name="connsiteY8-326" fmla="*/ 573386 h 980792"/>
                <a:gd name="connsiteX9-327" fmla="*/ 525101 w 992864"/>
                <a:gd name="connsiteY9-328" fmla="*/ 597529 h 980792"/>
                <a:gd name="connsiteX10-329" fmla="*/ 404388 w 992864"/>
                <a:gd name="connsiteY10-330" fmla="*/ 715224 h 980792"/>
                <a:gd name="connsiteX11-331" fmla="*/ 359121 w 992864"/>
                <a:gd name="connsiteY11-332" fmla="*/ 863097 h 980792"/>
                <a:gd name="connsiteX12-333" fmla="*/ 500959 w 992864"/>
                <a:gd name="connsiteY12-334" fmla="*/ 980792 h 980792"/>
                <a:gd name="connsiteX13-335" fmla="*/ 992864 w 992864"/>
                <a:gd name="connsiteY13-336" fmla="*/ 491905 h 980792"/>
                <a:gd name="connsiteX0-337" fmla="*/ 992864 w 992864"/>
                <a:gd name="connsiteY0-338" fmla="*/ 491905 h 980792"/>
                <a:gd name="connsiteX1-339" fmla="*/ 500959 w 992864"/>
                <a:gd name="connsiteY1-340" fmla="*/ 0 h 980792"/>
                <a:gd name="connsiteX2-341" fmla="*/ 226337 w 992864"/>
                <a:gd name="connsiteY2-342" fmla="*/ 105624 h 980792"/>
                <a:gd name="connsiteX3-343" fmla="*/ 30179 w 992864"/>
                <a:gd name="connsiteY3-344" fmla="*/ 168998 h 980792"/>
                <a:gd name="connsiteX4-345" fmla="*/ 120713 w 992864"/>
                <a:gd name="connsiteY4-346" fmla="*/ 235390 h 980792"/>
                <a:gd name="connsiteX5-347" fmla="*/ 135802 w 992864"/>
                <a:gd name="connsiteY5-348" fmla="*/ 407406 h 980792"/>
                <a:gd name="connsiteX6-349" fmla="*/ 0 w 992864"/>
                <a:gd name="connsiteY6-350" fmla="*/ 503976 h 980792"/>
                <a:gd name="connsiteX7-351" fmla="*/ 120713 w 992864"/>
                <a:gd name="connsiteY7-352" fmla="*/ 642796 h 980792"/>
                <a:gd name="connsiteX8-353" fmla="*/ 289711 w 992864"/>
                <a:gd name="connsiteY8-354" fmla="*/ 573386 h 980792"/>
                <a:gd name="connsiteX9-355" fmla="*/ 525101 w 992864"/>
                <a:gd name="connsiteY9-356" fmla="*/ 597529 h 980792"/>
                <a:gd name="connsiteX10-357" fmla="*/ 404388 w 992864"/>
                <a:gd name="connsiteY10-358" fmla="*/ 715224 h 980792"/>
                <a:gd name="connsiteX11-359" fmla="*/ 359121 w 992864"/>
                <a:gd name="connsiteY11-360" fmla="*/ 863097 h 980792"/>
                <a:gd name="connsiteX12-361" fmla="*/ 500959 w 992864"/>
                <a:gd name="connsiteY12-362" fmla="*/ 980792 h 980792"/>
                <a:gd name="connsiteX13-363" fmla="*/ 992864 w 992864"/>
                <a:gd name="connsiteY13-364" fmla="*/ 491905 h 980792"/>
                <a:gd name="connsiteX0-365" fmla="*/ 992864 w 992864"/>
                <a:gd name="connsiteY0-366" fmla="*/ 491905 h 980792"/>
                <a:gd name="connsiteX1-367" fmla="*/ 500959 w 992864"/>
                <a:gd name="connsiteY1-368" fmla="*/ 0 h 980792"/>
                <a:gd name="connsiteX2-369" fmla="*/ 226337 w 992864"/>
                <a:gd name="connsiteY2-370" fmla="*/ 105624 h 980792"/>
                <a:gd name="connsiteX3-371" fmla="*/ 30179 w 992864"/>
                <a:gd name="connsiteY3-372" fmla="*/ 168998 h 980792"/>
                <a:gd name="connsiteX4-373" fmla="*/ 120713 w 992864"/>
                <a:gd name="connsiteY4-374" fmla="*/ 235390 h 980792"/>
                <a:gd name="connsiteX5-375" fmla="*/ 135802 w 992864"/>
                <a:gd name="connsiteY5-376" fmla="*/ 407406 h 980792"/>
                <a:gd name="connsiteX6-377" fmla="*/ 0 w 992864"/>
                <a:gd name="connsiteY6-378" fmla="*/ 503976 h 980792"/>
                <a:gd name="connsiteX7-379" fmla="*/ 120713 w 992864"/>
                <a:gd name="connsiteY7-380" fmla="*/ 642796 h 980792"/>
                <a:gd name="connsiteX8-381" fmla="*/ 289711 w 992864"/>
                <a:gd name="connsiteY8-382" fmla="*/ 573386 h 980792"/>
                <a:gd name="connsiteX9-383" fmla="*/ 525101 w 992864"/>
                <a:gd name="connsiteY9-384" fmla="*/ 597529 h 980792"/>
                <a:gd name="connsiteX10-385" fmla="*/ 404388 w 992864"/>
                <a:gd name="connsiteY10-386" fmla="*/ 715224 h 980792"/>
                <a:gd name="connsiteX11-387" fmla="*/ 359121 w 992864"/>
                <a:gd name="connsiteY11-388" fmla="*/ 863097 h 980792"/>
                <a:gd name="connsiteX12-389" fmla="*/ 500959 w 992864"/>
                <a:gd name="connsiteY12-390" fmla="*/ 980792 h 980792"/>
                <a:gd name="connsiteX13-391" fmla="*/ 992864 w 992864"/>
                <a:gd name="connsiteY13-392" fmla="*/ 491905 h 980792"/>
                <a:gd name="connsiteX0-393" fmla="*/ 992864 w 992864"/>
                <a:gd name="connsiteY0-394" fmla="*/ 491905 h 980792"/>
                <a:gd name="connsiteX1-395" fmla="*/ 500959 w 992864"/>
                <a:gd name="connsiteY1-396" fmla="*/ 0 h 980792"/>
                <a:gd name="connsiteX2-397" fmla="*/ 226337 w 992864"/>
                <a:gd name="connsiteY2-398" fmla="*/ 105624 h 980792"/>
                <a:gd name="connsiteX3-399" fmla="*/ 30179 w 992864"/>
                <a:gd name="connsiteY3-400" fmla="*/ 168998 h 980792"/>
                <a:gd name="connsiteX4-401" fmla="*/ 120713 w 992864"/>
                <a:gd name="connsiteY4-402" fmla="*/ 235390 h 980792"/>
                <a:gd name="connsiteX5-403" fmla="*/ 135802 w 992864"/>
                <a:gd name="connsiteY5-404" fmla="*/ 407406 h 980792"/>
                <a:gd name="connsiteX6-405" fmla="*/ 0 w 992864"/>
                <a:gd name="connsiteY6-406" fmla="*/ 503976 h 980792"/>
                <a:gd name="connsiteX7-407" fmla="*/ 120713 w 992864"/>
                <a:gd name="connsiteY7-408" fmla="*/ 642796 h 980792"/>
                <a:gd name="connsiteX8-409" fmla="*/ 289711 w 992864"/>
                <a:gd name="connsiteY8-410" fmla="*/ 573386 h 980792"/>
                <a:gd name="connsiteX9-411" fmla="*/ 525101 w 992864"/>
                <a:gd name="connsiteY9-412" fmla="*/ 597529 h 980792"/>
                <a:gd name="connsiteX10-413" fmla="*/ 404388 w 992864"/>
                <a:gd name="connsiteY10-414" fmla="*/ 715224 h 980792"/>
                <a:gd name="connsiteX11-415" fmla="*/ 359121 w 992864"/>
                <a:gd name="connsiteY11-416" fmla="*/ 863097 h 980792"/>
                <a:gd name="connsiteX12-417" fmla="*/ 500959 w 992864"/>
                <a:gd name="connsiteY12-418" fmla="*/ 980792 h 980792"/>
                <a:gd name="connsiteX13-419" fmla="*/ 992864 w 992864"/>
                <a:gd name="connsiteY13-420" fmla="*/ 491905 h 980792"/>
                <a:gd name="connsiteX0-421" fmla="*/ 992864 w 992864"/>
                <a:gd name="connsiteY0-422" fmla="*/ 491905 h 980792"/>
                <a:gd name="connsiteX1-423" fmla="*/ 500959 w 992864"/>
                <a:gd name="connsiteY1-424" fmla="*/ 0 h 980792"/>
                <a:gd name="connsiteX2-425" fmla="*/ 226337 w 992864"/>
                <a:gd name="connsiteY2-426" fmla="*/ 105624 h 980792"/>
                <a:gd name="connsiteX3-427" fmla="*/ 30179 w 992864"/>
                <a:gd name="connsiteY3-428" fmla="*/ 168998 h 980792"/>
                <a:gd name="connsiteX4-429" fmla="*/ 120713 w 992864"/>
                <a:gd name="connsiteY4-430" fmla="*/ 235390 h 980792"/>
                <a:gd name="connsiteX5-431" fmla="*/ 135802 w 992864"/>
                <a:gd name="connsiteY5-432" fmla="*/ 407406 h 980792"/>
                <a:gd name="connsiteX6-433" fmla="*/ 0 w 992864"/>
                <a:gd name="connsiteY6-434" fmla="*/ 503976 h 980792"/>
                <a:gd name="connsiteX7-435" fmla="*/ 120713 w 992864"/>
                <a:gd name="connsiteY7-436" fmla="*/ 642796 h 980792"/>
                <a:gd name="connsiteX8-437" fmla="*/ 289711 w 992864"/>
                <a:gd name="connsiteY8-438" fmla="*/ 573386 h 980792"/>
                <a:gd name="connsiteX9-439" fmla="*/ 525101 w 992864"/>
                <a:gd name="connsiteY9-440" fmla="*/ 597529 h 980792"/>
                <a:gd name="connsiteX10-441" fmla="*/ 404388 w 992864"/>
                <a:gd name="connsiteY10-442" fmla="*/ 715224 h 980792"/>
                <a:gd name="connsiteX11-443" fmla="*/ 359121 w 992864"/>
                <a:gd name="connsiteY11-444" fmla="*/ 863097 h 980792"/>
                <a:gd name="connsiteX12-445" fmla="*/ 500959 w 992864"/>
                <a:gd name="connsiteY12-446" fmla="*/ 980792 h 980792"/>
                <a:gd name="connsiteX13-447" fmla="*/ 992864 w 992864"/>
                <a:gd name="connsiteY13-448" fmla="*/ 491905 h 980792"/>
                <a:gd name="connsiteX0-449" fmla="*/ 992864 w 992864"/>
                <a:gd name="connsiteY0-450" fmla="*/ 491905 h 980792"/>
                <a:gd name="connsiteX1-451" fmla="*/ 500959 w 992864"/>
                <a:gd name="connsiteY1-452" fmla="*/ 0 h 980792"/>
                <a:gd name="connsiteX2-453" fmla="*/ 226337 w 992864"/>
                <a:gd name="connsiteY2-454" fmla="*/ 105624 h 980792"/>
                <a:gd name="connsiteX3-455" fmla="*/ 30179 w 992864"/>
                <a:gd name="connsiteY3-456" fmla="*/ 168998 h 980792"/>
                <a:gd name="connsiteX4-457" fmla="*/ 120713 w 992864"/>
                <a:gd name="connsiteY4-458" fmla="*/ 235390 h 980792"/>
                <a:gd name="connsiteX5-459" fmla="*/ 135802 w 992864"/>
                <a:gd name="connsiteY5-460" fmla="*/ 407406 h 980792"/>
                <a:gd name="connsiteX6-461" fmla="*/ 0 w 992864"/>
                <a:gd name="connsiteY6-462" fmla="*/ 503976 h 980792"/>
                <a:gd name="connsiteX7-463" fmla="*/ 120713 w 992864"/>
                <a:gd name="connsiteY7-464" fmla="*/ 642796 h 980792"/>
                <a:gd name="connsiteX8-465" fmla="*/ 289711 w 992864"/>
                <a:gd name="connsiteY8-466" fmla="*/ 573386 h 980792"/>
                <a:gd name="connsiteX9-467" fmla="*/ 525101 w 992864"/>
                <a:gd name="connsiteY9-468" fmla="*/ 597529 h 980792"/>
                <a:gd name="connsiteX10-469" fmla="*/ 404388 w 992864"/>
                <a:gd name="connsiteY10-470" fmla="*/ 715224 h 980792"/>
                <a:gd name="connsiteX11-471" fmla="*/ 359121 w 992864"/>
                <a:gd name="connsiteY11-472" fmla="*/ 863097 h 980792"/>
                <a:gd name="connsiteX12-473" fmla="*/ 500959 w 992864"/>
                <a:gd name="connsiteY12-474" fmla="*/ 980792 h 980792"/>
                <a:gd name="connsiteX13-475" fmla="*/ 992864 w 992864"/>
                <a:gd name="connsiteY13-476" fmla="*/ 491905 h 980792"/>
                <a:gd name="connsiteX0-477" fmla="*/ 992864 w 992864"/>
                <a:gd name="connsiteY0-478" fmla="*/ 499349 h 988236"/>
                <a:gd name="connsiteX1-479" fmla="*/ 500959 w 992864"/>
                <a:gd name="connsiteY1-480" fmla="*/ 7444 h 988236"/>
                <a:gd name="connsiteX2-481" fmla="*/ 226337 w 992864"/>
                <a:gd name="connsiteY2-482" fmla="*/ 113068 h 988236"/>
                <a:gd name="connsiteX3-483" fmla="*/ 30179 w 992864"/>
                <a:gd name="connsiteY3-484" fmla="*/ 176442 h 988236"/>
                <a:gd name="connsiteX4-485" fmla="*/ 120713 w 992864"/>
                <a:gd name="connsiteY4-486" fmla="*/ 242834 h 988236"/>
                <a:gd name="connsiteX5-487" fmla="*/ 135802 w 992864"/>
                <a:gd name="connsiteY5-488" fmla="*/ 414850 h 988236"/>
                <a:gd name="connsiteX6-489" fmla="*/ 0 w 992864"/>
                <a:gd name="connsiteY6-490" fmla="*/ 511420 h 988236"/>
                <a:gd name="connsiteX7-491" fmla="*/ 120713 w 992864"/>
                <a:gd name="connsiteY7-492" fmla="*/ 650240 h 988236"/>
                <a:gd name="connsiteX8-493" fmla="*/ 289711 w 992864"/>
                <a:gd name="connsiteY8-494" fmla="*/ 580830 h 988236"/>
                <a:gd name="connsiteX9-495" fmla="*/ 525101 w 992864"/>
                <a:gd name="connsiteY9-496" fmla="*/ 604973 h 988236"/>
                <a:gd name="connsiteX10-497" fmla="*/ 404388 w 992864"/>
                <a:gd name="connsiteY10-498" fmla="*/ 722668 h 988236"/>
                <a:gd name="connsiteX11-499" fmla="*/ 359121 w 992864"/>
                <a:gd name="connsiteY11-500" fmla="*/ 870541 h 988236"/>
                <a:gd name="connsiteX12-501" fmla="*/ 500959 w 992864"/>
                <a:gd name="connsiteY12-502" fmla="*/ 988236 h 988236"/>
                <a:gd name="connsiteX13-503" fmla="*/ 992864 w 992864"/>
                <a:gd name="connsiteY13-504" fmla="*/ 499349 h 988236"/>
                <a:gd name="connsiteX0-505" fmla="*/ 998288 w 998288"/>
                <a:gd name="connsiteY0-506" fmla="*/ 502634 h 991521"/>
                <a:gd name="connsiteX1-507" fmla="*/ 506383 w 998288"/>
                <a:gd name="connsiteY1-508" fmla="*/ 10729 h 991521"/>
                <a:gd name="connsiteX2-509" fmla="*/ 231761 w 998288"/>
                <a:gd name="connsiteY2-510" fmla="*/ 116353 h 991521"/>
                <a:gd name="connsiteX3-511" fmla="*/ 35603 w 998288"/>
                <a:gd name="connsiteY3-512" fmla="*/ 179727 h 991521"/>
                <a:gd name="connsiteX4-513" fmla="*/ 126137 w 998288"/>
                <a:gd name="connsiteY4-514" fmla="*/ 246119 h 991521"/>
                <a:gd name="connsiteX5-515" fmla="*/ 141226 w 998288"/>
                <a:gd name="connsiteY5-516" fmla="*/ 418135 h 991521"/>
                <a:gd name="connsiteX6-517" fmla="*/ 5424 w 998288"/>
                <a:gd name="connsiteY6-518" fmla="*/ 514705 h 991521"/>
                <a:gd name="connsiteX7-519" fmla="*/ 126137 w 998288"/>
                <a:gd name="connsiteY7-520" fmla="*/ 653525 h 991521"/>
                <a:gd name="connsiteX8-521" fmla="*/ 295135 w 998288"/>
                <a:gd name="connsiteY8-522" fmla="*/ 584115 h 991521"/>
                <a:gd name="connsiteX9-523" fmla="*/ 530525 w 998288"/>
                <a:gd name="connsiteY9-524" fmla="*/ 608258 h 991521"/>
                <a:gd name="connsiteX10-525" fmla="*/ 409812 w 998288"/>
                <a:gd name="connsiteY10-526" fmla="*/ 725953 h 991521"/>
                <a:gd name="connsiteX11-527" fmla="*/ 364545 w 998288"/>
                <a:gd name="connsiteY11-528" fmla="*/ 873826 h 991521"/>
                <a:gd name="connsiteX12-529" fmla="*/ 506383 w 998288"/>
                <a:gd name="connsiteY12-530" fmla="*/ 991521 h 991521"/>
                <a:gd name="connsiteX13-531" fmla="*/ 998288 w 998288"/>
                <a:gd name="connsiteY13-532" fmla="*/ 502634 h 991521"/>
                <a:gd name="connsiteX0-533" fmla="*/ 998288 w 998288"/>
                <a:gd name="connsiteY0-534" fmla="*/ 502634 h 991521"/>
                <a:gd name="connsiteX1-535" fmla="*/ 506383 w 998288"/>
                <a:gd name="connsiteY1-536" fmla="*/ 10729 h 991521"/>
                <a:gd name="connsiteX2-537" fmla="*/ 231761 w 998288"/>
                <a:gd name="connsiteY2-538" fmla="*/ 116353 h 991521"/>
                <a:gd name="connsiteX3-539" fmla="*/ 35603 w 998288"/>
                <a:gd name="connsiteY3-540" fmla="*/ 179727 h 991521"/>
                <a:gd name="connsiteX4-541" fmla="*/ 126137 w 998288"/>
                <a:gd name="connsiteY4-542" fmla="*/ 246119 h 991521"/>
                <a:gd name="connsiteX5-543" fmla="*/ 141226 w 998288"/>
                <a:gd name="connsiteY5-544" fmla="*/ 418135 h 991521"/>
                <a:gd name="connsiteX6-545" fmla="*/ 5424 w 998288"/>
                <a:gd name="connsiteY6-546" fmla="*/ 514705 h 991521"/>
                <a:gd name="connsiteX7-547" fmla="*/ 126137 w 998288"/>
                <a:gd name="connsiteY7-548" fmla="*/ 653525 h 991521"/>
                <a:gd name="connsiteX8-549" fmla="*/ 295135 w 998288"/>
                <a:gd name="connsiteY8-550" fmla="*/ 584115 h 991521"/>
                <a:gd name="connsiteX9-551" fmla="*/ 530525 w 998288"/>
                <a:gd name="connsiteY9-552" fmla="*/ 608258 h 991521"/>
                <a:gd name="connsiteX10-553" fmla="*/ 409812 w 998288"/>
                <a:gd name="connsiteY10-554" fmla="*/ 725953 h 991521"/>
                <a:gd name="connsiteX11-555" fmla="*/ 364545 w 998288"/>
                <a:gd name="connsiteY11-556" fmla="*/ 873826 h 991521"/>
                <a:gd name="connsiteX12-557" fmla="*/ 506383 w 998288"/>
                <a:gd name="connsiteY12-558" fmla="*/ 991521 h 991521"/>
                <a:gd name="connsiteX13-559" fmla="*/ 998288 w 998288"/>
                <a:gd name="connsiteY13-560" fmla="*/ 502634 h 991521"/>
                <a:gd name="connsiteX0-561" fmla="*/ 998288 w 998288"/>
                <a:gd name="connsiteY0-562" fmla="*/ 502634 h 991521"/>
                <a:gd name="connsiteX1-563" fmla="*/ 506383 w 998288"/>
                <a:gd name="connsiteY1-564" fmla="*/ 10729 h 991521"/>
                <a:gd name="connsiteX2-565" fmla="*/ 231761 w 998288"/>
                <a:gd name="connsiteY2-566" fmla="*/ 116353 h 991521"/>
                <a:gd name="connsiteX3-567" fmla="*/ 35603 w 998288"/>
                <a:gd name="connsiteY3-568" fmla="*/ 179727 h 991521"/>
                <a:gd name="connsiteX4-569" fmla="*/ 126137 w 998288"/>
                <a:gd name="connsiteY4-570" fmla="*/ 246119 h 991521"/>
                <a:gd name="connsiteX5-571" fmla="*/ 141226 w 998288"/>
                <a:gd name="connsiteY5-572" fmla="*/ 418135 h 991521"/>
                <a:gd name="connsiteX6-573" fmla="*/ 5424 w 998288"/>
                <a:gd name="connsiteY6-574" fmla="*/ 514705 h 991521"/>
                <a:gd name="connsiteX7-575" fmla="*/ 126137 w 998288"/>
                <a:gd name="connsiteY7-576" fmla="*/ 653525 h 991521"/>
                <a:gd name="connsiteX8-577" fmla="*/ 295135 w 998288"/>
                <a:gd name="connsiteY8-578" fmla="*/ 584115 h 991521"/>
                <a:gd name="connsiteX9-579" fmla="*/ 530525 w 998288"/>
                <a:gd name="connsiteY9-580" fmla="*/ 608258 h 991521"/>
                <a:gd name="connsiteX10-581" fmla="*/ 409812 w 998288"/>
                <a:gd name="connsiteY10-582" fmla="*/ 725953 h 991521"/>
                <a:gd name="connsiteX11-583" fmla="*/ 364545 w 998288"/>
                <a:gd name="connsiteY11-584" fmla="*/ 873826 h 991521"/>
                <a:gd name="connsiteX12-585" fmla="*/ 506383 w 998288"/>
                <a:gd name="connsiteY12-586" fmla="*/ 991521 h 991521"/>
                <a:gd name="connsiteX13-587" fmla="*/ 998288 w 998288"/>
                <a:gd name="connsiteY13-588" fmla="*/ 502634 h 991521"/>
                <a:gd name="connsiteX0-589" fmla="*/ 998288 w 998288"/>
                <a:gd name="connsiteY0-590" fmla="*/ 502634 h 991521"/>
                <a:gd name="connsiteX1-591" fmla="*/ 506383 w 998288"/>
                <a:gd name="connsiteY1-592" fmla="*/ 10729 h 991521"/>
                <a:gd name="connsiteX2-593" fmla="*/ 231761 w 998288"/>
                <a:gd name="connsiteY2-594" fmla="*/ 116353 h 991521"/>
                <a:gd name="connsiteX3-595" fmla="*/ 35603 w 998288"/>
                <a:gd name="connsiteY3-596" fmla="*/ 179727 h 991521"/>
                <a:gd name="connsiteX4-597" fmla="*/ 126137 w 998288"/>
                <a:gd name="connsiteY4-598" fmla="*/ 246119 h 991521"/>
                <a:gd name="connsiteX5-599" fmla="*/ 141226 w 998288"/>
                <a:gd name="connsiteY5-600" fmla="*/ 418135 h 991521"/>
                <a:gd name="connsiteX6-601" fmla="*/ 5424 w 998288"/>
                <a:gd name="connsiteY6-602" fmla="*/ 514705 h 991521"/>
                <a:gd name="connsiteX7-603" fmla="*/ 126137 w 998288"/>
                <a:gd name="connsiteY7-604" fmla="*/ 653525 h 991521"/>
                <a:gd name="connsiteX8-605" fmla="*/ 295135 w 998288"/>
                <a:gd name="connsiteY8-606" fmla="*/ 584115 h 991521"/>
                <a:gd name="connsiteX9-607" fmla="*/ 521472 w 998288"/>
                <a:gd name="connsiteY9-608" fmla="*/ 608258 h 991521"/>
                <a:gd name="connsiteX10-609" fmla="*/ 409812 w 998288"/>
                <a:gd name="connsiteY10-610" fmla="*/ 725953 h 991521"/>
                <a:gd name="connsiteX11-611" fmla="*/ 364545 w 998288"/>
                <a:gd name="connsiteY11-612" fmla="*/ 873826 h 991521"/>
                <a:gd name="connsiteX12-613" fmla="*/ 506383 w 998288"/>
                <a:gd name="connsiteY12-614" fmla="*/ 991521 h 991521"/>
                <a:gd name="connsiteX13-615" fmla="*/ 998288 w 998288"/>
                <a:gd name="connsiteY13-616" fmla="*/ 502634 h 991521"/>
                <a:gd name="connsiteX0-617" fmla="*/ 998288 w 998288"/>
                <a:gd name="connsiteY0-618" fmla="*/ 502634 h 991521"/>
                <a:gd name="connsiteX1-619" fmla="*/ 506383 w 998288"/>
                <a:gd name="connsiteY1-620" fmla="*/ 10729 h 991521"/>
                <a:gd name="connsiteX2-621" fmla="*/ 231761 w 998288"/>
                <a:gd name="connsiteY2-622" fmla="*/ 116353 h 991521"/>
                <a:gd name="connsiteX3-623" fmla="*/ 35603 w 998288"/>
                <a:gd name="connsiteY3-624" fmla="*/ 179727 h 991521"/>
                <a:gd name="connsiteX4-625" fmla="*/ 126137 w 998288"/>
                <a:gd name="connsiteY4-626" fmla="*/ 246119 h 991521"/>
                <a:gd name="connsiteX5-627" fmla="*/ 141226 w 998288"/>
                <a:gd name="connsiteY5-628" fmla="*/ 418135 h 991521"/>
                <a:gd name="connsiteX6-629" fmla="*/ 5424 w 998288"/>
                <a:gd name="connsiteY6-630" fmla="*/ 514705 h 991521"/>
                <a:gd name="connsiteX7-631" fmla="*/ 126137 w 998288"/>
                <a:gd name="connsiteY7-632" fmla="*/ 653525 h 991521"/>
                <a:gd name="connsiteX8-633" fmla="*/ 295135 w 998288"/>
                <a:gd name="connsiteY8-634" fmla="*/ 584115 h 991521"/>
                <a:gd name="connsiteX9-635" fmla="*/ 521472 w 998288"/>
                <a:gd name="connsiteY9-636" fmla="*/ 608258 h 991521"/>
                <a:gd name="connsiteX10-637" fmla="*/ 409812 w 998288"/>
                <a:gd name="connsiteY10-638" fmla="*/ 725953 h 991521"/>
                <a:gd name="connsiteX11-639" fmla="*/ 341383 w 998288"/>
                <a:gd name="connsiteY11-640" fmla="*/ 873826 h 991521"/>
                <a:gd name="connsiteX12-641" fmla="*/ 506383 w 998288"/>
                <a:gd name="connsiteY12-642" fmla="*/ 991521 h 991521"/>
                <a:gd name="connsiteX13-643" fmla="*/ 998288 w 998288"/>
                <a:gd name="connsiteY13-644" fmla="*/ 502634 h 991521"/>
                <a:gd name="connsiteX0-645" fmla="*/ 998288 w 998288"/>
                <a:gd name="connsiteY0-646" fmla="*/ 502634 h 991521"/>
                <a:gd name="connsiteX1-647" fmla="*/ 506383 w 998288"/>
                <a:gd name="connsiteY1-648" fmla="*/ 10729 h 991521"/>
                <a:gd name="connsiteX2-649" fmla="*/ 231761 w 998288"/>
                <a:gd name="connsiteY2-650" fmla="*/ 116353 h 991521"/>
                <a:gd name="connsiteX3-651" fmla="*/ 35603 w 998288"/>
                <a:gd name="connsiteY3-652" fmla="*/ 179727 h 991521"/>
                <a:gd name="connsiteX4-653" fmla="*/ 126137 w 998288"/>
                <a:gd name="connsiteY4-654" fmla="*/ 246119 h 991521"/>
                <a:gd name="connsiteX5-655" fmla="*/ 141226 w 998288"/>
                <a:gd name="connsiteY5-656" fmla="*/ 418135 h 991521"/>
                <a:gd name="connsiteX6-657" fmla="*/ 5424 w 998288"/>
                <a:gd name="connsiteY6-658" fmla="*/ 514705 h 991521"/>
                <a:gd name="connsiteX7-659" fmla="*/ 126137 w 998288"/>
                <a:gd name="connsiteY7-660" fmla="*/ 653525 h 991521"/>
                <a:gd name="connsiteX8-661" fmla="*/ 295135 w 998288"/>
                <a:gd name="connsiteY8-662" fmla="*/ 584115 h 991521"/>
                <a:gd name="connsiteX9-663" fmla="*/ 521472 w 998288"/>
                <a:gd name="connsiteY9-664" fmla="*/ 608258 h 991521"/>
                <a:gd name="connsiteX10-665" fmla="*/ 386651 w 998288"/>
                <a:gd name="connsiteY10-666" fmla="*/ 716688 h 991521"/>
                <a:gd name="connsiteX11-667" fmla="*/ 341383 w 998288"/>
                <a:gd name="connsiteY11-668" fmla="*/ 873826 h 991521"/>
                <a:gd name="connsiteX12-669" fmla="*/ 506383 w 998288"/>
                <a:gd name="connsiteY12-670" fmla="*/ 991521 h 991521"/>
                <a:gd name="connsiteX13-671" fmla="*/ 998288 w 998288"/>
                <a:gd name="connsiteY13-672" fmla="*/ 502634 h 991521"/>
                <a:gd name="connsiteX0-673" fmla="*/ 998288 w 998288"/>
                <a:gd name="connsiteY0-674" fmla="*/ 502634 h 991521"/>
                <a:gd name="connsiteX1-675" fmla="*/ 506383 w 998288"/>
                <a:gd name="connsiteY1-676" fmla="*/ 10729 h 991521"/>
                <a:gd name="connsiteX2-677" fmla="*/ 231761 w 998288"/>
                <a:gd name="connsiteY2-678" fmla="*/ 116353 h 991521"/>
                <a:gd name="connsiteX3-679" fmla="*/ 35603 w 998288"/>
                <a:gd name="connsiteY3-680" fmla="*/ 179727 h 991521"/>
                <a:gd name="connsiteX4-681" fmla="*/ 126137 w 998288"/>
                <a:gd name="connsiteY4-682" fmla="*/ 246119 h 991521"/>
                <a:gd name="connsiteX5-683" fmla="*/ 141226 w 998288"/>
                <a:gd name="connsiteY5-684" fmla="*/ 418135 h 991521"/>
                <a:gd name="connsiteX6-685" fmla="*/ 5424 w 998288"/>
                <a:gd name="connsiteY6-686" fmla="*/ 514705 h 991521"/>
                <a:gd name="connsiteX7-687" fmla="*/ 126137 w 998288"/>
                <a:gd name="connsiteY7-688" fmla="*/ 653525 h 991521"/>
                <a:gd name="connsiteX8-689" fmla="*/ 295135 w 998288"/>
                <a:gd name="connsiteY8-690" fmla="*/ 584115 h 991521"/>
                <a:gd name="connsiteX9-691" fmla="*/ 521472 w 998288"/>
                <a:gd name="connsiteY9-692" fmla="*/ 608258 h 991521"/>
                <a:gd name="connsiteX10-693" fmla="*/ 386651 w 998288"/>
                <a:gd name="connsiteY10-694" fmla="*/ 716688 h 991521"/>
                <a:gd name="connsiteX11-695" fmla="*/ 341383 w 998288"/>
                <a:gd name="connsiteY11-696" fmla="*/ 873826 h 991521"/>
                <a:gd name="connsiteX12-697" fmla="*/ 506383 w 998288"/>
                <a:gd name="connsiteY12-698" fmla="*/ 991521 h 991521"/>
                <a:gd name="connsiteX13-699" fmla="*/ 998288 w 998288"/>
                <a:gd name="connsiteY13-700" fmla="*/ 502634 h 991521"/>
                <a:gd name="connsiteX0-701" fmla="*/ 998288 w 998288"/>
                <a:gd name="connsiteY0-702" fmla="*/ 502634 h 991521"/>
                <a:gd name="connsiteX1-703" fmla="*/ 506383 w 998288"/>
                <a:gd name="connsiteY1-704" fmla="*/ 10729 h 991521"/>
                <a:gd name="connsiteX2-705" fmla="*/ 231761 w 998288"/>
                <a:gd name="connsiteY2-706" fmla="*/ 116353 h 991521"/>
                <a:gd name="connsiteX3-707" fmla="*/ 35603 w 998288"/>
                <a:gd name="connsiteY3-708" fmla="*/ 179727 h 991521"/>
                <a:gd name="connsiteX4-709" fmla="*/ 126137 w 998288"/>
                <a:gd name="connsiteY4-710" fmla="*/ 246119 h 991521"/>
                <a:gd name="connsiteX5-711" fmla="*/ 141226 w 998288"/>
                <a:gd name="connsiteY5-712" fmla="*/ 418135 h 991521"/>
                <a:gd name="connsiteX6-713" fmla="*/ 5424 w 998288"/>
                <a:gd name="connsiteY6-714" fmla="*/ 514705 h 991521"/>
                <a:gd name="connsiteX7-715" fmla="*/ 126137 w 998288"/>
                <a:gd name="connsiteY7-716" fmla="*/ 653525 h 991521"/>
                <a:gd name="connsiteX8-717" fmla="*/ 295135 w 998288"/>
                <a:gd name="connsiteY8-718" fmla="*/ 584115 h 991521"/>
                <a:gd name="connsiteX9-719" fmla="*/ 521472 w 998288"/>
                <a:gd name="connsiteY9-720" fmla="*/ 608258 h 991521"/>
                <a:gd name="connsiteX10-721" fmla="*/ 386651 w 998288"/>
                <a:gd name="connsiteY10-722" fmla="*/ 716688 h 991521"/>
                <a:gd name="connsiteX11-723" fmla="*/ 341383 w 998288"/>
                <a:gd name="connsiteY11-724" fmla="*/ 873826 h 991521"/>
                <a:gd name="connsiteX12-725" fmla="*/ 506383 w 998288"/>
                <a:gd name="connsiteY12-726" fmla="*/ 991521 h 991521"/>
                <a:gd name="connsiteX13-727" fmla="*/ 998288 w 998288"/>
                <a:gd name="connsiteY13-728" fmla="*/ 502634 h 991521"/>
                <a:gd name="connsiteX0-729" fmla="*/ 998288 w 998288"/>
                <a:gd name="connsiteY0-730" fmla="*/ 502634 h 991521"/>
                <a:gd name="connsiteX1-731" fmla="*/ 506383 w 998288"/>
                <a:gd name="connsiteY1-732" fmla="*/ 10729 h 991521"/>
                <a:gd name="connsiteX2-733" fmla="*/ 231761 w 998288"/>
                <a:gd name="connsiteY2-734" fmla="*/ 116353 h 991521"/>
                <a:gd name="connsiteX3-735" fmla="*/ 35603 w 998288"/>
                <a:gd name="connsiteY3-736" fmla="*/ 179727 h 991521"/>
                <a:gd name="connsiteX4-737" fmla="*/ 126137 w 998288"/>
                <a:gd name="connsiteY4-738" fmla="*/ 246119 h 991521"/>
                <a:gd name="connsiteX5-739" fmla="*/ 141226 w 998288"/>
                <a:gd name="connsiteY5-740" fmla="*/ 418135 h 991521"/>
                <a:gd name="connsiteX6-741" fmla="*/ 5424 w 998288"/>
                <a:gd name="connsiteY6-742" fmla="*/ 514705 h 991521"/>
                <a:gd name="connsiteX7-743" fmla="*/ 126137 w 998288"/>
                <a:gd name="connsiteY7-744" fmla="*/ 653525 h 991521"/>
                <a:gd name="connsiteX8-745" fmla="*/ 295135 w 998288"/>
                <a:gd name="connsiteY8-746" fmla="*/ 584115 h 991521"/>
                <a:gd name="connsiteX9-747" fmla="*/ 498311 w 998288"/>
                <a:gd name="connsiteY9-748" fmla="*/ 608258 h 991521"/>
                <a:gd name="connsiteX10-749" fmla="*/ 386651 w 998288"/>
                <a:gd name="connsiteY10-750" fmla="*/ 716688 h 991521"/>
                <a:gd name="connsiteX11-751" fmla="*/ 341383 w 998288"/>
                <a:gd name="connsiteY11-752" fmla="*/ 873826 h 991521"/>
                <a:gd name="connsiteX12-753" fmla="*/ 506383 w 998288"/>
                <a:gd name="connsiteY12-754" fmla="*/ 991521 h 991521"/>
                <a:gd name="connsiteX13-755" fmla="*/ 998288 w 998288"/>
                <a:gd name="connsiteY13-756" fmla="*/ 502634 h 991521"/>
                <a:gd name="connsiteX0-757" fmla="*/ 998288 w 998288"/>
                <a:gd name="connsiteY0-758" fmla="*/ 502634 h 1014683"/>
                <a:gd name="connsiteX1-759" fmla="*/ 506383 w 998288"/>
                <a:gd name="connsiteY1-760" fmla="*/ 10729 h 1014683"/>
                <a:gd name="connsiteX2-761" fmla="*/ 231761 w 998288"/>
                <a:gd name="connsiteY2-762" fmla="*/ 116353 h 1014683"/>
                <a:gd name="connsiteX3-763" fmla="*/ 35603 w 998288"/>
                <a:gd name="connsiteY3-764" fmla="*/ 179727 h 1014683"/>
                <a:gd name="connsiteX4-765" fmla="*/ 126137 w 998288"/>
                <a:gd name="connsiteY4-766" fmla="*/ 246119 h 1014683"/>
                <a:gd name="connsiteX5-767" fmla="*/ 141226 w 998288"/>
                <a:gd name="connsiteY5-768" fmla="*/ 418135 h 1014683"/>
                <a:gd name="connsiteX6-769" fmla="*/ 5424 w 998288"/>
                <a:gd name="connsiteY6-770" fmla="*/ 514705 h 1014683"/>
                <a:gd name="connsiteX7-771" fmla="*/ 126137 w 998288"/>
                <a:gd name="connsiteY7-772" fmla="*/ 653525 h 1014683"/>
                <a:gd name="connsiteX8-773" fmla="*/ 295135 w 998288"/>
                <a:gd name="connsiteY8-774" fmla="*/ 584115 h 1014683"/>
                <a:gd name="connsiteX9-775" fmla="*/ 498311 w 998288"/>
                <a:gd name="connsiteY9-776" fmla="*/ 608258 h 1014683"/>
                <a:gd name="connsiteX10-777" fmla="*/ 386651 w 998288"/>
                <a:gd name="connsiteY10-778" fmla="*/ 716688 h 1014683"/>
                <a:gd name="connsiteX11-779" fmla="*/ 341383 w 998288"/>
                <a:gd name="connsiteY11-780" fmla="*/ 873826 h 1014683"/>
                <a:gd name="connsiteX12-781" fmla="*/ 483221 w 998288"/>
                <a:gd name="connsiteY12-782" fmla="*/ 1014683 h 1014683"/>
                <a:gd name="connsiteX13-783" fmla="*/ 998288 w 998288"/>
                <a:gd name="connsiteY13-784" fmla="*/ 502634 h 1014683"/>
                <a:gd name="connsiteX0-785" fmla="*/ 998288 w 998288"/>
                <a:gd name="connsiteY0-786" fmla="*/ 502634 h 1014683"/>
                <a:gd name="connsiteX1-787" fmla="*/ 506383 w 998288"/>
                <a:gd name="connsiteY1-788" fmla="*/ 10729 h 1014683"/>
                <a:gd name="connsiteX2-789" fmla="*/ 231761 w 998288"/>
                <a:gd name="connsiteY2-790" fmla="*/ 116353 h 1014683"/>
                <a:gd name="connsiteX3-791" fmla="*/ 35603 w 998288"/>
                <a:gd name="connsiteY3-792" fmla="*/ 179727 h 1014683"/>
                <a:gd name="connsiteX4-793" fmla="*/ 126137 w 998288"/>
                <a:gd name="connsiteY4-794" fmla="*/ 246119 h 1014683"/>
                <a:gd name="connsiteX5-795" fmla="*/ 141226 w 998288"/>
                <a:gd name="connsiteY5-796" fmla="*/ 418135 h 1014683"/>
                <a:gd name="connsiteX6-797" fmla="*/ 5424 w 998288"/>
                <a:gd name="connsiteY6-798" fmla="*/ 514705 h 1014683"/>
                <a:gd name="connsiteX7-799" fmla="*/ 116872 w 998288"/>
                <a:gd name="connsiteY7-800" fmla="*/ 672054 h 1014683"/>
                <a:gd name="connsiteX8-801" fmla="*/ 295135 w 998288"/>
                <a:gd name="connsiteY8-802" fmla="*/ 584115 h 1014683"/>
                <a:gd name="connsiteX9-803" fmla="*/ 498311 w 998288"/>
                <a:gd name="connsiteY9-804" fmla="*/ 608258 h 1014683"/>
                <a:gd name="connsiteX10-805" fmla="*/ 386651 w 998288"/>
                <a:gd name="connsiteY10-806" fmla="*/ 716688 h 1014683"/>
                <a:gd name="connsiteX11-807" fmla="*/ 341383 w 998288"/>
                <a:gd name="connsiteY11-808" fmla="*/ 873826 h 1014683"/>
                <a:gd name="connsiteX12-809" fmla="*/ 483221 w 998288"/>
                <a:gd name="connsiteY12-810" fmla="*/ 1014683 h 1014683"/>
                <a:gd name="connsiteX13-811" fmla="*/ 998288 w 998288"/>
                <a:gd name="connsiteY13-812" fmla="*/ 502634 h 1014683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  <a:cxn ang="0">
                  <a:pos x="connsiteX9-19" y="connsiteY9-20"/>
                </a:cxn>
                <a:cxn ang="0">
                  <a:pos x="connsiteX10-21" y="connsiteY10-22"/>
                </a:cxn>
                <a:cxn ang="0">
                  <a:pos x="connsiteX11-23" y="connsiteY11-24"/>
                </a:cxn>
                <a:cxn ang="0">
                  <a:pos x="connsiteX12-25" y="connsiteY12-26"/>
                </a:cxn>
                <a:cxn ang="0">
                  <a:pos x="connsiteX13-27" y="connsiteY13-28"/>
                </a:cxn>
              </a:cxnLst>
              <a:rect l="l" t="t" r="r" b="b"/>
              <a:pathLst>
                <a:path w="998288" h="1014683">
                  <a:moveTo>
                    <a:pt x="998288" y="502634"/>
                  </a:moveTo>
                  <a:lnTo>
                    <a:pt x="506383" y="10729"/>
                  </a:lnTo>
                  <a:cubicBezTo>
                    <a:pt x="448038" y="127418"/>
                    <a:pt x="299159" y="250143"/>
                    <a:pt x="231761" y="116353"/>
                  </a:cubicBezTo>
                  <a:cubicBezTo>
                    <a:pt x="124126" y="-140161"/>
                    <a:pt x="-83098" y="95227"/>
                    <a:pt x="35603" y="179727"/>
                  </a:cubicBezTo>
                  <a:lnTo>
                    <a:pt x="126137" y="246119"/>
                  </a:lnTo>
                  <a:cubicBezTo>
                    <a:pt x="179452" y="294404"/>
                    <a:pt x="184481" y="357778"/>
                    <a:pt x="141226" y="418135"/>
                  </a:cubicBezTo>
                  <a:lnTo>
                    <a:pt x="5424" y="514705"/>
                  </a:lnTo>
                  <a:lnTo>
                    <a:pt x="116872" y="672054"/>
                  </a:lnTo>
                  <a:cubicBezTo>
                    <a:pt x="167169" y="712291"/>
                    <a:pt x="253891" y="704878"/>
                    <a:pt x="295135" y="584115"/>
                  </a:cubicBezTo>
                  <a:cubicBezTo>
                    <a:pt x="408199" y="414745"/>
                    <a:pt x="510383" y="567013"/>
                    <a:pt x="498311" y="608258"/>
                  </a:cubicBezTo>
                  <a:cubicBezTo>
                    <a:pt x="473162" y="677669"/>
                    <a:pt x="417835" y="707635"/>
                    <a:pt x="386651" y="716688"/>
                  </a:cubicBezTo>
                  <a:cubicBezTo>
                    <a:pt x="299134" y="738819"/>
                    <a:pt x="311204" y="827553"/>
                    <a:pt x="341383" y="873826"/>
                  </a:cubicBezTo>
                  <a:cubicBezTo>
                    <a:pt x="364520" y="922112"/>
                    <a:pt x="423871" y="996576"/>
                    <a:pt x="483221" y="1014683"/>
                  </a:cubicBezTo>
                  <a:lnTo>
                    <a:pt x="998288" y="502634"/>
                  </a:lnTo>
                  <a:close/>
                </a:path>
              </a:pathLst>
            </a:custGeom>
            <a:solidFill>
              <a:srgbClr val="89C145"/>
            </a:solidFill>
            <a:ln>
              <a:noFill/>
            </a:ln>
            <a:effectLst>
              <a:outerShdw blurRad="139700" dist="254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chemeClr val="lt1"/>
                </a:solidFill>
              </a:endParaRPr>
            </a:p>
          </p:txBody>
        </p:sp>
        <p:sp>
          <p:nvSpPr>
            <p:cNvPr id="38" name="任意多边形 37"/>
            <p:cNvSpPr/>
            <p:nvPr/>
          </p:nvSpPr>
          <p:spPr>
            <a:xfrm flipH="1">
              <a:off x="1251073" y="5281161"/>
              <a:ext cx="889943" cy="891580"/>
            </a:xfrm>
            <a:custGeom>
              <a:avLst/>
              <a:gdLst>
                <a:gd name="connsiteX0" fmla="*/ 407406 w 506994"/>
                <a:gd name="connsiteY0" fmla="*/ 0 h 510012"/>
                <a:gd name="connsiteX1" fmla="*/ 506994 w 506994"/>
                <a:gd name="connsiteY1" fmla="*/ 455691 h 510012"/>
                <a:gd name="connsiteX2" fmla="*/ 458709 w 506994"/>
                <a:gd name="connsiteY2" fmla="*/ 510012 h 510012"/>
                <a:gd name="connsiteX3" fmla="*/ 0 w 506994"/>
                <a:gd name="connsiteY3" fmla="*/ 410424 h 510012"/>
                <a:gd name="connsiteX4" fmla="*/ 407406 w 506994"/>
                <a:gd name="connsiteY4" fmla="*/ 0 h 510012"/>
                <a:gd name="connsiteX0-1" fmla="*/ 407406 w 506994"/>
                <a:gd name="connsiteY0-2" fmla="*/ 0 h 510012"/>
                <a:gd name="connsiteX1-3" fmla="*/ 506994 w 506994"/>
                <a:gd name="connsiteY1-4" fmla="*/ 455691 h 510012"/>
                <a:gd name="connsiteX2-5" fmla="*/ 458709 w 506994"/>
                <a:gd name="connsiteY2-6" fmla="*/ 510012 h 510012"/>
                <a:gd name="connsiteX3-7" fmla="*/ 0 w 506994"/>
                <a:gd name="connsiteY3-8" fmla="*/ 410424 h 510012"/>
                <a:gd name="connsiteX4-9" fmla="*/ 407406 w 506994"/>
                <a:gd name="connsiteY4-10" fmla="*/ 0 h 510012"/>
                <a:gd name="connsiteX0-11" fmla="*/ 407406 w 506994"/>
                <a:gd name="connsiteY0-12" fmla="*/ 0 h 510012"/>
                <a:gd name="connsiteX1-13" fmla="*/ 506994 w 506994"/>
                <a:gd name="connsiteY1-14" fmla="*/ 455691 h 510012"/>
                <a:gd name="connsiteX2-15" fmla="*/ 458709 w 506994"/>
                <a:gd name="connsiteY2-16" fmla="*/ 510012 h 510012"/>
                <a:gd name="connsiteX3-17" fmla="*/ 0 w 506994"/>
                <a:gd name="connsiteY3-18" fmla="*/ 410424 h 510012"/>
                <a:gd name="connsiteX4-19" fmla="*/ 407406 w 506994"/>
                <a:gd name="connsiteY4-20" fmla="*/ 0 h 510012"/>
                <a:gd name="connsiteX0-21" fmla="*/ 407406 w 506994"/>
                <a:gd name="connsiteY0-22" fmla="*/ 0 h 510176"/>
                <a:gd name="connsiteX1-23" fmla="*/ 506994 w 506994"/>
                <a:gd name="connsiteY1-24" fmla="*/ 455691 h 510176"/>
                <a:gd name="connsiteX2-25" fmla="*/ 458709 w 506994"/>
                <a:gd name="connsiteY2-26" fmla="*/ 510012 h 510176"/>
                <a:gd name="connsiteX3-27" fmla="*/ 0 w 506994"/>
                <a:gd name="connsiteY3-28" fmla="*/ 410424 h 510176"/>
                <a:gd name="connsiteX4-29" fmla="*/ 407406 w 506994"/>
                <a:gd name="connsiteY4-30" fmla="*/ 0 h 510176"/>
                <a:gd name="connsiteX0-31" fmla="*/ 407406 w 509447"/>
                <a:gd name="connsiteY0-32" fmla="*/ 0 h 510384"/>
                <a:gd name="connsiteX1-33" fmla="*/ 506994 w 509447"/>
                <a:gd name="connsiteY1-34" fmla="*/ 455691 h 510384"/>
                <a:gd name="connsiteX2-35" fmla="*/ 458709 w 509447"/>
                <a:gd name="connsiteY2-36" fmla="*/ 510012 h 510384"/>
                <a:gd name="connsiteX3-37" fmla="*/ 0 w 509447"/>
                <a:gd name="connsiteY3-38" fmla="*/ 410424 h 510384"/>
                <a:gd name="connsiteX4-39" fmla="*/ 407406 w 509447"/>
                <a:gd name="connsiteY4-40" fmla="*/ 0 h 510384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509447" h="510384">
                  <a:moveTo>
                    <a:pt x="407406" y="0"/>
                  </a:moveTo>
                  <a:lnTo>
                    <a:pt x="506994" y="455691"/>
                  </a:lnTo>
                  <a:cubicBezTo>
                    <a:pt x="518059" y="497941"/>
                    <a:pt x="489893" y="513030"/>
                    <a:pt x="458709" y="510012"/>
                  </a:cubicBezTo>
                  <a:lnTo>
                    <a:pt x="0" y="410424"/>
                  </a:lnTo>
                  <a:cubicBezTo>
                    <a:pt x="120713" y="261544"/>
                    <a:pt x="247461" y="118701"/>
                    <a:pt x="407406" y="0"/>
                  </a:cubicBezTo>
                  <a:close/>
                </a:path>
              </a:pathLst>
            </a:custGeom>
            <a:gradFill>
              <a:gsLst>
                <a:gs pos="0">
                  <a:srgbClr val="E2DDE1"/>
                </a:gs>
                <a:gs pos="76000">
                  <a:schemeClr val="bg1">
                    <a:lumMod val="95000"/>
                  </a:schemeClr>
                </a:gs>
              </a:gsLst>
              <a:lin ang="7800000" scaled="0"/>
            </a:gradFill>
            <a:ln w="15875">
              <a:gradFill>
                <a:gsLst>
                  <a:gs pos="0">
                    <a:schemeClr val="bg1">
                      <a:lumMod val="95000"/>
                    </a:schemeClr>
                  </a:gs>
                  <a:gs pos="100000">
                    <a:schemeClr val="bg1"/>
                  </a:gs>
                </a:gsLst>
                <a:lin ang="18600000" scaled="0"/>
              </a:gradFill>
            </a:ln>
            <a:effectLst>
              <a:outerShdw blurRad="76200" dist="38100" dir="8100000" algn="tr" rotWithShape="0">
                <a:prstClr val="black">
                  <a:alpha val="32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prstClr val="white"/>
                </a:solidFill>
              </a:endParaRPr>
            </a:p>
          </p:txBody>
        </p:sp>
        <p:sp>
          <p:nvSpPr>
            <p:cNvPr id="39" name="任意多边形 38"/>
            <p:cNvSpPr/>
            <p:nvPr/>
          </p:nvSpPr>
          <p:spPr>
            <a:xfrm flipH="1">
              <a:off x="1430214" y="4015935"/>
              <a:ext cx="1992731" cy="1982188"/>
            </a:xfrm>
            <a:custGeom>
              <a:avLst/>
              <a:gdLst>
                <a:gd name="connsiteX0" fmla="*/ 1140736 w 1140736"/>
                <a:gd name="connsiteY0" fmla="*/ 736348 h 1134701"/>
                <a:gd name="connsiteX1" fmla="*/ 980792 w 1140736"/>
                <a:gd name="connsiteY1" fmla="*/ 0 h 1134701"/>
                <a:gd name="connsiteX2" fmla="*/ 0 w 1140736"/>
                <a:gd name="connsiteY2" fmla="*/ 965703 h 1134701"/>
                <a:gd name="connsiteX3" fmla="*/ 721259 w 1140736"/>
                <a:gd name="connsiteY3" fmla="*/ 1134701 h 1134701"/>
                <a:gd name="connsiteX4" fmla="*/ 1140736 w 1140736"/>
                <a:gd name="connsiteY4" fmla="*/ 736348 h 11347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40736" h="1134701">
                  <a:moveTo>
                    <a:pt x="1140736" y="736348"/>
                  </a:moveTo>
                  <a:lnTo>
                    <a:pt x="980792" y="0"/>
                  </a:lnTo>
                  <a:lnTo>
                    <a:pt x="0" y="965703"/>
                  </a:lnTo>
                  <a:lnTo>
                    <a:pt x="721259" y="1134701"/>
                  </a:lnTo>
                  <a:lnTo>
                    <a:pt x="1140736" y="736348"/>
                  </a:lnTo>
                  <a:close/>
                </a:path>
              </a:pathLst>
            </a:custGeom>
            <a:solidFill>
              <a:srgbClr val="CA2A2B"/>
            </a:solidFill>
            <a:ln>
              <a:noFill/>
            </a:ln>
            <a:effectLst>
              <a:outerShdw blurRad="101600" dist="254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40" name="任意多边形 39"/>
            <p:cNvSpPr/>
            <p:nvPr/>
          </p:nvSpPr>
          <p:spPr>
            <a:xfrm flipH="1">
              <a:off x="2541533" y="4005324"/>
              <a:ext cx="1724897" cy="1702848"/>
            </a:xfrm>
            <a:custGeom>
              <a:avLst/>
              <a:gdLst>
                <a:gd name="connsiteX0" fmla="*/ 479834 w 968721"/>
                <a:gd name="connsiteY0" fmla="*/ 965702 h 965702"/>
                <a:gd name="connsiteX1" fmla="*/ 0 w 968721"/>
                <a:gd name="connsiteY1" fmla="*/ 476815 h 965702"/>
                <a:gd name="connsiteX2" fmla="*/ 141838 w 968721"/>
                <a:gd name="connsiteY2" fmla="*/ 319889 h 965702"/>
                <a:gd name="connsiteX3" fmla="*/ 331961 w 968721"/>
                <a:gd name="connsiteY3" fmla="*/ 488887 h 965702"/>
                <a:gd name="connsiteX4" fmla="*/ 461727 w 968721"/>
                <a:gd name="connsiteY4" fmla="*/ 304800 h 965702"/>
                <a:gd name="connsiteX5" fmla="*/ 356103 w 968721"/>
                <a:gd name="connsiteY5" fmla="*/ 235390 h 965702"/>
                <a:gd name="connsiteX6" fmla="*/ 473798 w 968721"/>
                <a:gd name="connsiteY6" fmla="*/ 0 h 965702"/>
                <a:gd name="connsiteX7" fmla="*/ 615636 w 968721"/>
                <a:gd name="connsiteY7" fmla="*/ 165980 h 965702"/>
                <a:gd name="connsiteX8" fmla="*/ 766527 w 968721"/>
                <a:gd name="connsiteY8" fmla="*/ 66392 h 965702"/>
                <a:gd name="connsiteX9" fmla="*/ 965703 w 968721"/>
                <a:gd name="connsiteY9" fmla="*/ 141837 h 965702"/>
                <a:gd name="connsiteX10" fmla="*/ 848008 w 968721"/>
                <a:gd name="connsiteY10" fmla="*/ 211247 h 965702"/>
                <a:gd name="connsiteX11" fmla="*/ 817830 w 968721"/>
                <a:gd name="connsiteY11" fmla="*/ 386281 h 965702"/>
                <a:gd name="connsiteX12" fmla="*/ 968721 w 968721"/>
                <a:gd name="connsiteY12" fmla="*/ 485869 h 965702"/>
                <a:gd name="connsiteX13" fmla="*/ 479834 w 968721"/>
                <a:gd name="connsiteY13" fmla="*/ 965702 h 965702"/>
                <a:gd name="connsiteX0-1" fmla="*/ 479834 w 968721"/>
                <a:gd name="connsiteY0-2" fmla="*/ 965702 h 965702"/>
                <a:gd name="connsiteX1-3" fmla="*/ 0 w 968721"/>
                <a:gd name="connsiteY1-4" fmla="*/ 476815 h 965702"/>
                <a:gd name="connsiteX2-5" fmla="*/ 141838 w 968721"/>
                <a:gd name="connsiteY2-6" fmla="*/ 319889 h 965702"/>
                <a:gd name="connsiteX3-7" fmla="*/ 331961 w 968721"/>
                <a:gd name="connsiteY3-8" fmla="*/ 488887 h 965702"/>
                <a:gd name="connsiteX4-9" fmla="*/ 461727 w 968721"/>
                <a:gd name="connsiteY4-10" fmla="*/ 304800 h 965702"/>
                <a:gd name="connsiteX5-11" fmla="*/ 356103 w 968721"/>
                <a:gd name="connsiteY5-12" fmla="*/ 235390 h 965702"/>
                <a:gd name="connsiteX6-13" fmla="*/ 473798 w 968721"/>
                <a:gd name="connsiteY6-14" fmla="*/ 0 h 965702"/>
                <a:gd name="connsiteX7-15" fmla="*/ 615636 w 968721"/>
                <a:gd name="connsiteY7-16" fmla="*/ 165980 h 965702"/>
                <a:gd name="connsiteX8-17" fmla="*/ 766527 w 968721"/>
                <a:gd name="connsiteY8-18" fmla="*/ 66392 h 965702"/>
                <a:gd name="connsiteX9-19" fmla="*/ 965703 w 968721"/>
                <a:gd name="connsiteY9-20" fmla="*/ 141837 h 965702"/>
                <a:gd name="connsiteX10-21" fmla="*/ 848008 w 968721"/>
                <a:gd name="connsiteY10-22" fmla="*/ 211247 h 965702"/>
                <a:gd name="connsiteX11-23" fmla="*/ 817830 w 968721"/>
                <a:gd name="connsiteY11-24" fmla="*/ 386281 h 965702"/>
                <a:gd name="connsiteX12-25" fmla="*/ 968721 w 968721"/>
                <a:gd name="connsiteY12-26" fmla="*/ 485869 h 965702"/>
                <a:gd name="connsiteX13-27" fmla="*/ 479834 w 968721"/>
                <a:gd name="connsiteY13-28" fmla="*/ 965702 h 965702"/>
                <a:gd name="connsiteX0-29" fmla="*/ 479834 w 968721"/>
                <a:gd name="connsiteY0-30" fmla="*/ 965702 h 965702"/>
                <a:gd name="connsiteX1-31" fmla="*/ 0 w 968721"/>
                <a:gd name="connsiteY1-32" fmla="*/ 476815 h 965702"/>
                <a:gd name="connsiteX2-33" fmla="*/ 141838 w 968721"/>
                <a:gd name="connsiteY2-34" fmla="*/ 319889 h 965702"/>
                <a:gd name="connsiteX3-35" fmla="*/ 331961 w 968721"/>
                <a:gd name="connsiteY3-36" fmla="*/ 488887 h 965702"/>
                <a:gd name="connsiteX4-37" fmla="*/ 461727 w 968721"/>
                <a:gd name="connsiteY4-38" fmla="*/ 304800 h 965702"/>
                <a:gd name="connsiteX5-39" fmla="*/ 356103 w 968721"/>
                <a:gd name="connsiteY5-40" fmla="*/ 235390 h 965702"/>
                <a:gd name="connsiteX6-41" fmla="*/ 473798 w 968721"/>
                <a:gd name="connsiteY6-42" fmla="*/ 0 h 965702"/>
                <a:gd name="connsiteX7-43" fmla="*/ 615636 w 968721"/>
                <a:gd name="connsiteY7-44" fmla="*/ 165980 h 965702"/>
                <a:gd name="connsiteX8-45" fmla="*/ 766527 w 968721"/>
                <a:gd name="connsiteY8-46" fmla="*/ 66392 h 965702"/>
                <a:gd name="connsiteX9-47" fmla="*/ 965703 w 968721"/>
                <a:gd name="connsiteY9-48" fmla="*/ 141837 h 965702"/>
                <a:gd name="connsiteX10-49" fmla="*/ 848008 w 968721"/>
                <a:gd name="connsiteY10-50" fmla="*/ 211247 h 965702"/>
                <a:gd name="connsiteX11-51" fmla="*/ 817830 w 968721"/>
                <a:gd name="connsiteY11-52" fmla="*/ 386281 h 965702"/>
                <a:gd name="connsiteX12-53" fmla="*/ 968721 w 968721"/>
                <a:gd name="connsiteY12-54" fmla="*/ 485869 h 965702"/>
                <a:gd name="connsiteX13-55" fmla="*/ 479834 w 968721"/>
                <a:gd name="connsiteY13-56" fmla="*/ 965702 h 965702"/>
                <a:gd name="connsiteX0-57" fmla="*/ 479834 w 968721"/>
                <a:gd name="connsiteY0-58" fmla="*/ 965702 h 965702"/>
                <a:gd name="connsiteX1-59" fmla="*/ 0 w 968721"/>
                <a:gd name="connsiteY1-60" fmla="*/ 476815 h 965702"/>
                <a:gd name="connsiteX2-61" fmla="*/ 141838 w 968721"/>
                <a:gd name="connsiteY2-62" fmla="*/ 319889 h 965702"/>
                <a:gd name="connsiteX3-63" fmla="*/ 331961 w 968721"/>
                <a:gd name="connsiteY3-64" fmla="*/ 488887 h 965702"/>
                <a:gd name="connsiteX4-65" fmla="*/ 461727 w 968721"/>
                <a:gd name="connsiteY4-66" fmla="*/ 304800 h 965702"/>
                <a:gd name="connsiteX5-67" fmla="*/ 356103 w 968721"/>
                <a:gd name="connsiteY5-68" fmla="*/ 235390 h 965702"/>
                <a:gd name="connsiteX6-69" fmla="*/ 473798 w 968721"/>
                <a:gd name="connsiteY6-70" fmla="*/ 0 h 965702"/>
                <a:gd name="connsiteX7-71" fmla="*/ 615636 w 968721"/>
                <a:gd name="connsiteY7-72" fmla="*/ 165980 h 965702"/>
                <a:gd name="connsiteX8-73" fmla="*/ 766527 w 968721"/>
                <a:gd name="connsiteY8-74" fmla="*/ 66392 h 965702"/>
                <a:gd name="connsiteX9-75" fmla="*/ 965703 w 968721"/>
                <a:gd name="connsiteY9-76" fmla="*/ 141837 h 965702"/>
                <a:gd name="connsiteX10-77" fmla="*/ 848008 w 968721"/>
                <a:gd name="connsiteY10-78" fmla="*/ 211247 h 965702"/>
                <a:gd name="connsiteX11-79" fmla="*/ 817830 w 968721"/>
                <a:gd name="connsiteY11-80" fmla="*/ 386281 h 965702"/>
                <a:gd name="connsiteX12-81" fmla="*/ 968721 w 968721"/>
                <a:gd name="connsiteY12-82" fmla="*/ 485869 h 965702"/>
                <a:gd name="connsiteX13-83" fmla="*/ 479834 w 968721"/>
                <a:gd name="connsiteY13-84" fmla="*/ 965702 h 965702"/>
                <a:gd name="connsiteX0-85" fmla="*/ 479834 w 968721"/>
                <a:gd name="connsiteY0-86" fmla="*/ 965702 h 965702"/>
                <a:gd name="connsiteX1-87" fmla="*/ 0 w 968721"/>
                <a:gd name="connsiteY1-88" fmla="*/ 476815 h 965702"/>
                <a:gd name="connsiteX2-89" fmla="*/ 141838 w 968721"/>
                <a:gd name="connsiteY2-90" fmla="*/ 319889 h 965702"/>
                <a:gd name="connsiteX3-91" fmla="*/ 331961 w 968721"/>
                <a:gd name="connsiteY3-92" fmla="*/ 488887 h 965702"/>
                <a:gd name="connsiteX4-93" fmla="*/ 461727 w 968721"/>
                <a:gd name="connsiteY4-94" fmla="*/ 304800 h 965702"/>
                <a:gd name="connsiteX5-95" fmla="*/ 356103 w 968721"/>
                <a:gd name="connsiteY5-96" fmla="*/ 235390 h 965702"/>
                <a:gd name="connsiteX6-97" fmla="*/ 473798 w 968721"/>
                <a:gd name="connsiteY6-98" fmla="*/ 0 h 965702"/>
                <a:gd name="connsiteX7-99" fmla="*/ 615636 w 968721"/>
                <a:gd name="connsiteY7-100" fmla="*/ 165980 h 965702"/>
                <a:gd name="connsiteX8-101" fmla="*/ 766527 w 968721"/>
                <a:gd name="connsiteY8-102" fmla="*/ 66392 h 965702"/>
                <a:gd name="connsiteX9-103" fmla="*/ 965703 w 968721"/>
                <a:gd name="connsiteY9-104" fmla="*/ 141837 h 965702"/>
                <a:gd name="connsiteX10-105" fmla="*/ 848008 w 968721"/>
                <a:gd name="connsiteY10-106" fmla="*/ 211247 h 965702"/>
                <a:gd name="connsiteX11-107" fmla="*/ 817830 w 968721"/>
                <a:gd name="connsiteY11-108" fmla="*/ 386281 h 965702"/>
                <a:gd name="connsiteX12-109" fmla="*/ 968721 w 968721"/>
                <a:gd name="connsiteY12-110" fmla="*/ 485869 h 965702"/>
                <a:gd name="connsiteX13-111" fmla="*/ 479834 w 968721"/>
                <a:gd name="connsiteY13-112" fmla="*/ 965702 h 965702"/>
                <a:gd name="connsiteX0-113" fmla="*/ 479834 w 968721"/>
                <a:gd name="connsiteY0-114" fmla="*/ 965702 h 965702"/>
                <a:gd name="connsiteX1-115" fmla="*/ 0 w 968721"/>
                <a:gd name="connsiteY1-116" fmla="*/ 476815 h 965702"/>
                <a:gd name="connsiteX2-117" fmla="*/ 141838 w 968721"/>
                <a:gd name="connsiteY2-118" fmla="*/ 319889 h 965702"/>
                <a:gd name="connsiteX3-119" fmla="*/ 331961 w 968721"/>
                <a:gd name="connsiteY3-120" fmla="*/ 488887 h 965702"/>
                <a:gd name="connsiteX4-121" fmla="*/ 461727 w 968721"/>
                <a:gd name="connsiteY4-122" fmla="*/ 304800 h 965702"/>
                <a:gd name="connsiteX5-123" fmla="*/ 356103 w 968721"/>
                <a:gd name="connsiteY5-124" fmla="*/ 235390 h 965702"/>
                <a:gd name="connsiteX6-125" fmla="*/ 473798 w 968721"/>
                <a:gd name="connsiteY6-126" fmla="*/ 0 h 965702"/>
                <a:gd name="connsiteX7-127" fmla="*/ 615636 w 968721"/>
                <a:gd name="connsiteY7-128" fmla="*/ 165980 h 965702"/>
                <a:gd name="connsiteX8-129" fmla="*/ 766527 w 968721"/>
                <a:gd name="connsiteY8-130" fmla="*/ 66392 h 965702"/>
                <a:gd name="connsiteX9-131" fmla="*/ 965703 w 968721"/>
                <a:gd name="connsiteY9-132" fmla="*/ 141837 h 965702"/>
                <a:gd name="connsiteX10-133" fmla="*/ 848008 w 968721"/>
                <a:gd name="connsiteY10-134" fmla="*/ 211247 h 965702"/>
                <a:gd name="connsiteX11-135" fmla="*/ 817830 w 968721"/>
                <a:gd name="connsiteY11-136" fmla="*/ 386281 h 965702"/>
                <a:gd name="connsiteX12-137" fmla="*/ 968721 w 968721"/>
                <a:gd name="connsiteY12-138" fmla="*/ 485869 h 965702"/>
                <a:gd name="connsiteX13-139" fmla="*/ 479834 w 968721"/>
                <a:gd name="connsiteY13-140" fmla="*/ 965702 h 965702"/>
                <a:gd name="connsiteX0-141" fmla="*/ 479834 w 968721"/>
                <a:gd name="connsiteY0-142" fmla="*/ 965702 h 965702"/>
                <a:gd name="connsiteX1-143" fmla="*/ 0 w 968721"/>
                <a:gd name="connsiteY1-144" fmla="*/ 476815 h 965702"/>
                <a:gd name="connsiteX2-145" fmla="*/ 141838 w 968721"/>
                <a:gd name="connsiteY2-146" fmla="*/ 319889 h 965702"/>
                <a:gd name="connsiteX3-147" fmla="*/ 331961 w 968721"/>
                <a:gd name="connsiteY3-148" fmla="*/ 488887 h 965702"/>
                <a:gd name="connsiteX4-149" fmla="*/ 461727 w 968721"/>
                <a:gd name="connsiteY4-150" fmla="*/ 304800 h 965702"/>
                <a:gd name="connsiteX5-151" fmla="*/ 356103 w 968721"/>
                <a:gd name="connsiteY5-152" fmla="*/ 235390 h 965702"/>
                <a:gd name="connsiteX6-153" fmla="*/ 473798 w 968721"/>
                <a:gd name="connsiteY6-154" fmla="*/ 0 h 965702"/>
                <a:gd name="connsiteX7-155" fmla="*/ 615636 w 968721"/>
                <a:gd name="connsiteY7-156" fmla="*/ 165980 h 965702"/>
                <a:gd name="connsiteX8-157" fmla="*/ 766527 w 968721"/>
                <a:gd name="connsiteY8-158" fmla="*/ 66392 h 965702"/>
                <a:gd name="connsiteX9-159" fmla="*/ 965703 w 968721"/>
                <a:gd name="connsiteY9-160" fmla="*/ 141837 h 965702"/>
                <a:gd name="connsiteX10-161" fmla="*/ 848008 w 968721"/>
                <a:gd name="connsiteY10-162" fmla="*/ 211247 h 965702"/>
                <a:gd name="connsiteX11-163" fmla="*/ 817830 w 968721"/>
                <a:gd name="connsiteY11-164" fmla="*/ 386281 h 965702"/>
                <a:gd name="connsiteX12-165" fmla="*/ 968721 w 968721"/>
                <a:gd name="connsiteY12-166" fmla="*/ 485869 h 965702"/>
                <a:gd name="connsiteX13-167" fmla="*/ 479834 w 968721"/>
                <a:gd name="connsiteY13-168" fmla="*/ 965702 h 965702"/>
                <a:gd name="connsiteX0-169" fmla="*/ 479834 w 968721"/>
                <a:gd name="connsiteY0-170" fmla="*/ 965702 h 965702"/>
                <a:gd name="connsiteX1-171" fmla="*/ 0 w 968721"/>
                <a:gd name="connsiteY1-172" fmla="*/ 476815 h 965702"/>
                <a:gd name="connsiteX2-173" fmla="*/ 141838 w 968721"/>
                <a:gd name="connsiteY2-174" fmla="*/ 319889 h 965702"/>
                <a:gd name="connsiteX3-175" fmla="*/ 331961 w 968721"/>
                <a:gd name="connsiteY3-176" fmla="*/ 488887 h 965702"/>
                <a:gd name="connsiteX4-177" fmla="*/ 461727 w 968721"/>
                <a:gd name="connsiteY4-178" fmla="*/ 304800 h 965702"/>
                <a:gd name="connsiteX5-179" fmla="*/ 356103 w 968721"/>
                <a:gd name="connsiteY5-180" fmla="*/ 235390 h 965702"/>
                <a:gd name="connsiteX6-181" fmla="*/ 473798 w 968721"/>
                <a:gd name="connsiteY6-182" fmla="*/ 0 h 965702"/>
                <a:gd name="connsiteX7-183" fmla="*/ 615636 w 968721"/>
                <a:gd name="connsiteY7-184" fmla="*/ 165980 h 965702"/>
                <a:gd name="connsiteX8-185" fmla="*/ 766527 w 968721"/>
                <a:gd name="connsiteY8-186" fmla="*/ 66392 h 965702"/>
                <a:gd name="connsiteX9-187" fmla="*/ 965703 w 968721"/>
                <a:gd name="connsiteY9-188" fmla="*/ 141837 h 965702"/>
                <a:gd name="connsiteX10-189" fmla="*/ 848008 w 968721"/>
                <a:gd name="connsiteY10-190" fmla="*/ 211247 h 965702"/>
                <a:gd name="connsiteX11-191" fmla="*/ 817830 w 968721"/>
                <a:gd name="connsiteY11-192" fmla="*/ 386281 h 965702"/>
                <a:gd name="connsiteX12-193" fmla="*/ 968721 w 968721"/>
                <a:gd name="connsiteY12-194" fmla="*/ 485869 h 965702"/>
                <a:gd name="connsiteX13-195" fmla="*/ 479834 w 968721"/>
                <a:gd name="connsiteY13-196" fmla="*/ 965702 h 965702"/>
                <a:gd name="connsiteX0-197" fmla="*/ 479834 w 968721"/>
                <a:gd name="connsiteY0-198" fmla="*/ 965702 h 965702"/>
                <a:gd name="connsiteX1-199" fmla="*/ 0 w 968721"/>
                <a:gd name="connsiteY1-200" fmla="*/ 476815 h 965702"/>
                <a:gd name="connsiteX2-201" fmla="*/ 141838 w 968721"/>
                <a:gd name="connsiteY2-202" fmla="*/ 319889 h 965702"/>
                <a:gd name="connsiteX3-203" fmla="*/ 331961 w 968721"/>
                <a:gd name="connsiteY3-204" fmla="*/ 488887 h 965702"/>
                <a:gd name="connsiteX4-205" fmla="*/ 461727 w 968721"/>
                <a:gd name="connsiteY4-206" fmla="*/ 304800 h 965702"/>
                <a:gd name="connsiteX5-207" fmla="*/ 356103 w 968721"/>
                <a:gd name="connsiteY5-208" fmla="*/ 235390 h 965702"/>
                <a:gd name="connsiteX6-209" fmla="*/ 473798 w 968721"/>
                <a:gd name="connsiteY6-210" fmla="*/ 0 h 965702"/>
                <a:gd name="connsiteX7-211" fmla="*/ 615636 w 968721"/>
                <a:gd name="connsiteY7-212" fmla="*/ 165980 h 965702"/>
                <a:gd name="connsiteX8-213" fmla="*/ 766527 w 968721"/>
                <a:gd name="connsiteY8-214" fmla="*/ 66392 h 965702"/>
                <a:gd name="connsiteX9-215" fmla="*/ 965703 w 968721"/>
                <a:gd name="connsiteY9-216" fmla="*/ 141837 h 965702"/>
                <a:gd name="connsiteX10-217" fmla="*/ 848008 w 968721"/>
                <a:gd name="connsiteY10-218" fmla="*/ 211247 h 965702"/>
                <a:gd name="connsiteX11-219" fmla="*/ 817830 w 968721"/>
                <a:gd name="connsiteY11-220" fmla="*/ 386281 h 965702"/>
                <a:gd name="connsiteX12-221" fmla="*/ 968721 w 968721"/>
                <a:gd name="connsiteY12-222" fmla="*/ 485869 h 965702"/>
                <a:gd name="connsiteX13-223" fmla="*/ 479834 w 968721"/>
                <a:gd name="connsiteY13-224" fmla="*/ 965702 h 965702"/>
                <a:gd name="connsiteX0-225" fmla="*/ 479834 w 968721"/>
                <a:gd name="connsiteY0-226" fmla="*/ 965702 h 965702"/>
                <a:gd name="connsiteX1-227" fmla="*/ 0 w 968721"/>
                <a:gd name="connsiteY1-228" fmla="*/ 476815 h 965702"/>
                <a:gd name="connsiteX2-229" fmla="*/ 141838 w 968721"/>
                <a:gd name="connsiteY2-230" fmla="*/ 319889 h 965702"/>
                <a:gd name="connsiteX3-231" fmla="*/ 331961 w 968721"/>
                <a:gd name="connsiteY3-232" fmla="*/ 488887 h 965702"/>
                <a:gd name="connsiteX4-233" fmla="*/ 461727 w 968721"/>
                <a:gd name="connsiteY4-234" fmla="*/ 304800 h 965702"/>
                <a:gd name="connsiteX5-235" fmla="*/ 356103 w 968721"/>
                <a:gd name="connsiteY5-236" fmla="*/ 235390 h 965702"/>
                <a:gd name="connsiteX6-237" fmla="*/ 473798 w 968721"/>
                <a:gd name="connsiteY6-238" fmla="*/ 0 h 965702"/>
                <a:gd name="connsiteX7-239" fmla="*/ 615636 w 968721"/>
                <a:gd name="connsiteY7-240" fmla="*/ 165980 h 965702"/>
                <a:gd name="connsiteX8-241" fmla="*/ 766527 w 968721"/>
                <a:gd name="connsiteY8-242" fmla="*/ 66392 h 965702"/>
                <a:gd name="connsiteX9-243" fmla="*/ 965703 w 968721"/>
                <a:gd name="connsiteY9-244" fmla="*/ 141837 h 965702"/>
                <a:gd name="connsiteX10-245" fmla="*/ 848008 w 968721"/>
                <a:gd name="connsiteY10-246" fmla="*/ 211247 h 965702"/>
                <a:gd name="connsiteX11-247" fmla="*/ 817830 w 968721"/>
                <a:gd name="connsiteY11-248" fmla="*/ 386281 h 965702"/>
                <a:gd name="connsiteX12-249" fmla="*/ 968721 w 968721"/>
                <a:gd name="connsiteY12-250" fmla="*/ 485869 h 965702"/>
                <a:gd name="connsiteX13-251" fmla="*/ 479834 w 968721"/>
                <a:gd name="connsiteY13-252" fmla="*/ 965702 h 965702"/>
                <a:gd name="connsiteX0-253" fmla="*/ 479834 w 968721"/>
                <a:gd name="connsiteY0-254" fmla="*/ 965702 h 965702"/>
                <a:gd name="connsiteX1-255" fmla="*/ 0 w 968721"/>
                <a:gd name="connsiteY1-256" fmla="*/ 476815 h 965702"/>
                <a:gd name="connsiteX2-257" fmla="*/ 141838 w 968721"/>
                <a:gd name="connsiteY2-258" fmla="*/ 319889 h 965702"/>
                <a:gd name="connsiteX3-259" fmla="*/ 331961 w 968721"/>
                <a:gd name="connsiteY3-260" fmla="*/ 488887 h 965702"/>
                <a:gd name="connsiteX4-261" fmla="*/ 461727 w 968721"/>
                <a:gd name="connsiteY4-262" fmla="*/ 304800 h 965702"/>
                <a:gd name="connsiteX5-263" fmla="*/ 356103 w 968721"/>
                <a:gd name="connsiteY5-264" fmla="*/ 235390 h 965702"/>
                <a:gd name="connsiteX6-265" fmla="*/ 473798 w 968721"/>
                <a:gd name="connsiteY6-266" fmla="*/ 0 h 965702"/>
                <a:gd name="connsiteX7-267" fmla="*/ 615636 w 968721"/>
                <a:gd name="connsiteY7-268" fmla="*/ 165980 h 965702"/>
                <a:gd name="connsiteX8-269" fmla="*/ 766527 w 968721"/>
                <a:gd name="connsiteY8-270" fmla="*/ 66392 h 965702"/>
                <a:gd name="connsiteX9-271" fmla="*/ 965703 w 968721"/>
                <a:gd name="connsiteY9-272" fmla="*/ 141837 h 965702"/>
                <a:gd name="connsiteX10-273" fmla="*/ 848008 w 968721"/>
                <a:gd name="connsiteY10-274" fmla="*/ 211247 h 965702"/>
                <a:gd name="connsiteX11-275" fmla="*/ 817830 w 968721"/>
                <a:gd name="connsiteY11-276" fmla="*/ 386281 h 965702"/>
                <a:gd name="connsiteX12-277" fmla="*/ 968721 w 968721"/>
                <a:gd name="connsiteY12-278" fmla="*/ 485869 h 965702"/>
                <a:gd name="connsiteX13-279" fmla="*/ 479834 w 968721"/>
                <a:gd name="connsiteY13-280" fmla="*/ 965702 h 965702"/>
                <a:gd name="connsiteX0-281" fmla="*/ 479834 w 968721"/>
                <a:gd name="connsiteY0-282" fmla="*/ 965702 h 965702"/>
                <a:gd name="connsiteX1-283" fmla="*/ 0 w 968721"/>
                <a:gd name="connsiteY1-284" fmla="*/ 476815 h 965702"/>
                <a:gd name="connsiteX2-285" fmla="*/ 141838 w 968721"/>
                <a:gd name="connsiteY2-286" fmla="*/ 319889 h 965702"/>
                <a:gd name="connsiteX3-287" fmla="*/ 331961 w 968721"/>
                <a:gd name="connsiteY3-288" fmla="*/ 488887 h 965702"/>
                <a:gd name="connsiteX4-289" fmla="*/ 461727 w 968721"/>
                <a:gd name="connsiteY4-290" fmla="*/ 304800 h 965702"/>
                <a:gd name="connsiteX5-291" fmla="*/ 356103 w 968721"/>
                <a:gd name="connsiteY5-292" fmla="*/ 235390 h 965702"/>
                <a:gd name="connsiteX6-293" fmla="*/ 473798 w 968721"/>
                <a:gd name="connsiteY6-294" fmla="*/ 0 h 965702"/>
                <a:gd name="connsiteX7-295" fmla="*/ 615636 w 968721"/>
                <a:gd name="connsiteY7-296" fmla="*/ 165980 h 965702"/>
                <a:gd name="connsiteX8-297" fmla="*/ 766527 w 968721"/>
                <a:gd name="connsiteY8-298" fmla="*/ 66392 h 965702"/>
                <a:gd name="connsiteX9-299" fmla="*/ 965703 w 968721"/>
                <a:gd name="connsiteY9-300" fmla="*/ 141837 h 965702"/>
                <a:gd name="connsiteX10-301" fmla="*/ 848008 w 968721"/>
                <a:gd name="connsiteY10-302" fmla="*/ 211247 h 965702"/>
                <a:gd name="connsiteX11-303" fmla="*/ 817830 w 968721"/>
                <a:gd name="connsiteY11-304" fmla="*/ 386281 h 965702"/>
                <a:gd name="connsiteX12-305" fmla="*/ 968721 w 968721"/>
                <a:gd name="connsiteY12-306" fmla="*/ 485869 h 965702"/>
                <a:gd name="connsiteX13-307" fmla="*/ 479834 w 968721"/>
                <a:gd name="connsiteY13-308" fmla="*/ 965702 h 965702"/>
                <a:gd name="connsiteX0-309" fmla="*/ 479834 w 968721"/>
                <a:gd name="connsiteY0-310" fmla="*/ 965702 h 965702"/>
                <a:gd name="connsiteX1-311" fmla="*/ 0 w 968721"/>
                <a:gd name="connsiteY1-312" fmla="*/ 476815 h 965702"/>
                <a:gd name="connsiteX2-313" fmla="*/ 141838 w 968721"/>
                <a:gd name="connsiteY2-314" fmla="*/ 319889 h 965702"/>
                <a:gd name="connsiteX3-315" fmla="*/ 331961 w 968721"/>
                <a:gd name="connsiteY3-316" fmla="*/ 488887 h 965702"/>
                <a:gd name="connsiteX4-317" fmla="*/ 461727 w 968721"/>
                <a:gd name="connsiteY4-318" fmla="*/ 304800 h 965702"/>
                <a:gd name="connsiteX5-319" fmla="*/ 356103 w 968721"/>
                <a:gd name="connsiteY5-320" fmla="*/ 235390 h 965702"/>
                <a:gd name="connsiteX6-321" fmla="*/ 473798 w 968721"/>
                <a:gd name="connsiteY6-322" fmla="*/ 0 h 965702"/>
                <a:gd name="connsiteX7-323" fmla="*/ 615636 w 968721"/>
                <a:gd name="connsiteY7-324" fmla="*/ 165980 h 965702"/>
                <a:gd name="connsiteX8-325" fmla="*/ 766527 w 968721"/>
                <a:gd name="connsiteY8-326" fmla="*/ 66392 h 965702"/>
                <a:gd name="connsiteX9-327" fmla="*/ 965703 w 968721"/>
                <a:gd name="connsiteY9-328" fmla="*/ 141837 h 965702"/>
                <a:gd name="connsiteX10-329" fmla="*/ 848008 w 968721"/>
                <a:gd name="connsiteY10-330" fmla="*/ 211247 h 965702"/>
                <a:gd name="connsiteX11-331" fmla="*/ 817830 w 968721"/>
                <a:gd name="connsiteY11-332" fmla="*/ 386281 h 965702"/>
                <a:gd name="connsiteX12-333" fmla="*/ 968721 w 968721"/>
                <a:gd name="connsiteY12-334" fmla="*/ 485869 h 965702"/>
                <a:gd name="connsiteX13-335" fmla="*/ 479834 w 968721"/>
                <a:gd name="connsiteY13-336" fmla="*/ 965702 h 965702"/>
                <a:gd name="connsiteX0-337" fmla="*/ 479834 w 968721"/>
                <a:gd name="connsiteY0-338" fmla="*/ 965702 h 965702"/>
                <a:gd name="connsiteX1-339" fmla="*/ 0 w 968721"/>
                <a:gd name="connsiteY1-340" fmla="*/ 476815 h 965702"/>
                <a:gd name="connsiteX2-341" fmla="*/ 141838 w 968721"/>
                <a:gd name="connsiteY2-342" fmla="*/ 319889 h 965702"/>
                <a:gd name="connsiteX3-343" fmla="*/ 331961 w 968721"/>
                <a:gd name="connsiteY3-344" fmla="*/ 488887 h 965702"/>
                <a:gd name="connsiteX4-345" fmla="*/ 461727 w 968721"/>
                <a:gd name="connsiteY4-346" fmla="*/ 304800 h 965702"/>
                <a:gd name="connsiteX5-347" fmla="*/ 356103 w 968721"/>
                <a:gd name="connsiteY5-348" fmla="*/ 235390 h 965702"/>
                <a:gd name="connsiteX6-349" fmla="*/ 473798 w 968721"/>
                <a:gd name="connsiteY6-350" fmla="*/ 0 h 965702"/>
                <a:gd name="connsiteX7-351" fmla="*/ 615636 w 968721"/>
                <a:gd name="connsiteY7-352" fmla="*/ 165980 h 965702"/>
                <a:gd name="connsiteX8-353" fmla="*/ 766527 w 968721"/>
                <a:gd name="connsiteY8-354" fmla="*/ 66392 h 965702"/>
                <a:gd name="connsiteX9-355" fmla="*/ 965703 w 968721"/>
                <a:gd name="connsiteY9-356" fmla="*/ 141837 h 965702"/>
                <a:gd name="connsiteX10-357" fmla="*/ 848008 w 968721"/>
                <a:gd name="connsiteY10-358" fmla="*/ 211247 h 965702"/>
                <a:gd name="connsiteX11-359" fmla="*/ 817830 w 968721"/>
                <a:gd name="connsiteY11-360" fmla="*/ 386281 h 965702"/>
                <a:gd name="connsiteX12-361" fmla="*/ 968721 w 968721"/>
                <a:gd name="connsiteY12-362" fmla="*/ 485869 h 965702"/>
                <a:gd name="connsiteX13-363" fmla="*/ 479834 w 968721"/>
                <a:gd name="connsiteY13-364" fmla="*/ 965702 h 965702"/>
                <a:gd name="connsiteX0-365" fmla="*/ 479834 w 968721"/>
                <a:gd name="connsiteY0-366" fmla="*/ 965702 h 965702"/>
                <a:gd name="connsiteX1-367" fmla="*/ 0 w 968721"/>
                <a:gd name="connsiteY1-368" fmla="*/ 476815 h 965702"/>
                <a:gd name="connsiteX2-369" fmla="*/ 141838 w 968721"/>
                <a:gd name="connsiteY2-370" fmla="*/ 319889 h 965702"/>
                <a:gd name="connsiteX3-371" fmla="*/ 331961 w 968721"/>
                <a:gd name="connsiteY3-372" fmla="*/ 488887 h 965702"/>
                <a:gd name="connsiteX4-373" fmla="*/ 461727 w 968721"/>
                <a:gd name="connsiteY4-374" fmla="*/ 304800 h 965702"/>
                <a:gd name="connsiteX5-375" fmla="*/ 356103 w 968721"/>
                <a:gd name="connsiteY5-376" fmla="*/ 235390 h 965702"/>
                <a:gd name="connsiteX6-377" fmla="*/ 473798 w 968721"/>
                <a:gd name="connsiteY6-378" fmla="*/ 0 h 965702"/>
                <a:gd name="connsiteX7-379" fmla="*/ 615636 w 968721"/>
                <a:gd name="connsiteY7-380" fmla="*/ 165980 h 965702"/>
                <a:gd name="connsiteX8-381" fmla="*/ 766527 w 968721"/>
                <a:gd name="connsiteY8-382" fmla="*/ 66392 h 965702"/>
                <a:gd name="connsiteX9-383" fmla="*/ 965703 w 968721"/>
                <a:gd name="connsiteY9-384" fmla="*/ 141837 h 965702"/>
                <a:gd name="connsiteX10-385" fmla="*/ 848008 w 968721"/>
                <a:gd name="connsiteY10-386" fmla="*/ 211247 h 965702"/>
                <a:gd name="connsiteX11-387" fmla="*/ 817830 w 968721"/>
                <a:gd name="connsiteY11-388" fmla="*/ 386281 h 965702"/>
                <a:gd name="connsiteX12-389" fmla="*/ 968721 w 968721"/>
                <a:gd name="connsiteY12-390" fmla="*/ 485869 h 965702"/>
                <a:gd name="connsiteX13-391" fmla="*/ 479834 w 968721"/>
                <a:gd name="connsiteY13-392" fmla="*/ 965702 h 965702"/>
                <a:gd name="connsiteX0-393" fmla="*/ 479834 w 987415"/>
                <a:gd name="connsiteY0-394" fmla="*/ 974793 h 974793"/>
                <a:gd name="connsiteX1-395" fmla="*/ 0 w 987415"/>
                <a:gd name="connsiteY1-396" fmla="*/ 485906 h 974793"/>
                <a:gd name="connsiteX2-397" fmla="*/ 141838 w 987415"/>
                <a:gd name="connsiteY2-398" fmla="*/ 328980 h 974793"/>
                <a:gd name="connsiteX3-399" fmla="*/ 331961 w 987415"/>
                <a:gd name="connsiteY3-400" fmla="*/ 497978 h 974793"/>
                <a:gd name="connsiteX4-401" fmla="*/ 461727 w 987415"/>
                <a:gd name="connsiteY4-402" fmla="*/ 313891 h 974793"/>
                <a:gd name="connsiteX5-403" fmla="*/ 356103 w 987415"/>
                <a:gd name="connsiteY5-404" fmla="*/ 244481 h 974793"/>
                <a:gd name="connsiteX6-405" fmla="*/ 473798 w 987415"/>
                <a:gd name="connsiteY6-406" fmla="*/ 9091 h 974793"/>
                <a:gd name="connsiteX7-407" fmla="*/ 615636 w 987415"/>
                <a:gd name="connsiteY7-408" fmla="*/ 175071 h 974793"/>
                <a:gd name="connsiteX8-409" fmla="*/ 766527 w 987415"/>
                <a:gd name="connsiteY8-410" fmla="*/ 75483 h 974793"/>
                <a:gd name="connsiteX9-411" fmla="*/ 965703 w 987415"/>
                <a:gd name="connsiteY9-412" fmla="*/ 150928 h 974793"/>
                <a:gd name="connsiteX10-413" fmla="*/ 848008 w 987415"/>
                <a:gd name="connsiteY10-414" fmla="*/ 220338 h 974793"/>
                <a:gd name="connsiteX11-415" fmla="*/ 817830 w 987415"/>
                <a:gd name="connsiteY11-416" fmla="*/ 395372 h 974793"/>
                <a:gd name="connsiteX12-417" fmla="*/ 968721 w 987415"/>
                <a:gd name="connsiteY12-418" fmla="*/ 494960 h 974793"/>
                <a:gd name="connsiteX13-419" fmla="*/ 479834 w 987415"/>
                <a:gd name="connsiteY13-420" fmla="*/ 974793 h 974793"/>
                <a:gd name="connsiteX0-421" fmla="*/ 479834 w 987415"/>
                <a:gd name="connsiteY0-422" fmla="*/ 974793 h 974793"/>
                <a:gd name="connsiteX1-423" fmla="*/ 0 w 987415"/>
                <a:gd name="connsiteY1-424" fmla="*/ 485906 h 974793"/>
                <a:gd name="connsiteX2-425" fmla="*/ 141838 w 987415"/>
                <a:gd name="connsiteY2-426" fmla="*/ 328980 h 974793"/>
                <a:gd name="connsiteX3-427" fmla="*/ 331961 w 987415"/>
                <a:gd name="connsiteY3-428" fmla="*/ 497978 h 974793"/>
                <a:gd name="connsiteX4-429" fmla="*/ 461727 w 987415"/>
                <a:gd name="connsiteY4-430" fmla="*/ 313891 h 974793"/>
                <a:gd name="connsiteX5-431" fmla="*/ 356103 w 987415"/>
                <a:gd name="connsiteY5-432" fmla="*/ 244481 h 974793"/>
                <a:gd name="connsiteX6-433" fmla="*/ 473798 w 987415"/>
                <a:gd name="connsiteY6-434" fmla="*/ 9091 h 974793"/>
                <a:gd name="connsiteX7-435" fmla="*/ 615636 w 987415"/>
                <a:gd name="connsiteY7-436" fmla="*/ 175071 h 974793"/>
                <a:gd name="connsiteX8-437" fmla="*/ 766527 w 987415"/>
                <a:gd name="connsiteY8-438" fmla="*/ 75483 h 974793"/>
                <a:gd name="connsiteX9-439" fmla="*/ 965703 w 987415"/>
                <a:gd name="connsiteY9-440" fmla="*/ 150928 h 974793"/>
                <a:gd name="connsiteX10-441" fmla="*/ 848008 w 987415"/>
                <a:gd name="connsiteY10-442" fmla="*/ 220338 h 974793"/>
                <a:gd name="connsiteX11-443" fmla="*/ 817830 w 987415"/>
                <a:gd name="connsiteY11-444" fmla="*/ 395372 h 974793"/>
                <a:gd name="connsiteX12-445" fmla="*/ 968721 w 987415"/>
                <a:gd name="connsiteY12-446" fmla="*/ 494960 h 974793"/>
                <a:gd name="connsiteX13-447" fmla="*/ 479834 w 987415"/>
                <a:gd name="connsiteY13-448" fmla="*/ 974793 h 974793"/>
                <a:gd name="connsiteX0-449" fmla="*/ 479834 w 987415"/>
                <a:gd name="connsiteY0-450" fmla="*/ 974793 h 974793"/>
                <a:gd name="connsiteX1-451" fmla="*/ 0 w 987415"/>
                <a:gd name="connsiteY1-452" fmla="*/ 485906 h 974793"/>
                <a:gd name="connsiteX2-453" fmla="*/ 141838 w 987415"/>
                <a:gd name="connsiteY2-454" fmla="*/ 328980 h 974793"/>
                <a:gd name="connsiteX3-455" fmla="*/ 331961 w 987415"/>
                <a:gd name="connsiteY3-456" fmla="*/ 497978 h 974793"/>
                <a:gd name="connsiteX4-457" fmla="*/ 461727 w 987415"/>
                <a:gd name="connsiteY4-458" fmla="*/ 313891 h 974793"/>
                <a:gd name="connsiteX5-459" fmla="*/ 356103 w 987415"/>
                <a:gd name="connsiteY5-460" fmla="*/ 244481 h 974793"/>
                <a:gd name="connsiteX6-461" fmla="*/ 473798 w 987415"/>
                <a:gd name="connsiteY6-462" fmla="*/ 9091 h 974793"/>
                <a:gd name="connsiteX7-463" fmla="*/ 615636 w 987415"/>
                <a:gd name="connsiteY7-464" fmla="*/ 175071 h 974793"/>
                <a:gd name="connsiteX8-465" fmla="*/ 766527 w 987415"/>
                <a:gd name="connsiteY8-466" fmla="*/ 75483 h 974793"/>
                <a:gd name="connsiteX9-467" fmla="*/ 965703 w 987415"/>
                <a:gd name="connsiteY9-468" fmla="*/ 150928 h 974793"/>
                <a:gd name="connsiteX10-469" fmla="*/ 848008 w 987415"/>
                <a:gd name="connsiteY10-470" fmla="*/ 220338 h 974793"/>
                <a:gd name="connsiteX11-471" fmla="*/ 817830 w 987415"/>
                <a:gd name="connsiteY11-472" fmla="*/ 395372 h 974793"/>
                <a:gd name="connsiteX12-473" fmla="*/ 968721 w 987415"/>
                <a:gd name="connsiteY12-474" fmla="*/ 494960 h 974793"/>
                <a:gd name="connsiteX13-475" fmla="*/ 479834 w 987415"/>
                <a:gd name="connsiteY13-476" fmla="*/ 974793 h 974793"/>
                <a:gd name="connsiteX0-477" fmla="*/ 479834 w 987415"/>
                <a:gd name="connsiteY0-478" fmla="*/ 974793 h 974793"/>
                <a:gd name="connsiteX1-479" fmla="*/ 0 w 987415"/>
                <a:gd name="connsiteY1-480" fmla="*/ 485906 h 974793"/>
                <a:gd name="connsiteX2-481" fmla="*/ 141838 w 987415"/>
                <a:gd name="connsiteY2-482" fmla="*/ 328980 h 974793"/>
                <a:gd name="connsiteX3-483" fmla="*/ 331961 w 987415"/>
                <a:gd name="connsiteY3-484" fmla="*/ 497978 h 974793"/>
                <a:gd name="connsiteX4-485" fmla="*/ 461727 w 987415"/>
                <a:gd name="connsiteY4-486" fmla="*/ 313891 h 974793"/>
                <a:gd name="connsiteX5-487" fmla="*/ 356103 w 987415"/>
                <a:gd name="connsiteY5-488" fmla="*/ 244481 h 974793"/>
                <a:gd name="connsiteX6-489" fmla="*/ 473798 w 987415"/>
                <a:gd name="connsiteY6-490" fmla="*/ 9091 h 974793"/>
                <a:gd name="connsiteX7-491" fmla="*/ 615636 w 987415"/>
                <a:gd name="connsiteY7-492" fmla="*/ 175071 h 974793"/>
                <a:gd name="connsiteX8-493" fmla="*/ 766527 w 987415"/>
                <a:gd name="connsiteY8-494" fmla="*/ 75483 h 974793"/>
                <a:gd name="connsiteX9-495" fmla="*/ 965703 w 987415"/>
                <a:gd name="connsiteY9-496" fmla="*/ 150928 h 974793"/>
                <a:gd name="connsiteX10-497" fmla="*/ 848008 w 987415"/>
                <a:gd name="connsiteY10-498" fmla="*/ 220338 h 974793"/>
                <a:gd name="connsiteX11-499" fmla="*/ 817830 w 987415"/>
                <a:gd name="connsiteY11-500" fmla="*/ 395372 h 974793"/>
                <a:gd name="connsiteX12-501" fmla="*/ 968721 w 987415"/>
                <a:gd name="connsiteY12-502" fmla="*/ 494960 h 974793"/>
                <a:gd name="connsiteX13-503" fmla="*/ 479834 w 987415"/>
                <a:gd name="connsiteY13-504" fmla="*/ 974793 h 974793"/>
                <a:gd name="connsiteX0-505" fmla="*/ 479834 w 987415"/>
                <a:gd name="connsiteY0-506" fmla="*/ 974793 h 974793"/>
                <a:gd name="connsiteX1-507" fmla="*/ 0 w 987415"/>
                <a:gd name="connsiteY1-508" fmla="*/ 485906 h 974793"/>
                <a:gd name="connsiteX2-509" fmla="*/ 141838 w 987415"/>
                <a:gd name="connsiteY2-510" fmla="*/ 328980 h 974793"/>
                <a:gd name="connsiteX3-511" fmla="*/ 331961 w 987415"/>
                <a:gd name="connsiteY3-512" fmla="*/ 497978 h 974793"/>
                <a:gd name="connsiteX4-513" fmla="*/ 461727 w 987415"/>
                <a:gd name="connsiteY4-514" fmla="*/ 313891 h 974793"/>
                <a:gd name="connsiteX5-515" fmla="*/ 356103 w 987415"/>
                <a:gd name="connsiteY5-516" fmla="*/ 244481 h 974793"/>
                <a:gd name="connsiteX6-517" fmla="*/ 473798 w 987415"/>
                <a:gd name="connsiteY6-518" fmla="*/ 9091 h 974793"/>
                <a:gd name="connsiteX7-519" fmla="*/ 615636 w 987415"/>
                <a:gd name="connsiteY7-520" fmla="*/ 175071 h 974793"/>
                <a:gd name="connsiteX8-521" fmla="*/ 766527 w 987415"/>
                <a:gd name="connsiteY8-522" fmla="*/ 75483 h 974793"/>
                <a:gd name="connsiteX9-523" fmla="*/ 965703 w 987415"/>
                <a:gd name="connsiteY9-524" fmla="*/ 150928 h 974793"/>
                <a:gd name="connsiteX10-525" fmla="*/ 848008 w 987415"/>
                <a:gd name="connsiteY10-526" fmla="*/ 220338 h 974793"/>
                <a:gd name="connsiteX11-527" fmla="*/ 817830 w 987415"/>
                <a:gd name="connsiteY11-528" fmla="*/ 395372 h 974793"/>
                <a:gd name="connsiteX12-529" fmla="*/ 968721 w 987415"/>
                <a:gd name="connsiteY12-530" fmla="*/ 494960 h 974793"/>
                <a:gd name="connsiteX13-531" fmla="*/ 479834 w 987415"/>
                <a:gd name="connsiteY13-532" fmla="*/ 974793 h 974793"/>
                <a:gd name="connsiteX0-533" fmla="*/ 479834 w 987415"/>
                <a:gd name="connsiteY0-534" fmla="*/ 974793 h 974793"/>
                <a:gd name="connsiteX1-535" fmla="*/ 0 w 987415"/>
                <a:gd name="connsiteY1-536" fmla="*/ 485906 h 974793"/>
                <a:gd name="connsiteX2-537" fmla="*/ 141838 w 987415"/>
                <a:gd name="connsiteY2-538" fmla="*/ 328980 h 974793"/>
                <a:gd name="connsiteX3-539" fmla="*/ 331961 w 987415"/>
                <a:gd name="connsiteY3-540" fmla="*/ 497978 h 974793"/>
                <a:gd name="connsiteX4-541" fmla="*/ 461727 w 987415"/>
                <a:gd name="connsiteY4-542" fmla="*/ 313891 h 974793"/>
                <a:gd name="connsiteX5-543" fmla="*/ 356103 w 987415"/>
                <a:gd name="connsiteY5-544" fmla="*/ 244481 h 974793"/>
                <a:gd name="connsiteX6-545" fmla="*/ 473798 w 987415"/>
                <a:gd name="connsiteY6-546" fmla="*/ 9091 h 974793"/>
                <a:gd name="connsiteX7-547" fmla="*/ 615636 w 987415"/>
                <a:gd name="connsiteY7-548" fmla="*/ 175071 h 974793"/>
                <a:gd name="connsiteX8-549" fmla="*/ 766527 w 987415"/>
                <a:gd name="connsiteY8-550" fmla="*/ 75483 h 974793"/>
                <a:gd name="connsiteX9-551" fmla="*/ 965703 w 987415"/>
                <a:gd name="connsiteY9-552" fmla="*/ 150928 h 974793"/>
                <a:gd name="connsiteX10-553" fmla="*/ 848008 w 987415"/>
                <a:gd name="connsiteY10-554" fmla="*/ 220338 h 974793"/>
                <a:gd name="connsiteX11-555" fmla="*/ 829902 w 987415"/>
                <a:gd name="connsiteY11-556" fmla="*/ 383301 h 974793"/>
                <a:gd name="connsiteX12-557" fmla="*/ 968721 w 987415"/>
                <a:gd name="connsiteY12-558" fmla="*/ 494960 h 974793"/>
                <a:gd name="connsiteX13-559" fmla="*/ 479834 w 987415"/>
                <a:gd name="connsiteY13-560" fmla="*/ 974793 h 974793"/>
                <a:gd name="connsiteX0-561" fmla="*/ 479834 w 987415"/>
                <a:gd name="connsiteY0-562" fmla="*/ 974793 h 974793"/>
                <a:gd name="connsiteX1-563" fmla="*/ 0 w 987415"/>
                <a:gd name="connsiteY1-564" fmla="*/ 485906 h 974793"/>
                <a:gd name="connsiteX2-565" fmla="*/ 141838 w 987415"/>
                <a:gd name="connsiteY2-566" fmla="*/ 328980 h 974793"/>
                <a:gd name="connsiteX3-567" fmla="*/ 331961 w 987415"/>
                <a:gd name="connsiteY3-568" fmla="*/ 497978 h 974793"/>
                <a:gd name="connsiteX4-569" fmla="*/ 461727 w 987415"/>
                <a:gd name="connsiteY4-570" fmla="*/ 313891 h 974793"/>
                <a:gd name="connsiteX5-571" fmla="*/ 356103 w 987415"/>
                <a:gd name="connsiteY5-572" fmla="*/ 244481 h 974793"/>
                <a:gd name="connsiteX6-573" fmla="*/ 473798 w 987415"/>
                <a:gd name="connsiteY6-574" fmla="*/ 9091 h 974793"/>
                <a:gd name="connsiteX7-575" fmla="*/ 615636 w 987415"/>
                <a:gd name="connsiteY7-576" fmla="*/ 175071 h 974793"/>
                <a:gd name="connsiteX8-577" fmla="*/ 766527 w 987415"/>
                <a:gd name="connsiteY8-578" fmla="*/ 75483 h 974793"/>
                <a:gd name="connsiteX9-579" fmla="*/ 965703 w 987415"/>
                <a:gd name="connsiteY9-580" fmla="*/ 150928 h 974793"/>
                <a:gd name="connsiteX10-581" fmla="*/ 848008 w 987415"/>
                <a:gd name="connsiteY10-582" fmla="*/ 220338 h 974793"/>
                <a:gd name="connsiteX11-583" fmla="*/ 829902 w 987415"/>
                <a:gd name="connsiteY11-584" fmla="*/ 383301 h 974793"/>
                <a:gd name="connsiteX12-585" fmla="*/ 968721 w 987415"/>
                <a:gd name="connsiteY12-586" fmla="*/ 494960 h 974793"/>
                <a:gd name="connsiteX13-587" fmla="*/ 479834 w 987415"/>
                <a:gd name="connsiteY13-588" fmla="*/ 974793 h 974793"/>
                <a:gd name="connsiteX0-589" fmla="*/ 479834 w 987415"/>
                <a:gd name="connsiteY0-590" fmla="*/ 974793 h 974793"/>
                <a:gd name="connsiteX1-591" fmla="*/ 0 w 987415"/>
                <a:gd name="connsiteY1-592" fmla="*/ 485906 h 974793"/>
                <a:gd name="connsiteX2-593" fmla="*/ 141838 w 987415"/>
                <a:gd name="connsiteY2-594" fmla="*/ 328980 h 974793"/>
                <a:gd name="connsiteX3-595" fmla="*/ 331961 w 987415"/>
                <a:gd name="connsiteY3-596" fmla="*/ 497978 h 974793"/>
                <a:gd name="connsiteX4-597" fmla="*/ 461727 w 987415"/>
                <a:gd name="connsiteY4-598" fmla="*/ 313891 h 974793"/>
                <a:gd name="connsiteX5-599" fmla="*/ 356103 w 987415"/>
                <a:gd name="connsiteY5-600" fmla="*/ 244481 h 974793"/>
                <a:gd name="connsiteX6-601" fmla="*/ 473798 w 987415"/>
                <a:gd name="connsiteY6-602" fmla="*/ 9091 h 974793"/>
                <a:gd name="connsiteX7-603" fmla="*/ 615636 w 987415"/>
                <a:gd name="connsiteY7-604" fmla="*/ 175071 h 974793"/>
                <a:gd name="connsiteX8-605" fmla="*/ 766527 w 987415"/>
                <a:gd name="connsiteY8-606" fmla="*/ 75483 h 974793"/>
                <a:gd name="connsiteX9-607" fmla="*/ 965703 w 987415"/>
                <a:gd name="connsiteY9-608" fmla="*/ 150928 h 974793"/>
                <a:gd name="connsiteX10-609" fmla="*/ 848008 w 987415"/>
                <a:gd name="connsiteY10-610" fmla="*/ 220338 h 974793"/>
                <a:gd name="connsiteX11-611" fmla="*/ 829902 w 987415"/>
                <a:gd name="connsiteY11-612" fmla="*/ 383301 h 974793"/>
                <a:gd name="connsiteX12-613" fmla="*/ 968721 w 987415"/>
                <a:gd name="connsiteY12-614" fmla="*/ 494960 h 974793"/>
                <a:gd name="connsiteX13-615" fmla="*/ 479834 w 987415"/>
                <a:gd name="connsiteY13-616" fmla="*/ 974793 h 974793"/>
                <a:gd name="connsiteX0-617" fmla="*/ 479834 w 987415"/>
                <a:gd name="connsiteY0-618" fmla="*/ 974793 h 974793"/>
                <a:gd name="connsiteX1-619" fmla="*/ 0 w 987415"/>
                <a:gd name="connsiteY1-620" fmla="*/ 485906 h 974793"/>
                <a:gd name="connsiteX2-621" fmla="*/ 141838 w 987415"/>
                <a:gd name="connsiteY2-622" fmla="*/ 328980 h 974793"/>
                <a:gd name="connsiteX3-623" fmla="*/ 331961 w 987415"/>
                <a:gd name="connsiteY3-624" fmla="*/ 497978 h 974793"/>
                <a:gd name="connsiteX4-625" fmla="*/ 461727 w 987415"/>
                <a:gd name="connsiteY4-626" fmla="*/ 313891 h 974793"/>
                <a:gd name="connsiteX5-627" fmla="*/ 356103 w 987415"/>
                <a:gd name="connsiteY5-628" fmla="*/ 244481 h 974793"/>
                <a:gd name="connsiteX6-629" fmla="*/ 473798 w 987415"/>
                <a:gd name="connsiteY6-630" fmla="*/ 9091 h 974793"/>
                <a:gd name="connsiteX7-631" fmla="*/ 612618 w 987415"/>
                <a:gd name="connsiteY7-632" fmla="*/ 166017 h 974793"/>
                <a:gd name="connsiteX8-633" fmla="*/ 766527 w 987415"/>
                <a:gd name="connsiteY8-634" fmla="*/ 75483 h 974793"/>
                <a:gd name="connsiteX9-635" fmla="*/ 965703 w 987415"/>
                <a:gd name="connsiteY9-636" fmla="*/ 150928 h 974793"/>
                <a:gd name="connsiteX10-637" fmla="*/ 848008 w 987415"/>
                <a:gd name="connsiteY10-638" fmla="*/ 220338 h 974793"/>
                <a:gd name="connsiteX11-639" fmla="*/ 829902 w 987415"/>
                <a:gd name="connsiteY11-640" fmla="*/ 383301 h 974793"/>
                <a:gd name="connsiteX12-641" fmla="*/ 968721 w 987415"/>
                <a:gd name="connsiteY12-642" fmla="*/ 494960 h 974793"/>
                <a:gd name="connsiteX13-643" fmla="*/ 479834 w 987415"/>
                <a:gd name="connsiteY13-644" fmla="*/ 974793 h 974793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  <a:cxn ang="0">
                  <a:pos x="connsiteX9-19" y="connsiteY9-20"/>
                </a:cxn>
                <a:cxn ang="0">
                  <a:pos x="connsiteX10-21" y="connsiteY10-22"/>
                </a:cxn>
                <a:cxn ang="0">
                  <a:pos x="connsiteX11-23" y="connsiteY11-24"/>
                </a:cxn>
                <a:cxn ang="0">
                  <a:pos x="connsiteX12-25" y="connsiteY12-26"/>
                </a:cxn>
                <a:cxn ang="0">
                  <a:pos x="connsiteX13-27" y="connsiteY13-28"/>
                </a:cxn>
              </a:cxnLst>
              <a:rect l="l" t="t" r="r" b="b"/>
              <a:pathLst>
                <a:path w="987415" h="974793">
                  <a:moveTo>
                    <a:pt x="479834" y="974793"/>
                  </a:moveTo>
                  <a:lnTo>
                    <a:pt x="0" y="485906"/>
                  </a:lnTo>
                  <a:cubicBezTo>
                    <a:pt x="29172" y="418508"/>
                    <a:pt x="76452" y="372236"/>
                    <a:pt x="141838" y="328980"/>
                  </a:cubicBezTo>
                  <a:cubicBezTo>
                    <a:pt x="232372" y="270637"/>
                    <a:pt x="268587" y="441645"/>
                    <a:pt x="331961" y="497978"/>
                  </a:cubicBezTo>
                  <a:cubicBezTo>
                    <a:pt x="417466" y="572418"/>
                    <a:pt x="563327" y="384306"/>
                    <a:pt x="461727" y="313891"/>
                  </a:cubicBezTo>
                  <a:lnTo>
                    <a:pt x="356103" y="244481"/>
                  </a:lnTo>
                  <a:cubicBezTo>
                    <a:pt x="274622" y="193179"/>
                    <a:pt x="362138" y="45305"/>
                    <a:pt x="473798" y="9091"/>
                  </a:cubicBezTo>
                  <a:cubicBezTo>
                    <a:pt x="521077" y="64418"/>
                    <a:pt x="550250" y="110690"/>
                    <a:pt x="612618" y="166017"/>
                  </a:cubicBezTo>
                  <a:cubicBezTo>
                    <a:pt x="717236" y="175070"/>
                    <a:pt x="740373" y="138858"/>
                    <a:pt x="766527" y="75483"/>
                  </a:cubicBezTo>
                  <a:cubicBezTo>
                    <a:pt x="838954" y="-83456"/>
                    <a:pt x="1056237" y="41281"/>
                    <a:pt x="965703" y="150928"/>
                  </a:cubicBezTo>
                  <a:cubicBezTo>
                    <a:pt x="941560" y="183118"/>
                    <a:pt x="890258" y="212291"/>
                    <a:pt x="848008" y="220338"/>
                  </a:cubicBezTo>
                  <a:cubicBezTo>
                    <a:pt x="804753" y="230398"/>
                    <a:pt x="797711" y="361170"/>
                    <a:pt x="829902" y="383301"/>
                  </a:cubicBezTo>
                  <a:lnTo>
                    <a:pt x="968721" y="494960"/>
                  </a:lnTo>
                  <a:lnTo>
                    <a:pt x="479834" y="974793"/>
                  </a:lnTo>
                  <a:close/>
                </a:path>
              </a:pathLst>
            </a:custGeom>
            <a:solidFill>
              <a:srgbClr val="F29C15"/>
            </a:solidFill>
            <a:ln>
              <a:noFill/>
            </a:ln>
            <a:effectLst>
              <a:outerShdw blurRad="127000" dist="25400" dir="16200000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71" name="任意多边形 70"/>
            <p:cNvSpPr/>
            <p:nvPr/>
          </p:nvSpPr>
          <p:spPr>
            <a:xfrm flipH="1">
              <a:off x="3958986" y="3156336"/>
              <a:ext cx="1784308" cy="1560744"/>
            </a:xfrm>
            <a:custGeom>
              <a:avLst/>
              <a:gdLst>
                <a:gd name="connsiteX0" fmla="*/ 437584 w 953631"/>
                <a:gd name="connsiteY0" fmla="*/ 156926 h 893275"/>
                <a:gd name="connsiteX1" fmla="*/ 223319 w 953631"/>
                <a:gd name="connsiteY1" fmla="*/ 0 h 893275"/>
                <a:gd name="connsiteX2" fmla="*/ 0 w 953631"/>
                <a:gd name="connsiteY2" fmla="*/ 522083 h 893275"/>
                <a:gd name="connsiteX3" fmla="*/ 72427 w 953631"/>
                <a:gd name="connsiteY3" fmla="*/ 675992 h 893275"/>
                <a:gd name="connsiteX4" fmla="*/ 594511 w 953631"/>
                <a:gd name="connsiteY4" fmla="*/ 893275 h 893275"/>
                <a:gd name="connsiteX5" fmla="*/ 721259 w 953631"/>
                <a:gd name="connsiteY5" fmla="*/ 669956 h 893275"/>
                <a:gd name="connsiteX6" fmla="*/ 875168 w 953631"/>
                <a:gd name="connsiteY6" fmla="*/ 754455 h 893275"/>
                <a:gd name="connsiteX7" fmla="*/ 953631 w 953631"/>
                <a:gd name="connsiteY7" fmla="*/ 564332 h 893275"/>
                <a:gd name="connsiteX8" fmla="*/ 790669 w 953631"/>
                <a:gd name="connsiteY8" fmla="*/ 531136 h 893275"/>
                <a:gd name="connsiteX9" fmla="*/ 848008 w 953631"/>
                <a:gd name="connsiteY9" fmla="*/ 265568 h 893275"/>
                <a:gd name="connsiteX10" fmla="*/ 576404 w 953631"/>
                <a:gd name="connsiteY10" fmla="*/ 262550 h 893275"/>
                <a:gd name="connsiteX11" fmla="*/ 522083 w 953631"/>
                <a:gd name="connsiteY11" fmla="*/ 413441 h 893275"/>
                <a:gd name="connsiteX12" fmla="*/ 359120 w 953631"/>
                <a:gd name="connsiteY12" fmla="*/ 283675 h 893275"/>
                <a:gd name="connsiteX13" fmla="*/ 437584 w 953631"/>
                <a:gd name="connsiteY13" fmla="*/ 156926 h 893275"/>
                <a:gd name="connsiteX0-1" fmla="*/ 437584 w 953631"/>
                <a:gd name="connsiteY0-2" fmla="*/ 156926 h 893275"/>
                <a:gd name="connsiteX1-3" fmla="*/ 223319 w 953631"/>
                <a:gd name="connsiteY1-4" fmla="*/ 0 h 893275"/>
                <a:gd name="connsiteX2-5" fmla="*/ 0 w 953631"/>
                <a:gd name="connsiteY2-6" fmla="*/ 522083 h 893275"/>
                <a:gd name="connsiteX3-7" fmla="*/ 72427 w 953631"/>
                <a:gd name="connsiteY3-8" fmla="*/ 675992 h 893275"/>
                <a:gd name="connsiteX4-9" fmla="*/ 594511 w 953631"/>
                <a:gd name="connsiteY4-10" fmla="*/ 893275 h 893275"/>
                <a:gd name="connsiteX5-11" fmla="*/ 721259 w 953631"/>
                <a:gd name="connsiteY5-12" fmla="*/ 669956 h 893275"/>
                <a:gd name="connsiteX6-13" fmla="*/ 875168 w 953631"/>
                <a:gd name="connsiteY6-14" fmla="*/ 754455 h 893275"/>
                <a:gd name="connsiteX7-15" fmla="*/ 953631 w 953631"/>
                <a:gd name="connsiteY7-16" fmla="*/ 564332 h 893275"/>
                <a:gd name="connsiteX8-17" fmla="*/ 790669 w 953631"/>
                <a:gd name="connsiteY8-18" fmla="*/ 531136 h 893275"/>
                <a:gd name="connsiteX9-19" fmla="*/ 848008 w 953631"/>
                <a:gd name="connsiteY9-20" fmla="*/ 265568 h 893275"/>
                <a:gd name="connsiteX10-21" fmla="*/ 576404 w 953631"/>
                <a:gd name="connsiteY10-22" fmla="*/ 262550 h 893275"/>
                <a:gd name="connsiteX11-23" fmla="*/ 522083 w 953631"/>
                <a:gd name="connsiteY11-24" fmla="*/ 413441 h 893275"/>
                <a:gd name="connsiteX12-25" fmla="*/ 359120 w 953631"/>
                <a:gd name="connsiteY12-26" fmla="*/ 283675 h 893275"/>
                <a:gd name="connsiteX13-27" fmla="*/ 437584 w 953631"/>
                <a:gd name="connsiteY13-28" fmla="*/ 156926 h 893275"/>
                <a:gd name="connsiteX0-29" fmla="*/ 437584 w 953631"/>
                <a:gd name="connsiteY0-30" fmla="*/ 156926 h 893275"/>
                <a:gd name="connsiteX1-31" fmla="*/ 223319 w 953631"/>
                <a:gd name="connsiteY1-32" fmla="*/ 0 h 893275"/>
                <a:gd name="connsiteX2-33" fmla="*/ 0 w 953631"/>
                <a:gd name="connsiteY2-34" fmla="*/ 522083 h 893275"/>
                <a:gd name="connsiteX3-35" fmla="*/ 72427 w 953631"/>
                <a:gd name="connsiteY3-36" fmla="*/ 675992 h 893275"/>
                <a:gd name="connsiteX4-37" fmla="*/ 594511 w 953631"/>
                <a:gd name="connsiteY4-38" fmla="*/ 893275 h 893275"/>
                <a:gd name="connsiteX5-39" fmla="*/ 721259 w 953631"/>
                <a:gd name="connsiteY5-40" fmla="*/ 669956 h 893275"/>
                <a:gd name="connsiteX6-41" fmla="*/ 875168 w 953631"/>
                <a:gd name="connsiteY6-42" fmla="*/ 754455 h 893275"/>
                <a:gd name="connsiteX7-43" fmla="*/ 953631 w 953631"/>
                <a:gd name="connsiteY7-44" fmla="*/ 564332 h 893275"/>
                <a:gd name="connsiteX8-45" fmla="*/ 790669 w 953631"/>
                <a:gd name="connsiteY8-46" fmla="*/ 531136 h 893275"/>
                <a:gd name="connsiteX9-47" fmla="*/ 848008 w 953631"/>
                <a:gd name="connsiteY9-48" fmla="*/ 265568 h 893275"/>
                <a:gd name="connsiteX10-49" fmla="*/ 576404 w 953631"/>
                <a:gd name="connsiteY10-50" fmla="*/ 262550 h 893275"/>
                <a:gd name="connsiteX11-51" fmla="*/ 522083 w 953631"/>
                <a:gd name="connsiteY11-52" fmla="*/ 413441 h 893275"/>
                <a:gd name="connsiteX12-53" fmla="*/ 359120 w 953631"/>
                <a:gd name="connsiteY12-54" fmla="*/ 283675 h 893275"/>
                <a:gd name="connsiteX13-55" fmla="*/ 437584 w 953631"/>
                <a:gd name="connsiteY13-56" fmla="*/ 156926 h 893275"/>
                <a:gd name="connsiteX0-57" fmla="*/ 437584 w 953631"/>
                <a:gd name="connsiteY0-58" fmla="*/ 156926 h 893275"/>
                <a:gd name="connsiteX1-59" fmla="*/ 223319 w 953631"/>
                <a:gd name="connsiteY1-60" fmla="*/ 0 h 893275"/>
                <a:gd name="connsiteX2-61" fmla="*/ 0 w 953631"/>
                <a:gd name="connsiteY2-62" fmla="*/ 522083 h 893275"/>
                <a:gd name="connsiteX3-63" fmla="*/ 72427 w 953631"/>
                <a:gd name="connsiteY3-64" fmla="*/ 675992 h 893275"/>
                <a:gd name="connsiteX4-65" fmla="*/ 594511 w 953631"/>
                <a:gd name="connsiteY4-66" fmla="*/ 893275 h 893275"/>
                <a:gd name="connsiteX5-67" fmla="*/ 721259 w 953631"/>
                <a:gd name="connsiteY5-68" fmla="*/ 669956 h 893275"/>
                <a:gd name="connsiteX6-69" fmla="*/ 875168 w 953631"/>
                <a:gd name="connsiteY6-70" fmla="*/ 754455 h 893275"/>
                <a:gd name="connsiteX7-71" fmla="*/ 953631 w 953631"/>
                <a:gd name="connsiteY7-72" fmla="*/ 564332 h 893275"/>
                <a:gd name="connsiteX8-73" fmla="*/ 790669 w 953631"/>
                <a:gd name="connsiteY8-74" fmla="*/ 531136 h 893275"/>
                <a:gd name="connsiteX9-75" fmla="*/ 848008 w 953631"/>
                <a:gd name="connsiteY9-76" fmla="*/ 265568 h 893275"/>
                <a:gd name="connsiteX10-77" fmla="*/ 576404 w 953631"/>
                <a:gd name="connsiteY10-78" fmla="*/ 262550 h 893275"/>
                <a:gd name="connsiteX11-79" fmla="*/ 522083 w 953631"/>
                <a:gd name="connsiteY11-80" fmla="*/ 413441 h 893275"/>
                <a:gd name="connsiteX12-81" fmla="*/ 359120 w 953631"/>
                <a:gd name="connsiteY12-82" fmla="*/ 283675 h 893275"/>
                <a:gd name="connsiteX13-83" fmla="*/ 437584 w 953631"/>
                <a:gd name="connsiteY13-84" fmla="*/ 156926 h 893275"/>
                <a:gd name="connsiteX0-85" fmla="*/ 437584 w 953631"/>
                <a:gd name="connsiteY0-86" fmla="*/ 156926 h 893275"/>
                <a:gd name="connsiteX1-87" fmla="*/ 223319 w 953631"/>
                <a:gd name="connsiteY1-88" fmla="*/ 0 h 893275"/>
                <a:gd name="connsiteX2-89" fmla="*/ 0 w 953631"/>
                <a:gd name="connsiteY2-90" fmla="*/ 522083 h 893275"/>
                <a:gd name="connsiteX3-91" fmla="*/ 72427 w 953631"/>
                <a:gd name="connsiteY3-92" fmla="*/ 675992 h 893275"/>
                <a:gd name="connsiteX4-93" fmla="*/ 594511 w 953631"/>
                <a:gd name="connsiteY4-94" fmla="*/ 893275 h 893275"/>
                <a:gd name="connsiteX5-95" fmla="*/ 721259 w 953631"/>
                <a:gd name="connsiteY5-96" fmla="*/ 669956 h 893275"/>
                <a:gd name="connsiteX6-97" fmla="*/ 875168 w 953631"/>
                <a:gd name="connsiteY6-98" fmla="*/ 754455 h 893275"/>
                <a:gd name="connsiteX7-99" fmla="*/ 953631 w 953631"/>
                <a:gd name="connsiteY7-100" fmla="*/ 564332 h 893275"/>
                <a:gd name="connsiteX8-101" fmla="*/ 790669 w 953631"/>
                <a:gd name="connsiteY8-102" fmla="*/ 531136 h 893275"/>
                <a:gd name="connsiteX9-103" fmla="*/ 848008 w 953631"/>
                <a:gd name="connsiteY9-104" fmla="*/ 265568 h 893275"/>
                <a:gd name="connsiteX10-105" fmla="*/ 576404 w 953631"/>
                <a:gd name="connsiteY10-106" fmla="*/ 262550 h 893275"/>
                <a:gd name="connsiteX11-107" fmla="*/ 522083 w 953631"/>
                <a:gd name="connsiteY11-108" fmla="*/ 413441 h 893275"/>
                <a:gd name="connsiteX12-109" fmla="*/ 359120 w 953631"/>
                <a:gd name="connsiteY12-110" fmla="*/ 283675 h 893275"/>
                <a:gd name="connsiteX13-111" fmla="*/ 437584 w 953631"/>
                <a:gd name="connsiteY13-112" fmla="*/ 156926 h 893275"/>
                <a:gd name="connsiteX0-113" fmla="*/ 437584 w 953631"/>
                <a:gd name="connsiteY0-114" fmla="*/ 156926 h 893275"/>
                <a:gd name="connsiteX1-115" fmla="*/ 223319 w 953631"/>
                <a:gd name="connsiteY1-116" fmla="*/ 0 h 893275"/>
                <a:gd name="connsiteX2-117" fmla="*/ 0 w 953631"/>
                <a:gd name="connsiteY2-118" fmla="*/ 522083 h 893275"/>
                <a:gd name="connsiteX3-119" fmla="*/ 72427 w 953631"/>
                <a:gd name="connsiteY3-120" fmla="*/ 675992 h 893275"/>
                <a:gd name="connsiteX4-121" fmla="*/ 594511 w 953631"/>
                <a:gd name="connsiteY4-122" fmla="*/ 893275 h 893275"/>
                <a:gd name="connsiteX5-123" fmla="*/ 721259 w 953631"/>
                <a:gd name="connsiteY5-124" fmla="*/ 669956 h 893275"/>
                <a:gd name="connsiteX6-125" fmla="*/ 875168 w 953631"/>
                <a:gd name="connsiteY6-126" fmla="*/ 754455 h 893275"/>
                <a:gd name="connsiteX7-127" fmla="*/ 953631 w 953631"/>
                <a:gd name="connsiteY7-128" fmla="*/ 564332 h 893275"/>
                <a:gd name="connsiteX8-129" fmla="*/ 790669 w 953631"/>
                <a:gd name="connsiteY8-130" fmla="*/ 531136 h 893275"/>
                <a:gd name="connsiteX9-131" fmla="*/ 848008 w 953631"/>
                <a:gd name="connsiteY9-132" fmla="*/ 265568 h 893275"/>
                <a:gd name="connsiteX10-133" fmla="*/ 576404 w 953631"/>
                <a:gd name="connsiteY10-134" fmla="*/ 262550 h 893275"/>
                <a:gd name="connsiteX11-135" fmla="*/ 522083 w 953631"/>
                <a:gd name="connsiteY11-136" fmla="*/ 413441 h 893275"/>
                <a:gd name="connsiteX12-137" fmla="*/ 359120 w 953631"/>
                <a:gd name="connsiteY12-138" fmla="*/ 283675 h 893275"/>
                <a:gd name="connsiteX13-139" fmla="*/ 437584 w 953631"/>
                <a:gd name="connsiteY13-140" fmla="*/ 156926 h 893275"/>
                <a:gd name="connsiteX0-141" fmla="*/ 437584 w 953631"/>
                <a:gd name="connsiteY0-142" fmla="*/ 156926 h 893275"/>
                <a:gd name="connsiteX1-143" fmla="*/ 223319 w 953631"/>
                <a:gd name="connsiteY1-144" fmla="*/ 0 h 893275"/>
                <a:gd name="connsiteX2-145" fmla="*/ 0 w 953631"/>
                <a:gd name="connsiteY2-146" fmla="*/ 522083 h 893275"/>
                <a:gd name="connsiteX3-147" fmla="*/ 72427 w 953631"/>
                <a:gd name="connsiteY3-148" fmla="*/ 675992 h 893275"/>
                <a:gd name="connsiteX4-149" fmla="*/ 594511 w 953631"/>
                <a:gd name="connsiteY4-150" fmla="*/ 893275 h 893275"/>
                <a:gd name="connsiteX5-151" fmla="*/ 721259 w 953631"/>
                <a:gd name="connsiteY5-152" fmla="*/ 669956 h 893275"/>
                <a:gd name="connsiteX6-153" fmla="*/ 875168 w 953631"/>
                <a:gd name="connsiteY6-154" fmla="*/ 754455 h 893275"/>
                <a:gd name="connsiteX7-155" fmla="*/ 953631 w 953631"/>
                <a:gd name="connsiteY7-156" fmla="*/ 564332 h 893275"/>
                <a:gd name="connsiteX8-157" fmla="*/ 790669 w 953631"/>
                <a:gd name="connsiteY8-158" fmla="*/ 531136 h 893275"/>
                <a:gd name="connsiteX9-159" fmla="*/ 848008 w 953631"/>
                <a:gd name="connsiteY9-160" fmla="*/ 265568 h 893275"/>
                <a:gd name="connsiteX10-161" fmla="*/ 576404 w 953631"/>
                <a:gd name="connsiteY10-162" fmla="*/ 262550 h 893275"/>
                <a:gd name="connsiteX11-163" fmla="*/ 522083 w 953631"/>
                <a:gd name="connsiteY11-164" fmla="*/ 413441 h 893275"/>
                <a:gd name="connsiteX12-165" fmla="*/ 359120 w 953631"/>
                <a:gd name="connsiteY12-166" fmla="*/ 283675 h 893275"/>
                <a:gd name="connsiteX13-167" fmla="*/ 437584 w 953631"/>
                <a:gd name="connsiteY13-168" fmla="*/ 156926 h 893275"/>
                <a:gd name="connsiteX0-169" fmla="*/ 437584 w 953631"/>
                <a:gd name="connsiteY0-170" fmla="*/ 156926 h 893275"/>
                <a:gd name="connsiteX1-171" fmla="*/ 223319 w 953631"/>
                <a:gd name="connsiteY1-172" fmla="*/ 0 h 893275"/>
                <a:gd name="connsiteX2-173" fmla="*/ 0 w 953631"/>
                <a:gd name="connsiteY2-174" fmla="*/ 522083 h 893275"/>
                <a:gd name="connsiteX3-175" fmla="*/ 72427 w 953631"/>
                <a:gd name="connsiteY3-176" fmla="*/ 675992 h 893275"/>
                <a:gd name="connsiteX4-177" fmla="*/ 594511 w 953631"/>
                <a:gd name="connsiteY4-178" fmla="*/ 893275 h 893275"/>
                <a:gd name="connsiteX5-179" fmla="*/ 721259 w 953631"/>
                <a:gd name="connsiteY5-180" fmla="*/ 669956 h 893275"/>
                <a:gd name="connsiteX6-181" fmla="*/ 875168 w 953631"/>
                <a:gd name="connsiteY6-182" fmla="*/ 754455 h 893275"/>
                <a:gd name="connsiteX7-183" fmla="*/ 953631 w 953631"/>
                <a:gd name="connsiteY7-184" fmla="*/ 564332 h 893275"/>
                <a:gd name="connsiteX8-185" fmla="*/ 790669 w 953631"/>
                <a:gd name="connsiteY8-186" fmla="*/ 531136 h 893275"/>
                <a:gd name="connsiteX9-187" fmla="*/ 848008 w 953631"/>
                <a:gd name="connsiteY9-188" fmla="*/ 265568 h 893275"/>
                <a:gd name="connsiteX10-189" fmla="*/ 576404 w 953631"/>
                <a:gd name="connsiteY10-190" fmla="*/ 262550 h 893275"/>
                <a:gd name="connsiteX11-191" fmla="*/ 522083 w 953631"/>
                <a:gd name="connsiteY11-192" fmla="*/ 413441 h 893275"/>
                <a:gd name="connsiteX12-193" fmla="*/ 359120 w 953631"/>
                <a:gd name="connsiteY12-194" fmla="*/ 283675 h 893275"/>
                <a:gd name="connsiteX13-195" fmla="*/ 437584 w 953631"/>
                <a:gd name="connsiteY13-196" fmla="*/ 156926 h 893275"/>
                <a:gd name="connsiteX0-197" fmla="*/ 437584 w 953631"/>
                <a:gd name="connsiteY0-198" fmla="*/ 156926 h 893275"/>
                <a:gd name="connsiteX1-199" fmla="*/ 223319 w 953631"/>
                <a:gd name="connsiteY1-200" fmla="*/ 0 h 893275"/>
                <a:gd name="connsiteX2-201" fmla="*/ 0 w 953631"/>
                <a:gd name="connsiteY2-202" fmla="*/ 522083 h 893275"/>
                <a:gd name="connsiteX3-203" fmla="*/ 72427 w 953631"/>
                <a:gd name="connsiteY3-204" fmla="*/ 675992 h 893275"/>
                <a:gd name="connsiteX4-205" fmla="*/ 594511 w 953631"/>
                <a:gd name="connsiteY4-206" fmla="*/ 893275 h 893275"/>
                <a:gd name="connsiteX5-207" fmla="*/ 721259 w 953631"/>
                <a:gd name="connsiteY5-208" fmla="*/ 669956 h 893275"/>
                <a:gd name="connsiteX6-209" fmla="*/ 875168 w 953631"/>
                <a:gd name="connsiteY6-210" fmla="*/ 754455 h 893275"/>
                <a:gd name="connsiteX7-211" fmla="*/ 953631 w 953631"/>
                <a:gd name="connsiteY7-212" fmla="*/ 564332 h 893275"/>
                <a:gd name="connsiteX8-213" fmla="*/ 790669 w 953631"/>
                <a:gd name="connsiteY8-214" fmla="*/ 531136 h 893275"/>
                <a:gd name="connsiteX9-215" fmla="*/ 848008 w 953631"/>
                <a:gd name="connsiteY9-216" fmla="*/ 265568 h 893275"/>
                <a:gd name="connsiteX10-217" fmla="*/ 576404 w 953631"/>
                <a:gd name="connsiteY10-218" fmla="*/ 262550 h 893275"/>
                <a:gd name="connsiteX11-219" fmla="*/ 522083 w 953631"/>
                <a:gd name="connsiteY11-220" fmla="*/ 413441 h 893275"/>
                <a:gd name="connsiteX12-221" fmla="*/ 359120 w 953631"/>
                <a:gd name="connsiteY12-222" fmla="*/ 283675 h 893275"/>
                <a:gd name="connsiteX13-223" fmla="*/ 437584 w 953631"/>
                <a:gd name="connsiteY13-224" fmla="*/ 156926 h 893275"/>
                <a:gd name="connsiteX0-225" fmla="*/ 437584 w 953631"/>
                <a:gd name="connsiteY0-226" fmla="*/ 156926 h 893275"/>
                <a:gd name="connsiteX1-227" fmla="*/ 223319 w 953631"/>
                <a:gd name="connsiteY1-228" fmla="*/ 0 h 893275"/>
                <a:gd name="connsiteX2-229" fmla="*/ 0 w 953631"/>
                <a:gd name="connsiteY2-230" fmla="*/ 522083 h 893275"/>
                <a:gd name="connsiteX3-231" fmla="*/ 72427 w 953631"/>
                <a:gd name="connsiteY3-232" fmla="*/ 675992 h 893275"/>
                <a:gd name="connsiteX4-233" fmla="*/ 594511 w 953631"/>
                <a:gd name="connsiteY4-234" fmla="*/ 893275 h 893275"/>
                <a:gd name="connsiteX5-235" fmla="*/ 721259 w 953631"/>
                <a:gd name="connsiteY5-236" fmla="*/ 669956 h 893275"/>
                <a:gd name="connsiteX6-237" fmla="*/ 875168 w 953631"/>
                <a:gd name="connsiteY6-238" fmla="*/ 754455 h 893275"/>
                <a:gd name="connsiteX7-239" fmla="*/ 953631 w 953631"/>
                <a:gd name="connsiteY7-240" fmla="*/ 564332 h 893275"/>
                <a:gd name="connsiteX8-241" fmla="*/ 790669 w 953631"/>
                <a:gd name="connsiteY8-242" fmla="*/ 531136 h 893275"/>
                <a:gd name="connsiteX9-243" fmla="*/ 848008 w 953631"/>
                <a:gd name="connsiteY9-244" fmla="*/ 265568 h 893275"/>
                <a:gd name="connsiteX10-245" fmla="*/ 576404 w 953631"/>
                <a:gd name="connsiteY10-246" fmla="*/ 262550 h 893275"/>
                <a:gd name="connsiteX11-247" fmla="*/ 522083 w 953631"/>
                <a:gd name="connsiteY11-248" fmla="*/ 413441 h 893275"/>
                <a:gd name="connsiteX12-249" fmla="*/ 359120 w 953631"/>
                <a:gd name="connsiteY12-250" fmla="*/ 283675 h 893275"/>
                <a:gd name="connsiteX13-251" fmla="*/ 437584 w 953631"/>
                <a:gd name="connsiteY13-252" fmla="*/ 156926 h 893275"/>
                <a:gd name="connsiteX0-253" fmla="*/ 437584 w 953631"/>
                <a:gd name="connsiteY0-254" fmla="*/ 156926 h 893275"/>
                <a:gd name="connsiteX1-255" fmla="*/ 223319 w 953631"/>
                <a:gd name="connsiteY1-256" fmla="*/ 0 h 893275"/>
                <a:gd name="connsiteX2-257" fmla="*/ 0 w 953631"/>
                <a:gd name="connsiteY2-258" fmla="*/ 522083 h 893275"/>
                <a:gd name="connsiteX3-259" fmla="*/ 72427 w 953631"/>
                <a:gd name="connsiteY3-260" fmla="*/ 675992 h 893275"/>
                <a:gd name="connsiteX4-261" fmla="*/ 594511 w 953631"/>
                <a:gd name="connsiteY4-262" fmla="*/ 893275 h 893275"/>
                <a:gd name="connsiteX5-263" fmla="*/ 721259 w 953631"/>
                <a:gd name="connsiteY5-264" fmla="*/ 669956 h 893275"/>
                <a:gd name="connsiteX6-265" fmla="*/ 875168 w 953631"/>
                <a:gd name="connsiteY6-266" fmla="*/ 754455 h 893275"/>
                <a:gd name="connsiteX7-267" fmla="*/ 953631 w 953631"/>
                <a:gd name="connsiteY7-268" fmla="*/ 564332 h 893275"/>
                <a:gd name="connsiteX8-269" fmla="*/ 790669 w 953631"/>
                <a:gd name="connsiteY8-270" fmla="*/ 531136 h 893275"/>
                <a:gd name="connsiteX9-271" fmla="*/ 848008 w 953631"/>
                <a:gd name="connsiteY9-272" fmla="*/ 265568 h 893275"/>
                <a:gd name="connsiteX10-273" fmla="*/ 576404 w 953631"/>
                <a:gd name="connsiteY10-274" fmla="*/ 262550 h 893275"/>
                <a:gd name="connsiteX11-275" fmla="*/ 522083 w 953631"/>
                <a:gd name="connsiteY11-276" fmla="*/ 413441 h 893275"/>
                <a:gd name="connsiteX12-277" fmla="*/ 359120 w 953631"/>
                <a:gd name="connsiteY12-278" fmla="*/ 283675 h 893275"/>
                <a:gd name="connsiteX13-279" fmla="*/ 437584 w 953631"/>
                <a:gd name="connsiteY13-280" fmla="*/ 156926 h 893275"/>
                <a:gd name="connsiteX0-281" fmla="*/ 437584 w 953631"/>
                <a:gd name="connsiteY0-282" fmla="*/ 156926 h 893275"/>
                <a:gd name="connsiteX1-283" fmla="*/ 223319 w 953631"/>
                <a:gd name="connsiteY1-284" fmla="*/ 0 h 893275"/>
                <a:gd name="connsiteX2-285" fmla="*/ 0 w 953631"/>
                <a:gd name="connsiteY2-286" fmla="*/ 522083 h 893275"/>
                <a:gd name="connsiteX3-287" fmla="*/ 72427 w 953631"/>
                <a:gd name="connsiteY3-288" fmla="*/ 675992 h 893275"/>
                <a:gd name="connsiteX4-289" fmla="*/ 594511 w 953631"/>
                <a:gd name="connsiteY4-290" fmla="*/ 893275 h 893275"/>
                <a:gd name="connsiteX5-291" fmla="*/ 721259 w 953631"/>
                <a:gd name="connsiteY5-292" fmla="*/ 669956 h 893275"/>
                <a:gd name="connsiteX6-293" fmla="*/ 875168 w 953631"/>
                <a:gd name="connsiteY6-294" fmla="*/ 754455 h 893275"/>
                <a:gd name="connsiteX7-295" fmla="*/ 953631 w 953631"/>
                <a:gd name="connsiteY7-296" fmla="*/ 564332 h 893275"/>
                <a:gd name="connsiteX8-297" fmla="*/ 790669 w 953631"/>
                <a:gd name="connsiteY8-298" fmla="*/ 531136 h 893275"/>
                <a:gd name="connsiteX9-299" fmla="*/ 848008 w 953631"/>
                <a:gd name="connsiteY9-300" fmla="*/ 265568 h 893275"/>
                <a:gd name="connsiteX10-301" fmla="*/ 576404 w 953631"/>
                <a:gd name="connsiteY10-302" fmla="*/ 262550 h 893275"/>
                <a:gd name="connsiteX11-303" fmla="*/ 522083 w 953631"/>
                <a:gd name="connsiteY11-304" fmla="*/ 413441 h 893275"/>
                <a:gd name="connsiteX12-305" fmla="*/ 359120 w 953631"/>
                <a:gd name="connsiteY12-306" fmla="*/ 283675 h 893275"/>
                <a:gd name="connsiteX13-307" fmla="*/ 437584 w 953631"/>
                <a:gd name="connsiteY13-308" fmla="*/ 156926 h 893275"/>
                <a:gd name="connsiteX0-309" fmla="*/ 443620 w 953631"/>
                <a:gd name="connsiteY0-310" fmla="*/ 165979 h 893275"/>
                <a:gd name="connsiteX1-311" fmla="*/ 223319 w 953631"/>
                <a:gd name="connsiteY1-312" fmla="*/ 0 h 893275"/>
                <a:gd name="connsiteX2-313" fmla="*/ 0 w 953631"/>
                <a:gd name="connsiteY2-314" fmla="*/ 522083 h 893275"/>
                <a:gd name="connsiteX3-315" fmla="*/ 72427 w 953631"/>
                <a:gd name="connsiteY3-316" fmla="*/ 675992 h 893275"/>
                <a:gd name="connsiteX4-317" fmla="*/ 594511 w 953631"/>
                <a:gd name="connsiteY4-318" fmla="*/ 893275 h 893275"/>
                <a:gd name="connsiteX5-319" fmla="*/ 721259 w 953631"/>
                <a:gd name="connsiteY5-320" fmla="*/ 669956 h 893275"/>
                <a:gd name="connsiteX6-321" fmla="*/ 875168 w 953631"/>
                <a:gd name="connsiteY6-322" fmla="*/ 754455 h 893275"/>
                <a:gd name="connsiteX7-323" fmla="*/ 953631 w 953631"/>
                <a:gd name="connsiteY7-324" fmla="*/ 564332 h 893275"/>
                <a:gd name="connsiteX8-325" fmla="*/ 790669 w 953631"/>
                <a:gd name="connsiteY8-326" fmla="*/ 531136 h 893275"/>
                <a:gd name="connsiteX9-327" fmla="*/ 848008 w 953631"/>
                <a:gd name="connsiteY9-328" fmla="*/ 265568 h 893275"/>
                <a:gd name="connsiteX10-329" fmla="*/ 576404 w 953631"/>
                <a:gd name="connsiteY10-330" fmla="*/ 262550 h 893275"/>
                <a:gd name="connsiteX11-331" fmla="*/ 522083 w 953631"/>
                <a:gd name="connsiteY11-332" fmla="*/ 413441 h 893275"/>
                <a:gd name="connsiteX12-333" fmla="*/ 359120 w 953631"/>
                <a:gd name="connsiteY12-334" fmla="*/ 283675 h 893275"/>
                <a:gd name="connsiteX13-335" fmla="*/ 443620 w 953631"/>
                <a:gd name="connsiteY13-336" fmla="*/ 165979 h 893275"/>
                <a:gd name="connsiteX0-337" fmla="*/ 443620 w 953631"/>
                <a:gd name="connsiteY0-338" fmla="*/ 165979 h 893275"/>
                <a:gd name="connsiteX1-339" fmla="*/ 223319 w 953631"/>
                <a:gd name="connsiteY1-340" fmla="*/ 0 h 893275"/>
                <a:gd name="connsiteX2-341" fmla="*/ 0 w 953631"/>
                <a:gd name="connsiteY2-342" fmla="*/ 522083 h 893275"/>
                <a:gd name="connsiteX3-343" fmla="*/ 72427 w 953631"/>
                <a:gd name="connsiteY3-344" fmla="*/ 675992 h 893275"/>
                <a:gd name="connsiteX4-345" fmla="*/ 594511 w 953631"/>
                <a:gd name="connsiteY4-346" fmla="*/ 893275 h 893275"/>
                <a:gd name="connsiteX5-347" fmla="*/ 721259 w 953631"/>
                <a:gd name="connsiteY5-348" fmla="*/ 669956 h 893275"/>
                <a:gd name="connsiteX6-349" fmla="*/ 875168 w 953631"/>
                <a:gd name="connsiteY6-350" fmla="*/ 754455 h 893275"/>
                <a:gd name="connsiteX7-351" fmla="*/ 953631 w 953631"/>
                <a:gd name="connsiteY7-352" fmla="*/ 564332 h 893275"/>
                <a:gd name="connsiteX8-353" fmla="*/ 790669 w 953631"/>
                <a:gd name="connsiteY8-354" fmla="*/ 531136 h 893275"/>
                <a:gd name="connsiteX9-355" fmla="*/ 848008 w 953631"/>
                <a:gd name="connsiteY9-356" fmla="*/ 265568 h 893275"/>
                <a:gd name="connsiteX10-357" fmla="*/ 576404 w 953631"/>
                <a:gd name="connsiteY10-358" fmla="*/ 262550 h 893275"/>
                <a:gd name="connsiteX11-359" fmla="*/ 522083 w 953631"/>
                <a:gd name="connsiteY11-360" fmla="*/ 413441 h 893275"/>
                <a:gd name="connsiteX12-361" fmla="*/ 359120 w 953631"/>
                <a:gd name="connsiteY12-362" fmla="*/ 283675 h 893275"/>
                <a:gd name="connsiteX13-363" fmla="*/ 443620 w 953631"/>
                <a:gd name="connsiteY13-364" fmla="*/ 165979 h 893275"/>
                <a:gd name="connsiteX0-365" fmla="*/ 443620 w 953631"/>
                <a:gd name="connsiteY0-366" fmla="*/ 166150 h 893446"/>
                <a:gd name="connsiteX1-367" fmla="*/ 223319 w 953631"/>
                <a:gd name="connsiteY1-368" fmla="*/ 171 h 893446"/>
                <a:gd name="connsiteX2-369" fmla="*/ 0 w 953631"/>
                <a:gd name="connsiteY2-370" fmla="*/ 522254 h 893446"/>
                <a:gd name="connsiteX3-371" fmla="*/ 72427 w 953631"/>
                <a:gd name="connsiteY3-372" fmla="*/ 676163 h 893446"/>
                <a:gd name="connsiteX4-373" fmla="*/ 594511 w 953631"/>
                <a:gd name="connsiteY4-374" fmla="*/ 893446 h 893446"/>
                <a:gd name="connsiteX5-375" fmla="*/ 721259 w 953631"/>
                <a:gd name="connsiteY5-376" fmla="*/ 670127 h 893446"/>
                <a:gd name="connsiteX6-377" fmla="*/ 875168 w 953631"/>
                <a:gd name="connsiteY6-378" fmla="*/ 754626 h 893446"/>
                <a:gd name="connsiteX7-379" fmla="*/ 953631 w 953631"/>
                <a:gd name="connsiteY7-380" fmla="*/ 564503 h 893446"/>
                <a:gd name="connsiteX8-381" fmla="*/ 790669 w 953631"/>
                <a:gd name="connsiteY8-382" fmla="*/ 531307 h 893446"/>
                <a:gd name="connsiteX9-383" fmla="*/ 848008 w 953631"/>
                <a:gd name="connsiteY9-384" fmla="*/ 265739 h 893446"/>
                <a:gd name="connsiteX10-385" fmla="*/ 576404 w 953631"/>
                <a:gd name="connsiteY10-386" fmla="*/ 262721 h 893446"/>
                <a:gd name="connsiteX11-387" fmla="*/ 522083 w 953631"/>
                <a:gd name="connsiteY11-388" fmla="*/ 413612 h 893446"/>
                <a:gd name="connsiteX12-389" fmla="*/ 359120 w 953631"/>
                <a:gd name="connsiteY12-390" fmla="*/ 283846 h 893446"/>
                <a:gd name="connsiteX13-391" fmla="*/ 443620 w 953631"/>
                <a:gd name="connsiteY13-392" fmla="*/ 166150 h 893446"/>
                <a:gd name="connsiteX0-393" fmla="*/ 448479 w 958490"/>
                <a:gd name="connsiteY0-394" fmla="*/ 166150 h 893446"/>
                <a:gd name="connsiteX1-395" fmla="*/ 228178 w 958490"/>
                <a:gd name="connsiteY1-396" fmla="*/ 171 h 893446"/>
                <a:gd name="connsiteX2-397" fmla="*/ 4859 w 958490"/>
                <a:gd name="connsiteY2-398" fmla="*/ 522254 h 893446"/>
                <a:gd name="connsiteX3-399" fmla="*/ 77286 w 958490"/>
                <a:gd name="connsiteY3-400" fmla="*/ 676163 h 893446"/>
                <a:gd name="connsiteX4-401" fmla="*/ 599370 w 958490"/>
                <a:gd name="connsiteY4-402" fmla="*/ 893446 h 893446"/>
                <a:gd name="connsiteX5-403" fmla="*/ 726118 w 958490"/>
                <a:gd name="connsiteY5-404" fmla="*/ 670127 h 893446"/>
                <a:gd name="connsiteX6-405" fmla="*/ 880027 w 958490"/>
                <a:gd name="connsiteY6-406" fmla="*/ 754626 h 893446"/>
                <a:gd name="connsiteX7-407" fmla="*/ 958490 w 958490"/>
                <a:gd name="connsiteY7-408" fmla="*/ 564503 h 893446"/>
                <a:gd name="connsiteX8-409" fmla="*/ 795528 w 958490"/>
                <a:gd name="connsiteY8-410" fmla="*/ 531307 h 893446"/>
                <a:gd name="connsiteX9-411" fmla="*/ 852867 w 958490"/>
                <a:gd name="connsiteY9-412" fmla="*/ 265739 h 893446"/>
                <a:gd name="connsiteX10-413" fmla="*/ 581263 w 958490"/>
                <a:gd name="connsiteY10-414" fmla="*/ 262721 h 893446"/>
                <a:gd name="connsiteX11-415" fmla="*/ 526942 w 958490"/>
                <a:gd name="connsiteY11-416" fmla="*/ 413612 h 893446"/>
                <a:gd name="connsiteX12-417" fmla="*/ 363979 w 958490"/>
                <a:gd name="connsiteY12-418" fmla="*/ 283846 h 893446"/>
                <a:gd name="connsiteX13-419" fmla="*/ 448479 w 958490"/>
                <a:gd name="connsiteY13-420" fmla="*/ 166150 h 893446"/>
                <a:gd name="connsiteX0-421" fmla="*/ 453112 w 963123"/>
                <a:gd name="connsiteY0-422" fmla="*/ 166150 h 893446"/>
                <a:gd name="connsiteX1-423" fmla="*/ 232811 w 963123"/>
                <a:gd name="connsiteY1-424" fmla="*/ 171 h 893446"/>
                <a:gd name="connsiteX2-425" fmla="*/ 9492 w 963123"/>
                <a:gd name="connsiteY2-426" fmla="*/ 522254 h 893446"/>
                <a:gd name="connsiteX3-427" fmla="*/ 81919 w 963123"/>
                <a:gd name="connsiteY3-428" fmla="*/ 676163 h 893446"/>
                <a:gd name="connsiteX4-429" fmla="*/ 604003 w 963123"/>
                <a:gd name="connsiteY4-430" fmla="*/ 893446 h 893446"/>
                <a:gd name="connsiteX5-431" fmla="*/ 730751 w 963123"/>
                <a:gd name="connsiteY5-432" fmla="*/ 670127 h 893446"/>
                <a:gd name="connsiteX6-433" fmla="*/ 884660 w 963123"/>
                <a:gd name="connsiteY6-434" fmla="*/ 754626 h 893446"/>
                <a:gd name="connsiteX7-435" fmla="*/ 963123 w 963123"/>
                <a:gd name="connsiteY7-436" fmla="*/ 564503 h 893446"/>
                <a:gd name="connsiteX8-437" fmla="*/ 800161 w 963123"/>
                <a:gd name="connsiteY8-438" fmla="*/ 531307 h 893446"/>
                <a:gd name="connsiteX9-439" fmla="*/ 857500 w 963123"/>
                <a:gd name="connsiteY9-440" fmla="*/ 265739 h 893446"/>
                <a:gd name="connsiteX10-441" fmla="*/ 585896 w 963123"/>
                <a:gd name="connsiteY10-442" fmla="*/ 262721 h 893446"/>
                <a:gd name="connsiteX11-443" fmla="*/ 531575 w 963123"/>
                <a:gd name="connsiteY11-444" fmla="*/ 413612 h 893446"/>
                <a:gd name="connsiteX12-445" fmla="*/ 368612 w 963123"/>
                <a:gd name="connsiteY12-446" fmla="*/ 283846 h 893446"/>
                <a:gd name="connsiteX13-447" fmla="*/ 453112 w 963123"/>
                <a:gd name="connsiteY13-448" fmla="*/ 166150 h 893446"/>
                <a:gd name="connsiteX0-449" fmla="*/ 453112 w 963123"/>
                <a:gd name="connsiteY0-450" fmla="*/ 166150 h 893446"/>
                <a:gd name="connsiteX1-451" fmla="*/ 232811 w 963123"/>
                <a:gd name="connsiteY1-452" fmla="*/ 171 h 893446"/>
                <a:gd name="connsiteX2-453" fmla="*/ 9492 w 963123"/>
                <a:gd name="connsiteY2-454" fmla="*/ 522254 h 893446"/>
                <a:gd name="connsiteX3-455" fmla="*/ 81919 w 963123"/>
                <a:gd name="connsiteY3-456" fmla="*/ 676163 h 893446"/>
                <a:gd name="connsiteX4-457" fmla="*/ 604003 w 963123"/>
                <a:gd name="connsiteY4-458" fmla="*/ 893446 h 893446"/>
                <a:gd name="connsiteX5-459" fmla="*/ 730751 w 963123"/>
                <a:gd name="connsiteY5-460" fmla="*/ 670127 h 893446"/>
                <a:gd name="connsiteX6-461" fmla="*/ 884660 w 963123"/>
                <a:gd name="connsiteY6-462" fmla="*/ 754626 h 893446"/>
                <a:gd name="connsiteX7-463" fmla="*/ 963123 w 963123"/>
                <a:gd name="connsiteY7-464" fmla="*/ 564503 h 893446"/>
                <a:gd name="connsiteX8-465" fmla="*/ 800161 w 963123"/>
                <a:gd name="connsiteY8-466" fmla="*/ 531307 h 893446"/>
                <a:gd name="connsiteX9-467" fmla="*/ 857500 w 963123"/>
                <a:gd name="connsiteY9-468" fmla="*/ 265739 h 893446"/>
                <a:gd name="connsiteX10-469" fmla="*/ 585896 w 963123"/>
                <a:gd name="connsiteY10-470" fmla="*/ 262721 h 893446"/>
                <a:gd name="connsiteX11-471" fmla="*/ 531575 w 963123"/>
                <a:gd name="connsiteY11-472" fmla="*/ 413612 h 893446"/>
                <a:gd name="connsiteX12-473" fmla="*/ 368612 w 963123"/>
                <a:gd name="connsiteY12-474" fmla="*/ 283846 h 893446"/>
                <a:gd name="connsiteX13-475" fmla="*/ 453112 w 963123"/>
                <a:gd name="connsiteY13-476" fmla="*/ 166150 h 893446"/>
                <a:gd name="connsiteX0-477" fmla="*/ 453112 w 963123"/>
                <a:gd name="connsiteY0-478" fmla="*/ 166150 h 893446"/>
                <a:gd name="connsiteX1-479" fmla="*/ 232811 w 963123"/>
                <a:gd name="connsiteY1-480" fmla="*/ 171 h 893446"/>
                <a:gd name="connsiteX2-481" fmla="*/ 9492 w 963123"/>
                <a:gd name="connsiteY2-482" fmla="*/ 522254 h 893446"/>
                <a:gd name="connsiteX3-483" fmla="*/ 81919 w 963123"/>
                <a:gd name="connsiteY3-484" fmla="*/ 676163 h 893446"/>
                <a:gd name="connsiteX4-485" fmla="*/ 604003 w 963123"/>
                <a:gd name="connsiteY4-486" fmla="*/ 893446 h 893446"/>
                <a:gd name="connsiteX5-487" fmla="*/ 730751 w 963123"/>
                <a:gd name="connsiteY5-488" fmla="*/ 670127 h 893446"/>
                <a:gd name="connsiteX6-489" fmla="*/ 884660 w 963123"/>
                <a:gd name="connsiteY6-490" fmla="*/ 754626 h 893446"/>
                <a:gd name="connsiteX7-491" fmla="*/ 963123 w 963123"/>
                <a:gd name="connsiteY7-492" fmla="*/ 564503 h 893446"/>
                <a:gd name="connsiteX8-493" fmla="*/ 800161 w 963123"/>
                <a:gd name="connsiteY8-494" fmla="*/ 531307 h 893446"/>
                <a:gd name="connsiteX9-495" fmla="*/ 857500 w 963123"/>
                <a:gd name="connsiteY9-496" fmla="*/ 265739 h 893446"/>
                <a:gd name="connsiteX10-497" fmla="*/ 585896 w 963123"/>
                <a:gd name="connsiteY10-498" fmla="*/ 262721 h 893446"/>
                <a:gd name="connsiteX11-499" fmla="*/ 531575 w 963123"/>
                <a:gd name="connsiteY11-500" fmla="*/ 413612 h 893446"/>
                <a:gd name="connsiteX12-501" fmla="*/ 368612 w 963123"/>
                <a:gd name="connsiteY12-502" fmla="*/ 283846 h 893446"/>
                <a:gd name="connsiteX13-503" fmla="*/ 453112 w 963123"/>
                <a:gd name="connsiteY13-504" fmla="*/ 166150 h 893446"/>
                <a:gd name="connsiteX0-505" fmla="*/ 453112 w 963123"/>
                <a:gd name="connsiteY0-506" fmla="*/ 166150 h 893446"/>
                <a:gd name="connsiteX1-507" fmla="*/ 232811 w 963123"/>
                <a:gd name="connsiteY1-508" fmla="*/ 171 h 893446"/>
                <a:gd name="connsiteX2-509" fmla="*/ 9492 w 963123"/>
                <a:gd name="connsiteY2-510" fmla="*/ 522254 h 893446"/>
                <a:gd name="connsiteX3-511" fmla="*/ 81919 w 963123"/>
                <a:gd name="connsiteY3-512" fmla="*/ 676163 h 893446"/>
                <a:gd name="connsiteX4-513" fmla="*/ 604003 w 963123"/>
                <a:gd name="connsiteY4-514" fmla="*/ 893446 h 893446"/>
                <a:gd name="connsiteX5-515" fmla="*/ 730751 w 963123"/>
                <a:gd name="connsiteY5-516" fmla="*/ 670127 h 893446"/>
                <a:gd name="connsiteX6-517" fmla="*/ 881642 w 963123"/>
                <a:gd name="connsiteY6-518" fmla="*/ 763680 h 893446"/>
                <a:gd name="connsiteX7-519" fmla="*/ 963123 w 963123"/>
                <a:gd name="connsiteY7-520" fmla="*/ 564503 h 893446"/>
                <a:gd name="connsiteX8-521" fmla="*/ 800161 w 963123"/>
                <a:gd name="connsiteY8-522" fmla="*/ 531307 h 893446"/>
                <a:gd name="connsiteX9-523" fmla="*/ 857500 w 963123"/>
                <a:gd name="connsiteY9-524" fmla="*/ 265739 h 893446"/>
                <a:gd name="connsiteX10-525" fmla="*/ 585896 w 963123"/>
                <a:gd name="connsiteY10-526" fmla="*/ 262721 h 893446"/>
                <a:gd name="connsiteX11-527" fmla="*/ 531575 w 963123"/>
                <a:gd name="connsiteY11-528" fmla="*/ 413612 h 893446"/>
                <a:gd name="connsiteX12-529" fmla="*/ 368612 w 963123"/>
                <a:gd name="connsiteY12-530" fmla="*/ 283846 h 893446"/>
                <a:gd name="connsiteX13-531" fmla="*/ 453112 w 963123"/>
                <a:gd name="connsiteY13-532" fmla="*/ 166150 h 893446"/>
                <a:gd name="connsiteX0-533" fmla="*/ 453112 w 963123"/>
                <a:gd name="connsiteY0-534" fmla="*/ 166150 h 893446"/>
                <a:gd name="connsiteX1-535" fmla="*/ 232811 w 963123"/>
                <a:gd name="connsiteY1-536" fmla="*/ 171 h 893446"/>
                <a:gd name="connsiteX2-537" fmla="*/ 9492 w 963123"/>
                <a:gd name="connsiteY2-538" fmla="*/ 522254 h 893446"/>
                <a:gd name="connsiteX3-539" fmla="*/ 81919 w 963123"/>
                <a:gd name="connsiteY3-540" fmla="*/ 676163 h 893446"/>
                <a:gd name="connsiteX4-541" fmla="*/ 604003 w 963123"/>
                <a:gd name="connsiteY4-542" fmla="*/ 893446 h 893446"/>
                <a:gd name="connsiteX5-543" fmla="*/ 730751 w 963123"/>
                <a:gd name="connsiteY5-544" fmla="*/ 670127 h 893446"/>
                <a:gd name="connsiteX6-545" fmla="*/ 881642 w 963123"/>
                <a:gd name="connsiteY6-546" fmla="*/ 763680 h 893446"/>
                <a:gd name="connsiteX7-547" fmla="*/ 963123 w 963123"/>
                <a:gd name="connsiteY7-548" fmla="*/ 564503 h 893446"/>
                <a:gd name="connsiteX8-549" fmla="*/ 800161 w 963123"/>
                <a:gd name="connsiteY8-550" fmla="*/ 531307 h 893446"/>
                <a:gd name="connsiteX9-551" fmla="*/ 857500 w 963123"/>
                <a:gd name="connsiteY9-552" fmla="*/ 265739 h 893446"/>
                <a:gd name="connsiteX10-553" fmla="*/ 585896 w 963123"/>
                <a:gd name="connsiteY10-554" fmla="*/ 262721 h 893446"/>
                <a:gd name="connsiteX11-555" fmla="*/ 531575 w 963123"/>
                <a:gd name="connsiteY11-556" fmla="*/ 413612 h 893446"/>
                <a:gd name="connsiteX12-557" fmla="*/ 368612 w 963123"/>
                <a:gd name="connsiteY12-558" fmla="*/ 283846 h 893446"/>
                <a:gd name="connsiteX13-559" fmla="*/ 453112 w 963123"/>
                <a:gd name="connsiteY13-560" fmla="*/ 166150 h 893446"/>
                <a:gd name="connsiteX0-561" fmla="*/ 453112 w 963123"/>
                <a:gd name="connsiteY0-562" fmla="*/ 166150 h 893446"/>
                <a:gd name="connsiteX1-563" fmla="*/ 232811 w 963123"/>
                <a:gd name="connsiteY1-564" fmla="*/ 171 h 893446"/>
                <a:gd name="connsiteX2-565" fmla="*/ 9492 w 963123"/>
                <a:gd name="connsiteY2-566" fmla="*/ 522254 h 893446"/>
                <a:gd name="connsiteX3-567" fmla="*/ 81919 w 963123"/>
                <a:gd name="connsiteY3-568" fmla="*/ 676163 h 893446"/>
                <a:gd name="connsiteX4-569" fmla="*/ 604003 w 963123"/>
                <a:gd name="connsiteY4-570" fmla="*/ 893446 h 893446"/>
                <a:gd name="connsiteX5-571" fmla="*/ 730751 w 963123"/>
                <a:gd name="connsiteY5-572" fmla="*/ 670127 h 893446"/>
                <a:gd name="connsiteX6-573" fmla="*/ 881642 w 963123"/>
                <a:gd name="connsiteY6-574" fmla="*/ 763680 h 893446"/>
                <a:gd name="connsiteX7-575" fmla="*/ 963123 w 963123"/>
                <a:gd name="connsiteY7-576" fmla="*/ 564503 h 893446"/>
                <a:gd name="connsiteX8-577" fmla="*/ 800161 w 963123"/>
                <a:gd name="connsiteY8-578" fmla="*/ 531307 h 893446"/>
                <a:gd name="connsiteX9-579" fmla="*/ 857500 w 963123"/>
                <a:gd name="connsiteY9-580" fmla="*/ 265739 h 893446"/>
                <a:gd name="connsiteX10-581" fmla="*/ 585896 w 963123"/>
                <a:gd name="connsiteY10-582" fmla="*/ 262721 h 893446"/>
                <a:gd name="connsiteX11-583" fmla="*/ 531575 w 963123"/>
                <a:gd name="connsiteY11-584" fmla="*/ 413612 h 893446"/>
                <a:gd name="connsiteX12-585" fmla="*/ 368612 w 963123"/>
                <a:gd name="connsiteY12-586" fmla="*/ 283846 h 893446"/>
                <a:gd name="connsiteX13-587" fmla="*/ 453112 w 963123"/>
                <a:gd name="connsiteY13-588" fmla="*/ 166150 h 893446"/>
                <a:gd name="connsiteX0-589" fmla="*/ 453112 w 1014122"/>
                <a:gd name="connsiteY0-590" fmla="*/ 166150 h 893446"/>
                <a:gd name="connsiteX1-591" fmla="*/ 232811 w 1014122"/>
                <a:gd name="connsiteY1-592" fmla="*/ 171 h 893446"/>
                <a:gd name="connsiteX2-593" fmla="*/ 9492 w 1014122"/>
                <a:gd name="connsiteY2-594" fmla="*/ 522254 h 893446"/>
                <a:gd name="connsiteX3-595" fmla="*/ 81919 w 1014122"/>
                <a:gd name="connsiteY3-596" fmla="*/ 676163 h 893446"/>
                <a:gd name="connsiteX4-597" fmla="*/ 604003 w 1014122"/>
                <a:gd name="connsiteY4-598" fmla="*/ 893446 h 893446"/>
                <a:gd name="connsiteX5-599" fmla="*/ 730751 w 1014122"/>
                <a:gd name="connsiteY5-600" fmla="*/ 670127 h 893446"/>
                <a:gd name="connsiteX6-601" fmla="*/ 881642 w 1014122"/>
                <a:gd name="connsiteY6-602" fmla="*/ 763680 h 893446"/>
                <a:gd name="connsiteX7-603" fmla="*/ 963123 w 1014122"/>
                <a:gd name="connsiteY7-604" fmla="*/ 564503 h 893446"/>
                <a:gd name="connsiteX8-605" fmla="*/ 800161 w 1014122"/>
                <a:gd name="connsiteY8-606" fmla="*/ 531307 h 893446"/>
                <a:gd name="connsiteX9-607" fmla="*/ 857500 w 1014122"/>
                <a:gd name="connsiteY9-608" fmla="*/ 265739 h 893446"/>
                <a:gd name="connsiteX10-609" fmla="*/ 585896 w 1014122"/>
                <a:gd name="connsiteY10-610" fmla="*/ 262721 h 893446"/>
                <a:gd name="connsiteX11-611" fmla="*/ 531575 w 1014122"/>
                <a:gd name="connsiteY11-612" fmla="*/ 413612 h 893446"/>
                <a:gd name="connsiteX12-613" fmla="*/ 368612 w 1014122"/>
                <a:gd name="connsiteY12-614" fmla="*/ 283846 h 893446"/>
                <a:gd name="connsiteX13-615" fmla="*/ 453112 w 1014122"/>
                <a:gd name="connsiteY13-616" fmla="*/ 166150 h 893446"/>
                <a:gd name="connsiteX0-617" fmla="*/ 453112 w 1014122"/>
                <a:gd name="connsiteY0-618" fmla="*/ 166150 h 893446"/>
                <a:gd name="connsiteX1-619" fmla="*/ 232811 w 1014122"/>
                <a:gd name="connsiteY1-620" fmla="*/ 171 h 893446"/>
                <a:gd name="connsiteX2-621" fmla="*/ 9492 w 1014122"/>
                <a:gd name="connsiteY2-622" fmla="*/ 522254 h 893446"/>
                <a:gd name="connsiteX3-623" fmla="*/ 81919 w 1014122"/>
                <a:gd name="connsiteY3-624" fmla="*/ 676163 h 893446"/>
                <a:gd name="connsiteX4-625" fmla="*/ 604003 w 1014122"/>
                <a:gd name="connsiteY4-626" fmla="*/ 893446 h 893446"/>
                <a:gd name="connsiteX5-627" fmla="*/ 730751 w 1014122"/>
                <a:gd name="connsiteY5-628" fmla="*/ 670127 h 893446"/>
                <a:gd name="connsiteX6-629" fmla="*/ 881642 w 1014122"/>
                <a:gd name="connsiteY6-630" fmla="*/ 763680 h 893446"/>
                <a:gd name="connsiteX7-631" fmla="*/ 963123 w 1014122"/>
                <a:gd name="connsiteY7-632" fmla="*/ 564503 h 893446"/>
                <a:gd name="connsiteX8-633" fmla="*/ 800161 w 1014122"/>
                <a:gd name="connsiteY8-634" fmla="*/ 531307 h 893446"/>
                <a:gd name="connsiteX9-635" fmla="*/ 857500 w 1014122"/>
                <a:gd name="connsiteY9-636" fmla="*/ 265739 h 893446"/>
                <a:gd name="connsiteX10-637" fmla="*/ 585896 w 1014122"/>
                <a:gd name="connsiteY10-638" fmla="*/ 262721 h 893446"/>
                <a:gd name="connsiteX11-639" fmla="*/ 531575 w 1014122"/>
                <a:gd name="connsiteY11-640" fmla="*/ 413612 h 893446"/>
                <a:gd name="connsiteX12-641" fmla="*/ 368612 w 1014122"/>
                <a:gd name="connsiteY12-642" fmla="*/ 283846 h 893446"/>
                <a:gd name="connsiteX13-643" fmla="*/ 453112 w 1014122"/>
                <a:gd name="connsiteY13-644" fmla="*/ 166150 h 893446"/>
                <a:gd name="connsiteX0-645" fmla="*/ 453112 w 1014122"/>
                <a:gd name="connsiteY0-646" fmla="*/ 166150 h 893446"/>
                <a:gd name="connsiteX1-647" fmla="*/ 232811 w 1014122"/>
                <a:gd name="connsiteY1-648" fmla="*/ 171 h 893446"/>
                <a:gd name="connsiteX2-649" fmla="*/ 9492 w 1014122"/>
                <a:gd name="connsiteY2-650" fmla="*/ 522254 h 893446"/>
                <a:gd name="connsiteX3-651" fmla="*/ 81919 w 1014122"/>
                <a:gd name="connsiteY3-652" fmla="*/ 676163 h 893446"/>
                <a:gd name="connsiteX4-653" fmla="*/ 604003 w 1014122"/>
                <a:gd name="connsiteY4-654" fmla="*/ 893446 h 893446"/>
                <a:gd name="connsiteX5-655" fmla="*/ 730751 w 1014122"/>
                <a:gd name="connsiteY5-656" fmla="*/ 670127 h 893446"/>
                <a:gd name="connsiteX6-657" fmla="*/ 881642 w 1014122"/>
                <a:gd name="connsiteY6-658" fmla="*/ 763680 h 893446"/>
                <a:gd name="connsiteX7-659" fmla="*/ 963123 w 1014122"/>
                <a:gd name="connsiteY7-660" fmla="*/ 564503 h 893446"/>
                <a:gd name="connsiteX8-661" fmla="*/ 800161 w 1014122"/>
                <a:gd name="connsiteY8-662" fmla="*/ 531307 h 893446"/>
                <a:gd name="connsiteX9-663" fmla="*/ 857500 w 1014122"/>
                <a:gd name="connsiteY9-664" fmla="*/ 265739 h 893446"/>
                <a:gd name="connsiteX10-665" fmla="*/ 585896 w 1014122"/>
                <a:gd name="connsiteY10-666" fmla="*/ 262721 h 893446"/>
                <a:gd name="connsiteX11-667" fmla="*/ 531575 w 1014122"/>
                <a:gd name="connsiteY11-668" fmla="*/ 413612 h 893446"/>
                <a:gd name="connsiteX12-669" fmla="*/ 368612 w 1014122"/>
                <a:gd name="connsiteY12-670" fmla="*/ 283846 h 893446"/>
                <a:gd name="connsiteX13-671" fmla="*/ 453112 w 1014122"/>
                <a:gd name="connsiteY13-672" fmla="*/ 166150 h 893446"/>
                <a:gd name="connsiteX0-673" fmla="*/ 453112 w 1010259"/>
                <a:gd name="connsiteY0-674" fmla="*/ 166150 h 893446"/>
                <a:gd name="connsiteX1-675" fmla="*/ 232811 w 1010259"/>
                <a:gd name="connsiteY1-676" fmla="*/ 171 h 893446"/>
                <a:gd name="connsiteX2-677" fmla="*/ 9492 w 1010259"/>
                <a:gd name="connsiteY2-678" fmla="*/ 522254 h 893446"/>
                <a:gd name="connsiteX3-679" fmla="*/ 81919 w 1010259"/>
                <a:gd name="connsiteY3-680" fmla="*/ 676163 h 893446"/>
                <a:gd name="connsiteX4-681" fmla="*/ 604003 w 1010259"/>
                <a:gd name="connsiteY4-682" fmla="*/ 893446 h 893446"/>
                <a:gd name="connsiteX5-683" fmla="*/ 730751 w 1010259"/>
                <a:gd name="connsiteY5-684" fmla="*/ 670127 h 893446"/>
                <a:gd name="connsiteX6-685" fmla="*/ 881642 w 1010259"/>
                <a:gd name="connsiteY6-686" fmla="*/ 763680 h 893446"/>
                <a:gd name="connsiteX7-687" fmla="*/ 963123 w 1010259"/>
                <a:gd name="connsiteY7-688" fmla="*/ 564503 h 893446"/>
                <a:gd name="connsiteX8-689" fmla="*/ 800161 w 1010259"/>
                <a:gd name="connsiteY8-690" fmla="*/ 531307 h 893446"/>
                <a:gd name="connsiteX9-691" fmla="*/ 857500 w 1010259"/>
                <a:gd name="connsiteY9-692" fmla="*/ 265739 h 893446"/>
                <a:gd name="connsiteX10-693" fmla="*/ 585896 w 1010259"/>
                <a:gd name="connsiteY10-694" fmla="*/ 262721 h 893446"/>
                <a:gd name="connsiteX11-695" fmla="*/ 531575 w 1010259"/>
                <a:gd name="connsiteY11-696" fmla="*/ 413612 h 893446"/>
                <a:gd name="connsiteX12-697" fmla="*/ 368612 w 1010259"/>
                <a:gd name="connsiteY12-698" fmla="*/ 283846 h 893446"/>
                <a:gd name="connsiteX13-699" fmla="*/ 453112 w 1010259"/>
                <a:gd name="connsiteY13-700" fmla="*/ 166150 h 893446"/>
                <a:gd name="connsiteX0-701" fmla="*/ 453112 w 1023833"/>
                <a:gd name="connsiteY0-702" fmla="*/ 166150 h 893446"/>
                <a:gd name="connsiteX1-703" fmla="*/ 232811 w 1023833"/>
                <a:gd name="connsiteY1-704" fmla="*/ 171 h 893446"/>
                <a:gd name="connsiteX2-705" fmla="*/ 9492 w 1023833"/>
                <a:gd name="connsiteY2-706" fmla="*/ 522254 h 893446"/>
                <a:gd name="connsiteX3-707" fmla="*/ 81919 w 1023833"/>
                <a:gd name="connsiteY3-708" fmla="*/ 676163 h 893446"/>
                <a:gd name="connsiteX4-709" fmla="*/ 604003 w 1023833"/>
                <a:gd name="connsiteY4-710" fmla="*/ 893446 h 893446"/>
                <a:gd name="connsiteX5-711" fmla="*/ 730751 w 1023833"/>
                <a:gd name="connsiteY5-712" fmla="*/ 670127 h 893446"/>
                <a:gd name="connsiteX6-713" fmla="*/ 881642 w 1023833"/>
                <a:gd name="connsiteY6-714" fmla="*/ 763680 h 893446"/>
                <a:gd name="connsiteX7-715" fmla="*/ 963123 w 1023833"/>
                <a:gd name="connsiteY7-716" fmla="*/ 564503 h 893446"/>
                <a:gd name="connsiteX8-717" fmla="*/ 800161 w 1023833"/>
                <a:gd name="connsiteY8-718" fmla="*/ 531307 h 893446"/>
                <a:gd name="connsiteX9-719" fmla="*/ 857500 w 1023833"/>
                <a:gd name="connsiteY9-720" fmla="*/ 265739 h 893446"/>
                <a:gd name="connsiteX10-721" fmla="*/ 585896 w 1023833"/>
                <a:gd name="connsiteY10-722" fmla="*/ 262721 h 893446"/>
                <a:gd name="connsiteX11-723" fmla="*/ 531575 w 1023833"/>
                <a:gd name="connsiteY11-724" fmla="*/ 413612 h 893446"/>
                <a:gd name="connsiteX12-725" fmla="*/ 368612 w 1023833"/>
                <a:gd name="connsiteY12-726" fmla="*/ 283846 h 893446"/>
                <a:gd name="connsiteX13-727" fmla="*/ 453112 w 1023833"/>
                <a:gd name="connsiteY13-728" fmla="*/ 166150 h 893446"/>
                <a:gd name="connsiteX0-729" fmla="*/ 453112 w 1020089"/>
                <a:gd name="connsiteY0-730" fmla="*/ 166150 h 893446"/>
                <a:gd name="connsiteX1-731" fmla="*/ 232811 w 1020089"/>
                <a:gd name="connsiteY1-732" fmla="*/ 171 h 893446"/>
                <a:gd name="connsiteX2-733" fmla="*/ 9492 w 1020089"/>
                <a:gd name="connsiteY2-734" fmla="*/ 522254 h 893446"/>
                <a:gd name="connsiteX3-735" fmla="*/ 81919 w 1020089"/>
                <a:gd name="connsiteY3-736" fmla="*/ 676163 h 893446"/>
                <a:gd name="connsiteX4-737" fmla="*/ 604003 w 1020089"/>
                <a:gd name="connsiteY4-738" fmla="*/ 893446 h 893446"/>
                <a:gd name="connsiteX5-739" fmla="*/ 730751 w 1020089"/>
                <a:gd name="connsiteY5-740" fmla="*/ 670127 h 893446"/>
                <a:gd name="connsiteX6-741" fmla="*/ 881642 w 1020089"/>
                <a:gd name="connsiteY6-742" fmla="*/ 763680 h 893446"/>
                <a:gd name="connsiteX7-743" fmla="*/ 963123 w 1020089"/>
                <a:gd name="connsiteY7-744" fmla="*/ 564503 h 893446"/>
                <a:gd name="connsiteX8-745" fmla="*/ 800161 w 1020089"/>
                <a:gd name="connsiteY8-746" fmla="*/ 531307 h 893446"/>
                <a:gd name="connsiteX9-747" fmla="*/ 857500 w 1020089"/>
                <a:gd name="connsiteY9-748" fmla="*/ 265739 h 893446"/>
                <a:gd name="connsiteX10-749" fmla="*/ 585896 w 1020089"/>
                <a:gd name="connsiteY10-750" fmla="*/ 262721 h 893446"/>
                <a:gd name="connsiteX11-751" fmla="*/ 531575 w 1020089"/>
                <a:gd name="connsiteY11-752" fmla="*/ 413612 h 893446"/>
                <a:gd name="connsiteX12-753" fmla="*/ 368612 w 1020089"/>
                <a:gd name="connsiteY12-754" fmla="*/ 283846 h 893446"/>
                <a:gd name="connsiteX13-755" fmla="*/ 453112 w 1020089"/>
                <a:gd name="connsiteY13-756" fmla="*/ 166150 h 893446"/>
                <a:gd name="connsiteX0-757" fmla="*/ 453112 w 1021425"/>
                <a:gd name="connsiteY0-758" fmla="*/ 166150 h 893446"/>
                <a:gd name="connsiteX1-759" fmla="*/ 232811 w 1021425"/>
                <a:gd name="connsiteY1-760" fmla="*/ 171 h 893446"/>
                <a:gd name="connsiteX2-761" fmla="*/ 9492 w 1021425"/>
                <a:gd name="connsiteY2-762" fmla="*/ 522254 h 893446"/>
                <a:gd name="connsiteX3-763" fmla="*/ 81919 w 1021425"/>
                <a:gd name="connsiteY3-764" fmla="*/ 676163 h 893446"/>
                <a:gd name="connsiteX4-765" fmla="*/ 604003 w 1021425"/>
                <a:gd name="connsiteY4-766" fmla="*/ 893446 h 893446"/>
                <a:gd name="connsiteX5-767" fmla="*/ 730751 w 1021425"/>
                <a:gd name="connsiteY5-768" fmla="*/ 670127 h 893446"/>
                <a:gd name="connsiteX6-769" fmla="*/ 881642 w 1021425"/>
                <a:gd name="connsiteY6-770" fmla="*/ 763680 h 893446"/>
                <a:gd name="connsiteX7-771" fmla="*/ 963123 w 1021425"/>
                <a:gd name="connsiteY7-772" fmla="*/ 564503 h 893446"/>
                <a:gd name="connsiteX8-773" fmla="*/ 800161 w 1021425"/>
                <a:gd name="connsiteY8-774" fmla="*/ 531307 h 893446"/>
                <a:gd name="connsiteX9-775" fmla="*/ 857500 w 1021425"/>
                <a:gd name="connsiteY9-776" fmla="*/ 265739 h 893446"/>
                <a:gd name="connsiteX10-777" fmla="*/ 585896 w 1021425"/>
                <a:gd name="connsiteY10-778" fmla="*/ 262721 h 893446"/>
                <a:gd name="connsiteX11-779" fmla="*/ 531575 w 1021425"/>
                <a:gd name="connsiteY11-780" fmla="*/ 413612 h 893446"/>
                <a:gd name="connsiteX12-781" fmla="*/ 368612 w 1021425"/>
                <a:gd name="connsiteY12-782" fmla="*/ 283846 h 893446"/>
                <a:gd name="connsiteX13-783" fmla="*/ 453112 w 1021425"/>
                <a:gd name="connsiteY13-784" fmla="*/ 166150 h 893446"/>
                <a:gd name="connsiteX0-785" fmla="*/ 453112 w 1021425"/>
                <a:gd name="connsiteY0-786" fmla="*/ 166150 h 893446"/>
                <a:gd name="connsiteX1-787" fmla="*/ 232811 w 1021425"/>
                <a:gd name="connsiteY1-788" fmla="*/ 171 h 893446"/>
                <a:gd name="connsiteX2-789" fmla="*/ 9492 w 1021425"/>
                <a:gd name="connsiteY2-790" fmla="*/ 522254 h 893446"/>
                <a:gd name="connsiteX3-791" fmla="*/ 81919 w 1021425"/>
                <a:gd name="connsiteY3-792" fmla="*/ 676163 h 893446"/>
                <a:gd name="connsiteX4-793" fmla="*/ 604003 w 1021425"/>
                <a:gd name="connsiteY4-794" fmla="*/ 893446 h 893446"/>
                <a:gd name="connsiteX5-795" fmla="*/ 730751 w 1021425"/>
                <a:gd name="connsiteY5-796" fmla="*/ 670127 h 893446"/>
                <a:gd name="connsiteX6-797" fmla="*/ 881642 w 1021425"/>
                <a:gd name="connsiteY6-798" fmla="*/ 763680 h 893446"/>
                <a:gd name="connsiteX7-799" fmla="*/ 963123 w 1021425"/>
                <a:gd name="connsiteY7-800" fmla="*/ 564503 h 893446"/>
                <a:gd name="connsiteX8-801" fmla="*/ 800161 w 1021425"/>
                <a:gd name="connsiteY8-802" fmla="*/ 531307 h 893446"/>
                <a:gd name="connsiteX9-803" fmla="*/ 857500 w 1021425"/>
                <a:gd name="connsiteY9-804" fmla="*/ 265739 h 893446"/>
                <a:gd name="connsiteX10-805" fmla="*/ 585896 w 1021425"/>
                <a:gd name="connsiteY10-806" fmla="*/ 262721 h 893446"/>
                <a:gd name="connsiteX11-807" fmla="*/ 531575 w 1021425"/>
                <a:gd name="connsiteY11-808" fmla="*/ 413612 h 893446"/>
                <a:gd name="connsiteX12-809" fmla="*/ 368612 w 1021425"/>
                <a:gd name="connsiteY12-810" fmla="*/ 283846 h 893446"/>
                <a:gd name="connsiteX13-811" fmla="*/ 453112 w 1021425"/>
                <a:gd name="connsiteY13-812" fmla="*/ 166150 h 893446"/>
                <a:gd name="connsiteX0-813" fmla="*/ 453112 w 1021425"/>
                <a:gd name="connsiteY0-814" fmla="*/ 166150 h 893446"/>
                <a:gd name="connsiteX1-815" fmla="*/ 232811 w 1021425"/>
                <a:gd name="connsiteY1-816" fmla="*/ 171 h 893446"/>
                <a:gd name="connsiteX2-817" fmla="*/ 9492 w 1021425"/>
                <a:gd name="connsiteY2-818" fmla="*/ 522254 h 893446"/>
                <a:gd name="connsiteX3-819" fmla="*/ 81919 w 1021425"/>
                <a:gd name="connsiteY3-820" fmla="*/ 676163 h 893446"/>
                <a:gd name="connsiteX4-821" fmla="*/ 604003 w 1021425"/>
                <a:gd name="connsiteY4-822" fmla="*/ 893446 h 893446"/>
                <a:gd name="connsiteX5-823" fmla="*/ 730751 w 1021425"/>
                <a:gd name="connsiteY5-824" fmla="*/ 670127 h 893446"/>
                <a:gd name="connsiteX6-825" fmla="*/ 881642 w 1021425"/>
                <a:gd name="connsiteY6-826" fmla="*/ 763680 h 893446"/>
                <a:gd name="connsiteX7-827" fmla="*/ 963123 w 1021425"/>
                <a:gd name="connsiteY7-828" fmla="*/ 564503 h 893446"/>
                <a:gd name="connsiteX8-829" fmla="*/ 800161 w 1021425"/>
                <a:gd name="connsiteY8-830" fmla="*/ 531307 h 893446"/>
                <a:gd name="connsiteX9-831" fmla="*/ 857500 w 1021425"/>
                <a:gd name="connsiteY9-832" fmla="*/ 265739 h 893446"/>
                <a:gd name="connsiteX10-833" fmla="*/ 585896 w 1021425"/>
                <a:gd name="connsiteY10-834" fmla="*/ 262721 h 893446"/>
                <a:gd name="connsiteX11-835" fmla="*/ 531575 w 1021425"/>
                <a:gd name="connsiteY11-836" fmla="*/ 413612 h 893446"/>
                <a:gd name="connsiteX12-837" fmla="*/ 368612 w 1021425"/>
                <a:gd name="connsiteY12-838" fmla="*/ 283846 h 893446"/>
                <a:gd name="connsiteX13-839" fmla="*/ 453112 w 1021425"/>
                <a:gd name="connsiteY13-840" fmla="*/ 166150 h 893446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  <a:cxn ang="0">
                  <a:pos x="connsiteX9-19" y="connsiteY9-20"/>
                </a:cxn>
                <a:cxn ang="0">
                  <a:pos x="connsiteX10-21" y="connsiteY10-22"/>
                </a:cxn>
                <a:cxn ang="0">
                  <a:pos x="connsiteX11-23" y="connsiteY11-24"/>
                </a:cxn>
                <a:cxn ang="0">
                  <a:pos x="connsiteX12-25" y="connsiteY12-26"/>
                </a:cxn>
                <a:cxn ang="0">
                  <a:pos x="connsiteX13-27" y="connsiteY13-28"/>
                </a:cxn>
              </a:cxnLst>
              <a:rect l="l" t="t" r="r" b="b"/>
              <a:pathLst>
                <a:path w="1021425" h="893446">
                  <a:moveTo>
                    <a:pt x="453112" y="166150"/>
                  </a:moveTo>
                  <a:cubicBezTo>
                    <a:pt x="497373" y="101771"/>
                    <a:pt x="339441" y="-4860"/>
                    <a:pt x="232811" y="171"/>
                  </a:cubicBezTo>
                  <a:lnTo>
                    <a:pt x="9492" y="522254"/>
                  </a:lnTo>
                  <a:cubicBezTo>
                    <a:pt x="-14651" y="591664"/>
                    <a:pt x="6474" y="639949"/>
                    <a:pt x="81919" y="676163"/>
                  </a:cubicBezTo>
                  <a:lnTo>
                    <a:pt x="604003" y="893446"/>
                  </a:lnTo>
                  <a:cubicBezTo>
                    <a:pt x="622109" y="809952"/>
                    <a:pt x="649270" y="717407"/>
                    <a:pt x="730751" y="670127"/>
                  </a:cubicBezTo>
                  <a:cubicBezTo>
                    <a:pt x="756906" y="662079"/>
                    <a:pt x="834363" y="717407"/>
                    <a:pt x="881642" y="763680"/>
                  </a:cubicBezTo>
                  <a:cubicBezTo>
                    <a:pt x="966140" y="836108"/>
                    <a:pt x="1098925" y="579593"/>
                    <a:pt x="963123" y="564503"/>
                  </a:cubicBezTo>
                  <a:cubicBezTo>
                    <a:pt x="908802" y="559474"/>
                    <a:pt x="854482" y="554443"/>
                    <a:pt x="800161" y="531307"/>
                  </a:cubicBezTo>
                  <a:cubicBezTo>
                    <a:pt x="758917" y="509176"/>
                    <a:pt x="790102" y="348226"/>
                    <a:pt x="857500" y="265739"/>
                  </a:cubicBezTo>
                  <a:cubicBezTo>
                    <a:pt x="679448" y="119878"/>
                    <a:pt x="594951" y="167156"/>
                    <a:pt x="585896" y="262721"/>
                  </a:cubicBezTo>
                  <a:cubicBezTo>
                    <a:pt x="582879" y="300947"/>
                    <a:pt x="582878" y="381422"/>
                    <a:pt x="531575" y="413612"/>
                  </a:cubicBezTo>
                  <a:cubicBezTo>
                    <a:pt x="404827" y="472963"/>
                    <a:pt x="335416" y="336155"/>
                    <a:pt x="368612" y="283846"/>
                  </a:cubicBezTo>
                  <a:cubicBezTo>
                    <a:pt x="406838" y="235561"/>
                    <a:pt x="426957" y="208400"/>
                    <a:pt x="453112" y="166150"/>
                  </a:cubicBezTo>
                  <a:close/>
                </a:path>
              </a:pathLst>
            </a:custGeom>
            <a:solidFill>
              <a:srgbClr val="1F9776"/>
            </a:solidFill>
            <a:ln>
              <a:noFill/>
            </a:ln>
            <a:effectLst>
              <a:outerShdw blurRad="139700" dist="254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solidFill>
                  <a:schemeClr val="lt1"/>
                </a:solidFill>
              </a:endParaRPr>
            </a:p>
          </p:txBody>
        </p:sp>
        <p:sp>
          <p:nvSpPr>
            <p:cNvPr id="72" name="任意多边形 71"/>
            <p:cNvSpPr/>
            <p:nvPr/>
          </p:nvSpPr>
          <p:spPr>
            <a:xfrm flipH="1">
              <a:off x="2916854" y="2023281"/>
              <a:ext cx="1871340" cy="1544551"/>
            </a:xfrm>
            <a:custGeom>
              <a:avLst/>
              <a:gdLst>
                <a:gd name="connsiteX0" fmla="*/ 75446 w 986828"/>
                <a:gd name="connsiteY0" fmla="*/ 229354 h 866114"/>
                <a:gd name="connsiteX1" fmla="*/ 594511 w 986828"/>
                <a:gd name="connsiteY1" fmla="*/ 0 h 866114"/>
                <a:gd name="connsiteX2" fmla="*/ 757473 w 986828"/>
                <a:gd name="connsiteY2" fmla="*/ 66392 h 866114"/>
                <a:gd name="connsiteX3" fmla="*/ 986828 w 986828"/>
                <a:gd name="connsiteY3" fmla="*/ 576403 h 866114"/>
                <a:gd name="connsiteX4" fmla="*/ 826883 w 986828"/>
                <a:gd name="connsiteY4" fmla="*/ 679009 h 866114"/>
                <a:gd name="connsiteX5" fmla="*/ 697117 w 986828"/>
                <a:gd name="connsiteY5" fmla="*/ 555279 h 866114"/>
                <a:gd name="connsiteX6" fmla="*/ 531137 w 986828"/>
                <a:gd name="connsiteY6" fmla="*/ 648831 h 866114"/>
                <a:gd name="connsiteX7" fmla="*/ 516048 w 986828"/>
                <a:gd name="connsiteY7" fmla="*/ 814811 h 866114"/>
                <a:gd name="connsiteX8" fmla="*/ 356103 w 986828"/>
                <a:gd name="connsiteY8" fmla="*/ 866114 h 866114"/>
                <a:gd name="connsiteX9" fmla="*/ 205212 w 986828"/>
                <a:gd name="connsiteY9" fmla="*/ 630724 h 866114"/>
                <a:gd name="connsiteX10" fmla="*/ 84499 w 986828"/>
                <a:gd name="connsiteY10" fmla="*/ 721259 h 866114"/>
                <a:gd name="connsiteX11" fmla="*/ 0 w 986828"/>
                <a:gd name="connsiteY11" fmla="*/ 531136 h 866114"/>
                <a:gd name="connsiteX12" fmla="*/ 153909 w 986828"/>
                <a:gd name="connsiteY12" fmla="*/ 494922 h 866114"/>
                <a:gd name="connsiteX13" fmla="*/ 75446 w 986828"/>
                <a:gd name="connsiteY13" fmla="*/ 229354 h 866114"/>
                <a:gd name="connsiteX0-1" fmla="*/ 75446 w 986828"/>
                <a:gd name="connsiteY0-2" fmla="*/ 229354 h 866114"/>
                <a:gd name="connsiteX1-3" fmla="*/ 594511 w 986828"/>
                <a:gd name="connsiteY1-4" fmla="*/ 0 h 866114"/>
                <a:gd name="connsiteX2-5" fmla="*/ 757473 w 986828"/>
                <a:gd name="connsiteY2-6" fmla="*/ 66392 h 866114"/>
                <a:gd name="connsiteX3-7" fmla="*/ 986828 w 986828"/>
                <a:gd name="connsiteY3-8" fmla="*/ 576403 h 866114"/>
                <a:gd name="connsiteX4-9" fmla="*/ 826883 w 986828"/>
                <a:gd name="connsiteY4-10" fmla="*/ 679009 h 866114"/>
                <a:gd name="connsiteX5-11" fmla="*/ 697117 w 986828"/>
                <a:gd name="connsiteY5-12" fmla="*/ 555279 h 866114"/>
                <a:gd name="connsiteX6-13" fmla="*/ 531137 w 986828"/>
                <a:gd name="connsiteY6-14" fmla="*/ 648831 h 866114"/>
                <a:gd name="connsiteX7-15" fmla="*/ 516048 w 986828"/>
                <a:gd name="connsiteY7-16" fmla="*/ 814811 h 866114"/>
                <a:gd name="connsiteX8-17" fmla="*/ 356103 w 986828"/>
                <a:gd name="connsiteY8-18" fmla="*/ 866114 h 866114"/>
                <a:gd name="connsiteX9-19" fmla="*/ 205212 w 986828"/>
                <a:gd name="connsiteY9-20" fmla="*/ 630724 h 866114"/>
                <a:gd name="connsiteX10-21" fmla="*/ 84499 w 986828"/>
                <a:gd name="connsiteY10-22" fmla="*/ 721259 h 866114"/>
                <a:gd name="connsiteX11-23" fmla="*/ 0 w 986828"/>
                <a:gd name="connsiteY11-24" fmla="*/ 531136 h 866114"/>
                <a:gd name="connsiteX12-25" fmla="*/ 153909 w 986828"/>
                <a:gd name="connsiteY12-26" fmla="*/ 494922 h 866114"/>
                <a:gd name="connsiteX13-27" fmla="*/ 75446 w 986828"/>
                <a:gd name="connsiteY13-28" fmla="*/ 229354 h 866114"/>
                <a:gd name="connsiteX0-29" fmla="*/ 75446 w 986828"/>
                <a:gd name="connsiteY0-30" fmla="*/ 229354 h 866114"/>
                <a:gd name="connsiteX1-31" fmla="*/ 594511 w 986828"/>
                <a:gd name="connsiteY1-32" fmla="*/ 0 h 866114"/>
                <a:gd name="connsiteX2-33" fmla="*/ 757473 w 986828"/>
                <a:gd name="connsiteY2-34" fmla="*/ 66392 h 866114"/>
                <a:gd name="connsiteX3-35" fmla="*/ 986828 w 986828"/>
                <a:gd name="connsiteY3-36" fmla="*/ 576403 h 866114"/>
                <a:gd name="connsiteX4-37" fmla="*/ 826883 w 986828"/>
                <a:gd name="connsiteY4-38" fmla="*/ 679009 h 866114"/>
                <a:gd name="connsiteX5-39" fmla="*/ 697117 w 986828"/>
                <a:gd name="connsiteY5-40" fmla="*/ 555279 h 866114"/>
                <a:gd name="connsiteX6-41" fmla="*/ 531137 w 986828"/>
                <a:gd name="connsiteY6-42" fmla="*/ 648831 h 866114"/>
                <a:gd name="connsiteX7-43" fmla="*/ 516048 w 986828"/>
                <a:gd name="connsiteY7-44" fmla="*/ 814811 h 866114"/>
                <a:gd name="connsiteX8-45" fmla="*/ 356103 w 986828"/>
                <a:gd name="connsiteY8-46" fmla="*/ 866114 h 866114"/>
                <a:gd name="connsiteX9-47" fmla="*/ 205212 w 986828"/>
                <a:gd name="connsiteY9-48" fmla="*/ 630724 h 866114"/>
                <a:gd name="connsiteX10-49" fmla="*/ 84499 w 986828"/>
                <a:gd name="connsiteY10-50" fmla="*/ 721259 h 866114"/>
                <a:gd name="connsiteX11-51" fmla="*/ 0 w 986828"/>
                <a:gd name="connsiteY11-52" fmla="*/ 531136 h 866114"/>
                <a:gd name="connsiteX12-53" fmla="*/ 153909 w 986828"/>
                <a:gd name="connsiteY12-54" fmla="*/ 494922 h 866114"/>
                <a:gd name="connsiteX13-55" fmla="*/ 75446 w 986828"/>
                <a:gd name="connsiteY13-56" fmla="*/ 229354 h 866114"/>
                <a:gd name="connsiteX0-57" fmla="*/ 75446 w 986828"/>
                <a:gd name="connsiteY0-58" fmla="*/ 229354 h 866114"/>
                <a:gd name="connsiteX1-59" fmla="*/ 594511 w 986828"/>
                <a:gd name="connsiteY1-60" fmla="*/ 0 h 866114"/>
                <a:gd name="connsiteX2-61" fmla="*/ 757473 w 986828"/>
                <a:gd name="connsiteY2-62" fmla="*/ 66392 h 866114"/>
                <a:gd name="connsiteX3-63" fmla="*/ 986828 w 986828"/>
                <a:gd name="connsiteY3-64" fmla="*/ 576403 h 866114"/>
                <a:gd name="connsiteX4-65" fmla="*/ 826883 w 986828"/>
                <a:gd name="connsiteY4-66" fmla="*/ 679009 h 866114"/>
                <a:gd name="connsiteX5-67" fmla="*/ 697117 w 986828"/>
                <a:gd name="connsiteY5-68" fmla="*/ 555279 h 866114"/>
                <a:gd name="connsiteX6-69" fmla="*/ 531137 w 986828"/>
                <a:gd name="connsiteY6-70" fmla="*/ 648831 h 866114"/>
                <a:gd name="connsiteX7-71" fmla="*/ 516048 w 986828"/>
                <a:gd name="connsiteY7-72" fmla="*/ 814811 h 866114"/>
                <a:gd name="connsiteX8-73" fmla="*/ 356103 w 986828"/>
                <a:gd name="connsiteY8-74" fmla="*/ 866114 h 866114"/>
                <a:gd name="connsiteX9-75" fmla="*/ 205212 w 986828"/>
                <a:gd name="connsiteY9-76" fmla="*/ 630724 h 866114"/>
                <a:gd name="connsiteX10-77" fmla="*/ 84499 w 986828"/>
                <a:gd name="connsiteY10-78" fmla="*/ 721259 h 866114"/>
                <a:gd name="connsiteX11-79" fmla="*/ 0 w 986828"/>
                <a:gd name="connsiteY11-80" fmla="*/ 531136 h 866114"/>
                <a:gd name="connsiteX12-81" fmla="*/ 153909 w 986828"/>
                <a:gd name="connsiteY12-82" fmla="*/ 494922 h 866114"/>
                <a:gd name="connsiteX13-83" fmla="*/ 75446 w 986828"/>
                <a:gd name="connsiteY13-84" fmla="*/ 229354 h 866114"/>
                <a:gd name="connsiteX0-85" fmla="*/ 75446 w 986828"/>
                <a:gd name="connsiteY0-86" fmla="*/ 229354 h 866114"/>
                <a:gd name="connsiteX1-87" fmla="*/ 594511 w 986828"/>
                <a:gd name="connsiteY1-88" fmla="*/ 0 h 866114"/>
                <a:gd name="connsiteX2-89" fmla="*/ 757473 w 986828"/>
                <a:gd name="connsiteY2-90" fmla="*/ 66392 h 866114"/>
                <a:gd name="connsiteX3-91" fmla="*/ 986828 w 986828"/>
                <a:gd name="connsiteY3-92" fmla="*/ 576403 h 866114"/>
                <a:gd name="connsiteX4-93" fmla="*/ 826883 w 986828"/>
                <a:gd name="connsiteY4-94" fmla="*/ 679009 h 866114"/>
                <a:gd name="connsiteX5-95" fmla="*/ 697117 w 986828"/>
                <a:gd name="connsiteY5-96" fmla="*/ 555279 h 866114"/>
                <a:gd name="connsiteX6-97" fmla="*/ 531137 w 986828"/>
                <a:gd name="connsiteY6-98" fmla="*/ 648831 h 866114"/>
                <a:gd name="connsiteX7-99" fmla="*/ 516048 w 986828"/>
                <a:gd name="connsiteY7-100" fmla="*/ 814811 h 866114"/>
                <a:gd name="connsiteX8-101" fmla="*/ 356103 w 986828"/>
                <a:gd name="connsiteY8-102" fmla="*/ 866114 h 866114"/>
                <a:gd name="connsiteX9-103" fmla="*/ 205212 w 986828"/>
                <a:gd name="connsiteY9-104" fmla="*/ 630724 h 866114"/>
                <a:gd name="connsiteX10-105" fmla="*/ 84499 w 986828"/>
                <a:gd name="connsiteY10-106" fmla="*/ 721259 h 866114"/>
                <a:gd name="connsiteX11-107" fmla="*/ 0 w 986828"/>
                <a:gd name="connsiteY11-108" fmla="*/ 531136 h 866114"/>
                <a:gd name="connsiteX12-109" fmla="*/ 153909 w 986828"/>
                <a:gd name="connsiteY12-110" fmla="*/ 494922 h 866114"/>
                <a:gd name="connsiteX13-111" fmla="*/ 75446 w 986828"/>
                <a:gd name="connsiteY13-112" fmla="*/ 229354 h 866114"/>
                <a:gd name="connsiteX0-113" fmla="*/ 75446 w 986828"/>
                <a:gd name="connsiteY0-114" fmla="*/ 229354 h 866114"/>
                <a:gd name="connsiteX1-115" fmla="*/ 594511 w 986828"/>
                <a:gd name="connsiteY1-116" fmla="*/ 0 h 866114"/>
                <a:gd name="connsiteX2-117" fmla="*/ 757473 w 986828"/>
                <a:gd name="connsiteY2-118" fmla="*/ 66392 h 866114"/>
                <a:gd name="connsiteX3-119" fmla="*/ 986828 w 986828"/>
                <a:gd name="connsiteY3-120" fmla="*/ 576403 h 866114"/>
                <a:gd name="connsiteX4-121" fmla="*/ 826883 w 986828"/>
                <a:gd name="connsiteY4-122" fmla="*/ 679009 h 866114"/>
                <a:gd name="connsiteX5-123" fmla="*/ 697117 w 986828"/>
                <a:gd name="connsiteY5-124" fmla="*/ 555279 h 866114"/>
                <a:gd name="connsiteX6-125" fmla="*/ 531137 w 986828"/>
                <a:gd name="connsiteY6-126" fmla="*/ 648831 h 866114"/>
                <a:gd name="connsiteX7-127" fmla="*/ 516048 w 986828"/>
                <a:gd name="connsiteY7-128" fmla="*/ 814811 h 866114"/>
                <a:gd name="connsiteX8-129" fmla="*/ 356103 w 986828"/>
                <a:gd name="connsiteY8-130" fmla="*/ 866114 h 866114"/>
                <a:gd name="connsiteX9-131" fmla="*/ 205212 w 986828"/>
                <a:gd name="connsiteY9-132" fmla="*/ 630724 h 866114"/>
                <a:gd name="connsiteX10-133" fmla="*/ 84499 w 986828"/>
                <a:gd name="connsiteY10-134" fmla="*/ 721259 h 866114"/>
                <a:gd name="connsiteX11-135" fmla="*/ 0 w 986828"/>
                <a:gd name="connsiteY11-136" fmla="*/ 531136 h 866114"/>
                <a:gd name="connsiteX12-137" fmla="*/ 153909 w 986828"/>
                <a:gd name="connsiteY12-138" fmla="*/ 494922 h 866114"/>
                <a:gd name="connsiteX13-139" fmla="*/ 75446 w 986828"/>
                <a:gd name="connsiteY13-140" fmla="*/ 229354 h 866114"/>
                <a:gd name="connsiteX0-141" fmla="*/ 75446 w 986828"/>
                <a:gd name="connsiteY0-142" fmla="*/ 229354 h 866114"/>
                <a:gd name="connsiteX1-143" fmla="*/ 594511 w 986828"/>
                <a:gd name="connsiteY1-144" fmla="*/ 0 h 866114"/>
                <a:gd name="connsiteX2-145" fmla="*/ 757473 w 986828"/>
                <a:gd name="connsiteY2-146" fmla="*/ 66392 h 866114"/>
                <a:gd name="connsiteX3-147" fmla="*/ 986828 w 986828"/>
                <a:gd name="connsiteY3-148" fmla="*/ 576403 h 866114"/>
                <a:gd name="connsiteX4-149" fmla="*/ 826883 w 986828"/>
                <a:gd name="connsiteY4-150" fmla="*/ 679009 h 866114"/>
                <a:gd name="connsiteX5-151" fmla="*/ 697117 w 986828"/>
                <a:gd name="connsiteY5-152" fmla="*/ 555279 h 866114"/>
                <a:gd name="connsiteX6-153" fmla="*/ 531137 w 986828"/>
                <a:gd name="connsiteY6-154" fmla="*/ 648831 h 866114"/>
                <a:gd name="connsiteX7-155" fmla="*/ 516048 w 986828"/>
                <a:gd name="connsiteY7-156" fmla="*/ 814811 h 866114"/>
                <a:gd name="connsiteX8-157" fmla="*/ 356103 w 986828"/>
                <a:gd name="connsiteY8-158" fmla="*/ 866114 h 866114"/>
                <a:gd name="connsiteX9-159" fmla="*/ 205212 w 986828"/>
                <a:gd name="connsiteY9-160" fmla="*/ 630724 h 866114"/>
                <a:gd name="connsiteX10-161" fmla="*/ 84499 w 986828"/>
                <a:gd name="connsiteY10-162" fmla="*/ 721259 h 866114"/>
                <a:gd name="connsiteX11-163" fmla="*/ 0 w 986828"/>
                <a:gd name="connsiteY11-164" fmla="*/ 531136 h 866114"/>
                <a:gd name="connsiteX12-165" fmla="*/ 153909 w 986828"/>
                <a:gd name="connsiteY12-166" fmla="*/ 494922 h 866114"/>
                <a:gd name="connsiteX13-167" fmla="*/ 75446 w 986828"/>
                <a:gd name="connsiteY13-168" fmla="*/ 229354 h 866114"/>
                <a:gd name="connsiteX0-169" fmla="*/ 75446 w 986828"/>
                <a:gd name="connsiteY0-170" fmla="*/ 229354 h 866114"/>
                <a:gd name="connsiteX1-171" fmla="*/ 594511 w 986828"/>
                <a:gd name="connsiteY1-172" fmla="*/ 0 h 866114"/>
                <a:gd name="connsiteX2-173" fmla="*/ 757473 w 986828"/>
                <a:gd name="connsiteY2-174" fmla="*/ 66392 h 866114"/>
                <a:gd name="connsiteX3-175" fmla="*/ 986828 w 986828"/>
                <a:gd name="connsiteY3-176" fmla="*/ 576403 h 866114"/>
                <a:gd name="connsiteX4-177" fmla="*/ 826883 w 986828"/>
                <a:gd name="connsiteY4-178" fmla="*/ 679009 h 866114"/>
                <a:gd name="connsiteX5-179" fmla="*/ 697117 w 986828"/>
                <a:gd name="connsiteY5-180" fmla="*/ 555279 h 866114"/>
                <a:gd name="connsiteX6-181" fmla="*/ 531137 w 986828"/>
                <a:gd name="connsiteY6-182" fmla="*/ 648831 h 866114"/>
                <a:gd name="connsiteX7-183" fmla="*/ 516048 w 986828"/>
                <a:gd name="connsiteY7-184" fmla="*/ 814811 h 866114"/>
                <a:gd name="connsiteX8-185" fmla="*/ 356103 w 986828"/>
                <a:gd name="connsiteY8-186" fmla="*/ 866114 h 866114"/>
                <a:gd name="connsiteX9-187" fmla="*/ 205212 w 986828"/>
                <a:gd name="connsiteY9-188" fmla="*/ 630724 h 866114"/>
                <a:gd name="connsiteX10-189" fmla="*/ 84499 w 986828"/>
                <a:gd name="connsiteY10-190" fmla="*/ 721259 h 866114"/>
                <a:gd name="connsiteX11-191" fmla="*/ 0 w 986828"/>
                <a:gd name="connsiteY11-192" fmla="*/ 531136 h 866114"/>
                <a:gd name="connsiteX12-193" fmla="*/ 153909 w 986828"/>
                <a:gd name="connsiteY12-194" fmla="*/ 494922 h 866114"/>
                <a:gd name="connsiteX13-195" fmla="*/ 75446 w 986828"/>
                <a:gd name="connsiteY13-196" fmla="*/ 229354 h 866114"/>
                <a:gd name="connsiteX0-197" fmla="*/ 75446 w 986828"/>
                <a:gd name="connsiteY0-198" fmla="*/ 229354 h 875167"/>
                <a:gd name="connsiteX1-199" fmla="*/ 594511 w 986828"/>
                <a:gd name="connsiteY1-200" fmla="*/ 0 h 875167"/>
                <a:gd name="connsiteX2-201" fmla="*/ 757473 w 986828"/>
                <a:gd name="connsiteY2-202" fmla="*/ 66392 h 875167"/>
                <a:gd name="connsiteX3-203" fmla="*/ 986828 w 986828"/>
                <a:gd name="connsiteY3-204" fmla="*/ 576403 h 875167"/>
                <a:gd name="connsiteX4-205" fmla="*/ 826883 w 986828"/>
                <a:gd name="connsiteY4-206" fmla="*/ 679009 h 875167"/>
                <a:gd name="connsiteX5-207" fmla="*/ 697117 w 986828"/>
                <a:gd name="connsiteY5-208" fmla="*/ 555279 h 875167"/>
                <a:gd name="connsiteX6-209" fmla="*/ 531137 w 986828"/>
                <a:gd name="connsiteY6-210" fmla="*/ 648831 h 875167"/>
                <a:gd name="connsiteX7-211" fmla="*/ 516048 w 986828"/>
                <a:gd name="connsiteY7-212" fmla="*/ 814811 h 875167"/>
                <a:gd name="connsiteX8-213" fmla="*/ 350067 w 986828"/>
                <a:gd name="connsiteY8-214" fmla="*/ 875167 h 875167"/>
                <a:gd name="connsiteX9-215" fmla="*/ 205212 w 986828"/>
                <a:gd name="connsiteY9-216" fmla="*/ 630724 h 875167"/>
                <a:gd name="connsiteX10-217" fmla="*/ 84499 w 986828"/>
                <a:gd name="connsiteY10-218" fmla="*/ 721259 h 875167"/>
                <a:gd name="connsiteX11-219" fmla="*/ 0 w 986828"/>
                <a:gd name="connsiteY11-220" fmla="*/ 531136 h 875167"/>
                <a:gd name="connsiteX12-221" fmla="*/ 153909 w 986828"/>
                <a:gd name="connsiteY12-222" fmla="*/ 494922 h 875167"/>
                <a:gd name="connsiteX13-223" fmla="*/ 75446 w 986828"/>
                <a:gd name="connsiteY13-224" fmla="*/ 229354 h 875167"/>
                <a:gd name="connsiteX0-225" fmla="*/ 75446 w 986828"/>
                <a:gd name="connsiteY0-226" fmla="*/ 229354 h 875167"/>
                <a:gd name="connsiteX1-227" fmla="*/ 594511 w 986828"/>
                <a:gd name="connsiteY1-228" fmla="*/ 0 h 875167"/>
                <a:gd name="connsiteX2-229" fmla="*/ 757473 w 986828"/>
                <a:gd name="connsiteY2-230" fmla="*/ 66392 h 875167"/>
                <a:gd name="connsiteX3-231" fmla="*/ 986828 w 986828"/>
                <a:gd name="connsiteY3-232" fmla="*/ 576403 h 875167"/>
                <a:gd name="connsiteX4-233" fmla="*/ 826883 w 986828"/>
                <a:gd name="connsiteY4-234" fmla="*/ 679009 h 875167"/>
                <a:gd name="connsiteX5-235" fmla="*/ 697117 w 986828"/>
                <a:gd name="connsiteY5-236" fmla="*/ 555279 h 875167"/>
                <a:gd name="connsiteX6-237" fmla="*/ 531137 w 986828"/>
                <a:gd name="connsiteY6-238" fmla="*/ 648831 h 875167"/>
                <a:gd name="connsiteX7-239" fmla="*/ 516048 w 986828"/>
                <a:gd name="connsiteY7-240" fmla="*/ 814811 h 875167"/>
                <a:gd name="connsiteX8-241" fmla="*/ 350067 w 986828"/>
                <a:gd name="connsiteY8-242" fmla="*/ 875167 h 875167"/>
                <a:gd name="connsiteX9-243" fmla="*/ 205212 w 986828"/>
                <a:gd name="connsiteY9-244" fmla="*/ 630724 h 875167"/>
                <a:gd name="connsiteX10-245" fmla="*/ 84499 w 986828"/>
                <a:gd name="connsiteY10-246" fmla="*/ 721259 h 875167"/>
                <a:gd name="connsiteX11-247" fmla="*/ 0 w 986828"/>
                <a:gd name="connsiteY11-248" fmla="*/ 531136 h 875167"/>
                <a:gd name="connsiteX12-249" fmla="*/ 153909 w 986828"/>
                <a:gd name="connsiteY12-250" fmla="*/ 494922 h 875167"/>
                <a:gd name="connsiteX13-251" fmla="*/ 75446 w 986828"/>
                <a:gd name="connsiteY13-252" fmla="*/ 229354 h 875167"/>
                <a:gd name="connsiteX0-253" fmla="*/ 75446 w 986828"/>
                <a:gd name="connsiteY0-254" fmla="*/ 229354 h 875167"/>
                <a:gd name="connsiteX1-255" fmla="*/ 594511 w 986828"/>
                <a:gd name="connsiteY1-256" fmla="*/ 0 h 875167"/>
                <a:gd name="connsiteX2-257" fmla="*/ 757473 w 986828"/>
                <a:gd name="connsiteY2-258" fmla="*/ 66392 h 875167"/>
                <a:gd name="connsiteX3-259" fmla="*/ 986828 w 986828"/>
                <a:gd name="connsiteY3-260" fmla="*/ 576403 h 875167"/>
                <a:gd name="connsiteX4-261" fmla="*/ 826883 w 986828"/>
                <a:gd name="connsiteY4-262" fmla="*/ 679009 h 875167"/>
                <a:gd name="connsiteX5-263" fmla="*/ 697117 w 986828"/>
                <a:gd name="connsiteY5-264" fmla="*/ 555279 h 875167"/>
                <a:gd name="connsiteX6-265" fmla="*/ 531137 w 986828"/>
                <a:gd name="connsiteY6-266" fmla="*/ 648831 h 875167"/>
                <a:gd name="connsiteX7-267" fmla="*/ 516048 w 986828"/>
                <a:gd name="connsiteY7-268" fmla="*/ 814811 h 875167"/>
                <a:gd name="connsiteX8-269" fmla="*/ 350067 w 986828"/>
                <a:gd name="connsiteY8-270" fmla="*/ 875167 h 875167"/>
                <a:gd name="connsiteX9-271" fmla="*/ 205212 w 986828"/>
                <a:gd name="connsiteY9-272" fmla="*/ 630724 h 875167"/>
                <a:gd name="connsiteX10-273" fmla="*/ 84499 w 986828"/>
                <a:gd name="connsiteY10-274" fmla="*/ 721259 h 875167"/>
                <a:gd name="connsiteX11-275" fmla="*/ 0 w 986828"/>
                <a:gd name="connsiteY11-276" fmla="*/ 531136 h 875167"/>
                <a:gd name="connsiteX12-277" fmla="*/ 153909 w 986828"/>
                <a:gd name="connsiteY12-278" fmla="*/ 494922 h 875167"/>
                <a:gd name="connsiteX13-279" fmla="*/ 75446 w 986828"/>
                <a:gd name="connsiteY13-280" fmla="*/ 229354 h 875167"/>
                <a:gd name="connsiteX0-281" fmla="*/ 75446 w 986828"/>
                <a:gd name="connsiteY0-282" fmla="*/ 229354 h 875167"/>
                <a:gd name="connsiteX1-283" fmla="*/ 594511 w 986828"/>
                <a:gd name="connsiteY1-284" fmla="*/ 0 h 875167"/>
                <a:gd name="connsiteX2-285" fmla="*/ 757473 w 986828"/>
                <a:gd name="connsiteY2-286" fmla="*/ 66392 h 875167"/>
                <a:gd name="connsiteX3-287" fmla="*/ 986828 w 986828"/>
                <a:gd name="connsiteY3-288" fmla="*/ 576403 h 875167"/>
                <a:gd name="connsiteX4-289" fmla="*/ 826883 w 986828"/>
                <a:gd name="connsiteY4-290" fmla="*/ 679009 h 875167"/>
                <a:gd name="connsiteX5-291" fmla="*/ 697117 w 986828"/>
                <a:gd name="connsiteY5-292" fmla="*/ 555279 h 875167"/>
                <a:gd name="connsiteX6-293" fmla="*/ 531137 w 986828"/>
                <a:gd name="connsiteY6-294" fmla="*/ 648831 h 875167"/>
                <a:gd name="connsiteX7-295" fmla="*/ 516048 w 986828"/>
                <a:gd name="connsiteY7-296" fmla="*/ 814811 h 875167"/>
                <a:gd name="connsiteX8-297" fmla="*/ 350067 w 986828"/>
                <a:gd name="connsiteY8-298" fmla="*/ 875167 h 875167"/>
                <a:gd name="connsiteX9-299" fmla="*/ 205212 w 986828"/>
                <a:gd name="connsiteY9-300" fmla="*/ 630724 h 875167"/>
                <a:gd name="connsiteX10-301" fmla="*/ 84499 w 986828"/>
                <a:gd name="connsiteY10-302" fmla="*/ 721259 h 875167"/>
                <a:gd name="connsiteX11-303" fmla="*/ 0 w 986828"/>
                <a:gd name="connsiteY11-304" fmla="*/ 531136 h 875167"/>
                <a:gd name="connsiteX12-305" fmla="*/ 153909 w 986828"/>
                <a:gd name="connsiteY12-306" fmla="*/ 494922 h 875167"/>
                <a:gd name="connsiteX13-307" fmla="*/ 75446 w 986828"/>
                <a:gd name="connsiteY13-308" fmla="*/ 229354 h 875167"/>
                <a:gd name="connsiteX0-309" fmla="*/ 75446 w 986828"/>
                <a:gd name="connsiteY0-310" fmla="*/ 229354 h 875167"/>
                <a:gd name="connsiteX1-311" fmla="*/ 594511 w 986828"/>
                <a:gd name="connsiteY1-312" fmla="*/ 0 h 875167"/>
                <a:gd name="connsiteX2-313" fmla="*/ 757473 w 986828"/>
                <a:gd name="connsiteY2-314" fmla="*/ 66392 h 875167"/>
                <a:gd name="connsiteX3-315" fmla="*/ 986828 w 986828"/>
                <a:gd name="connsiteY3-316" fmla="*/ 576403 h 875167"/>
                <a:gd name="connsiteX4-317" fmla="*/ 826883 w 986828"/>
                <a:gd name="connsiteY4-318" fmla="*/ 679009 h 875167"/>
                <a:gd name="connsiteX5-319" fmla="*/ 697117 w 986828"/>
                <a:gd name="connsiteY5-320" fmla="*/ 555279 h 875167"/>
                <a:gd name="connsiteX6-321" fmla="*/ 531137 w 986828"/>
                <a:gd name="connsiteY6-322" fmla="*/ 648831 h 875167"/>
                <a:gd name="connsiteX7-323" fmla="*/ 516048 w 986828"/>
                <a:gd name="connsiteY7-324" fmla="*/ 814811 h 875167"/>
                <a:gd name="connsiteX8-325" fmla="*/ 350067 w 986828"/>
                <a:gd name="connsiteY8-326" fmla="*/ 875167 h 875167"/>
                <a:gd name="connsiteX9-327" fmla="*/ 205212 w 986828"/>
                <a:gd name="connsiteY9-328" fmla="*/ 630724 h 875167"/>
                <a:gd name="connsiteX10-329" fmla="*/ 84499 w 986828"/>
                <a:gd name="connsiteY10-330" fmla="*/ 721259 h 875167"/>
                <a:gd name="connsiteX11-331" fmla="*/ 0 w 986828"/>
                <a:gd name="connsiteY11-332" fmla="*/ 531136 h 875167"/>
                <a:gd name="connsiteX12-333" fmla="*/ 153909 w 986828"/>
                <a:gd name="connsiteY12-334" fmla="*/ 494922 h 875167"/>
                <a:gd name="connsiteX13-335" fmla="*/ 75446 w 986828"/>
                <a:gd name="connsiteY13-336" fmla="*/ 229354 h 875167"/>
                <a:gd name="connsiteX0-337" fmla="*/ 75446 w 986828"/>
                <a:gd name="connsiteY0-338" fmla="*/ 229354 h 875167"/>
                <a:gd name="connsiteX1-339" fmla="*/ 594511 w 986828"/>
                <a:gd name="connsiteY1-340" fmla="*/ 0 h 875167"/>
                <a:gd name="connsiteX2-341" fmla="*/ 757473 w 986828"/>
                <a:gd name="connsiteY2-342" fmla="*/ 66392 h 875167"/>
                <a:gd name="connsiteX3-343" fmla="*/ 986828 w 986828"/>
                <a:gd name="connsiteY3-344" fmla="*/ 576403 h 875167"/>
                <a:gd name="connsiteX4-345" fmla="*/ 826883 w 986828"/>
                <a:gd name="connsiteY4-346" fmla="*/ 679009 h 875167"/>
                <a:gd name="connsiteX5-347" fmla="*/ 697117 w 986828"/>
                <a:gd name="connsiteY5-348" fmla="*/ 555279 h 875167"/>
                <a:gd name="connsiteX6-349" fmla="*/ 531137 w 986828"/>
                <a:gd name="connsiteY6-350" fmla="*/ 648831 h 875167"/>
                <a:gd name="connsiteX7-351" fmla="*/ 516048 w 986828"/>
                <a:gd name="connsiteY7-352" fmla="*/ 814811 h 875167"/>
                <a:gd name="connsiteX8-353" fmla="*/ 350067 w 986828"/>
                <a:gd name="connsiteY8-354" fmla="*/ 875167 h 875167"/>
                <a:gd name="connsiteX9-355" fmla="*/ 205212 w 986828"/>
                <a:gd name="connsiteY9-356" fmla="*/ 630724 h 875167"/>
                <a:gd name="connsiteX10-357" fmla="*/ 84499 w 986828"/>
                <a:gd name="connsiteY10-358" fmla="*/ 721259 h 875167"/>
                <a:gd name="connsiteX11-359" fmla="*/ 0 w 986828"/>
                <a:gd name="connsiteY11-360" fmla="*/ 531136 h 875167"/>
                <a:gd name="connsiteX12-361" fmla="*/ 153909 w 986828"/>
                <a:gd name="connsiteY12-362" fmla="*/ 494922 h 875167"/>
                <a:gd name="connsiteX13-363" fmla="*/ 75446 w 986828"/>
                <a:gd name="connsiteY13-364" fmla="*/ 229354 h 875167"/>
                <a:gd name="connsiteX0-365" fmla="*/ 89359 w 1000741"/>
                <a:gd name="connsiteY0-366" fmla="*/ 229354 h 875167"/>
                <a:gd name="connsiteX1-367" fmla="*/ 608424 w 1000741"/>
                <a:gd name="connsiteY1-368" fmla="*/ 0 h 875167"/>
                <a:gd name="connsiteX2-369" fmla="*/ 771386 w 1000741"/>
                <a:gd name="connsiteY2-370" fmla="*/ 66392 h 875167"/>
                <a:gd name="connsiteX3-371" fmla="*/ 1000741 w 1000741"/>
                <a:gd name="connsiteY3-372" fmla="*/ 576403 h 875167"/>
                <a:gd name="connsiteX4-373" fmla="*/ 840796 w 1000741"/>
                <a:gd name="connsiteY4-374" fmla="*/ 679009 h 875167"/>
                <a:gd name="connsiteX5-375" fmla="*/ 711030 w 1000741"/>
                <a:gd name="connsiteY5-376" fmla="*/ 555279 h 875167"/>
                <a:gd name="connsiteX6-377" fmla="*/ 545050 w 1000741"/>
                <a:gd name="connsiteY6-378" fmla="*/ 648831 h 875167"/>
                <a:gd name="connsiteX7-379" fmla="*/ 529961 w 1000741"/>
                <a:gd name="connsiteY7-380" fmla="*/ 814811 h 875167"/>
                <a:gd name="connsiteX8-381" fmla="*/ 363980 w 1000741"/>
                <a:gd name="connsiteY8-382" fmla="*/ 875167 h 875167"/>
                <a:gd name="connsiteX9-383" fmla="*/ 219125 w 1000741"/>
                <a:gd name="connsiteY9-384" fmla="*/ 630724 h 875167"/>
                <a:gd name="connsiteX10-385" fmla="*/ 98412 w 1000741"/>
                <a:gd name="connsiteY10-386" fmla="*/ 721259 h 875167"/>
                <a:gd name="connsiteX11-387" fmla="*/ 13913 w 1000741"/>
                <a:gd name="connsiteY11-388" fmla="*/ 531136 h 875167"/>
                <a:gd name="connsiteX12-389" fmla="*/ 167822 w 1000741"/>
                <a:gd name="connsiteY12-390" fmla="*/ 494922 h 875167"/>
                <a:gd name="connsiteX13-391" fmla="*/ 89359 w 1000741"/>
                <a:gd name="connsiteY13-392" fmla="*/ 229354 h 875167"/>
                <a:gd name="connsiteX0-393" fmla="*/ 161173 w 1072555"/>
                <a:gd name="connsiteY0-394" fmla="*/ 229354 h 875167"/>
                <a:gd name="connsiteX1-395" fmla="*/ 680238 w 1072555"/>
                <a:gd name="connsiteY1-396" fmla="*/ 0 h 875167"/>
                <a:gd name="connsiteX2-397" fmla="*/ 843200 w 1072555"/>
                <a:gd name="connsiteY2-398" fmla="*/ 66392 h 875167"/>
                <a:gd name="connsiteX3-399" fmla="*/ 1072555 w 1072555"/>
                <a:gd name="connsiteY3-400" fmla="*/ 576403 h 875167"/>
                <a:gd name="connsiteX4-401" fmla="*/ 912610 w 1072555"/>
                <a:gd name="connsiteY4-402" fmla="*/ 679009 h 875167"/>
                <a:gd name="connsiteX5-403" fmla="*/ 782844 w 1072555"/>
                <a:gd name="connsiteY5-404" fmla="*/ 555279 h 875167"/>
                <a:gd name="connsiteX6-405" fmla="*/ 616864 w 1072555"/>
                <a:gd name="connsiteY6-406" fmla="*/ 648831 h 875167"/>
                <a:gd name="connsiteX7-407" fmla="*/ 601775 w 1072555"/>
                <a:gd name="connsiteY7-408" fmla="*/ 814811 h 875167"/>
                <a:gd name="connsiteX8-409" fmla="*/ 435794 w 1072555"/>
                <a:gd name="connsiteY8-410" fmla="*/ 875167 h 875167"/>
                <a:gd name="connsiteX9-411" fmla="*/ 290939 w 1072555"/>
                <a:gd name="connsiteY9-412" fmla="*/ 630724 h 875167"/>
                <a:gd name="connsiteX10-413" fmla="*/ 170226 w 1072555"/>
                <a:gd name="connsiteY10-414" fmla="*/ 721259 h 875167"/>
                <a:gd name="connsiteX11-415" fmla="*/ 85727 w 1072555"/>
                <a:gd name="connsiteY11-416" fmla="*/ 531136 h 875167"/>
                <a:gd name="connsiteX12-417" fmla="*/ 239636 w 1072555"/>
                <a:gd name="connsiteY12-418" fmla="*/ 494922 h 875167"/>
                <a:gd name="connsiteX13-419" fmla="*/ 161173 w 1072555"/>
                <a:gd name="connsiteY13-420" fmla="*/ 229354 h 875167"/>
                <a:gd name="connsiteX0-421" fmla="*/ 161173 w 1072555"/>
                <a:gd name="connsiteY0-422" fmla="*/ 229354 h 875167"/>
                <a:gd name="connsiteX1-423" fmla="*/ 680238 w 1072555"/>
                <a:gd name="connsiteY1-424" fmla="*/ 0 h 875167"/>
                <a:gd name="connsiteX2-425" fmla="*/ 843200 w 1072555"/>
                <a:gd name="connsiteY2-426" fmla="*/ 66392 h 875167"/>
                <a:gd name="connsiteX3-427" fmla="*/ 1072555 w 1072555"/>
                <a:gd name="connsiteY3-428" fmla="*/ 576403 h 875167"/>
                <a:gd name="connsiteX4-429" fmla="*/ 912610 w 1072555"/>
                <a:gd name="connsiteY4-430" fmla="*/ 679009 h 875167"/>
                <a:gd name="connsiteX5-431" fmla="*/ 782844 w 1072555"/>
                <a:gd name="connsiteY5-432" fmla="*/ 555279 h 875167"/>
                <a:gd name="connsiteX6-433" fmla="*/ 616864 w 1072555"/>
                <a:gd name="connsiteY6-434" fmla="*/ 648831 h 875167"/>
                <a:gd name="connsiteX7-435" fmla="*/ 601775 w 1072555"/>
                <a:gd name="connsiteY7-436" fmla="*/ 814811 h 875167"/>
                <a:gd name="connsiteX8-437" fmla="*/ 435794 w 1072555"/>
                <a:gd name="connsiteY8-438" fmla="*/ 875167 h 875167"/>
                <a:gd name="connsiteX9-439" fmla="*/ 290939 w 1072555"/>
                <a:gd name="connsiteY9-440" fmla="*/ 630724 h 875167"/>
                <a:gd name="connsiteX10-441" fmla="*/ 170226 w 1072555"/>
                <a:gd name="connsiteY10-442" fmla="*/ 721259 h 875167"/>
                <a:gd name="connsiteX11-443" fmla="*/ 85727 w 1072555"/>
                <a:gd name="connsiteY11-444" fmla="*/ 531136 h 875167"/>
                <a:gd name="connsiteX12-445" fmla="*/ 239636 w 1072555"/>
                <a:gd name="connsiteY12-446" fmla="*/ 494922 h 875167"/>
                <a:gd name="connsiteX13-447" fmla="*/ 161173 w 1072555"/>
                <a:gd name="connsiteY13-448" fmla="*/ 229354 h 875167"/>
                <a:gd name="connsiteX0-449" fmla="*/ 159864 w 1071246"/>
                <a:gd name="connsiteY0-450" fmla="*/ 229354 h 875167"/>
                <a:gd name="connsiteX1-451" fmla="*/ 678929 w 1071246"/>
                <a:gd name="connsiteY1-452" fmla="*/ 0 h 875167"/>
                <a:gd name="connsiteX2-453" fmla="*/ 841891 w 1071246"/>
                <a:gd name="connsiteY2-454" fmla="*/ 66392 h 875167"/>
                <a:gd name="connsiteX3-455" fmla="*/ 1071246 w 1071246"/>
                <a:gd name="connsiteY3-456" fmla="*/ 576403 h 875167"/>
                <a:gd name="connsiteX4-457" fmla="*/ 911301 w 1071246"/>
                <a:gd name="connsiteY4-458" fmla="*/ 679009 h 875167"/>
                <a:gd name="connsiteX5-459" fmla="*/ 781535 w 1071246"/>
                <a:gd name="connsiteY5-460" fmla="*/ 555279 h 875167"/>
                <a:gd name="connsiteX6-461" fmla="*/ 615555 w 1071246"/>
                <a:gd name="connsiteY6-462" fmla="*/ 648831 h 875167"/>
                <a:gd name="connsiteX7-463" fmla="*/ 600466 w 1071246"/>
                <a:gd name="connsiteY7-464" fmla="*/ 814811 h 875167"/>
                <a:gd name="connsiteX8-465" fmla="*/ 434485 w 1071246"/>
                <a:gd name="connsiteY8-466" fmla="*/ 875167 h 875167"/>
                <a:gd name="connsiteX9-467" fmla="*/ 289630 w 1071246"/>
                <a:gd name="connsiteY9-468" fmla="*/ 630724 h 875167"/>
                <a:gd name="connsiteX10-469" fmla="*/ 168917 w 1071246"/>
                <a:gd name="connsiteY10-470" fmla="*/ 721259 h 875167"/>
                <a:gd name="connsiteX11-471" fmla="*/ 84418 w 1071246"/>
                <a:gd name="connsiteY11-472" fmla="*/ 531136 h 875167"/>
                <a:gd name="connsiteX12-473" fmla="*/ 238327 w 1071246"/>
                <a:gd name="connsiteY12-474" fmla="*/ 494922 h 875167"/>
                <a:gd name="connsiteX13-475" fmla="*/ 159864 w 1071246"/>
                <a:gd name="connsiteY13-476" fmla="*/ 229354 h 875167"/>
                <a:gd name="connsiteX0-477" fmla="*/ 159864 w 1071246"/>
                <a:gd name="connsiteY0-478" fmla="*/ 229354 h 875167"/>
                <a:gd name="connsiteX1-479" fmla="*/ 678929 w 1071246"/>
                <a:gd name="connsiteY1-480" fmla="*/ 0 h 875167"/>
                <a:gd name="connsiteX2-481" fmla="*/ 841891 w 1071246"/>
                <a:gd name="connsiteY2-482" fmla="*/ 66392 h 875167"/>
                <a:gd name="connsiteX3-483" fmla="*/ 1071246 w 1071246"/>
                <a:gd name="connsiteY3-484" fmla="*/ 576403 h 875167"/>
                <a:gd name="connsiteX4-485" fmla="*/ 911301 w 1071246"/>
                <a:gd name="connsiteY4-486" fmla="*/ 679009 h 875167"/>
                <a:gd name="connsiteX5-487" fmla="*/ 781535 w 1071246"/>
                <a:gd name="connsiteY5-488" fmla="*/ 555279 h 875167"/>
                <a:gd name="connsiteX6-489" fmla="*/ 615555 w 1071246"/>
                <a:gd name="connsiteY6-490" fmla="*/ 648831 h 875167"/>
                <a:gd name="connsiteX7-491" fmla="*/ 600466 w 1071246"/>
                <a:gd name="connsiteY7-492" fmla="*/ 814811 h 875167"/>
                <a:gd name="connsiteX8-493" fmla="*/ 434485 w 1071246"/>
                <a:gd name="connsiteY8-494" fmla="*/ 875167 h 875167"/>
                <a:gd name="connsiteX9-495" fmla="*/ 289630 w 1071246"/>
                <a:gd name="connsiteY9-496" fmla="*/ 630724 h 875167"/>
                <a:gd name="connsiteX10-497" fmla="*/ 168917 w 1071246"/>
                <a:gd name="connsiteY10-498" fmla="*/ 721259 h 875167"/>
                <a:gd name="connsiteX11-499" fmla="*/ 84418 w 1071246"/>
                <a:gd name="connsiteY11-500" fmla="*/ 531136 h 875167"/>
                <a:gd name="connsiteX12-501" fmla="*/ 238327 w 1071246"/>
                <a:gd name="connsiteY12-502" fmla="*/ 494922 h 875167"/>
                <a:gd name="connsiteX13-503" fmla="*/ 159864 w 1071246"/>
                <a:gd name="connsiteY13-504" fmla="*/ 229354 h 875167"/>
                <a:gd name="connsiteX0-505" fmla="*/ 159864 w 1071246"/>
                <a:gd name="connsiteY0-506" fmla="*/ 229354 h 875167"/>
                <a:gd name="connsiteX1-507" fmla="*/ 678929 w 1071246"/>
                <a:gd name="connsiteY1-508" fmla="*/ 0 h 875167"/>
                <a:gd name="connsiteX2-509" fmla="*/ 841891 w 1071246"/>
                <a:gd name="connsiteY2-510" fmla="*/ 66392 h 875167"/>
                <a:gd name="connsiteX3-511" fmla="*/ 1071246 w 1071246"/>
                <a:gd name="connsiteY3-512" fmla="*/ 576403 h 875167"/>
                <a:gd name="connsiteX4-513" fmla="*/ 911301 w 1071246"/>
                <a:gd name="connsiteY4-514" fmla="*/ 679009 h 875167"/>
                <a:gd name="connsiteX5-515" fmla="*/ 781535 w 1071246"/>
                <a:gd name="connsiteY5-516" fmla="*/ 555279 h 875167"/>
                <a:gd name="connsiteX6-517" fmla="*/ 615555 w 1071246"/>
                <a:gd name="connsiteY6-518" fmla="*/ 648831 h 875167"/>
                <a:gd name="connsiteX7-519" fmla="*/ 600466 w 1071246"/>
                <a:gd name="connsiteY7-520" fmla="*/ 814811 h 875167"/>
                <a:gd name="connsiteX8-521" fmla="*/ 434485 w 1071246"/>
                <a:gd name="connsiteY8-522" fmla="*/ 875167 h 875167"/>
                <a:gd name="connsiteX9-523" fmla="*/ 289630 w 1071246"/>
                <a:gd name="connsiteY9-524" fmla="*/ 630724 h 875167"/>
                <a:gd name="connsiteX10-525" fmla="*/ 168917 w 1071246"/>
                <a:gd name="connsiteY10-526" fmla="*/ 721259 h 875167"/>
                <a:gd name="connsiteX11-527" fmla="*/ 84418 w 1071246"/>
                <a:gd name="connsiteY11-528" fmla="*/ 531136 h 875167"/>
                <a:gd name="connsiteX12-529" fmla="*/ 238327 w 1071246"/>
                <a:gd name="connsiteY12-530" fmla="*/ 494922 h 875167"/>
                <a:gd name="connsiteX13-531" fmla="*/ 159864 w 1071246"/>
                <a:gd name="connsiteY13-532" fmla="*/ 229354 h 875167"/>
                <a:gd name="connsiteX0-533" fmla="*/ 159864 w 1071246"/>
                <a:gd name="connsiteY0-534" fmla="*/ 229354 h 875167"/>
                <a:gd name="connsiteX1-535" fmla="*/ 678929 w 1071246"/>
                <a:gd name="connsiteY1-536" fmla="*/ 0 h 875167"/>
                <a:gd name="connsiteX2-537" fmla="*/ 841891 w 1071246"/>
                <a:gd name="connsiteY2-538" fmla="*/ 66392 h 875167"/>
                <a:gd name="connsiteX3-539" fmla="*/ 1071246 w 1071246"/>
                <a:gd name="connsiteY3-540" fmla="*/ 576403 h 875167"/>
                <a:gd name="connsiteX4-541" fmla="*/ 911301 w 1071246"/>
                <a:gd name="connsiteY4-542" fmla="*/ 679009 h 875167"/>
                <a:gd name="connsiteX5-543" fmla="*/ 781535 w 1071246"/>
                <a:gd name="connsiteY5-544" fmla="*/ 555279 h 875167"/>
                <a:gd name="connsiteX6-545" fmla="*/ 615555 w 1071246"/>
                <a:gd name="connsiteY6-546" fmla="*/ 648831 h 875167"/>
                <a:gd name="connsiteX7-547" fmla="*/ 600466 w 1071246"/>
                <a:gd name="connsiteY7-548" fmla="*/ 814811 h 875167"/>
                <a:gd name="connsiteX8-549" fmla="*/ 434485 w 1071246"/>
                <a:gd name="connsiteY8-550" fmla="*/ 875167 h 875167"/>
                <a:gd name="connsiteX9-551" fmla="*/ 289630 w 1071246"/>
                <a:gd name="connsiteY9-552" fmla="*/ 630724 h 875167"/>
                <a:gd name="connsiteX10-553" fmla="*/ 168917 w 1071246"/>
                <a:gd name="connsiteY10-554" fmla="*/ 721259 h 875167"/>
                <a:gd name="connsiteX11-555" fmla="*/ 84418 w 1071246"/>
                <a:gd name="connsiteY11-556" fmla="*/ 531136 h 875167"/>
                <a:gd name="connsiteX12-557" fmla="*/ 238327 w 1071246"/>
                <a:gd name="connsiteY12-558" fmla="*/ 494922 h 875167"/>
                <a:gd name="connsiteX13-559" fmla="*/ 159864 w 1071246"/>
                <a:gd name="connsiteY13-560" fmla="*/ 229354 h 875167"/>
                <a:gd name="connsiteX0-561" fmla="*/ 159864 w 1071246"/>
                <a:gd name="connsiteY0-562" fmla="*/ 229354 h 875167"/>
                <a:gd name="connsiteX1-563" fmla="*/ 678929 w 1071246"/>
                <a:gd name="connsiteY1-564" fmla="*/ 0 h 875167"/>
                <a:gd name="connsiteX2-565" fmla="*/ 841891 w 1071246"/>
                <a:gd name="connsiteY2-566" fmla="*/ 66392 h 875167"/>
                <a:gd name="connsiteX3-567" fmla="*/ 1071246 w 1071246"/>
                <a:gd name="connsiteY3-568" fmla="*/ 576403 h 875167"/>
                <a:gd name="connsiteX4-569" fmla="*/ 911301 w 1071246"/>
                <a:gd name="connsiteY4-570" fmla="*/ 679009 h 875167"/>
                <a:gd name="connsiteX5-571" fmla="*/ 781535 w 1071246"/>
                <a:gd name="connsiteY5-572" fmla="*/ 555279 h 875167"/>
                <a:gd name="connsiteX6-573" fmla="*/ 615555 w 1071246"/>
                <a:gd name="connsiteY6-574" fmla="*/ 648831 h 875167"/>
                <a:gd name="connsiteX7-575" fmla="*/ 600466 w 1071246"/>
                <a:gd name="connsiteY7-576" fmla="*/ 814811 h 875167"/>
                <a:gd name="connsiteX8-577" fmla="*/ 434485 w 1071246"/>
                <a:gd name="connsiteY8-578" fmla="*/ 875167 h 875167"/>
                <a:gd name="connsiteX9-579" fmla="*/ 289630 w 1071246"/>
                <a:gd name="connsiteY9-580" fmla="*/ 630724 h 875167"/>
                <a:gd name="connsiteX10-581" fmla="*/ 168917 w 1071246"/>
                <a:gd name="connsiteY10-582" fmla="*/ 721259 h 875167"/>
                <a:gd name="connsiteX11-583" fmla="*/ 84418 w 1071246"/>
                <a:gd name="connsiteY11-584" fmla="*/ 531136 h 875167"/>
                <a:gd name="connsiteX12-585" fmla="*/ 238327 w 1071246"/>
                <a:gd name="connsiteY12-586" fmla="*/ 494922 h 875167"/>
                <a:gd name="connsiteX13-587" fmla="*/ 159864 w 1071246"/>
                <a:gd name="connsiteY13-588" fmla="*/ 229354 h 875167"/>
                <a:gd name="connsiteX0-589" fmla="*/ 159864 w 1071246"/>
                <a:gd name="connsiteY0-590" fmla="*/ 238363 h 884176"/>
                <a:gd name="connsiteX1-591" fmla="*/ 678929 w 1071246"/>
                <a:gd name="connsiteY1-592" fmla="*/ 9009 h 884176"/>
                <a:gd name="connsiteX2-593" fmla="*/ 841891 w 1071246"/>
                <a:gd name="connsiteY2-594" fmla="*/ 75401 h 884176"/>
                <a:gd name="connsiteX3-595" fmla="*/ 1071246 w 1071246"/>
                <a:gd name="connsiteY3-596" fmla="*/ 585412 h 884176"/>
                <a:gd name="connsiteX4-597" fmla="*/ 911301 w 1071246"/>
                <a:gd name="connsiteY4-598" fmla="*/ 688018 h 884176"/>
                <a:gd name="connsiteX5-599" fmla="*/ 781535 w 1071246"/>
                <a:gd name="connsiteY5-600" fmla="*/ 564288 h 884176"/>
                <a:gd name="connsiteX6-601" fmla="*/ 615555 w 1071246"/>
                <a:gd name="connsiteY6-602" fmla="*/ 657840 h 884176"/>
                <a:gd name="connsiteX7-603" fmla="*/ 600466 w 1071246"/>
                <a:gd name="connsiteY7-604" fmla="*/ 823820 h 884176"/>
                <a:gd name="connsiteX8-605" fmla="*/ 434485 w 1071246"/>
                <a:gd name="connsiteY8-606" fmla="*/ 884176 h 884176"/>
                <a:gd name="connsiteX9-607" fmla="*/ 289630 w 1071246"/>
                <a:gd name="connsiteY9-608" fmla="*/ 639733 h 884176"/>
                <a:gd name="connsiteX10-609" fmla="*/ 168917 w 1071246"/>
                <a:gd name="connsiteY10-610" fmla="*/ 730268 h 884176"/>
                <a:gd name="connsiteX11-611" fmla="*/ 84418 w 1071246"/>
                <a:gd name="connsiteY11-612" fmla="*/ 540145 h 884176"/>
                <a:gd name="connsiteX12-613" fmla="*/ 238327 w 1071246"/>
                <a:gd name="connsiteY12-614" fmla="*/ 503931 h 884176"/>
                <a:gd name="connsiteX13-615" fmla="*/ 159864 w 1071246"/>
                <a:gd name="connsiteY13-616" fmla="*/ 238363 h 884176"/>
                <a:gd name="connsiteX0-617" fmla="*/ 159864 w 1071246"/>
                <a:gd name="connsiteY0-618" fmla="*/ 238363 h 884176"/>
                <a:gd name="connsiteX1-619" fmla="*/ 678929 w 1071246"/>
                <a:gd name="connsiteY1-620" fmla="*/ 9009 h 884176"/>
                <a:gd name="connsiteX2-621" fmla="*/ 841891 w 1071246"/>
                <a:gd name="connsiteY2-622" fmla="*/ 75401 h 884176"/>
                <a:gd name="connsiteX3-623" fmla="*/ 1071246 w 1071246"/>
                <a:gd name="connsiteY3-624" fmla="*/ 585412 h 884176"/>
                <a:gd name="connsiteX4-625" fmla="*/ 911301 w 1071246"/>
                <a:gd name="connsiteY4-626" fmla="*/ 688018 h 884176"/>
                <a:gd name="connsiteX5-627" fmla="*/ 781535 w 1071246"/>
                <a:gd name="connsiteY5-628" fmla="*/ 564288 h 884176"/>
                <a:gd name="connsiteX6-629" fmla="*/ 615555 w 1071246"/>
                <a:gd name="connsiteY6-630" fmla="*/ 657840 h 884176"/>
                <a:gd name="connsiteX7-631" fmla="*/ 600466 w 1071246"/>
                <a:gd name="connsiteY7-632" fmla="*/ 823820 h 884176"/>
                <a:gd name="connsiteX8-633" fmla="*/ 434485 w 1071246"/>
                <a:gd name="connsiteY8-634" fmla="*/ 884176 h 884176"/>
                <a:gd name="connsiteX9-635" fmla="*/ 289630 w 1071246"/>
                <a:gd name="connsiteY9-636" fmla="*/ 639733 h 884176"/>
                <a:gd name="connsiteX10-637" fmla="*/ 168917 w 1071246"/>
                <a:gd name="connsiteY10-638" fmla="*/ 730268 h 884176"/>
                <a:gd name="connsiteX11-639" fmla="*/ 84418 w 1071246"/>
                <a:gd name="connsiteY11-640" fmla="*/ 540145 h 884176"/>
                <a:gd name="connsiteX12-641" fmla="*/ 238327 w 1071246"/>
                <a:gd name="connsiteY12-642" fmla="*/ 503931 h 884176"/>
                <a:gd name="connsiteX13-643" fmla="*/ 159864 w 1071246"/>
                <a:gd name="connsiteY13-644" fmla="*/ 238363 h 884176"/>
                <a:gd name="connsiteX0-645" fmla="*/ 159864 w 1071246"/>
                <a:gd name="connsiteY0-646" fmla="*/ 238363 h 884176"/>
                <a:gd name="connsiteX1-647" fmla="*/ 678929 w 1071246"/>
                <a:gd name="connsiteY1-648" fmla="*/ 9009 h 884176"/>
                <a:gd name="connsiteX2-649" fmla="*/ 841891 w 1071246"/>
                <a:gd name="connsiteY2-650" fmla="*/ 75401 h 884176"/>
                <a:gd name="connsiteX3-651" fmla="*/ 1071246 w 1071246"/>
                <a:gd name="connsiteY3-652" fmla="*/ 585412 h 884176"/>
                <a:gd name="connsiteX4-653" fmla="*/ 911301 w 1071246"/>
                <a:gd name="connsiteY4-654" fmla="*/ 688018 h 884176"/>
                <a:gd name="connsiteX5-655" fmla="*/ 781535 w 1071246"/>
                <a:gd name="connsiteY5-656" fmla="*/ 564288 h 884176"/>
                <a:gd name="connsiteX6-657" fmla="*/ 615555 w 1071246"/>
                <a:gd name="connsiteY6-658" fmla="*/ 657840 h 884176"/>
                <a:gd name="connsiteX7-659" fmla="*/ 600466 w 1071246"/>
                <a:gd name="connsiteY7-660" fmla="*/ 823820 h 884176"/>
                <a:gd name="connsiteX8-661" fmla="*/ 434485 w 1071246"/>
                <a:gd name="connsiteY8-662" fmla="*/ 884176 h 884176"/>
                <a:gd name="connsiteX9-663" fmla="*/ 289630 w 1071246"/>
                <a:gd name="connsiteY9-664" fmla="*/ 639733 h 884176"/>
                <a:gd name="connsiteX10-665" fmla="*/ 168917 w 1071246"/>
                <a:gd name="connsiteY10-666" fmla="*/ 730268 h 884176"/>
                <a:gd name="connsiteX11-667" fmla="*/ 84418 w 1071246"/>
                <a:gd name="connsiteY11-668" fmla="*/ 540145 h 884176"/>
                <a:gd name="connsiteX12-669" fmla="*/ 238327 w 1071246"/>
                <a:gd name="connsiteY12-670" fmla="*/ 503931 h 884176"/>
                <a:gd name="connsiteX13-671" fmla="*/ 159864 w 1071246"/>
                <a:gd name="connsiteY13-672" fmla="*/ 238363 h 884176"/>
                <a:gd name="connsiteX0-673" fmla="*/ 159864 w 1071246"/>
                <a:gd name="connsiteY0-674" fmla="*/ 238363 h 884176"/>
                <a:gd name="connsiteX1-675" fmla="*/ 678929 w 1071246"/>
                <a:gd name="connsiteY1-676" fmla="*/ 9009 h 884176"/>
                <a:gd name="connsiteX2-677" fmla="*/ 841891 w 1071246"/>
                <a:gd name="connsiteY2-678" fmla="*/ 75401 h 884176"/>
                <a:gd name="connsiteX3-679" fmla="*/ 1071246 w 1071246"/>
                <a:gd name="connsiteY3-680" fmla="*/ 585412 h 884176"/>
                <a:gd name="connsiteX4-681" fmla="*/ 911301 w 1071246"/>
                <a:gd name="connsiteY4-682" fmla="*/ 688018 h 884176"/>
                <a:gd name="connsiteX5-683" fmla="*/ 781535 w 1071246"/>
                <a:gd name="connsiteY5-684" fmla="*/ 564288 h 884176"/>
                <a:gd name="connsiteX6-685" fmla="*/ 615555 w 1071246"/>
                <a:gd name="connsiteY6-686" fmla="*/ 657840 h 884176"/>
                <a:gd name="connsiteX7-687" fmla="*/ 600466 w 1071246"/>
                <a:gd name="connsiteY7-688" fmla="*/ 823820 h 884176"/>
                <a:gd name="connsiteX8-689" fmla="*/ 434485 w 1071246"/>
                <a:gd name="connsiteY8-690" fmla="*/ 884176 h 884176"/>
                <a:gd name="connsiteX9-691" fmla="*/ 289630 w 1071246"/>
                <a:gd name="connsiteY9-692" fmla="*/ 639733 h 884176"/>
                <a:gd name="connsiteX10-693" fmla="*/ 168917 w 1071246"/>
                <a:gd name="connsiteY10-694" fmla="*/ 730268 h 884176"/>
                <a:gd name="connsiteX11-695" fmla="*/ 84418 w 1071246"/>
                <a:gd name="connsiteY11-696" fmla="*/ 540145 h 884176"/>
                <a:gd name="connsiteX12-697" fmla="*/ 238327 w 1071246"/>
                <a:gd name="connsiteY12-698" fmla="*/ 503931 h 884176"/>
                <a:gd name="connsiteX13-699" fmla="*/ 159864 w 1071246"/>
                <a:gd name="connsiteY13-700" fmla="*/ 238363 h 884176"/>
              </a:gdLst>
              <a:ahLst/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  <a:cxn ang="0">
                  <a:pos x="connsiteX9-19" y="connsiteY9-20"/>
                </a:cxn>
                <a:cxn ang="0">
                  <a:pos x="connsiteX10-21" y="connsiteY10-22"/>
                </a:cxn>
                <a:cxn ang="0">
                  <a:pos x="connsiteX11-23" y="connsiteY11-24"/>
                </a:cxn>
                <a:cxn ang="0">
                  <a:pos x="connsiteX12-25" y="connsiteY12-26"/>
                </a:cxn>
                <a:cxn ang="0">
                  <a:pos x="connsiteX13-27" y="connsiteY13-28"/>
                </a:cxn>
              </a:cxnLst>
              <a:rect l="l" t="t" r="r" b="b"/>
              <a:pathLst>
                <a:path w="1071246" h="884176">
                  <a:moveTo>
                    <a:pt x="159864" y="238363"/>
                  </a:moveTo>
                  <a:lnTo>
                    <a:pt x="678929" y="9009"/>
                  </a:lnTo>
                  <a:cubicBezTo>
                    <a:pt x="733250" y="-11109"/>
                    <a:pt x="805677" y="-1051"/>
                    <a:pt x="841891" y="75401"/>
                  </a:cubicBezTo>
                  <a:lnTo>
                    <a:pt x="1071246" y="585412"/>
                  </a:lnTo>
                  <a:cubicBezTo>
                    <a:pt x="1023966" y="631685"/>
                    <a:pt x="964616" y="653816"/>
                    <a:pt x="911301" y="688018"/>
                  </a:cubicBezTo>
                  <a:cubicBezTo>
                    <a:pt x="813725" y="740327"/>
                    <a:pt x="791594" y="617603"/>
                    <a:pt x="781535" y="564288"/>
                  </a:cubicBezTo>
                  <a:cubicBezTo>
                    <a:pt x="720172" y="320850"/>
                    <a:pt x="441527" y="472747"/>
                    <a:pt x="615555" y="657840"/>
                  </a:cubicBezTo>
                  <a:cubicBezTo>
                    <a:pt x="698042" y="740327"/>
                    <a:pt x="647745" y="804707"/>
                    <a:pt x="600466" y="823820"/>
                  </a:cubicBezTo>
                  <a:cubicBezTo>
                    <a:pt x="545139" y="843939"/>
                    <a:pt x="504901" y="873110"/>
                    <a:pt x="434485" y="884176"/>
                  </a:cubicBezTo>
                  <a:cubicBezTo>
                    <a:pt x="434485" y="784588"/>
                    <a:pt x="374129" y="678965"/>
                    <a:pt x="289630" y="639733"/>
                  </a:cubicBezTo>
                  <a:cubicBezTo>
                    <a:pt x="252410" y="675947"/>
                    <a:pt x="221226" y="706125"/>
                    <a:pt x="168917" y="730268"/>
                  </a:cubicBezTo>
                  <a:cubicBezTo>
                    <a:pt x="-7122" y="808731"/>
                    <a:pt x="-62449" y="573340"/>
                    <a:pt x="84418" y="540145"/>
                  </a:cubicBezTo>
                  <a:cubicBezTo>
                    <a:pt x="141756" y="531092"/>
                    <a:pt x="199096" y="537126"/>
                    <a:pt x="238327" y="503931"/>
                  </a:cubicBezTo>
                  <a:cubicBezTo>
                    <a:pt x="272530" y="412390"/>
                    <a:pt x="210161" y="326886"/>
                    <a:pt x="159864" y="238363"/>
                  </a:cubicBezTo>
                  <a:close/>
                </a:path>
              </a:pathLst>
            </a:custGeom>
            <a:solidFill>
              <a:srgbClr val="1D6FA9"/>
            </a:solidFill>
            <a:ln>
              <a:noFill/>
            </a:ln>
            <a:effectLst>
              <a:outerShdw blurRad="101600" dist="254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74" name="矩形 73"/>
            <p:cNvSpPr/>
            <p:nvPr/>
          </p:nvSpPr>
          <p:spPr>
            <a:xfrm>
              <a:off x="3448236" y="2205509"/>
              <a:ext cx="582138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sz="2800" b="1" dirty="0">
                  <a:solidFill>
                    <a:prstClr val="white"/>
                  </a:solidFill>
                  <a:latin typeface="Agency FB" panose="020B0503020202020204" pitchFamily="34" charset="0"/>
                  <a:ea typeface="微软雅黑" panose="020B0503020204020204" pitchFamily="34" charset="-122"/>
                </a:rPr>
                <a:t>A</a:t>
              </a:r>
              <a:endParaRPr lang="zh-CN" altLang="en-US" sz="2800" b="1" dirty="0">
                <a:solidFill>
                  <a:prstClr val="white"/>
                </a:solidFill>
                <a:latin typeface="Agency FB" panose="020B0503020202020204" pitchFamily="34" charset="0"/>
                <a:ea typeface="微软雅黑" panose="020B0503020204020204" pitchFamily="34" charset="-122"/>
              </a:endParaRPr>
            </a:p>
          </p:txBody>
        </p:sp>
        <p:sp>
          <p:nvSpPr>
            <p:cNvPr id="75" name="矩形 74"/>
            <p:cNvSpPr/>
            <p:nvPr/>
          </p:nvSpPr>
          <p:spPr>
            <a:xfrm>
              <a:off x="4812549" y="3867937"/>
              <a:ext cx="582138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sz="2800" b="1" dirty="0">
                  <a:solidFill>
                    <a:prstClr val="white"/>
                  </a:solidFill>
                  <a:latin typeface="Agency FB" panose="020B0503020202020204" pitchFamily="34" charset="0"/>
                  <a:ea typeface="微软雅黑" panose="020B0503020204020204" pitchFamily="34" charset="-122"/>
                </a:rPr>
                <a:t>B</a:t>
              </a:r>
              <a:endParaRPr lang="zh-CN" altLang="en-US" sz="2800" b="1" dirty="0">
                <a:solidFill>
                  <a:prstClr val="white"/>
                </a:solidFill>
                <a:latin typeface="Agency FB" panose="020B0503020202020204" pitchFamily="34" charset="0"/>
                <a:ea typeface="微软雅黑" panose="020B0503020204020204" pitchFamily="34" charset="-122"/>
              </a:endParaRPr>
            </a:p>
          </p:txBody>
        </p:sp>
        <p:sp>
          <p:nvSpPr>
            <p:cNvPr id="76" name="矩形 75"/>
            <p:cNvSpPr/>
            <p:nvPr/>
          </p:nvSpPr>
          <p:spPr>
            <a:xfrm>
              <a:off x="2079341" y="3551876"/>
              <a:ext cx="582138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sz="2800" b="1" dirty="0">
                  <a:solidFill>
                    <a:prstClr val="white"/>
                  </a:solidFill>
                  <a:latin typeface="Agency FB" panose="020B0503020202020204" pitchFamily="34" charset="0"/>
                  <a:ea typeface="微软雅黑" panose="020B0503020204020204" pitchFamily="34" charset="-122"/>
                </a:rPr>
                <a:t>C</a:t>
              </a:r>
              <a:endParaRPr lang="zh-CN" altLang="en-US" sz="2800" b="1" dirty="0">
                <a:solidFill>
                  <a:prstClr val="white"/>
                </a:solidFill>
                <a:latin typeface="Agency FB" panose="020B0503020202020204" pitchFamily="34" charset="0"/>
                <a:ea typeface="微软雅黑" panose="020B0503020204020204" pitchFamily="34" charset="-122"/>
              </a:endParaRPr>
            </a:p>
          </p:txBody>
        </p:sp>
        <p:sp>
          <p:nvSpPr>
            <p:cNvPr id="77" name="矩形 76"/>
            <p:cNvSpPr/>
            <p:nvPr/>
          </p:nvSpPr>
          <p:spPr>
            <a:xfrm>
              <a:off x="2957178" y="4775276"/>
              <a:ext cx="582138" cy="52322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en-US" altLang="zh-CN" sz="2800" b="1" dirty="0">
                  <a:solidFill>
                    <a:prstClr val="white"/>
                  </a:solidFill>
                  <a:latin typeface="Agency FB" panose="020B0503020202020204" pitchFamily="34" charset="0"/>
                  <a:ea typeface="微软雅黑" panose="020B0503020204020204" pitchFamily="34" charset="-122"/>
                </a:rPr>
                <a:t>D</a:t>
              </a:r>
              <a:endParaRPr lang="zh-CN" altLang="en-US" sz="2800" b="1" dirty="0">
                <a:solidFill>
                  <a:prstClr val="white"/>
                </a:solidFill>
                <a:latin typeface="Agency FB" panose="020B0503020202020204" pitchFamily="34" charset="0"/>
                <a:ea typeface="微软雅黑" panose="020B0503020204020204" pitchFamily="34" charset="-122"/>
              </a:endParaRPr>
            </a:p>
          </p:txBody>
        </p:sp>
        <p:sp>
          <p:nvSpPr>
            <p:cNvPr id="78" name="文本框 77"/>
            <p:cNvSpPr txBox="1"/>
            <p:nvPr/>
          </p:nvSpPr>
          <p:spPr>
            <a:xfrm rot="2614087">
              <a:off x="1610385" y="4745244"/>
              <a:ext cx="309880" cy="70675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endParaRPr lang="zh-CN" altLang="en-US" sz="4000" b="1" dirty="0">
                <a:solidFill>
                  <a:schemeClr val="bg1"/>
                </a:solidFill>
                <a:latin typeface="幼圆" panose="02010509060101010101" pitchFamily="49" charset="-122"/>
                <a:ea typeface="幼圆" panose="02010509060101010101" pitchFamily="49" charset="-122"/>
              </a:endParaRPr>
            </a:p>
          </p:txBody>
        </p:sp>
      </p:grpSp>
      <p:grpSp>
        <p:nvGrpSpPr>
          <p:cNvPr id="79" name="组合 78"/>
          <p:cNvGrpSpPr/>
          <p:nvPr/>
        </p:nvGrpSpPr>
        <p:grpSpPr>
          <a:xfrm>
            <a:off x="6726557" y="1714381"/>
            <a:ext cx="809707" cy="809707"/>
            <a:chOff x="1494502" y="4567090"/>
            <a:chExt cx="1208697" cy="1208697"/>
          </a:xfrm>
        </p:grpSpPr>
        <p:sp>
          <p:nvSpPr>
            <p:cNvPr id="80" name="椭圆 79"/>
            <p:cNvSpPr>
              <a:spLocks noChangeAspect="1"/>
            </p:cNvSpPr>
            <p:nvPr/>
          </p:nvSpPr>
          <p:spPr>
            <a:xfrm>
              <a:off x="1494502" y="4567090"/>
              <a:ext cx="1208697" cy="1208697"/>
            </a:xfrm>
            <a:prstGeom prst="ellipse">
              <a:avLst/>
            </a:prstGeom>
            <a:gradFill flip="none" rotWithShape="1">
              <a:gsLst>
                <a:gs pos="0">
                  <a:schemeClr val="bg1">
                    <a:lumMod val="95000"/>
                    <a:lumOff val="5000"/>
                  </a:schemeClr>
                </a:gs>
                <a:gs pos="0">
                  <a:schemeClr val="bg1">
                    <a:lumMod val="75000"/>
                  </a:schemeClr>
                </a:gs>
                <a:gs pos="70000">
                  <a:srgbClr val="FAFAFA"/>
                </a:gs>
              </a:gsLst>
              <a:lin ang="8100000" scaled="1"/>
              <a:tileRect/>
            </a:gradFill>
            <a:ln w="19050">
              <a:solidFill>
                <a:schemeClr val="bg1"/>
              </a:solidFill>
            </a:ln>
            <a:effectLst>
              <a:outerShdw blurRad="190500" dist="63500" dir="8100000" algn="tr" rotWithShape="0">
                <a:prstClr val="black">
                  <a:alpha val="15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2135"/>
            </a:p>
          </p:txBody>
        </p:sp>
        <p:sp>
          <p:nvSpPr>
            <p:cNvPr id="81" name="文本框 80"/>
            <p:cNvSpPr txBox="1"/>
            <p:nvPr/>
          </p:nvSpPr>
          <p:spPr>
            <a:xfrm>
              <a:off x="1653611" y="4765095"/>
              <a:ext cx="1003102" cy="87292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zh-CN" sz="3200" b="1" dirty="0">
                  <a:solidFill>
                    <a:srgbClr val="1D6FA9"/>
                  </a:solidFill>
                  <a:latin typeface="Arial Rounded MT Bold" panose="020F0704030504030204" pitchFamily="34" charset="0"/>
                  <a:ea typeface="Kozuka Mincho Pr6N H" panose="02020900000000000000" pitchFamily="18" charset="-128"/>
                  <a:cs typeface="Arial Unicode MS" panose="020B0604020202020204" pitchFamily="34" charset="-122"/>
                </a:rPr>
                <a:t>01</a:t>
              </a:r>
              <a:endParaRPr lang="zh-CN" altLang="en-US" sz="3200" b="1" dirty="0">
                <a:solidFill>
                  <a:srgbClr val="1D6FA9"/>
                </a:solidFill>
                <a:latin typeface="Arial Rounded MT Bold" panose="020F0704030504030204" pitchFamily="34" charset="0"/>
                <a:ea typeface="Kozuka Mincho Pr6N H" panose="02020900000000000000" pitchFamily="18" charset="-128"/>
                <a:cs typeface="Arial Unicode MS" panose="020B0604020202020204" pitchFamily="34" charset="-122"/>
              </a:endParaRPr>
            </a:p>
          </p:txBody>
        </p:sp>
      </p:grpSp>
      <p:grpSp>
        <p:nvGrpSpPr>
          <p:cNvPr id="82" name="组合 81"/>
          <p:cNvGrpSpPr/>
          <p:nvPr/>
        </p:nvGrpSpPr>
        <p:grpSpPr>
          <a:xfrm>
            <a:off x="6747654" y="2934980"/>
            <a:ext cx="809707" cy="809707"/>
            <a:chOff x="3458803" y="1813232"/>
            <a:chExt cx="1208697" cy="1208697"/>
          </a:xfrm>
        </p:grpSpPr>
        <p:sp>
          <p:nvSpPr>
            <p:cNvPr id="83" name="椭圆 82"/>
            <p:cNvSpPr>
              <a:spLocks noChangeAspect="1"/>
            </p:cNvSpPr>
            <p:nvPr/>
          </p:nvSpPr>
          <p:spPr>
            <a:xfrm>
              <a:off x="3458803" y="1813232"/>
              <a:ext cx="1208697" cy="1208697"/>
            </a:xfrm>
            <a:prstGeom prst="ellipse">
              <a:avLst/>
            </a:prstGeom>
            <a:gradFill flip="none" rotWithShape="1">
              <a:gsLst>
                <a:gs pos="0">
                  <a:schemeClr val="bg1">
                    <a:lumMod val="95000"/>
                    <a:lumOff val="5000"/>
                  </a:schemeClr>
                </a:gs>
                <a:gs pos="0">
                  <a:schemeClr val="bg1">
                    <a:lumMod val="75000"/>
                  </a:schemeClr>
                </a:gs>
                <a:gs pos="70000">
                  <a:srgbClr val="FAFAFA"/>
                </a:gs>
              </a:gsLst>
              <a:lin ang="8100000" scaled="1"/>
              <a:tileRect/>
            </a:gradFill>
            <a:ln w="19050">
              <a:solidFill>
                <a:schemeClr val="bg1"/>
              </a:solidFill>
            </a:ln>
            <a:effectLst>
              <a:outerShdw blurRad="190500" dist="63500" dir="8100000" algn="tr" rotWithShape="0">
                <a:prstClr val="black">
                  <a:alpha val="15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2135"/>
            </a:p>
          </p:txBody>
        </p:sp>
        <p:sp>
          <p:nvSpPr>
            <p:cNvPr id="84" name="文本框 83"/>
            <p:cNvSpPr txBox="1"/>
            <p:nvPr/>
          </p:nvSpPr>
          <p:spPr>
            <a:xfrm>
              <a:off x="3605334" y="1995368"/>
              <a:ext cx="1003102" cy="87292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zh-CN" sz="3200" b="1" dirty="0">
                  <a:solidFill>
                    <a:srgbClr val="1F9776"/>
                  </a:solidFill>
                  <a:latin typeface="Arial Rounded MT Bold" panose="020F0704030504030204" pitchFamily="34" charset="0"/>
                  <a:ea typeface="Kozuka Mincho Pr6N H" panose="02020900000000000000" pitchFamily="18" charset="-128"/>
                  <a:cs typeface="Arial Unicode MS" panose="020B0604020202020204" pitchFamily="34" charset="-122"/>
                </a:rPr>
                <a:t>02</a:t>
              </a:r>
              <a:endParaRPr lang="zh-CN" altLang="en-US" sz="3200" b="1" dirty="0">
                <a:solidFill>
                  <a:srgbClr val="1F9776"/>
                </a:solidFill>
                <a:latin typeface="Arial Rounded MT Bold" panose="020F0704030504030204" pitchFamily="34" charset="0"/>
                <a:ea typeface="Kozuka Mincho Pr6N H" panose="02020900000000000000" pitchFamily="18" charset="-128"/>
                <a:cs typeface="Arial Unicode MS" panose="020B0604020202020204" pitchFamily="34" charset="-122"/>
              </a:endParaRPr>
            </a:p>
          </p:txBody>
        </p:sp>
      </p:grpSp>
      <p:grpSp>
        <p:nvGrpSpPr>
          <p:cNvPr id="85" name="组合 84"/>
          <p:cNvGrpSpPr/>
          <p:nvPr/>
        </p:nvGrpSpPr>
        <p:grpSpPr>
          <a:xfrm>
            <a:off x="6776950" y="4196493"/>
            <a:ext cx="809707" cy="809707"/>
            <a:chOff x="5399543" y="4567090"/>
            <a:chExt cx="1208697" cy="1208697"/>
          </a:xfrm>
        </p:grpSpPr>
        <p:sp>
          <p:nvSpPr>
            <p:cNvPr id="86" name="椭圆 85"/>
            <p:cNvSpPr>
              <a:spLocks noChangeAspect="1"/>
            </p:cNvSpPr>
            <p:nvPr/>
          </p:nvSpPr>
          <p:spPr>
            <a:xfrm>
              <a:off x="5399543" y="4567090"/>
              <a:ext cx="1208697" cy="1208697"/>
            </a:xfrm>
            <a:prstGeom prst="ellipse">
              <a:avLst/>
            </a:prstGeom>
            <a:gradFill flip="none" rotWithShape="1">
              <a:gsLst>
                <a:gs pos="0">
                  <a:schemeClr val="bg1">
                    <a:lumMod val="95000"/>
                    <a:lumOff val="5000"/>
                  </a:schemeClr>
                </a:gs>
                <a:gs pos="0">
                  <a:schemeClr val="bg1">
                    <a:lumMod val="75000"/>
                  </a:schemeClr>
                </a:gs>
                <a:gs pos="70000">
                  <a:srgbClr val="FAFAFA"/>
                </a:gs>
              </a:gsLst>
              <a:lin ang="8100000" scaled="1"/>
              <a:tileRect/>
            </a:gradFill>
            <a:ln w="19050">
              <a:solidFill>
                <a:schemeClr val="bg1"/>
              </a:solidFill>
            </a:ln>
            <a:effectLst>
              <a:outerShdw blurRad="190500" dist="63500" dir="8100000" algn="tr" rotWithShape="0">
                <a:prstClr val="black">
                  <a:alpha val="15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2135"/>
            </a:p>
          </p:txBody>
        </p:sp>
        <p:sp>
          <p:nvSpPr>
            <p:cNvPr id="87" name="文本框 86"/>
            <p:cNvSpPr txBox="1"/>
            <p:nvPr/>
          </p:nvSpPr>
          <p:spPr>
            <a:xfrm>
              <a:off x="5546074" y="4765095"/>
              <a:ext cx="1003102" cy="87292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zh-CN" sz="3200" b="1" dirty="0">
                  <a:solidFill>
                    <a:srgbClr val="89C145"/>
                  </a:solidFill>
                  <a:latin typeface="Arial Rounded MT Bold" panose="020F0704030504030204" pitchFamily="34" charset="0"/>
                  <a:ea typeface="Kozuka Mincho Pr6N H" panose="02020900000000000000" pitchFamily="18" charset="-128"/>
                  <a:cs typeface="Arial Unicode MS" panose="020B0604020202020204" pitchFamily="34" charset="-122"/>
                </a:rPr>
                <a:t>03</a:t>
              </a:r>
              <a:endParaRPr lang="zh-CN" altLang="en-US" sz="3200" b="1" dirty="0">
                <a:solidFill>
                  <a:srgbClr val="89C145"/>
                </a:solidFill>
                <a:latin typeface="Arial Rounded MT Bold" panose="020F0704030504030204" pitchFamily="34" charset="0"/>
                <a:ea typeface="Kozuka Mincho Pr6N H" panose="02020900000000000000" pitchFamily="18" charset="-128"/>
                <a:cs typeface="Arial Unicode MS" panose="020B0604020202020204" pitchFamily="34" charset="-122"/>
              </a:endParaRPr>
            </a:p>
          </p:txBody>
        </p:sp>
      </p:grpSp>
      <p:grpSp>
        <p:nvGrpSpPr>
          <p:cNvPr id="88" name="组合 87"/>
          <p:cNvGrpSpPr/>
          <p:nvPr/>
        </p:nvGrpSpPr>
        <p:grpSpPr>
          <a:xfrm>
            <a:off x="6777677" y="5458006"/>
            <a:ext cx="809707" cy="809707"/>
            <a:chOff x="7371602" y="1806519"/>
            <a:chExt cx="1208697" cy="1208697"/>
          </a:xfrm>
        </p:grpSpPr>
        <p:sp>
          <p:nvSpPr>
            <p:cNvPr id="89" name="椭圆 88"/>
            <p:cNvSpPr>
              <a:spLocks noChangeAspect="1"/>
            </p:cNvSpPr>
            <p:nvPr/>
          </p:nvSpPr>
          <p:spPr>
            <a:xfrm>
              <a:off x="7371602" y="1806519"/>
              <a:ext cx="1208697" cy="1208697"/>
            </a:xfrm>
            <a:prstGeom prst="ellipse">
              <a:avLst/>
            </a:prstGeom>
            <a:gradFill flip="none" rotWithShape="1">
              <a:gsLst>
                <a:gs pos="0">
                  <a:schemeClr val="bg1">
                    <a:lumMod val="95000"/>
                    <a:lumOff val="5000"/>
                  </a:schemeClr>
                </a:gs>
                <a:gs pos="0">
                  <a:schemeClr val="bg1">
                    <a:lumMod val="75000"/>
                  </a:schemeClr>
                </a:gs>
                <a:gs pos="70000">
                  <a:srgbClr val="FAFAFA"/>
                </a:gs>
              </a:gsLst>
              <a:lin ang="8100000" scaled="1"/>
              <a:tileRect/>
            </a:gradFill>
            <a:ln w="19050">
              <a:solidFill>
                <a:schemeClr val="bg1"/>
              </a:solidFill>
            </a:ln>
            <a:effectLst>
              <a:outerShdw blurRad="190500" dist="63500" dir="8100000" algn="tr" rotWithShape="0">
                <a:prstClr val="black">
                  <a:alpha val="15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2135"/>
            </a:p>
          </p:txBody>
        </p:sp>
        <p:sp>
          <p:nvSpPr>
            <p:cNvPr id="90" name="文本框 89"/>
            <p:cNvSpPr txBox="1"/>
            <p:nvPr/>
          </p:nvSpPr>
          <p:spPr>
            <a:xfrm>
              <a:off x="7518133" y="2002081"/>
              <a:ext cx="1003102" cy="87292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zh-CN" sz="3200" b="1" dirty="0">
                  <a:solidFill>
                    <a:srgbClr val="F29C15"/>
                  </a:solidFill>
                  <a:latin typeface="Arial Rounded MT Bold" panose="020F0704030504030204" pitchFamily="34" charset="0"/>
                  <a:ea typeface="Kozuka Mincho Pr6N H" panose="02020900000000000000" pitchFamily="18" charset="-128"/>
                  <a:cs typeface="Arial Unicode MS" panose="020B0604020202020204" pitchFamily="34" charset="-122"/>
                </a:rPr>
                <a:t>04</a:t>
              </a:r>
              <a:endParaRPr lang="zh-CN" altLang="en-US" sz="3200" b="1" dirty="0">
                <a:solidFill>
                  <a:srgbClr val="F29C15"/>
                </a:solidFill>
                <a:latin typeface="Arial Rounded MT Bold" panose="020F0704030504030204" pitchFamily="34" charset="0"/>
                <a:ea typeface="Kozuka Mincho Pr6N H" panose="02020900000000000000" pitchFamily="18" charset="-128"/>
                <a:cs typeface="Arial Unicode MS" panose="020B0604020202020204" pitchFamily="34" charset="-122"/>
              </a:endParaRPr>
            </a:p>
          </p:txBody>
        </p:sp>
      </p:grpSp>
      <p:sp>
        <p:nvSpPr>
          <p:cNvPr id="91" name="文本框 90"/>
          <p:cNvSpPr txBox="1"/>
          <p:nvPr/>
        </p:nvSpPr>
        <p:spPr>
          <a:xfrm>
            <a:off x="7852689" y="2730142"/>
            <a:ext cx="4061460" cy="1014730"/>
          </a:xfrm>
          <a:prstGeom prst="rect">
            <a:avLst/>
          </a:prstGeom>
          <a:noFill/>
          <a:effectLst/>
        </p:spPr>
        <p:txBody>
          <a:bodyPr wrap="none" rtlCol="0">
            <a:spAutoFit/>
          </a:bodyPr>
          <a:lstStyle/>
          <a:p>
            <a:pPr algn="l"/>
            <a:r>
              <a:rPr lang="zh-CN" altLang="en-US" sz="2000" dirty="0">
                <a:solidFill>
                  <a:srgbClr val="1F977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several large corporations using</a:t>
            </a:r>
            <a:endParaRPr lang="zh-CN" altLang="en-US" sz="2000" dirty="0">
              <a:solidFill>
                <a:srgbClr val="1F9776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/>
            <a:r>
              <a:rPr lang="zh-CN" altLang="en-US" sz="2000" dirty="0">
                <a:solidFill>
                  <a:srgbClr val="1F977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all means possible to gain </a:t>
            </a:r>
            <a:endParaRPr lang="zh-CN" altLang="en-US" sz="2000" dirty="0">
              <a:solidFill>
                <a:srgbClr val="1F9776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/>
            <a:r>
              <a:rPr lang="zh-CN" altLang="en-US" sz="2000" dirty="0">
                <a:solidFill>
                  <a:srgbClr val="1F977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competitive advantage.</a:t>
            </a:r>
            <a:endParaRPr lang="zh-CN" altLang="en-US" sz="2000" dirty="0">
              <a:solidFill>
                <a:srgbClr val="1F9776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92" name="文本框 91"/>
          <p:cNvSpPr txBox="1"/>
          <p:nvPr/>
        </p:nvSpPr>
        <p:spPr>
          <a:xfrm>
            <a:off x="7738389" y="1397527"/>
            <a:ext cx="4828540" cy="1229995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 algn="l"/>
            <a:r>
              <a:rPr lang="zh-CN" altLang="en-US" sz="2000" dirty="0">
                <a:solidFill>
                  <a:srgbClr val="1D6FA9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  <a:r>
              <a:rPr lang="zh-CN" altLang="en-US" dirty="0">
                <a:solidFill>
                  <a:srgbClr val="1D6FA9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optimization of business operations </a:t>
            </a:r>
            <a:endParaRPr lang="zh-CN" altLang="en-US" dirty="0">
              <a:solidFill>
                <a:srgbClr val="1D6FA9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/>
            <a:r>
              <a:rPr lang="zh-CN" altLang="en-US" dirty="0">
                <a:solidFill>
                  <a:srgbClr val="1D6FA9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and the implementation of new, more </a:t>
            </a:r>
            <a:endParaRPr lang="zh-CN" altLang="en-US" dirty="0">
              <a:solidFill>
                <a:srgbClr val="1D6FA9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/>
            <a:r>
              <a:rPr lang="zh-CN" altLang="en-US" dirty="0">
                <a:solidFill>
                  <a:srgbClr val="1D6FA9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efficient business practices</a:t>
            </a:r>
            <a:endParaRPr lang="zh-CN" altLang="en-US" dirty="0">
              <a:solidFill>
                <a:srgbClr val="1D6FA9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endParaRPr lang="en-US" altLang="zh-CN" dirty="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93" name="文本框 92"/>
          <p:cNvSpPr txBox="1"/>
          <p:nvPr/>
        </p:nvSpPr>
        <p:spPr>
          <a:xfrm>
            <a:off x="7879359" y="4016002"/>
            <a:ext cx="4312920" cy="1014730"/>
          </a:xfrm>
          <a:prstGeom prst="rect">
            <a:avLst/>
          </a:prstGeom>
          <a:noFill/>
          <a:effectLst/>
        </p:spPr>
        <p:txBody>
          <a:bodyPr wrap="none" rtlCol="0">
            <a:spAutoFit/>
          </a:bodyPr>
          <a:lstStyle/>
          <a:p>
            <a:pPr algn="l"/>
            <a:r>
              <a:rPr lang="zh-CN" altLang="en-US" sz="2000" dirty="0">
                <a:solidFill>
                  <a:srgbClr val="89C14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Costco has to commit to the idea </a:t>
            </a:r>
            <a:endParaRPr lang="zh-CN" altLang="en-US" sz="2000" dirty="0">
              <a:solidFill>
                <a:srgbClr val="89C145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/>
            <a:r>
              <a:rPr lang="zh-CN" altLang="en-US" sz="2000" dirty="0">
                <a:solidFill>
                  <a:srgbClr val="89C14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of service quality improvement </a:t>
            </a:r>
            <a:endParaRPr lang="zh-CN" altLang="en-US" sz="2000" dirty="0">
              <a:solidFill>
                <a:srgbClr val="89C145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/>
            <a:r>
              <a:rPr lang="zh-CN" altLang="en-US" sz="2000" dirty="0">
                <a:solidFill>
                  <a:srgbClr val="89C14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to remain competitive.</a:t>
            </a:r>
            <a:endParaRPr lang="en-US" altLang="zh-CN" sz="2800" dirty="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94" name="文本框 93"/>
          <p:cNvSpPr txBox="1"/>
          <p:nvPr/>
        </p:nvSpPr>
        <p:spPr>
          <a:xfrm>
            <a:off x="7852341" y="5301796"/>
            <a:ext cx="4387215" cy="1198880"/>
          </a:xfrm>
          <a:prstGeom prst="rect">
            <a:avLst/>
          </a:prstGeom>
          <a:noFill/>
          <a:effectLst/>
        </p:spPr>
        <p:txBody>
          <a:bodyPr wrap="none" rtlCol="0">
            <a:spAutoFit/>
          </a:bodyPr>
          <a:lstStyle/>
          <a:p>
            <a:pPr algn="l"/>
            <a:r>
              <a:rPr lang="zh-CN" altLang="en-US" dirty="0">
                <a:solidFill>
                  <a:srgbClr val="F29C1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High-quality customer service results </a:t>
            </a:r>
            <a:endParaRPr lang="zh-CN" altLang="en-US" dirty="0">
              <a:solidFill>
                <a:srgbClr val="F29C15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/>
            <a:r>
              <a:rPr lang="zh-CN" altLang="en-US" dirty="0">
                <a:solidFill>
                  <a:srgbClr val="F29C1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in higher customer satisfaction, which </a:t>
            </a:r>
            <a:endParaRPr lang="zh-CN" altLang="en-US" dirty="0">
              <a:solidFill>
                <a:srgbClr val="F29C15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/>
            <a:r>
              <a:rPr lang="zh-CN" altLang="en-US" dirty="0">
                <a:solidFill>
                  <a:srgbClr val="F29C1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means that fewer customers would </a:t>
            </a:r>
            <a:endParaRPr lang="zh-CN" altLang="en-US" dirty="0">
              <a:solidFill>
                <a:srgbClr val="F29C15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l"/>
            <a:r>
              <a:rPr lang="zh-CN" altLang="en-US" dirty="0">
                <a:solidFill>
                  <a:srgbClr val="F29C15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discontinue their membership. </a:t>
            </a:r>
            <a:endParaRPr lang="en-US" altLang="zh-CN" dirty="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 advClick="0" advTm="0">
        <p14:doors dir="vert"/>
      </p:transition>
    </mc:Choice>
    <mc:Fallback>
      <p:transition spd="slow" advClick="0" advTm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1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16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500"/>
                            </p:stCondLst>
                            <p:childTnLst>
                              <p:par>
                                <p:cTn id="4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8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8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8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" grpId="0" bldLvl="0" animBg="1"/>
      <p:bldP spid="92" grpId="0" bldLvl="0" animBg="1"/>
      <p:bldP spid="93" grpId="0" bldLvl="0" animBg="1"/>
      <p:bldP spid="94" grpId="0" bldLvl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100000">
              <a:srgbClr val="E6E6E6"/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矩形 49"/>
          <p:cNvSpPr/>
          <p:nvPr/>
        </p:nvSpPr>
        <p:spPr>
          <a:xfrm>
            <a:off x="451165" y="-1250822"/>
            <a:ext cx="652635" cy="995099"/>
          </a:xfrm>
          <a:prstGeom prst="rect">
            <a:avLst/>
          </a:prstGeom>
          <a:solidFill>
            <a:srgbClr val="1D6FA9"/>
          </a:solidFill>
          <a:ln>
            <a:noFill/>
          </a:ln>
          <a:effectLst>
            <a:outerShdw blurRad="635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1" name="矩形 50"/>
          <p:cNvSpPr/>
          <p:nvPr/>
        </p:nvSpPr>
        <p:spPr>
          <a:xfrm>
            <a:off x="1250865" y="-1250822"/>
            <a:ext cx="652635" cy="995099"/>
          </a:xfrm>
          <a:prstGeom prst="rect">
            <a:avLst/>
          </a:prstGeom>
          <a:solidFill>
            <a:srgbClr val="1F9776"/>
          </a:solidFill>
          <a:ln>
            <a:noFill/>
          </a:ln>
          <a:effectLst>
            <a:outerShdw blurRad="635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2" name="矩形 51"/>
          <p:cNvSpPr/>
          <p:nvPr/>
        </p:nvSpPr>
        <p:spPr>
          <a:xfrm>
            <a:off x="2050564" y="-1250822"/>
            <a:ext cx="652635" cy="995099"/>
          </a:xfrm>
          <a:prstGeom prst="rect">
            <a:avLst/>
          </a:prstGeom>
          <a:solidFill>
            <a:srgbClr val="89C145"/>
          </a:solidFill>
          <a:ln>
            <a:noFill/>
          </a:ln>
          <a:effectLst>
            <a:outerShdw blurRad="635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3" name="矩形 52"/>
          <p:cNvSpPr/>
          <p:nvPr/>
        </p:nvSpPr>
        <p:spPr>
          <a:xfrm>
            <a:off x="2850264" y="-1250822"/>
            <a:ext cx="652635" cy="995099"/>
          </a:xfrm>
          <a:prstGeom prst="rect">
            <a:avLst/>
          </a:prstGeom>
          <a:solidFill>
            <a:srgbClr val="F29C15"/>
          </a:solidFill>
          <a:ln>
            <a:noFill/>
          </a:ln>
          <a:effectLst>
            <a:outerShdw blurRad="635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4" name="矩形 53"/>
          <p:cNvSpPr/>
          <p:nvPr/>
        </p:nvSpPr>
        <p:spPr>
          <a:xfrm>
            <a:off x="3649964" y="-1250822"/>
            <a:ext cx="652635" cy="995099"/>
          </a:xfrm>
          <a:prstGeom prst="rect">
            <a:avLst/>
          </a:prstGeom>
          <a:solidFill>
            <a:srgbClr val="CA2A2B"/>
          </a:solidFill>
          <a:ln>
            <a:noFill/>
          </a:ln>
          <a:effectLst>
            <a:outerShdw blurRad="635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5" name="矩形 44"/>
          <p:cNvSpPr/>
          <p:nvPr/>
        </p:nvSpPr>
        <p:spPr>
          <a:xfrm rot="2700000">
            <a:off x="2455545" y="2606040"/>
            <a:ext cx="1859280" cy="1759585"/>
          </a:xfrm>
          <a:prstGeom prst="rect">
            <a:avLst/>
          </a:prstGeom>
          <a:solidFill>
            <a:srgbClr val="1D6FA9"/>
          </a:solidFill>
          <a:ln>
            <a:noFill/>
          </a:ln>
          <a:effectLst>
            <a:outerShdw blurRad="190500" dist="12700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2" name="组合 1"/>
          <p:cNvGrpSpPr/>
          <p:nvPr/>
        </p:nvGrpSpPr>
        <p:grpSpPr>
          <a:xfrm>
            <a:off x="558499" y="1277427"/>
            <a:ext cx="3215404" cy="4457419"/>
            <a:chOff x="560404" y="1296477"/>
            <a:chExt cx="3215404" cy="4457419"/>
          </a:xfrm>
        </p:grpSpPr>
        <p:sp>
          <p:nvSpPr>
            <p:cNvPr id="46" name="矩形 45"/>
            <p:cNvSpPr/>
            <p:nvPr/>
          </p:nvSpPr>
          <p:spPr>
            <a:xfrm rot="2700000">
              <a:off x="3127598" y="1296477"/>
              <a:ext cx="648210" cy="648210"/>
            </a:xfrm>
            <a:prstGeom prst="rect">
              <a:avLst/>
            </a:prstGeom>
            <a:solidFill>
              <a:srgbClr val="1F977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47" name="矩形 46"/>
            <p:cNvSpPr/>
            <p:nvPr/>
          </p:nvSpPr>
          <p:spPr>
            <a:xfrm rot="2700000">
              <a:off x="1242987" y="3181089"/>
              <a:ext cx="648210" cy="648210"/>
            </a:xfrm>
            <a:prstGeom prst="rect">
              <a:avLst/>
            </a:prstGeom>
            <a:solidFill>
              <a:srgbClr val="F29C1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48" name="矩形 47"/>
            <p:cNvSpPr/>
            <p:nvPr/>
          </p:nvSpPr>
          <p:spPr>
            <a:xfrm rot="2700000">
              <a:off x="1336254" y="4059163"/>
              <a:ext cx="461671" cy="461671"/>
            </a:xfrm>
            <a:prstGeom prst="rect">
              <a:avLst/>
            </a:prstGeom>
            <a:solidFill>
              <a:srgbClr val="CA2A2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49" name="矩形 48"/>
            <p:cNvSpPr/>
            <p:nvPr/>
          </p:nvSpPr>
          <p:spPr>
            <a:xfrm rot="2700000">
              <a:off x="2513787" y="1428488"/>
              <a:ext cx="384187" cy="384187"/>
            </a:xfrm>
            <a:prstGeom prst="rect">
              <a:avLst/>
            </a:prstGeom>
            <a:solidFill>
              <a:srgbClr val="89C14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5" name="矩形 54"/>
            <p:cNvSpPr>
              <a:spLocks noChangeAspect="1"/>
            </p:cNvSpPr>
            <p:nvPr/>
          </p:nvSpPr>
          <p:spPr>
            <a:xfrm rot="2700000">
              <a:off x="560404" y="3688141"/>
              <a:ext cx="252000" cy="252000"/>
            </a:xfrm>
            <a:prstGeom prst="rect">
              <a:avLst/>
            </a:prstGeom>
            <a:solidFill>
              <a:srgbClr val="1F977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6" name="矩形 55"/>
            <p:cNvSpPr/>
            <p:nvPr/>
          </p:nvSpPr>
          <p:spPr>
            <a:xfrm rot="2700000">
              <a:off x="2766431" y="5461531"/>
              <a:ext cx="292365" cy="292365"/>
            </a:xfrm>
            <a:prstGeom prst="rect">
              <a:avLst/>
            </a:prstGeom>
            <a:solidFill>
              <a:srgbClr val="1D6FA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62" name="文本框 61"/>
          <p:cNvSpPr txBox="1"/>
          <p:nvPr/>
        </p:nvSpPr>
        <p:spPr>
          <a:xfrm>
            <a:off x="2809240" y="2321560"/>
            <a:ext cx="1152525" cy="2214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ctr">
              <a:defRPr sz="2000">
                <a:solidFill>
                  <a:schemeClr val="tx1">
                    <a:lumMod val="65000"/>
                    <a:lumOff val="35000"/>
                  </a:schemeClr>
                </a:solidFill>
                <a:ea typeface="方正兰亭纤黑简体" panose="02000000000000000000" pitchFamily="65" charset="-122"/>
                <a:cs typeface="Microsoft Himalaya" panose="01010100010101010101" pitchFamily="2" charset="0"/>
              </a:defRPr>
            </a:lvl1pPr>
          </a:lstStyle>
          <a:p>
            <a:r>
              <a:rPr lang="en-US" altLang="zh-CN" sz="13800" b="1" dirty="0">
                <a:solidFill>
                  <a:srgbClr val="FDFDFD"/>
                </a:solidFill>
              </a:rPr>
              <a:t>D</a:t>
            </a:r>
            <a:endParaRPr lang="zh-CN" altLang="en-US" sz="13800" b="1" dirty="0">
              <a:solidFill>
                <a:srgbClr val="FDFDFD"/>
              </a:solidFill>
            </a:endParaRPr>
          </a:p>
        </p:txBody>
      </p:sp>
      <p:sp>
        <p:nvSpPr>
          <p:cNvPr id="63" name="矩形 62"/>
          <p:cNvSpPr/>
          <p:nvPr/>
        </p:nvSpPr>
        <p:spPr>
          <a:xfrm>
            <a:off x="5586451" y="213532"/>
            <a:ext cx="1581785" cy="47561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25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References</a:t>
            </a:r>
            <a:endParaRPr lang="en-US" altLang="zh-CN" sz="2500" b="1" dirty="0">
              <a:solidFill>
                <a:schemeClr val="tx1">
                  <a:lumMod val="85000"/>
                  <a:lumOff val="15000"/>
                </a:schemeClr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4746625" y="688975"/>
            <a:ext cx="7205345" cy="63239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1500"/>
              <a:t>Ates, A. &amp; Bititci, U. (2011). Change process: a key enabler for building resilient SMEs. International Journal of Production Research, 49(18), 5601-5618.</a:t>
            </a:r>
            <a:endParaRPr lang="zh-CN" altLang="en-US" sz="1500"/>
          </a:p>
          <a:p>
            <a:r>
              <a:rPr lang="zh-CN" altLang="en-US" sz="1500"/>
              <a:t>Biswas, B. (2014). Employee Benefits Design and Compensation (Collection). New Jersey, United States: FT Press.</a:t>
            </a:r>
            <a:endParaRPr lang="zh-CN" altLang="en-US" sz="1500"/>
          </a:p>
          <a:p>
            <a:r>
              <a:rPr lang="zh-CN" altLang="en-US" sz="1500"/>
              <a:t>Brunk, K. (2010). Exploring origins of ethical company/brand perceptions — A consumer perspective of corporate ethics. Journal of Business Research, 63(3), 255-262.</a:t>
            </a:r>
            <a:endParaRPr lang="zh-CN" altLang="en-US" sz="1500"/>
          </a:p>
          <a:p>
            <a:r>
              <a:rPr lang="zh-CN" altLang="en-US" sz="1500"/>
              <a:t>Consumer Complaints and Reviews. (2016). Web.</a:t>
            </a:r>
            <a:endParaRPr lang="zh-CN" altLang="en-US" sz="1500"/>
          </a:p>
          <a:p>
            <a:r>
              <a:rPr lang="zh-CN" altLang="en-US" sz="1500"/>
              <a:t>Groth, M. &amp; Grandey, A. (2012). From bad to worse : Negative exchange spirals in employee−customer service interactions. Organizational Psychology Review, 2, 208-233. Web.</a:t>
            </a:r>
            <a:endParaRPr lang="zh-CN" altLang="en-US" sz="1500"/>
          </a:p>
          <a:p>
            <a:r>
              <a:rPr lang="zh-CN" altLang="en-US" sz="1500"/>
              <a:t>Komunda, M., Osarenkhoe, A. (2012) Remedy or Cure for Service Failure: Effects of Service Recovery on Customer Satisfaction and Loyalty. Business Process Management Journal, 18(1): 82-103. Web.</a:t>
            </a:r>
            <a:endParaRPr lang="zh-CN" altLang="en-US" sz="1500"/>
          </a:p>
          <a:p>
            <a:r>
              <a:rPr lang="zh-CN" altLang="en-US" sz="1500"/>
              <a:t>Mission Statement and Code of Ethics. (2010). Web.</a:t>
            </a:r>
            <a:endParaRPr lang="zh-CN" altLang="en-US" sz="1500"/>
          </a:p>
          <a:p>
            <a:r>
              <a:rPr lang="zh-CN" altLang="en-US" sz="1500"/>
              <a:t>Peterson, H. (2016). Consumer Reports put Costco and Sam’s Club head-to-head — here’s the verdict. Web.</a:t>
            </a:r>
            <a:endParaRPr lang="zh-CN" altLang="en-US" sz="1500"/>
          </a:p>
          <a:p>
            <a:r>
              <a:rPr lang="zh-CN" altLang="en-US" sz="1500"/>
              <a:t>Tschohl, J. (2011). Achieving Excellence Through Customer Service. Issaquah: AudioInk Publishing.</a:t>
            </a:r>
            <a:endParaRPr lang="zh-CN" altLang="en-US" sz="1500"/>
          </a:p>
          <a:p>
            <a:r>
              <a:rPr lang="zh-CN" altLang="en-US" sz="1500"/>
              <a:t>Huo, H., &amp;amp; Rui, Y. (2021). The assessment of Costco Management Strategy in Chinese market based on Supply Chain. 2021 International Conference on E-Commerce and E-Management (ICECEM). https://doi.org/10.1109/icecem54757.2021.00093 </a:t>
            </a:r>
            <a:endParaRPr lang="zh-CN" altLang="en-US" sz="1500"/>
          </a:p>
          <a:p>
            <a:r>
              <a:rPr lang="zh-CN" altLang="en-US" sz="1500"/>
              <a:t>Wang, J. (2022). Financial and market performance analysis of an international chain of member-owned warehouses Costco. BCP Business &amp;amp; Management, 34, 573–579. https://doi.org/10.54691/bcpbm.v34i.3067 </a:t>
            </a:r>
            <a:endParaRPr lang="zh-CN" altLang="en-US" sz="1500"/>
          </a:p>
          <a:p>
            <a:endParaRPr lang="zh-CN" altLang="en-US" sz="150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 advClick="0" advTm="0">
        <p:checker/>
      </p:transition>
    </mc:Choice>
    <mc:Fallback>
      <p:transition spd="slow" advClick="0" advTm="0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8" dur="625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9" dur="625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0" dur="1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1" dur="1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50"/>
                            </p:stCondLst>
                            <p:childTnLst>
                              <p:par>
                                <p:cTn id="23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750"/>
                            </p:stCondLst>
                            <p:childTnLst>
                              <p:par>
                                <p:cTn id="27" presetID="5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3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" grpId="0" bldLvl="0" animBg="1"/>
      <p:bldP spid="62" grpId="0"/>
      <p:bldP spid="63" grpId="0"/>
    </p:bldLst>
  </p:timing>
</p:sld>
</file>

<file path=ppt/tags/tag1.xml><?xml version="1.0" encoding="utf-8"?>
<p:tagLst xmlns:p="http://schemas.openxmlformats.org/presentationml/2006/main">
  <p:tag name="KSO_WPP_MARK_KEY" val="b8d34cba-cced-4853-9875-360bc4fa4a45"/>
  <p:tag name="COMMONDATA" val="eyJoZGlkIjoiNzU1NmFkYjM2ZjVlNjlhYTExODFlMTExZDY5YzQ0NzkifQ=="/>
</p:tagLst>
</file>

<file path=ppt/theme/theme1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5515</Words>
  <Application>WPS 演示</Application>
  <PresentationFormat>宽屏</PresentationFormat>
  <Paragraphs>255</Paragraphs>
  <Slides>13</Slides>
  <Notes>35</Notes>
  <HiddenSlides>0</HiddenSlides>
  <MMClips>1</MMClips>
  <ScaleCrop>false</ScaleCrop>
  <HeadingPairs>
    <vt:vector size="6" baseType="variant">
      <vt:variant>
        <vt:lpstr>已用的字体</vt:lpstr>
      </vt:variant>
      <vt:variant>
        <vt:i4>20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13</vt:i4>
      </vt:variant>
    </vt:vector>
  </HeadingPairs>
  <TitlesOfParts>
    <vt:vector size="34" baseType="lpstr">
      <vt:lpstr>Arial</vt:lpstr>
      <vt:lpstr>宋体</vt:lpstr>
      <vt:lpstr>Wingdings</vt:lpstr>
      <vt:lpstr>幼圆</vt:lpstr>
      <vt:lpstr>Kartika</vt:lpstr>
      <vt:lpstr>方正兰亭纤黑简体</vt:lpstr>
      <vt:lpstr>黑体</vt:lpstr>
      <vt:lpstr>Microsoft Himalaya</vt:lpstr>
      <vt:lpstr>微软雅黑</vt:lpstr>
      <vt:lpstr>Calibri</vt:lpstr>
      <vt:lpstr>方正姚体</vt:lpstr>
      <vt:lpstr>Arial Rounded MT Bold</vt:lpstr>
      <vt:lpstr>Kozuka Mincho Pr6N H</vt:lpstr>
      <vt:lpstr>Arial Unicode MS</vt:lpstr>
      <vt:lpstr>Agency FB</vt:lpstr>
      <vt:lpstr>Arial Unicode MS</vt:lpstr>
      <vt:lpstr>Calibri Light</vt:lpstr>
      <vt:lpstr>DejaVu Math TeX Gyre</vt:lpstr>
      <vt:lpstr>Yu Gothic UI Semibold</vt:lpstr>
      <vt:lpstr>Trebuchet MS</vt:lpstr>
      <vt:lpstr>Office 主题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熊猫办公ppt</dc:title>
  <dc:creator>熊猫办公</dc:creator>
  <cp:lastModifiedBy>〃</cp:lastModifiedBy>
  <cp:revision>5</cp:revision>
  <dcterms:created xsi:type="dcterms:W3CDTF">2023-02-25T06:03:00Z</dcterms:created>
  <dcterms:modified xsi:type="dcterms:W3CDTF">2023-02-27T02:34:37Z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2052-11.1.0.12970</vt:lpwstr>
  </property>
  <property fmtid="{D5CDD505-2E9C-101B-9397-08002B2CF9AE}" pid="3" name="ICV">
    <vt:lpwstr>12D47EE512144CF59F2CE8D1A2B1BF92</vt:lpwstr>
  </property>
</Properties>
</file>