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10/29/2019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10/29/2019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10/29/2019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10/29/2019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10/29/2019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10/29/2019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10/29/2019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Refining your </a:t>
            </a:r>
            <a:r>
              <a:rPr lang="en-GB" smtClean="0"/>
              <a:t>Project Proposal</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Week 5 </a:t>
            </a:r>
          </a:p>
          <a:p>
            <a:r>
              <a:rPr lang="en-GB" dirty="0" smtClean="0"/>
              <a:t>SHSS-6070</a:t>
            </a:r>
            <a:endParaRPr lang="en-GB" dirty="0"/>
          </a:p>
        </p:txBody>
      </p:sp>
    </p:spTree>
    <p:extLst>
      <p:ext uri="{BB962C8B-B14F-4D97-AF65-F5344CB8AC3E}">
        <p14:creationId xmlns:p14="http://schemas.microsoft.com/office/powerpoint/2010/main" val="41783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Proposal-Specific Advice:  </a:t>
            </a:r>
            <a:endParaRPr lang="en-GB" dirty="0"/>
          </a:p>
        </p:txBody>
      </p:sp>
      <p:sp>
        <p:nvSpPr>
          <p:cNvPr id="3" name="Content Placeholder 2"/>
          <p:cNvSpPr>
            <a:spLocks noGrp="1"/>
          </p:cNvSpPr>
          <p:nvPr>
            <p:ph idx="1"/>
          </p:nvPr>
        </p:nvSpPr>
        <p:spPr/>
        <p:txBody>
          <a:bodyPr>
            <a:normAutofit lnSpcReduction="10000"/>
          </a:bodyPr>
          <a:lstStyle/>
          <a:p>
            <a:r>
              <a:rPr lang="en-GB" dirty="0" smtClean="0"/>
              <a:t>Understand </a:t>
            </a:r>
            <a:r>
              <a:rPr lang="en-GB" dirty="0"/>
              <a:t>that the proposal will be a negotiated document, so be prepared to draft, redraft, and resubmit it. </a:t>
            </a:r>
          </a:p>
          <a:p>
            <a:r>
              <a:rPr lang="en-GB" dirty="0"/>
              <a:t>Think of the proposal as an introduction to your thesis—not a chapter, not an extensive literature review, not an opportunity to rehearse the major conflicts in your field. </a:t>
            </a:r>
          </a:p>
          <a:p>
            <a:r>
              <a:rPr lang="en-GB" dirty="0"/>
              <a:t>You are “bridging the gap” between existing work and your work. </a:t>
            </a:r>
          </a:p>
          <a:p>
            <a:r>
              <a:rPr lang="en-GB" dirty="0"/>
              <a:t>Remember that the proposal is not a contract that determines what your thesis will demonstrate. </a:t>
            </a:r>
          </a:p>
          <a:p>
            <a:r>
              <a:rPr lang="en-GB" dirty="0"/>
              <a:t>You will likely modify and refine your scope, argument, and methods. </a:t>
            </a:r>
          </a:p>
          <a:p>
            <a:r>
              <a:rPr lang="en-GB" dirty="0"/>
              <a:t>Remember that your proposal is not meant to limit your ideas, but to help you think in practical terms about how you intend to research and write your dissertation.</a:t>
            </a:r>
          </a:p>
          <a:p>
            <a:endParaRPr lang="en-GB" dirty="0"/>
          </a:p>
        </p:txBody>
      </p:sp>
    </p:spTree>
    <p:extLst>
      <p:ext uri="{BB962C8B-B14F-4D97-AF65-F5344CB8AC3E}">
        <p14:creationId xmlns:p14="http://schemas.microsoft.com/office/powerpoint/2010/main" val="1365448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Title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r>
              <a:rPr lang="en-GB" dirty="0"/>
              <a:t>At this early stage, you need only provide a working title. </a:t>
            </a:r>
          </a:p>
          <a:p>
            <a:r>
              <a:rPr lang="en-GB" dirty="0"/>
              <a:t>You can decide on the exact wording for your title when you are nearer to completing your dissertation. </a:t>
            </a:r>
          </a:p>
          <a:p>
            <a:r>
              <a:rPr lang="en-GB" dirty="0"/>
              <a:t>Nevertheless, even at the start, aim to create a title that conveys the idea of your investigation. </a:t>
            </a:r>
          </a:p>
          <a:p>
            <a:r>
              <a:rPr lang="en-GB" dirty="0"/>
              <a:t>Normally, a title beginning “A study in . . .” is too vague; decide whether you want to compare, collate, assess, etc. </a:t>
            </a:r>
          </a:p>
          <a:p>
            <a:r>
              <a:rPr lang="en-GB" dirty="0"/>
              <a:t>A good title should: </a:t>
            </a:r>
          </a:p>
          <a:p>
            <a:r>
              <a:rPr lang="en-GB" dirty="0"/>
              <a:t>Orient your readers to the topic you will research. </a:t>
            </a:r>
          </a:p>
          <a:p>
            <a:r>
              <a:rPr lang="en-GB" dirty="0"/>
              <a:t>Indicate the type of study you will conduct. </a:t>
            </a:r>
          </a:p>
          <a:p>
            <a:r>
              <a:rPr lang="en-GB" dirty="0"/>
              <a:t>Examples: Have a look at a couple of research articles in your chosen area. </a:t>
            </a:r>
          </a:p>
          <a:p>
            <a:endParaRPr lang="en-GB" dirty="0"/>
          </a:p>
        </p:txBody>
      </p:sp>
    </p:spTree>
    <p:extLst>
      <p:ext uri="{BB962C8B-B14F-4D97-AF65-F5344CB8AC3E}">
        <p14:creationId xmlns:p14="http://schemas.microsoft.com/office/powerpoint/2010/main" val="1679993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4012" y="982088"/>
            <a:ext cx="8610600" cy="1293028"/>
          </a:xfrm>
        </p:spPr>
        <p:txBody>
          <a:bodyPr>
            <a:normAutofit fontScale="90000"/>
          </a:bodyPr>
          <a:lstStyle/>
          <a:p>
            <a:r>
              <a:rPr lang="en-GB" b="1" dirty="0"/>
              <a:t>The introduction helps put your project in </a:t>
            </a:r>
            <a:r>
              <a:rPr lang="en-GB" b="1" dirty="0" smtClean="0"/>
              <a:t>perspective with </a:t>
            </a:r>
            <a:r>
              <a:rPr lang="en-GB" b="1" dirty="0"/>
              <a:t>other projects on similar topics. </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Generally</a:t>
            </a:r>
            <a:r>
              <a:rPr lang="en-GB" dirty="0"/>
              <a:t>, the introduction provides necessary background information to your study and provides readers with some sense of your overall research interest. </a:t>
            </a:r>
          </a:p>
          <a:p>
            <a:r>
              <a:rPr lang="en-GB" dirty="0"/>
              <a:t>A good introduction should: </a:t>
            </a:r>
          </a:p>
          <a:p>
            <a:r>
              <a:rPr lang="en-GB" dirty="0"/>
              <a:t>Establish the general territory (real world or research) in which the research is placed.  </a:t>
            </a:r>
          </a:p>
          <a:p>
            <a:r>
              <a:rPr lang="en-GB" dirty="0"/>
              <a:t>Describe the broad foundations of your study, including some references to existing literature and/or empirically observable situations. </a:t>
            </a:r>
          </a:p>
          <a:p>
            <a:r>
              <a:rPr lang="en-GB" dirty="0"/>
              <a:t>In other words, the introduction needs to provide sufficient background for readers to understand where your study is coming from. </a:t>
            </a:r>
          </a:p>
          <a:p>
            <a:r>
              <a:rPr lang="en-GB" dirty="0"/>
              <a:t>Indicate the general scope of your project, but do not go into so much detail that later sections (purpose/literature review) become irrelevant. </a:t>
            </a:r>
            <a:endParaRPr lang="en-GB" dirty="0" smtClean="0"/>
          </a:p>
          <a:p>
            <a:r>
              <a:rPr lang="en-GB" dirty="0"/>
              <a:t>Provide an overview of the sections that will appear in your proposal (optional).  </a:t>
            </a:r>
          </a:p>
          <a:p>
            <a:r>
              <a:rPr lang="en-GB" dirty="0"/>
              <a:t>Engage the readers.</a:t>
            </a:r>
          </a:p>
          <a:p>
            <a:endParaRPr lang="en-GB" dirty="0"/>
          </a:p>
          <a:p>
            <a:endParaRPr lang="en-GB" dirty="0"/>
          </a:p>
        </p:txBody>
      </p:sp>
    </p:spTree>
    <p:extLst>
      <p:ext uri="{BB962C8B-B14F-4D97-AF65-F5344CB8AC3E}">
        <p14:creationId xmlns:p14="http://schemas.microsoft.com/office/powerpoint/2010/main" val="207508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Statement of the Problem </a:t>
            </a:r>
            <a:endParaRPr lang="en-GB" dirty="0"/>
          </a:p>
        </p:txBody>
      </p:sp>
      <p:sp>
        <p:nvSpPr>
          <p:cNvPr id="3" name="Content Placeholder 2"/>
          <p:cNvSpPr>
            <a:spLocks noGrp="1"/>
          </p:cNvSpPr>
          <p:nvPr>
            <p:ph idx="1"/>
          </p:nvPr>
        </p:nvSpPr>
        <p:spPr/>
        <p:txBody>
          <a:bodyPr>
            <a:normAutofit/>
          </a:bodyPr>
          <a:lstStyle/>
          <a:p>
            <a:r>
              <a:rPr lang="en-GB" dirty="0" smtClean="0"/>
              <a:t>This </a:t>
            </a:r>
            <a:r>
              <a:rPr lang="en-GB" dirty="0"/>
              <a:t>section may be incorporated in your introduction. </a:t>
            </a:r>
          </a:p>
          <a:p>
            <a:r>
              <a:rPr lang="en-GB" dirty="0"/>
              <a:t>At some point you need to clearly identify the problem or knowledge gap that your project is responding to. </a:t>
            </a:r>
          </a:p>
          <a:p>
            <a:r>
              <a:rPr lang="en-GB" dirty="0"/>
              <a:t>This section should answer the question: “What is the gap that needs to be filled?” and/or “What is the problem that needs to be solved?” </a:t>
            </a:r>
          </a:p>
          <a:p>
            <a:r>
              <a:rPr lang="en-GB" dirty="0"/>
              <a:t>State the problem clearly early in a paragraph. </a:t>
            </a:r>
          </a:p>
          <a:p>
            <a:r>
              <a:rPr lang="en-GB" dirty="0"/>
              <a:t>Limit the variables you address in stating your problem or question. </a:t>
            </a:r>
          </a:p>
          <a:p>
            <a:r>
              <a:rPr lang="en-GB" dirty="0"/>
              <a:t>You may want to consider framing your problem “statement” as a question, since you are really seeking to answer a question (or a set of questions) in your study.</a:t>
            </a:r>
          </a:p>
          <a:p>
            <a:pPr marL="0" indent="0">
              <a:buNone/>
            </a:pPr>
            <a:endParaRPr lang="en-GB" dirty="0"/>
          </a:p>
          <a:p>
            <a:endParaRPr lang="en-GB" dirty="0"/>
          </a:p>
        </p:txBody>
      </p:sp>
    </p:spTree>
    <p:extLst>
      <p:ext uri="{BB962C8B-B14F-4D97-AF65-F5344CB8AC3E}">
        <p14:creationId xmlns:p14="http://schemas.microsoft.com/office/powerpoint/2010/main" val="2958843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711" y="1304304"/>
            <a:ext cx="11584577" cy="1293028"/>
          </a:xfrm>
        </p:spPr>
        <p:txBody>
          <a:bodyPr>
            <a:normAutofit fontScale="90000"/>
          </a:bodyPr>
          <a:lstStyle/>
          <a:p>
            <a:r>
              <a:rPr lang="en-GB" b="1" dirty="0"/>
              <a:t>Purpose/Aims/Rationale/Research Questions </a:t>
            </a:r>
            <a:r>
              <a:rPr lang="en-GB" dirty="0"/>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Most </a:t>
            </a:r>
            <a:r>
              <a:rPr lang="en-GB" dirty="0"/>
              <a:t>proposals include a clear statement of the research objectives, including a description of the questions the research seeks to answer or the hypotheses the research advances. </a:t>
            </a:r>
          </a:p>
          <a:p>
            <a:r>
              <a:rPr lang="en-GB" dirty="0"/>
              <a:t>This may be included as part of the introduction, or it may be a separate section. </a:t>
            </a:r>
          </a:p>
          <a:p>
            <a:r>
              <a:rPr lang="en-GB" dirty="0"/>
              <a:t>Once you begin your dissertation research, you may find that your aims change in emphasis or in number. </a:t>
            </a:r>
          </a:p>
          <a:p>
            <a:r>
              <a:rPr lang="en-GB" dirty="0"/>
              <a:t>What is essential for you at this point, though, is to specify for your readers—and for yourself—the precise focus of your research and to identify key concepts you will be studying. </a:t>
            </a:r>
          </a:p>
          <a:p>
            <a:endParaRPr lang="en-GB" smtClean="0"/>
          </a:p>
          <a:p>
            <a:r>
              <a:rPr lang="en-GB" smtClean="0"/>
              <a:t>A </a:t>
            </a:r>
            <a:r>
              <a:rPr lang="en-GB" dirty="0"/>
              <a:t>clear statement of purpose will:  </a:t>
            </a:r>
          </a:p>
          <a:p>
            <a:r>
              <a:rPr lang="en-GB" dirty="0"/>
              <a:t>Explain the goals and research objectives of the study (what do you hope to find?).  </a:t>
            </a:r>
          </a:p>
          <a:p>
            <a:r>
              <a:rPr lang="en-GB" dirty="0"/>
              <a:t>Show the original contributions of your study by explaining how your research questions or approach are different from previous research (what will you add to the field of knowledge?). </a:t>
            </a:r>
          </a:p>
          <a:p>
            <a:r>
              <a:rPr lang="en-GB" dirty="0"/>
              <a:t>Provide a more detailed account of the points summarized in the introduction. </a:t>
            </a:r>
          </a:p>
          <a:p>
            <a:r>
              <a:rPr lang="en-GB" dirty="0"/>
              <a:t>Include a rationale for the study (why should we study this?). </a:t>
            </a:r>
          </a:p>
          <a:p>
            <a:endParaRPr lang="en-GB" dirty="0"/>
          </a:p>
        </p:txBody>
      </p:sp>
    </p:spTree>
    <p:extLst>
      <p:ext uri="{BB962C8B-B14F-4D97-AF65-F5344CB8AC3E}">
        <p14:creationId xmlns:p14="http://schemas.microsoft.com/office/powerpoint/2010/main" val="112030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588" y="1234636"/>
            <a:ext cx="9503229" cy="1293028"/>
          </a:xfrm>
        </p:spPr>
        <p:txBody>
          <a:bodyPr>
            <a:normAutofit fontScale="90000"/>
          </a:bodyPr>
          <a:lstStyle/>
          <a:p>
            <a:r>
              <a:rPr lang="en-GB" dirty="0"/>
              <a:t>A clear statement of purpose will:  </a:t>
            </a:r>
            <a:br>
              <a:rPr lang="en-GB" dirty="0"/>
            </a:br>
            <a:endParaRPr lang="en-GB" dirty="0"/>
          </a:p>
        </p:txBody>
      </p:sp>
      <p:sp>
        <p:nvSpPr>
          <p:cNvPr id="3" name="Content Placeholder 2"/>
          <p:cNvSpPr>
            <a:spLocks noGrp="1"/>
          </p:cNvSpPr>
          <p:nvPr>
            <p:ph idx="1"/>
          </p:nvPr>
        </p:nvSpPr>
        <p:spPr/>
        <p:txBody>
          <a:bodyPr/>
          <a:lstStyle/>
          <a:p>
            <a:r>
              <a:rPr lang="en-GB" dirty="0" smtClean="0"/>
              <a:t>Explain </a:t>
            </a:r>
            <a:r>
              <a:rPr lang="en-GB" dirty="0"/>
              <a:t>the goals and research objectives of the study (what do you hope to find?).  </a:t>
            </a:r>
          </a:p>
          <a:p>
            <a:r>
              <a:rPr lang="en-GB" dirty="0"/>
              <a:t>Show the original contributions of your study by explaining how your research questions or approach are different from previous research (what will you add to the field of knowledge?). </a:t>
            </a:r>
          </a:p>
          <a:p>
            <a:r>
              <a:rPr lang="en-GB" dirty="0"/>
              <a:t>Provide a more detailed account of the points summarized in the introduction. </a:t>
            </a:r>
          </a:p>
          <a:p>
            <a:r>
              <a:rPr lang="en-GB" dirty="0"/>
              <a:t>Include a rationale for the study (why should we study this?). </a:t>
            </a:r>
          </a:p>
          <a:p>
            <a:endParaRPr lang="en-GB" dirty="0"/>
          </a:p>
          <a:p>
            <a:endParaRPr lang="en-GB" dirty="0"/>
          </a:p>
        </p:txBody>
      </p:sp>
    </p:spTree>
    <p:extLst>
      <p:ext uri="{BB962C8B-B14F-4D97-AF65-F5344CB8AC3E}">
        <p14:creationId xmlns:p14="http://schemas.microsoft.com/office/powerpoint/2010/main" val="28075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 addition, this section may: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Describe </a:t>
            </a:r>
            <a:r>
              <a:rPr lang="en-GB" dirty="0"/>
              <a:t>the research questions and/or hypotheses of the study. </a:t>
            </a:r>
          </a:p>
          <a:p>
            <a:r>
              <a:rPr lang="en-GB" dirty="0"/>
              <a:t>Include a subsection defining important terms, especially if they will be new to some readers or if you will use them in an unfamiliar way. </a:t>
            </a:r>
          </a:p>
          <a:p>
            <a:r>
              <a:rPr lang="en-GB" dirty="0"/>
              <a:t>State limitations of the research. </a:t>
            </a:r>
          </a:p>
          <a:p>
            <a:r>
              <a:rPr lang="en-GB" dirty="0"/>
              <a:t>Provide a rationale for the particular subjects of the study.</a:t>
            </a:r>
          </a:p>
          <a:p>
            <a:endParaRPr lang="en-GB" dirty="0"/>
          </a:p>
        </p:txBody>
      </p:sp>
    </p:spTree>
    <p:extLst>
      <p:ext uri="{BB962C8B-B14F-4D97-AF65-F5344CB8AC3E}">
        <p14:creationId xmlns:p14="http://schemas.microsoft.com/office/powerpoint/2010/main" val="2736090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Proposal section examples…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64620909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50</TotalTime>
  <Words>855</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Century Gothic</vt:lpstr>
      <vt:lpstr>Vapor Trail</vt:lpstr>
      <vt:lpstr>Refining your Project Proposal</vt:lpstr>
      <vt:lpstr>Proposal-Specific Advice:  </vt:lpstr>
      <vt:lpstr>Title</vt:lpstr>
      <vt:lpstr>The introduction helps put your project in perspective with other projects on similar topics.  </vt:lpstr>
      <vt:lpstr>Statement of the Problem </vt:lpstr>
      <vt:lpstr>Purpose/Aims/Rationale/Research Questions  </vt:lpstr>
      <vt:lpstr>A clear statement of purpose will:   </vt:lpstr>
      <vt:lpstr>In addition, this section may:  </vt:lpstr>
      <vt:lpstr>Proposal section examples…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Connaughton, Declan</dc:creator>
  <cp:lastModifiedBy>Alison Connaughton</cp:lastModifiedBy>
  <cp:revision>6</cp:revision>
  <dcterms:created xsi:type="dcterms:W3CDTF">2019-10-28T20:49:49Z</dcterms:created>
  <dcterms:modified xsi:type="dcterms:W3CDTF">2019-10-29T08:50:08Z</dcterms:modified>
</cp:coreProperties>
</file>