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0" r:id="rId3"/>
    <p:sldId id="279" r:id="rId4"/>
    <p:sldId id="281" r:id="rId5"/>
    <p:sldId id="282" r:id="rId6"/>
    <p:sldId id="283" r:id="rId7"/>
    <p:sldId id="284" r:id="rId8"/>
    <p:sldId id="275" r:id="rId9"/>
    <p:sldId id="258" r:id="rId10"/>
    <p:sldId id="262" r:id="rId11"/>
    <p:sldId id="259" r:id="rId12"/>
    <p:sldId id="263" r:id="rId13"/>
    <p:sldId id="264" r:id="rId14"/>
    <p:sldId id="257" r:id="rId15"/>
    <p:sldId id="265" r:id="rId16"/>
    <p:sldId id="295" r:id="rId17"/>
    <p:sldId id="268" r:id="rId18"/>
    <p:sldId id="260" r:id="rId19"/>
    <p:sldId id="266" r:id="rId20"/>
    <p:sldId id="294" r:id="rId21"/>
    <p:sldId id="286" r:id="rId22"/>
    <p:sldId id="276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84" autoAdjust="0"/>
    <p:restoredTop sz="94660"/>
  </p:normalViewPr>
  <p:slideViewPr>
    <p:cSldViewPr snapToGrid="0">
      <p:cViewPr varScale="1">
        <p:scale>
          <a:sx n="128" d="100"/>
          <a:sy n="128" d="100"/>
        </p:scale>
        <p:origin x="52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17.png"/><Relationship Id="rId7" Type="http://schemas.openxmlformats.org/officeDocument/2006/relationships/image" Target="../media/image20.png"/><Relationship Id="rId12" Type="http://schemas.openxmlformats.org/officeDocument/2006/relationships/image" Target="../media/image24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14.svg"/><Relationship Id="rId11" Type="http://schemas.openxmlformats.org/officeDocument/2006/relationships/image" Target="../media/image23.png"/><Relationship Id="rId5" Type="http://schemas.openxmlformats.org/officeDocument/2006/relationships/image" Target="../media/image19.png"/><Relationship Id="rId10" Type="http://schemas.openxmlformats.org/officeDocument/2006/relationships/image" Target="../media/image22.svg"/><Relationship Id="rId4" Type="http://schemas.openxmlformats.org/officeDocument/2006/relationships/image" Target="../media/image18.svg"/><Relationship Id="rId9" Type="http://schemas.openxmlformats.org/officeDocument/2006/relationships/image" Target="../media/image21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13" Type="http://schemas.openxmlformats.org/officeDocument/2006/relationships/image" Target="../media/image38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svg"/><Relationship Id="rId2" Type="http://schemas.openxmlformats.org/officeDocument/2006/relationships/image" Target="../media/image27.svg"/><Relationship Id="rId16" Type="http://schemas.openxmlformats.org/officeDocument/2006/relationships/image" Target="../media/image41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5" Type="http://schemas.openxmlformats.org/officeDocument/2006/relationships/image" Target="../media/image4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Relationship Id="rId14" Type="http://schemas.openxmlformats.org/officeDocument/2006/relationships/image" Target="../media/image39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17.png"/><Relationship Id="rId7" Type="http://schemas.openxmlformats.org/officeDocument/2006/relationships/image" Target="../media/image20.png"/><Relationship Id="rId12" Type="http://schemas.openxmlformats.org/officeDocument/2006/relationships/image" Target="../media/image24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14.svg"/><Relationship Id="rId11" Type="http://schemas.openxmlformats.org/officeDocument/2006/relationships/image" Target="../media/image23.png"/><Relationship Id="rId5" Type="http://schemas.openxmlformats.org/officeDocument/2006/relationships/image" Target="../media/image19.png"/><Relationship Id="rId10" Type="http://schemas.openxmlformats.org/officeDocument/2006/relationships/image" Target="../media/image22.svg"/><Relationship Id="rId4" Type="http://schemas.openxmlformats.org/officeDocument/2006/relationships/image" Target="../media/image18.svg"/><Relationship Id="rId9" Type="http://schemas.openxmlformats.org/officeDocument/2006/relationships/image" Target="../media/image21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13" Type="http://schemas.openxmlformats.org/officeDocument/2006/relationships/image" Target="../media/image38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svg"/><Relationship Id="rId2" Type="http://schemas.openxmlformats.org/officeDocument/2006/relationships/image" Target="../media/image27.svg"/><Relationship Id="rId16" Type="http://schemas.openxmlformats.org/officeDocument/2006/relationships/image" Target="../media/image41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5" Type="http://schemas.openxmlformats.org/officeDocument/2006/relationships/image" Target="../media/image4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Relationship Id="rId14" Type="http://schemas.openxmlformats.org/officeDocument/2006/relationships/image" Target="../media/image3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AB86D89-21EC-4EAC-BBEB-E929D12089E4}" type="doc">
      <dgm:prSet loTypeId="urn:microsoft.com/office/officeart/2005/8/layout/vList2" loCatId="list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6E50A9D-53DA-493D-8EEB-911D7387031C}">
      <dgm:prSet/>
      <dgm:spPr/>
      <dgm:t>
        <a:bodyPr/>
        <a:lstStyle/>
        <a:p>
          <a:r>
            <a:rPr lang="en-GB"/>
            <a:t>Not enough staff to meet demand</a:t>
          </a:r>
          <a:endParaRPr lang="en-US"/>
        </a:p>
      </dgm:t>
    </dgm:pt>
    <dgm:pt modelId="{92AC7112-0481-401D-9672-17C25DBE840D}" type="parTrans" cxnId="{59731D3D-A79B-4156-9916-939C9E067F43}">
      <dgm:prSet/>
      <dgm:spPr/>
      <dgm:t>
        <a:bodyPr/>
        <a:lstStyle/>
        <a:p>
          <a:endParaRPr lang="en-US"/>
        </a:p>
      </dgm:t>
    </dgm:pt>
    <dgm:pt modelId="{BB1DD284-A1FE-4810-9479-E1E35E8C96BE}" type="sibTrans" cxnId="{59731D3D-A79B-4156-9916-939C9E067F43}">
      <dgm:prSet/>
      <dgm:spPr/>
      <dgm:t>
        <a:bodyPr/>
        <a:lstStyle/>
        <a:p>
          <a:endParaRPr lang="en-US"/>
        </a:p>
      </dgm:t>
    </dgm:pt>
    <dgm:pt modelId="{229A18E9-1E57-4E79-8BC6-5C8740524CCD}">
      <dgm:prSet/>
      <dgm:spPr/>
      <dgm:t>
        <a:bodyPr/>
        <a:lstStyle/>
        <a:p>
          <a:r>
            <a:rPr lang="en-GB"/>
            <a:t>Not enough new staff in rural areas</a:t>
          </a:r>
          <a:endParaRPr lang="en-US"/>
        </a:p>
      </dgm:t>
    </dgm:pt>
    <dgm:pt modelId="{CBEA9519-1B51-43EB-BC9E-0246E93BAF71}" type="parTrans" cxnId="{21DF5B4C-AEB5-4B2D-8AD4-3CF4FA3303C2}">
      <dgm:prSet/>
      <dgm:spPr/>
      <dgm:t>
        <a:bodyPr/>
        <a:lstStyle/>
        <a:p>
          <a:endParaRPr lang="en-US"/>
        </a:p>
      </dgm:t>
    </dgm:pt>
    <dgm:pt modelId="{733C3ED2-406C-44B8-B518-EBB986FFC12C}" type="sibTrans" cxnId="{21DF5B4C-AEB5-4B2D-8AD4-3CF4FA3303C2}">
      <dgm:prSet/>
      <dgm:spPr/>
      <dgm:t>
        <a:bodyPr/>
        <a:lstStyle/>
        <a:p>
          <a:endParaRPr lang="en-US"/>
        </a:p>
      </dgm:t>
    </dgm:pt>
    <dgm:pt modelId="{F3B18432-A3BB-436D-991E-46131D64D18A}">
      <dgm:prSet/>
      <dgm:spPr/>
      <dgm:t>
        <a:bodyPr/>
        <a:lstStyle/>
        <a:p>
          <a:r>
            <a:rPr lang="en-GB"/>
            <a:t>Services stretched due to finance cuts</a:t>
          </a:r>
          <a:endParaRPr lang="en-US"/>
        </a:p>
      </dgm:t>
    </dgm:pt>
    <dgm:pt modelId="{FAF45B0A-1BD5-45C8-B7E7-ED6FA657A644}" type="parTrans" cxnId="{9B1C4765-8FD8-47FE-B9BE-15601298874E}">
      <dgm:prSet/>
      <dgm:spPr/>
      <dgm:t>
        <a:bodyPr/>
        <a:lstStyle/>
        <a:p>
          <a:endParaRPr lang="en-US"/>
        </a:p>
      </dgm:t>
    </dgm:pt>
    <dgm:pt modelId="{DA93BF35-5C67-49CB-8875-EE642E16B558}" type="sibTrans" cxnId="{9B1C4765-8FD8-47FE-B9BE-15601298874E}">
      <dgm:prSet/>
      <dgm:spPr/>
      <dgm:t>
        <a:bodyPr/>
        <a:lstStyle/>
        <a:p>
          <a:endParaRPr lang="en-US"/>
        </a:p>
      </dgm:t>
    </dgm:pt>
    <dgm:pt modelId="{97CCB5B4-AEC7-4B75-A8D5-456D698204E6}">
      <dgm:prSet/>
      <dgm:spPr/>
      <dgm:t>
        <a:bodyPr/>
        <a:lstStyle/>
        <a:p>
          <a:r>
            <a:rPr lang="en-GB"/>
            <a:t>Caps in numbers due to NMC restrictions in funding</a:t>
          </a:r>
          <a:endParaRPr lang="en-US"/>
        </a:p>
      </dgm:t>
    </dgm:pt>
    <dgm:pt modelId="{9E358E73-C1A6-4C3C-ADC0-C0A31619F57E}" type="parTrans" cxnId="{39314E82-0790-4660-B901-3F43A35E5F8C}">
      <dgm:prSet/>
      <dgm:spPr/>
      <dgm:t>
        <a:bodyPr/>
        <a:lstStyle/>
        <a:p>
          <a:endParaRPr lang="en-US"/>
        </a:p>
      </dgm:t>
    </dgm:pt>
    <dgm:pt modelId="{86BDE489-05D6-41ED-8F03-8C649CC8679A}" type="sibTrans" cxnId="{39314E82-0790-4660-B901-3F43A35E5F8C}">
      <dgm:prSet/>
      <dgm:spPr/>
      <dgm:t>
        <a:bodyPr/>
        <a:lstStyle/>
        <a:p>
          <a:endParaRPr lang="en-US"/>
        </a:p>
      </dgm:t>
    </dgm:pt>
    <dgm:pt modelId="{9530F594-5F0A-45D4-AFF3-54B8B8FDAFA7}">
      <dgm:prSet/>
      <dgm:spPr/>
      <dgm:t>
        <a:bodyPr/>
        <a:lstStyle/>
        <a:p>
          <a:r>
            <a:rPr lang="en-GB"/>
            <a:t>NHS innate issue: always playing catch up  </a:t>
          </a:r>
          <a:endParaRPr lang="en-US"/>
        </a:p>
      </dgm:t>
    </dgm:pt>
    <dgm:pt modelId="{E12FAC13-7373-4793-89C8-9E4BD5306A2F}" type="parTrans" cxnId="{F5BB660A-588F-45EC-A82C-F7A64162194A}">
      <dgm:prSet/>
      <dgm:spPr/>
      <dgm:t>
        <a:bodyPr/>
        <a:lstStyle/>
        <a:p>
          <a:endParaRPr lang="en-US"/>
        </a:p>
      </dgm:t>
    </dgm:pt>
    <dgm:pt modelId="{44922D4F-D66B-4EFC-9B28-C054F651983B}" type="sibTrans" cxnId="{F5BB660A-588F-45EC-A82C-F7A64162194A}">
      <dgm:prSet/>
      <dgm:spPr/>
      <dgm:t>
        <a:bodyPr/>
        <a:lstStyle/>
        <a:p>
          <a:endParaRPr lang="en-US"/>
        </a:p>
      </dgm:t>
    </dgm:pt>
    <dgm:pt modelId="{C9A4EAB5-C278-4913-BB07-7F6DEB60F212}" type="pres">
      <dgm:prSet presAssocID="{FAB86D89-21EC-4EAC-BBEB-E929D12089E4}" presName="linear" presStyleCnt="0">
        <dgm:presLayoutVars>
          <dgm:animLvl val="lvl"/>
          <dgm:resizeHandles val="exact"/>
        </dgm:presLayoutVars>
      </dgm:prSet>
      <dgm:spPr/>
    </dgm:pt>
    <dgm:pt modelId="{B7D0BC25-CB52-46EF-A5DE-578DFDBCAF4E}" type="pres">
      <dgm:prSet presAssocID="{16E50A9D-53DA-493D-8EEB-911D7387031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F578790-0B8D-49B0-8F65-F147B7FF31C3}" type="pres">
      <dgm:prSet presAssocID="{BB1DD284-A1FE-4810-9479-E1E35E8C96BE}" presName="spacer" presStyleCnt="0"/>
      <dgm:spPr/>
    </dgm:pt>
    <dgm:pt modelId="{AD610610-7722-457B-B560-0C7DC5B42C80}" type="pres">
      <dgm:prSet presAssocID="{229A18E9-1E57-4E79-8BC6-5C8740524CC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F943AA2-F41E-4D46-9C75-8259CC4114E7}" type="pres">
      <dgm:prSet presAssocID="{733C3ED2-406C-44B8-B518-EBB986FFC12C}" presName="spacer" presStyleCnt="0"/>
      <dgm:spPr/>
    </dgm:pt>
    <dgm:pt modelId="{A3A80595-826B-4C2A-879C-BA738D16E34A}" type="pres">
      <dgm:prSet presAssocID="{F3B18432-A3BB-436D-991E-46131D64D18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2205883-AAFE-46FE-B2B3-5CBF2011DBAB}" type="pres">
      <dgm:prSet presAssocID="{DA93BF35-5C67-49CB-8875-EE642E16B558}" presName="spacer" presStyleCnt="0"/>
      <dgm:spPr/>
    </dgm:pt>
    <dgm:pt modelId="{89348F1E-0AD1-4D02-98C1-E46038A44731}" type="pres">
      <dgm:prSet presAssocID="{97CCB5B4-AEC7-4B75-A8D5-456D698204E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B5A03F7-A8D5-45EA-BBED-283BAC4EF6C4}" type="pres">
      <dgm:prSet presAssocID="{86BDE489-05D6-41ED-8F03-8C649CC8679A}" presName="spacer" presStyleCnt="0"/>
      <dgm:spPr/>
    </dgm:pt>
    <dgm:pt modelId="{599F5EDA-6BFC-45E3-A695-3E5DA79C0373}" type="pres">
      <dgm:prSet presAssocID="{9530F594-5F0A-45D4-AFF3-54B8B8FDAFA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5BB660A-588F-45EC-A82C-F7A64162194A}" srcId="{FAB86D89-21EC-4EAC-BBEB-E929D12089E4}" destId="{9530F594-5F0A-45D4-AFF3-54B8B8FDAFA7}" srcOrd="4" destOrd="0" parTransId="{E12FAC13-7373-4793-89C8-9E4BD5306A2F}" sibTransId="{44922D4F-D66B-4EFC-9B28-C054F651983B}"/>
    <dgm:cxn modelId="{59731D3D-A79B-4156-9916-939C9E067F43}" srcId="{FAB86D89-21EC-4EAC-BBEB-E929D12089E4}" destId="{16E50A9D-53DA-493D-8EEB-911D7387031C}" srcOrd="0" destOrd="0" parTransId="{92AC7112-0481-401D-9672-17C25DBE840D}" sibTransId="{BB1DD284-A1FE-4810-9479-E1E35E8C96BE}"/>
    <dgm:cxn modelId="{52005247-FD12-448F-8F83-46C51DD608BF}" type="presOf" srcId="{FAB86D89-21EC-4EAC-BBEB-E929D12089E4}" destId="{C9A4EAB5-C278-4913-BB07-7F6DEB60F212}" srcOrd="0" destOrd="0" presId="urn:microsoft.com/office/officeart/2005/8/layout/vList2"/>
    <dgm:cxn modelId="{21DF5B4C-AEB5-4B2D-8AD4-3CF4FA3303C2}" srcId="{FAB86D89-21EC-4EAC-BBEB-E929D12089E4}" destId="{229A18E9-1E57-4E79-8BC6-5C8740524CCD}" srcOrd="1" destOrd="0" parTransId="{CBEA9519-1B51-43EB-BC9E-0246E93BAF71}" sibTransId="{733C3ED2-406C-44B8-B518-EBB986FFC12C}"/>
    <dgm:cxn modelId="{9B1C4765-8FD8-47FE-B9BE-15601298874E}" srcId="{FAB86D89-21EC-4EAC-BBEB-E929D12089E4}" destId="{F3B18432-A3BB-436D-991E-46131D64D18A}" srcOrd="2" destOrd="0" parTransId="{FAF45B0A-1BD5-45C8-B7E7-ED6FA657A644}" sibTransId="{DA93BF35-5C67-49CB-8875-EE642E16B558}"/>
    <dgm:cxn modelId="{39314E82-0790-4660-B901-3F43A35E5F8C}" srcId="{FAB86D89-21EC-4EAC-BBEB-E929D12089E4}" destId="{97CCB5B4-AEC7-4B75-A8D5-456D698204E6}" srcOrd="3" destOrd="0" parTransId="{9E358E73-C1A6-4C3C-ADC0-C0A31619F57E}" sibTransId="{86BDE489-05D6-41ED-8F03-8C649CC8679A}"/>
    <dgm:cxn modelId="{EBAA199D-329A-490B-B031-4FBB596A2778}" type="presOf" srcId="{229A18E9-1E57-4E79-8BC6-5C8740524CCD}" destId="{AD610610-7722-457B-B560-0C7DC5B42C80}" srcOrd="0" destOrd="0" presId="urn:microsoft.com/office/officeart/2005/8/layout/vList2"/>
    <dgm:cxn modelId="{2201CAA8-C5A4-4CFB-ADEE-54EF772E989F}" type="presOf" srcId="{97CCB5B4-AEC7-4B75-A8D5-456D698204E6}" destId="{89348F1E-0AD1-4D02-98C1-E46038A44731}" srcOrd="0" destOrd="0" presId="urn:microsoft.com/office/officeart/2005/8/layout/vList2"/>
    <dgm:cxn modelId="{379B39D4-9A76-41DF-9E22-8D56580541B0}" type="presOf" srcId="{16E50A9D-53DA-493D-8EEB-911D7387031C}" destId="{B7D0BC25-CB52-46EF-A5DE-578DFDBCAF4E}" srcOrd="0" destOrd="0" presId="urn:microsoft.com/office/officeart/2005/8/layout/vList2"/>
    <dgm:cxn modelId="{B7FC47DD-F3BD-46CE-920E-7EC8FB733414}" type="presOf" srcId="{F3B18432-A3BB-436D-991E-46131D64D18A}" destId="{A3A80595-826B-4C2A-879C-BA738D16E34A}" srcOrd="0" destOrd="0" presId="urn:microsoft.com/office/officeart/2005/8/layout/vList2"/>
    <dgm:cxn modelId="{23F69FFD-A7D0-45DE-8FB3-2F03557DF827}" type="presOf" srcId="{9530F594-5F0A-45D4-AFF3-54B8B8FDAFA7}" destId="{599F5EDA-6BFC-45E3-A695-3E5DA79C0373}" srcOrd="0" destOrd="0" presId="urn:microsoft.com/office/officeart/2005/8/layout/vList2"/>
    <dgm:cxn modelId="{D32E7CBD-3976-4839-B3C0-EFDDBB93FA84}" type="presParOf" srcId="{C9A4EAB5-C278-4913-BB07-7F6DEB60F212}" destId="{B7D0BC25-CB52-46EF-A5DE-578DFDBCAF4E}" srcOrd="0" destOrd="0" presId="urn:microsoft.com/office/officeart/2005/8/layout/vList2"/>
    <dgm:cxn modelId="{06BAAD9C-C0EB-4034-8873-C1EC7471E77B}" type="presParOf" srcId="{C9A4EAB5-C278-4913-BB07-7F6DEB60F212}" destId="{AF578790-0B8D-49B0-8F65-F147B7FF31C3}" srcOrd="1" destOrd="0" presId="urn:microsoft.com/office/officeart/2005/8/layout/vList2"/>
    <dgm:cxn modelId="{73D47B10-DA2A-4047-845A-2BB8BE8C882A}" type="presParOf" srcId="{C9A4EAB5-C278-4913-BB07-7F6DEB60F212}" destId="{AD610610-7722-457B-B560-0C7DC5B42C80}" srcOrd="2" destOrd="0" presId="urn:microsoft.com/office/officeart/2005/8/layout/vList2"/>
    <dgm:cxn modelId="{38CECE76-4F28-4DA5-BB09-8A8B495E3610}" type="presParOf" srcId="{C9A4EAB5-C278-4913-BB07-7F6DEB60F212}" destId="{DF943AA2-F41E-4D46-9C75-8259CC4114E7}" srcOrd="3" destOrd="0" presId="urn:microsoft.com/office/officeart/2005/8/layout/vList2"/>
    <dgm:cxn modelId="{A8520059-4FAF-4251-B251-B47AB94387F0}" type="presParOf" srcId="{C9A4EAB5-C278-4913-BB07-7F6DEB60F212}" destId="{A3A80595-826B-4C2A-879C-BA738D16E34A}" srcOrd="4" destOrd="0" presId="urn:microsoft.com/office/officeart/2005/8/layout/vList2"/>
    <dgm:cxn modelId="{C96689A9-C886-4A75-882D-34FA9238DB94}" type="presParOf" srcId="{C9A4EAB5-C278-4913-BB07-7F6DEB60F212}" destId="{E2205883-AAFE-46FE-B2B3-5CBF2011DBAB}" srcOrd="5" destOrd="0" presId="urn:microsoft.com/office/officeart/2005/8/layout/vList2"/>
    <dgm:cxn modelId="{EE906F34-60D7-43AF-BFAD-C0B7ABB004EC}" type="presParOf" srcId="{C9A4EAB5-C278-4913-BB07-7F6DEB60F212}" destId="{89348F1E-0AD1-4D02-98C1-E46038A44731}" srcOrd="6" destOrd="0" presId="urn:microsoft.com/office/officeart/2005/8/layout/vList2"/>
    <dgm:cxn modelId="{BF23C299-943E-4BEB-A844-BE24AFE7D7A1}" type="presParOf" srcId="{C9A4EAB5-C278-4913-BB07-7F6DEB60F212}" destId="{1B5A03F7-A8D5-45EA-BBED-283BAC4EF6C4}" srcOrd="7" destOrd="0" presId="urn:microsoft.com/office/officeart/2005/8/layout/vList2"/>
    <dgm:cxn modelId="{7C3ADC4B-E501-409F-BCFE-5B29269AA3B6}" type="presParOf" srcId="{C9A4EAB5-C278-4913-BB07-7F6DEB60F212}" destId="{599F5EDA-6BFC-45E3-A695-3E5DA79C037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90B5CD-ED53-4D9E-890A-907E0EA3651D}" type="doc">
      <dgm:prSet loTypeId="urn:microsoft.com/office/officeart/2005/8/layout/cycle5" loCatId="cycle" qsTypeId="urn:microsoft.com/office/officeart/2005/8/quickstyle/simple1" qsCatId="simple" csTypeId="urn:microsoft.com/office/officeart/2005/8/colors/colorful2" csCatId="colorful" phldr="1"/>
      <dgm:spPr/>
    </dgm:pt>
    <dgm:pt modelId="{CC05ABB8-9E29-4CA3-9D2F-FB5D2299746F}">
      <dgm:prSet phldrT="[Text]"/>
      <dgm:spPr/>
      <dgm:t>
        <a:bodyPr/>
        <a:lstStyle/>
        <a:p>
          <a:r>
            <a:rPr lang="en-GB" dirty="0"/>
            <a:t>Need for more staff</a:t>
          </a:r>
        </a:p>
      </dgm:t>
    </dgm:pt>
    <dgm:pt modelId="{3529B3D7-BD41-4F21-8EDB-E72ADA7229B0}" type="parTrans" cxnId="{EB2A9058-90B2-42D1-A8E9-5571F686DE77}">
      <dgm:prSet/>
      <dgm:spPr/>
      <dgm:t>
        <a:bodyPr/>
        <a:lstStyle/>
        <a:p>
          <a:endParaRPr lang="en-GB"/>
        </a:p>
      </dgm:t>
    </dgm:pt>
    <dgm:pt modelId="{C29DA4BB-5F82-4BB8-A1BE-847DA0EC3B4B}" type="sibTrans" cxnId="{EB2A9058-90B2-42D1-A8E9-5571F686DE77}">
      <dgm:prSet/>
      <dgm:spPr/>
      <dgm:t>
        <a:bodyPr/>
        <a:lstStyle/>
        <a:p>
          <a:endParaRPr lang="en-GB"/>
        </a:p>
      </dgm:t>
    </dgm:pt>
    <dgm:pt modelId="{5FBBAFC1-0C6D-411E-91AF-CF9B3905841F}">
      <dgm:prSet phldrT="[Text]"/>
      <dgm:spPr/>
      <dgm:t>
        <a:bodyPr/>
        <a:lstStyle/>
        <a:p>
          <a:r>
            <a:rPr lang="en-GB" dirty="0"/>
            <a:t>New staff need training </a:t>
          </a:r>
        </a:p>
      </dgm:t>
    </dgm:pt>
    <dgm:pt modelId="{DC608A4D-D31B-497C-B2E0-D5B36B7DDEFC}" type="parTrans" cxnId="{AA549A5D-B82D-4765-A446-4F924F364B3B}">
      <dgm:prSet/>
      <dgm:spPr/>
      <dgm:t>
        <a:bodyPr/>
        <a:lstStyle/>
        <a:p>
          <a:endParaRPr lang="en-GB"/>
        </a:p>
      </dgm:t>
    </dgm:pt>
    <dgm:pt modelId="{26F90019-5BFE-4E0C-93C6-82F3A3376CB7}" type="sibTrans" cxnId="{AA549A5D-B82D-4765-A446-4F924F364B3B}">
      <dgm:prSet/>
      <dgm:spPr/>
      <dgm:t>
        <a:bodyPr/>
        <a:lstStyle/>
        <a:p>
          <a:endParaRPr lang="en-GB"/>
        </a:p>
      </dgm:t>
    </dgm:pt>
    <dgm:pt modelId="{500C73B0-70AB-43F7-915B-54A8F9FE9C5E}">
      <dgm:prSet phldrT="[Text]"/>
      <dgm:spPr/>
      <dgm:t>
        <a:bodyPr/>
        <a:lstStyle/>
        <a:p>
          <a:r>
            <a:rPr lang="en-GB" dirty="0"/>
            <a:t>Not enough mentors to train new staff</a:t>
          </a:r>
        </a:p>
      </dgm:t>
    </dgm:pt>
    <dgm:pt modelId="{00C31800-3A5C-485C-BA72-E64A345B6A46}" type="parTrans" cxnId="{1BCC5DE9-2C3C-43B6-B686-696084CB16B2}">
      <dgm:prSet/>
      <dgm:spPr/>
      <dgm:t>
        <a:bodyPr/>
        <a:lstStyle/>
        <a:p>
          <a:endParaRPr lang="en-GB"/>
        </a:p>
      </dgm:t>
    </dgm:pt>
    <dgm:pt modelId="{F9F0021E-F6CB-42F6-A247-6121FBBD0CA8}" type="sibTrans" cxnId="{1BCC5DE9-2C3C-43B6-B686-696084CB16B2}">
      <dgm:prSet/>
      <dgm:spPr/>
      <dgm:t>
        <a:bodyPr/>
        <a:lstStyle/>
        <a:p>
          <a:endParaRPr lang="en-GB"/>
        </a:p>
      </dgm:t>
    </dgm:pt>
    <dgm:pt modelId="{9EBE6FFD-B51E-4906-9564-AC9603C77DEC}" type="pres">
      <dgm:prSet presAssocID="{E190B5CD-ED53-4D9E-890A-907E0EA3651D}" presName="cycle" presStyleCnt="0">
        <dgm:presLayoutVars>
          <dgm:dir/>
          <dgm:resizeHandles val="exact"/>
        </dgm:presLayoutVars>
      </dgm:prSet>
      <dgm:spPr/>
    </dgm:pt>
    <dgm:pt modelId="{41B258FF-7CE6-4519-8833-F284527F79C7}" type="pres">
      <dgm:prSet presAssocID="{CC05ABB8-9E29-4CA3-9D2F-FB5D2299746F}" presName="node" presStyleLbl="node1" presStyleIdx="0" presStyleCnt="3">
        <dgm:presLayoutVars>
          <dgm:bulletEnabled val="1"/>
        </dgm:presLayoutVars>
      </dgm:prSet>
      <dgm:spPr/>
    </dgm:pt>
    <dgm:pt modelId="{35D6A86A-4916-4E11-A95D-7AAFEB2E7A9C}" type="pres">
      <dgm:prSet presAssocID="{CC05ABB8-9E29-4CA3-9D2F-FB5D2299746F}" presName="spNode" presStyleCnt="0"/>
      <dgm:spPr/>
    </dgm:pt>
    <dgm:pt modelId="{7375D3AF-A998-4CDC-9A5B-CA9F9DDD89BE}" type="pres">
      <dgm:prSet presAssocID="{C29DA4BB-5F82-4BB8-A1BE-847DA0EC3B4B}" presName="sibTrans" presStyleLbl="sibTrans1D1" presStyleIdx="0" presStyleCnt="3"/>
      <dgm:spPr/>
    </dgm:pt>
    <dgm:pt modelId="{49FFA948-8A16-4181-BCF7-317DBBAB87F8}" type="pres">
      <dgm:prSet presAssocID="{5FBBAFC1-0C6D-411E-91AF-CF9B3905841F}" presName="node" presStyleLbl="node1" presStyleIdx="1" presStyleCnt="3">
        <dgm:presLayoutVars>
          <dgm:bulletEnabled val="1"/>
        </dgm:presLayoutVars>
      </dgm:prSet>
      <dgm:spPr/>
    </dgm:pt>
    <dgm:pt modelId="{6E1E5279-5D50-434B-9646-F3DC5DCBDBFC}" type="pres">
      <dgm:prSet presAssocID="{5FBBAFC1-0C6D-411E-91AF-CF9B3905841F}" presName="spNode" presStyleCnt="0"/>
      <dgm:spPr/>
    </dgm:pt>
    <dgm:pt modelId="{1DBE4DF2-18CD-4C95-BFF0-DEA39121C76A}" type="pres">
      <dgm:prSet presAssocID="{26F90019-5BFE-4E0C-93C6-82F3A3376CB7}" presName="sibTrans" presStyleLbl="sibTrans1D1" presStyleIdx="1" presStyleCnt="3"/>
      <dgm:spPr/>
    </dgm:pt>
    <dgm:pt modelId="{034C4396-FDD2-4727-97E0-AE87EB25852A}" type="pres">
      <dgm:prSet presAssocID="{500C73B0-70AB-43F7-915B-54A8F9FE9C5E}" presName="node" presStyleLbl="node1" presStyleIdx="2" presStyleCnt="3">
        <dgm:presLayoutVars>
          <dgm:bulletEnabled val="1"/>
        </dgm:presLayoutVars>
      </dgm:prSet>
      <dgm:spPr/>
    </dgm:pt>
    <dgm:pt modelId="{3C22BE5D-E9D7-432B-9BC4-2DDE031E01C0}" type="pres">
      <dgm:prSet presAssocID="{500C73B0-70AB-43F7-915B-54A8F9FE9C5E}" presName="spNode" presStyleCnt="0"/>
      <dgm:spPr/>
    </dgm:pt>
    <dgm:pt modelId="{766D7F3D-C121-4C36-9B14-75D40763ABDD}" type="pres">
      <dgm:prSet presAssocID="{F9F0021E-F6CB-42F6-A247-6121FBBD0CA8}" presName="sibTrans" presStyleLbl="sibTrans1D1" presStyleIdx="2" presStyleCnt="3"/>
      <dgm:spPr/>
    </dgm:pt>
  </dgm:ptLst>
  <dgm:cxnLst>
    <dgm:cxn modelId="{ABD3A305-3C5A-4D3A-AF86-08A2EC7EDB8C}" type="presOf" srcId="{E190B5CD-ED53-4D9E-890A-907E0EA3651D}" destId="{9EBE6FFD-B51E-4906-9564-AC9603C77DEC}" srcOrd="0" destOrd="0" presId="urn:microsoft.com/office/officeart/2005/8/layout/cycle5"/>
    <dgm:cxn modelId="{2FD47033-16B5-4FA5-B473-F0BD2429D9FD}" type="presOf" srcId="{5FBBAFC1-0C6D-411E-91AF-CF9B3905841F}" destId="{49FFA948-8A16-4181-BCF7-317DBBAB87F8}" srcOrd="0" destOrd="0" presId="urn:microsoft.com/office/officeart/2005/8/layout/cycle5"/>
    <dgm:cxn modelId="{D808ED55-61D0-4345-8A31-091D38F39BA1}" type="presOf" srcId="{C29DA4BB-5F82-4BB8-A1BE-847DA0EC3B4B}" destId="{7375D3AF-A998-4CDC-9A5B-CA9F9DDD89BE}" srcOrd="0" destOrd="0" presId="urn:microsoft.com/office/officeart/2005/8/layout/cycle5"/>
    <dgm:cxn modelId="{EB2A9058-90B2-42D1-A8E9-5571F686DE77}" srcId="{E190B5CD-ED53-4D9E-890A-907E0EA3651D}" destId="{CC05ABB8-9E29-4CA3-9D2F-FB5D2299746F}" srcOrd="0" destOrd="0" parTransId="{3529B3D7-BD41-4F21-8EDB-E72ADA7229B0}" sibTransId="{C29DA4BB-5F82-4BB8-A1BE-847DA0EC3B4B}"/>
    <dgm:cxn modelId="{AA549A5D-B82D-4765-A446-4F924F364B3B}" srcId="{E190B5CD-ED53-4D9E-890A-907E0EA3651D}" destId="{5FBBAFC1-0C6D-411E-91AF-CF9B3905841F}" srcOrd="1" destOrd="0" parTransId="{DC608A4D-D31B-497C-B2E0-D5B36B7DDEFC}" sibTransId="{26F90019-5BFE-4E0C-93C6-82F3A3376CB7}"/>
    <dgm:cxn modelId="{3CD47C6C-B37E-4989-B02D-151D6E379990}" type="presOf" srcId="{500C73B0-70AB-43F7-915B-54A8F9FE9C5E}" destId="{034C4396-FDD2-4727-97E0-AE87EB25852A}" srcOrd="0" destOrd="0" presId="urn:microsoft.com/office/officeart/2005/8/layout/cycle5"/>
    <dgm:cxn modelId="{EB1D0681-78B7-468B-B40A-7E351701BDC1}" type="presOf" srcId="{CC05ABB8-9E29-4CA3-9D2F-FB5D2299746F}" destId="{41B258FF-7CE6-4519-8833-F284527F79C7}" srcOrd="0" destOrd="0" presId="urn:microsoft.com/office/officeart/2005/8/layout/cycle5"/>
    <dgm:cxn modelId="{E0EFDFD2-A101-40A8-A7EE-35E460F62E7F}" type="presOf" srcId="{F9F0021E-F6CB-42F6-A247-6121FBBD0CA8}" destId="{766D7F3D-C121-4C36-9B14-75D40763ABDD}" srcOrd="0" destOrd="0" presId="urn:microsoft.com/office/officeart/2005/8/layout/cycle5"/>
    <dgm:cxn modelId="{D072EFE5-AB74-48CD-A45B-EC347E4D33A5}" type="presOf" srcId="{26F90019-5BFE-4E0C-93C6-82F3A3376CB7}" destId="{1DBE4DF2-18CD-4C95-BFF0-DEA39121C76A}" srcOrd="0" destOrd="0" presId="urn:microsoft.com/office/officeart/2005/8/layout/cycle5"/>
    <dgm:cxn modelId="{1BCC5DE9-2C3C-43B6-B686-696084CB16B2}" srcId="{E190B5CD-ED53-4D9E-890A-907E0EA3651D}" destId="{500C73B0-70AB-43F7-915B-54A8F9FE9C5E}" srcOrd="2" destOrd="0" parTransId="{00C31800-3A5C-485C-BA72-E64A345B6A46}" sibTransId="{F9F0021E-F6CB-42F6-A247-6121FBBD0CA8}"/>
    <dgm:cxn modelId="{919EC2E6-B7B1-497E-ADB9-8C13311244AA}" type="presParOf" srcId="{9EBE6FFD-B51E-4906-9564-AC9603C77DEC}" destId="{41B258FF-7CE6-4519-8833-F284527F79C7}" srcOrd="0" destOrd="0" presId="urn:microsoft.com/office/officeart/2005/8/layout/cycle5"/>
    <dgm:cxn modelId="{F2750F53-E8CD-47F3-9774-982BBBF4A1B8}" type="presParOf" srcId="{9EBE6FFD-B51E-4906-9564-AC9603C77DEC}" destId="{35D6A86A-4916-4E11-A95D-7AAFEB2E7A9C}" srcOrd="1" destOrd="0" presId="urn:microsoft.com/office/officeart/2005/8/layout/cycle5"/>
    <dgm:cxn modelId="{6D2FFB5E-2AD3-4D4E-8A74-5DD69250C8E9}" type="presParOf" srcId="{9EBE6FFD-B51E-4906-9564-AC9603C77DEC}" destId="{7375D3AF-A998-4CDC-9A5B-CA9F9DDD89BE}" srcOrd="2" destOrd="0" presId="urn:microsoft.com/office/officeart/2005/8/layout/cycle5"/>
    <dgm:cxn modelId="{BA8763E8-E675-4FC0-B891-1722E3B413A2}" type="presParOf" srcId="{9EBE6FFD-B51E-4906-9564-AC9603C77DEC}" destId="{49FFA948-8A16-4181-BCF7-317DBBAB87F8}" srcOrd="3" destOrd="0" presId="urn:microsoft.com/office/officeart/2005/8/layout/cycle5"/>
    <dgm:cxn modelId="{980F32BC-817A-4C32-8C19-FF35C4FF1591}" type="presParOf" srcId="{9EBE6FFD-B51E-4906-9564-AC9603C77DEC}" destId="{6E1E5279-5D50-434B-9646-F3DC5DCBDBFC}" srcOrd="4" destOrd="0" presId="urn:microsoft.com/office/officeart/2005/8/layout/cycle5"/>
    <dgm:cxn modelId="{B777B251-E505-4AE9-92DA-E6DDB17F371A}" type="presParOf" srcId="{9EBE6FFD-B51E-4906-9564-AC9603C77DEC}" destId="{1DBE4DF2-18CD-4C95-BFF0-DEA39121C76A}" srcOrd="5" destOrd="0" presId="urn:microsoft.com/office/officeart/2005/8/layout/cycle5"/>
    <dgm:cxn modelId="{C0247E96-4933-4AF9-B9C8-B13DFDB30BD3}" type="presParOf" srcId="{9EBE6FFD-B51E-4906-9564-AC9603C77DEC}" destId="{034C4396-FDD2-4727-97E0-AE87EB25852A}" srcOrd="6" destOrd="0" presId="urn:microsoft.com/office/officeart/2005/8/layout/cycle5"/>
    <dgm:cxn modelId="{BA71DB21-4184-4192-8889-873078C85B07}" type="presParOf" srcId="{9EBE6FFD-B51E-4906-9564-AC9603C77DEC}" destId="{3C22BE5D-E9D7-432B-9BC4-2DDE031E01C0}" srcOrd="7" destOrd="0" presId="urn:microsoft.com/office/officeart/2005/8/layout/cycle5"/>
    <dgm:cxn modelId="{07C6DC83-923C-471F-8A6D-169D86961802}" type="presParOf" srcId="{9EBE6FFD-B51E-4906-9564-AC9603C77DEC}" destId="{766D7F3D-C121-4C36-9B14-75D40763ABDD}" srcOrd="8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699253A-1BE7-498D-B3E4-B2C0C81A1B93}" type="doc">
      <dgm:prSet loTypeId="urn:microsoft.com/office/officeart/2018/2/layout/IconVerticalSolidList" loCatId="icon" qsTypeId="urn:microsoft.com/office/officeart/2005/8/quickstyle/simple4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31EB653-045E-41D6-B36C-71EF5819A2AD}">
      <dgm:prSet/>
      <dgm:spPr/>
      <dgm:t>
        <a:bodyPr/>
        <a:lstStyle/>
        <a:p>
          <a:r>
            <a:rPr lang="en-GB"/>
            <a:t>Capacity using this model will be increased by 133%</a:t>
          </a:r>
          <a:endParaRPr lang="en-US"/>
        </a:p>
      </dgm:t>
    </dgm:pt>
    <dgm:pt modelId="{BC9FF0E7-0C5F-4712-B1B0-9CA9271AFB65}" type="parTrans" cxnId="{CF5C61A5-51B3-4747-879E-CD3219FE43A0}">
      <dgm:prSet/>
      <dgm:spPr/>
      <dgm:t>
        <a:bodyPr/>
        <a:lstStyle/>
        <a:p>
          <a:endParaRPr lang="en-US"/>
        </a:p>
      </dgm:t>
    </dgm:pt>
    <dgm:pt modelId="{EEF9F393-B4CF-449D-B751-8ACE843D75FD}" type="sibTrans" cxnId="{CF5C61A5-51B3-4747-879E-CD3219FE43A0}">
      <dgm:prSet/>
      <dgm:spPr/>
      <dgm:t>
        <a:bodyPr/>
        <a:lstStyle/>
        <a:p>
          <a:endParaRPr lang="en-US"/>
        </a:p>
      </dgm:t>
    </dgm:pt>
    <dgm:pt modelId="{583F9A32-4EB2-4973-AEB7-53E4D5083EC1}">
      <dgm:prSet/>
      <dgm:spPr/>
      <dgm:t>
        <a:bodyPr/>
        <a:lstStyle/>
        <a:p>
          <a:r>
            <a:rPr lang="en-GB"/>
            <a:t>The Government suggests this will create 10,000 more student places with Health Education Institutions (HEIs) in England alone </a:t>
          </a:r>
          <a:endParaRPr lang="en-US"/>
        </a:p>
      </dgm:t>
    </dgm:pt>
    <dgm:pt modelId="{67E298F8-8931-4AA2-BF20-DC60B84258D2}" type="parTrans" cxnId="{5CDCE1B5-1CE8-4FFC-AC21-FC1002829839}">
      <dgm:prSet/>
      <dgm:spPr/>
      <dgm:t>
        <a:bodyPr/>
        <a:lstStyle/>
        <a:p>
          <a:endParaRPr lang="en-US"/>
        </a:p>
      </dgm:t>
    </dgm:pt>
    <dgm:pt modelId="{D98456EA-CD19-4261-84D6-390635356614}" type="sibTrans" cxnId="{5CDCE1B5-1CE8-4FFC-AC21-FC1002829839}">
      <dgm:prSet/>
      <dgm:spPr/>
      <dgm:t>
        <a:bodyPr/>
        <a:lstStyle/>
        <a:p>
          <a:endParaRPr lang="en-US"/>
        </a:p>
      </dgm:t>
    </dgm:pt>
    <dgm:pt modelId="{5E2043B9-2F6A-42F8-B06C-B344543D02F3}">
      <dgm:prSet/>
      <dgm:spPr/>
      <dgm:t>
        <a:bodyPr/>
        <a:lstStyle/>
        <a:p>
          <a:r>
            <a:rPr lang="en-GB"/>
            <a:t>To provide a workforce for the future, placement providers will need to increase placement capacity</a:t>
          </a:r>
          <a:endParaRPr lang="en-US"/>
        </a:p>
      </dgm:t>
    </dgm:pt>
    <dgm:pt modelId="{C644DF5E-07C0-4BE0-8155-6CF22F8F024C}" type="parTrans" cxnId="{9C6272F1-BD6A-47AF-821B-929D413FAF26}">
      <dgm:prSet/>
      <dgm:spPr/>
      <dgm:t>
        <a:bodyPr/>
        <a:lstStyle/>
        <a:p>
          <a:endParaRPr lang="en-US"/>
        </a:p>
      </dgm:t>
    </dgm:pt>
    <dgm:pt modelId="{62B40BBD-D6BA-435F-9346-4922F359E744}" type="sibTrans" cxnId="{9C6272F1-BD6A-47AF-821B-929D413FAF26}">
      <dgm:prSet/>
      <dgm:spPr/>
      <dgm:t>
        <a:bodyPr/>
        <a:lstStyle/>
        <a:p>
          <a:endParaRPr lang="en-US"/>
        </a:p>
      </dgm:t>
    </dgm:pt>
    <dgm:pt modelId="{29A4587F-054F-451D-AE6E-9247544DDC43}" type="pres">
      <dgm:prSet presAssocID="{D699253A-1BE7-498D-B3E4-B2C0C81A1B93}" presName="root" presStyleCnt="0">
        <dgm:presLayoutVars>
          <dgm:dir/>
          <dgm:resizeHandles val="exact"/>
        </dgm:presLayoutVars>
      </dgm:prSet>
      <dgm:spPr/>
    </dgm:pt>
    <dgm:pt modelId="{062BE452-0541-400B-80C4-BC62BD9F3EF5}" type="pres">
      <dgm:prSet presAssocID="{631EB653-045E-41D6-B36C-71EF5819A2AD}" presName="compNode" presStyleCnt="0"/>
      <dgm:spPr/>
    </dgm:pt>
    <dgm:pt modelId="{74663423-BEB4-4F8A-AC88-3B56A211E940}" type="pres">
      <dgm:prSet presAssocID="{631EB653-045E-41D6-B36C-71EF5819A2AD}" presName="bgRect" presStyleLbl="bgShp" presStyleIdx="0" presStyleCnt="3"/>
      <dgm:spPr/>
    </dgm:pt>
    <dgm:pt modelId="{4BF89179-A8E7-4F6C-8E64-0703BDAB7BC2}" type="pres">
      <dgm:prSet presAssocID="{631EB653-045E-41D6-B36C-71EF5819A2A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6CB8B817-FFB9-4C73-A6FB-47FD7B7E3A9F}" type="pres">
      <dgm:prSet presAssocID="{631EB653-045E-41D6-B36C-71EF5819A2AD}" presName="spaceRect" presStyleCnt="0"/>
      <dgm:spPr/>
    </dgm:pt>
    <dgm:pt modelId="{0BCA9EAE-56FB-453C-AA18-EA35F5761122}" type="pres">
      <dgm:prSet presAssocID="{631EB653-045E-41D6-B36C-71EF5819A2AD}" presName="parTx" presStyleLbl="revTx" presStyleIdx="0" presStyleCnt="3">
        <dgm:presLayoutVars>
          <dgm:chMax val="0"/>
          <dgm:chPref val="0"/>
        </dgm:presLayoutVars>
      </dgm:prSet>
      <dgm:spPr/>
    </dgm:pt>
    <dgm:pt modelId="{6292E0AC-CFE4-43CB-AD1C-67A39C9AC579}" type="pres">
      <dgm:prSet presAssocID="{EEF9F393-B4CF-449D-B751-8ACE843D75FD}" presName="sibTrans" presStyleCnt="0"/>
      <dgm:spPr/>
    </dgm:pt>
    <dgm:pt modelId="{D9DF3929-B680-40D6-8091-8C205FA715AB}" type="pres">
      <dgm:prSet presAssocID="{583F9A32-4EB2-4973-AEB7-53E4D5083EC1}" presName="compNode" presStyleCnt="0"/>
      <dgm:spPr/>
    </dgm:pt>
    <dgm:pt modelId="{301A7206-968C-4221-9C9C-C4716A662BF4}" type="pres">
      <dgm:prSet presAssocID="{583F9A32-4EB2-4973-AEB7-53E4D5083EC1}" presName="bgRect" presStyleLbl="bgShp" presStyleIdx="1" presStyleCnt="3"/>
      <dgm:spPr/>
    </dgm:pt>
    <dgm:pt modelId="{86122C74-1515-459D-94C1-CCAA2D3515B0}" type="pres">
      <dgm:prSet presAssocID="{583F9A32-4EB2-4973-AEB7-53E4D5083EC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A7E0AF4F-832E-43C7-81D4-30F266AA1E10}" type="pres">
      <dgm:prSet presAssocID="{583F9A32-4EB2-4973-AEB7-53E4D5083EC1}" presName="spaceRect" presStyleCnt="0"/>
      <dgm:spPr/>
    </dgm:pt>
    <dgm:pt modelId="{EE563276-758A-47C6-8286-43B6B0F12AF4}" type="pres">
      <dgm:prSet presAssocID="{583F9A32-4EB2-4973-AEB7-53E4D5083EC1}" presName="parTx" presStyleLbl="revTx" presStyleIdx="1" presStyleCnt="3">
        <dgm:presLayoutVars>
          <dgm:chMax val="0"/>
          <dgm:chPref val="0"/>
        </dgm:presLayoutVars>
      </dgm:prSet>
      <dgm:spPr/>
    </dgm:pt>
    <dgm:pt modelId="{D2D2E4F3-5832-430D-BA5D-222761F7DD1E}" type="pres">
      <dgm:prSet presAssocID="{D98456EA-CD19-4261-84D6-390635356614}" presName="sibTrans" presStyleCnt="0"/>
      <dgm:spPr/>
    </dgm:pt>
    <dgm:pt modelId="{5F3678CF-CA82-45E0-9174-1CB1BCCDA6FB}" type="pres">
      <dgm:prSet presAssocID="{5E2043B9-2F6A-42F8-B06C-B344543D02F3}" presName="compNode" presStyleCnt="0"/>
      <dgm:spPr/>
    </dgm:pt>
    <dgm:pt modelId="{C5E8CF2E-1F11-4EC1-9362-E0AD8A00338D}" type="pres">
      <dgm:prSet presAssocID="{5E2043B9-2F6A-42F8-B06C-B344543D02F3}" presName="bgRect" presStyleLbl="bgShp" presStyleIdx="2" presStyleCnt="3"/>
      <dgm:spPr/>
    </dgm:pt>
    <dgm:pt modelId="{D2E33434-5259-4FE8-97ED-7A9CC151D26C}" type="pres">
      <dgm:prSet presAssocID="{5E2043B9-2F6A-42F8-B06C-B344543D02F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7A66A5E-A79D-49F3-A88A-2E883EDF1D7D}" type="pres">
      <dgm:prSet presAssocID="{5E2043B9-2F6A-42F8-B06C-B344543D02F3}" presName="spaceRect" presStyleCnt="0"/>
      <dgm:spPr/>
    </dgm:pt>
    <dgm:pt modelId="{C0C1E6FE-B68D-449C-B386-15F311712992}" type="pres">
      <dgm:prSet presAssocID="{5E2043B9-2F6A-42F8-B06C-B344543D02F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FB64F9A-6654-433D-BEB4-C300EC0B0DCA}" type="presOf" srcId="{631EB653-045E-41D6-B36C-71EF5819A2AD}" destId="{0BCA9EAE-56FB-453C-AA18-EA35F5761122}" srcOrd="0" destOrd="0" presId="urn:microsoft.com/office/officeart/2018/2/layout/IconVerticalSolidList"/>
    <dgm:cxn modelId="{CF5C61A5-51B3-4747-879E-CD3219FE43A0}" srcId="{D699253A-1BE7-498D-B3E4-B2C0C81A1B93}" destId="{631EB653-045E-41D6-B36C-71EF5819A2AD}" srcOrd="0" destOrd="0" parTransId="{BC9FF0E7-0C5F-4712-B1B0-9CA9271AFB65}" sibTransId="{EEF9F393-B4CF-449D-B751-8ACE843D75FD}"/>
    <dgm:cxn modelId="{F297D5B1-CF1F-460E-9250-8E92C9B9BAE8}" type="presOf" srcId="{5E2043B9-2F6A-42F8-B06C-B344543D02F3}" destId="{C0C1E6FE-B68D-449C-B386-15F311712992}" srcOrd="0" destOrd="0" presId="urn:microsoft.com/office/officeart/2018/2/layout/IconVerticalSolidList"/>
    <dgm:cxn modelId="{5CDCE1B5-1CE8-4FFC-AC21-FC1002829839}" srcId="{D699253A-1BE7-498D-B3E4-B2C0C81A1B93}" destId="{583F9A32-4EB2-4973-AEB7-53E4D5083EC1}" srcOrd="1" destOrd="0" parTransId="{67E298F8-8931-4AA2-BF20-DC60B84258D2}" sibTransId="{D98456EA-CD19-4261-84D6-390635356614}"/>
    <dgm:cxn modelId="{740402BC-9FF3-45C5-B2D0-9E67CA9AF8DF}" type="presOf" srcId="{D699253A-1BE7-498D-B3E4-B2C0C81A1B93}" destId="{29A4587F-054F-451D-AE6E-9247544DDC43}" srcOrd="0" destOrd="0" presId="urn:microsoft.com/office/officeart/2018/2/layout/IconVerticalSolidList"/>
    <dgm:cxn modelId="{749B5CE7-BA45-4374-A3BB-3493A00F79AD}" type="presOf" srcId="{583F9A32-4EB2-4973-AEB7-53E4D5083EC1}" destId="{EE563276-758A-47C6-8286-43B6B0F12AF4}" srcOrd="0" destOrd="0" presId="urn:microsoft.com/office/officeart/2018/2/layout/IconVerticalSolidList"/>
    <dgm:cxn modelId="{9C6272F1-BD6A-47AF-821B-929D413FAF26}" srcId="{D699253A-1BE7-498D-B3E4-B2C0C81A1B93}" destId="{5E2043B9-2F6A-42F8-B06C-B344543D02F3}" srcOrd="2" destOrd="0" parTransId="{C644DF5E-07C0-4BE0-8155-6CF22F8F024C}" sibTransId="{62B40BBD-D6BA-435F-9346-4922F359E744}"/>
    <dgm:cxn modelId="{36D1F750-C47F-410D-A399-DD621D79A3DA}" type="presParOf" srcId="{29A4587F-054F-451D-AE6E-9247544DDC43}" destId="{062BE452-0541-400B-80C4-BC62BD9F3EF5}" srcOrd="0" destOrd="0" presId="urn:microsoft.com/office/officeart/2018/2/layout/IconVerticalSolidList"/>
    <dgm:cxn modelId="{42F6E823-4881-4AD0-8467-2BDF55B1E245}" type="presParOf" srcId="{062BE452-0541-400B-80C4-BC62BD9F3EF5}" destId="{74663423-BEB4-4F8A-AC88-3B56A211E940}" srcOrd="0" destOrd="0" presId="urn:microsoft.com/office/officeart/2018/2/layout/IconVerticalSolidList"/>
    <dgm:cxn modelId="{0345B8B6-F35E-49D8-8F96-8F5C99F0D270}" type="presParOf" srcId="{062BE452-0541-400B-80C4-BC62BD9F3EF5}" destId="{4BF89179-A8E7-4F6C-8E64-0703BDAB7BC2}" srcOrd="1" destOrd="0" presId="urn:microsoft.com/office/officeart/2018/2/layout/IconVerticalSolidList"/>
    <dgm:cxn modelId="{36580932-7F13-4E81-B311-90327AEF15F6}" type="presParOf" srcId="{062BE452-0541-400B-80C4-BC62BD9F3EF5}" destId="{6CB8B817-FFB9-4C73-A6FB-47FD7B7E3A9F}" srcOrd="2" destOrd="0" presId="urn:microsoft.com/office/officeart/2018/2/layout/IconVerticalSolidList"/>
    <dgm:cxn modelId="{CCCD08C7-5D66-45DF-9214-FE4BEE32A4F8}" type="presParOf" srcId="{062BE452-0541-400B-80C4-BC62BD9F3EF5}" destId="{0BCA9EAE-56FB-453C-AA18-EA35F5761122}" srcOrd="3" destOrd="0" presId="urn:microsoft.com/office/officeart/2018/2/layout/IconVerticalSolidList"/>
    <dgm:cxn modelId="{7D721839-F2A4-441C-875A-A8534BED6FAF}" type="presParOf" srcId="{29A4587F-054F-451D-AE6E-9247544DDC43}" destId="{6292E0AC-CFE4-43CB-AD1C-67A39C9AC579}" srcOrd="1" destOrd="0" presId="urn:microsoft.com/office/officeart/2018/2/layout/IconVerticalSolidList"/>
    <dgm:cxn modelId="{F3E89985-B9E7-4F45-A0A4-FEF5E757E05A}" type="presParOf" srcId="{29A4587F-054F-451D-AE6E-9247544DDC43}" destId="{D9DF3929-B680-40D6-8091-8C205FA715AB}" srcOrd="2" destOrd="0" presId="urn:microsoft.com/office/officeart/2018/2/layout/IconVerticalSolidList"/>
    <dgm:cxn modelId="{6DC73FDB-F27E-4BA2-8A03-8E11798B1475}" type="presParOf" srcId="{D9DF3929-B680-40D6-8091-8C205FA715AB}" destId="{301A7206-968C-4221-9C9C-C4716A662BF4}" srcOrd="0" destOrd="0" presId="urn:microsoft.com/office/officeart/2018/2/layout/IconVerticalSolidList"/>
    <dgm:cxn modelId="{6B484E15-E88A-4E22-A909-5875E0933656}" type="presParOf" srcId="{D9DF3929-B680-40D6-8091-8C205FA715AB}" destId="{86122C74-1515-459D-94C1-CCAA2D3515B0}" srcOrd="1" destOrd="0" presId="urn:microsoft.com/office/officeart/2018/2/layout/IconVerticalSolidList"/>
    <dgm:cxn modelId="{C6AED821-E916-4167-B33A-A482EE304EBA}" type="presParOf" srcId="{D9DF3929-B680-40D6-8091-8C205FA715AB}" destId="{A7E0AF4F-832E-43C7-81D4-30F266AA1E10}" srcOrd="2" destOrd="0" presId="urn:microsoft.com/office/officeart/2018/2/layout/IconVerticalSolidList"/>
    <dgm:cxn modelId="{727EA74E-D6E2-40BC-ABB8-6DBFCD2A0534}" type="presParOf" srcId="{D9DF3929-B680-40D6-8091-8C205FA715AB}" destId="{EE563276-758A-47C6-8286-43B6B0F12AF4}" srcOrd="3" destOrd="0" presId="urn:microsoft.com/office/officeart/2018/2/layout/IconVerticalSolidList"/>
    <dgm:cxn modelId="{21BEBF3A-1379-4B27-A63A-8D6D80682DF7}" type="presParOf" srcId="{29A4587F-054F-451D-AE6E-9247544DDC43}" destId="{D2D2E4F3-5832-430D-BA5D-222761F7DD1E}" srcOrd="3" destOrd="0" presId="urn:microsoft.com/office/officeart/2018/2/layout/IconVerticalSolidList"/>
    <dgm:cxn modelId="{C8E5B29F-2C9A-41A5-833E-69F9D7D8957F}" type="presParOf" srcId="{29A4587F-054F-451D-AE6E-9247544DDC43}" destId="{5F3678CF-CA82-45E0-9174-1CB1BCCDA6FB}" srcOrd="4" destOrd="0" presId="urn:microsoft.com/office/officeart/2018/2/layout/IconVerticalSolidList"/>
    <dgm:cxn modelId="{122C5511-C5DD-4654-ACB6-C3B8BA22822D}" type="presParOf" srcId="{5F3678CF-CA82-45E0-9174-1CB1BCCDA6FB}" destId="{C5E8CF2E-1F11-4EC1-9362-E0AD8A00338D}" srcOrd="0" destOrd="0" presId="urn:microsoft.com/office/officeart/2018/2/layout/IconVerticalSolidList"/>
    <dgm:cxn modelId="{A806F0AA-A5E8-42D4-9F0A-435B7433324F}" type="presParOf" srcId="{5F3678CF-CA82-45E0-9174-1CB1BCCDA6FB}" destId="{D2E33434-5259-4FE8-97ED-7A9CC151D26C}" srcOrd="1" destOrd="0" presId="urn:microsoft.com/office/officeart/2018/2/layout/IconVerticalSolidList"/>
    <dgm:cxn modelId="{01E2E0F7-259B-4B17-8BA9-4D77BC2FC3BE}" type="presParOf" srcId="{5F3678CF-CA82-45E0-9174-1CB1BCCDA6FB}" destId="{77A66A5E-A79D-49F3-A88A-2E883EDF1D7D}" srcOrd="2" destOrd="0" presId="urn:microsoft.com/office/officeart/2018/2/layout/IconVerticalSolidList"/>
    <dgm:cxn modelId="{1B22D67C-CB8D-47A0-A201-22151ADDFF13}" type="presParOf" srcId="{5F3678CF-CA82-45E0-9174-1CB1BCCDA6FB}" destId="{C0C1E6FE-B68D-449C-B386-15F31171299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6DF1FF8-700E-4BC7-AF60-9C2D869FC3E1}" type="doc">
      <dgm:prSet loTypeId="urn:microsoft.com/office/officeart/2018/2/layout/IconVerticalSolidList" loCatId="icon" qsTypeId="urn:microsoft.com/office/officeart/2005/8/quickstyle/simple4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D76F460-818A-42AE-9E27-AC02ABF4A358}">
      <dgm:prSet/>
      <dgm:spPr/>
      <dgm:t>
        <a:bodyPr/>
        <a:lstStyle/>
        <a:p>
          <a:r>
            <a:rPr lang="en-GB"/>
            <a:t>Logistics of implementing the project</a:t>
          </a:r>
          <a:endParaRPr lang="en-US"/>
        </a:p>
      </dgm:t>
    </dgm:pt>
    <dgm:pt modelId="{5099B7D1-93F5-4DB7-B2F4-74839E6E345C}" type="parTrans" cxnId="{10240464-BD83-4B33-9EB6-4913A3CB35C9}">
      <dgm:prSet/>
      <dgm:spPr/>
      <dgm:t>
        <a:bodyPr/>
        <a:lstStyle/>
        <a:p>
          <a:endParaRPr lang="en-US"/>
        </a:p>
      </dgm:t>
    </dgm:pt>
    <dgm:pt modelId="{9F1E83AC-A72D-46C1-85E5-7015C07E136B}" type="sibTrans" cxnId="{10240464-BD83-4B33-9EB6-4913A3CB35C9}">
      <dgm:prSet/>
      <dgm:spPr/>
      <dgm:t>
        <a:bodyPr/>
        <a:lstStyle/>
        <a:p>
          <a:endParaRPr lang="en-US"/>
        </a:p>
      </dgm:t>
    </dgm:pt>
    <dgm:pt modelId="{87691AEF-77BE-4A85-9F69-6029296734C1}">
      <dgm:prSet/>
      <dgm:spPr/>
      <dgm:t>
        <a:bodyPr/>
        <a:lstStyle/>
        <a:p>
          <a:r>
            <a:rPr lang="en-GB"/>
            <a:t>Lack of awareness </a:t>
          </a:r>
          <a:endParaRPr lang="en-US"/>
        </a:p>
      </dgm:t>
    </dgm:pt>
    <dgm:pt modelId="{69171DE5-5F51-4240-8BC9-EB90F533D599}" type="parTrans" cxnId="{9A003D7C-5740-4AA4-A051-0665C1837515}">
      <dgm:prSet/>
      <dgm:spPr/>
      <dgm:t>
        <a:bodyPr/>
        <a:lstStyle/>
        <a:p>
          <a:endParaRPr lang="en-US"/>
        </a:p>
      </dgm:t>
    </dgm:pt>
    <dgm:pt modelId="{37C4965D-A1A5-41B1-A13E-D726147010D0}" type="sibTrans" cxnId="{9A003D7C-5740-4AA4-A051-0665C1837515}">
      <dgm:prSet/>
      <dgm:spPr/>
      <dgm:t>
        <a:bodyPr/>
        <a:lstStyle/>
        <a:p>
          <a:endParaRPr lang="en-US"/>
        </a:p>
      </dgm:t>
    </dgm:pt>
    <dgm:pt modelId="{1C6718C5-5AED-4056-B2F4-5318227ED45D}">
      <dgm:prSet/>
      <dgm:spPr/>
      <dgm:t>
        <a:bodyPr/>
        <a:lstStyle/>
        <a:p>
          <a:r>
            <a:rPr lang="en-GB"/>
            <a:t>Obtaining financial support for coaching sessions</a:t>
          </a:r>
          <a:endParaRPr lang="en-US"/>
        </a:p>
      </dgm:t>
    </dgm:pt>
    <dgm:pt modelId="{877646A3-1884-4237-B709-110435B30A4B}" type="parTrans" cxnId="{7235F604-C287-4FFC-8A97-3AA7707EBC71}">
      <dgm:prSet/>
      <dgm:spPr/>
      <dgm:t>
        <a:bodyPr/>
        <a:lstStyle/>
        <a:p>
          <a:endParaRPr lang="en-US"/>
        </a:p>
      </dgm:t>
    </dgm:pt>
    <dgm:pt modelId="{92C132E4-DBBC-48E7-B36C-19A2F973A625}" type="sibTrans" cxnId="{7235F604-C287-4FFC-8A97-3AA7707EBC71}">
      <dgm:prSet/>
      <dgm:spPr/>
      <dgm:t>
        <a:bodyPr/>
        <a:lstStyle/>
        <a:p>
          <a:endParaRPr lang="en-US"/>
        </a:p>
      </dgm:t>
    </dgm:pt>
    <dgm:pt modelId="{7A123BEC-5500-436E-8ED1-14FAFB2C1D24}">
      <dgm:prSet/>
      <dgm:spPr/>
      <dgm:t>
        <a:bodyPr/>
        <a:lstStyle/>
        <a:p>
          <a:r>
            <a:rPr lang="en-GB"/>
            <a:t>Staff development needed</a:t>
          </a:r>
          <a:endParaRPr lang="en-US"/>
        </a:p>
      </dgm:t>
    </dgm:pt>
    <dgm:pt modelId="{5E684C22-7336-4052-8E32-FC09781B23DB}" type="parTrans" cxnId="{D2188F45-A620-4535-BF72-BDA94894AB17}">
      <dgm:prSet/>
      <dgm:spPr/>
      <dgm:t>
        <a:bodyPr/>
        <a:lstStyle/>
        <a:p>
          <a:endParaRPr lang="en-US"/>
        </a:p>
      </dgm:t>
    </dgm:pt>
    <dgm:pt modelId="{B3382FFD-CB3C-42FC-9251-C367B054C33C}" type="sibTrans" cxnId="{D2188F45-A620-4535-BF72-BDA94894AB17}">
      <dgm:prSet/>
      <dgm:spPr/>
      <dgm:t>
        <a:bodyPr/>
        <a:lstStyle/>
        <a:p>
          <a:endParaRPr lang="en-US"/>
        </a:p>
      </dgm:t>
    </dgm:pt>
    <dgm:pt modelId="{35739F3C-050A-431E-9455-75253858D8E5}">
      <dgm:prSet/>
      <dgm:spPr/>
      <dgm:t>
        <a:bodyPr/>
        <a:lstStyle/>
        <a:p>
          <a:r>
            <a:rPr lang="en-GB"/>
            <a:t>Questionnaires, logs and admin can be labour intensive</a:t>
          </a:r>
          <a:endParaRPr lang="en-US"/>
        </a:p>
      </dgm:t>
    </dgm:pt>
    <dgm:pt modelId="{AEA09261-187D-4548-A196-177AB8D40B11}" type="parTrans" cxnId="{503A5ED3-C795-482F-B959-0DA69941D57C}">
      <dgm:prSet/>
      <dgm:spPr/>
      <dgm:t>
        <a:bodyPr/>
        <a:lstStyle/>
        <a:p>
          <a:endParaRPr lang="en-US"/>
        </a:p>
      </dgm:t>
    </dgm:pt>
    <dgm:pt modelId="{70F862C4-83E9-46BC-A111-579003CD8BE6}" type="sibTrans" cxnId="{503A5ED3-C795-482F-B959-0DA69941D57C}">
      <dgm:prSet/>
      <dgm:spPr/>
      <dgm:t>
        <a:bodyPr/>
        <a:lstStyle/>
        <a:p>
          <a:endParaRPr lang="en-US"/>
        </a:p>
      </dgm:t>
    </dgm:pt>
    <dgm:pt modelId="{427FA40D-A33B-48CF-B383-1C1D31CAD99A}">
      <dgm:prSet/>
      <dgm:spPr/>
      <dgm:t>
        <a:bodyPr/>
        <a:lstStyle/>
        <a:p>
          <a:r>
            <a:rPr lang="en-GB"/>
            <a:t>Some students were anxious about the commencement of the project (especially those entering final placement)</a:t>
          </a:r>
          <a:endParaRPr lang="en-US"/>
        </a:p>
      </dgm:t>
    </dgm:pt>
    <dgm:pt modelId="{D0E4AC63-2D23-4D1D-9111-ACEF8AA2F1BE}" type="parTrans" cxnId="{8619659C-1ADC-45C5-A63C-5CC88A770180}">
      <dgm:prSet/>
      <dgm:spPr/>
      <dgm:t>
        <a:bodyPr/>
        <a:lstStyle/>
        <a:p>
          <a:endParaRPr lang="en-US"/>
        </a:p>
      </dgm:t>
    </dgm:pt>
    <dgm:pt modelId="{B8872AF2-E9B3-4C37-9EC2-295D0C7DB6A2}" type="sibTrans" cxnId="{8619659C-1ADC-45C5-A63C-5CC88A770180}">
      <dgm:prSet/>
      <dgm:spPr/>
      <dgm:t>
        <a:bodyPr/>
        <a:lstStyle/>
        <a:p>
          <a:endParaRPr lang="en-US"/>
        </a:p>
      </dgm:t>
    </dgm:pt>
    <dgm:pt modelId="{EDB3BB39-71C2-4A3D-BCFA-802D207204A3}" type="pres">
      <dgm:prSet presAssocID="{76DF1FF8-700E-4BC7-AF60-9C2D869FC3E1}" presName="root" presStyleCnt="0">
        <dgm:presLayoutVars>
          <dgm:dir/>
          <dgm:resizeHandles val="exact"/>
        </dgm:presLayoutVars>
      </dgm:prSet>
      <dgm:spPr/>
    </dgm:pt>
    <dgm:pt modelId="{58C775D9-5B7F-465C-B483-E01E4394D1AD}" type="pres">
      <dgm:prSet presAssocID="{BD76F460-818A-42AE-9E27-AC02ABF4A358}" presName="compNode" presStyleCnt="0"/>
      <dgm:spPr/>
    </dgm:pt>
    <dgm:pt modelId="{BA3ECAF8-4370-4958-9B10-C355C6CBAD46}" type="pres">
      <dgm:prSet presAssocID="{BD76F460-818A-42AE-9E27-AC02ABF4A358}" presName="bgRect" presStyleLbl="bgShp" presStyleIdx="0" presStyleCnt="6"/>
      <dgm:spPr/>
    </dgm:pt>
    <dgm:pt modelId="{1F15249A-AE7B-48F6-910D-AEF47F91F59A}" type="pres">
      <dgm:prSet presAssocID="{BD76F460-818A-42AE-9E27-AC02ABF4A358}" presName="iconRect" presStyleLbl="node1" presStyleIdx="0" presStyleCnt="6"/>
      <dgm:spPr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9D6A7EE2-9A31-47DA-848B-7508C1C611FC}" type="pres">
      <dgm:prSet presAssocID="{BD76F460-818A-42AE-9E27-AC02ABF4A358}" presName="spaceRect" presStyleCnt="0"/>
      <dgm:spPr/>
    </dgm:pt>
    <dgm:pt modelId="{7E8793BB-D216-4046-AA20-84AA0226B4ED}" type="pres">
      <dgm:prSet presAssocID="{BD76F460-818A-42AE-9E27-AC02ABF4A358}" presName="parTx" presStyleLbl="revTx" presStyleIdx="0" presStyleCnt="6">
        <dgm:presLayoutVars>
          <dgm:chMax val="0"/>
          <dgm:chPref val="0"/>
        </dgm:presLayoutVars>
      </dgm:prSet>
      <dgm:spPr/>
    </dgm:pt>
    <dgm:pt modelId="{E78B8CD7-8C98-42BE-9162-3395133F7246}" type="pres">
      <dgm:prSet presAssocID="{9F1E83AC-A72D-46C1-85E5-7015C07E136B}" presName="sibTrans" presStyleCnt="0"/>
      <dgm:spPr/>
    </dgm:pt>
    <dgm:pt modelId="{47771340-3893-4CF5-8FCF-38234ACA6E8C}" type="pres">
      <dgm:prSet presAssocID="{87691AEF-77BE-4A85-9F69-6029296734C1}" presName="compNode" presStyleCnt="0"/>
      <dgm:spPr/>
    </dgm:pt>
    <dgm:pt modelId="{EC59ED29-B99F-49FC-BE9C-DFD6799A61CB}" type="pres">
      <dgm:prSet presAssocID="{87691AEF-77BE-4A85-9F69-6029296734C1}" presName="bgRect" presStyleLbl="bgShp" presStyleIdx="1" presStyleCnt="6"/>
      <dgm:spPr/>
    </dgm:pt>
    <dgm:pt modelId="{61F2B2F4-C4B8-4D18-A690-DC46B045BBE6}" type="pres">
      <dgm:prSet presAssocID="{87691AEF-77BE-4A85-9F69-6029296734C1}" presName="iconRect" presStyleLbl="node1" presStyleIdx="1" presStyleCnt="6"/>
      <dgm:spPr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32EAA9CD-C8F2-43BA-8174-87EF84B3E942}" type="pres">
      <dgm:prSet presAssocID="{87691AEF-77BE-4A85-9F69-6029296734C1}" presName="spaceRect" presStyleCnt="0"/>
      <dgm:spPr/>
    </dgm:pt>
    <dgm:pt modelId="{419A5D83-1541-4989-BD15-99CEDE930321}" type="pres">
      <dgm:prSet presAssocID="{87691AEF-77BE-4A85-9F69-6029296734C1}" presName="parTx" presStyleLbl="revTx" presStyleIdx="1" presStyleCnt="6">
        <dgm:presLayoutVars>
          <dgm:chMax val="0"/>
          <dgm:chPref val="0"/>
        </dgm:presLayoutVars>
      </dgm:prSet>
      <dgm:spPr/>
    </dgm:pt>
    <dgm:pt modelId="{E98505A2-29F0-4653-855C-36391984297D}" type="pres">
      <dgm:prSet presAssocID="{37C4965D-A1A5-41B1-A13E-D726147010D0}" presName="sibTrans" presStyleCnt="0"/>
      <dgm:spPr/>
    </dgm:pt>
    <dgm:pt modelId="{D47BFACA-AA7E-46C6-9402-4A4481FEA14C}" type="pres">
      <dgm:prSet presAssocID="{1C6718C5-5AED-4056-B2F4-5318227ED45D}" presName="compNode" presStyleCnt="0"/>
      <dgm:spPr/>
    </dgm:pt>
    <dgm:pt modelId="{690BC4E0-0A52-409C-AFFF-5354C6C3B7B0}" type="pres">
      <dgm:prSet presAssocID="{1C6718C5-5AED-4056-B2F4-5318227ED45D}" presName="bgRect" presStyleLbl="bgShp" presStyleIdx="2" presStyleCnt="6"/>
      <dgm:spPr/>
    </dgm:pt>
    <dgm:pt modelId="{69B48649-4DA8-4296-8720-08B768932167}" type="pres">
      <dgm:prSet presAssocID="{1C6718C5-5AED-4056-B2F4-5318227ED45D}" presName="iconRect" presStyleLbl="node1" presStyleIdx="2" presStyleCnt="6"/>
      <dgm:spPr>
        <a:blipFill>
          <a:blip xmlns:r="http://schemas.openxmlformats.org/officeDocument/2006/relationships" r:embed="rId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58A0768-A890-4E0C-B994-189D02E1887A}" type="pres">
      <dgm:prSet presAssocID="{1C6718C5-5AED-4056-B2F4-5318227ED45D}" presName="spaceRect" presStyleCnt="0"/>
      <dgm:spPr/>
    </dgm:pt>
    <dgm:pt modelId="{72AE46F2-CF0F-4EC8-B811-F45040BCDF17}" type="pres">
      <dgm:prSet presAssocID="{1C6718C5-5AED-4056-B2F4-5318227ED45D}" presName="parTx" presStyleLbl="revTx" presStyleIdx="2" presStyleCnt="6">
        <dgm:presLayoutVars>
          <dgm:chMax val="0"/>
          <dgm:chPref val="0"/>
        </dgm:presLayoutVars>
      </dgm:prSet>
      <dgm:spPr/>
    </dgm:pt>
    <dgm:pt modelId="{A31DD25D-F5BB-4FC8-AD12-C48FD29DAD48}" type="pres">
      <dgm:prSet presAssocID="{92C132E4-DBBC-48E7-B36C-19A2F973A625}" presName="sibTrans" presStyleCnt="0"/>
      <dgm:spPr/>
    </dgm:pt>
    <dgm:pt modelId="{B4E44377-AED1-42BA-B4BA-A7B6D310E66C}" type="pres">
      <dgm:prSet presAssocID="{7A123BEC-5500-436E-8ED1-14FAFB2C1D24}" presName="compNode" presStyleCnt="0"/>
      <dgm:spPr/>
    </dgm:pt>
    <dgm:pt modelId="{727AA3A6-AF7D-4978-9079-30E822AD2112}" type="pres">
      <dgm:prSet presAssocID="{7A123BEC-5500-436E-8ED1-14FAFB2C1D24}" presName="bgRect" presStyleLbl="bgShp" presStyleIdx="3" presStyleCnt="6"/>
      <dgm:spPr/>
    </dgm:pt>
    <dgm:pt modelId="{104CEB8D-2EAD-43E4-86D4-711D57B981F9}" type="pres">
      <dgm:prSet presAssocID="{7A123BEC-5500-436E-8ED1-14FAFB2C1D24}" presName="iconRect" presStyleLbl="node1" presStyleIdx="3" presStyleCnt="6"/>
      <dgm:spPr>
        <a:blipFill>
          <a:blip xmlns:r="http://schemas.openxmlformats.org/officeDocument/2006/relationships" r:embed="rId7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00D93091-0D18-411C-B75A-55B824594FB7}" type="pres">
      <dgm:prSet presAssocID="{7A123BEC-5500-436E-8ED1-14FAFB2C1D24}" presName="spaceRect" presStyleCnt="0"/>
      <dgm:spPr/>
    </dgm:pt>
    <dgm:pt modelId="{FDFE2E58-95BA-4F0D-8B54-E860383497C2}" type="pres">
      <dgm:prSet presAssocID="{7A123BEC-5500-436E-8ED1-14FAFB2C1D24}" presName="parTx" presStyleLbl="revTx" presStyleIdx="3" presStyleCnt="6">
        <dgm:presLayoutVars>
          <dgm:chMax val="0"/>
          <dgm:chPref val="0"/>
        </dgm:presLayoutVars>
      </dgm:prSet>
      <dgm:spPr/>
    </dgm:pt>
    <dgm:pt modelId="{074EB05D-AB75-4AFF-9568-1A106B594C2D}" type="pres">
      <dgm:prSet presAssocID="{B3382FFD-CB3C-42FC-9251-C367B054C33C}" presName="sibTrans" presStyleCnt="0"/>
      <dgm:spPr/>
    </dgm:pt>
    <dgm:pt modelId="{3C5BA75A-07A0-441F-AEBB-8EAC77A693BD}" type="pres">
      <dgm:prSet presAssocID="{35739F3C-050A-431E-9455-75253858D8E5}" presName="compNode" presStyleCnt="0"/>
      <dgm:spPr/>
    </dgm:pt>
    <dgm:pt modelId="{B3CDFE39-2389-48CE-9E5B-C00C2E2D15A9}" type="pres">
      <dgm:prSet presAssocID="{35739F3C-050A-431E-9455-75253858D8E5}" presName="bgRect" presStyleLbl="bgShp" presStyleIdx="4" presStyleCnt="6"/>
      <dgm:spPr/>
    </dgm:pt>
    <dgm:pt modelId="{28C7CFC1-C513-453C-881F-101B9EC373A6}" type="pres">
      <dgm:prSet presAssocID="{35739F3C-050A-431E-9455-75253858D8E5}" presName="iconRect" presStyleLbl="node1" presStyleIdx="4" presStyleCnt="6"/>
      <dgm:spPr>
        <a:blipFill>
          <a:blip xmlns:r="http://schemas.openxmlformats.org/officeDocument/2006/relationships" r:embed="rId9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C3CDEC18-7F2A-4F89-9E64-6D3B59AD3F4A}" type="pres">
      <dgm:prSet presAssocID="{35739F3C-050A-431E-9455-75253858D8E5}" presName="spaceRect" presStyleCnt="0"/>
      <dgm:spPr/>
    </dgm:pt>
    <dgm:pt modelId="{ECC701D5-0C6A-4D38-A289-E19CB04075AA}" type="pres">
      <dgm:prSet presAssocID="{35739F3C-050A-431E-9455-75253858D8E5}" presName="parTx" presStyleLbl="revTx" presStyleIdx="4" presStyleCnt="6">
        <dgm:presLayoutVars>
          <dgm:chMax val="0"/>
          <dgm:chPref val="0"/>
        </dgm:presLayoutVars>
      </dgm:prSet>
      <dgm:spPr/>
    </dgm:pt>
    <dgm:pt modelId="{85425042-22FC-4549-A3EE-715B3281BA64}" type="pres">
      <dgm:prSet presAssocID="{70F862C4-83E9-46BC-A111-579003CD8BE6}" presName="sibTrans" presStyleCnt="0"/>
      <dgm:spPr/>
    </dgm:pt>
    <dgm:pt modelId="{F565FF2D-319C-4D17-941B-AD52E6EC543B}" type="pres">
      <dgm:prSet presAssocID="{427FA40D-A33B-48CF-B383-1C1D31CAD99A}" presName="compNode" presStyleCnt="0"/>
      <dgm:spPr/>
    </dgm:pt>
    <dgm:pt modelId="{853856D8-C623-4AB5-9589-63DB61B0F587}" type="pres">
      <dgm:prSet presAssocID="{427FA40D-A33B-48CF-B383-1C1D31CAD99A}" presName="bgRect" presStyleLbl="bgShp" presStyleIdx="5" presStyleCnt="6"/>
      <dgm:spPr/>
    </dgm:pt>
    <dgm:pt modelId="{17948449-B5DE-4FE5-B3A2-40CDE19AC744}" type="pres">
      <dgm:prSet presAssocID="{427FA40D-A33B-48CF-B383-1C1D31CAD99A}" presName="iconRect" presStyleLbl="node1" presStyleIdx="5" presStyleCnt="6"/>
      <dgm:spPr>
        <a:blipFill>
          <a:blip xmlns:r="http://schemas.openxmlformats.org/officeDocument/2006/relationships" r:embed="rId1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C486780-8867-4123-9289-8000DA4314CC}" type="pres">
      <dgm:prSet presAssocID="{427FA40D-A33B-48CF-B383-1C1D31CAD99A}" presName="spaceRect" presStyleCnt="0"/>
      <dgm:spPr/>
    </dgm:pt>
    <dgm:pt modelId="{CEE87D8A-E348-4CAE-8B9A-3BF38C4B28E0}" type="pres">
      <dgm:prSet presAssocID="{427FA40D-A33B-48CF-B383-1C1D31CAD99A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7235F604-C287-4FFC-8A97-3AA7707EBC71}" srcId="{76DF1FF8-700E-4BC7-AF60-9C2D869FC3E1}" destId="{1C6718C5-5AED-4056-B2F4-5318227ED45D}" srcOrd="2" destOrd="0" parTransId="{877646A3-1884-4237-B709-110435B30A4B}" sibTransId="{92C132E4-DBBC-48E7-B36C-19A2F973A625}"/>
    <dgm:cxn modelId="{CFD2A92E-530D-4A0C-B402-45A36F2C5BFA}" type="presOf" srcId="{BD76F460-818A-42AE-9E27-AC02ABF4A358}" destId="{7E8793BB-D216-4046-AA20-84AA0226B4ED}" srcOrd="0" destOrd="0" presId="urn:microsoft.com/office/officeart/2018/2/layout/IconVerticalSolidList"/>
    <dgm:cxn modelId="{D2188F45-A620-4535-BF72-BDA94894AB17}" srcId="{76DF1FF8-700E-4BC7-AF60-9C2D869FC3E1}" destId="{7A123BEC-5500-436E-8ED1-14FAFB2C1D24}" srcOrd="3" destOrd="0" parTransId="{5E684C22-7336-4052-8E32-FC09781B23DB}" sibTransId="{B3382FFD-CB3C-42FC-9251-C367B054C33C}"/>
    <dgm:cxn modelId="{D015F45C-02A4-4EA4-B583-A0237C4263AA}" type="presOf" srcId="{35739F3C-050A-431E-9455-75253858D8E5}" destId="{ECC701D5-0C6A-4D38-A289-E19CB04075AA}" srcOrd="0" destOrd="0" presId="urn:microsoft.com/office/officeart/2018/2/layout/IconVerticalSolidList"/>
    <dgm:cxn modelId="{10240464-BD83-4B33-9EB6-4913A3CB35C9}" srcId="{76DF1FF8-700E-4BC7-AF60-9C2D869FC3E1}" destId="{BD76F460-818A-42AE-9E27-AC02ABF4A358}" srcOrd="0" destOrd="0" parTransId="{5099B7D1-93F5-4DB7-B2F4-74839E6E345C}" sibTransId="{9F1E83AC-A72D-46C1-85E5-7015C07E136B}"/>
    <dgm:cxn modelId="{D009A770-230B-4FE4-8BDB-7062D72EC1F4}" type="presOf" srcId="{1C6718C5-5AED-4056-B2F4-5318227ED45D}" destId="{72AE46F2-CF0F-4EC8-B811-F45040BCDF17}" srcOrd="0" destOrd="0" presId="urn:microsoft.com/office/officeart/2018/2/layout/IconVerticalSolidList"/>
    <dgm:cxn modelId="{9A003D7C-5740-4AA4-A051-0665C1837515}" srcId="{76DF1FF8-700E-4BC7-AF60-9C2D869FC3E1}" destId="{87691AEF-77BE-4A85-9F69-6029296734C1}" srcOrd="1" destOrd="0" parTransId="{69171DE5-5F51-4240-8BC9-EB90F533D599}" sibTransId="{37C4965D-A1A5-41B1-A13E-D726147010D0}"/>
    <dgm:cxn modelId="{8619659C-1ADC-45C5-A63C-5CC88A770180}" srcId="{76DF1FF8-700E-4BC7-AF60-9C2D869FC3E1}" destId="{427FA40D-A33B-48CF-B383-1C1D31CAD99A}" srcOrd="5" destOrd="0" parTransId="{D0E4AC63-2D23-4D1D-9111-ACEF8AA2F1BE}" sibTransId="{B8872AF2-E9B3-4C37-9EC2-295D0C7DB6A2}"/>
    <dgm:cxn modelId="{5833D2A9-8E99-4670-A94F-64980C314825}" type="presOf" srcId="{7A123BEC-5500-436E-8ED1-14FAFB2C1D24}" destId="{FDFE2E58-95BA-4F0D-8B54-E860383497C2}" srcOrd="0" destOrd="0" presId="urn:microsoft.com/office/officeart/2018/2/layout/IconVerticalSolidList"/>
    <dgm:cxn modelId="{C3E30BAC-A980-45E4-AD86-7F0E1E3B5399}" type="presOf" srcId="{427FA40D-A33B-48CF-B383-1C1D31CAD99A}" destId="{CEE87D8A-E348-4CAE-8B9A-3BF38C4B28E0}" srcOrd="0" destOrd="0" presId="urn:microsoft.com/office/officeart/2018/2/layout/IconVerticalSolidList"/>
    <dgm:cxn modelId="{503A5ED3-C795-482F-B959-0DA69941D57C}" srcId="{76DF1FF8-700E-4BC7-AF60-9C2D869FC3E1}" destId="{35739F3C-050A-431E-9455-75253858D8E5}" srcOrd="4" destOrd="0" parTransId="{AEA09261-187D-4548-A196-177AB8D40B11}" sibTransId="{70F862C4-83E9-46BC-A111-579003CD8BE6}"/>
    <dgm:cxn modelId="{F862EBE7-10EC-44B0-825D-EC5310C86B82}" type="presOf" srcId="{76DF1FF8-700E-4BC7-AF60-9C2D869FC3E1}" destId="{EDB3BB39-71C2-4A3D-BCFA-802D207204A3}" srcOrd="0" destOrd="0" presId="urn:microsoft.com/office/officeart/2018/2/layout/IconVerticalSolidList"/>
    <dgm:cxn modelId="{268F1AF0-5777-4B56-84D1-419E880D46B1}" type="presOf" srcId="{87691AEF-77BE-4A85-9F69-6029296734C1}" destId="{419A5D83-1541-4989-BD15-99CEDE930321}" srcOrd="0" destOrd="0" presId="urn:microsoft.com/office/officeart/2018/2/layout/IconVerticalSolidList"/>
    <dgm:cxn modelId="{92F8FE71-24EC-47FE-9705-8FF0C39687E7}" type="presParOf" srcId="{EDB3BB39-71C2-4A3D-BCFA-802D207204A3}" destId="{58C775D9-5B7F-465C-B483-E01E4394D1AD}" srcOrd="0" destOrd="0" presId="urn:microsoft.com/office/officeart/2018/2/layout/IconVerticalSolidList"/>
    <dgm:cxn modelId="{76DDDF24-A45A-4ABC-A2C1-15CCC43DDCBF}" type="presParOf" srcId="{58C775D9-5B7F-465C-B483-E01E4394D1AD}" destId="{BA3ECAF8-4370-4958-9B10-C355C6CBAD46}" srcOrd="0" destOrd="0" presId="urn:microsoft.com/office/officeart/2018/2/layout/IconVerticalSolidList"/>
    <dgm:cxn modelId="{2D9CBA16-D560-4F58-9826-1EA64F0E939F}" type="presParOf" srcId="{58C775D9-5B7F-465C-B483-E01E4394D1AD}" destId="{1F15249A-AE7B-48F6-910D-AEF47F91F59A}" srcOrd="1" destOrd="0" presId="urn:microsoft.com/office/officeart/2018/2/layout/IconVerticalSolidList"/>
    <dgm:cxn modelId="{D993A42C-20EF-4384-9606-C76BA674C509}" type="presParOf" srcId="{58C775D9-5B7F-465C-B483-E01E4394D1AD}" destId="{9D6A7EE2-9A31-47DA-848B-7508C1C611FC}" srcOrd="2" destOrd="0" presId="urn:microsoft.com/office/officeart/2018/2/layout/IconVerticalSolidList"/>
    <dgm:cxn modelId="{B6ED4887-8335-454B-BBCE-BA4C06666C91}" type="presParOf" srcId="{58C775D9-5B7F-465C-B483-E01E4394D1AD}" destId="{7E8793BB-D216-4046-AA20-84AA0226B4ED}" srcOrd="3" destOrd="0" presId="urn:microsoft.com/office/officeart/2018/2/layout/IconVerticalSolidList"/>
    <dgm:cxn modelId="{4B10E2EB-520B-497B-8DAB-3C9AC7C3B623}" type="presParOf" srcId="{EDB3BB39-71C2-4A3D-BCFA-802D207204A3}" destId="{E78B8CD7-8C98-42BE-9162-3395133F7246}" srcOrd="1" destOrd="0" presId="urn:microsoft.com/office/officeart/2018/2/layout/IconVerticalSolidList"/>
    <dgm:cxn modelId="{B3D88B85-20B8-4801-9AF4-63F9D591AE3D}" type="presParOf" srcId="{EDB3BB39-71C2-4A3D-BCFA-802D207204A3}" destId="{47771340-3893-4CF5-8FCF-38234ACA6E8C}" srcOrd="2" destOrd="0" presId="urn:microsoft.com/office/officeart/2018/2/layout/IconVerticalSolidList"/>
    <dgm:cxn modelId="{CF9FB6B7-F67A-464A-99CA-CE344D67620F}" type="presParOf" srcId="{47771340-3893-4CF5-8FCF-38234ACA6E8C}" destId="{EC59ED29-B99F-49FC-BE9C-DFD6799A61CB}" srcOrd="0" destOrd="0" presId="urn:microsoft.com/office/officeart/2018/2/layout/IconVerticalSolidList"/>
    <dgm:cxn modelId="{B658E9E3-FAB6-40A9-8521-01A9F3EE9BD0}" type="presParOf" srcId="{47771340-3893-4CF5-8FCF-38234ACA6E8C}" destId="{61F2B2F4-C4B8-4D18-A690-DC46B045BBE6}" srcOrd="1" destOrd="0" presId="urn:microsoft.com/office/officeart/2018/2/layout/IconVerticalSolidList"/>
    <dgm:cxn modelId="{0C4D4844-CB81-487E-AD95-266D2D8ED4B6}" type="presParOf" srcId="{47771340-3893-4CF5-8FCF-38234ACA6E8C}" destId="{32EAA9CD-C8F2-43BA-8174-87EF84B3E942}" srcOrd="2" destOrd="0" presId="urn:microsoft.com/office/officeart/2018/2/layout/IconVerticalSolidList"/>
    <dgm:cxn modelId="{B2AB0C06-B908-487B-AE83-653AFBFAF3F8}" type="presParOf" srcId="{47771340-3893-4CF5-8FCF-38234ACA6E8C}" destId="{419A5D83-1541-4989-BD15-99CEDE930321}" srcOrd="3" destOrd="0" presId="urn:microsoft.com/office/officeart/2018/2/layout/IconVerticalSolidList"/>
    <dgm:cxn modelId="{28DDE4D3-99E5-4899-8836-B9EF7CF3993C}" type="presParOf" srcId="{EDB3BB39-71C2-4A3D-BCFA-802D207204A3}" destId="{E98505A2-29F0-4653-855C-36391984297D}" srcOrd="3" destOrd="0" presId="urn:microsoft.com/office/officeart/2018/2/layout/IconVerticalSolidList"/>
    <dgm:cxn modelId="{EB379E05-5B26-426C-BB90-F3877FFA6DEA}" type="presParOf" srcId="{EDB3BB39-71C2-4A3D-BCFA-802D207204A3}" destId="{D47BFACA-AA7E-46C6-9402-4A4481FEA14C}" srcOrd="4" destOrd="0" presId="urn:microsoft.com/office/officeart/2018/2/layout/IconVerticalSolidList"/>
    <dgm:cxn modelId="{B74BC909-E84A-496D-BDB7-10598342F267}" type="presParOf" srcId="{D47BFACA-AA7E-46C6-9402-4A4481FEA14C}" destId="{690BC4E0-0A52-409C-AFFF-5354C6C3B7B0}" srcOrd="0" destOrd="0" presId="urn:microsoft.com/office/officeart/2018/2/layout/IconVerticalSolidList"/>
    <dgm:cxn modelId="{89DB853F-3EA6-431F-A1DE-B0003F2627C1}" type="presParOf" srcId="{D47BFACA-AA7E-46C6-9402-4A4481FEA14C}" destId="{69B48649-4DA8-4296-8720-08B768932167}" srcOrd="1" destOrd="0" presId="urn:microsoft.com/office/officeart/2018/2/layout/IconVerticalSolidList"/>
    <dgm:cxn modelId="{A070ECED-E30C-41F6-8CCD-E4CF691ED120}" type="presParOf" srcId="{D47BFACA-AA7E-46C6-9402-4A4481FEA14C}" destId="{258A0768-A890-4E0C-B994-189D02E1887A}" srcOrd="2" destOrd="0" presId="urn:microsoft.com/office/officeart/2018/2/layout/IconVerticalSolidList"/>
    <dgm:cxn modelId="{F629CBA5-878D-42B6-A95F-39684F83EBE6}" type="presParOf" srcId="{D47BFACA-AA7E-46C6-9402-4A4481FEA14C}" destId="{72AE46F2-CF0F-4EC8-B811-F45040BCDF17}" srcOrd="3" destOrd="0" presId="urn:microsoft.com/office/officeart/2018/2/layout/IconVerticalSolidList"/>
    <dgm:cxn modelId="{3EDD2D58-E24D-4E0F-9BC1-8CC7B0605C41}" type="presParOf" srcId="{EDB3BB39-71C2-4A3D-BCFA-802D207204A3}" destId="{A31DD25D-F5BB-4FC8-AD12-C48FD29DAD48}" srcOrd="5" destOrd="0" presId="urn:microsoft.com/office/officeart/2018/2/layout/IconVerticalSolidList"/>
    <dgm:cxn modelId="{66DF9A49-D5F1-40AB-9311-5E36505453F4}" type="presParOf" srcId="{EDB3BB39-71C2-4A3D-BCFA-802D207204A3}" destId="{B4E44377-AED1-42BA-B4BA-A7B6D310E66C}" srcOrd="6" destOrd="0" presId="urn:microsoft.com/office/officeart/2018/2/layout/IconVerticalSolidList"/>
    <dgm:cxn modelId="{6AF5F6E6-4250-4A2B-930A-0286B88C5062}" type="presParOf" srcId="{B4E44377-AED1-42BA-B4BA-A7B6D310E66C}" destId="{727AA3A6-AF7D-4978-9079-30E822AD2112}" srcOrd="0" destOrd="0" presId="urn:microsoft.com/office/officeart/2018/2/layout/IconVerticalSolidList"/>
    <dgm:cxn modelId="{7C122014-6749-412C-99A8-EFF4684A502D}" type="presParOf" srcId="{B4E44377-AED1-42BA-B4BA-A7B6D310E66C}" destId="{104CEB8D-2EAD-43E4-86D4-711D57B981F9}" srcOrd="1" destOrd="0" presId="urn:microsoft.com/office/officeart/2018/2/layout/IconVerticalSolidList"/>
    <dgm:cxn modelId="{C1F4FF0D-635D-4486-BDF3-511A4E53EF5F}" type="presParOf" srcId="{B4E44377-AED1-42BA-B4BA-A7B6D310E66C}" destId="{00D93091-0D18-411C-B75A-55B824594FB7}" srcOrd="2" destOrd="0" presId="urn:microsoft.com/office/officeart/2018/2/layout/IconVerticalSolidList"/>
    <dgm:cxn modelId="{C68639F9-3D61-48FC-8617-FF05A688A975}" type="presParOf" srcId="{B4E44377-AED1-42BA-B4BA-A7B6D310E66C}" destId="{FDFE2E58-95BA-4F0D-8B54-E860383497C2}" srcOrd="3" destOrd="0" presId="urn:microsoft.com/office/officeart/2018/2/layout/IconVerticalSolidList"/>
    <dgm:cxn modelId="{B6A86A6F-E90D-4CEB-8EAC-72C1AF94D3F9}" type="presParOf" srcId="{EDB3BB39-71C2-4A3D-BCFA-802D207204A3}" destId="{074EB05D-AB75-4AFF-9568-1A106B594C2D}" srcOrd="7" destOrd="0" presId="urn:microsoft.com/office/officeart/2018/2/layout/IconVerticalSolidList"/>
    <dgm:cxn modelId="{B0AB42B3-8426-49EE-8567-430C269BB495}" type="presParOf" srcId="{EDB3BB39-71C2-4A3D-BCFA-802D207204A3}" destId="{3C5BA75A-07A0-441F-AEBB-8EAC77A693BD}" srcOrd="8" destOrd="0" presId="urn:microsoft.com/office/officeart/2018/2/layout/IconVerticalSolidList"/>
    <dgm:cxn modelId="{57D0E303-733B-4080-8D21-D75566291799}" type="presParOf" srcId="{3C5BA75A-07A0-441F-AEBB-8EAC77A693BD}" destId="{B3CDFE39-2389-48CE-9E5B-C00C2E2D15A9}" srcOrd="0" destOrd="0" presId="urn:microsoft.com/office/officeart/2018/2/layout/IconVerticalSolidList"/>
    <dgm:cxn modelId="{BCD385A3-D0A4-451E-98D3-6898C730D5B1}" type="presParOf" srcId="{3C5BA75A-07A0-441F-AEBB-8EAC77A693BD}" destId="{28C7CFC1-C513-453C-881F-101B9EC373A6}" srcOrd="1" destOrd="0" presId="urn:microsoft.com/office/officeart/2018/2/layout/IconVerticalSolidList"/>
    <dgm:cxn modelId="{4A110AF0-84C7-49D9-943B-34D1AD254B3B}" type="presParOf" srcId="{3C5BA75A-07A0-441F-AEBB-8EAC77A693BD}" destId="{C3CDEC18-7F2A-4F89-9E64-6D3B59AD3F4A}" srcOrd="2" destOrd="0" presId="urn:microsoft.com/office/officeart/2018/2/layout/IconVerticalSolidList"/>
    <dgm:cxn modelId="{138D885B-D362-4A8F-998C-434A02B458D4}" type="presParOf" srcId="{3C5BA75A-07A0-441F-AEBB-8EAC77A693BD}" destId="{ECC701D5-0C6A-4D38-A289-E19CB04075AA}" srcOrd="3" destOrd="0" presId="urn:microsoft.com/office/officeart/2018/2/layout/IconVerticalSolidList"/>
    <dgm:cxn modelId="{AFC2C204-BCCF-4694-AF02-B603464B70B2}" type="presParOf" srcId="{EDB3BB39-71C2-4A3D-BCFA-802D207204A3}" destId="{85425042-22FC-4549-A3EE-715B3281BA64}" srcOrd="9" destOrd="0" presId="urn:microsoft.com/office/officeart/2018/2/layout/IconVerticalSolidList"/>
    <dgm:cxn modelId="{C8178804-0C68-4F2D-9359-AE046EB525BE}" type="presParOf" srcId="{EDB3BB39-71C2-4A3D-BCFA-802D207204A3}" destId="{F565FF2D-319C-4D17-941B-AD52E6EC543B}" srcOrd="10" destOrd="0" presId="urn:microsoft.com/office/officeart/2018/2/layout/IconVerticalSolidList"/>
    <dgm:cxn modelId="{FBE18244-F3C2-4E5F-93F0-FA303171014B}" type="presParOf" srcId="{F565FF2D-319C-4D17-941B-AD52E6EC543B}" destId="{853856D8-C623-4AB5-9589-63DB61B0F587}" srcOrd="0" destOrd="0" presId="urn:microsoft.com/office/officeart/2018/2/layout/IconVerticalSolidList"/>
    <dgm:cxn modelId="{DE1317BF-B69E-4259-AFDF-03214C3BFF69}" type="presParOf" srcId="{F565FF2D-319C-4D17-941B-AD52E6EC543B}" destId="{17948449-B5DE-4FE5-B3A2-40CDE19AC744}" srcOrd="1" destOrd="0" presId="urn:microsoft.com/office/officeart/2018/2/layout/IconVerticalSolidList"/>
    <dgm:cxn modelId="{BD91B969-A007-401F-A687-CDBDC7D0C499}" type="presParOf" srcId="{F565FF2D-319C-4D17-941B-AD52E6EC543B}" destId="{3C486780-8867-4123-9289-8000DA4314CC}" srcOrd="2" destOrd="0" presId="urn:microsoft.com/office/officeart/2018/2/layout/IconVerticalSolidList"/>
    <dgm:cxn modelId="{BB914DAB-2939-4036-92F5-3A95E0EB3D98}" type="presParOf" srcId="{F565FF2D-319C-4D17-941B-AD52E6EC543B}" destId="{CEE87D8A-E348-4CAE-8B9A-3BF38C4B28E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F2031A5-F6B8-4D8D-9D31-10320F98514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613EF8A-FF15-463A-8E59-CCEA78318F41}">
      <dgm:prSet/>
      <dgm:spPr/>
      <dgm:t>
        <a:bodyPr/>
        <a:lstStyle/>
        <a:p>
          <a:pPr>
            <a:defRPr cap="all"/>
          </a:pPr>
          <a:r>
            <a:rPr lang="en-GB"/>
            <a:t>Display personal attributes needed for role in health care and nursing</a:t>
          </a:r>
          <a:endParaRPr lang="en-US"/>
        </a:p>
      </dgm:t>
    </dgm:pt>
    <dgm:pt modelId="{E08A8687-B22D-498C-80AD-BA91973A156E}" type="parTrans" cxnId="{EAE42521-0CDC-41A6-936C-4ED9446EED76}">
      <dgm:prSet/>
      <dgm:spPr/>
      <dgm:t>
        <a:bodyPr/>
        <a:lstStyle/>
        <a:p>
          <a:endParaRPr lang="en-US"/>
        </a:p>
      </dgm:t>
    </dgm:pt>
    <dgm:pt modelId="{BD056D01-652A-44DD-B3E3-77F2D44B3D22}" type="sibTrans" cxnId="{EAE42521-0CDC-41A6-936C-4ED9446EED76}">
      <dgm:prSet/>
      <dgm:spPr/>
      <dgm:t>
        <a:bodyPr/>
        <a:lstStyle/>
        <a:p>
          <a:endParaRPr lang="en-US"/>
        </a:p>
      </dgm:t>
    </dgm:pt>
    <dgm:pt modelId="{2B841DA8-4FA2-43B1-A742-BB49CF0EBE55}">
      <dgm:prSet/>
      <dgm:spPr/>
      <dgm:t>
        <a:bodyPr/>
        <a:lstStyle/>
        <a:p>
          <a:pPr>
            <a:defRPr cap="all"/>
          </a:pPr>
          <a:r>
            <a:rPr lang="en-GB"/>
            <a:t>Show 5 Cs and autonomous working where possible</a:t>
          </a:r>
          <a:endParaRPr lang="en-US"/>
        </a:p>
      </dgm:t>
    </dgm:pt>
    <dgm:pt modelId="{F32251E2-603F-4E7A-B86E-649CC4A5B7DA}" type="parTrans" cxnId="{B938577E-0708-4CC6-8C2D-0D81AB4A1D89}">
      <dgm:prSet/>
      <dgm:spPr/>
      <dgm:t>
        <a:bodyPr/>
        <a:lstStyle/>
        <a:p>
          <a:endParaRPr lang="en-US"/>
        </a:p>
      </dgm:t>
    </dgm:pt>
    <dgm:pt modelId="{B6CA9DA4-BF30-4BFD-957A-DF463CE7B9C4}" type="sibTrans" cxnId="{B938577E-0708-4CC6-8C2D-0D81AB4A1D89}">
      <dgm:prSet/>
      <dgm:spPr/>
      <dgm:t>
        <a:bodyPr/>
        <a:lstStyle/>
        <a:p>
          <a:endParaRPr lang="en-US"/>
        </a:p>
      </dgm:t>
    </dgm:pt>
    <dgm:pt modelId="{D2CB6D87-E7AE-4C56-BD3C-EA13BFA27B63}">
      <dgm:prSet/>
      <dgm:spPr/>
      <dgm:t>
        <a:bodyPr/>
        <a:lstStyle/>
        <a:p>
          <a:pPr>
            <a:defRPr cap="all"/>
          </a:pPr>
          <a:r>
            <a:rPr lang="en-GB"/>
            <a:t>Liaise regularly with support team </a:t>
          </a:r>
          <a:endParaRPr lang="en-US"/>
        </a:p>
      </dgm:t>
    </dgm:pt>
    <dgm:pt modelId="{BCDC19A0-D122-4F60-A099-69EE6B3F17CE}" type="parTrans" cxnId="{43A61251-DDA0-4D66-A239-FCA652229693}">
      <dgm:prSet/>
      <dgm:spPr/>
      <dgm:t>
        <a:bodyPr/>
        <a:lstStyle/>
        <a:p>
          <a:endParaRPr lang="en-US"/>
        </a:p>
      </dgm:t>
    </dgm:pt>
    <dgm:pt modelId="{DD5B1169-02AD-42A7-8683-990BF4059CF5}" type="sibTrans" cxnId="{43A61251-DDA0-4D66-A239-FCA652229693}">
      <dgm:prSet/>
      <dgm:spPr/>
      <dgm:t>
        <a:bodyPr/>
        <a:lstStyle/>
        <a:p>
          <a:endParaRPr lang="en-US"/>
        </a:p>
      </dgm:t>
    </dgm:pt>
    <dgm:pt modelId="{999EDBAE-B280-4476-A347-4F57F342C2A5}">
      <dgm:prSet/>
      <dgm:spPr/>
      <dgm:t>
        <a:bodyPr/>
        <a:lstStyle/>
        <a:p>
          <a:pPr>
            <a:defRPr cap="all"/>
          </a:pPr>
          <a:r>
            <a:rPr lang="en-GB"/>
            <a:t>Engage in learning</a:t>
          </a:r>
          <a:endParaRPr lang="en-US"/>
        </a:p>
      </dgm:t>
    </dgm:pt>
    <dgm:pt modelId="{6DDAF417-CF56-4051-9424-BF9645B2ACCC}" type="parTrans" cxnId="{088C498F-50FB-4EAA-9432-206960278830}">
      <dgm:prSet/>
      <dgm:spPr/>
      <dgm:t>
        <a:bodyPr/>
        <a:lstStyle/>
        <a:p>
          <a:endParaRPr lang="en-US"/>
        </a:p>
      </dgm:t>
    </dgm:pt>
    <dgm:pt modelId="{78AFF257-D8F0-4247-BBD9-0CAF8DBBE0DA}" type="sibTrans" cxnId="{088C498F-50FB-4EAA-9432-206960278830}">
      <dgm:prSet/>
      <dgm:spPr/>
      <dgm:t>
        <a:bodyPr/>
        <a:lstStyle/>
        <a:p>
          <a:endParaRPr lang="en-US"/>
        </a:p>
      </dgm:t>
    </dgm:pt>
    <dgm:pt modelId="{FF497626-7E27-45F2-BA5A-64DCCE683664}">
      <dgm:prSet/>
      <dgm:spPr/>
      <dgm:t>
        <a:bodyPr/>
        <a:lstStyle/>
        <a:p>
          <a:pPr>
            <a:defRPr cap="all"/>
          </a:pPr>
          <a:r>
            <a:rPr lang="en-GB"/>
            <a:t>Take care of own wellbeing and workload </a:t>
          </a:r>
          <a:endParaRPr lang="en-US"/>
        </a:p>
      </dgm:t>
    </dgm:pt>
    <dgm:pt modelId="{E29B2B72-94C5-48A3-8321-1F10EE0AFDEE}" type="parTrans" cxnId="{9A092F21-A665-4F84-986F-C79D086E0C0F}">
      <dgm:prSet/>
      <dgm:spPr/>
      <dgm:t>
        <a:bodyPr/>
        <a:lstStyle/>
        <a:p>
          <a:endParaRPr lang="en-US"/>
        </a:p>
      </dgm:t>
    </dgm:pt>
    <dgm:pt modelId="{EE7C8B85-6B89-471D-AEB9-FF08B3CFBF1E}" type="sibTrans" cxnId="{9A092F21-A665-4F84-986F-C79D086E0C0F}">
      <dgm:prSet/>
      <dgm:spPr/>
      <dgm:t>
        <a:bodyPr/>
        <a:lstStyle/>
        <a:p>
          <a:endParaRPr lang="en-US"/>
        </a:p>
      </dgm:t>
    </dgm:pt>
    <dgm:pt modelId="{76E6189A-1BDC-4C66-8D51-377A0F59CA78}">
      <dgm:prSet/>
      <dgm:spPr/>
      <dgm:t>
        <a:bodyPr/>
        <a:lstStyle/>
        <a:p>
          <a:pPr>
            <a:defRPr cap="all"/>
          </a:pPr>
          <a:r>
            <a:rPr lang="en-GB"/>
            <a:t>Complete admin</a:t>
          </a:r>
          <a:endParaRPr lang="en-US"/>
        </a:p>
      </dgm:t>
    </dgm:pt>
    <dgm:pt modelId="{5075500F-0AA5-48F7-9F76-FC76EE95E7D9}" type="parTrans" cxnId="{EC623D14-6F24-495F-9A94-13765A9D63A2}">
      <dgm:prSet/>
      <dgm:spPr/>
      <dgm:t>
        <a:bodyPr/>
        <a:lstStyle/>
        <a:p>
          <a:endParaRPr lang="en-US"/>
        </a:p>
      </dgm:t>
    </dgm:pt>
    <dgm:pt modelId="{DFD468B3-EBB6-456F-8DF2-564C108F8975}" type="sibTrans" cxnId="{EC623D14-6F24-495F-9A94-13765A9D63A2}">
      <dgm:prSet/>
      <dgm:spPr/>
      <dgm:t>
        <a:bodyPr/>
        <a:lstStyle/>
        <a:p>
          <a:endParaRPr lang="en-US"/>
        </a:p>
      </dgm:t>
    </dgm:pt>
    <dgm:pt modelId="{8ED8D2DC-6045-4172-86A2-501F03558746}">
      <dgm:prSet/>
      <dgm:spPr/>
      <dgm:t>
        <a:bodyPr/>
        <a:lstStyle/>
        <a:p>
          <a:pPr>
            <a:defRPr cap="all"/>
          </a:pPr>
          <a:r>
            <a:rPr lang="en-GB"/>
            <a:t>Provide evidence of admin in final assignment </a:t>
          </a:r>
          <a:endParaRPr lang="en-US"/>
        </a:p>
      </dgm:t>
    </dgm:pt>
    <dgm:pt modelId="{5F32264C-302E-4FB2-B2AD-ADED1CA6B9B1}" type="parTrans" cxnId="{1CB65394-089B-4BFF-8DB2-E6E19E609037}">
      <dgm:prSet/>
      <dgm:spPr/>
      <dgm:t>
        <a:bodyPr/>
        <a:lstStyle/>
        <a:p>
          <a:endParaRPr lang="en-US"/>
        </a:p>
      </dgm:t>
    </dgm:pt>
    <dgm:pt modelId="{139A326E-F2C8-4B19-843A-7F9AF40CD7D2}" type="sibTrans" cxnId="{1CB65394-089B-4BFF-8DB2-E6E19E609037}">
      <dgm:prSet/>
      <dgm:spPr/>
      <dgm:t>
        <a:bodyPr/>
        <a:lstStyle/>
        <a:p>
          <a:endParaRPr lang="en-US"/>
        </a:p>
      </dgm:t>
    </dgm:pt>
    <dgm:pt modelId="{AFF8DD4B-428A-400F-B1E8-236E6F1D113E}">
      <dgm:prSet/>
      <dgm:spPr/>
      <dgm:t>
        <a:bodyPr/>
        <a:lstStyle/>
        <a:p>
          <a:pPr>
            <a:defRPr cap="all"/>
          </a:pPr>
          <a:r>
            <a:rPr lang="en-GB"/>
            <a:t>Anything missing?</a:t>
          </a:r>
          <a:endParaRPr lang="en-US"/>
        </a:p>
      </dgm:t>
    </dgm:pt>
    <dgm:pt modelId="{F6B4E293-AD0B-4FEE-A683-A2466CD49061}" type="parTrans" cxnId="{2A208CFD-3B39-4449-BBA4-007B4BCBA37B}">
      <dgm:prSet/>
      <dgm:spPr/>
      <dgm:t>
        <a:bodyPr/>
        <a:lstStyle/>
        <a:p>
          <a:endParaRPr lang="en-US"/>
        </a:p>
      </dgm:t>
    </dgm:pt>
    <dgm:pt modelId="{7E9D915F-12D2-4225-8347-C5C70FD61496}" type="sibTrans" cxnId="{2A208CFD-3B39-4449-BBA4-007B4BCBA37B}">
      <dgm:prSet/>
      <dgm:spPr/>
      <dgm:t>
        <a:bodyPr/>
        <a:lstStyle/>
        <a:p>
          <a:endParaRPr lang="en-US"/>
        </a:p>
      </dgm:t>
    </dgm:pt>
    <dgm:pt modelId="{BBCDDD89-801C-49C6-86C5-2B4DB1C5ED4D}" type="pres">
      <dgm:prSet presAssocID="{4F2031A5-F6B8-4D8D-9D31-10320F98514C}" presName="root" presStyleCnt="0">
        <dgm:presLayoutVars>
          <dgm:dir/>
          <dgm:resizeHandles val="exact"/>
        </dgm:presLayoutVars>
      </dgm:prSet>
      <dgm:spPr/>
    </dgm:pt>
    <dgm:pt modelId="{B369578D-6435-4DE2-AAC2-E8F51BBF5E52}" type="pres">
      <dgm:prSet presAssocID="{4613EF8A-FF15-463A-8E59-CCEA78318F41}" presName="compNode" presStyleCnt="0"/>
      <dgm:spPr/>
    </dgm:pt>
    <dgm:pt modelId="{6A0E524C-039B-45C9-884B-BA683C32F246}" type="pres">
      <dgm:prSet presAssocID="{4613EF8A-FF15-463A-8E59-CCEA78318F41}" presName="iconBgRect" presStyleLbl="bgShp" presStyleIdx="0" presStyleCnt="8"/>
      <dgm:spPr/>
    </dgm:pt>
    <dgm:pt modelId="{265D1767-F11C-4273-B341-44732A123225}" type="pres">
      <dgm:prSet presAssocID="{4613EF8A-FF15-463A-8E59-CCEA78318F41}" presName="iconRect" presStyleLbl="node1" presStyleIdx="0" presStyleCnt="8"/>
      <dgm:spPr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A165112F-3BC2-4E3C-9DC1-143C33B19B97}" type="pres">
      <dgm:prSet presAssocID="{4613EF8A-FF15-463A-8E59-CCEA78318F41}" presName="spaceRect" presStyleCnt="0"/>
      <dgm:spPr/>
    </dgm:pt>
    <dgm:pt modelId="{0AC503B4-F6B0-43C9-A6E2-9C9064B2FED0}" type="pres">
      <dgm:prSet presAssocID="{4613EF8A-FF15-463A-8E59-CCEA78318F41}" presName="textRect" presStyleLbl="revTx" presStyleIdx="0" presStyleCnt="8">
        <dgm:presLayoutVars>
          <dgm:chMax val="1"/>
          <dgm:chPref val="1"/>
        </dgm:presLayoutVars>
      </dgm:prSet>
      <dgm:spPr/>
    </dgm:pt>
    <dgm:pt modelId="{4B5FDFDF-A9F3-4537-AFEC-80BFBFCC7010}" type="pres">
      <dgm:prSet presAssocID="{BD056D01-652A-44DD-B3E3-77F2D44B3D22}" presName="sibTrans" presStyleCnt="0"/>
      <dgm:spPr/>
    </dgm:pt>
    <dgm:pt modelId="{9B696B8C-8B9A-49F0-B9EB-47486F918358}" type="pres">
      <dgm:prSet presAssocID="{2B841DA8-4FA2-43B1-A742-BB49CF0EBE55}" presName="compNode" presStyleCnt="0"/>
      <dgm:spPr/>
    </dgm:pt>
    <dgm:pt modelId="{E1381F36-0FFF-481B-AD80-60EC2F2CE70F}" type="pres">
      <dgm:prSet presAssocID="{2B841DA8-4FA2-43B1-A742-BB49CF0EBE55}" presName="iconBgRect" presStyleLbl="bgShp" presStyleIdx="1" presStyleCnt="8"/>
      <dgm:spPr/>
    </dgm:pt>
    <dgm:pt modelId="{4B12A6B2-6F72-4F4D-AC19-CB8EF4B3C0CA}" type="pres">
      <dgm:prSet presAssocID="{2B841DA8-4FA2-43B1-A742-BB49CF0EBE55}" presName="iconRect" presStyleLbl="node1" presStyleIdx="1" presStyleCnt="8"/>
      <dgm:spPr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7A2C912-A2F6-4886-88F3-01E635E47110}" type="pres">
      <dgm:prSet presAssocID="{2B841DA8-4FA2-43B1-A742-BB49CF0EBE55}" presName="spaceRect" presStyleCnt="0"/>
      <dgm:spPr/>
    </dgm:pt>
    <dgm:pt modelId="{970142D0-1059-40F6-AD30-CD82895FBA26}" type="pres">
      <dgm:prSet presAssocID="{2B841DA8-4FA2-43B1-A742-BB49CF0EBE55}" presName="textRect" presStyleLbl="revTx" presStyleIdx="1" presStyleCnt="8">
        <dgm:presLayoutVars>
          <dgm:chMax val="1"/>
          <dgm:chPref val="1"/>
        </dgm:presLayoutVars>
      </dgm:prSet>
      <dgm:spPr/>
    </dgm:pt>
    <dgm:pt modelId="{5CE08A60-67BB-4D75-9629-C4E5417826F2}" type="pres">
      <dgm:prSet presAssocID="{B6CA9DA4-BF30-4BFD-957A-DF463CE7B9C4}" presName="sibTrans" presStyleCnt="0"/>
      <dgm:spPr/>
    </dgm:pt>
    <dgm:pt modelId="{5F5198BF-0651-4159-9BE9-ECC754CAE3C5}" type="pres">
      <dgm:prSet presAssocID="{D2CB6D87-E7AE-4C56-BD3C-EA13BFA27B63}" presName="compNode" presStyleCnt="0"/>
      <dgm:spPr/>
    </dgm:pt>
    <dgm:pt modelId="{9FA5A25A-B033-4FC2-ADA8-D8A6C4C3F345}" type="pres">
      <dgm:prSet presAssocID="{D2CB6D87-E7AE-4C56-BD3C-EA13BFA27B63}" presName="iconBgRect" presStyleLbl="bgShp" presStyleIdx="2" presStyleCnt="8"/>
      <dgm:spPr/>
    </dgm:pt>
    <dgm:pt modelId="{0EB3D07E-2915-4FD0-B1A4-F96C558830B5}" type="pres">
      <dgm:prSet presAssocID="{D2CB6D87-E7AE-4C56-BD3C-EA13BFA27B63}" presName="iconRect" presStyleLbl="node1" presStyleIdx="2" presStyleCnt="8"/>
      <dgm:spPr>
        <a:blipFill>
          <a:blip xmlns:r="http://schemas.openxmlformats.org/officeDocument/2006/relationships" r:embed="rId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7CB4756E-8366-4AF4-8A60-D12F4A3F634E}" type="pres">
      <dgm:prSet presAssocID="{D2CB6D87-E7AE-4C56-BD3C-EA13BFA27B63}" presName="spaceRect" presStyleCnt="0"/>
      <dgm:spPr/>
    </dgm:pt>
    <dgm:pt modelId="{463EA97F-3D60-4688-9FA5-5AF25AFED326}" type="pres">
      <dgm:prSet presAssocID="{D2CB6D87-E7AE-4C56-BD3C-EA13BFA27B63}" presName="textRect" presStyleLbl="revTx" presStyleIdx="2" presStyleCnt="8">
        <dgm:presLayoutVars>
          <dgm:chMax val="1"/>
          <dgm:chPref val="1"/>
        </dgm:presLayoutVars>
      </dgm:prSet>
      <dgm:spPr/>
    </dgm:pt>
    <dgm:pt modelId="{4B3002D6-B325-4E5A-8753-C1B836368CD8}" type="pres">
      <dgm:prSet presAssocID="{DD5B1169-02AD-42A7-8683-990BF4059CF5}" presName="sibTrans" presStyleCnt="0"/>
      <dgm:spPr/>
    </dgm:pt>
    <dgm:pt modelId="{C69D6134-5E85-4100-AFD5-B3660B7ECEAF}" type="pres">
      <dgm:prSet presAssocID="{999EDBAE-B280-4476-A347-4F57F342C2A5}" presName="compNode" presStyleCnt="0"/>
      <dgm:spPr/>
    </dgm:pt>
    <dgm:pt modelId="{46B4A62F-F21D-4545-B993-D95345949180}" type="pres">
      <dgm:prSet presAssocID="{999EDBAE-B280-4476-A347-4F57F342C2A5}" presName="iconBgRect" presStyleLbl="bgShp" presStyleIdx="3" presStyleCnt="8"/>
      <dgm:spPr/>
    </dgm:pt>
    <dgm:pt modelId="{200CAC10-7D68-465E-BBF1-88FBEA72E115}" type="pres">
      <dgm:prSet presAssocID="{999EDBAE-B280-4476-A347-4F57F342C2A5}" presName="iconRect" presStyleLbl="node1" presStyleIdx="3" presStyleCnt="8"/>
      <dgm:spPr>
        <a:blipFill>
          <a:blip xmlns:r="http://schemas.openxmlformats.org/officeDocument/2006/relationships" r:embed="rId7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AA625BE-AA7E-49F8-A4E8-744BB3E7441A}" type="pres">
      <dgm:prSet presAssocID="{999EDBAE-B280-4476-A347-4F57F342C2A5}" presName="spaceRect" presStyleCnt="0"/>
      <dgm:spPr/>
    </dgm:pt>
    <dgm:pt modelId="{6B15DC1A-A84E-4F61-80F5-A8DA99F0B29A}" type="pres">
      <dgm:prSet presAssocID="{999EDBAE-B280-4476-A347-4F57F342C2A5}" presName="textRect" presStyleLbl="revTx" presStyleIdx="3" presStyleCnt="8">
        <dgm:presLayoutVars>
          <dgm:chMax val="1"/>
          <dgm:chPref val="1"/>
        </dgm:presLayoutVars>
      </dgm:prSet>
      <dgm:spPr/>
    </dgm:pt>
    <dgm:pt modelId="{49DB681D-F6C4-4CAE-B422-D34794FBC7A0}" type="pres">
      <dgm:prSet presAssocID="{78AFF257-D8F0-4247-BBD9-0CAF8DBBE0DA}" presName="sibTrans" presStyleCnt="0"/>
      <dgm:spPr/>
    </dgm:pt>
    <dgm:pt modelId="{64DB874A-41FB-495B-868E-7A0CB8B3CE60}" type="pres">
      <dgm:prSet presAssocID="{FF497626-7E27-45F2-BA5A-64DCCE683664}" presName="compNode" presStyleCnt="0"/>
      <dgm:spPr/>
    </dgm:pt>
    <dgm:pt modelId="{7093E944-2F65-4715-9628-8043B3201111}" type="pres">
      <dgm:prSet presAssocID="{FF497626-7E27-45F2-BA5A-64DCCE683664}" presName="iconBgRect" presStyleLbl="bgShp" presStyleIdx="4" presStyleCnt="8"/>
      <dgm:spPr/>
    </dgm:pt>
    <dgm:pt modelId="{5289C490-18BF-4505-9DBB-46F361EFCB9B}" type="pres">
      <dgm:prSet presAssocID="{FF497626-7E27-45F2-BA5A-64DCCE683664}" presName="iconRect" presStyleLbl="node1" presStyleIdx="4" presStyleCnt="8"/>
      <dgm:spPr>
        <a:blipFill>
          <a:blip xmlns:r="http://schemas.openxmlformats.org/officeDocument/2006/relationships" r:embed="rId9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C066A3AA-75CC-4FD3-A048-38A333641087}" type="pres">
      <dgm:prSet presAssocID="{FF497626-7E27-45F2-BA5A-64DCCE683664}" presName="spaceRect" presStyleCnt="0"/>
      <dgm:spPr/>
    </dgm:pt>
    <dgm:pt modelId="{A31D0BD0-7B52-4E83-A254-EC123BF3DBD3}" type="pres">
      <dgm:prSet presAssocID="{FF497626-7E27-45F2-BA5A-64DCCE683664}" presName="textRect" presStyleLbl="revTx" presStyleIdx="4" presStyleCnt="8">
        <dgm:presLayoutVars>
          <dgm:chMax val="1"/>
          <dgm:chPref val="1"/>
        </dgm:presLayoutVars>
      </dgm:prSet>
      <dgm:spPr/>
    </dgm:pt>
    <dgm:pt modelId="{D62FA596-5507-4C41-A598-E180A86C7492}" type="pres">
      <dgm:prSet presAssocID="{EE7C8B85-6B89-471D-AEB9-FF08B3CFBF1E}" presName="sibTrans" presStyleCnt="0"/>
      <dgm:spPr/>
    </dgm:pt>
    <dgm:pt modelId="{2B06A81B-1133-456E-A8DF-92DA607FAF5F}" type="pres">
      <dgm:prSet presAssocID="{76E6189A-1BDC-4C66-8D51-377A0F59CA78}" presName="compNode" presStyleCnt="0"/>
      <dgm:spPr/>
    </dgm:pt>
    <dgm:pt modelId="{6C452A2C-DC26-4776-AF76-20D6CF2A7D17}" type="pres">
      <dgm:prSet presAssocID="{76E6189A-1BDC-4C66-8D51-377A0F59CA78}" presName="iconBgRect" presStyleLbl="bgShp" presStyleIdx="5" presStyleCnt="8"/>
      <dgm:spPr/>
    </dgm:pt>
    <dgm:pt modelId="{82230911-282F-4B52-831F-AD74E8510A59}" type="pres">
      <dgm:prSet presAssocID="{76E6189A-1BDC-4C66-8D51-377A0F59CA78}" presName="iconRect" presStyleLbl="node1" presStyleIdx="5" presStyleCnt="8"/>
      <dgm:spPr>
        <a:blipFill>
          <a:blip xmlns:r="http://schemas.openxmlformats.org/officeDocument/2006/relationships" r:embed="rId1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F53D7B67-0E5E-409B-9B2C-FDA8D7B9C953}" type="pres">
      <dgm:prSet presAssocID="{76E6189A-1BDC-4C66-8D51-377A0F59CA78}" presName="spaceRect" presStyleCnt="0"/>
      <dgm:spPr/>
    </dgm:pt>
    <dgm:pt modelId="{6AFCFC70-DD45-4724-AFC2-13ABCE4D9DBF}" type="pres">
      <dgm:prSet presAssocID="{76E6189A-1BDC-4C66-8D51-377A0F59CA78}" presName="textRect" presStyleLbl="revTx" presStyleIdx="5" presStyleCnt="8">
        <dgm:presLayoutVars>
          <dgm:chMax val="1"/>
          <dgm:chPref val="1"/>
        </dgm:presLayoutVars>
      </dgm:prSet>
      <dgm:spPr/>
    </dgm:pt>
    <dgm:pt modelId="{AA8A403E-0AFD-49DA-BE2D-5A52142D00B0}" type="pres">
      <dgm:prSet presAssocID="{DFD468B3-EBB6-456F-8DF2-564C108F8975}" presName="sibTrans" presStyleCnt="0"/>
      <dgm:spPr/>
    </dgm:pt>
    <dgm:pt modelId="{CABBAEE7-66A8-437F-8BEF-FBA71A44E5FC}" type="pres">
      <dgm:prSet presAssocID="{8ED8D2DC-6045-4172-86A2-501F03558746}" presName="compNode" presStyleCnt="0"/>
      <dgm:spPr/>
    </dgm:pt>
    <dgm:pt modelId="{5CBCA3C8-DEBD-4E2F-B88A-B9135AD3E9C0}" type="pres">
      <dgm:prSet presAssocID="{8ED8D2DC-6045-4172-86A2-501F03558746}" presName="iconBgRect" presStyleLbl="bgShp" presStyleIdx="6" presStyleCnt="8"/>
      <dgm:spPr/>
    </dgm:pt>
    <dgm:pt modelId="{35CA1B6E-E4A2-4D90-8A77-807C1F2C58E5}" type="pres">
      <dgm:prSet presAssocID="{8ED8D2DC-6045-4172-86A2-501F03558746}" presName="iconRect" presStyleLbl="node1" presStyleIdx="6" presStyleCnt="8"/>
      <dgm:spPr>
        <a:blipFill>
          <a:blip xmlns:r="http://schemas.openxmlformats.org/officeDocument/2006/relationships" r:embed="rId1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3C2632B5-1924-4ECD-8F56-3D478FC1B94F}" type="pres">
      <dgm:prSet presAssocID="{8ED8D2DC-6045-4172-86A2-501F03558746}" presName="spaceRect" presStyleCnt="0"/>
      <dgm:spPr/>
    </dgm:pt>
    <dgm:pt modelId="{25FF6055-C4D8-4BF9-903D-0FCAB156C969}" type="pres">
      <dgm:prSet presAssocID="{8ED8D2DC-6045-4172-86A2-501F03558746}" presName="textRect" presStyleLbl="revTx" presStyleIdx="6" presStyleCnt="8">
        <dgm:presLayoutVars>
          <dgm:chMax val="1"/>
          <dgm:chPref val="1"/>
        </dgm:presLayoutVars>
      </dgm:prSet>
      <dgm:spPr/>
    </dgm:pt>
    <dgm:pt modelId="{8E0BEF5A-EF89-4360-BAE2-4634C20DCBAA}" type="pres">
      <dgm:prSet presAssocID="{139A326E-F2C8-4B19-843A-7F9AF40CD7D2}" presName="sibTrans" presStyleCnt="0"/>
      <dgm:spPr/>
    </dgm:pt>
    <dgm:pt modelId="{26ED400F-67CA-44B1-821B-FD4B4056AD5A}" type="pres">
      <dgm:prSet presAssocID="{AFF8DD4B-428A-400F-B1E8-236E6F1D113E}" presName="compNode" presStyleCnt="0"/>
      <dgm:spPr/>
    </dgm:pt>
    <dgm:pt modelId="{9671EEAC-46E4-4E63-B615-2C9E5E1E4A93}" type="pres">
      <dgm:prSet presAssocID="{AFF8DD4B-428A-400F-B1E8-236E6F1D113E}" presName="iconBgRect" presStyleLbl="bgShp" presStyleIdx="7" presStyleCnt="8"/>
      <dgm:spPr/>
    </dgm:pt>
    <dgm:pt modelId="{35A2D0A4-2094-433A-954F-0011D70412CF}" type="pres">
      <dgm:prSet presAssocID="{AFF8DD4B-428A-400F-B1E8-236E6F1D113E}" presName="iconRect" presStyleLbl="node1" presStyleIdx="7" presStyleCnt="8"/>
      <dgm:spPr>
        <a:blipFill>
          <a:blip xmlns:r="http://schemas.openxmlformats.org/officeDocument/2006/relationships" r:embed="rId1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4502AAF9-489B-446B-801D-A52760B0F37C}" type="pres">
      <dgm:prSet presAssocID="{AFF8DD4B-428A-400F-B1E8-236E6F1D113E}" presName="spaceRect" presStyleCnt="0"/>
      <dgm:spPr/>
    </dgm:pt>
    <dgm:pt modelId="{59E06C06-8BAF-4C05-84F2-178B291083FA}" type="pres">
      <dgm:prSet presAssocID="{AFF8DD4B-428A-400F-B1E8-236E6F1D113E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7D92340A-9447-4A98-B37B-8850DA43294B}" type="presOf" srcId="{76E6189A-1BDC-4C66-8D51-377A0F59CA78}" destId="{6AFCFC70-DD45-4724-AFC2-13ABCE4D9DBF}" srcOrd="0" destOrd="0" presId="urn:microsoft.com/office/officeart/2018/5/layout/IconCircleLabelList"/>
    <dgm:cxn modelId="{94B1F713-31F6-421E-8766-C96C1FF6B3C0}" type="presOf" srcId="{D2CB6D87-E7AE-4C56-BD3C-EA13BFA27B63}" destId="{463EA97F-3D60-4688-9FA5-5AF25AFED326}" srcOrd="0" destOrd="0" presId="urn:microsoft.com/office/officeart/2018/5/layout/IconCircleLabelList"/>
    <dgm:cxn modelId="{EC623D14-6F24-495F-9A94-13765A9D63A2}" srcId="{4F2031A5-F6B8-4D8D-9D31-10320F98514C}" destId="{76E6189A-1BDC-4C66-8D51-377A0F59CA78}" srcOrd="5" destOrd="0" parTransId="{5075500F-0AA5-48F7-9F76-FC76EE95E7D9}" sibTransId="{DFD468B3-EBB6-456F-8DF2-564C108F8975}"/>
    <dgm:cxn modelId="{EAE42521-0CDC-41A6-936C-4ED9446EED76}" srcId="{4F2031A5-F6B8-4D8D-9D31-10320F98514C}" destId="{4613EF8A-FF15-463A-8E59-CCEA78318F41}" srcOrd="0" destOrd="0" parTransId="{E08A8687-B22D-498C-80AD-BA91973A156E}" sibTransId="{BD056D01-652A-44DD-B3E3-77F2D44B3D22}"/>
    <dgm:cxn modelId="{9A092F21-A665-4F84-986F-C79D086E0C0F}" srcId="{4F2031A5-F6B8-4D8D-9D31-10320F98514C}" destId="{FF497626-7E27-45F2-BA5A-64DCCE683664}" srcOrd="4" destOrd="0" parTransId="{E29B2B72-94C5-48A3-8321-1F10EE0AFDEE}" sibTransId="{EE7C8B85-6B89-471D-AEB9-FF08B3CFBF1E}"/>
    <dgm:cxn modelId="{B84BF44B-B35F-4873-AFFF-1DC806CFAFF8}" type="presOf" srcId="{2B841DA8-4FA2-43B1-A742-BB49CF0EBE55}" destId="{970142D0-1059-40F6-AD30-CD82895FBA26}" srcOrd="0" destOrd="0" presId="urn:microsoft.com/office/officeart/2018/5/layout/IconCircleLabelList"/>
    <dgm:cxn modelId="{43A61251-DDA0-4D66-A239-FCA652229693}" srcId="{4F2031A5-F6B8-4D8D-9D31-10320F98514C}" destId="{D2CB6D87-E7AE-4C56-BD3C-EA13BFA27B63}" srcOrd="2" destOrd="0" parTransId="{BCDC19A0-D122-4F60-A099-69EE6B3F17CE}" sibTransId="{DD5B1169-02AD-42A7-8683-990BF4059CF5}"/>
    <dgm:cxn modelId="{B938577E-0708-4CC6-8C2D-0D81AB4A1D89}" srcId="{4F2031A5-F6B8-4D8D-9D31-10320F98514C}" destId="{2B841DA8-4FA2-43B1-A742-BB49CF0EBE55}" srcOrd="1" destOrd="0" parTransId="{F32251E2-603F-4E7A-B86E-649CC4A5B7DA}" sibTransId="{B6CA9DA4-BF30-4BFD-957A-DF463CE7B9C4}"/>
    <dgm:cxn modelId="{D17CD08E-B0C4-433A-BDF9-5DE117FDD5EE}" type="presOf" srcId="{999EDBAE-B280-4476-A347-4F57F342C2A5}" destId="{6B15DC1A-A84E-4F61-80F5-A8DA99F0B29A}" srcOrd="0" destOrd="0" presId="urn:microsoft.com/office/officeart/2018/5/layout/IconCircleLabelList"/>
    <dgm:cxn modelId="{088C498F-50FB-4EAA-9432-206960278830}" srcId="{4F2031A5-F6B8-4D8D-9D31-10320F98514C}" destId="{999EDBAE-B280-4476-A347-4F57F342C2A5}" srcOrd="3" destOrd="0" parTransId="{6DDAF417-CF56-4051-9424-BF9645B2ACCC}" sibTransId="{78AFF257-D8F0-4247-BBD9-0CAF8DBBE0DA}"/>
    <dgm:cxn modelId="{1CB65394-089B-4BFF-8DB2-E6E19E609037}" srcId="{4F2031A5-F6B8-4D8D-9D31-10320F98514C}" destId="{8ED8D2DC-6045-4172-86A2-501F03558746}" srcOrd="6" destOrd="0" parTransId="{5F32264C-302E-4FB2-B2AD-ADED1CA6B9B1}" sibTransId="{139A326E-F2C8-4B19-843A-7F9AF40CD7D2}"/>
    <dgm:cxn modelId="{BB4500B8-73E0-4B32-A252-B097F2FC2DC4}" type="presOf" srcId="{4613EF8A-FF15-463A-8E59-CCEA78318F41}" destId="{0AC503B4-F6B0-43C9-A6E2-9C9064B2FED0}" srcOrd="0" destOrd="0" presId="urn:microsoft.com/office/officeart/2018/5/layout/IconCircleLabelList"/>
    <dgm:cxn modelId="{8396D1B9-ED20-4A4C-A46C-4518BA5D44C0}" type="presOf" srcId="{FF497626-7E27-45F2-BA5A-64DCCE683664}" destId="{A31D0BD0-7B52-4E83-A254-EC123BF3DBD3}" srcOrd="0" destOrd="0" presId="urn:microsoft.com/office/officeart/2018/5/layout/IconCircleLabelList"/>
    <dgm:cxn modelId="{17D577D1-CFE8-4ADF-B8A0-9C31042714BC}" type="presOf" srcId="{AFF8DD4B-428A-400F-B1E8-236E6F1D113E}" destId="{59E06C06-8BAF-4C05-84F2-178B291083FA}" srcOrd="0" destOrd="0" presId="urn:microsoft.com/office/officeart/2018/5/layout/IconCircleLabelList"/>
    <dgm:cxn modelId="{88D0C5DD-B72E-4817-AC52-FB5A2373D407}" type="presOf" srcId="{4F2031A5-F6B8-4D8D-9D31-10320F98514C}" destId="{BBCDDD89-801C-49C6-86C5-2B4DB1C5ED4D}" srcOrd="0" destOrd="0" presId="urn:microsoft.com/office/officeart/2018/5/layout/IconCircleLabelList"/>
    <dgm:cxn modelId="{BBCCBBEB-878C-41FC-9A96-FEA357CDBD2E}" type="presOf" srcId="{8ED8D2DC-6045-4172-86A2-501F03558746}" destId="{25FF6055-C4D8-4BF9-903D-0FCAB156C969}" srcOrd="0" destOrd="0" presId="urn:microsoft.com/office/officeart/2018/5/layout/IconCircleLabelList"/>
    <dgm:cxn modelId="{2A208CFD-3B39-4449-BBA4-007B4BCBA37B}" srcId="{4F2031A5-F6B8-4D8D-9D31-10320F98514C}" destId="{AFF8DD4B-428A-400F-B1E8-236E6F1D113E}" srcOrd="7" destOrd="0" parTransId="{F6B4E293-AD0B-4FEE-A683-A2466CD49061}" sibTransId="{7E9D915F-12D2-4225-8347-C5C70FD61496}"/>
    <dgm:cxn modelId="{968EA021-98C0-46C8-989C-9E3775AAFBE6}" type="presParOf" srcId="{BBCDDD89-801C-49C6-86C5-2B4DB1C5ED4D}" destId="{B369578D-6435-4DE2-AAC2-E8F51BBF5E52}" srcOrd="0" destOrd="0" presId="urn:microsoft.com/office/officeart/2018/5/layout/IconCircleLabelList"/>
    <dgm:cxn modelId="{2C0E0F3A-0A38-450B-BB74-34E8FFB90A3B}" type="presParOf" srcId="{B369578D-6435-4DE2-AAC2-E8F51BBF5E52}" destId="{6A0E524C-039B-45C9-884B-BA683C32F246}" srcOrd="0" destOrd="0" presId="urn:microsoft.com/office/officeart/2018/5/layout/IconCircleLabelList"/>
    <dgm:cxn modelId="{85A91F65-696B-47B1-9820-CB4DD95D3562}" type="presParOf" srcId="{B369578D-6435-4DE2-AAC2-E8F51BBF5E52}" destId="{265D1767-F11C-4273-B341-44732A123225}" srcOrd="1" destOrd="0" presId="urn:microsoft.com/office/officeart/2018/5/layout/IconCircleLabelList"/>
    <dgm:cxn modelId="{6BFAD96A-0831-4732-8AE1-FD38644EE004}" type="presParOf" srcId="{B369578D-6435-4DE2-AAC2-E8F51BBF5E52}" destId="{A165112F-3BC2-4E3C-9DC1-143C33B19B97}" srcOrd="2" destOrd="0" presId="urn:microsoft.com/office/officeart/2018/5/layout/IconCircleLabelList"/>
    <dgm:cxn modelId="{1442369C-991D-42E3-B9B0-9971F76873CA}" type="presParOf" srcId="{B369578D-6435-4DE2-AAC2-E8F51BBF5E52}" destId="{0AC503B4-F6B0-43C9-A6E2-9C9064B2FED0}" srcOrd="3" destOrd="0" presId="urn:microsoft.com/office/officeart/2018/5/layout/IconCircleLabelList"/>
    <dgm:cxn modelId="{758D2FB0-667E-455E-825E-235ECE2B9F3E}" type="presParOf" srcId="{BBCDDD89-801C-49C6-86C5-2B4DB1C5ED4D}" destId="{4B5FDFDF-A9F3-4537-AFEC-80BFBFCC7010}" srcOrd="1" destOrd="0" presId="urn:microsoft.com/office/officeart/2018/5/layout/IconCircleLabelList"/>
    <dgm:cxn modelId="{609E60AC-A84C-4BF4-9729-0B58A6EF033E}" type="presParOf" srcId="{BBCDDD89-801C-49C6-86C5-2B4DB1C5ED4D}" destId="{9B696B8C-8B9A-49F0-B9EB-47486F918358}" srcOrd="2" destOrd="0" presId="urn:microsoft.com/office/officeart/2018/5/layout/IconCircleLabelList"/>
    <dgm:cxn modelId="{0A1D7F78-EE5C-4861-8C15-5EE9DD356BFF}" type="presParOf" srcId="{9B696B8C-8B9A-49F0-B9EB-47486F918358}" destId="{E1381F36-0FFF-481B-AD80-60EC2F2CE70F}" srcOrd="0" destOrd="0" presId="urn:microsoft.com/office/officeart/2018/5/layout/IconCircleLabelList"/>
    <dgm:cxn modelId="{6A7C8F87-9E5B-471F-891F-F746BA2D7C1A}" type="presParOf" srcId="{9B696B8C-8B9A-49F0-B9EB-47486F918358}" destId="{4B12A6B2-6F72-4F4D-AC19-CB8EF4B3C0CA}" srcOrd="1" destOrd="0" presId="urn:microsoft.com/office/officeart/2018/5/layout/IconCircleLabelList"/>
    <dgm:cxn modelId="{457CD5C1-1CC5-48D2-9155-9934F7BFEC12}" type="presParOf" srcId="{9B696B8C-8B9A-49F0-B9EB-47486F918358}" destId="{57A2C912-A2F6-4886-88F3-01E635E47110}" srcOrd="2" destOrd="0" presId="urn:microsoft.com/office/officeart/2018/5/layout/IconCircleLabelList"/>
    <dgm:cxn modelId="{1DF8989E-6478-4477-92B1-E84BED1068A9}" type="presParOf" srcId="{9B696B8C-8B9A-49F0-B9EB-47486F918358}" destId="{970142D0-1059-40F6-AD30-CD82895FBA26}" srcOrd="3" destOrd="0" presId="urn:microsoft.com/office/officeart/2018/5/layout/IconCircleLabelList"/>
    <dgm:cxn modelId="{682A3E34-039E-4193-AFB4-7AFB970A5D07}" type="presParOf" srcId="{BBCDDD89-801C-49C6-86C5-2B4DB1C5ED4D}" destId="{5CE08A60-67BB-4D75-9629-C4E5417826F2}" srcOrd="3" destOrd="0" presId="urn:microsoft.com/office/officeart/2018/5/layout/IconCircleLabelList"/>
    <dgm:cxn modelId="{0F005068-68ED-4258-83E3-F0A4F244419A}" type="presParOf" srcId="{BBCDDD89-801C-49C6-86C5-2B4DB1C5ED4D}" destId="{5F5198BF-0651-4159-9BE9-ECC754CAE3C5}" srcOrd="4" destOrd="0" presId="urn:microsoft.com/office/officeart/2018/5/layout/IconCircleLabelList"/>
    <dgm:cxn modelId="{276A84C4-34E8-4E37-8516-A10AD31DA8C1}" type="presParOf" srcId="{5F5198BF-0651-4159-9BE9-ECC754CAE3C5}" destId="{9FA5A25A-B033-4FC2-ADA8-D8A6C4C3F345}" srcOrd="0" destOrd="0" presId="urn:microsoft.com/office/officeart/2018/5/layout/IconCircleLabelList"/>
    <dgm:cxn modelId="{00F32A99-85A7-4D23-B86C-7808734BBE3A}" type="presParOf" srcId="{5F5198BF-0651-4159-9BE9-ECC754CAE3C5}" destId="{0EB3D07E-2915-4FD0-B1A4-F96C558830B5}" srcOrd="1" destOrd="0" presId="urn:microsoft.com/office/officeart/2018/5/layout/IconCircleLabelList"/>
    <dgm:cxn modelId="{23470D3F-D4D3-4282-8F80-A04969255190}" type="presParOf" srcId="{5F5198BF-0651-4159-9BE9-ECC754CAE3C5}" destId="{7CB4756E-8366-4AF4-8A60-D12F4A3F634E}" srcOrd="2" destOrd="0" presId="urn:microsoft.com/office/officeart/2018/5/layout/IconCircleLabelList"/>
    <dgm:cxn modelId="{1FC84EA0-C040-4099-BB78-924DAEB92D8F}" type="presParOf" srcId="{5F5198BF-0651-4159-9BE9-ECC754CAE3C5}" destId="{463EA97F-3D60-4688-9FA5-5AF25AFED326}" srcOrd="3" destOrd="0" presId="urn:microsoft.com/office/officeart/2018/5/layout/IconCircleLabelList"/>
    <dgm:cxn modelId="{CC449593-62E2-4C9D-A34F-B53DF4817933}" type="presParOf" srcId="{BBCDDD89-801C-49C6-86C5-2B4DB1C5ED4D}" destId="{4B3002D6-B325-4E5A-8753-C1B836368CD8}" srcOrd="5" destOrd="0" presId="urn:microsoft.com/office/officeart/2018/5/layout/IconCircleLabelList"/>
    <dgm:cxn modelId="{D320D414-C0DB-49FF-811B-64B1AFB91D68}" type="presParOf" srcId="{BBCDDD89-801C-49C6-86C5-2B4DB1C5ED4D}" destId="{C69D6134-5E85-4100-AFD5-B3660B7ECEAF}" srcOrd="6" destOrd="0" presId="urn:microsoft.com/office/officeart/2018/5/layout/IconCircleLabelList"/>
    <dgm:cxn modelId="{8AF5756F-BBA2-4CEC-B0D5-EDBF22F91567}" type="presParOf" srcId="{C69D6134-5E85-4100-AFD5-B3660B7ECEAF}" destId="{46B4A62F-F21D-4545-B993-D95345949180}" srcOrd="0" destOrd="0" presId="urn:microsoft.com/office/officeart/2018/5/layout/IconCircleLabelList"/>
    <dgm:cxn modelId="{EBA3CD65-770B-4481-9B7D-F16777396B78}" type="presParOf" srcId="{C69D6134-5E85-4100-AFD5-B3660B7ECEAF}" destId="{200CAC10-7D68-465E-BBF1-88FBEA72E115}" srcOrd="1" destOrd="0" presId="urn:microsoft.com/office/officeart/2018/5/layout/IconCircleLabelList"/>
    <dgm:cxn modelId="{80622CCF-2ABF-4031-AA39-389BEFDAC34A}" type="presParOf" srcId="{C69D6134-5E85-4100-AFD5-B3660B7ECEAF}" destId="{5AA625BE-AA7E-49F8-A4E8-744BB3E7441A}" srcOrd="2" destOrd="0" presId="urn:microsoft.com/office/officeart/2018/5/layout/IconCircleLabelList"/>
    <dgm:cxn modelId="{6EF3DFC0-4968-4B12-9060-DD8D94C68C5C}" type="presParOf" srcId="{C69D6134-5E85-4100-AFD5-B3660B7ECEAF}" destId="{6B15DC1A-A84E-4F61-80F5-A8DA99F0B29A}" srcOrd="3" destOrd="0" presId="urn:microsoft.com/office/officeart/2018/5/layout/IconCircleLabelList"/>
    <dgm:cxn modelId="{EAC8E561-1615-45F2-AB5C-AC15B2C6C2BC}" type="presParOf" srcId="{BBCDDD89-801C-49C6-86C5-2B4DB1C5ED4D}" destId="{49DB681D-F6C4-4CAE-B422-D34794FBC7A0}" srcOrd="7" destOrd="0" presId="urn:microsoft.com/office/officeart/2018/5/layout/IconCircleLabelList"/>
    <dgm:cxn modelId="{EB913824-F87D-408D-B44F-905EBC534020}" type="presParOf" srcId="{BBCDDD89-801C-49C6-86C5-2B4DB1C5ED4D}" destId="{64DB874A-41FB-495B-868E-7A0CB8B3CE60}" srcOrd="8" destOrd="0" presId="urn:microsoft.com/office/officeart/2018/5/layout/IconCircleLabelList"/>
    <dgm:cxn modelId="{AAACA8EA-63E7-4969-ACDE-5D8D3191529A}" type="presParOf" srcId="{64DB874A-41FB-495B-868E-7A0CB8B3CE60}" destId="{7093E944-2F65-4715-9628-8043B3201111}" srcOrd="0" destOrd="0" presId="urn:microsoft.com/office/officeart/2018/5/layout/IconCircleLabelList"/>
    <dgm:cxn modelId="{FCB4E4E0-C327-43D8-BBA1-B147E4A732A5}" type="presParOf" srcId="{64DB874A-41FB-495B-868E-7A0CB8B3CE60}" destId="{5289C490-18BF-4505-9DBB-46F361EFCB9B}" srcOrd="1" destOrd="0" presId="urn:microsoft.com/office/officeart/2018/5/layout/IconCircleLabelList"/>
    <dgm:cxn modelId="{F85654AA-567E-47A1-AC36-3B50F8D8C11D}" type="presParOf" srcId="{64DB874A-41FB-495B-868E-7A0CB8B3CE60}" destId="{C066A3AA-75CC-4FD3-A048-38A333641087}" srcOrd="2" destOrd="0" presId="urn:microsoft.com/office/officeart/2018/5/layout/IconCircleLabelList"/>
    <dgm:cxn modelId="{256F3E03-C254-4E58-95BF-31CE1F16010B}" type="presParOf" srcId="{64DB874A-41FB-495B-868E-7A0CB8B3CE60}" destId="{A31D0BD0-7B52-4E83-A254-EC123BF3DBD3}" srcOrd="3" destOrd="0" presId="urn:microsoft.com/office/officeart/2018/5/layout/IconCircleLabelList"/>
    <dgm:cxn modelId="{CDF05EE8-63B8-4814-8FC2-280111B9BE7B}" type="presParOf" srcId="{BBCDDD89-801C-49C6-86C5-2B4DB1C5ED4D}" destId="{D62FA596-5507-4C41-A598-E180A86C7492}" srcOrd="9" destOrd="0" presId="urn:microsoft.com/office/officeart/2018/5/layout/IconCircleLabelList"/>
    <dgm:cxn modelId="{FE3E21F4-F5D9-4478-91E2-36EF41833D79}" type="presParOf" srcId="{BBCDDD89-801C-49C6-86C5-2B4DB1C5ED4D}" destId="{2B06A81B-1133-456E-A8DF-92DA607FAF5F}" srcOrd="10" destOrd="0" presId="urn:microsoft.com/office/officeart/2018/5/layout/IconCircleLabelList"/>
    <dgm:cxn modelId="{AD331C6E-7698-4F1B-94E6-F453078FF934}" type="presParOf" srcId="{2B06A81B-1133-456E-A8DF-92DA607FAF5F}" destId="{6C452A2C-DC26-4776-AF76-20D6CF2A7D17}" srcOrd="0" destOrd="0" presId="urn:microsoft.com/office/officeart/2018/5/layout/IconCircleLabelList"/>
    <dgm:cxn modelId="{4FD2A64F-C9F9-4735-90DE-BBA845B590AE}" type="presParOf" srcId="{2B06A81B-1133-456E-A8DF-92DA607FAF5F}" destId="{82230911-282F-4B52-831F-AD74E8510A59}" srcOrd="1" destOrd="0" presId="urn:microsoft.com/office/officeart/2018/5/layout/IconCircleLabelList"/>
    <dgm:cxn modelId="{C4A33BE7-10EF-485C-B554-92BDB5DB9E92}" type="presParOf" srcId="{2B06A81B-1133-456E-A8DF-92DA607FAF5F}" destId="{F53D7B67-0E5E-409B-9B2C-FDA8D7B9C953}" srcOrd="2" destOrd="0" presId="urn:microsoft.com/office/officeart/2018/5/layout/IconCircleLabelList"/>
    <dgm:cxn modelId="{78BCD0E4-C92B-4A63-923E-452E0689509C}" type="presParOf" srcId="{2B06A81B-1133-456E-A8DF-92DA607FAF5F}" destId="{6AFCFC70-DD45-4724-AFC2-13ABCE4D9DBF}" srcOrd="3" destOrd="0" presId="urn:microsoft.com/office/officeart/2018/5/layout/IconCircleLabelList"/>
    <dgm:cxn modelId="{604546A0-5779-409F-B4C5-CB7FC75AA631}" type="presParOf" srcId="{BBCDDD89-801C-49C6-86C5-2B4DB1C5ED4D}" destId="{AA8A403E-0AFD-49DA-BE2D-5A52142D00B0}" srcOrd="11" destOrd="0" presId="urn:microsoft.com/office/officeart/2018/5/layout/IconCircleLabelList"/>
    <dgm:cxn modelId="{3A406CFC-54EE-4CF9-8AF5-3E4C9C0D39FF}" type="presParOf" srcId="{BBCDDD89-801C-49C6-86C5-2B4DB1C5ED4D}" destId="{CABBAEE7-66A8-437F-8BEF-FBA71A44E5FC}" srcOrd="12" destOrd="0" presId="urn:microsoft.com/office/officeart/2018/5/layout/IconCircleLabelList"/>
    <dgm:cxn modelId="{D549EC53-6B87-4E44-9E42-C2E3204618C9}" type="presParOf" srcId="{CABBAEE7-66A8-437F-8BEF-FBA71A44E5FC}" destId="{5CBCA3C8-DEBD-4E2F-B88A-B9135AD3E9C0}" srcOrd="0" destOrd="0" presId="urn:microsoft.com/office/officeart/2018/5/layout/IconCircleLabelList"/>
    <dgm:cxn modelId="{4AC7CD13-2493-4818-A243-CB3268487876}" type="presParOf" srcId="{CABBAEE7-66A8-437F-8BEF-FBA71A44E5FC}" destId="{35CA1B6E-E4A2-4D90-8A77-807C1F2C58E5}" srcOrd="1" destOrd="0" presId="urn:microsoft.com/office/officeart/2018/5/layout/IconCircleLabelList"/>
    <dgm:cxn modelId="{96BA9283-9769-4B95-B8F0-E21DD805B510}" type="presParOf" srcId="{CABBAEE7-66A8-437F-8BEF-FBA71A44E5FC}" destId="{3C2632B5-1924-4ECD-8F56-3D478FC1B94F}" srcOrd="2" destOrd="0" presId="urn:microsoft.com/office/officeart/2018/5/layout/IconCircleLabelList"/>
    <dgm:cxn modelId="{0969A784-B777-47BA-A192-FD0CA81C6596}" type="presParOf" srcId="{CABBAEE7-66A8-437F-8BEF-FBA71A44E5FC}" destId="{25FF6055-C4D8-4BF9-903D-0FCAB156C969}" srcOrd="3" destOrd="0" presId="urn:microsoft.com/office/officeart/2018/5/layout/IconCircleLabelList"/>
    <dgm:cxn modelId="{490CDD19-E448-463A-A73F-5A052122EC21}" type="presParOf" srcId="{BBCDDD89-801C-49C6-86C5-2B4DB1C5ED4D}" destId="{8E0BEF5A-EF89-4360-BAE2-4634C20DCBAA}" srcOrd="13" destOrd="0" presId="urn:microsoft.com/office/officeart/2018/5/layout/IconCircleLabelList"/>
    <dgm:cxn modelId="{A2B044C1-0983-403B-A58B-182B254688B4}" type="presParOf" srcId="{BBCDDD89-801C-49C6-86C5-2B4DB1C5ED4D}" destId="{26ED400F-67CA-44B1-821B-FD4B4056AD5A}" srcOrd="14" destOrd="0" presId="urn:microsoft.com/office/officeart/2018/5/layout/IconCircleLabelList"/>
    <dgm:cxn modelId="{6C508C69-EB38-470F-A060-E76A618A4EE2}" type="presParOf" srcId="{26ED400F-67CA-44B1-821B-FD4B4056AD5A}" destId="{9671EEAC-46E4-4E63-B615-2C9E5E1E4A93}" srcOrd="0" destOrd="0" presId="urn:microsoft.com/office/officeart/2018/5/layout/IconCircleLabelList"/>
    <dgm:cxn modelId="{568268F1-C35F-4E1C-B3E4-5B1AA217F8D9}" type="presParOf" srcId="{26ED400F-67CA-44B1-821B-FD4B4056AD5A}" destId="{35A2D0A4-2094-433A-954F-0011D70412CF}" srcOrd="1" destOrd="0" presId="urn:microsoft.com/office/officeart/2018/5/layout/IconCircleLabelList"/>
    <dgm:cxn modelId="{4B6EB5CA-A69A-4DB5-BFC0-BE392B3F63AF}" type="presParOf" srcId="{26ED400F-67CA-44B1-821B-FD4B4056AD5A}" destId="{4502AAF9-489B-446B-801D-A52760B0F37C}" srcOrd="2" destOrd="0" presId="urn:microsoft.com/office/officeart/2018/5/layout/IconCircleLabelList"/>
    <dgm:cxn modelId="{10D4F4F1-C35C-4D8D-A9BC-C61141981FB4}" type="presParOf" srcId="{26ED400F-67CA-44B1-821B-FD4B4056AD5A}" destId="{59E06C06-8BAF-4C05-84F2-178B291083F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D0BC25-CB52-46EF-A5DE-578DFDBCAF4E}">
      <dsp:nvSpPr>
        <dsp:cNvPr id="0" name=""/>
        <dsp:cNvSpPr/>
      </dsp:nvSpPr>
      <dsp:spPr>
        <a:xfrm>
          <a:off x="0" y="57232"/>
          <a:ext cx="5115491" cy="91367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Not enough staff to meet demand</a:t>
          </a:r>
          <a:endParaRPr lang="en-US" sz="2300" kern="1200"/>
        </a:p>
      </dsp:txBody>
      <dsp:txXfrm>
        <a:off x="44602" y="101834"/>
        <a:ext cx="5026287" cy="824474"/>
      </dsp:txXfrm>
    </dsp:sp>
    <dsp:sp modelId="{AD610610-7722-457B-B560-0C7DC5B42C80}">
      <dsp:nvSpPr>
        <dsp:cNvPr id="0" name=""/>
        <dsp:cNvSpPr/>
      </dsp:nvSpPr>
      <dsp:spPr>
        <a:xfrm>
          <a:off x="0" y="1037151"/>
          <a:ext cx="5115491" cy="913678"/>
        </a:xfrm>
        <a:prstGeom prst="round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Not enough new staff in rural areas</a:t>
          </a:r>
          <a:endParaRPr lang="en-US" sz="2300" kern="1200"/>
        </a:p>
      </dsp:txBody>
      <dsp:txXfrm>
        <a:off x="44602" y="1081753"/>
        <a:ext cx="5026287" cy="824474"/>
      </dsp:txXfrm>
    </dsp:sp>
    <dsp:sp modelId="{A3A80595-826B-4C2A-879C-BA738D16E34A}">
      <dsp:nvSpPr>
        <dsp:cNvPr id="0" name=""/>
        <dsp:cNvSpPr/>
      </dsp:nvSpPr>
      <dsp:spPr>
        <a:xfrm>
          <a:off x="0" y="2017069"/>
          <a:ext cx="5115491" cy="913678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Services stretched due to finance cuts</a:t>
          </a:r>
          <a:endParaRPr lang="en-US" sz="2300" kern="1200"/>
        </a:p>
      </dsp:txBody>
      <dsp:txXfrm>
        <a:off x="44602" y="2061671"/>
        <a:ext cx="5026287" cy="824474"/>
      </dsp:txXfrm>
    </dsp:sp>
    <dsp:sp modelId="{89348F1E-0AD1-4D02-98C1-E46038A44731}">
      <dsp:nvSpPr>
        <dsp:cNvPr id="0" name=""/>
        <dsp:cNvSpPr/>
      </dsp:nvSpPr>
      <dsp:spPr>
        <a:xfrm>
          <a:off x="0" y="2996988"/>
          <a:ext cx="5115491" cy="913678"/>
        </a:xfrm>
        <a:prstGeom prst="round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Caps in numbers due to NMC restrictions in funding</a:t>
          </a:r>
          <a:endParaRPr lang="en-US" sz="2300" kern="1200"/>
        </a:p>
      </dsp:txBody>
      <dsp:txXfrm>
        <a:off x="44602" y="3041590"/>
        <a:ext cx="5026287" cy="824474"/>
      </dsp:txXfrm>
    </dsp:sp>
    <dsp:sp modelId="{599F5EDA-6BFC-45E3-A695-3E5DA79C0373}">
      <dsp:nvSpPr>
        <dsp:cNvPr id="0" name=""/>
        <dsp:cNvSpPr/>
      </dsp:nvSpPr>
      <dsp:spPr>
        <a:xfrm>
          <a:off x="0" y="3976906"/>
          <a:ext cx="5115491" cy="913678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NHS innate issue: always playing catch up  </a:t>
          </a:r>
          <a:endParaRPr lang="en-US" sz="2300" kern="1200"/>
        </a:p>
      </dsp:txBody>
      <dsp:txXfrm>
        <a:off x="44602" y="4021508"/>
        <a:ext cx="5026287" cy="8244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B258FF-7CE6-4519-8833-F284527F79C7}">
      <dsp:nvSpPr>
        <dsp:cNvPr id="0" name=""/>
        <dsp:cNvSpPr/>
      </dsp:nvSpPr>
      <dsp:spPr>
        <a:xfrm>
          <a:off x="1534897" y="247160"/>
          <a:ext cx="2045696" cy="132970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Need for more staff</a:t>
          </a:r>
        </a:p>
      </dsp:txBody>
      <dsp:txXfrm>
        <a:off x="1599808" y="312071"/>
        <a:ext cx="1915874" cy="1199880"/>
      </dsp:txXfrm>
    </dsp:sp>
    <dsp:sp modelId="{7375D3AF-A998-4CDC-9A5B-CA9F9DDD89BE}">
      <dsp:nvSpPr>
        <dsp:cNvPr id="0" name=""/>
        <dsp:cNvSpPr/>
      </dsp:nvSpPr>
      <dsp:spPr>
        <a:xfrm>
          <a:off x="786164" y="912011"/>
          <a:ext cx="3543162" cy="3543162"/>
        </a:xfrm>
        <a:custGeom>
          <a:avLst/>
          <a:gdLst/>
          <a:ahLst/>
          <a:cxnLst/>
          <a:rect l="0" t="0" r="0" b="0"/>
          <a:pathLst>
            <a:path>
              <a:moveTo>
                <a:pt x="3068326" y="564538"/>
              </a:moveTo>
              <a:arcTo wR="1771581" hR="1771581" stAng="19023111" swAng="2299553"/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9FFA948-8A16-4181-BCF7-317DBBAB87F8}">
      <dsp:nvSpPr>
        <dsp:cNvPr id="0" name=""/>
        <dsp:cNvSpPr/>
      </dsp:nvSpPr>
      <dsp:spPr>
        <a:xfrm>
          <a:off x="3069131" y="2904532"/>
          <a:ext cx="2045696" cy="1329702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New staff need training </a:t>
          </a:r>
        </a:p>
      </dsp:txBody>
      <dsp:txXfrm>
        <a:off x="3134042" y="2969443"/>
        <a:ext cx="1915874" cy="1199880"/>
      </dsp:txXfrm>
    </dsp:sp>
    <dsp:sp modelId="{1DBE4DF2-18CD-4C95-BFF0-DEA39121C76A}">
      <dsp:nvSpPr>
        <dsp:cNvPr id="0" name=""/>
        <dsp:cNvSpPr/>
      </dsp:nvSpPr>
      <dsp:spPr>
        <a:xfrm>
          <a:off x="786164" y="912011"/>
          <a:ext cx="3543162" cy="3543162"/>
        </a:xfrm>
        <a:custGeom>
          <a:avLst/>
          <a:gdLst/>
          <a:ahLst/>
          <a:cxnLst/>
          <a:rect l="0" t="0" r="0" b="0"/>
          <a:pathLst>
            <a:path>
              <a:moveTo>
                <a:pt x="2314253" y="3457999"/>
              </a:moveTo>
              <a:arcTo wR="1771581" hR="1771581" stAng="4329741" swAng="2140519"/>
            </a:path>
          </a:pathLst>
        </a:custGeom>
        <a:noFill/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4C4396-FDD2-4727-97E0-AE87EB25852A}">
      <dsp:nvSpPr>
        <dsp:cNvPr id="0" name=""/>
        <dsp:cNvSpPr/>
      </dsp:nvSpPr>
      <dsp:spPr>
        <a:xfrm>
          <a:off x="662" y="2904532"/>
          <a:ext cx="2045696" cy="1329702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Not enough mentors to train new staff</a:t>
          </a:r>
        </a:p>
      </dsp:txBody>
      <dsp:txXfrm>
        <a:off x="65573" y="2969443"/>
        <a:ext cx="1915874" cy="1199880"/>
      </dsp:txXfrm>
    </dsp:sp>
    <dsp:sp modelId="{766D7F3D-C121-4C36-9B14-75D40763ABDD}">
      <dsp:nvSpPr>
        <dsp:cNvPr id="0" name=""/>
        <dsp:cNvSpPr/>
      </dsp:nvSpPr>
      <dsp:spPr>
        <a:xfrm>
          <a:off x="786164" y="912011"/>
          <a:ext cx="3543162" cy="3543162"/>
        </a:xfrm>
        <a:custGeom>
          <a:avLst/>
          <a:gdLst/>
          <a:ahLst/>
          <a:cxnLst/>
          <a:rect l="0" t="0" r="0" b="0"/>
          <a:pathLst>
            <a:path>
              <a:moveTo>
                <a:pt x="5761" y="1628816"/>
              </a:moveTo>
              <a:arcTo wR="1771581" hR="1771581" stAng="11077336" swAng="2299553"/>
            </a:path>
          </a:pathLst>
        </a:custGeom>
        <a:noFill/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663423-BEB4-4F8A-AC88-3B56A211E940}">
      <dsp:nvSpPr>
        <dsp:cNvPr id="0" name=""/>
        <dsp:cNvSpPr/>
      </dsp:nvSpPr>
      <dsp:spPr>
        <a:xfrm>
          <a:off x="0" y="718"/>
          <a:ext cx="6513603" cy="16811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BF89179-A8E7-4F6C-8E64-0703BDAB7BC2}">
      <dsp:nvSpPr>
        <dsp:cNvPr id="0" name=""/>
        <dsp:cNvSpPr/>
      </dsp:nvSpPr>
      <dsp:spPr>
        <a:xfrm>
          <a:off x="508544" y="378974"/>
          <a:ext cx="924626" cy="9246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BCA9EAE-56FB-453C-AA18-EA35F5761122}">
      <dsp:nvSpPr>
        <dsp:cNvPr id="0" name=""/>
        <dsp:cNvSpPr/>
      </dsp:nvSpPr>
      <dsp:spPr>
        <a:xfrm>
          <a:off x="1941716" y="718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Capacity using this model will be increased by 133%</a:t>
          </a:r>
          <a:endParaRPr lang="en-US" sz="2200" kern="1200"/>
        </a:p>
      </dsp:txBody>
      <dsp:txXfrm>
        <a:off x="1941716" y="718"/>
        <a:ext cx="4571887" cy="1681139"/>
      </dsp:txXfrm>
    </dsp:sp>
    <dsp:sp modelId="{301A7206-968C-4221-9C9C-C4716A662BF4}">
      <dsp:nvSpPr>
        <dsp:cNvPr id="0" name=""/>
        <dsp:cNvSpPr/>
      </dsp:nvSpPr>
      <dsp:spPr>
        <a:xfrm>
          <a:off x="0" y="2102143"/>
          <a:ext cx="6513603" cy="168113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6122C74-1515-459D-94C1-CCAA2D3515B0}">
      <dsp:nvSpPr>
        <dsp:cNvPr id="0" name=""/>
        <dsp:cNvSpPr/>
      </dsp:nvSpPr>
      <dsp:spPr>
        <a:xfrm>
          <a:off x="508544" y="2480399"/>
          <a:ext cx="924626" cy="9246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E563276-758A-47C6-8286-43B6B0F12AF4}">
      <dsp:nvSpPr>
        <dsp:cNvPr id="0" name=""/>
        <dsp:cNvSpPr/>
      </dsp:nvSpPr>
      <dsp:spPr>
        <a:xfrm>
          <a:off x="1941716" y="2102143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Government suggests this will create 10,000 more student places with Health Education Institutions (HEIs) in England alone </a:t>
          </a:r>
          <a:endParaRPr lang="en-US" sz="2200" kern="1200"/>
        </a:p>
      </dsp:txBody>
      <dsp:txXfrm>
        <a:off x="1941716" y="2102143"/>
        <a:ext cx="4571887" cy="1681139"/>
      </dsp:txXfrm>
    </dsp:sp>
    <dsp:sp modelId="{C5E8CF2E-1F11-4EC1-9362-E0AD8A00338D}">
      <dsp:nvSpPr>
        <dsp:cNvPr id="0" name=""/>
        <dsp:cNvSpPr/>
      </dsp:nvSpPr>
      <dsp:spPr>
        <a:xfrm>
          <a:off x="0" y="4203567"/>
          <a:ext cx="6513603" cy="168113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2E33434-5259-4FE8-97ED-7A9CC151D26C}">
      <dsp:nvSpPr>
        <dsp:cNvPr id="0" name=""/>
        <dsp:cNvSpPr/>
      </dsp:nvSpPr>
      <dsp:spPr>
        <a:xfrm>
          <a:off x="508544" y="4581824"/>
          <a:ext cx="924626" cy="9246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0C1E6FE-B68D-449C-B386-15F311712992}">
      <dsp:nvSpPr>
        <dsp:cNvPr id="0" name=""/>
        <dsp:cNvSpPr/>
      </dsp:nvSpPr>
      <dsp:spPr>
        <a:xfrm>
          <a:off x="1941716" y="4203567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To provide a workforce for the future, placement providers will need to increase placement capacity</a:t>
          </a:r>
          <a:endParaRPr lang="en-US" sz="2200" kern="1200"/>
        </a:p>
      </dsp:txBody>
      <dsp:txXfrm>
        <a:off x="1941716" y="4203567"/>
        <a:ext cx="4571887" cy="168113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3ECAF8-4370-4958-9B10-C355C6CBAD46}">
      <dsp:nvSpPr>
        <dsp:cNvPr id="0" name=""/>
        <dsp:cNvSpPr/>
      </dsp:nvSpPr>
      <dsp:spPr>
        <a:xfrm>
          <a:off x="0" y="1903"/>
          <a:ext cx="6513603" cy="8112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F15249A-AE7B-48F6-910D-AEF47F91F59A}">
      <dsp:nvSpPr>
        <dsp:cNvPr id="0" name=""/>
        <dsp:cNvSpPr/>
      </dsp:nvSpPr>
      <dsp:spPr>
        <a:xfrm>
          <a:off x="245405" y="184436"/>
          <a:ext cx="446191" cy="446191"/>
        </a:xfrm>
        <a:prstGeom prst="rect">
          <a:avLst/>
        </a:prstGeom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E8793BB-D216-4046-AA20-84AA0226B4ED}">
      <dsp:nvSpPr>
        <dsp:cNvPr id="0" name=""/>
        <dsp:cNvSpPr/>
      </dsp:nvSpPr>
      <dsp:spPr>
        <a:xfrm>
          <a:off x="937002" y="1903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Logistics of implementing the project</a:t>
          </a:r>
          <a:endParaRPr lang="en-US" sz="1800" kern="1200"/>
        </a:p>
      </dsp:txBody>
      <dsp:txXfrm>
        <a:off x="937002" y="1903"/>
        <a:ext cx="5576601" cy="811257"/>
      </dsp:txXfrm>
    </dsp:sp>
    <dsp:sp modelId="{EC59ED29-B99F-49FC-BE9C-DFD6799A61CB}">
      <dsp:nvSpPr>
        <dsp:cNvPr id="0" name=""/>
        <dsp:cNvSpPr/>
      </dsp:nvSpPr>
      <dsp:spPr>
        <a:xfrm>
          <a:off x="0" y="1015975"/>
          <a:ext cx="6513603" cy="81125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1F2B2F4-C4B8-4D18-A690-DC46B045BBE6}">
      <dsp:nvSpPr>
        <dsp:cNvPr id="0" name=""/>
        <dsp:cNvSpPr/>
      </dsp:nvSpPr>
      <dsp:spPr>
        <a:xfrm>
          <a:off x="245405" y="1198508"/>
          <a:ext cx="446191" cy="446191"/>
        </a:xfrm>
        <a:prstGeom prst="rect">
          <a:avLst/>
        </a:prstGeom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19A5D83-1541-4989-BD15-99CEDE930321}">
      <dsp:nvSpPr>
        <dsp:cNvPr id="0" name=""/>
        <dsp:cNvSpPr/>
      </dsp:nvSpPr>
      <dsp:spPr>
        <a:xfrm>
          <a:off x="937002" y="1015975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Lack of awareness </a:t>
          </a:r>
          <a:endParaRPr lang="en-US" sz="1800" kern="1200"/>
        </a:p>
      </dsp:txBody>
      <dsp:txXfrm>
        <a:off x="937002" y="1015975"/>
        <a:ext cx="5576601" cy="811257"/>
      </dsp:txXfrm>
    </dsp:sp>
    <dsp:sp modelId="{690BC4E0-0A52-409C-AFFF-5354C6C3B7B0}">
      <dsp:nvSpPr>
        <dsp:cNvPr id="0" name=""/>
        <dsp:cNvSpPr/>
      </dsp:nvSpPr>
      <dsp:spPr>
        <a:xfrm>
          <a:off x="0" y="2030048"/>
          <a:ext cx="6513603" cy="81125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9B48649-4DA8-4296-8720-08B768932167}">
      <dsp:nvSpPr>
        <dsp:cNvPr id="0" name=""/>
        <dsp:cNvSpPr/>
      </dsp:nvSpPr>
      <dsp:spPr>
        <a:xfrm>
          <a:off x="245405" y="2212581"/>
          <a:ext cx="446191" cy="446191"/>
        </a:xfrm>
        <a:prstGeom prst="rect">
          <a:avLst/>
        </a:prstGeom>
        <a:blipFill>
          <a:blip xmlns:r="http://schemas.openxmlformats.org/officeDocument/2006/relationships" r:embed="rId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2AE46F2-CF0F-4EC8-B811-F45040BCDF17}">
      <dsp:nvSpPr>
        <dsp:cNvPr id="0" name=""/>
        <dsp:cNvSpPr/>
      </dsp:nvSpPr>
      <dsp:spPr>
        <a:xfrm>
          <a:off x="937002" y="2030048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Obtaining financial support for coaching sessions</a:t>
          </a:r>
          <a:endParaRPr lang="en-US" sz="1800" kern="1200"/>
        </a:p>
      </dsp:txBody>
      <dsp:txXfrm>
        <a:off x="937002" y="2030048"/>
        <a:ext cx="5576601" cy="811257"/>
      </dsp:txXfrm>
    </dsp:sp>
    <dsp:sp modelId="{727AA3A6-AF7D-4978-9079-30E822AD2112}">
      <dsp:nvSpPr>
        <dsp:cNvPr id="0" name=""/>
        <dsp:cNvSpPr/>
      </dsp:nvSpPr>
      <dsp:spPr>
        <a:xfrm>
          <a:off x="0" y="3044120"/>
          <a:ext cx="6513603" cy="81125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04CEB8D-2EAD-43E4-86D4-711D57B981F9}">
      <dsp:nvSpPr>
        <dsp:cNvPr id="0" name=""/>
        <dsp:cNvSpPr/>
      </dsp:nvSpPr>
      <dsp:spPr>
        <a:xfrm>
          <a:off x="245405" y="3226653"/>
          <a:ext cx="446191" cy="446191"/>
        </a:xfrm>
        <a:prstGeom prst="rect">
          <a:avLst/>
        </a:prstGeom>
        <a:blipFill>
          <a:blip xmlns:r="http://schemas.openxmlformats.org/officeDocument/2006/relationships" r:embed="rId7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DFE2E58-95BA-4F0D-8B54-E860383497C2}">
      <dsp:nvSpPr>
        <dsp:cNvPr id="0" name=""/>
        <dsp:cNvSpPr/>
      </dsp:nvSpPr>
      <dsp:spPr>
        <a:xfrm>
          <a:off x="937002" y="3044120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Staff development needed</a:t>
          </a:r>
          <a:endParaRPr lang="en-US" sz="1800" kern="1200"/>
        </a:p>
      </dsp:txBody>
      <dsp:txXfrm>
        <a:off x="937002" y="3044120"/>
        <a:ext cx="5576601" cy="811257"/>
      </dsp:txXfrm>
    </dsp:sp>
    <dsp:sp modelId="{B3CDFE39-2389-48CE-9E5B-C00C2E2D15A9}">
      <dsp:nvSpPr>
        <dsp:cNvPr id="0" name=""/>
        <dsp:cNvSpPr/>
      </dsp:nvSpPr>
      <dsp:spPr>
        <a:xfrm>
          <a:off x="0" y="4058192"/>
          <a:ext cx="6513603" cy="81125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8C7CFC1-C513-453C-881F-101B9EC373A6}">
      <dsp:nvSpPr>
        <dsp:cNvPr id="0" name=""/>
        <dsp:cNvSpPr/>
      </dsp:nvSpPr>
      <dsp:spPr>
        <a:xfrm>
          <a:off x="245405" y="4240725"/>
          <a:ext cx="446191" cy="446191"/>
        </a:xfrm>
        <a:prstGeom prst="rect">
          <a:avLst/>
        </a:prstGeom>
        <a:blipFill>
          <a:blip xmlns:r="http://schemas.openxmlformats.org/officeDocument/2006/relationships" r:embed="rId9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CC701D5-0C6A-4D38-A289-E19CB04075AA}">
      <dsp:nvSpPr>
        <dsp:cNvPr id="0" name=""/>
        <dsp:cNvSpPr/>
      </dsp:nvSpPr>
      <dsp:spPr>
        <a:xfrm>
          <a:off x="937002" y="4058192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Questionnaires, logs and admin can be labour intensive</a:t>
          </a:r>
          <a:endParaRPr lang="en-US" sz="1800" kern="1200"/>
        </a:p>
      </dsp:txBody>
      <dsp:txXfrm>
        <a:off x="937002" y="4058192"/>
        <a:ext cx="5576601" cy="811257"/>
      </dsp:txXfrm>
    </dsp:sp>
    <dsp:sp modelId="{853856D8-C623-4AB5-9589-63DB61B0F587}">
      <dsp:nvSpPr>
        <dsp:cNvPr id="0" name=""/>
        <dsp:cNvSpPr/>
      </dsp:nvSpPr>
      <dsp:spPr>
        <a:xfrm>
          <a:off x="0" y="5072264"/>
          <a:ext cx="6513603" cy="8112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7948449-B5DE-4FE5-B3A2-40CDE19AC744}">
      <dsp:nvSpPr>
        <dsp:cNvPr id="0" name=""/>
        <dsp:cNvSpPr/>
      </dsp:nvSpPr>
      <dsp:spPr>
        <a:xfrm>
          <a:off x="245405" y="5254797"/>
          <a:ext cx="446191" cy="446191"/>
        </a:xfrm>
        <a:prstGeom prst="rect">
          <a:avLst/>
        </a:prstGeom>
        <a:blipFill>
          <a:blip xmlns:r="http://schemas.openxmlformats.org/officeDocument/2006/relationships" r:embed="rId1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EE87D8A-E348-4CAE-8B9A-3BF38C4B28E0}">
      <dsp:nvSpPr>
        <dsp:cNvPr id="0" name=""/>
        <dsp:cNvSpPr/>
      </dsp:nvSpPr>
      <dsp:spPr>
        <a:xfrm>
          <a:off x="937002" y="5072264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Some students were anxious about the commencement of the project (especially those entering final placement)</a:t>
          </a:r>
          <a:endParaRPr lang="en-US" sz="1800" kern="1200"/>
        </a:p>
      </dsp:txBody>
      <dsp:txXfrm>
        <a:off x="937002" y="5072264"/>
        <a:ext cx="5576601" cy="81125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0E524C-039B-45C9-884B-BA683C32F246}">
      <dsp:nvSpPr>
        <dsp:cNvPr id="0" name=""/>
        <dsp:cNvSpPr/>
      </dsp:nvSpPr>
      <dsp:spPr>
        <a:xfrm>
          <a:off x="535492" y="525"/>
          <a:ext cx="720562" cy="720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5D1767-F11C-4273-B341-44732A123225}">
      <dsp:nvSpPr>
        <dsp:cNvPr id="0" name=""/>
        <dsp:cNvSpPr/>
      </dsp:nvSpPr>
      <dsp:spPr>
        <a:xfrm>
          <a:off x="689054" y="154088"/>
          <a:ext cx="413437" cy="413437"/>
        </a:xfrm>
        <a:prstGeom prst="rect">
          <a:avLst/>
        </a:prstGeom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C503B4-F6B0-43C9-A6E2-9C9064B2FED0}">
      <dsp:nvSpPr>
        <dsp:cNvPr id="0" name=""/>
        <dsp:cNvSpPr/>
      </dsp:nvSpPr>
      <dsp:spPr>
        <a:xfrm>
          <a:off x="305148" y="945525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Display personal attributes needed for role in health care and nursing</a:t>
          </a:r>
          <a:endParaRPr lang="en-US" sz="1100" kern="1200"/>
        </a:p>
      </dsp:txBody>
      <dsp:txXfrm>
        <a:off x="305148" y="945525"/>
        <a:ext cx="1181250" cy="472500"/>
      </dsp:txXfrm>
    </dsp:sp>
    <dsp:sp modelId="{E1381F36-0FFF-481B-AD80-60EC2F2CE70F}">
      <dsp:nvSpPr>
        <dsp:cNvPr id="0" name=""/>
        <dsp:cNvSpPr/>
      </dsp:nvSpPr>
      <dsp:spPr>
        <a:xfrm>
          <a:off x="1923461" y="525"/>
          <a:ext cx="720562" cy="720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12A6B2-6F72-4F4D-AC19-CB8EF4B3C0CA}">
      <dsp:nvSpPr>
        <dsp:cNvPr id="0" name=""/>
        <dsp:cNvSpPr/>
      </dsp:nvSpPr>
      <dsp:spPr>
        <a:xfrm>
          <a:off x="2077023" y="154088"/>
          <a:ext cx="413437" cy="413437"/>
        </a:xfrm>
        <a:prstGeom prst="rect">
          <a:avLst/>
        </a:prstGeom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0142D0-1059-40F6-AD30-CD82895FBA26}">
      <dsp:nvSpPr>
        <dsp:cNvPr id="0" name=""/>
        <dsp:cNvSpPr/>
      </dsp:nvSpPr>
      <dsp:spPr>
        <a:xfrm>
          <a:off x="1693117" y="945525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Show 5 Cs and autonomous working where possible</a:t>
          </a:r>
          <a:endParaRPr lang="en-US" sz="1100" kern="1200"/>
        </a:p>
      </dsp:txBody>
      <dsp:txXfrm>
        <a:off x="1693117" y="945525"/>
        <a:ext cx="1181250" cy="472500"/>
      </dsp:txXfrm>
    </dsp:sp>
    <dsp:sp modelId="{9FA5A25A-B033-4FC2-ADA8-D8A6C4C3F345}">
      <dsp:nvSpPr>
        <dsp:cNvPr id="0" name=""/>
        <dsp:cNvSpPr/>
      </dsp:nvSpPr>
      <dsp:spPr>
        <a:xfrm>
          <a:off x="3311429" y="525"/>
          <a:ext cx="720562" cy="720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B3D07E-2915-4FD0-B1A4-F96C558830B5}">
      <dsp:nvSpPr>
        <dsp:cNvPr id="0" name=""/>
        <dsp:cNvSpPr/>
      </dsp:nvSpPr>
      <dsp:spPr>
        <a:xfrm>
          <a:off x="3464992" y="154088"/>
          <a:ext cx="413437" cy="413437"/>
        </a:xfrm>
        <a:prstGeom prst="rect">
          <a:avLst/>
        </a:prstGeom>
        <a:blipFill>
          <a:blip xmlns:r="http://schemas.openxmlformats.org/officeDocument/2006/relationships" r:embed="rId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3EA97F-3D60-4688-9FA5-5AF25AFED326}">
      <dsp:nvSpPr>
        <dsp:cNvPr id="0" name=""/>
        <dsp:cNvSpPr/>
      </dsp:nvSpPr>
      <dsp:spPr>
        <a:xfrm>
          <a:off x="3081086" y="945525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Liaise regularly with support team </a:t>
          </a:r>
          <a:endParaRPr lang="en-US" sz="1100" kern="1200"/>
        </a:p>
      </dsp:txBody>
      <dsp:txXfrm>
        <a:off x="3081086" y="945525"/>
        <a:ext cx="1181250" cy="472500"/>
      </dsp:txXfrm>
    </dsp:sp>
    <dsp:sp modelId="{46B4A62F-F21D-4545-B993-D95345949180}">
      <dsp:nvSpPr>
        <dsp:cNvPr id="0" name=""/>
        <dsp:cNvSpPr/>
      </dsp:nvSpPr>
      <dsp:spPr>
        <a:xfrm>
          <a:off x="4699398" y="525"/>
          <a:ext cx="720562" cy="720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0CAC10-7D68-465E-BBF1-88FBEA72E115}">
      <dsp:nvSpPr>
        <dsp:cNvPr id="0" name=""/>
        <dsp:cNvSpPr/>
      </dsp:nvSpPr>
      <dsp:spPr>
        <a:xfrm>
          <a:off x="4852961" y="154088"/>
          <a:ext cx="413437" cy="413437"/>
        </a:xfrm>
        <a:prstGeom prst="rect">
          <a:avLst/>
        </a:prstGeom>
        <a:blipFill>
          <a:blip xmlns:r="http://schemas.openxmlformats.org/officeDocument/2006/relationships" r:embed="rId7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15DC1A-A84E-4F61-80F5-A8DA99F0B29A}">
      <dsp:nvSpPr>
        <dsp:cNvPr id="0" name=""/>
        <dsp:cNvSpPr/>
      </dsp:nvSpPr>
      <dsp:spPr>
        <a:xfrm>
          <a:off x="4469054" y="945525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Engage in learning</a:t>
          </a:r>
          <a:endParaRPr lang="en-US" sz="1100" kern="1200"/>
        </a:p>
      </dsp:txBody>
      <dsp:txXfrm>
        <a:off x="4469054" y="945525"/>
        <a:ext cx="1181250" cy="472500"/>
      </dsp:txXfrm>
    </dsp:sp>
    <dsp:sp modelId="{7093E944-2F65-4715-9628-8043B3201111}">
      <dsp:nvSpPr>
        <dsp:cNvPr id="0" name=""/>
        <dsp:cNvSpPr/>
      </dsp:nvSpPr>
      <dsp:spPr>
        <a:xfrm>
          <a:off x="6087367" y="525"/>
          <a:ext cx="720562" cy="720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89C490-18BF-4505-9DBB-46F361EFCB9B}">
      <dsp:nvSpPr>
        <dsp:cNvPr id="0" name=""/>
        <dsp:cNvSpPr/>
      </dsp:nvSpPr>
      <dsp:spPr>
        <a:xfrm>
          <a:off x="6240929" y="154088"/>
          <a:ext cx="413437" cy="413437"/>
        </a:xfrm>
        <a:prstGeom prst="rect">
          <a:avLst/>
        </a:prstGeom>
        <a:blipFill>
          <a:blip xmlns:r="http://schemas.openxmlformats.org/officeDocument/2006/relationships" r:embed="rId9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1D0BD0-7B52-4E83-A254-EC123BF3DBD3}">
      <dsp:nvSpPr>
        <dsp:cNvPr id="0" name=""/>
        <dsp:cNvSpPr/>
      </dsp:nvSpPr>
      <dsp:spPr>
        <a:xfrm>
          <a:off x="5857023" y="945525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Take care of own wellbeing and workload </a:t>
          </a:r>
          <a:endParaRPr lang="en-US" sz="1100" kern="1200"/>
        </a:p>
      </dsp:txBody>
      <dsp:txXfrm>
        <a:off x="5857023" y="945525"/>
        <a:ext cx="1181250" cy="472500"/>
      </dsp:txXfrm>
    </dsp:sp>
    <dsp:sp modelId="{6C452A2C-DC26-4776-AF76-20D6CF2A7D17}">
      <dsp:nvSpPr>
        <dsp:cNvPr id="0" name=""/>
        <dsp:cNvSpPr/>
      </dsp:nvSpPr>
      <dsp:spPr>
        <a:xfrm>
          <a:off x="7475336" y="525"/>
          <a:ext cx="720562" cy="720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230911-282F-4B52-831F-AD74E8510A59}">
      <dsp:nvSpPr>
        <dsp:cNvPr id="0" name=""/>
        <dsp:cNvSpPr/>
      </dsp:nvSpPr>
      <dsp:spPr>
        <a:xfrm>
          <a:off x="7628898" y="154088"/>
          <a:ext cx="413437" cy="413437"/>
        </a:xfrm>
        <a:prstGeom prst="rect">
          <a:avLst/>
        </a:prstGeom>
        <a:blipFill>
          <a:blip xmlns:r="http://schemas.openxmlformats.org/officeDocument/2006/relationships" r:embed="rId1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FCFC70-DD45-4724-AFC2-13ABCE4D9DBF}">
      <dsp:nvSpPr>
        <dsp:cNvPr id="0" name=""/>
        <dsp:cNvSpPr/>
      </dsp:nvSpPr>
      <dsp:spPr>
        <a:xfrm>
          <a:off x="7244992" y="945525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Complete admin</a:t>
          </a:r>
          <a:endParaRPr lang="en-US" sz="1100" kern="1200"/>
        </a:p>
      </dsp:txBody>
      <dsp:txXfrm>
        <a:off x="7244992" y="945525"/>
        <a:ext cx="1181250" cy="472500"/>
      </dsp:txXfrm>
    </dsp:sp>
    <dsp:sp modelId="{5CBCA3C8-DEBD-4E2F-B88A-B9135AD3E9C0}">
      <dsp:nvSpPr>
        <dsp:cNvPr id="0" name=""/>
        <dsp:cNvSpPr/>
      </dsp:nvSpPr>
      <dsp:spPr>
        <a:xfrm>
          <a:off x="8863305" y="525"/>
          <a:ext cx="720562" cy="720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CA1B6E-E4A2-4D90-8A77-807C1F2C58E5}">
      <dsp:nvSpPr>
        <dsp:cNvPr id="0" name=""/>
        <dsp:cNvSpPr/>
      </dsp:nvSpPr>
      <dsp:spPr>
        <a:xfrm>
          <a:off x="9016867" y="154088"/>
          <a:ext cx="413437" cy="413437"/>
        </a:xfrm>
        <a:prstGeom prst="rect">
          <a:avLst/>
        </a:prstGeom>
        <a:blipFill>
          <a:blip xmlns:r="http://schemas.openxmlformats.org/officeDocument/2006/relationships" r:embed="rId1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FF6055-C4D8-4BF9-903D-0FCAB156C969}">
      <dsp:nvSpPr>
        <dsp:cNvPr id="0" name=""/>
        <dsp:cNvSpPr/>
      </dsp:nvSpPr>
      <dsp:spPr>
        <a:xfrm>
          <a:off x="8632961" y="945525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Provide evidence of admin in final assignment </a:t>
          </a:r>
          <a:endParaRPr lang="en-US" sz="1100" kern="1200"/>
        </a:p>
      </dsp:txBody>
      <dsp:txXfrm>
        <a:off x="8632961" y="945525"/>
        <a:ext cx="1181250" cy="472500"/>
      </dsp:txXfrm>
    </dsp:sp>
    <dsp:sp modelId="{9671EEAC-46E4-4E63-B615-2C9E5E1E4A93}">
      <dsp:nvSpPr>
        <dsp:cNvPr id="0" name=""/>
        <dsp:cNvSpPr/>
      </dsp:nvSpPr>
      <dsp:spPr>
        <a:xfrm>
          <a:off x="4699398" y="1713338"/>
          <a:ext cx="720562" cy="720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A2D0A4-2094-433A-954F-0011D70412CF}">
      <dsp:nvSpPr>
        <dsp:cNvPr id="0" name=""/>
        <dsp:cNvSpPr/>
      </dsp:nvSpPr>
      <dsp:spPr>
        <a:xfrm>
          <a:off x="4852961" y="1866900"/>
          <a:ext cx="413437" cy="413437"/>
        </a:xfrm>
        <a:prstGeom prst="rect">
          <a:avLst/>
        </a:prstGeom>
        <a:blipFill>
          <a:blip xmlns:r="http://schemas.openxmlformats.org/officeDocument/2006/relationships" r:embed="rId1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E06C06-8BAF-4C05-84F2-178B291083FA}">
      <dsp:nvSpPr>
        <dsp:cNvPr id="0" name=""/>
        <dsp:cNvSpPr/>
      </dsp:nvSpPr>
      <dsp:spPr>
        <a:xfrm>
          <a:off x="4469054" y="2658338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Anything missing?</a:t>
          </a:r>
          <a:endParaRPr lang="en-US" sz="1100" kern="1200"/>
        </a:p>
      </dsp:txBody>
      <dsp:txXfrm>
        <a:off x="4469054" y="2658338"/>
        <a:ext cx="1181250" cy="472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42DA5-ABD8-4514-98BC-0F26C1E358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C17684-3DBC-4B77-8F26-3944C8ED29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6909EC-CE18-45C4-A8FF-26DA25C86F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35EA6A-44A0-44EC-985B-1C5C0E40D0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1D55AC-30BB-459A-94DA-11551A6962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844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B4962-FBF6-4B72-B9A3-DE3B3E809D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DFA2F-069B-44E7-BD93-4F92A61EF4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304F4E-CABB-4532-A02E-86B2D16DFC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EF2171-72ED-4905-82A1-1AB673136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333489-FA31-480E-9EE3-0B74B3CC8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778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86403-A42B-4C1E-A7D4-930493653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7A760C-857B-4551-AF5B-2EA8C22A47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51B19-C16B-4D49-B172-4E16DBC4BA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1BB5E-8EE9-4601-85E5-39F1937560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36A0BD-D79F-4393-8D38-945742FBA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7248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BE1B1-7F18-4FBD-B798-25BFE226AB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9DAD23-B039-4D34-81DF-AA65534803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E9167-8D70-489A-A099-90D410E1DF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55EB7B-5E7E-486F-9C1B-DACD858967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F4AA4D-68D3-4B9A-9EA7-407A5E4A1D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85201A-48E7-48CB-A931-A9C4CADF74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8549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41498-45B9-489B-BE08-2CA4C42FDA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D620F8-22B7-4251-BB5F-460F127216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FA6920-0173-45F0-A400-5C955FCC07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5D9B01-6C7F-4AF1-BC05-3F7B077AD1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D2ED20-6D04-482F-867A-ABDE8DD390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CEB323-044B-424D-8B9A-5D223A745B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0B4435-5F68-411C-A471-8DF99C9750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0490D54-A0DC-4694-B400-5037EDD02A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413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61A70-85AA-42C1-A27D-668061A656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89BF01-6AB5-497A-9170-0C8E730CE9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BFB457-944E-4084-AB44-5C2627E368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6B48B6-84B1-4F14-978B-8CDA687A3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0188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BBE704-8E27-4077-B13B-A7711FF0E5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48326D-2008-4B99-B9DE-0B22DE1823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5E1C04-F9CF-4733-986A-7EE0066C8C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695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0B106-9582-474D-8C79-5844DEDCD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A5389C-85C2-465D-9A44-58727E23B8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4F8101-4ABF-4337-B39F-CE4584D187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4415A3-6101-401B-AD35-ADC64FE9EA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2E3951-C1CB-44CB-8738-47574F65BA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BBB80D-FDD3-4EAA-B5B4-6803B3665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801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75F8E3-7D1F-4ACF-B5FB-85A0DF295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FB533F-3AD9-43BB-812F-7983215924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0C7E14-006A-4301-AE34-65B5778274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392B66-5556-48DC-B144-F6EE79556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4B2976-7B84-47D0-B7C6-3C35FD4B8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B6A3DF-D2DC-4BDC-8EC0-34D01B2B5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272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45F02-9D5B-4F9D-B20F-710E0BDEE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FD97BDB-BB6F-41D1-9DD0-CBFCE1F403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33897C-3C6F-45AD-8FC0-740C873BCB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0B8949-32D5-4067-A9B9-B6412A035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DCF098-3A2F-4B8D-B43A-8A17CD6470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355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C4A287-DE12-4259-9990-69A38B3C06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C54C32-F5C0-459C-9413-FB0225B818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32CFE-29C0-44F9-8C25-353DDC23B9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1F5296-52E1-4370-9821-EE7688372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C3498E-3E93-41CF-9493-166FD6C78A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700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575E44-6B0A-466B-B2F3-987D7A956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8A1CE7-7949-4835-84AE-85D9ABD208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6DE5FE-165A-4583-A508-AB9C4ADF99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6BBB8B-3220-4BAA-BCA6-934D3EB9B2B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34376C-2E3B-4053-876B-CBBA2047F2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83FF7F-1178-4FCA-8775-764191E91F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505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sv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626D09B-B14B-401E-A496-C6197F091B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en-GB" sz="4700">
                <a:solidFill>
                  <a:srgbClr val="FFFFFF"/>
                </a:solidFill>
              </a:rPr>
              <a:t>Collaborative Learning in Practice (CLiP) Model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0FDA9-1DD7-4709-9960-0B51DAC43A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5368" y="4074718"/>
            <a:ext cx="6105194" cy="68207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Mentoring and Nursing </a:t>
            </a:r>
          </a:p>
        </p:txBody>
      </p:sp>
    </p:spTree>
    <p:extLst>
      <p:ext uri="{BB962C8B-B14F-4D97-AF65-F5344CB8AC3E}">
        <p14:creationId xmlns:p14="http://schemas.microsoft.com/office/powerpoint/2010/main" val="26806107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499AD7B-99D4-4755-8966-F7BA04269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46920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A06F89A-489D-4383-94C5-42F7FF2E9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8AE39A8-C1CB-4508-97E0-C4980A393F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23236"/>
            <a:ext cx="3659777" cy="2820908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Nursing Crisis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BDBB2E-9838-4E24-AA7B-464A4F6E80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7814980"/>
              </p:ext>
            </p:extLst>
          </p:nvPr>
        </p:nvGraphicFramePr>
        <p:xfrm>
          <a:off x="6091238" y="955653"/>
          <a:ext cx="5115491" cy="4947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961675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499AD7B-99D4-4755-8966-F7BA04269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46920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A06F89A-489D-4383-94C5-42F7FF2E9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0255C55-F33A-467F-9A99-BF8DC825E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23236"/>
            <a:ext cx="3659777" cy="2820908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Cyclic Issue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C06D1B1-E0A3-4FA4-9FD5-3DF5096AF4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6449651"/>
              </p:ext>
            </p:extLst>
          </p:nvPr>
        </p:nvGraphicFramePr>
        <p:xfrm>
          <a:off x="6091238" y="955653"/>
          <a:ext cx="5115491" cy="4947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20075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7387102-F52C-4A1D-8B37-38D23B539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9172E4-6C6D-44D4-A3AA-C0A973F22D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Solutions?</a:t>
            </a:r>
          </a:p>
        </p:txBody>
      </p:sp>
    </p:spTree>
    <p:extLst>
      <p:ext uri="{BB962C8B-B14F-4D97-AF65-F5344CB8AC3E}">
        <p14:creationId xmlns:p14="http://schemas.microsoft.com/office/powerpoint/2010/main" val="36567945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04217C6-9A57-4041-BAAF-1FBB2F2BD9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Answers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98F53-A585-48EB-8EDF-25756A9E2C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Upskilling of applicants</a:t>
            </a:r>
          </a:p>
          <a:p>
            <a:r>
              <a:rPr lang="en-GB" sz="2400">
                <a:solidFill>
                  <a:srgbClr val="000000"/>
                </a:solidFill>
              </a:rPr>
              <a:t>New healthcare positions</a:t>
            </a:r>
          </a:p>
          <a:p>
            <a:r>
              <a:rPr lang="en-GB" sz="2400">
                <a:solidFill>
                  <a:srgbClr val="000000"/>
                </a:solidFill>
              </a:rPr>
              <a:t>New funding models </a:t>
            </a:r>
          </a:p>
          <a:p>
            <a:r>
              <a:rPr lang="en-GB" sz="2400">
                <a:solidFill>
                  <a:srgbClr val="000000"/>
                </a:solidFill>
              </a:rPr>
              <a:t>Reorganisation of healthcare </a:t>
            </a:r>
          </a:p>
          <a:p>
            <a:r>
              <a:rPr lang="en-GB" sz="2400">
                <a:solidFill>
                  <a:srgbClr val="000000"/>
                </a:solidFill>
              </a:rPr>
              <a:t>Deeper study and research needed to recognise trends and make better predictions </a:t>
            </a:r>
          </a:p>
          <a:p>
            <a:r>
              <a:rPr lang="en-GB" sz="2400">
                <a:solidFill>
                  <a:srgbClr val="000000"/>
                </a:solidFill>
              </a:rPr>
              <a:t>More impactful training and support structures </a:t>
            </a:r>
          </a:p>
        </p:txBody>
      </p:sp>
    </p:spTree>
    <p:extLst>
      <p:ext uri="{BB962C8B-B14F-4D97-AF65-F5344CB8AC3E}">
        <p14:creationId xmlns:p14="http://schemas.microsoft.com/office/powerpoint/2010/main" val="28940349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9D2FE8C-32DD-4AD0-A61D-AE0361271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Upskilling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44EF90-552F-4F24-A609-6AB5001CEE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Practical </a:t>
            </a:r>
          </a:p>
          <a:p>
            <a:r>
              <a:rPr lang="en-GB" sz="2400">
                <a:solidFill>
                  <a:srgbClr val="000000"/>
                </a:solidFill>
              </a:rPr>
              <a:t>Personal</a:t>
            </a:r>
          </a:p>
          <a:p>
            <a:r>
              <a:rPr lang="en-GB" sz="2400">
                <a:solidFill>
                  <a:srgbClr val="000000"/>
                </a:solidFill>
              </a:rPr>
              <a:t>Wider</a:t>
            </a:r>
          </a:p>
          <a:p>
            <a:r>
              <a:rPr lang="en-GB" sz="2400">
                <a:solidFill>
                  <a:srgbClr val="000000"/>
                </a:solidFill>
              </a:rPr>
              <a:t>Core</a:t>
            </a:r>
          </a:p>
          <a:p>
            <a:r>
              <a:rPr lang="en-GB" sz="2400">
                <a:solidFill>
                  <a:srgbClr val="000000"/>
                </a:solidFill>
              </a:rPr>
              <a:t>Autonomous working </a:t>
            </a:r>
          </a:p>
          <a:p>
            <a:r>
              <a:rPr lang="en-GB" sz="2400">
                <a:solidFill>
                  <a:srgbClr val="000000"/>
                </a:solidFill>
              </a:rPr>
              <a:t>5 C’s of Nursing: commitment, conscience, competence, compassion, and confidence</a:t>
            </a:r>
          </a:p>
          <a:p>
            <a:r>
              <a:rPr lang="en-GB" sz="2400">
                <a:solidFill>
                  <a:srgbClr val="000000"/>
                </a:solidFill>
              </a:rPr>
              <a:t>References, assignment grades and feedback </a:t>
            </a:r>
          </a:p>
        </p:txBody>
      </p:sp>
    </p:spTree>
    <p:extLst>
      <p:ext uri="{BB962C8B-B14F-4D97-AF65-F5344CB8AC3E}">
        <p14:creationId xmlns:p14="http://schemas.microsoft.com/office/powerpoint/2010/main" val="10252369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8F7F04-4121-4234-B726-C3288DE058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</a:rPr>
              <a:t>Communication and Support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144449-BCF4-41EF-9E67-F3D539007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Cornerstone of all nursing and healthcare profession</a:t>
            </a:r>
          </a:p>
          <a:p>
            <a:r>
              <a:rPr lang="en-GB" sz="2400">
                <a:solidFill>
                  <a:srgbClr val="000000"/>
                </a:solidFill>
              </a:rPr>
              <a:t>Shadowing, peer to peer mentoring, on the job learning</a:t>
            </a:r>
          </a:p>
          <a:p>
            <a:r>
              <a:rPr lang="en-GB" sz="2400">
                <a:solidFill>
                  <a:srgbClr val="000000"/>
                </a:solidFill>
              </a:rPr>
              <a:t>Training and teaching</a:t>
            </a:r>
          </a:p>
          <a:p>
            <a:r>
              <a:rPr lang="en-GB" sz="2400">
                <a:solidFill>
                  <a:srgbClr val="000000"/>
                </a:solidFill>
              </a:rPr>
              <a:t>Nursing and healthcare is a kinaesthetic job </a:t>
            </a:r>
          </a:p>
        </p:txBody>
      </p:sp>
    </p:spTree>
    <p:extLst>
      <p:ext uri="{BB962C8B-B14F-4D97-AF65-F5344CB8AC3E}">
        <p14:creationId xmlns:p14="http://schemas.microsoft.com/office/powerpoint/2010/main" val="40575965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51E154-1109-48E7-80A5-81ADD9085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CLiP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37332-0B8D-4830-84F6-05E90715D5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New style of nursing mentoring </a:t>
            </a:r>
          </a:p>
          <a:p>
            <a:r>
              <a:rPr lang="en-GB" sz="2400">
                <a:solidFill>
                  <a:srgbClr val="000000"/>
                </a:solidFill>
              </a:rPr>
              <a:t>COACHING rather than mentoring </a:t>
            </a:r>
          </a:p>
          <a:p>
            <a:pPr marL="0" indent="0">
              <a:buNone/>
            </a:pPr>
            <a:endParaRPr lang="en-GB" sz="2400">
              <a:solidFill>
                <a:srgbClr val="000000"/>
              </a:solidFill>
            </a:endParaRPr>
          </a:p>
          <a:p>
            <a:r>
              <a:rPr lang="en-GB" sz="2400">
                <a:solidFill>
                  <a:srgbClr val="000000"/>
                </a:solidFill>
              </a:rPr>
              <a:t>Supporting coaches to support students</a:t>
            </a:r>
          </a:p>
          <a:p>
            <a:r>
              <a:rPr lang="en-GB" sz="2400">
                <a:solidFill>
                  <a:srgbClr val="000000"/>
                </a:solidFill>
              </a:rPr>
              <a:t>Support students to support studies</a:t>
            </a:r>
          </a:p>
        </p:txBody>
      </p:sp>
    </p:spTree>
    <p:extLst>
      <p:ext uri="{BB962C8B-B14F-4D97-AF65-F5344CB8AC3E}">
        <p14:creationId xmlns:p14="http://schemas.microsoft.com/office/powerpoint/2010/main" val="37722517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4DB8C52-59A4-4B34-B010-42B6E6AD13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CLiP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E028D-A4A3-4DDC-B417-81685AB2E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The CLiP model of nursing is the NEW mentoring model within Nurse Training in Wales and England</a:t>
            </a:r>
          </a:p>
          <a:p>
            <a:r>
              <a:rPr lang="en-GB" sz="2400">
                <a:solidFill>
                  <a:srgbClr val="000000"/>
                </a:solidFill>
              </a:rPr>
              <a:t>As UWTSD Student nurses, we aim to ensure you are already familiar and comfortable with this model</a:t>
            </a:r>
          </a:p>
          <a:p>
            <a:r>
              <a:rPr lang="en-GB" sz="2400">
                <a:solidFill>
                  <a:srgbClr val="000000"/>
                </a:solidFill>
              </a:rPr>
              <a:t>It is something you can mention in your student application interviews, job interviews and CV</a:t>
            </a:r>
          </a:p>
          <a:p>
            <a:r>
              <a:rPr lang="en-GB" sz="2400">
                <a:solidFill>
                  <a:srgbClr val="000000"/>
                </a:solidFill>
              </a:rPr>
              <a:t>It has been trialled in England since 2015</a:t>
            </a:r>
          </a:p>
        </p:txBody>
      </p:sp>
    </p:spTree>
    <p:extLst>
      <p:ext uri="{BB962C8B-B14F-4D97-AF65-F5344CB8AC3E}">
        <p14:creationId xmlns:p14="http://schemas.microsoft.com/office/powerpoint/2010/main" val="32047202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3212C96-DC14-453D-947C-E9370D8D7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Originated in order to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Stethoscope">
            <a:extLst>
              <a:ext uri="{FF2B5EF4-FFF2-40B4-BE49-F238E27FC236}">
                <a16:creationId xmlns:a16="http://schemas.microsoft.com/office/drawing/2014/main" id="{51FE8E06-8CB9-40C5-BEB5-DFA1AFA90F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8C9FC-C9A4-4355-87B4-8608ED636F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rgbClr val="000000"/>
                </a:solidFill>
              </a:rPr>
              <a:t>To improve student placement satisfaction </a:t>
            </a:r>
          </a:p>
          <a:p>
            <a:r>
              <a:rPr lang="en-GB" sz="2000" dirty="0">
                <a:solidFill>
                  <a:srgbClr val="000000"/>
                </a:solidFill>
              </a:rPr>
              <a:t>Combat student placement complaints (including lack of clarity, mentors ‘too busy to teach’, insufficient educational resources)</a:t>
            </a:r>
          </a:p>
          <a:p>
            <a:r>
              <a:rPr lang="en-GB" sz="2000" dirty="0">
                <a:solidFill>
                  <a:srgbClr val="000000"/>
                </a:solidFill>
              </a:rPr>
              <a:t>Reduce additional pressures on staff shortages</a:t>
            </a:r>
          </a:p>
          <a:p>
            <a:r>
              <a:rPr lang="en-GB" sz="2000" dirty="0">
                <a:solidFill>
                  <a:srgbClr val="000000"/>
                </a:solidFill>
              </a:rPr>
              <a:t>To lower attrition rates </a:t>
            </a:r>
          </a:p>
          <a:p>
            <a:r>
              <a:rPr lang="en-GB" sz="2000" dirty="0">
                <a:solidFill>
                  <a:srgbClr val="000000"/>
                </a:solidFill>
              </a:rPr>
              <a:t>One of the main reasons why students leave the course early is the lack of support by other nurses and/or other qualified staff (HEENW, 2015)</a:t>
            </a:r>
          </a:p>
        </p:txBody>
      </p:sp>
    </p:spTree>
    <p:extLst>
      <p:ext uri="{BB962C8B-B14F-4D97-AF65-F5344CB8AC3E}">
        <p14:creationId xmlns:p14="http://schemas.microsoft.com/office/powerpoint/2010/main" val="38334302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588B4C9-8DA6-4CFB-BD5C-F653A4EDE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21DEF-35AF-4173-8B7B-E7F6D0B3FF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>
                <a:solidFill>
                  <a:srgbClr val="000000"/>
                </a:solidFill>
              </a:rPr>
              <a:t>To utilise the coaching method rather than traditional mentoring in order to challenge student knowledge thus promote critical thinking and skill acquisition</a:t>
            </a:r>
          </a:p>
        </p:txBody>
      </p:sp>
    </p:spTree>
    <p:extLst>
      <p:ext uri="{BB962C8B-B14F-4D97-AF65-F5344CB8AC3E}">
        <p14:creationId xmlns:p14="http://schemas.microsoft.com/office/powerpoint/2010/main" val="39668117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FBA51C3-61CB-4C9E-B934-780A931F2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Benefits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68255-8537-40BD-AD2F-47FEE667A6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Retention of students</a:t>
            </a:r>
          </a:p>
          <a:p>
            <a:r>
              <a:rPr lang="en-GB" sz="2400">
                <a:solidFill>
                  <a:srgbClr val="000000"/>
                </a:solidFill>
              </a:rPr>
              <a:t>Removal of need for nurse mentor to work directly on a 1:1 basis</a:t>
            </a:r>
          </a:p>
          <a:p>
            <a:r>
              <a:rPr lang="en-GB" sz="2400">
                <a:solidFill>
                  <a:srgbClr val="000000"/>
                </a:solidFill>
              </a:rPr>
              <a:t>Coaching is collaborative process and provided by all levels of staff</a:t>
            </a:r>
          </a:p>
          <a:p>
            <a:r>
              <a:rPr lang="en-GB" sz="2400">
                <a:solidFill>
                  <a:srgbClr val="000000"/>
                </a:solidFill>
              </a:rPr>
              <a:t>Coordinated by overarching mentors who will maintain responsibility for care delivery</a:t>
            </a:r>
          </a:p>
        </p:txBody>
      </p:sp>
    </p:spTree>
    <p:extLst>
      <p:ext uri="{BB962C8B-B14F-4D97-AF65-F5344CB8AC3E}">
        <p14:creationId xmlns:p14="http://schemas.microsoft.com/office/powerpoint/2010/main" val="19235666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8" y="450221"/>
            <a:ext cx="4402377" cy="3918123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8BC39C-CC25-4E53-BCFA-126B92FA1F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700" y="762000"/>
            <a:ext cx="3759200" cy="33401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How it will work in NHS Practice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186B68C-84BC-4A6E-99D1-EE87483C1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48949" y="450221"/>
            <a:ext cx="2115455" cy="1898903"/>
          </a:xfrm>
          <a:prstGeom prst="rect">
            <a:avLst/>
          </a:prstGeom>
          <a:solidFill>
            <a:srgbClr val="A5A5A5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pic>
        <p:nvPicPr>
          <p:cNvPr id="7" name="Graphic 6" descr="Users">
            <a:extLst>
              <a:ext uri="{FF2B5EF4-FFF2-40B4-BE49-F238E27FC236}">
                <a16:creationId xmlns:a16="http://schemas.microsoft.com/office/drawing/2014/main" id="{E69FAB3D-0C90-4B04-AB20-CDF98F32A0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243078" y="2576514"/>
            <a:ext cx="1705848" cy="1705848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921" y="4521269"/>
            <a:ext cx="6697525" cy="1877811"/>
          </a:xfrm>
          <a:prstGeom prst="rect">
            <a:avLst/>
          </a:prstGeom>
          <a:solidFill>
            <a:schemeClr val="accent1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11418" y="450221"/>
            <a:ext cx="4421661" cy="5948858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A57B3E-851C-4D47-8E85-A659A3755B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8103" y="795548"/>
            <a:ext cx="3759198" cy="5275603"/>
          </a:xfrm>
        </p:spPr>
        <p:txBody>
          <a:bodyPr anchor="ctr">
            <a:normAutofit/>
          </a:bodyPr>
          <a:lstStyle/>
          <a:p>
            <a:r>
              <a:rPr lang="en-GB" sz="1600"/>
              <a:t>The CLiP project will enable mentors to fulfil their role</a:t>
            </a:r>
          </a:p>
          <a:p>
            <a:r>
              <a:rPr lang="en-GB" sz="1600"/>
              <a:t>Ethos changes from instruction to coaching</a:t>
            </a:r>
          </a:p>
          <a:p>
            <a:r>
              <a:rPr lang="en-GB" sz="1600"/>
              <a:t>Will be more on questioning and ‘stepping back’ to allow the student to step forward and become critical thinker</a:t>
            </a:r>
          </a:p>
          <a:p>
            <a:r>
              <a:rPr lang="en-GB" sz="1600"/>
              <a:t>Coaching will be provided by the whole team so will release mentors to complete documentation in work time</a:t>
            </a:r>
          </a:p>
          <a:p>
            <a:r>
              <a:rPr lang="en-GB" sz="1600"/>
              <a:t>In practical terms, nursing students usually will facilitate all hygiene, nutritional and mobility assessment, document care activity and participate in ward rounds and handovers</a:t>
            </a:r>
          </a:p>
          <a:p>
            <a:r>
              <a:rPr lang="en-GB" sz="1600"/>
              <a:t>Patients are currently being surveyed to obtain a baseline</a:t>
            </a:r>
          </a:p>
          <a:p>
            <a:r>
              <a:rPr lang="en-GB" sz="1600"/>
              <a:t>Mentors are surveyed following regular mentor updates as staff shortages are impacting heavily on system </a:t>
            </a:r>
          </a:p>
          <a:p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40623050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596F7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74A868-8BCD-404D-8754-5062D92F2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Model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2F15394-7527-4191-B6D3-D2B3B884E2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6268" t="14997" r="19007" b="7342"/>
          <a:stretch/>
        </p:blipFill>
        <p:spPr>
          <a:xfrm>
            <a:off x="4038600" y="1001571"/>
            <a:ext cx="7188199" cy="4851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32823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6B2D1F8-98FF-492F-8615-4C3F560C7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 practicality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182FDB-49FA-41CA-AA44-B2544C25DB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15-20 students allocated to placement area then separated into “learning bays”</a:t>
            </a:r>
          </a:p>
          <a:p>
            <a:r>
              <a:rPr lang="en-GB" sz="2400">
                <a:solidFill>
                  <a:srgbClr val="000000"/>
                </a:solidFill>
              </a:rPr>
              <a:t>Coach facilitates 1-3 students</a:t>
            </a:r>
          </a:p>
          <a:p>
            <a:r>
              <a:rPr lang="en-GB" sz="2400">
                <a:solidFill>
                  <a:srgbClr val="000000"/>
                </a:solidFill>
              </a:rPr>
              <a:t>Oversees holistic care of a group of patients (i.e. essential skills,documentation, ward rounds and handover)</a:t>
            </a:r>
          </a:p>
          <a:p>
            <a:r>
              <a:rPr lang="en-GB" sz="2400">
                <a:solidFill>
                  <a:srgbClr val="000000"/>
                </a:solidFill>
              </a:rPr>
              <a:t>Coaches are overseen by over-arching mentors (OAMs)</a:t>
            </a:r>
          </a:p>
        </p:txBody>
      </p:sp>
    </p:spTree>
    <p:extLst>
      <p:ext uri="{BB962C8B-B14F-4D97-AF65-F5344CB8AC3E}">
        <p14:creationId xmlns:p14="http://schemas.microsoft.com/office/powerpoint/2010/main" val="25610271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8BCB309-63DE-472F-A4A1-86203A9558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 practicality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3BBEA-3532-418F-9BC2-952E0A413E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OAMs maintain responsibility, help with student documentation and provide support</a:t>
            </a:r>
          </a:p>
          <a:p>
            <a:r>
              <a:rPr lang="en-GB" sz="2400">
                <a:solidFill>
                  <a:srgbClr val="000000"/>
                </a:solidFill>
              </a:rPr>
              <a:t>Learners complete a daily log of activities linked to specific learning outcomes (i.e. understanding patients’ conditions, relative anatomy &amp; physiology, prescribed medications and side effects etc)</a:t>
            </a:r>
          </a:p>
          <a:p>
            <a:r>
              <a:rPr lang="en-GB" sz="2400">
                <a:solidFill>
                  <a:srgbClr val="000000"/>
                </a:solidFill>
              </a:rPr>
              <a:t>Students able to gain experience in different and specialist bays to follow their patient’s journey whilst increasing their knowledge and experience</a:t>
            </a:r>
          </a:p>
          <a:p>
            <a:endParaRPr lang="en-GB" sz="2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97555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61A643B-3E7F-4629-B7AB-DBEB4E144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B81873-EC58-4430-8968-B3077C1BD1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rgbClr val="000000"/>
                </a:solidFill>
              </a:rPr>
              <a:t>Early indicators of quality improvements from this approach are reduced patient falls, reduced pressure ulcers and reduced length of stay</a:t>
            </a:r>
          </a:p>
          <a:p>
            <a:r>
              <a:rPr lang="en-GB" sz="2400" dirty="0">
                <a:solidFill>
                  <a:srgbClr val="000000"/>
                </a:solidFill>
              </a:rPr>
              <a:t>Enhanced learning environment experienced by staff and students</a:t>
            </a:r>
          </a:p>
          <a:p>
            <a:r>
              <a:rPr lang="en-GB" sz="2400" dirty="0">
                <a:solidFill>
                  <a:srgbClr val="000000"/>
                </a:solidFill>
              </a:rPr>
              <a:t>Positive feedback from consultants, nursing team, allied health professionals and learners</a:t>
            </a:r>
          </a:p>
        </p:txBody>
      </p:sp>
    </p:spTree>
    <p:extLst>
      <p:ext uri="{BB962C8B-B14F-4D97-AF65-F5344CB8AC3E}">
        <p14:creationId xmlns:p14="http://schemas.microsoft.com/office/powerpoint/2010/main" val="7877623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898F95-2A27-46B4-8A31-0CBCFF94B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Positives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EE15DA-6088-4A7B-BFAC-CCC04B3AA0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6087786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187034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DE6C97-2BAE-4EEC-85D7-65106D2BB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Negatives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315CE8-6FC9-4611-8D1E-BD61491B8D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605932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120117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41EBC3C-68C0-4163-A002-F18F84EAE8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Aim of HP CLiP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AAFB55-765A-4366-90C5-6368739C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To prepare you for continuing study in nursing</a:t>
            </a:r>
          </a:p>
          <a:p>
            <a:r>
              <a:rPr lang="en-GB" sz="2400">
                <a:solidFill>
                  <a:srgbClr val="000000"/>
                </a:solidFill>
              </a:rPr>
              <a:t>To bring awareness of new training before any one else</a:t>
            </a:r>
          </a:p>
          <a:p>
            <a:r>
              <a:rPr lang="en-GB" sz="2400">
                <a:solidFill>
                  <a:srgbClr val="000000"/>
                </a:solidFill>
              </a:rPr>
              <a:t>To make you more attractive prospective student </a:t>
            </a:r>
          </a:p>
          <a:p>
            <a:r>
              <a:rPr lang="en-GB" sz="2400">
                <a:solidFill>
                  <a:srgbClr val="000000"/>
                </a:solidFill>
              </a:rPr>
              <a:t>To ensure you can rely on and provide support to peers</a:t>
            </a:r>
          </a:p>
          <a:p>
            <a:r>
              <a:rPr lang="en-GB" sz="2400">
                <a:solidFill>
                  <a:srgbClr val="000000"/>
                </a:solidFill>
              </a:rPr>
              <a:t>To help you become the best healthcare provider you can be </a:t>
            </a:r>
          </a:p>
        </p:txBody>
      </p:sp>
    </p:spTree>
    <p:extLst>
      <p:ext uri="{BB962C8B-B14F-4D97-AF65-F5344CB8AC3E}">
        <p14:creationId xmlns:p14="http://schemas.microsoft.com/office/powerpoint/2010/main" val="3613922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9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1">
            <a:extLst>
              <a:ext uri="{FF2B5EF4-FFF2-40B4-BE49-F238E27FC236}">
                <a16:creationId xmlns:a16="http://schemas.microsoft.com/office/drawing/2014/main" id="{02DD2BC0-6F29-4B4F-8D61-2DCF6D2E8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314C062-D8F0-4B87-8899-94A847568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solidFill>
                  <a:srgbClr val="FFFFFF"/>
                </a:solidFill>
              </a:rPr>
              <a:t>First Year Student Nurse (Student): </a:t>
            </a:r>
            <a:br>
              <a:rPr lang="en-GB" sz="4000">
                <a:solidFill>
                  <a:srgbClr val="FFFFFF"/>
                </a:solidFill>
              </a:rPr>
            </a:br>
            <a:r>
              <a:rPr lang="en-GB" sz="4000">
                <a:solidFill>
                  <a:srgbClr val="FFFFFF"/>
                </a:solidFill>
              </a:rPr>
              <a:t>Role and Responsibilities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D6F5E9-0C7F-404D-A87C-221EC313E5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262924"/>
              </p:ext>
            </p:extLst>
          </p:nvPr>
        </p:nvGraphicFramePr>
        <p:xfrm>
          <a:off x="1036320" y="2899956"/>
          <a:ext cx="10119360" cy="31313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395896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E3EEE0-77F2-4AB8-A17F-EBB0C784D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Quote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6BDF33-943E-4745-A564-3213E96374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We are </a:t>
            </a:r>
            <a:r>
              <a:rPr lang="en-GB" sz="2400">
                <a:solidFill>
                  <a:srgbClr val="000000"/>
                </a:solidFill>
              </a:rPr>
              <a:t>like acorns, each of us </a:t>
            </a:r>
            <a:r>
              <a:rPr lang="en-GB" sz="2400" dirty="0">
                <a:solidFill>
                  <a:srgbClr val="000000"/>
                </a:solidFill>
              </a:rPr>
              <a:t>contains within us the potential to be a magnificent oak tree</a:t>
            </a: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With the right nourishment, encouragement and light we can all grow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into mighty oaks </a:t>
            </a: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(Whitmore 2015)</a:t>
            </a:r>
          </a:p>
        </p:txBody>
      </p:sp>
    </p:spTree>
    <p:extLst>
      <p:ext uri="{BB962C8B-B14F-4D97-AF65-F5344CB8AC3E}">
        <p14:creationId xmlns:p14="http://schemas.microsoft.com/office/powerpoint/2010/main" val="24081196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887</Words>
  <Application>Microsoft Macintosh PowerPoint</Application>
  <PresentationFormat>Widescreen</PresentationFormat>
  <Paragraphs>113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Calibri Light</vt:lpstr>
      <vt:lpstr>Office Theme</vt:lpstr>
      <vt:lpstr>Collaborative Learning in Practice (CLiP) Model</vt:lpstr>
      <vt:lpstr>Nursing Crisis</vt:lpstr>
      <vt:lpstr>Cyclic Issue</vt:lpstr>
      <vt:lpstr>Question</vt:lpstr>
      <vt:lpstr>Answers </vt:lpstr>
      <vt:lpstr>Upskilling </vt:lpstr>
      <vt:lpstr>Communication and Support </vt:lpstr>
      <vt:lpstr>CLiP</vt:lpstr>
      <vt:lpstr>CLiP Model</vt:lpstr>
      <vt:lpstr>Originated in order to</vt:lpstr>
      <vt:lpstr>Aim</vt:lpstr>
      <vt:lpstr>Benefits </vt:lpstr>
      <vt:lpstr>How it will work in NHS Practice </vt:lpstr>
      <vt:lpstr>Model </vt:lpstr>
      <vt:lpstr>In practicality </vt:lpstr>
      <vt:lpstr>In practicality</vt:lpstr>
      <vt:lpstr>Outcomes</vt:lpstr>
      <vt:lpstr>Positives </vt:lpstr>
      <vt:lpstr>Negatives</vt:lpstr>
      <vt:lpstr>Aim of HP CLiP Model</vt:lpstr>
      <vt:lpstr>First Year Student Nurse (Student):  Role and Responsibilities </vt:lpstr>
      <vt:lpstr>Quote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Collaborative Learning in Practice (CLiP) Model</dc:title>
  <dc:creator>Tania Davies</dc:creator>
  <cp:lastModifiedBy>Tania Davies</cp:lastModifiedBy>
  <cp:revision>4</cp:revision>
  <dcterms:created xsi:type="dcterms:W3CDTF">2018-10-25T12:20:28Z</dcterms:created>
  <dcterms:modified xsi:type="dcterms:W3CDTF">2022-03-07T10:44:12Z</dcterms:modified>
</cp:coreProperties>
</file>