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57" r:id="rId6"/>
    <p:sldId id="258" r:id="rId7"/>
    <p:sldId id="259" r:id="rId8"/>
    <p:sldId id="260" r:id="rId9"/>
    <p:sldId id="261" r:id="rId10"/>
    <p:sldId id="262" r:id="rId11"/>
    <p:sldId id="264" r:id="rId12"/>
    <p:sldId id="263" r:id="rId13"/>
    <p:sldId id="265" r:id="rId14"/>
    <p:sldId id="266" r:id="rId15"/>
    <p:sldId id="267" r:id="rId16"/>
    <p:sldId id="268" r:id="rId17"/>
    <p:sldId id="269" r:id="rId18"/>
    <p:sldId id="270" r:id="rId19"/>
    <p:sldId id="271" r:id="rId20"/>
    <p:sldId id="27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546121-A680-4CFE-A9BD-E3E781B5317B}" v="6" dt="2022-11-21T15:34:43.7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4660"/>
  </p:normalViewPr>
  <p:slideViewPr>
    <p:cSldViewPr snapToGrid="0" showGuides="1">
      <p:cViewPr varScale="1">
        <p:scale>
          <a:sx n="103" d="100"/>
          <a:sy n="103" d="100"/>
        </p:scale>
        <p:origin x="126" y="294"/>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43546121-A680-4CFE-A9BD-E3E781B5317B}"/>
    <pc:docChg chg="custSel addSld delSld modSld">
      <pc:chgData name="Sian Turvey" userId="9a374997-2901-41ac-b51e-a8948a26085a" providerId="ADAL" clId="{43546121-A680-4CFE-A9BD-E3E781B5317B}" dt="2022-11-21T15:34:51.276" v="619" actId="20577"/>
      <pc:docMkLst>
        <pc:docMk/>
      </pc:docMkLst>
      <pc:sldChg chg="modSp mod">
        <pc:chgData name="Sian Turvey" userId="9a374997-2901-41ac-b51e-a8948a26085a" providerId="ADAL" clId="{43546121-A680-4CFE-A9BD-E3E781B5317B}" dt="2022-11-21T15:18:20.477" v="76" actId="20577"/>
        <pc:sldMkLst>
          <pc:docMk/>
          <pc:sldMk cId="1652133998" sldId="256"/>
        </pc:sldMkLst>
        <pc:spChg chg="mod">
          <ac:chgData name="Sian Turvey" userId="9a374997-2901-41ac-b51e-a8948a26085a" providerId="ADAL" clId="{43546121-A680-4CFE-A9BD-E3E781B5317B}" dt="2022-11-21T15:18:03.795" v="23" actId="20577"/>
          <ac:spMkLst>
            <pc:docMk/>
            <pc:sldMk cId="1652133998" sldId="256"/>
            <ac:spMk id="6" creationId="{00000000-0000-0000-0000-000000000000}"/>
          </ac:spMkLst>
        </pc:spChg>
        <pc:spChg chg="mod">
          <ac:chgData name="Sian Turvey" userId="9a374997-2901-41ac-b51e-a8948a26085a" providerId="ADAL" clId="{43546121-A680-4CFE-A9BD-E3E781B5317B}" dt="2022-11-21T15:18:20.477" v="76" actId="20577"/>
          <ac:spMkLst>
            <pc:docMk/>
            <pc:sldMk cId="1652133998" sldId="256"/>
            <ac:spMk id="7" creationId="{00000000-0000-0000-0000-000000000000}"/>
          </ac:spMkLst>
        </pc:spChg>
      </pc:sldChg>
      <pc:sldChg chg="addSp delSp modSp mod modClrScheme chgLayout">
        <pc:chgData name="Sian Turvey" userId="9a374997-2901-41ac-b51e-a8948a26085a" providerId="ADAL" clId="{43546121-A680-4CFE-A9BD-E3E781B5317B}" dt="2022-11-21T15:24:12.938" v="366" actId="26606"/>
        <pc:sldMkLst>
          <pc:docMk/>
          <pc:sldMk cId="1654255301" sldId="257"/>
        </pc:sldMkLst>
        <pc:spChg chg="mod">
          <ac:chgData name="Sian Turvey" userId="9a374997-2901-41ac-b51e-a8948a26085a" providerId="ADAL" clId="{43546121-A680-4CFE-A9BD-E3E781B5317B}" dt="2022-11-21T15:23:54.232" v="364" actId="26606"/>
          <ac:spMkLst>
            <pc:docMk/>
            <pc:sldMk cId="1654255301" sldId="257"/>
            <ac:spMk id="13" creationId="{00000000-0000-0000-0000-000000000000}"/>
          </ac:spMkLst>
        </pc:spChg>
        <pc:spChg chg="mod">
          <ac:chgData name="Sian Turvey" userId="9a374997-2901-41ac-b51e-a8948a26085a" providerId="ADAL" clId="{43546121-A680-4CFE-A9BD-E3E781B5317B}" dt="2022-11-21T15:23:54.232" v="364" actId="26606"/>
          <ac:spMkLst>
            <pc:docMk/>
            <pc:sldMk cId="1654255301" sldId="257"/>
            <ac:spMk id="14" creationId="{00000000-0000-0000-0000-000000000000}"/>
          </ac:spMkLst>
        </pc:spChg>
        <pc:spChg chg="add del mod">
          <ac:chgData name="Sian Turvey" userId="9a374997-2901-41ac-b51e-a8948a26085a" providerId="ADAL" clId="{43546121-A680-4CFE-A9BD-E3E781B5317B}" dt="2022-11-21T15:24:10.678" v="365"/>
          <ac:spMkLst>
            <pc:docMk/>
            <pc:sldMk cId="1654255301" sldId="257"/>
            <ac:spMk id="19" creationId="{0F4A8E5F-1A47-A9D3-263B-CE5ED05EE75F}"/>
          </ac:spMkLst>
        </pc:spChg>
        <pc:picChg chg="add mod">
          <ac:chgData name="Sian Turvey" userId="9a374997-2901-41ac-b51e-a8948a26085a" providerId="ADAL" clId="{43546121-A680-4CFE-A9BD-E3E781B5317B}" dt="2022-11-21T15:24:12.938" v="366" actId="26606"/>
          <ac:picMkLst>
            <pc:docMk/>
            <pc:sldMk cId="1654255301" sldId="257"/>
            <ac:picMk id="1026" creationId="{C95EA349-08ED-0DFD-44D6-8ACEC68E28A5}"/>
          </ac:picMkLst>
        </pc:picChg>
      </pc:sldChg>
      <pc:sldChg chg="addSp delSp modSp new mod modClrScheme chgLayout">
        <pc:chgData name="Sian Turvey" userId="9a374997-2901-41ac-b51e-a8948a26085a" providerId="ADAL" clId="{43546121-A680-4CFE-A9BD-E3E781B5317B}" dt="2022-11-21T15:24:36.529" v="369" actId="1076"/>
        <pc:sldMkLst>
          <pc:docMk/>
          <pc:sldMk cId="1442122403" sldId="258"/>
        </pc:sldMkLst>
        <pc:spChg chg="mod">
          <ac:chgData name="Sian Turvey" userId="9a374997-2901-41ac-b51e-a8948a26085a" providerId="ADAL" clId="{43546121-A680-4CFE-A9BD-E3E781B5317B}" dt="2022-11-21T15:24:31.752" v="367" actId="26606"/>
          <ac:spMkLst>
            <pc:docMk/>
            <pc:sldMk cId="1442122403" sldId="258"/>
            <ac:spMk id="2" creationId="{7A074A2B-7EAE-569A-EBD9-8517947939A2}"/>
          </ac:spMkLst>
        </pc:spChg>
        <pc:spChg chg="del mod">
          <ac:chgData name="Sian Turvey" userId="9a374997-2901-41ac-b51e-a8948a26085a" providerId="ADAL" clId="{43546121-A680-4CFE-A9BD-E3E781B5317B}" dt="2022-11-21T15:24:31.752" v="367" actId="26606"/>
          <ac:spMkLst>
            <pc:docMk/>
            <pc:sldMk cId="1442122403" sldId="258"/>
            <ac:spMk id="3" creationId="{C1F97D20-DB5E-E1A9-BFE3-788A2B56CB30}"/>
          </ac:spMkLst>
        </pc:spChg>
        <pc:spChg chg="add mod">
          <ac:chgData name="Sian Turvey" userId="9a374997-2901-41ac-b51e-a8948a26085a" providerId="ADAL" clId="{43546121-A680-4CFE-A9BD-E3E781B5317B}" dt="2022-11-21T15:24:36.529" v="369" actId="1076"/>
          <ac:spMkLst>
            <pc:docMk/>
            <pc:sldMk cId="1442122403" sldId="258"/>
            <ac:spMk id="9" creationId="{DABA725A-5BBD-9846-3C02-23BBFF3FEDE1}"/>
          </ac:spMkLst>
        </pc:spChg>
        <pc:graphicFrameChg chg="add mod">
          <ac:chgData name="Sian Turvey" userId="9a374997-2901-41ac-b51e-a8948a26085a" providerId="ADAL" clId="{43546121-A680-4CFE-A9BD-E3E781B5317B}" dt="2022-11-21T15:24:31.752" v="367" actId="26606"/>
          <ac:graphicFrameMkLst>
            <pc:docMk/>
            <pc:sldMk cId="1442122403" sldId="258"/>
            <ac:graphicFrameMk id="5" creationId="{CB4E5789-1CCF-DD4D-93B3-6189C7F105B3}"/>
          </ac:graphicFrameMkLst>
        </pc:graphicFrameChg>
        <pc:picChg chg="add mod">
          <ac:chgData name="Sian Turvey" userId="9a374997-2901-41ac-b51e-a8948a26085a" providerId="ADAL" clId="{43546121-A680-4CFE-A9BD-E3E781B5317B}" dt="2022-11-21T15:24:36.529" v="369" actId="1076"/>
          <ac:picMkLst>
            <pc:docMk/>
            <pc:sldMk cId="1442122403" sldId="258"/>
            <ac:picMk id="2050" creationId="{1A2D8AC6-1CE7-AD34-6F2C-003B726E545B}"/>
          </ac:picMkLst>
        </pc:picChg>
      </pc:sldChg>
      <pc:sldChg chg="del">
        <pc:chgData name="Sian Turvey" userId="9a374997-2901-41ac-b51e-a8948a26085a" providerId="ADAL" clId="{43546121-A680-4CFE-A9BD-E3E781B5317B}" dt="2022-11-21T15:19:12.986" v="147" actId="47"/>
        <pc:sldMkLst>
          <pc:docMk/>
          <pc:sldMk cId="4010278615" sldId="258"/>
        </pc:sldMkLst>
      </pc:sldChg>
      <pc:sldChg chg="modSp new mod">
        <pc:chgData name="Sian Turvey" userId="9a374997-2901-41ac-b51e-a8948a26085a" providerId="ADAL" clId="{43546121-A680-4CFE-A9BD-E3E781B5317B}" dt="2022-11-21T15:21:48.588" v="263" actId="20577"/>
        <pc:sldMkLst>
          <pc:docMk/>
          <pc:sldMk cId="1825048747" sldId="259"/>
        </pc:sldMkLst>
        <pc:spChg chg="mod">
          <ac:chgData name="Sian Turvey" userId="9a374997-2901-41ac-b51e-a8948a26085a" providerId="ADAL" clId="{43546121-A680-4CFE-A9BD-E3E781B5317B}" dt="2022-11-21T15:21:48.588" v="263" actId="20577"/>
          <ac:spMkLst>
            <pc:docMk/>
            <pc:sldMk cId="1825048747" sldId="259"/>
            <ac:spMk id="2" creationId="{D6CFF27C-A01E-EBA3-2B0B-C4BFBE5DB0DE}"/>
          </ac:spMkLst>
        </pc:spChg>
        <pc:spChg chg="mod">
          <ac:chgData name="Sian Turvey" userId="9a374997-2901-41ac-b51e-a8948a26085a" providerId="ADAL" clId="{43546121-A680-4CFE-A9BD-E3E781B5317B}" dt="2022-11-21T15:20:44.310" v="231" actId="20577"/>
          <ac:spMkLst>
            <pc:docMk/>
            <pc:sldMk cId="1825048747" sldId="259"/>
            <ac:spMk id="3" creationId="{D934DD17-0CEB-F778-3140-C8FA3CC511C1}"/>
          </ac:spMkLst>
        </pc:spChg>
      </pc:sldChg>
      <pc:sldChg chg="del">
        <pc:chgData name="Sian Turvey" userId="9a374997-2901-41ac-b51e-a8948a26085a" providerId="ADAL" clId="{43546121-A680-4CFE-A9BD-E3E781B5317B}" dt="2022-11-21T15:19:13.558" v="148" actId="47"/>
        <pc:sldMkLst>
          <pc:docMk/>
          <pc:sldMk cId="2853788422" sldId="259"/>
        </pc:sldMkLst>
      </pc:sldChg>
      <pc:sldChg chg="modSp new mod">
        <pc:chgData name="Sian Turvey" userId="9a374997-2901-41ac-b51e-a8948a26085a" providerId="ADAL" clId="{43546121-A680-4CFE-A9BD-E3E781B5317B}" dt="2022-11-21T15:21:57.058" v="277" actId="20577"/>
        <pc:sldMkLst>
          <pc:docMk/>
          <pc:sldMk cId="403146086" sldId="260"/>
        </pc:sldMkLst>
        <pc:spChg chg="mod">
          <ac:chgData name="Sian Turvey" userId="9a374997-2901-41ac-b51e-a8948a26085a" providerId="ADAL" clId="{43546121-A680-4CFE-A9BD-E3E781B5317B}" dt="2022-11-21T15:21:57.058" v="277" actId="20577"/>
          <ac:spMkLst>
            <pc:docMk/>
            <pc:sldMk cId="403146086" sldId="260"/>
            <ac:spMk id="2" creationId="{6F2A70ED-2614-2267-3447-F3534BCEB495}"/>
          </ac:spMkLst>
        </pc:spChg>
        <pc:spChg chg="mod">
          <ac:chgData name="Sian Turvey" userId="9a374997-2901-41ac-b51e-a8948a26085a" providerId="ADAL" clId="{43546121-A680-4CFE-A9BD-E3E781B5317B}" dt="2022-11-21T15:21:15.628" v="235" actId="27636"/>
          <ac:spMkLst>
            <pc:docMk/>
            <pc:sldMk cId="403146086" sldId="260"/>
            <ac:spMk id="3" creationId="{F547F21F-CFDD-3155-C567-591970422CDE}"/>
          </ac:spMkLst>
        </pc:spChg>
      </pc:sldChg>
      <pc:sldChg chg="del">
        <pc:chgData name="Sian Turvey" userId="9a374997-2901-41ac-b51e-a8948a26085a" providerId="ADAL" clId="{43546121-A680-4CFE-A9BD-E3E781B5317B}" dt="2022-11-21T15:19:14.190" v="149" actId="47"/>
        <pc:sldMkLst>
          <pc:docMk/>
          <pc:sldMk cId="4224509479" sldId="260"/>
        </pc:sldMkLst>
      </pc:sldChg>
      <pc:sldChg chg="modSp new mod modNotesTx">
        <pc:chgData name="Sian Turvey" userId="9a374997-2901-41ac-b51e-a8948a26085a" providerId="ADAL" clId="{43546121-A680-4CFE-A9BD-E3E781B5317B}" dt="2022-11-21T15:25:52.016" v="375"/>
        <pc:sldMkLst>
          <pc:docMk/>
          <pc:sldMk cId="3384679" sldId="261"/>
        </pc:sldMkLst>
        <pc:spChg chg="mod">
          <ac:chgData name="Sian Turvey" userId="9a374997-2901-41ac-b51e-a8948a26085a" providerId="ADAL" clId="{43546121-A680-4CFE-A9BD-E3E781B5317B}" dt="2022-11-21T15:23:32.412" v="361" actId="20577"/>
          <ac:spMkLst>
            <pc:docMk/>
            <pc:sldMk cId="3384679" sldId="261"/>
            <ac:spMk id="2" creationId="{4546733D-064B-C03A-5EC2-B25861AF0D40}"/>
          </ac:spMkLst>
        </pc:spChg>
        <pc:spChg chg="mod">
          <ac:chgData name="Sian Turvey" userId="9a374997-2901-41ac-b51e-a8948a26085a" providerId="ADAL" clId="{43546121-A680-4CFE-A9BD-E3E781B5317B}" dt="2022-11-21T15:25:21.566" v="374" actId="27636"/>
          <ac:spMkLst>
            <pc:docMk/>
            <pc:sldMk cId="3384679" sldId="261"/>
            <ac:spMk id="3" creationId="{755F7A1C-B5E0-2FE1-075A-115879041BB4}"/>
          </ac:spMkLst>
        </pc:spChg>
      </pc:sldChg>
      <pc:sldChg chg="del">
        <pc:chgData name="Sian Turvey" userId="9a374997-2901-41ac-b51e-a8948a26085a" providerId="ADAL" clId="{43546121-A680-4CFE-A9BD-E3E781B5317B}" dt="2022-11-21T15:19:16.056" v="152" actId="47"/>
        <pc:sldMkLst>
          <pc:docMk/>
          <pc:sldMk cId="132884364" sldId="261"/>
        </pc:sldMkLst>
      </pc:sldChg>
      <pc:sldChg chg="del">
        <pc:chgData name="Sian Turvey" userId="9a374997-2901-41ac-b51e-a8948a26085a" providerId="ADAL" clId="{43546121-A680-4CFE-A9BD-E3E781B5317B}" dt="2022-11-21T15:19:16.417" v="153" actId="47"/>
        <pc:sldMkLst>
          <pc:docMk/>
          <pc:sldMk cId="2224495804" sldId="262"/>
        </pc:sldMkLst>
      </pc:sldChg>
      <pc:sldChg chg="addSp delSp modSp new mod">
        <pc:chgData name="Sian Turvey" userId="9a374997-2901-41ac-b51e-a8948a26085a" providerId="ADAL" clId="{43546121-A680-4CFE-A9BD-E3E781B5317B}" dt="2022-11-21T15:27:37.438" v="419" actId="26606"/>
        <pc:sldMkLst>
          <pc:docMk/>
          <pc:sldMk cId="3704526100" sldId="262"/>
        </pc:sldMkLst>
        <pc:spChg chg="mod">
          <ac:chgData name="Sian Turvey" userId="9a374997-2901-41ac-b51e-a8948a26085a" providerId="ADAL" clId="{43546121-A680-4CFE-A9BD-E3E781B5317B}" dt="2022-11-21T15:27:37.438" v="419" actId="26606"/>
          <ac:spMkLst>
            <pc:docMk/>
            <pc:sldMk cId="3704526100" sldId="262"/>
            <ac:spMk id="2" creationId="{44005213-E515-B698-3D54-30B4F2100948}"/>
          </ac:spMkLst>
        </pc:spChg>
        <pc:spChg chg="del mod">
          <ac:chgData name="Sian Turvey" userId="9a374997-2901-41ac-b51e-a8948a26085a" providerId="ADAL" clId="{43546121-A680-4CFE-A9BD-E3E781B5317B}" dt="2022-11-21T15:27:37.438" v="419" actId="26606"/>
          <ac:spMkLst>
            <pc:docMk/>
            <pc:sldMk cId="3704526100" sldId="262"/>
            <ac:spMk id="3" creationId="{2BBEDDEF-320E-0C21-56BB-6CBC47D5C343}"/>
          </ac:spMkLst>
        </pc:spChg>
        <pc:graphicFrameChg chg="add">
          <ac:chgData name="Sian Turvey" userId="9a374997-2901-41ac-b51e-a8948a26085a" providerId="ADAL" clId="{43546121-A680-4CFE-A9BD-E3E781B5317B}" dt="2022-11-21T15:27:37.438" v="419" actId="26606"/>
          <ac:graphicFrameMkLst>
            <pc:docMk/>
            <pc:sldMk cId="3704526100" sldId="262"/>
            <ac:graphicFrameMk id="5" creationId="{F2E18731-973A-AD5A-4889-1CF30576F5F8}"/>
          </ac:graphicFrameMkLst>
        </pc:graphicFrameChg>
      </pc:sldChg>
      <pc:sldChg chg="del">
        <pc:chgData name="Sian Turvey" userId="9a374997-2901-41ac-b51e-a8948a26085a" providerId="ADAL" clId="{43546121-A680-4CFE-A9BD-E3E781B5317B}" dt="2022-11-21T15:19:16.608" v="154" actId="47"/>
        <pc:sldMkLst>
          <pc:docMk/>
          <pc:sldMk cId="1527004159" sldId="263"/>
        </pc:sldMkLst>
      </pc:sldChg>
      <pc:sldChg chg="modSp new mod">
        <pc:chgData name="Sian Turvey" userId="9a374997-2901-41ac-b51e-a8948a26085a" providerId="ADAL" clId="{43546121-A680-4CFE-A9BD-E3E781B5317B}" dt="2022-11-21T15:28:09.094" v="430" actId="20577"/>
        <pc:sldMkLst>
          <pc:docMk/>
          <pc:sldMk cId="3287646062" sldId="263"/>
        </pc:sldMkLst>
        <pc:spChg chg="mod">
          <ac:chgData name="Sian Turvey" userId="9a374997-2901-41ac-b51e-a8948a26085a" providerId="ADAL" clId="{43546121-A680-4CFE-A9BD-E3E781B5317B}" dt="2022-11-21T15:28:09.094" v="430" actId="20577"/>
          <ac:spMkLst>
            <pc:docMk/>
            <pc:sldMk cId="3287646062" sldId="263"/>
            <ac:spMk id="2" creationId="{88A86B38-62DF-97BA-6576-53D562D951AD}"/>
          </ac:spMkLst>
        </pc:spChg>
        <pc:spChg chg="mod">
          <ac:chgData name="Sian Turvey" userId="9a374997-2901-41ac-b51e-a8948a26085a" providerId="ADAL" clId="{43546121-A680-4CFE-A9BD-E3E781B5317B}" dt="2022-11-21T15:28:05.900" v="422" actId="6549"/>
          <ac:spMkLst>
            <pc:docMk/>
            <pc:sldMk cId="3287646062" sldId="263"/>
            <ac:spMk id="3" creationId="{8C1F293B-2718-2B64-34BC-766FEE60697C}"/>
          </ac:spMkLst>
        </pc:spChg>
      </pc:sldChg>
      <pc:sldChg chg="modSp new mod">
        <pc:chgData name="Sian Turvey" userId="9a374997-2901-41ac-b51e-a8948a26085a" providerId="ADAL" clId="{43546121-A680-4CFE-A9BD-E3E781B5317B}" dt="2022-11-21T15:29:16.896" v="455" actId="20577"/>
        <pc:sldMkLst>
          <pc:docMk/>
          <pc:sldMk cId="1597022947" sldId="264"/>
        </pc:sldMkLst>
        <pc:spChg chg="mod">
          <ac:chgData name="Sian Turvey" userId="9a374997-2901-41ac-b51e-a8948a26085a" providerId="ADAL" clId="{43546121-A680-4CFE-A9BD-E3E781B5317B}" dt="2022-11-21T15:28:37.644" v="447" actId="20577"/>
          <ac:spMkLst>
            <pc:docMk/>
            <pc:sldMk cId="1597022947" sldId="264"/>
            <ac:spMk id="2" creationId="{48FA2791-45BB-18DB-F254-13256176DFBF}"/>
          </ac:spMkLst>
        </pc:spChg>
        <pc:spChg chg="mod">
          <ac:chgData name="Sian Turvey" userId="9a374997-2901-41ac-b51e-a8948a26085a" providerId="ADAL" clId="{43546121-A680-4CFE-A9BD-E3E781B5317B}" dt="2022-11-21T15:29:16.896" v="455" actId="20577"/>
          <ac:spMkLst>
            <pc:docMk/>
            <pc:sldMk cId="1597022947" sldId="264"/>
            <ac:spMk id="3" creationId="{11572B30-EE33-3F8F-B7CD-498D8847C5F4}"/>
          </ac:spMkLst>
        </pc:spChg>
      </pc:sldChg>
      <pc:sldChg chg="del">
        <pc:chgData name="Sian Turvey" userId="9a374997-2901-41ac-b51e-a8948a26085a" providerId="ADAL" clId="{43546121-A680-4CFE-A9BD-E3E781B5317B}" dt="2022-11-21T15:19:16.783" v="155" actId="47"/>
        <pc:sldMkLst>
          <pc:docMk/>
          <pc:sldMk cId="1800380133" sldId="264"/>
        </pc:sldMkLst>
      </pc:sldChg>
      <pc:sldChg chg="del">
        <pc:chgData name="Sian Turvey" userId="9a374997-2901-41ac-b51e-a8948a26085a" providerId="ADAL" clId="{43546121-A680-4CFE-A9BD-E3E781B5317B}" dt="2022-11-21T15:19:16.976" v="156" actId="47"/>
        <pc:sldMkLst>
          <pc:docMk/>
          <pc:sldMk cId="3197023440" sldId="265"/>
        </pc:sldMkLst>
      </pc:sldChg>
      <pc:sldChg chg="modSp new mod">
        <pc:chgData name="Sian Turvey" userId="9a374997-2901-41ac-b51e-a8948a26085a" providerId="ADAL" clId="{43546121-A680-4CFE-A9BD-E3E781B5317B}" dt="2022-11-21T15:30:11.421" v="459" actId="115"/>
        <pc:sldMkLst>
          <pc:docMk/>
          <pc:sldMk cId="3537103916" sldId="265"/>
        </pc:sldMkLst>
        <pc:spChg chg="mod">
          <ac:chgData name="Sian Turvey" userId="9a374997-2901-41ac-b51e-a8948a26085a" providerId="ADAL" clId="{43546121-A680-4CFE-A9BD-E3E781B5317B}" dt="2022-11-21T15:30:11.421" v="459" actId="115"/>
          <ac:spMkLst>
            <pc:docMk/>
            <pc:sldMk cId="3537103916" sldId="265"/>
            <ac:spMk id="3" creationId="{95F43F7D-A352-D30E-0048-22C992B00462}"/>
          </ac:spMkLst>
        </pc:spChg>
      </pc:sldChg>
      <pc:sldChg chg="addSp delSp modSp new mod">
        <pc:chgData name="Sian Turvey" userId="9a374997-2901-41ac-b51e-a8948a26085a" providerId="ADAL" clId="{43546121-A680-4CFE-A9BD-E3E781B5317B}" dt="2022-11-21T15:31:05.869" v="481" actId="20577"/>
        <pc:sldMkLst>
          <pc:docMk/>
          <pc:sldMk cId="1936398698" sldId="266"/>
        </pc:sldMkLst>
        <pc:spChg chg="mod">
          <ac:chgData name="Sian Turvey" userId="9a374997-2901-41ac-b51e-a8948a26085a" providerId="ADAL" clId="{43546121-A680-4CFE-A9BD-E3E781B5317B}" dt="2022-11-21T15:30:43.515" v="479" actId="20577"/>
          <ac:spMkLst>
            <pc:docMk/>
            <pc:sldMk cId="1936398698" sldId="266"/>
            <ac:spMk id="2" creationId="{411D9D16-7591-F4F0-7FE6-5DB1FCEF4EC2}"/>
          </ac:spMkLst>
        </pc:spChg>
        <pc:spChg chg="mod">
          <ac:chgData name="Sian Turvey" userId="9a374997-2901-41ac-b51e-a8948a26085a" providerId="ADAL" clId="{43546121-A680-4CFE-A9BD-E3E781B5317B}" dt="2022-11-21T15:31:05.869" v="481" actId="20577"/>
          <ac:spMkLst>
            <pc:docMk/>
            <pc:sldMk cId="1936398698" sldId="266"/>
            <ac:spMk id="3" creationId="{A649EC03-4B7D-E104-9485-6273D084ECFF}"/>
          </ac:spMkLst>
        </pc:spChg>
        <pc:spChg chg="add del">
          <ac:chgData name="Sian Turvey" userId="9a374997-2901-41ac-b51e-a8948a26085a" providerId="ADAL" clId="{43546121-A680-4CFE-A9BD-E3E781B5317B}" dt="2022-11-21T15:30:37.749" v="462"/>
          <ac:spMkLst>
            <pc:docMk/>
            <pc:sldMk cId="1936398698" sldId="266"/>
            <ac:spMk id="4" creationId="{78C6CC5A-2CE8-F716-CCB8-6D68324DC2F0}"/>
          </ac:spMkLst>
        </pc:spChg>
        <pc:spChg chg="add del">
          <ac:chgData name="Sian Turvey" userId="9a374997-2901-41ac-b51e-a8948a26085a" providerId="ADAL" clId="{43546121-A680-4CFE-A9BD-E3E781B5317B}" dt="2022-11-21T15:30:37.749" v="462"/>
          <ac:spMkLst>
            <pc:docMk/>
            <pc:sldMk cId="1936398698" sldId="266"/>
            <ac:spMk id="5" creationId="{98E608C2-4ED7-EF47-43E6-FDE4F6C650FC}"/>
          </ac:spMkLst>
        </pc:spChg>
      </pc:sldChg>
      <pc:sldChg chg="del">
        <pc:chgData name="Sian Turvey" userId="9a374997-2901-41ac-b51e-a8948a26085a" providerId="ADAL" clId="{43546121-A680-4CFE-A9BD-E3E781B5317B}" dt="2022-11-21T15:19:15.087" v="150" actId="47"/>
        <pc:sldMkLst>
          <pc:docMk/>
          <pc:sldMk cId="3683544629" sldId="266"/>
        </pc:sldMkLst>
      </pc:sldChg>
      <pc:sldChg chg="modSp new mod">
        <pc:chgData name="Sian Turvey" userId="9a374997-2901-41ac-b51e-a8948a26085a" providerId="ADAL" clId="{43546121-A680-4CFE-A9BD-E3E781B5317B}" dt="2022-11-21T15:31:30.631" v="500"/>
        <pc:sldMkLst>
          <pc:docMk/>
          <pc:sldMk cId="3844211855" sldId="267"/>
        </pc:sldMkLst>
        <pc:spChg chg="mod">
          <ac:chgData name="Sian Turvey" userId="9a374997-2901-41ac-b51e-a8948a26085a" providerId="ADAL" clId="{43546121-A680-4CFE-A9BD-E3E781B5317B}" dt="2022-11-21T15:31:12.519" v="499" actId="20577"/>
          <ac:spMkLst>
            <pc:docMk/>
            <pc:sldMk cId="3844211855" sldId="267"/>
            <ac:spMk id="2" creationId="{AE6ABEDC-D7C1-AEB2-3003-387B35A6CAF9}"/>
          </ac:spMkLst>
        </pc:spChg>
        <pc:spChg chg="mod">
          <ac:chgData name="Sian Turvey" userId="9a374997-2901-41ac-b51e-a8948a26085a" providerId="ADAL" clId="{43546121-A680-4CFE-A9BD-E3E781B5317B}" dt="2022-11-21T15:31:30.631" v="500"/>
          <ac:spMkLst>
            <pc:docMk/>
            <pc:sldMk cId="3844211855" sldId="267"/>
            <ac:spMk id="3" creationId="{FCAAD0BD-784A-6B45-DB8B-B80EC9D4FFFB}"/>
          </ac:spMkLst>
        </pc:spChg>
      </pc:sldChg>
      <pc:sldChg chg="modSp new mod">
        <pc:chgData name="Sian Turvey" userId="9a374997-2901-41ac-b51e-a8948a26085a" providerId="ADAL" clId="{43546121-A680-4CFE-A9BD-E3E781B5317B}" dt="2022-11-21T15:32:00.692" v="528" actId="20577"/>
        <pc:sldMkLst>
          <pc:docMk/>
          <pc:sldMk cId="1223735332" sldId="268"/>
        </pc:sldMkLst>
        <pc:spChg chg="mod">
          <ac:chgData name="Sian Turvey" userId="9a374997-2901-41ac-b51e-a8948a26085a" providerId="ADAL" clId="{43546121-A680-4CFE-A9BD-E3E781B5317B}" dt="2022-11-21T15:31:55.072" v="526" actId="20577"/>
          <ac:spMkLst>
            <pc:docMk/>
            <pc:sldMk cId="1223735332" sldId="268"/>
            <ac:spMk id="2" creationId="{DD9B12DC-BFAA-4A87-B99E-676EBCFD5C0F}"/>
          </ac:spMkLst>
        </pc:spChg>
        <pc:spChg chg="mod">
          <ac:chgData name="Sian Turvey" userId="9a374997-2901-41ac-b51e-a8948a26085a" providerId="ADAL" clId="{43546121-A680-4CFE-A9BD-E3E781B5317B}" dt="2022-11-21T15:32:00.692" v="528" actId="20577"/>
          <ac:spMkLst>
            <pc:docMk/>
            <pc:sldMk cId="1223735332" sldId="268"/>
            <ac:spMk id="3" creationId="{825017F7-E6A2-32AD-373C-FCF607EB5EC1}"/>
          </ac:spMkLst>
        </pc:spChg>
      </pc:sldChg>
      <pc:sldChg chg="del">
        <pc:chgData name="Sian Turvey" userId="9a374997-2901-41ac-b51e-a8948a26085a" providerId="ADAL" clId="{43546121-A680-4CFE-A9BD-E3E781B5317B}" dt="2022-11-21T15:19:15.609" v="151" actId="47"/>
        <pc:sldMkLst>
          <pc:docMk/>
          <pc:sldMk cId="1315647518" sldId="268"/>
        </pc:sldMkLst>
      </pc:sldChg>
      <pc:sldChg chg="modSp new mod">
        <pc:chgData name="Sian Turvey" userId="9a374997-2901-41ac-b51e-a8948a26085a" providerId="ADAL" clId="{43546121-A680-4CFE-A9BD-E3E781B5317B}" dt="2022-11-21T15:32:35.151" v="560" actId="6549"/>
        <pc:sldMkLst>
          <pc:docMk/>
          <pc:sldMk cId="450833833" sldId="269"/>
        </pc:sldMkLst>
        <pc:spChg chg="mod">
          <ac:chgData name="Sian Turvey" userId="9a374997-2901-41ac-b51e-a8948a26085a" providerId="ADAL" clId="{43546121-A680-4CFE-A9BD-E3E781B5317B}" dt="2022-11-21T15:32:23.681" v="557" actId="20577"/>
          <ac:spMkLst>
            <pc:docMk/>
            <pc:sldMk cId="450833833" sldId="269"/>
            <ac:spMk id="2" creationId="{E6FBFD55-79D5-7DBD-BDA5-299650079BED}"/>
          </ac:spMkLst>
        </pc:spChg>
        <pc:spChg chg="mod">
          <ac:chgData name="Sian Turvey" userId="9a374997-2901-41ac-b51e-a8948a26085a" providerId="ADAL" clId="{43546121-A680-4CFE-A9BD-E3E781B5317B}" dt="2022-11-21T15:32:35.151" v="560" actId="6549"/>
          <ac:spMkLst>
            <pc:docMk/>
            <pc:sldMk cId="450833833" sldId="269"/>
            <ac:spMk id="3" creationId="{F1EDD420-5C09-6CA5-7736-E535EC79FF85}"/>
          </ac:spMkLst>
        </pc:spChg>
      </pc:sldChg>
      <pc:sldChg chg="modSp new mod">
        <pc:chgData name="Sian Turvey" userId="9a374997-2901-41ac-b51e-a8948a26085a" providerId="ADAL" clId="{43546121-A680-4CFE-A9BD-E3E781B5317B}" dt="2022-11-21T15:33:20.390" v="596" actId="20577"/>
        <pc:sldMkLst>
          <pc:docMk/>
          <pc:sldMk cId="3965057465" sldId="270"/>
        </pc:sldMkLst>
        <pc:spChg chg="mod">
          <ac:chgData name="Sian Turvey" userId="9a374997-2901-41ac-b51e-a8948a26085a" providerId="ADAL" clId="{43546121-A680-4CFE-A9BD-E3E781B5317B}" dt="2022-11-21T15:33:05.192" v="594" actId="20577"/>
          <ac:spMkLst>
            <pc:docMk/>
            <pc:sldMk cId="3965057465" sldId="270"/>
            <ac:spMk id="2" creationId="{3B5FE35E-044A-4B7D-5E44-BDA1F7BD1A12}"/>
          </ac:spMkLst>
        </pc:spChg>
        <pc:spChg chg="mod">
          <ac:chgData name="Sian Turvey" userId="9a374997-2901-41ac-b51e-a8948a26085a" providerId="ADAL" clId="{43546121-A680-4CFE-A9BD-E3E781B5317B}" dt="2022-11-21T15:33:20.390" v="596" actId="20577"/>
          <ac:spMkLst>
            <pc:docMk/>
            <pc:sldMk cId="3965057465" sldId="270"/>
            <ac:spMk id="3" creationId="{A6750A30-BE85-0AAC-9B24-8E04C8AEAD9A}"/>
          </ac:spMkLst>
        </pc:spChg>
      </pc:sldChg>
      <pc:sldChg chg="modSp new mod">
        <pc:chgData name="Sian Turvey" userId="9a374997-2901-41ac-b51e-a8948a26085a" providerId="ADAL" clId="{43546121-A680-4CFE-A9BD-E3E781B5317B}" dt="2022-11-21T15:33:48.159" v="602" actId="27636"/>
        <pc:sldMkLst>
          <pc:docMk/>
          <pc:sldMk cId="2146370242" sldId="271"/>
        </pc:sldMkLst>
        <pc:spChg chg="mod">
          <ac:chgData name="Sian Turvey" userId="9a374997-2901-41ac-b51e-a8948a26085a" providerId="ADAL" clId="{43546121-A680-4CFE-A9BD-E3E781B5317B}" dt="2022-11-21T15:33:48.159" v="602" actId="27636"/>
          <ac:spMkLst>
            <pc:docMk/>
            <pc:sldMk cId="2146370242" sldId="271"/>
            <ac:spMk id="3" creationId="{48E6562D-B9FD-5E46-E706-FEC27350A15B}"/>
          </ac:spMkLst>
        </pc:spChg>
      </pc:sldChg>
      <pc:sldChg chg="addSp delSp modSp new mod">
        <pc:chgData name="Sian Turvey" userId="9a374997-2901-41ac-b51e-a8948a26085a" providerId="ADAL" clId="{43546121-A680-4CFE-A9BD-E3E781B5317B}" dt="2022-11-21T15:34:51.276" v="619" actId="20577"/>
        <pc:sldMkLst>
          <pc:docMk/>
          <pc:sldMk cId="538033865" sldId="272"/>
        </pc:sldMkLst>
        <pc:spChg chg="mod">
          <ac:chgData name="Sian Turvey" userId="9a374997-2901-41ac-b51e-a8948a26085a" providerId="ADAL" clId="{43546121-A680-4CFE-A9BD-E3E781B5317B}" dt="2022-11-21T15:34:51.276" v="619" actId="20577"/>
          <ac:spMkLst>
            <pc:docMk/>
            <pc:sldMk cId="538033865" sldId="272"/>
            <ac:spMk id="2" creationId="{D5942898-83A7-B30D-28E8-613A9FD3BE53}"/>
          </ac:spMkLst>
        </pc:spChg>
        <pc:spChg chg="del">
          <ac:chgData name="Sian Turvey" userId="9a374997-2901-41ac-b51e-a8948a26085a" providerId="ADAL" clId="{43546121-A680-4CFE-A9BD-E3E781B5317B}" dt="2022-11-21T15:34:43.723" v="617"/>
          <ac:spMkLst>
            <pc:docMk/>
            <pc:sldMk cId="538033865" sldId="272"/>
            <ac:spMk id="3" creationId="{B6BEEA88-0663-15F6-13A6-995C3BF28B45}"/>
          </ac:spMkLst>
        </pc:spChg>
        <pc:picChg chg="add mod">
          <ac:chgData name="Sian Turvey" userId="9a374997-2901-41ac-b51e-a8948a26085a" providerId="ADAL" clId="{43546121-A680-4CFE-A9BD-E3E781B5317B}" dt="2022-11-21T15:34:47.243" v="618" actId="26606"/>
          <ac:picMkLst>
            <pc:docMk/>
            <pc:sldMk cId="538033865" sldId="272"/>
            <ac:picMk id="4098" creationId="{4B6EE313-D3F6-92A6-EF91-67715AA3CA7C}"/>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5EEFF5-D0F4-4958-AFDB-B1631A333BF3}"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CBFA6659-2579-4099-A66B-209FBD97A3CE}">
      <dgm:prSet/>
      <dgm:spPr/>
      <dgm:t>
        <a:bodyPr/>
        <a:lstStyle/>
        <a:p>
          <a:r>
            <a:rPr lang="en-GB" b="0" i="0"/>
            <a:t>Once exchange of contracts has taken place, the sale and purchase transaction is legally binding. </a:t>
          </a:r>
          <a:endParaRPr lang="en-US"/>
        </a:p>
      </dgm:t>
    </dgm:pt>
    <dgm:pt modelId="{762CD28F-FF63-4D59-8F70-A489956B8D6E}" type="parTrans" cxnId="{6A9915BB-C637-4B3F-8268-B3FD884BAF51}">
      <dgm:prSet/>
      <dgm:spPr/>
      <dgm:t>
        <a:bodyPr/>
        <a:lstStyle/>
        <a:p>
          <a:endParaRPr lang="en-US"/>
        </a:p>
      </dgm:t>
    </dgm:pt>
    <dgm:pt modelId="{87B16473-3E6F-4C2B-BA84-80D4E5374914}" type="sibTrans" cxnId="{6A9915BB-C637-4B3F-8268-B3FD884BAF51}">
      <dgm:prSet/>
      <dgm:spPr/>
      <dgm:t>
        <a:bodyPr/>
        <a:lstStyle/>
        <a:p>
          <a:endParaRPr lang="en-US"/>
        </a:p>
      </dgm:t>
    </dgm:pt>
    <dgm:pt modelId="{DBCD18B0-00E5-4135-9F84-3E037A8E5944}">
      <dgm:prSet/>
      <dgm:spPr/>
      <dgm:t>
        <a:bodyPr/>
        <a:lstStyle/>
        <a:p>
          <a:r>
            <a:rPr lang="en-GB" b="0" i="0"/>
            <a:t>The completion date has been inserted into the contract and is thus fixed. </a:t>
          </a:r>
          <a:endParaRPr lang="en-US"/>
        </a:p>
      </dgm:t>
    </dgm:pt>
    <dgm:pt modelId="{EDD58B71-2239-40C9-9291-7FD6387B2884}" type="parTrans" cxnId="{7BA1D1C7-9515-45DC-B6CA-055ED6899BAA}">
      <dgm:prSet/>
      <dgm:spPr/>
      <dgm:t>
        <a:bodyPr/>
        <a:lstStyle/>
        <a:p>
          <a:endParaRPr lang="en-US"/>
        </a:p>
      </dgm:t>
    </dgm:pt>
    <dgm:pt modelId="{4171FBD4-CA98-499C-B50D-A497518D6CA4}" type="sibTrans" cxnId="{7BA1D1C7-9515-45DC-B6CA-055ED6899BAA}">
      <dgm:prSet/>
      <dgm:spPr/>
      <dgm:t>
        <a:bodyPr/>
        <a:lstStyle/>
        <a:p>
          <a:endParaRPr lang="en-US"/>
        </a:p>
      </dgm:t>
    </dgm:pt>
    <dgm:pt modelId="{FA19AFE6-58C5-477C-AF5D-F6B4A3DE9F21}">
      <dgm:prSet/>
      <dgm:spPr/>
      <dgm:t>
        <a:bodyPr/>
        <a:lstStyle/>
        <a:p>
          <a:r>
            <a:rPr lang="en-GB" b="0" i="0"/>
            <a:t>In many conveyancing transactions, there is usually one or two weeks between exchange of contracts and completion. </a:t>
          </a:r>
          <a:endParaRPr lang="en-US"/>
        </a:p>
      </dgm:t>
    </dgm:pt>
    <dgm:pt modelId="{5A207317-A733-45BA-A620-22A20ED93FB9}" type="parTrans" cxnId="{015E2AD1-592C-454B-83C2-B81E9629EB0A}">
      <dgm:prSet/>
      <dgm:spPr/>
      <dgm:t>
        <a:bodyPr/>
        <a:lstStyle/>
        <a:p>
          <a:endParaRPr lang="en-US"/>
        </a:p>
      </dgm:t>
    </dgm:pt>
    <dgm:pt modelId="{E5E3698B-D244-40B5-B378-8BE47964E3EB}" type="sibTrans" cxnId="{015E2AD1-592C-454B-83C2-B81E9629EB0A}">
      <dgm:prSet/>
      <dgm:spPr/>
      <dgm:t>
        <a:bodyPr/>
        <a:lstStyle/>
        <a:p>
          <a:endParaRPr lang="en-US"/>
        </a:p>
      </dgm:t>
    </dgm:pt>
    <dgm:pt modelId="{83722129-982D-4366-9668-4D38695985A9}">
      <dgm:prSet/>
      <dgm:spPr/>
      <dgm:t>
        <a:bodyPr/>
        <a:lstStyle/>
        <a:p>
          <a:r>
            <a:rPr lang="en-GB"/>
            <a:t>T</a:t>
          </a:r>
          <a:r>
            <a:rPr lang="en-GB" b="0" i="0"/>
            <a:t>his gives the parties to the contract the chance to firm up removal arrangements and stop packing their boxes whilst their conveyancers carry out some very important steps to prepare for completion.</a:t>
          </a:r>
          <a:endParaRPr lang="en-US"/>
        </a:p>
      </dgm:t>
    </dgm:pt>
    <dgm:pt modelId="{531AEC8E-FFA5-45B1-B07C-3B29565BA45D}" type="parTrans" cxnId="{FF985188-2282-44F5-B693-AD8D3D6F589E}">
      <dgm:prSet/>
      <dgm:spPr/>
      <dgm:t>
        <a:bodyPr/>
        <a:lstStyle/>
        <a:p>
          <a:endParaRPr lang="en-US"/>
        </a:p>
      </dgm:t>
    </dgm:pt>
    <dgm:pt modelId="{2F8D98B7-897C-427B-94F6-E92069C4242B}" type="sibTrans" cxnId="{FF985188-2282-44F5-B693-AD8D3D6F589E}">
      <dgm:prSet/>
      <dgm:spPr/>
      <dgm:t>
        <a:bodyPr/>
        <a:lstStyle/>
        <a:p>
          <a:endParaRPr lang="en-US"/>
        </a:p>
      </dgm:t>
    </dgm:pt>
    <dgm:pt modelId="{6A0E06C9-2B2D-4561-B961-A425C02811BA}" type="pres">
      <dgm:prSet presAssocID="{995EEFF5-D0F4-4958-AFDB-B1631A333BF3}" presName="vert0" presStyleCnt="0">
        <dgm:presLayoutVars>
          <dgm:dir/>
          <dgm:animOne val="branch"/>
          <dgm:animLvl val="lvl"/>
        </dgm:presLayoutVars>
      </dgm:prSet>
      <dgm:spPr/>
    </dgm:pt>
    <dgm:pt modelId="{BA9D16A5-94F9-4770-B667-51892B876D68}" type="pres">
      <dgm:prSet presAssocID="{CBFA6659-2579-4099-A66B-209FBD97A3CE}" presName="thickLine" presStyleLbl="alignNode1" presStyleIdx="0" presStyleCnt="4"/>
      <dgm:spPr/>
    </dgm:pt>
    <dgm:pt modelId="{A564B46D-B490-449F-BF6E-4249107720B8}" type="pres">
      <dgm:prSet presAssocID="{CBFA6659-2579-4099-A66B-209FBD97A3CE}" presName="horz1" presStyleCnt="0"/>
      <dgm:spPr/>
    </dgm:pt>
    <dgm:pt modelId="{7540CE70-39DC-47F8-A402-3DA34B3EA6D6}" type="pres">
      <dgm:prSet presAssocID="{CBFA6659-2579-4099-A66B-209FBD97A3CE}" presName="tx1" presStyleLbl="revTx" presStyleIdx="0" presStyleCnt="4"/>
      <dgm:spPr/>
    </dgm:pt>
    <dgm:pt modelId="{2FD329EA-5F2C-463F-8847-15F603FB1310}" type="pres">
      <dgm:prSet presAssocID="{CBFA6659-2579-4099-A66B-209FBD97A3CE}" presName="vert1" presStyleCnt="0"/>
      <dgm:spPr/>
    </dgm:pt>
    <dgm:pt modelId="{E8BCC47A-E511-4B16-9E40-B4C3B06BCF2F}" type="pres">
      <dgm:prSet presAssocID="{DBCD18B0-00E5-4135-9F84-3E037A8E5944}" presName="thickLine" presStyleLbl="alignNode1" presStyleIdx="1" presStyleCnt="4"/>
      <dgm:spPr/>
    </dgm:pt>
    <dgm:pt modelId="{64243864-473C-4D3A-B529-1AF6853682F6}" type="pres">
      <dgm:prSet presAssocID="{DBCD18B0-00E5-4135-9F84-3E037A8E5944}" presName="horz1" presStyleCnt="0"/>
      <dgm:spPr/>
    </dgm:pt>
    <dgm:pt modelId="{97EBFF9C-16C4-404C-8EEA-A2F6E61E3B5D}" type="pres">
      <dgm:prSet presAssocID="{DBCD18B0-00E5-4135-9F84-3E037A8E5944}" presName="tx1" presStyleLbl="revTx" presStyleIdx="1" presStyleCnt="4"/>
      <dgm:spPr/>
    </dgm:pt>
    <dgm:pt modelId="{B7292E57-D165-4180-9D04-A281813AA2F1}" type="pres">
      <dgm:prSet presAssocID="{DBCD18B0-00E5-4135-9F84-3E037A8E5944}" presName="vert1" presStyleCnt="0"/>
      <dgm:spPr/>
    </dgm:pt>
    <dgm:pt modelId="{36BF66B0-1704-402A-A9ED-ACB68590E403}" type="pres">
      <dgm:prSet presAssocID="{FA19AFE6-58C5-477C-AF5D-F6B4A3DE9F21}" presName="thickLine" presStyleLbl="alignNode1" presStyleIdx="2" presStyleCnt="4"/>
      <dgm:spPr/>
    </dgm:pt>
    <dgm:pt modelId="{94010C29-594D-400F-BAB8-0D0EB9BE47F8}" type="pres">
      <dgm:prSet presAssocID="{FA19AFE6-58C5-477C-AF5D-F6B4A3DE9F21}" presName="horz1" presStyleCnt="0"/>
      <dgm:spPr/>
    </dgm:pt>
    <dgm:pt modelId="{1C2F5D58-ED4D-4797-BD47-4D58A87CDB41}" type="pres">
      <dgm:prSet presAssocID="{FA19AFE6-58C5-477C-AF5D-F6B4A3DE9F21}" presName="tx1" presStyleLbl="revTx" presStyleIdx="2" presStyleCnt="4"/>
      <dgm:spPr/>
    </dgm:pt>
    <dgm:pt modelId="{33BEBDF4-A123-4532-B2BB-FAD26D47C590}" type="pres">
      <dgm:prSet presAssocID="{FA19AFE6-58C5-477C-AF5D-F6B4A3DE9F21}" presName="vert1" presStyleCnt="0"/>
      <dgm:spPr/>
    </dgm:pt>
    <dgm:pt modelId="{ABD84CA2-FCA6-4DF8-99F2-819C0F05D9A5}" type="pres">
      <dgm:prSet presAssocID="{83722129-982D-4366-9668-4D38695985A9}" presName="thickLine" presStyleLbl="alignNode1" presStyleIdx="3" presStyleCnt="4"/>
      <dgm:spPr/>
    </dgm:pt>
    <dgm:pt modelId="{CFE41C5A-1078-4713-B361-E278969CF155}" type="pres">
      <dgm:prSet presAssocID="{83722129-982D-4366-9668-4D38695985A9}" presName="horz1" presStyleCnt="0"/>
      <dgm:spPr/>
    </dgm:pt>
    <dgm:pt modelId="{3F13CCBA-AE85-420D-B059-28FFD6E65121}" type="pres">
      <dgm:prSet presAssocID="{83722129-982D-4366-9668-4D38695985A9}" presName="tx1" presStyleLbl="revTx" presStyleIdx="3" presStyleCnt="4"/>
      <dgm:spPr/>
    </dgm:pt>
    <dgm:pt modelId="{802B3502-6DB7-41EB-894F-06BCFAAE6BB3}" type="pres">
      <dgm:prSet presAssocID="{83722129-982D-4366-9668-4D38695985A9}" presName="vert1" presStyleCnt="0"/>
      <dgm:spPr/>
    </dgm:pt>
  </dgm:ptLst>
  <dgm:cxnLst>
    <dgm:cxn modelId="{E2E16363-FF1B-42D8-AFC7-F08B20BD50EE}" type="presOf" srcId="{995EEFF5-D0F4-4958-AFDB-B1631A333BF3}" destId="{6A0E06C9-2B2D-4561-B961-A425C02811BA}" srcOrd="0" destOrd="0" presId="urn:microsoft.com/office/officeart/2008/layout/LinedList"/>
    <dgm:cxn modelId="{6BD02554-9437-4ED0-A07C-EDC25E36183B}" type="presOf" srcId="{CBFA6659-2579-4099-A66B-209FBD97A3CE}" destId="{7540CE70-39DC-47F8-A402-3DA34B3EA6D6}" srcOrd="0" destOrd="0" presId="urn:microsoft.com/office/officeart/2008/layout/LinedList"/>
    <dgm:cxn modelId="{FF985188-2282-44F5-B693-AD8D3D6F589E}" srcId="{995EEFF5-D0F4-4958-AFDB-B1631A333BF3}" destId="{83722129-982D-4366-9668-4D38695985A9}" srcOrd="3" destOrd="0" parTransId="{531AEC8E-FFA5-45B1-B07C-3B29565BA45D}" sibTransId="{2F8D98B7-897C-427B-94F6-E92069C4242B}"/>
    <dgm:cxn modelId="{6A9915BB-C637-4B3F-8268-B3FD884BAF51}" srcId="{995EEFF5-D0F4-4958-AFDB-B1631A333BF3}" destId="{CBFA6659-2579-4099-A66B-209FBD97A3CE}" srcOrd="0" destOrd="0" parTransId="{762CD28F-FF63-4D59-8F70-A489956B8D6E}" sibTransId="{87B16473-3E6F-4C2B-BA84-80D4E5374914}"/>
    <dgm:cxn modelId="{7BA1D1C7-9515-45DC-B6CA-055ED6899BAA}" srcId="{995EEFF5-D0F4-4958-AFDB-B1631A333BF3}" destId="{DBCD18B0-00E5-4135-9F84-3E037A8E5944}" srcOrd="1" destOrd="0" parTransId="{EDD58B71-2239-40C9-9291-7FD6387B2884}" sibTransId="{4171FBD4-CA98-499C-B50D-A497518D6CA4}"/>
    <dgm:cxn modelId="{015E2AD1-592C-454B-83C2-B81E9629EB0A}" srcId="{995EEFF5-D0F4-4958-AFDB-B1631A333BF3}" destId="{FA19AFE6-58C5-477C-AF5D-F6B4A3DE9F21}" srcOrd="2" destOrd="0" parTransId="{5A207317-A733-45BA-A620-22A20ED93FB9}" sibTransId="{E5E3698B-D244-40B5-B378-8BE47964E3EB}"/>
    <dgm:cxn modelId="{AB3F30DE-929D-4228-9305-2C5658B3C16F}" type="presOf" srcId="{DBCD18B0-00E5-4135-9F84-3E037A8E5944}" destId="{97EBFF9C-16C4-404C-8EEA-A2F6E61E3B5D}" srcOrd="0" destOrd="0" presId="urn:microsoft.com/office/officeart/2008/layout/LinedList"/>
    <dgm:cxn modelId="{0BF54EE1-FBDB-4B5D-B8C6-FE703CE444B7}" type="presOf" srcId="{FA19AFE6-58C5-477C-AF5D-F6B4A3DE9F21}" destId="{1C2F5D58-ED4D-4797-BD47-4D58A87CDB41}" srcOrd="0" destOrd="0" presId="urn:microsoft.com/office/officeart/2008/layout/LinedList"/>
    <dgm:cxn modelId="{3D157DF2-1CC3-415B-B99B-8196A6F97E06}" type="presOf" srcId="{83722129-982D-4366-9668-4D38695985A9}" destId="{3F13CCBA-AE85-420D-B059-28FFD6E65121}" srcOrd="0" destOrd="0" presId="urn:microsoft.com/office/officeart/2008/layout/LinedList"/>
    <dgm:cxn modelId="{6073A8CF-6658-472C-8C79-FE3CB8016363}" type="presParOf" srcId="{6A0E06C9-2B2D-4561-B961-A425C02811BA}" destId="{BA9D16A5-94F9-4770-B667-51892B876D68}" srcOrd="0" destOrd="0" presId="urn:microsoft.com/office/officeart/2008/layout/LinedList"/>
    <dgm:cxn modelId="{5996DC2B-8C1B-4ECC-8865-7100DF4CC897}" type="presParOf" srcId="{6A0E06C9-2B2D-4561-B961-A425C02811BA}" destId="{A564B46D-B490-449F-BF6E-4249107720B8}" srcOrd="1" destOrd="0" presId="urn:microsoft.com/office/officeart/2008/layout/LinedList"/>
    <dgm:cxn modelId="{D7ED432B-5EE7-4DA8-BB51-BBFBFECC6E3C}" type="presParOf" srcId="{A564B46D-B490-449F-BF6E-4249107720B8}" destId="{7540CE70-39DC-47F8-A402-3DA34B3EA6D6}" srcOrd="0" destOrd="0" presId="urn:microsoft.com/office/officeart/2008/layout/LinedList"/>
    <dgm:cxn modelId="{D9B70255-F6CB-4D24-8C4C-7EE83CD34858}" type="presParOf" srcId="{A564B46D-B490-449F-BF6E-4249107720B8}" destId="{2FD329EA-5F2C-463F-8847-15F603FB1310}" srcOrd="1" destOrd="0" presId="urn:microsoft.com/office/officeart/2008/layout/LinedList"/>
    <dgm:cxn modelId="{1CB2D58A-4978-4FC8-AEC5-13307274D34E}" type="presParOf" srcId="{6A0E06C9-2B2D-4561-B961-A425C02811BA}" destId="{E8BCC47A-E511-4B16-9E40-B4C3B06BCF2F}" srcOrd="2" destOrd="0" presId="urn:microsoft.com/office/officeart/2008/layout/LinedList"/>
    <dgm:cxn modelId="{8A45AE51-0AF2-4992-863B-EA48E78BA2F9}" type="presParOf" srcId="{6A0E06C9-2B2D-4561-B961-A425C02811BA}" destId="{64243864-473C-4D3A-B529-1AF6853682F6}" srcOrd="3" destOrd="0" presId="urn:microsoft.com/office/officeart/2008/layout/LinedList"/>
    <dgm:cxn modelId="{BBC9D6FB-0F0B-48CF-A64D-D0B80BADB597}" type="presParOf" srcId="{64243864-473C-4D3A-B529-1AF6853682F6}" destId="{97EBFF9C-16C4-404C-8EEA-A2F6E61E3B5D}" srcOrd="0" destOrd="0" presId="urn:microsoft.com/office/officeart/2008/layout/LinedList"/>
    <dgm:cxn modelId="{89B8F9DE-D7E0-4643-961D-F29D18A28BD6}" type="presParOf" srcId="{64243864-473C-4D3A-B529-1AF6853682F6}" destId="{B7292E57-D165-4180-9D04-A281813AA2F1}" srcOrd="1" destOrd="0" presId="urn:microsoft.com/office/officeart/2008/layout/LinedList"/>
    <dgm:cxn modelId="{637890B5-951B-4F15-96D6-A2631C11ED81}" type="presParOf" srcId="{6A0E06C9-2B2D-4561-B961-A425C02811BA}" destId="{36BF66B0-1704-402A-A9ED-ACB68590E403}" srcOrd="4" destOrd="0" presId="urn:microsoft.com/office/officeart/2008/layout/LinedList"/>
    <dgm:cxn modelId="{8DA3CD65-8317-4D98-AA65-4746AF453C0F}" type="presParOf" srcId="{6A0E06C9-2B2D-4561-B961-A425C02811BA}" destId="{94010C29-594D-400F-BAB8-0D0EB9BE47F8}" srcOrd="5" destOrd="0" presId="urn:microsoft.com/office/officeart/2008/layout/LinedList"/>
    <dgm:cxn modelId="{A311963C-B29A-4940-935A-93EB23B00D48}" type="presParOf" srcId="{94010C29-594D-400F-BAB8-0D0EB9BE47F8}" destId="{1C2F5D58-ED4D-4797-BD47-4D58A87CDB41}" srcOrd="0" destOrd="0" presId="urn:microsoft.com/office/officeart/2008/layout/LinedList"/>
    <dgm:cxn modelId="{B02900C9-9DA3-42EE-A4DD-869ADC26F5F0}" type="presParOf" srcId="{94010C29-594D-400F-BAB8-0D0EB9BE47F8}" destId="{33BEBDF4-A123-4532-B2BB-FAD26D47C590}" srcOrd="1" destOrd="0" presId="urn:microsoft.com/office/officeart/2008/layout/LinedList"/>
    <dgm:cxn modelId="{7F5C3896-3D97-4563-91F2-09EDB5D5D75D}" type="presParOf" srcId="{6A0E06C9-2B2D-4561-B961-A425C02811BA}" destId="{ABD84CA2-FCA6-4DF8-99F2-819C0F05D9A5}" srcOrd="6" destOrd="0" presId="urn:microsoft.com/office/officeart/2008/layout/LinedList"/>
    <dgm:cxn modelId="{9F5075B6-D64D-43E4-8207-BF3BF31C4FFE}" type="presParOf" srcId="{6A0E06C9-2B2D-4561-B961-A425C02811BA}" destId="{CFE41C5A-1078-4713-B361-E278969CF155}" srcOrd="7" destOrd="0" presId="urn:microsoft.com/office/officeart/2008/layout/LinedList"/>
    <dgm:cxn modelId="{284FB088-2DD6-4173-997A-54139C83E62D}" type="presParOf" srcId="{CFE41C5A-1078-4713-B361-E278969CF155}" destId="{3F13CCBA-AE85-420D-B059-28FFD6E65121}" srcOrd="0" destOrd="0" presId="urn:microsoft.com/office/officeart/2008/layout/LinedList"/>
    <dgm:cxn modelId="{3FE8D745-1B14-4AF5-A643-911885369856}" type="presParOf" srcId="{CFE41C5A-1078-4713-B361-E278969CF155}" destId="{802B3502-6DB7-41EB-894F-06BCFAAE6B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F2384E-C432-4751-8F07-88054D3CF2C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4BFF680-A61A-440C-A704-CA2754BF90AA}">
      <dgm:prSet/>
      <dgm:spPr/>
      <dgm:t>
        <a:bodyPr/>
        <a:lstStyle/>
        <a:p>
          <a:r>
            <a:rPr lang="en-GB" b="1" i="0"/>
            <a:t>The buyer’s conveyancer makes pre-completion searches</a:t>
          </a:r>
          <a:endParaRPr lang="en-US"/>
        </a:p>
      </dgm:t>
    </dgm:pt>
    <dgm:pt modelId="{94DB7672-3BCD-4A2A-ADDB-D0F7E6E0EA00}" type="parTrans" cxnId="{3AAA9142-5E49-4710-8CD2-BB9A0C5F8B4E}">
      <dgm:prSet/>
      <dgm:spPr/>
      <dgm:t>
        <a:bodyPr/>
        <a:lstStyle/>
        <a:p>
          <a:endParaRPr lang="en-US"/>
        </a:p>
      </dgm:t>
    </dgm:pt>
    <dgm:pt modelId="{4F7FA2BF-C039-4EFF-B14D-B77A53431860}" type="sibTrans" cxnId="{3AAA9142-5E49-4710-8CD2-BB9A0C5F8B4E}">
      <dgm:prSet/>
      <dgm:spPr/>
      <dgm:t>
        <a:bodyPr/>
        <a:lstStyle/>
        <a:p>
          <a:endParaRPr lang="en-US"/>
        </a:p>
      </dgm:t>
    </dgm:pt>
    <dgm:pt modelId="{E25A1A94-0CAA-443A-8812-3BFB0C0B1D7C}">
      <dgm:prSet/>
      <dgm:spPr/>
      <dgm:t>
        <a:bodyPr/>
        <a:lstStyle/>
        <a:p>
          <a:r>
            <a:rPr lang="en-GB" b="0" i="0"/>
            <a:t>These should not be confused with pre-contract searches (e.g. the local search). </a:t>
          </a:r>
          <a:endParaRPr lang="en-US"/>
        </a:p>
      </dgm:t>
    </dgm:pt>
    <dgm:pt modelId="{01DB05AC-6140-4438-BD38-2AE085B0CE52}" type="parTrans" cxnId="{D4C98949-3544-4F89-92E8-45DD35628D5D}">
      <dgm:prSet/>
      <dgm:spPr/>
      <dgm:t>
        <a:bodyPr/>
        <a:lstStyle/>
        <a:p>
          <a:endParaRPr lang="en-US"/>
        </a:p>
      </dgm:t>
    </dgm:pt>
    <dgm:pt modelId="{CBDD0109-7C92-41F1-84CA-666301D54A13}" type="sibTrans" cxnId="{D4C98949-3544-4F89-92E8-45DD35628D5D}">
      <dgm:prSet/>
      <dgm:spPr/>
      <dgm:t>
        <a:bodyPr/>
        <a:lstStyle/>
        <a:p>
          <a:endParaRPr lang="en-US"/>
        </a:p>
      </dgm:t>
    </dgm:pt>
    <dgm:pt modelId="{4FBB0D33-2806-41A6-81AB-2C54658641D8}">
      <dgm:prSet/>
      <dgm:spPr/>
      <dgm:t>
        <a:bodyPr/>
        <a:lstStyle/>
        <a:p>
          <a:r>
            <a:rPr lang="en-GB" b="0" i="0"/>
            <a:t>Pre-completion searches are made between exchange and completion, traditionally about 10 days before the agreed completion date (although the exact timing will vary according to the circumstances).</a:t>
          </a:r>
          <a:endParaRPr lang="en-US"/>
        </a:p>
      </dgm:t>
    </dgm:pt>
    <dgm:pt modelId="{956EA473-EEBD-4619-B5AF-EF3BE5CA37E1}" type="parTrans" cxnId="{DDEE1164-0A48-4F04-A212-9B5AA6FA80C5}">
      <dgm:prSet/>
      <dgm:spPr/>
      <dgm:t>
        <a:bodyPr/>
        <a:lstStyle/>
        <a:p>
          <a:endParaRPr lang="en-US"/>
        </a:p>
      </dgm:t>
    </dgm:pt>
    <dgm:pt modelId="{C7884826-AF63-401C-9EF6-CDC64EF44011}" type="sibTrans" cxnId="{DDEE1164-0A48-4F04-A212-9B5AA6FA80C5}">
      <dgm:prSet/>
      <dgm:spPr/>
      <dgm:t>
        <a:bodyPr/>
        <a:lstStyle/>
        <a:p>
          <a:endParaRPr lang="en-US"/>
        </a:p>
      </dgm:t>
    </dgm:pt>
    <dgm:pt modelId="{404A105F-D04D-4338-8672-9A5B1DFFF458}" type="pres">
      <dgm:prSet presAssocID="{B8F2384E-C432-4751-8F07-88054D3CF2C1}" presName="root" presStyleCnt="0">
        <dgm:presLayoutVars>
          <dgm:dir/>
          <dgm:resizeHandles val="exact"/>
        </dgm:presLayoutVars>
      </dgm:prSet>
      <dgm:spPr/>
    </dgm:pt>
    <dgm:pt modelId="{C0C87B03-2937-47D5-BEEE-64D703B8EBA9}" type="pres">
      <dgm:prSet presAssocID="{C4BFF680-A61A-440C-A704-CA2754BF90AA}" presName="compNode" presStyleCnt="0"/>
      <dgm:spPr/>
    </dgm:pt>
    <dgm:pt modelId="{29D5EEF9-EAF4-432F-A531-633B2266775B}" type="pres">
      <dgm:prSet presAssocID="{C4BFF680-A61A-440C-A704-CA2754BF90AA}" presName="bgRect" presStyleLbl="bgShp" presStyleIdx="0" presStyleCnt="3"/>
      <dgm:spPr/>
    </dgm:pt>
    <dgm:pt modelId="{2224529D-9EE9-4227-AAD4-7712CBE8FDBC}" type="pres">
      <dgm:prSet presAssocID="{C4BFF680-A61A-440C-A704-CA2754BF90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26939CE0-BA53-484E-88ED-E26BB6405B4E}" type="pres">
      <dgm:prSet presAssocID="{C4BFF680-A61A-440C-A704-CA2754BF90AA}" presName="spaceRect" presStyleCnt="0"/>
      <dgm:spPr/>
    </dgm:pt>
    <dgm:pt modelId="{648793F3-F4A8-432F-A0DC-D5EBA622740C}" type="pres">
      <dgm:prSet presAssocID="{C4BFF680-A61A-440C-A704-CA2754BF90AA}" presName="parTx" presStyleLbl="revTx" presStyleIdx="0" presStyleCnt="3">
        <dgm:presLayoutVars>
          <dgm:chMax val="0"/>
          <dgm:chPref val="0"/>
        </dgm:presLayoutVars>
      </dgm:prSet>
      <dgm:spPr/>
    </dgm:pt>
    <dgm:pt modelId="{A45E594F-54C9-404B-920F-3BD5E6697F06}" type="pres">
      <dgm:prSet presAssocID="{4F7FA2BF-C039-4EFF-B14D-B77A53431860}" presName="sibTrans" presStyleCnt="0"/>
      <dgm:spPr/>
    </dgm:pt>
    <dgm:pt modelId="{7D222DE6-3448-47A7-9710-C59CB5E602A2}" type="pres">
      <dgm:prSet presAssocID="{E25A1A94-0CAA-443A-8812-3BFB0C0B1D7C}" presName="compNode" presStyleCnt="0"/>
      <dgm:spPr/>
    </dgm:pt>
    <dgm:pt modelId="{92EEAF12-FF5F-476E-B7B4-8B44103BF7F8}" type="pres">
      <dgm:prSet presAssocID="{E25A1A94-0CAA-443A-8812-3BFB0C0B1D7C}" presName="bgRect" presStyleLbl="bgShp" presStyleIdx="1" presStyleCnt="3"/>
      <dgm:spPr/>
    </dgm:pt>
    <dgm:pt modelId="{64C58BDA-0DD8-4E45-9607-1DCF06D6EAF9}" type="pres">
      <dgm:prSet presAssocID="{E25A1A94-0CAA-443A-8812-3BFB0C0B1D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Zoom In"/>
        </a:ext>
      </dgm:extLst>
    </dgm:pt>
    <dgm:pt modelId="{40D68E0A-7FCB-43F6-9F7E-97807F76996F}" type="pres">
      <dgm:prSet presAssocID="{E25A1A94-0CAA-443A-8812-3BFB0C0B1D7C}" presName="spaceRect" presStyleCnt="0"/>
      <dgm:spPr/>
    </dgm:pt>
    <dgm:pt modelId="{418B0F01-C336-46C6-9394-51F21675A6C1}" type="pres">
      <dgm:prSet presAssocID="{E25A1A94-0CAA-443A-8812-3BFB0C0B1D7C}" presName="parTx" presStyleLbl="revTx" presStyleIdx="1" presStyleCnt="3">
        <dgm:presLayoutVars>
          <dgm:chMax val="0"/>
          <dgm:chPref val="0"/>
        </dgm:presLayoutVars>
      </dgm:prSet>
      <dgm:spPr/>
    </dgm:pt>
    <dgm:pt modelId="{109B0D19-9D71-462F-9F27-934CDFDDAD4A}" type="pres">
      <dgm:prSet presAssocID="{CBDD0109-7C92-41F1-84CA-666301D54A13}" presName="sibTrans" presStyleCnt="0"/>
      <dgm:spPr/>
    </dgm:pt>
    <dgm:pt modelId="{1A919345-C328-4A66-B02B-3335A362F6CA}" type="pres">
      <dgm:prSet presAssocID="{4FBB0D33-2806-41A6-81AB-2C54658641D8}" presName="compNode" presStyleCnt="0"/>
      <dgm:spPr/>
    </dgm:pt>
    <dgm:pt modelId="{FBC049CE-59BF-4EA9-9E08-731063AB0BE2}" type="pres">
      <dgm:prSet presAssocID="{4FBB0D33-2806-41A6-81AB-2C54658641D8}" presName="bgRect" presStyleLbl="bgShp" presStyleIdx="2" presStyleCnt="3"/>
      <dgm:spPr/>
    </dgm:pt>
    <dgm:pt modelId="{BF57275C-97A7-440A-9393-E6EEDF9D50B8}" type="pres">
      <dgm:prSet presAssocID="{4FBB0D33-2806-41A6-81AB-2C54658641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F962967-4082-4A3B-95ED-A12E300BC919}" type="pres">
      <dgm:prSet presAssocID="{4FBB0D33-2806-41A6-81AB-2C54658641D8}" presName="spaceRect" presStyleCnt="0"/>
      <dgm:spPr/>
    </dgm:pt>
    <dgm:pt modelId="{7719FE37-98DC-496A-BE91-057165AF404B}" type="pres">
      <dgm:prSet presAssocID="{4FBB0D33-2806-41A6-81AB-2C54658641D8}" presName="parTx" presStyleLbl="revTx" presStyleIdx="2" presStyleCnt="3">
        <dgm:presLayoutVars>
          <dgm:chMax val="0"/>
          <dgm:chPref val="0"/>
        </dgm:presLayoutVars>
      </dgm:prSet>
      <dgm:spPr/>
    </dgm:pt>
  </dgm:ptLst>
  <dgm:cxnLst>
    <dgm:cxn modelId="{D1733028-12B8-45CC-8CE6-7E7D94B835AB}" type="presOf" srcId="{C4BFF680-A61A-440C-A704-CA2754BF90AA}" destId="{648793F3-F4A8-432F-A0DC-D5EBA622740C}" srcOrd="0" destOrd="0" presId="urn:microsoft.com/office/officeart/2018/2/layout/IconVerticalSolidList"/>
    <dgm:cxn modelId="{2C36105E-3D7B-4F3F-8DDC-9177CB081D66}" type="presOf" srcId="{B8F2384E-C432-4751-8F07-88054D3CF2C1}" destId="{404A105F-D04D-4338-8672-9A5B1DFFF458}" srcOrd="0" destOrd="0" presId="urn:microsoft.com/office/officeart/2018/2/layout/IconVerticalSolidList"/>
    <dgm:cxn modelId="{3AAA9142-5E49-4710-8CD2-BB9A0C5F8B4E}" srcId="{B8F2384E-C432-4751-8F07-88054D3CF2C1}" destId="{C4BFF680-A61A-440C-A704-CA2754BF90AA}" srcOrd="0" destOrd="0" parTransId="{94DB7672-3BCD-4A2A-ADDB-D0F7E6E0EA00}" sibTransId="{4F7FA2BF-C039-4EFF-B14D-B77A53431860}"/>
    <dgm:cxn modelId="{DDEE1164-0A48-4F04-A212-9B5AA6FA80C5}" srcId="{B8F2384E-C432-4751-8F07-88054D3CF2C1}" destId="{4FBB0D33-2806-41A6-81AB-2C54658641D8}" srcOrd="2" destOrd="0" parTransId="{956EA473-EEBD-4619-B5AF-EF3BE5CA37E1}" sibTransId="{C7884826-AF63-401C-9EF6-CDC64EF44011}"/>
    <dgm:cxn modelId="{D4C98949-3544-4F89-92E8-45DD35628D5D}" srcId="{B8F2384E-C432-4751-8F07-88054D3CF2C1}" destId="{E25A1A94-0CAA-443A-8812-3BFB0C0B1D7C}" srcOrd="1" destOrd="0" parTransId="{01DB05AC-6140-4438-BD38-2AE085B0CE52}" sibTransId="{CBDD0109-7C92-41F1-84CA-666301D54A13}"/>
    <dgm:cxn modelId="{DFA56071-17A5-447C-9A64-EEDB1B376B4A}" type="presOf" srcId="{E25A1A94-0CAA-443A-8812-3BFB0C0B1D7C}" destId="{418B0F01-C336-46C6-9394-51F21675A6C1}" srcOrd="0" destOrd="0" presId="urn:microsoft.com/office/officeart/2018/2/layout/IconVerticalSolidList"/>
    <dgm:cxn modelId="{810723E6-A449-4A54-AD2C-5E8C619043DA}" type="presOf" srcId="{4FBB0D33-2806-41A6-81AB-2C54658641D8}" destId="{7719FE37-98DC-496A-BE91-057165AF404B}" srcOrd="0" destOrd="0" presId="urn:microsoft.com/office/officeart/2018/2/layout/IconVerticalSolidList"/>
    <dgm:cxn modelId="{CD388D86-269B-4F40-899E-2778B2F8F873}" type="presParOf" srcId="{404A105F-D04D-4338-8672-9A5B1DFFF458}" destId="{C0C87B03-2937-47D5-BEEE-64D703B8EBA9}" srcOrd="0" destOrd="0" presId="urn:microsoft.com/office/officeart/2018/2/layout/IconVerticalSolidList"/>
    <dgm:cxn modelId="{C83A1897-959B-4E45-A8B0-59D8CA9E71D6}" type="presParOf" srcId="{C0C87B03-2937-47D5-BEEE-64D703B8EBA9}" destId="{29D5EEF9-EAF4-432F-A531-633B2266775B}" srcOrd="0" destOrd="0" presId="urn:microsoft.com/office/officeart/2018/2/layout/IconVerticalSolidList"/>
    <dgm:cxn modelId="{92CB3F20-00DF-4A13-A711-6536C8F21268}" type="presParOf" srcId="{C0C87B03-2937-47D5-BEEE-64D703B8EBA9}" destId="{2224529D-9EE9-4227-AAD4-7712CBE8FDBC}" srcOrd="1" destOrd="0" presId="urn:microsoft.com/office/officeart/2018/2/layout/IconVerticalSolidList"/>
    <dgm:cxn modelId="{FDF60182-076E-48DB-8DB3-645FBE0ED998}" type="presParOf" srcId="{C0C87B03-2937-47D5-BEEE-64D703B8EBA9}" destId="{26939CE0-BA53-484E-88ED-E26BB6405B4E}" srcOrd="2" destOrd="0" presId="urn:microsoft.com/office/officeart/2018/2/layout/IconVerticalSolidList"/>
    <dgm:cxn modelId="{0AB56EFB-FD23-42B0-B4E3-F28A1CB08FF5}" type="presParOf" srcId="{C0C87B03-2937-47D5-BEEE-64D703B8EBA9}" destId="{648793F3-F4A8-432F-A0DC-D5EBA622740C}" srcOrd="3" destOrd="0" presId="urn:microsoft.com/office/officeart/2018/2/layout/IconVerticalSolidList"/>
    <dgm:cxn modelId="{498FB39F-3107-49F3-B0A2-48FB3B627417}" type="presParOf" srcId="{404A105F-D04D-4338-8672-9A5B1DFFF458}" destId="{A45E594F-54C9-404B-920F-3BD5E6697F06}" srcOrd="1" destOrd="0" presId="urn:microsoft.com/office/officeart/2018/2/layout/IconVerticalSolidList"/>
    <dgm:cxn modelId="{132E02AE-92EB-4149-BB66-F05B47159AF6}" type="presParOf" srcId="{404A105F-D04D-4338-8672-9A5B1DFFF458}" destId="{7D222DE6-3448-47A7-9710-C59CB5E602A2}" srcOrd="2" destOrd="0" presId="urn:microsoft.com/office/officeart/2018/2/layout/IconVerticalSolidList"/>
    <dgm:cxn modelId="{6841465D-A6F6-4715-94E9-5647635DA608}" type="presParOf" srcId="{7D222DE6-3448-47A7-9710-C59CB5E602A2}" destId="{92EEAF12-FF5F-476E-B7B4-8B44103BF7F8}" srcOrd="0" destOrd="0" presId="urn:microsoft.com/office/officeart/2018/2/layout/IconVerticalSolidList"/>
    <dgm:cxn modelId="{FA7C2303-5CB5-46A7-9ABA-9F4FB8EDE176}" type="presParOf" srcId="{7D222DE6-3448-47A7-9710-C59CB5E602A2}" destId="{64C58BDA-0DD8-4E45-9607-1DCF06D6EAF9}" srcOrd="1" destOrd="0" presId="urn:microsoft.com/office/officeart/2018/2/layout/IconVerticalSolidList"/>
    <dgm:cxn modelId="{41B9724E-1445-4473-90E4-CF5CAEEEA194}" type="presParOf" srcId="{7D222DE6-3448-47A7-9710-C59CB5E602A2}" destId="{40D68E0A-7FCB-43F6-9F7E-97807F76996F}" srcOrd="2" destOrd="0" presId="urn:microsoft.com/office/officeart/2018/2/layout/IconVerticalSolidList"/>
    <dgm:cxn modelId="{FC8538A9-6B5C-4F6D-A68E-4B3BB9DF2E9E}" type="presParOf" srcId="{7D222DE6-3448-47A7-9710-C59CB5E602A2}" destId="{418B0F01-C336-46C6-9394-51F21675A6C1}" srcOrd="3" destOrd="0" presId="urn:microsoft.com/office/officeart/2018/2/layout/IconVerticalSolidList"/>
    <dgm:cxn modelId="{0CE62094-BA27-45B0-A197-E92F513315FB}" type="presParOf" srcId="{404A105F-D04D-4338-8672-9A5B1DFFF458}" destId="{109B0D19-9D71-462F-9F27-934CDFDDAD4A}" srcOrd="3" destOrd="0" presId="urn:microsoft.com/office/officeart/2018/2/layout/IconVerticalSolidList"/>
    <dgm:cxn modelId="{98CD8113-1B78-43AC-9B38-7CBA97A8BF32}" type="presParOf" srcId="{404A105F-D04D-4338-8672-9A5B1DFFF458}" destId="{1A919345-C328-4A66-B02B-3335A362F6CA}" srcOrd="4" destOrd="0" presId="urn:microsoft.com/office/officeart/2018/2/layout/IconVerticalSolidList"/>
    <dgm:cxn modelId="{EC0C9BB3-EDC5-45C9-A02D-07E46E0E0145}" type="presParOf" srcId="{1A919345-C328-4A66-B02B-3335A362F6CA}" destId="{FBC049CE-59BF-4EA9-9E08-731063AB0BE2}" srcOrd="0" destOrd="0" presId="urn:microsoft.com/office/officeart/2018/2/layout/IconVerticalSolidList"/>
    <dgm:cxn modelId="{F093B280-171F-478E-A9B9-A12025FCFFD3}" type="presParOf" srcId="{1A919345-C328-4A66-B02B-3335A362F6CA}" destId="{BF57275C-97A7-440A-9393-E6EEDF9D50B8}" srcOrd="1" destOrd="0" presId="urn:microsoft.com/office/officeart/2018/2/layout/IconVerticalSolidList"/>
    <dgm:cxn modelId="{5BF89F37-D810-4C98-9F4D-9EAA1EA05E40}" type="presParOf" srcId="{1A919345-C328-4A66-B02B-3335A362F6CA}" destId="{1F962967-4082-4A3B-95ED-A12E300BC919}" srcOrd="2" destOrd="0" presId="urn:microsoft.com/office/officeart/2018/2/layout/IconVerticalSolidList"/>
    <dgm:cxn modelId="{76F6A04B-46EB-410A-B61F-B189E9A19B52}" type="presParOf" srcId="{1A919345-C328-4A66-B02B-3335A362F6CA}" destId="{7719FE37-98DC-496A-BE91-057165AF40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D16A5-94F9-4770-B667-51892B876D68}">
      <dsp:nvSpPr>
        <dsp:cNvPr id="0" name=""/>
        <dsp:cNvSpPr/>
      </dsp:nvSpPr>
      <dsp:spPr>
        <a:xfrm>
          <a:off x="0" y="0"/>
          <a:ext cx="5445252" cy="0"/>
        </a:xfrm>
        <a:prstGeom prst="line">
          <a:avLst/>
        </a:prstGeom>
        <a:solidFill>
          <a:schemeClr val="accent2">
            <a:hueOff val="0"/>
            <a:satOff val="0"/>
            <a:lumOff val="0"/>
            <a:alphaOff val="0"/>
          </a:schemeClr>
        </a:solidFill>
        <a:ln w="48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40CE70-39DC-47F8-A402-3DA34B3EA6D6}">
      <dsp:nvSpPr>
        <dsp:cNvPr id="0" name=""/>
        <dsp:cNvSpPr/>
      </dsp:nvSpPr>
      <dsp:spPr>
        <a:xfrm>
          <a:off x="0" y="0"/>
          <a:ext cx="5445252"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Once exchange of contracts has taken place, the sale and purchase transaction is legally binding. </a:t>
          </a:r>
          <a:endParaRPr lang="en-US" sz="1600" kern="1200"/>
        </a:p>
      </dsp:txBody>
      <dsp:txXfrm>
        <a:off x="0" y="0"/>
        <a:ext cx="5445252" cy="1143000"/>
      </dsp:txXfrm>
    </dsp:sp>
    <dsp:sp modelId="{E8BCC47A-E511-4B16-9E40-B4C3B06BCF2F}">
      <dsp:nvSpPr>
        <dsp:cNvPr id="0" name=""/>
        <dsp:cNvSpPr/>
      </dsp:nvSpPr>
      <dsp:spPr>
        <a:xfrm>
          <a:off x="0" y="1143000"/>
          <a:ext cx="5445252" cy="0"/>
        </a:xfrm>
        <a:prstGeom prst="line">
          <a:avLst/>
        </a:prstGeom>
        <a:solidFill>
          <a:schemeClr val="accent2">
            <a:hueOff val="0"/>
            <a:satOff val="0"/>
            <a:lumOff val="0"/>
            <a:alphaOff val="0"/>
          </a:schemeClr>
        </a:solidFill>
        <a:ln w="48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EBFF9C-16C4-404C-8EEA-A2F6E61E3B5D}">
      <dsp:nvSpPr>
        <dsp:cNvPr id="0" name=""/>
        <dsp:cNvSpPr/>
      </dsp:nvSpPr>
      <dsp:spPr>
        <a:xfrm>
          <a:off x="0" y="1143000"/>
          <a:ext cx="5445252"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The completion date has been inserted into the contract and is thus fixed. </a:t>
          </a:r>
          <a:endParaRPr lang="en-US" sz="1600" kern="1200"/>
        </a:p>
      </dsp:txBody>
      <dsp:txXfrm>
        <a:off x="0" y="1143000"/>
        <a:ext cx="5445252" cy="1143000"/>
      </dsp:txXfrm>
    </dsp:sp>
    <dsp:sp modelId="{36BF66B0-1704-402A-A9ED-ACB68590E403}">
      <dsp:nvSpPr>
        <dsp:cNvPr id="0" name=""/>
        <dsp:cNvSpPr/>
      </dsp:nvSpPr>
      <dsp:spPr>
        <a:xfrm>
          <a:off x="0" y="2286000"/>
          <a:ext cx="5445252" cy="0"/>
        </a:xfrm>
        <a:prstGeom prst="line">
          <a:avLst/>
        </a:prstGeom>
        <a:solidFill>
          <a:schemeClr val="accent2">
            <a:hueOff val="0"/>
            <a:satOff val="0"/>
            <a:lumOff val="0"/>
            <a:alphaOff val="0"/>
          </a:schemeClr>
        </a:solidFill>
        <a:ln w="48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F5D58-ED4D-4797-BD47-4D58A87CDB41}">
      <dsp:nvSpPr>
        <dsp:cNvPr id="0" name=""/>
        <dsp:cNvSpPr/>
      </dsp:nvSpPr>
      <dsp:spPr>
        <a:xfrm>
          <a:off x="0" y="2286000"/>
          <a:ext cx="5445252"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In many conveyancing transactions, there is usually one or two weeks between exchange of contracts and completion. </a:t>
          </a:r>
          <a:endParaRPr lang="en-US" sz="1600" kern="1200"/>
        </a:p>
      </dsp:txBody>
      <dsp:txXfrm>
        <a:off x="0" y="2286000"/>
        <a:ext cx="5445252" cy="1143000"/>
      </dsp:txXfrm>
    </dsp:sp>
    <dsp:sp modelId="{ABD84CA2-FCA6-4DF8-99F2-819C0F05D9A5}">
      <dsp:nvSpPr>
        <dsp:cNvPr id="0" name=""/>
        <dsp:cNvSpPr/>
      </dsp:nvSpPr>
      <dsp:spPr>
        <a:xfrm>
          <a:off x="0" y="3429000"/>
          <a:ext cx="5445252" cy="0"/>
        </a:xfrm>
        <a:prstGeom prst="line">
          <a:avLst/>
        </a:prstGeom>
        <a:solidFill>
          <a:schemeClr val="accent2">
            <a:hueOff val="0"/>
            <a:satOff val="0"/>
            <a:lumOff val="0"/>
            <a:alphaOff val="0"/>
          </a:schemeClr>
        </a:solidFill>
        <a:ln w="48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13CCBA-AE85-420D-B059-28FFD6E65121}">
      <dsp:nvSpPr>
        <dsp:cNvPr id="0" name=""/>
        <dsp:cNvSpPr/>
      </dsp:nvSpPr>
      <dsp:spPr>
        <a:xfrm>
          <a:off x="0" y="3429000"/>
          <a:ext cx="5445252"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a:t>
          </a:r>
          <a:r>
            <a:rPr lang="en-GB" sz="1600" b="0" i="0" kern="1200"/>
            <a:t>his gives the parties to the contract the chance to firm up removal arrangements and stop packing their boxes whilst their conveyancers carry out some very important steps to prepare for completion.</a:t>
          </a:r>
          <a:endParaRPr lang="en-US" sz="1600" kern="1200"/>
        </a:p>
      </dsp:txBody>
      <dsp:txXfrm>
        <a:off x="0" y="3429000"/>
        <a:ext cx="5445252" cy="1143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5EEF9-EAF4-432F-A531-633B2266775B}">
      <dsp:nvSpPr>
        <dsp:cNvPr id="0" name=""/>
        <dsp:cNvSpPr/>
      </dsp:nvSpPr>
      <dsp:spPr>
        <a:xfrm>
          <a:off x="0" y="558"/>
          <a:ext cx="9982200" cy="13059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4529D-9EE9-4227-AAD4-7712CBE8FDBC}">
      <dsp:nvSpPr>
        <dsp:cNvPr id="0" name=""/>
        <dsp:cNvSpPr/>
      </dsp:nvSpPr>
      <dsp:spPr>
        <a:xfrm>
          <a:off x="395054" y="294400"/>
          <a:ext cx="718281" cy="718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48793F3-F4A8-432F-A0DC-D5EBA622740C}">
      <dsp:nvSpPr>
        <dsp:cNvPr id="0" name=""/>
        <dsp:cNvSpPr/>
      </dsp:nvSpPr>
      <dsp:spPr>
        <a:xfrm>
          <a:off x="1508391" y="558"/>
          <a:ext cx="847380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844550">
            <a:lnSpc>
              <a:spcPct val="90000"/>
            </a:lnSpc>
            <a:spcBef>
              <a:spcPct val="0"/>
            </a:spcBef>
            <a:spcAft>
              <a:spcPct val="35000"/>
            </a:spcAft>
            <a:buNone/>
          </a:pPr>
          <a:r>
            <a:rPr lang="en-GB" sz="1900" b="1" i="0" kern="1200"/>
            <a:t>The buyer’s conveyancer makes pre-completion searches</a:t>
          </a:r>
          <a:endParaRPr lang="en-US" sz="1900" kern="1200"/>
        </a:p>
      </dsp:txBody>
      <dsp:txXfrm>
        <a:off x="1508391" y="558"/>
        <a:ext cx="8473808" cy="1305966"/>
      </dsp:txXfrm>
    </dsp:sp>
    <dsp:sp modelId="{92EEAF12-FF5F-476E-B7B4-8B44103BF7F8}">
      <dsp:nvSpPr>
        <dsp:cNvPr id="0" name=""/>
        <dsp:cNvSpPr/>
      </dsp:nvSpPr>
      <dsp:spPr>
        <a:xfrm>
          <a:off x="0" y="1633016"/>
          <a:ext cx="9982200" cy="13059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C58BDA-0DD8-4E45-9607-1DCF06D6EAF9}">
      <dsp:nvSpPr>
        <dsp:cNvPr id="0" name=""/>
        <dsp:cNvSpPr/>
      </dsp:nvSpPr>
      <dsp:spPr>
        <a:xfrm>
          <a:off x="395054" y="1926859"/>
          <a:ext cx="718281" cy="718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18B0F01-C336-46C6-9394-51F21675A6C1}">
      <dsp:nvSpPr>
        <dsp:cNvPr id="0" name=""/>
        <dsp:cNvSpPr/>
      </dsp:nvSpPr>
      <dsp:spPr>
        <a:xfrm>
          <a:off x="1508391" y="1633016"/>
          <a:ext cx="847380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844550">
            <a:lnSpc>
              <a:spcPct val="90000"/>
            </a:lnSpc>
            <a:spcBef>
              <a:spcPct val="0"/>
            </a:spcBef>
            <a:spcAft>
              <a:spcPct val="35000"/>
            </a:spcAft>
            <a:buNone/>
          </a:pPr>
          <a:r>
            <a:rPr lang="en-GB" sz="1900" b="0" i="0" kern="1200"/>
            <a:t>These should not be confused with pre-contract searches (e.g. the local search). </a:t>
          </a:r>
          <a:endParaRPr lang="en-US" sz="1900" kern="1200"/>
        </a:p>
      </dsp:txBody>
      <dsp:txXfrm>
        <a:off x="1508391" y="1633016"/>
        <a:ext cx="8473808" cy="1305966"/>
      </dsp:txXfrm>
    </dsp:sp>
    <dsp:sp modelId="{FBC049CE-59BF-4EA9-9E08-731063AB0BE2}">
      <dsp:nvSpPr>
        <dsp:cNvPr id="0" name=""/>
        <dsp:cNvSpPr/>
      </dsp:nvSpPr>
      <dsp:spPr>
        <a:xfrm>
          <a:off x="0" y="3265475"/>
          <a:ext cx="9982200" cy="13059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7275C-97A7-440A-9393-E6EEDF9D50B8}">
      <dsp:nvSpPr>
        <dsp:cNvPr id="0" name=""/>
        <dsp:cNvSpPr/>
      </dsp:nvSpPr>
      <dsp:spPr>
        <a:xfrm>
          <a:off x="395054" y="3559317"/>
          <a:ext cx="718281" cy="718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719FE37-98DC-496A-BE91-057165AF404B}">
      <dsp:nvSpPr>
        <dsp:cNvPr id="0" name=""/>
        <dsp:cNvSpPr/>
      </dsp:nvSpPr>
      <dsp:spPr>
        <a:xfrm>
          <a:off x="1508391" y="3265475"/>
          <a:ext cx="847380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844550">
            <a:lnSpc>
              <a:spcPct val="90000"/>
            </a:lnSpc>
            <a:spcBef>
              <a:spcPct val="0"/>
            </a:spcBef>
            <a:spcAft>
              <a:spcPct val="35000"/>
            </a:spcAft>
            <a:buNone/>
          </a:pPr>
          <a:r>
            <a:rPr lang="en-GB" sz="1900" b="0" i="0" kern="1200"/>
            <a:t>Pre-completion searches are made between exchange and completion, traditionally about 10 days before the agreed completion date (although the exact timing will vary according to the circumstances).</a:t>
          </a:r>
          <a:endParaRPr lang="en-US" sz="1900" kern="1200"/>
        </a:p>
      </dsp:txBody>
      <dsp:txXfrm>
        <a:off x="1508391" y="3265475"/>
        <a:ext cx="8473808" cy="13059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11/21/2022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11/21/2022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The replies should only be signed by a person with authority to give undertakings on behalf of the firm (e.g. the seller’s conveyancer or another authorised member of staff). With authority from the firm, a conveyancer’s employee can give an undertaking in the name of the firm. The firm is bound to the same extent as if a partner in the firm had given the undertaking. If an undertaking is breached this is regarded as a very serious matter, hence the prominent warning on the form. If an undertaking is given, every partner in the firm is responsible for ensuring compliance. If the undertaking is breached, the partners could be ordered by the court to make good the breach (which could involve the conveyancers in paying off the mortgage from their own resources). They could also be disciplined by the SRA or, in extreme cases, imprisoned. An employed conveyancer could also face disciplinary action by the SRA, the firm would still be bound and the partners could face the above courses of action.</a:t>
            </a:r>
          </a:p>
          <a:p>
            <a:pPr algn="just"/>
            <a:r>
              <a:rPr lang="en-GB" b="0" i="0" dirty="0">
                <a:solidFill>
                  <a:srgbClr val="000000"/>
                </a:solidFill>
                <a:effectLst/>
                <a:latin typeface="Allerta"/>
              </a:rPr>
              <a:t>The replies must also be dated.</a:t>
            </a:r>
          </a:p>
          <a:p>
            <a:pPr algn="just"/>
            <a:r>
              <a:rPr lang="en-GB" b="0" i="0" dirty="0">
                <a:solidFill>
                  <a:srgbClr val="000000"/>
                </a:solidFill>
                <a:effectLst/>
                <a:latin typeface="Allerta"/>
              </a:rPr>
              <a:t>Form TA13 must be used where the Protocol is adopted, but is commonly used in non-Protocol transactions as well.</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138655895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11/21/2022</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11/21/2022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11/21/2022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11/21/2022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11/21/2022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11/21/2022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11/21/2022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11/21/2022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11/21/2022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11/21/2022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11/21/2022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11/21/2022</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overnment/publications/official-search-with-priority-whole-title-os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12116/K16__2019-07-01_.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lstStyle/>
          <a:p>
            <a:r>
              <a:rPr lang="en-US" dirty="0"/>
              <a:t>Preparing for completion</a:t>
            </a:r>
          </a:p>
        </p:txBody>
      </p:sp>
      <p:sp>
        <p:nvSpPr>
          <p:cNvPr id="7" name="Subtitle 6"/>
          <p:cNvSpPr>
            <a:spLocks noGrp="1"/>
          </p:cNvSpPr>
          <p:nvPr>
            <p:ph type="subTitle" idx="1"/>
          </p:nvPr>
        </p:nvSpPr>
        <p:spPr/>
        <p:txBody>
          <a:bodyPr/>
          <a:lstStyle/>
          <a:p>
            <a:r>
              <a:rPr lang="en-US" dirty="0"/>
              <a:t>BMLW6003 Conveyancing</a:t>
            </a:r>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04900" y="76200"/>
            <a:ext cx="9980682" cy="1096962"/>
          </a:xfrm>
        </p:spPr>
        <p:txBody>
          <a:bodyPr anchor="b">
            <a:normAutofit/>
          </a:bodyPr>
          <a:lstStyle/>
          <a:p>
            <a:r>
              <a:rPr lang="en-US" dirty="0"/>
              <a:t>Aims and Learning Outcomes</a:t>
            </a:r>
          </a:p>
        </p:txBody>
      </p:sp>
      <p:sp>
        <p:nvSpPr>
          <p:cNvPr id="14" name="Content Placeholder 13"/>
          <p:cNvSpPr>
            <a:spLocks noGrp="1"/>
          </p:cNvSpPr>
          <p:nvPr>
            <p:ph sz="half" idx="1"/>
          </p:nvPr>
        </p:nvSpPr>
        <p:spPr>
          <a:xfrm>
            <a:off x="1104900" y="1600200"/>
            <a:ext cx="4914900" cy="4571999"/>
          </a:xfrm>
        </p:spPr>
        <p:txBody>
          <a:bodyPr>
            <a:normAutofit/>
          </a:bodyPr>
          <a:lstStyle/>
          <a:p>
            <a:pPr>
              <a:buFont typeface="Arial" panose="020B0604020202020204" pitchFamily="34" charset="0"/>
              <a:buChar char="•"/>
            </a:pPr>
            <a:r>
              <a:rPr lang="en-GB" b="0" i="0">
                <a:effectLst/>
              </a:rPr>
              <a:t>To understand: -</a:t>
            </a:r>
          </a:p>
          <a:p>
            <a:pPr>
              <a:buFont typeface="Arial" panose="020B0604020202020204" pitchFamily="34" charset="0"/>
              <a:buChar char="•"/>
            </a:pPr>
            <a:r>
              <a:rPr lang="en-GB" b="0" i="0">
                <a:effectLst/>
              </a:rPr>
              <a:t>the steps to be taken by the seller’s conveyancer between exchange and completion,</a:t>
            </a:r>
          </a:p>
          <a:p>
            <a:pPr>
              <a:buFont typeface="Arial" panose="020B0604020202020204" pitchFamily="34" charset="0"/>
              <a:buChar char="•"/>
            </a:pPr>
            <a:r>
              <a:rPr lang="en-GB" b="0" i="0">
                <a:effectLst/>
              </a:rPr>
              <a:t>the steps to be taken by the buyer’s conveyancer between exchange and completion – including the pre-completion searches, and</a:t>
            </a:r>
          </a:p>
          <a:p>
            <a:pPr>
              <a:buFont typeface="Arial" panose="020B0604020202020204" pitchFamily="34" charset="0"/>
              <a:buChar char="•"/>
            </a:pPr>
            <a:r>
              <a:rPr lang="en-GB"/>
              <a:t>How to draft</a:t>
            </a:r>
            <a:r>
              <a:rPr lang="en-GB" b="0" i="0">
                <a:effectLst/>
              </a:rPr>
              <a:t> the transfer.</a:t>
            </a:r>
          </a:p>
        </p:txBody>
      </p:sp>
      <p:pic>
        <p:nvPicPr>
          <p:cNvPr id="1026" name="Picture 2" descr="Image result for aims">
            <a:extLst>
              <a:ext uri="{FF2B5EF4-FFF2-40B4-BE49-F238E27FC236}">
                <a16:creationId xmlns:a16="http://schemas.microsoft.com/office/drawing/2014/main" id="{C95EA349-08ED-0DFD-44D6-8ACEC68E28A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559550" y="1600200"/>
            <a:ext cx="4140199" cy="457199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74A2B-7EAE-569A-EBD9-8517947939A2}"/>
              </a:ext>
            </a:extLst>
          </p:cNvPr>
          <p:cNvSpPr>
            <a:spLocks noGrp="1"/>
          </p:cNvSpPr>
          <p:nvPr>
            <p:ph type="title"/>
          </p:nvPr>
        </p:nvSpPr>
        <p:spPr>
          <a:xfrm>
            <a:off x="1104900" y="76200"/>
            <a:ext cx="9980682" cy="1096962"/>
          </a:xfrm>
        </p:spPr>
        <p:txBody>
          <a:bodyPr anchor="b">
            <a:normAutofit/>
          </a:bodyPr>
          <a:lstStyle/>
          <a:p>
            <a:r>
              <a:rPr lang="en-GB" dirty="0"/>
              <a:t>Introduction</a:t>
            </a:r>
          </a:p>
        </p:txBody>
      </p:sp>
      <p:sp>
        <p:nvSpPr>
          <p:cNvPr id="9" name="Text Placeholder 2">
            <a:extLst>
              <a:ext uri="{FF2B5EF4-FFF2-40B4-BE49-F238E27FC236}">
                <a16:creationId xmlns:a16="http://schemas.microsoft.com/office/drawing/2014/main" id="{DABA725A-5BBD-9846-3C02-23BBFF3FEDE1}"/>
              </a:ext>
            </a:extLst>
          </p:cNvPr>
          <p:cNvSpPr>
            <a:spLocks noGrp="1"/>
          </p:cNvSpPr>
          <p:nvPr>
            <p:ph type="body" sz="half" idx="2"/>
          </p:nvPr>
        </p:nvSpPr>
        <p:spPr>
          <a:xfrm>
            <a:off x="-2095500" y="1173162"/>
            <a:ext cx="4384548" cy="4572000"/>
          </a:xfrm>
        </p:spPr>
        <p:txBody>
          <a:bodyPr/>
          <a:lstStyle/>
          <a:p>
            <a:endParaRPr lang="en-US" dirty="0"/>
          </a:p>
        </p:txBody>
      </p:sp>
      <p:graphicFrame>
        <p:nvGraphicFramePr>
          <p:cNvPr id="5" name="Content Placeholder 2">
            <a:extLst>
              <a:ext uri="{FF2B5EF4-FFF2-40B4-BE49-F238E27FC236}">
                <a16:creationId xmlns:a16="http://schemas.microsoft.com/office/drawing/2014/main" id="{CB4E5789-1CCF-DD4D-93B3-6189C7F105B3}"/>
              </a:ext>
            </a:extLst>
          </p:cNvPr>
          <p:cNvGraphicFramePr>
            <a:graphicFrameLocks noGrp="1"/>
          </p:cNvGraphicFramePr>
          <p:nvPr>
            <p:ph idx="1"/>
            <p:extLst>
              <p:ext uri="{D42A27DB-BD31-4B8C-83A1-F6EECF244321}">
                <p14:modId xmlns:p14="http://schemas.microsoft.com/office/powerpoint/2010/main" val="3745412541"/>
              </p:ext>
            </p:extLst>
          </p:nvPr>
        </p:nvGraphicFramePr>
        <p:xfrm>
          <a:off x="5641848" y="1600199"/>
          <a:ext cx="5445252" cy="45720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Image result for introduction">
            <a:extLst>
              <a:ext uri="{FF2B5EF4-FFF2-40B4-BE49-F238E27FC236}">
                <a16:creationId xmlns:a16="http://schemas.microsoft.com/office/drawing/2014/main" id="{1A2D8AC6-1CE7-AD34-6F2C-003B726E545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90700" y="2144712"/>
            <a:ext cx="22098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122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FF27C-A01E-EBA3-2B0B-C4BFBE5DB0DE}"/>
              </a:ext>
            </a:extLst>
          </p:cNvPr>
          <p:cNvSpPr>
            <a:spLocks noGrp="1"/>
          </p:cNvSpPr>
          <p:nvPr>
            <p:ph type="title"/>
          </p:nvPr>
        </p:nvSpPr>
        <p:spPr/>
        <p:txBody>
          <a:bodyPr/>
          <a:lstStyle/>
          <a:p>
            <a:r>
              <a:rPr lang="en-GB" dirty="0"/>
              <a:t>Preparing to Complete on a Sale (1) </a:t>
            </a:r>
          </a:p>
        </p:txBody>
      </p:sp>
      <p:sp>
        <p:nvSpPr>
          <p:cNvPr id="3" name="Content Placeholder 2">
            <a:extLst>
              <a:ext uri="{FF2B5EF4-FFF2-40B4-BE49-F238E27FC236}">
                <a16:creationId xmlns:a16="http://schemas.microsoft.com/office/drawing/2014/main" id="{D934DD17-0CEB-F778-3140-C8FA3CC511C1}"/>
              </a:ext>
            </a:extLst>
          </p:cNvPr>
          <p:cNvSpPr>
            <a:spLocks noGrp="1"/>
          </p:cNvSpPr>
          <p:nvPr>
            <p:ph idx="1"/>
          </p:nvPr>
        </p:nvSpPr>
        <p:spPr/>
        <p:txBody>
          <a:bodyPr/>
          <a:lstStyle/>
          <a:p>
            <a:pPr algn="l"/>
            <a:r>
              <a:rPr lang="en-GB" b="1" i="0" dirty="0">
                <a:solidFill>
                  <a:srgbClr val="F0552B"/>
                </a:solidFill>
                <a:effectLst/>
                <a:latin typeface="Allerta"/>
              </a:rPr>
              <a:t> Steps where the seller’s mortgage has to be paid off</a:t>
            </a:r>
          </a:p>
          <a:p>
            <a:pPr algn="just"/>
            <a:r>
              <a:rPr lang="en-GB" dirty="0">
                <a:effectLst/>
                <a:latin typeface="Allerta"/>
              </a:rPr>
              <a:t>The seller’s conveyancer will obtain an up-to-date repayment figure for use on completion. They will also prepare an undertaking to be handed to the buyer’s conveyancer on completion, promising to discharge the mortgage and provide evidence of repayment.</a:t>
            </a:r>
          </a:p>
          <a:p>
            <a:pPr algn="l"/>
            <a:r>
              <a:rPr lang="en-GB" b="1" i="0" dirty="0">
                <a:solidFill>
                  <a:srgbClr val="F0552B"/>
                </a:solidFill>
                <a:effectLst/>
                <a:latin typeface="Allerta"/>
              </a:rPr>
              <a:t>Approving the TR1 and obtain the seller’s signature</a:t>
            </a:r>
          </a:p>
          <a:p>
            <a:pPr algn="just"/>
            <a:r>
              <a:rPr lang="en-GB" dirty="0">
                <a:effectLst/>
                <a:latin typeface="Allerta"/>
              </a:rPr>
              <a:t>The seller’s conveyancer will return a copy of the transfer to the buyer’s conveyancer, duly approved, or with suggested amendments.</a:t>
            </a:r>
          </a:p>
          <a:p>
            <a:pPr algn="just"/>
            <a:r>
              <a:rPr lang="en-GB" dirty="0">
                <a:effectLst/>
                <a:latin typeface="Allerta"/>
              </a:rPr>
              <a:t>This is usually returned at the same time as the replies to the Completion Information and Undertakings Form (TA13). If there are to be amendments, the parties will discuss these and reach a final draft.</a:t>
            </a:r>
          </a:p>
          <a:p>
            <a:pPr algn="just"/>
            <a:r>
              <a:rPr lang="en-GB" dirty="0">
                <a:effectLst/>
                <a:latin typeface="Allerta"/>
              </a:rPr>
              <a:t>The seller must execute (sign) the transfer before completion.</a:t>
            </a:r>
          </a:p>
          <a:p>
            <a:endParaRPr lang="en-GB" dirty="0"/>
          </a:p>
        </p:txBody>
      </p:sp>
    </p:spTree>
    <p:extLst>
      <p:ext uri="{BB962C8B-B14F-4D97-AF65-F5344CB8AC3E}">
        <p14:creationId xmlns:p14="http://schemas.microsoft.com/office/powerpoint/2010/main" val="182504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A70ED-2614-2267-3447-F3534BCEB495}"/>
              </a:ext>
            </a:extLst>
          </p:cNvPr>
          <p:cNvSpPr>
            <a:spLocks noGrp="1"/>
          </p:cNvSpPr>
          <p:nvPr>
            <p:ph type="title"/>
          </p:nvPr>
        </p:nvSpPr>
        <p:spPr/>
        <p:txBody>
          <a:bodyPr/>
          <a:lstStyle/>
          <a:p>
            <a:r>
              <a:rPr lang="en-GB" dirty="0"/>
              <a:t>Preparing for Completion on a Sale (2)</a:t>
            </a:r>
          </a:p>
        </p:txBody>
      </p:sp>
      <p:sp>
        <p:nvSpPr>
          <p:cNvPr id="3" name="Content Placeholder 2">
            <a:extLst>
              <a:ext uri="{FF2B5EF4-FFF2-40B4-BE49-F238E27FC236}">
                <a16:creationId xmlns:a16="http://schemas.microsoft.com/office/drawing/2014/main" id="{F547F21F-CFDD-3155-C567-591970422CDE}"/>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000000"/>
                </a:solidFill>
                <a:effectLst/>
                <a:latin typeface="Allerta"/>
              </a:rPr>
              <a:t>(1)    </a:t>
            </a:r>
            <a:r>
              <a:rPr lang="en-GB" b="1" i="0" dirty="0">
                <a:solidFill>
                  <a:srgbClr val="000000"/>
                </a:solidFill>
                <a:effectLst/>
                <a:latin typeface="Allerta"/>
              </a:rPr>
              <a:t>Completion preparations</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Several matters must be organised:</a:t>
            </a:r>
          </a:p>
          <a:p>
            <a:pPr marL="742950" lvl="1" indent="-285750" algn="l">
              <a:buFont typeface="Arial" panose="020B0604020202020204" pitchFamily="34" charset="0"/>
              <a:buChar char="•"/>
            </a:pPr>
            <a:r>
              <a:rPr lang="en-GB" b="0" i="0" dirty="0">
                <a:solidFill>
                  <a:srgbClr val="000000"/>
                </a:solidFill>
                <a:effectLst/>
                <a:latin typeface="Allerta"/>
              </a:rPr>
              <a:t>(a)   arrangements for handing over the keys (e.g. by the estate agent);</a:t>
            </a:r>
          </a:p>
          <a:p>
            <a:pPr marL="742950" lvl="1" indent="-285750" algn="l">
              <a:buFont typeface="Arial" panose="020B0604020202020204" pitchFamily="34" charset="0"/>
              <a:buChar char="•"/>
            </a:pPr>
            <a:r>
              <a:rPr lang="en-GB" b="0" i="0" dirty="0">
                <a:solidFill>
                  <a:srgbClr val="000000"/>
                </a:solidFill>
                <a:effectLst/>
                <a:latin typeface="Allerta"/>
              </a:rPr>
              <a:t>(b)   arrangements for completion itself (e.g. collating the documents to be handed over); and</a:t>
            </a:r>
          </a:p>
          <a:p>
            <a:pPr marL="742950" lvl="1" indent="-285750" algn="l">
              <a:buFont typeface="Arial" panose="020B0604020202020204" pitchFamily="34" charset="0"/>
              <a:buChar char="•"/>
            </a:pPr>
            <a:r>
              <a:rPr lang="en-GB" b="0" i="0" dirty="0">
                <a:solidFill>
                  <a:srgbClr val="000000"/>
                </a:solidFill>
                <a:effectLst/>
                <a:latin typeface="Allerta"/>
              </a:rPr>
              <a:t>(c)   agreeing the mechanics of completion with the buyer’s conveyancer.</a:t>
            </a:r>
          </a:p>
          <a:p>
            <a:pPr algn="l">
              <a:buFont typeface="Arial" panose="020B0604020202020204" pitchFamily="34" charset="0"/>
              <a:buChar char="•"/>
            </a:pPr>
            <a:r>
              <a:rPr lang="en-GB" b="0" i="0" dirty="0">
                <a:solidFill>
                  <a:srgbClr val="000000"/>
                </a:solidFill>
                <a:effectLst/>
                <a:latin typeface="Allerta"/>
              </a:rPr>
              <a:t>(2)    </a:t>
            </a:r>
            <a:r>
              <a:rPr lang="en-GB" b="1" i="0" dirty="0">
                <a:solidFill>
                  <a:srgbClr val="000000"/>
                </a:solidFill>
                <a:effectLst/>
                <a:latin typeface="Allerta"/>
              </a:rPr>
              <a:t>Sending the seller client a financial (completion) statement and itemised bill</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The statement should show:</a:t>
            </a:r>
          </a:p>
          <a:p>
            <a:pPr marL="742950" lvl="1" indent="-285750" algn="l">
              <a:buFont typeface="Arial" panose="020B0604020202020204" pitchFamily="34" charset="0"/>
              <a:buChar char="•"/>
            </a:pPr>
            <a:r>
              <a:rPr lang="en-GB" b="0" i="0" dirty="0">
                <a:solidFill>
                  <a:srgbClr val="000000"/>
                </a:solidFill>
                <a:effectLst/>
                <a:latin typeface="Allerta"/>
              </a:rPr>
              <a:t>(a)   the sale price;</a:t>
            </a:r>
          </a:p>
          <a:p>
            <a:pPr marL="742950" lvl="1" indent="-285750" algn="l">
              <a:buFont typeface="Arial" panose="020B0604020202020204" pitchFamily="34" charset="0"/>
              <a:buChar char="•"/>
            </a:pPr>
            <a:r>
              <a:rPr lang="en-GB" b="0" i="0" dirty="0">
                <a:solidFill>
                  <a:srgbClr val="000000"/>
                </a:solidFill>
                <a:effectLst/>
                <a:latin typeface="Allerta"/>
              </a:rPr>
              <a:t>(b)   all deductions; and</a:t>
            </a:r>
          </a:p>
          <a:p>
            <a:pPr marL="742950" lvl="1" indent="-285750" algn="l">
              <a:buFont typeface="Arial" panose="020B0604020202020204" pitchFamily="34" charset="0"/>
              <a:buChar char="•"/>
            </a:pPr>
            <a:r>
              <a:rPr lang="en-GB" b="0" i="0" dirty="0">
                <a:solidFill>
                  <a:srgbClr val="000000"/>
                </a:solidFill>
                <a:effectLst/>
                <a:latin typeface="Allerta"/>
              </a:rPr>
              <a:t>(c)   the net amount due to the client.</a:t>
            </a:r>
          </a:p>
          <a:p>
            <a:pPr algn="l">
              <a:buFont typeface="Arial" panose="020B0604020202020204" pitchFamily="34" charset="0"/>
              <a:buChar char="•"/>
            </a:pPr>
            <a:r>
              <a:rPr lang="en-GB" b="0" i="0" dirty="0">
                <a:solidFill>
                  <a:srgbClr val="000000"/>
                </a:solidFill>
                <a:effectLst/>
                <a:latin typeface="Allerta"/>
              </a:rPr>
              <a:t>Deductions may include:</a:t>
            </a:r>
          </a:p>
          <a:p>
            <a:pPr marL="742950" lvl="1" indent="-285750" algn="l">
              <a:buFont typeface="Arial" panose="020B0604020202020204" pitchFamily="34" charset="0"/>
              <a:buChar char="•"/>
            </a:pPr>
            <a:r>
              <a:rPr lang="en-GB" b="0" i="0" dirty="0">
                <a:solidFill>
                  <a:srgbClr val="000000"/>
                </a:solidFill>
                <a:effectLst/>
                <a:latin typeface="Allerta"/>
              </a:rPr>
              <a:t>(a)   costs and disbursements (to be itemised in a separate bill);</a:t>
            </a:r>
          </a:p>
          <a:p>
            <a:pPr marL="742950" lvl="1" indent="-285750" algn="l">
              <a:buFont typeface="Arial" panose="020B0604020202020204" pitchFamily="34" charset="0"/>
              <a:buChar char="•"/>
            </a:pPr>
            <a:r>
              <a:rPr lang="en-GB" b="0" i="0" dirty="0">
                <a:solidFill>
                  <a:srgbClr val="000000"/>
                </a:solidFill>
                <a:effectLst/>
                <a:latin typeface="Allerta"/>
              </a:rPr>
              <a:t>(b)   mortgage redemption payment; and</a:t>
            </a:r>
          </a:p>
          <a:p>
            <a:pPr marL="742950" lvl="1" indent="-285750" algn="l">
              <a:buFont typeface="Arial" panose="020B0604020202020204" pitchFamily="34" charset="0"/>
              <a:buChar char="•"/>
            </a:pPr>
            <a:r>
              <a:rPr lang="en-GB" b="0" i="0" dirty="0">
                <a:solidFill>
                  <a:srgbClr val="000000"/>
                </a:solidFill>
                <a:effectLst/>
                <a:latin typeface="Allerta"/>
              </a:rPr>
              <a:t>(c)   estate agent’s fees (as long as the client has checked and authorised these).</a:t>
            </a:r>
          </a:p>
          <a:p>
            <a:endParaRPr lang="en-GB" dirty="0"/>
          </a:p>
        </p:txBody>
      </p:sp>
    </p:spTree>
    <p:extLst>
      <p:ext uri="{BB962C8B-B14F-4D97-AF65-F5344CB8AC3E}">
        <p14:creationId xmlns:p14="http://schemas.microsoft.com/office/powerpoint/2010/main" val="403146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733D-064B-C03A-5EC2-B25861AF0D40}"/>
              </a:ext>
            </a:extLst>
          </p:cNvPr>
          <p:cNvSpPr>
            <a:spLocks noGrp="1"/>
          </p:cNvSpPr>
          <p:nvPr>
            <p:ph type="title"/>
          </p:nvPr>
        </p:nvSpPr>
        <p:spPr/>
        <p:txBody>
          <a:bodyPr/>
          <a:lstStyle/>
          <a:p>
            <a:r>
              <a:rPr lang="en-GB" dirty="0"/>
              <a:t>Form TA13 - see specimen copy on Moodle</a:t>
            </a:r>
          </a:p>
        </p:txBody>
      </p:sp>
      <p:sp>
        <p:nvSpPr>
          <p:cNvPr id="3" name="Content Placeholder 2">
            <a:extLst>
              <a:ext uri="{FF2B5EF4-FFF2-40B4-BE49-F238E27FC236}">
                <a16:creationId xmlns:a16="http://schemas.microsoft.com/office/drawing/2014/main" id="{755F7A1C-B5E0-2FE1-075A-115879041BB4}"/>
              </a:ext>
            </a:extLst>
          </p:cNvPr>
          <p:cNvSpPr>
            <a:spLocks noGrp="1"/>
          </p:cNvSpPr>
          <p:nvPr>
            <p:ph idx="1"/>
          </p:nvPr>
        </p:nvSpPr>
        <p:spPr/>
        <p:txBody>
          <a:bodyPr>
            <a:normAutofit fontScale="47500" lnSpcReduction="20000"/>
          </a:bodyPr>
          <a:lstStyle/>
          <a:p>
            <a:pPr algn="just"/>
            <a:r>
              <a:rPr lang="en-GB" sz="2500" b="0" i="0" dirty="0">
                <a:solidFill>
                  <a:srgbClr val="000000"/>
                </a:solidFill>
                <a:effectLst/>
                <a:latin typeface="Allerta"/>
              </a:rPr>
              <a:t>The buyer’s conveyancer now sends a standard form, in duplicate, to the seller’s conveyancer. The form poses a number of questions that are relevant to pre-completion procedures.</a:t>
            </a:r>
          </a:p>
          <a:p>
            <a:pPr algn="just"/>
            <a:r>
              <a:rPr lang="en-GB" sz="2500" b="0" i="0" dirty="0">
                <a:solidFill>
                  <a:srgbClr val="000000"/>
                </a:solidFill>
                <a:effectLst/>
                <a:latin typeface="Allerta"/>
              </a:rPr>
              <a:t>Most firms use form TA13 – “Completion Information and Undertakings” for this purpose. </a:t>
            </a:r>
          </a:p>
          <a:p>
            <a:pPr algn="just"/>
            <a:r>
              <a:rPr lang="en-GB" sz="2500" b="0" i="0" dirty="0">
                <a:solidFill>
                  <a:srgbClr val="000000"/>
                </a:solidFill>
                <a:effectLst/>
                <a:latin typeface="Allerta"/>
              </a:rPr>
              <a:t>This form deals with important practical matters relevant to completion, plus the arrangements for discharging mortgages. </a:t>
            </a:r>
          </a:p>
          <a:p>
            <a:pPr algn="just"/>
            <a:r>
              <a:rPr lang="en-GB" sz="2500" b="0" i="0" dirty="0">
                <a:solidFill>
                  <a:srgbClr val="000000"/>
                </a:solidFill>
                <a:effectLst/>
                <a:latin typeface="Allerta"/>
              </a:rPr>
              <a:t>The buyer’s conveyancer will insert the address of the property, the postcode and the parties on page 1, and will sign and date the back page.</a:t>
            </a:r>
          </a:p>
          <a:p>
            <a:pPr algn="just"/>
            <a:r>
              <a:rPr lang="en-GB" sz="2500" b="0" i="0" dirty="0">
                <a:solidFill>
                  <a:srgbClr val="000000"/>
                </a:solidFill>
                <a:effectLst/>
                <a:latin typeface="Allerta"/>
              </a:rPr>
              <a:t>Examples of matters dealt with by the form are:</a:t>
            </a:r>
          </a:p>
          <a:p>
            <a:pPr algn="just">
              <a:buFont typeface="Arial" panose="020B0604020202020204" pitchFamily="34" charset="0"/>
              <a:buChar char="•"/>
            </a:pPr>
            <a:r>
              <a:rPr lang="en-GB" sz="2500" b="0" i="0" dirty="0">
                <a:solidFill>
                  <a:srgbClr val="000000"/>
                </a:solidFill>
                <a:effectLst/>
                <a:latin typeface="Allerta"/>
              </a:rPr>
              <a:t>vacant possession;</a:t>
            </a:r>
          </a:p>
          <a:p>
            <a:pPr algn="just">
              <a:buFont typeface="Arial" panose="020B0604020202020204" pitchFamily="34" charset="0"/>
              <a:buChar char="•"/>
            </a:pPr>
            <a:r>
              <a:rPr lang="en-GB" sz="2500" b="0" i="0" dirty="0">
                <a:solidFill>
                  <a:srgbClr val="000000"/>
                </a:solidFill>
                <a:effectLst/>
                <a:latin typeface="Allerta"/>
              </a:rPr>
              <a:t>deeds and documents;</a:t>
            </a:r>
          </a:p>
          <a:p>
            <a:pPr algn="just">
              <a:buFont typeface="Arial" panose="020B0604020202020204" pitchFamily="34" charset="0"/>
              <a:buChar char="•"/>
            </a:pPr>
            <a:r>
              <a:rPr lang="en-GB" sz="2500" b="0" i="0" dirty="0">
                <a:solidFill>
                  <a:srgbClr val="000000"/>
                </a:solidFill>
                <a:effectLst/>
                <a:latin typeface="Allerta"/>
              </a:rPr>
              <a:t>where completion will take place;</a:t>
            </a:r>
          </a:p>
          <a:p>
            <a:pPr algn="just">
              <a:buFont typeface="Arial" panose="020B0604020202020204" pitchFamily="34" charset="0"/>
              <a:buChar char="•"/>
            </a:pPr>
            <a:r>
              <a:rPr lang="en-GB" sz="2500" b="0" i="0" dirty="0">
                <a:solidFill>
                  <a:srgbClr val="000000"/>
                </a:solidFill>
                <a:effectLst/>
                <a:latin typeface="Allerta"/>
              </a:rPr>
              <a:t>the method of completion;</a:t>
            </a:r>
          </a:p>
          <a:p>
            <a:pPr algn="just">
              <a:buFont typeface="Arial" panose="020B0604020202020204" pitchFamily="34" charset="0"/>
              <a:buChar char="•"/>
            </a:pPr>
            <a:r>
              <a:rPr lang="en-GB" sz="2500" b="0" i="0" dirty="0">
                <a:solidFill>
                  <a:srgbClr val="000000"/>
                </a:solidFill>
                <a:effectLst/>
                <a:latin typeface="Allerta"/>
              </a:rPr>
              <a:t>the amounts payable on completion;</a:t>
            </a:r>
          </a:p>
          <a:p>
            <a:pPr algn="just">
              <a:buFont typeface="Arial" panose="020B0604020202020204" pitchFamily="34" charset="0"/>
              <a:buChar char="•"/>
            </a:pPr>
            <a:r>
              <a:rPr lang="en-GB" sz="2500" b="0" i="0" dirty="0">
                <a:solidFill>
                  <a:srgbClr val="000000"/>
                </a:solidFill>
                <a:effectLst/>
                <a:latin typeface="Allerta"/>
              </a:rPr>
              <a:t>bank account details (there is a prominent warning on the form about the risk of emailing bank details, which is to highlight the need to be vigilant against fraud); and</a:t>
            </a:r>
          </a:p>
          <a:p>
            <a:pPr algn="just">
              <a:buFont typeface="Arial" panose="020B0604020202020204" pitchFamily="34" charset="0"/>
              <a:buChar char="•"/>
            </a:pPr>
            <a:r>
              <a:rPr lang="en-GB" sz="2500" b="0" i="0" dirty="0">
                <a:solidFill>
                  <a:srgbClr val="000000"/>
                </a:solidFill>
                <a:effectLst/>
                <a:latin typeface="Allerta"/>
              </a:rPr>
              <a:t>the arrangements for discharging existing mortgages (this part of the form may actually be used to give an undertaking to discharge a mortgage, hence the warning printed on the form).</a:t>
            </a:r>
          </a:p>
          <a:p>
            <a:endParaRPr lang="en-GB" dirty="0"/>
          </a:p>
        </p:txBody>
      </p:sp>
    </p:spTree>
    <p:extLst>
      <p:ext uri="{BB962C8B-B14F-4D97-AF65-F5344CB8AC3E}">
        <p14:creationId xmlns:p14="http://schemas.microsoft.com/office/powerpoint/2010/main" val="3384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05213-E515-B698-3D54-30B4F2100948}"/>
              </a:ext>
            </a:extLst>
          </p:cNvPr>
          <p:cNvSpPr>
            <a:spLocks noGrp="1"/>
          </p:cNvSpPr>
          <p:nvPr>
            <p:ph type="title"/>
          </p:nvPr>
        </p:nvSpPr>
        <p:spPr>
          <a:xfrm>
            <a:off x="1104900" y="76200"/>
            <a:ext cx="9980682" cy="1096962"/>
          </a:xfrm>
        </p:spPr>
        <p:txBody>
          <a:bodyPr anchor="b">
            <a:normAutofit/>
          </a:bodyPr>
          <a:lstStyle/>
          <a:p>
            <a:r>
              <a:rPr lang="en-GB" dirty="0"/>
              <a:t>Preparing to Complete on a Purchase</a:t>
            </a:r>
          </a:p>
        </p:txBody>
      </p:sp>
      <p:graphicFrame>
        <p:nvGraphicFramePr>
          <p:cNvPr id="5" name="Content Placeholder 2">
            <a:extLst>
              <a:ext uri="{FF2B5EF4-FFF2-40B4-BE49-F238E27FC236}">
                <a16:creationId xmlns:a16="http://schemas.microsoft.com/office/drawing/2014/main" id="{F2E18731-973A-AD5A-4889-1CF30576F5F8}"/>
              </a:ext>
            </a:extLst>
          </p:cNvPr>
          <p:cNvGraphicFramePr>
            <a:graphicFrameLocks noGrp="1"/>
          </p:cNvGraphicFramePr>
          <p:nvPr>
            <p:ph idx="1"/>
            <p:extLst>
              <p:ext uri="{D42A27DB-BD31-4B8C-83A1-F6EECF244321}">
                <p14:modId xmlns:p14="http://schemas.microsoft.com/office/powerpoint/2010/main" val="1043057285"/>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4526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2791-45BB-18DB-F254-13256176DFBF}"/>
              </a:ext>
            </a:extLst>
          </p:cNvPr>
          <p:cNvSpPr>
            <a:spLocks noGrp="1"/>
          </p:cNvSpPr>
          <p:nvPr>
            <p:ph type="title"/>
          </p:nvPr>
        </p:nvSpPr>
        <p:spPr/>
        <p:txBody>
          <a:bodyPr/>
          <a:lstStyle/>
          <a:p>
            <a:r>
              <a:rPr lang="en-GB" dirty="0"/>
              <a:t>HMLR Search</a:t>
            </a:r>
          </a:p>
        </p:txBody>
      </p:sp>
      <p:sp>
        <p:nvSpPr>
          <p:cNvPr id="3" name="Content Placeholder 2">
            <a:extLst>
              <a:ext uri="{FF2B5EF4-FFF2-40B4-BE49-F238E27FC236}">
                <a16:creationId xmlns:a16="http://schemas.microsoft.com/office/drawing/2014/main" id="{11572B30-EE33-3F8F-B7CD-498D8847C5F4}"/>
              </a:ext>
            </a:extLst>
          </p:cNvPr>
          <p:cNvSpPr>
            <a:spLocks noGrp="1"/>
          </p:cNvSpPr>
          <p:nvPr>
            <p:ph idx="1"/>
          </p:nvPr>
        </p:nvSpPr>
        <p:spPr/>
        <p:txBody>
          <a:bodyPr>
            <a:normAutofit/>
          </a:bodyPr>
          <a:lstStyle/>
          <a:p>
            <a:pPr algn="just"/>
            <a:r>
              <a:rPr lang="en-GB" b="0" i="0" dirty="0">
                <a:solidFill>
                  <a:srgbClr val="000000"/>
                </a:solidFill>
                <a:effectLst/>
                <a:latin typeface="Allerta"/>
              </a:rPr>
              <a:t>The main pre-completion search is the HMLR, which asks whether there have been any new register entries since the date when the official copies were issued (entered as the “search from” date). This search will be made in all cases.</a:t>
            </a:r>
          </a:p>
          <a:p>
            <a:pPr algn="just"/>
            <a:r>
              <a:rPr lang="en-GB" b="0" i="0" dirty="0">
                <a:solidFill>
                  <a:srgbClr val="000000"/>
                </a:solidFill>
                <a:effectLst/>
                <a:latin typeface="Allerta"/>
              </a:rPr>
              <a:t>If the search is being made by post, it is made on a standard form. </a:t>
            </a:r>
          </a:p>
          <a:p>
            <a:pPr algn="just"/>
            <a:r>
              <a:rPr lang="en-GB" b="0" i="0" dirty="0">
                <a:solidFill>
                  <a:srgbClr val="000000"/>
                </a:solidFill>
                <a:effectLst/>
                <a:latin typeface="Allerta"/>
              </a:rPr>
              <a:t>Form OS1 is used where the buyer is purchasing the whole of the land in the registered title (the usual scenario). </a:t>
            </a:r>
          </a:p>
          <a:p>
            <a:pPr algn="just"/>
            <a:r>
              <a:rPr lang="en-GB" b="0" i="0" dirty="0">
                <a:solidFill>
                  <a:srgbClr val="000000"/>
                </a:solidFill>
                <a:effectLst/>
                <a:latin typeface="Allerta"/>
              </a:rPr>
              <a:t>Form OS2 is used where the buyer is purchasing part of the land in a registered title (e.g. a plot on a new housing development which is part of the developer’s title to the whole development). </a:t>
            </a:r>
          </a:p>
          <a:p>
            <a:pPr algn="just"/>
            <a:r>
              <a:rPr lang="en-GB" b="0" i="0" dirty="0">
                <a:solidFill>
                  <a:srgbClr val="000000"/>
                </a:solidFill>
                <a:effectLst/>
                <a:latin typeface="Allerta"/>
              </a:rPr>
              <a:t>The form is sent to HMLR with a fee. </a:t>
            </a:r>
          </a:p>
          <a:p>
            <a:pPr algn="just"/>
            <a:r>
              <a:rPr lang="en-GB" b="0" i="0" dirty="0">
                <a:solidFill>
                  <a:srgbClr val="000000"/>
                </a:solidFill>
                <a:effectLst/>
                <a:latin typeface="Allerta"/>
              </a:rPr>
              <a:t>Many firms have a direct debit arrangement with HMLR and will pay fees by this method.</a:t>
            </a:r>
          </a:p>
          <a:p>
            <a:endParaRPr lang="en-GB" dirty="0"/>
          </a:p>
        </p:txBody>
      </p:sp>
    </p:spTree>
    <p:extLst>
      <p:ext uri="{BB962C8B-B14F-4D97-AF65-F5344CB8AC3E}">
        <p14:creationId xmlns:p14="http://schemas.microsoft.com/office/powerpoint/2010/main" val="1597022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6B38-62DF-97BA-6576-53D562D951A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C1F293B-2718-2B64-34BC-766FEE60697C}"/>
              </a:ext>
            </a:extLst>
          </p:cNvPr>
          <p:cNvSpPr>
            <a:spLocks noGrp="1"/>
          </p:cNvSpPr>
          <p:nvPr>
            <p:ph idx="1"/>
          </p:nvPr>
        </p:nvSpPr>
        <p:spPr/>
        <p:txBody>
          <a:bodyPr/>
          <a:lstStyle/>
          <a:p>
            <a:pPr algn="just"/>
            <a:r>
              <a:rPr lang="en-GB" b="0" i="0" dirty="0">
                <a:solidFill>
                  <a:srgbClr val="0F2A5F"/>
                </a:solidFill>
                <a:effectLst/>
                <a:latin typeface="Allerta"/>
              </a:rPr>
              <a:t>Follow the link below and download and keep a copy of the OS1. Read it - you will see the information that is requested</a:t>
            </a:r>
          </a:p>
          <a:p>
            <a:pPr algn="just"/>
            <a:r>
              <a:rPr lang="en-GB" b="0" i="0" u="none" strike="noStrike" dirty="0">
                <a:solidFill>
                  <a:srgbClr val="0F2A5F"/>
                </a:solidFill>
                <a:effectLst/>
                <a:latin typeface="Allerta"/>
                <a:hlinkClick r:id="rId2"/>
              </a:rPr>
              <a:t>https://www.gov.uk/government/publications/official-search-with-priority-whole-title-os1</a:t>
            </a:r>
            <a:endParaRPr lang="en-GB" b="0" i="0" dirty="0">
              <a:solidFill>
                <a:srgbClr val="0F2A5F"/>
              </a:solidFill>
              <a:effectLst/>
              <a:latin typeface="Allerta"/>
            </a:endParaRPr>
          </a:p>
          <a:p>
            <a:endParaRPr lang="en-GB" dirty="0"/>
          </a:p>
        </p:txBody>
      </p:sp>
    </p:spTree>
    <p:extLst>
      <p:ext uri="{BB962C8B-B14F-4D97-AF65-F5344CB8AC3E}">
        <p14:creationId xmlns:p14="http://schemas.microsoft.com/office/powerpoint/2010/main" val="3287646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7C307-4551-A778-CDA0-B93D338F26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F43F7D-A352-D30E-0048-22C992B00462}"/>
              </a:ext>
            </a:extLst>
          </p:cNvPr>
          <p:cNvSpPr>
            <a:spLocks noGrp="1"/>
          </p:cNvSpPr>
          <p:nvPr>
            <p:ph idx="1"/>
          </p:nvPr>
        </p:nvSpPr>
        <p:spPr/>
        <p:txBody>
          <a:bodyPr/>
          <a:lstStyle/>
          <a:p>
            <a:pPr algn="just"/>
            <a:r>
              <a:rPr lang="en-GB" b="0" i="0" dirty="0">
                <a:solidFill>
                  <a:srgbClr val="000000"/>
                </a:solidFill>
                <a:effectLst/>
                <a:latin typeface="Allerta"/>
              </a:rPr>
              <a:t>The OS1 search may be made using the paper form, sent to the Land Registry by post or DX. It can also be made online through the HMLR portal, through the HMLR Business Gateway or through the National Land Information Service (NLIS). The result of the search is forwarded to the buyer’s conveyancer in the form of an official search certificate.</a:t>
            </a:r>
          </a:p>
          <a:p>
            <a:pPr algn="just"/>
            <a:r>
              <a:rPr lang="en-GB" b="0" i="0" dirty="0">
                <a:solidFill>
                  <a:srgbClr val="000000"/>
                </a:solidFill>
                <a:effectLst/>
                <a:latin typeface="Allerta"/>
              </a:rPr>
              <a:t>The certificate affords the following protection:</a:t>
            </a:r>
          </a:p>
          <a:p>
            <a:pPr algn="just"/>
            <a:r>
              <a:rPr lang="en-GB" b="0" i="0" dirty="0">
                <a:solidFill>
                  <a:srgbClr val="000000"/>
                </a:solidFill>
                <a:effectLst/>
                <a:latin typeface="Allerta"/>
              </a:rPr>
              <a:t>Entries existing at the time of the search, but which are not revealed, will bind the buyer but they will be entitled to compensation for any loss suffered as a result.</a:t>
            </a:r>
          </a:p>
          <a:p>
            <a:pPr algn="just"/>
            <a:r>
              <a:rPr lang="en-GB" b="0" i="0" u="sng" dirty="0">
                <a:solidFill>
                  <a:srgbClr val="0F2A5F"/>
                </a:solidFill>
                <a:effectLst/>
                <a:latin typeface="Allerta"/>
              </a:rPr>
              <a:t>The search confers a </a:t>
            </a:r>
            <a:r>
              <a:rPr lang="en-GB" b="1" i="0" u="sng" dirty="0">
                <a:solidFill>
                  <a:srgbClr val="0F2A5F"/>
                </a:solidFill>
                <a:effectLst/>
                <a:latin typeface="Allerta"/>
              </a:rPr>
              <a:t>priority period</a:t>
            </a:r>
            <a:r>
              <a:rPr lang="en-GB" b="0" i="0" u="sng" dirty="0">
                <a:solidFill>
                  <a:srgbClr val="0F2A5F"/>
                </a:solidFill>
                <a:effectLst/>
                <a:latin typeface="Allerta"/>
              </a:rPr>
              <a:t> of 30 working days. Provided that the buyer’s application for registration is delivered to the Land Registry within 30 working days of the date of the search, the buyer will not be bound by any entries made after the date of the search.</a:t>
            </a:r>
          </a:p>
          <a:p>
            <a:pPr algn="just"/>
            <a:r>
              <a:rPr lang="en-GB" b="0" i="0" u="sng" dirty="0">
                <a:solidFill>
                  <a:srgbClr val="0F2A5F"/>
                </a:solidFill>
                <a:effectLst/>
                <a:latin typeface="Allerta"/>
              </a:rPr>
              <a:t>It is important for the buyer’s conveyancer to note when priority expires and to ensure that the application for registration is made within that time.</a:t>
            </a:r>
          </a:p>
          <a:p>
            <a:endParaRPr lang="en-GB" dirty="0"/>
          </a:p>
        </p:txBody>
      </p:sp>
    </p:spTree>
    <p:extLst>
      <p:ext uri="{BB962C8B-B14F-4D97-AF65-F5344CB8AC3E}">
        <p14:creationId xmlns:p14="http://schemas.microsoft.com/office/powerpoint/2010/main" val="3537103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9D16-7591-F4F0-7FE6-5DB1FCEF4EC2}"/>
              </a:ext>
            </a:extLst>
          </p:cNvPr>
          <p:cNvSpPr>
            <a:spLocks noGrp="1"/>
          </p:cNvSpPr>
          <p:nvPr>
            <p:ph type="title"/>
          </p:nvPr>
        </p:nvSpPr>
        <p:spPr/>
        <p:txBody>
          <a:bodyPr/>
          <a:lstStyle/>
          <a:p>
            <a:r>
              <a:rPr lang="en-GB" dirty="0"/>
              <a:t>Bankruptcy Search</a:t>
            </a:r>
          </a:p>
        </p:txBody>
      </p:sp>
      <p:sp>
        <p:nvSpPr>
          <p:cNvPr id="3" name="Content Placeholder 2">
            <a:extLst>
              <a:ext uri="{FF2B5EF4-FFF2-40B4-BE49-F238E27FC236}">
                <a16:creationId xmlns:a16="http://schemas.microsoft.com/office/drawing/2014/main" id="{A649EC03-4B7D-E104-9485-6273D084ECFF}"/>
              </a:ext>
            </a:extLst>
          </p:cNvPr>
          <p:cNvSpPr>
            <a:spLocks noGrp="1"/>
          </p:cNvSpPr>
          <p:nvPr>
            <p:ph idx="1"/>
          </p:nvPr>
        </p:nvSpPr>
        <p:spPr/>
        <p:txBody>
          <a:bodyPr/>
          <a:lstStyle/>
          <a:p>
            <a:pPr algn="just"/>
            <a:r>
              <a:rPr lang="en-GB" b="0" i="0" dirty="0">
                <a:solidFill>
                  <a:srgbClr val="0F2A5F"/>
                </a:solidFill>
                <a:effectLst/>
                <a:latin typeface="Allerta"/>
              </a:rPr>
              <a:t>The search will be made using a standard form, form K16.</a:t>
            </a:r>
          </a:p>
          <a:p>
            <a:pPr algn="just"/>
            <a:r>
              <a:rPr lang="en-GB" b="0" i="0" dirty="0">
                <a:solidFill>
                  <a:srgbClr val="0F2A5F"/>
                </a:solidFill>
                <a:effectLst/>
                <a:latin typeface="Allerta"/>
              </a:rPr>
              <a:t>A copy of this form can be viewed at</a:t>
            </a:r>
          </a:p>
          <a:p>
            <a:pPr algn="just"/>
            <a:r>
              <a:rPr lang="en-GB" b="0" i="0" u="none" strike="noStrike" dirty="0">
                <a:solidFill>
                  <a:srgbClr val="0F2A5F"/>
                </a:solidFill>
                <a:effectLst/>
                <a:latin typeface="Allerta"/>
                <a:hlinkClick r:id="rId2"/>
              </a:rPr>
              <a:t>https://assets.publishing.service.gov.uk/government/uploads/system/uploads/attachment_data/file/812116/K16__2019-07-01_.pdf</a:t>
            </a:r>
            <a:r>
              <a:rPr lang="en-GB" b="0" i="0" dirty="0">
                <a:solidFill>
                  <a:srgbClr val="0F2A5F"/>
                </a:solidFill>
                <a:effectLst/>
                <a:latin typeface="Allerta"/>
              </a:rPr>
              <a:t>.</a:t>
            </a:r>
          </a:p>
          <a:p>
            <a:pPr algn="just"/>
            <a:r>
              <a:rPr lang="en-GB" b="0" i="0" dirty="0">
                <a:solidFill>
                  <a:srgbClr val="0F2A5F"/>
                </a:solidFill>
                <a:effectLst/>
                <a:latin typeface="Allerta"/>
              </a:rPr>
              <a:t>The result of the search will be given in the form of a certificate. Completion must take place before the “protection ends on” date shown on the certificate. </a:t>
            </a:r>
          </a:p>
          <a:p>
            <a:pPr algn="just"/>
            <a:r>
              <a:rPr lang="en-GB" b="0" i="0" dirty="0">
                <a:solidFill>
                  <a:srgbClr val="0F2A5F"/>
                </a:solidFill>
                <a:effectLst/>
                <a:latin typeface="Allerta"/>
              </a:rPr>
              <a:t>If completion is delayed beyond this, another K16 search must be made before completion.</a:t>
            </a:r>
          </a:p>
          <a:p>
            <a:endParaRPr lang="en-GB" dirty="0"/>
          </a:p>
        </p:txBody>
      </p:sp>
    </p:spTree>
    <p:extLst>
      <p:ext uri="{BB962C8B-B14F-4D97-AF65-F5344CB8AC3E}">
        <p14:creationId xmlns:p14="http://schemas.microsoft.com/office/powerpoint/2010/main" val="1936398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BEDC-D7C1-AEB2-3003-387B35A6CAF9}"/>
              </a:ext>
            </a:extLst>
          </p:cNvPr>
          <p:cNvSpPr>
            <a:spLocks noGrp="1"/>
          </p:cNvSpPr>
          <p:nvPr>
            <p:ph type="title"/>
          </p:nvPr>
        </p:nvSpPr>
        <p:spPr/>
        <p:txBody>
          <a:bodyPr/>
          <a:lstStyle/>
          <a:p>
            <a:r>
              <a:rPr lang="en-GB" dirty="0"/>
              <a:t>Company Search </a:t>
            </a:r>
          </a:p>
        </p:txBody>
      </p:sp>
      <p:sp>
        <p:nvSpPr>
          <p:cNvPr id="3" name="Content Placeholder 2">
            <a:extLst>
              <a:ext uri="{FF2B5EF4-FFF2-40B4-BE49-F238E27FC236}">
                <a16:creationId xmlns:a16="http://schemas.microsoft.com/office/drawing/2014/main" id="{FCAAD0BD-784A-6B45-DB8B-B80EC9D4FFFB}"/>
              </a:ext>
            </a:extLst>
          </p:cNvPr>
          <p:cNvSpPr>
            <a:spLocks noGrp="1"/>
          </p:cNvSpPr>
          <p:nvPr>
            <p:ph idx="1"/>
          </p:nvPr>
        </p:nvSpPr>
        <p:spPr/>
        <p:txBody>
          <a:bodyPr/>
          <a:lstStyle/>
          <a:p>
            <a:pPr algn="just"/>
            <a:r>
              <a:rPr lang="en-GB" b="0" i="0" dirty="0">
                <a:solidFill>
                  <a:srgbClr val="000000"/>
                </a:solidFill>
                <a:effectLst/>
                <a:latin typeface="Allerta"/>
              </a:rPr>
              <a:t>f the seller is a company (e.g. a development company selling a new house), the buyer’s conveyancer will carry out a </a:t>
            </a:r>
            <a:r>
              <a:rPr lang="en-GB" b="1" i="0" dirty="0">
                <a:solidFill>
                  <a:srgbClr val="000000"/>
                </a:solidFill>
                <a:effectLst/>
                <a:latin typeface="Allerta"/>
              </a:rPr>
              <a:t>company search</a:t>
            </a:r>
            <a:r>
              <a:rPr lang="en-GB" b="0" i="0" dirty="0">
                <a:solidFill>
                  <a:srgbClr val="000000"/>
                </a:solidFill>
                <a:effectLst/>
                <a:latin typeface="Allerta"/>
              </a:rPr>
              <a:t>. This will usually be a specific requirement of any mortgage lender.</a:t>
            </a:r>
          </a:p>
          <a:p>
            <a:pPr algn="just"/>
            <a:r>
              <a:rPr lang="en-GB" b="0" i="0" dirty="0">
                <a:solidFill>
                  <a:srgbClr val="000000"/>
                </a:solidFill>
                <a:effectLst/>
                <a:latin typeface="Allerta"/>
              </a:rPr>
              <a:t>It is important for the buyer’s conveyancer to check that the company is still in existence and has not been struck off (e.g. for failing to file accounts with Companies House). If it does not exist, it will not have power to enter into a transfer as it will not exist in law. The search will also check whether the company is being wound up (e.g. due to serious financial difficulties), which would have implications for the conveyancing process (the details of company insolvency are not considered in this unit, but could be very important in practice).</a:t>
            </a:r>
          </a:p>
          <a:p>
            <a:pPr algn="just"/>
            <a:r>
              <a:rPr lang="en-GB" b="0" i="0" dirty="0">
                <a:solidFill>
                  <a:srgbClr val="000000"/>
                </a:solidFill>
                <a:effectLst/>
                <a:latin typeface="Allerta"/>
              </a:rPr>
              <a:t>There is no official search procedure for company searches and searches are made by firms of agents who inspect the Companies Register. There is no official certificate and no priority period protection. </a:t>
            </a:r>
          </a:p>
          <a:p>
            <a:endParaRPr lang="en-GB" dirty="0"/>
          </a:p>
        </p:txBody>
      </p:sp>
    </p:spTree>
    <p:extLst>
      <p:ext uri="{BB962C8B-B14F-4D97-AF65-F5344CB8AC3E}">
        <p14:creationId xmlns:p14="http://schemas.microsoft.com/office/powerpoint/2010/main" val="3844211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B12DC-BFAA-4A87-B99E-676EBCFD5C0F}"/>
              </a:ext>
            </a:extLst>
          </p:cNvPr>
          <p:cNvSpPr>
            <a:spLocks noGrp="1"/>
          </p:cNvSpPr>
          <p:nvPr>
            <p:ph type="title"/>
          </p:nvPr>
        </p:nvSpPr>
        <p:spPr/>
        <p:txBody>
          <a:bodyPr/>
          <a:lstStyle/>
          <a:p>
            <a:r>
              <a:rPr lang="en-GB" dirty="0"/>
              <a:t>The Completion Statement</a:t>
            </a:r>
          </a:p>
        </p:txBody>
      </p:sp>
      <p:sp>
        <p:nvSpPr>
          <p:cNvPr id="3" name="Content Placeholder 2">
            <a:extLst>
              <a:ext uri="{FF2B5EF4-FFF2-40B4-BE49-F238E27FC236}">
                <a16:creationId xmlns:a16="http://schemas.microsoft.com/office/drawing/2014/main" id="{825017F7-E6A2-32AD-373C-FCF607EB5EC1}"/>
              </a:ext>
            </a:extLst>
          </p:cNvPr>
          <p:cNvSpPr>
            <a:spLocks noGrp="1"/>
          </p:cNvSpPr>
          <p:nvPr>
            <p:ph idx="1"/>
          </p:nvPr>
        </p:nvSpPr>
        <p:spPr/>
        <p:txBody>
          <a:bodyPr/>
          <a:lstStyle/>
          <a:p>
            <a:r>
              <a:rPr lang="en-GB" b="0" i="0" dirty="0">
                <a:solidFill>
                  <a:srgbClr val="000000"/>
                </a:solidFill>
                <a:effectLst/>
                <a:latin typeface="Allerta"/>
              </a:rPr>
              <a:t>The buyer’s conveyancer will send a financial statement (a completion statement) to the buyer, saying how much is needed to complete. </a:t>
            </a:r>
          </a:p>
          <a:p>
            <a:r>
              <a:rPr lang="en-GB" b="0" i="0" dirty="0">
                <a:solidFill>
                  <a:srgbClr val="000000"/>
                </a:solidFill>
                <a:effectLst/>
                <a:latin typeface="Allerta"/>
              </a:rPr>
              <a:t>This statement will usually contain details of the firm’s charges and any disbursements (expenses). </a:t>
            </a:r>
          </a:p>
          <a:p>
            <a:r>
              <a:rPr lang="en-GB" b="0" i="0" dirty="0">
                <a:solidFill>
                  <a:srgbClr val="000000"/>
                </a:solidFill>
                <a:effectLst/>
                <a:latin typeface="Allerta"/>
              </a:rPr>
              <a:t>If it shows that a balance is due from the buyer (the usual case), the conveyancer will request the money from the buyer so that it can clear and be used on the day of completion.</a:t>
            </a:r>
            <a:endParaRPr lang="en-GB" dirty="0"/>
          </a:p>
        </p:txBody>
      </p:sp>
    </p:spTree>
    <p:extLst>
      <p:ext uri="{BB962C8B-B14F-4D97-AF65-F5344CB8AC3E}">
        <p14:creationId xmlns:p14="http://schemas.microsoft.com/office/powerpoint/2010/main" val="1223735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FD55-79D5-7DBD-BDA5-299650079BED}"/>
              </a:ext>
            </a:extLst>
          </p:cNvPr>
          <p:cNvSpPr>
            <a:spLocks noGrp="1"/>
          </p:cNvSpPr>
          <p:nvPr>
            <p:ph type="title"/>
          </p:nvPr>
        </p:nvSpPr>
        <p:spPr/>
        <p:txBody>
          <a:bodyPr/>
          <a:lstStyle/>
          <a:p>
            <a:r>
              <a:rPr lang="en-GB" dirty="0"/>
              <a:t>Steps if there is a lender</a:t>
            </a:r>
          </a:p>
        </p:txBody>
      </p:sp>
      <p:sp>
        <p:nvSpPr>
          <p:cNvPr id="3" name="Content Placeholder 2">
            <a:extLst>
              <a:ext uri="{FF2B5EF4-FFF2-40B4-BE49-F238E27FC236}">
                <a16:creationId xmlns:a16="http://schemas.microsoft.com/office/drawing/2014/main" id="{F1EDD420-5C09-6CA5-7736-E535EC79FF85}"/>
              </a:ext>
            </a:extLst>
          </p:cNvPr>
          <p:cNvSpPr>
            <a:spLocks noGrp="1"/>
          </p:cNvSpPr>
          <p:nvPr>
            <p:ph idx="1"/>
          </p:nvPr>
        </p:nvSpPr>
        <p:spPr/>
        <p:txBody>
          <a:bodyPr>
            <a:normAutofit/>
          </a:bodyPr>
          <a:lstStyle/>
          <a:p>
            <a:pPr algn="just"/>
            <a:r>
              <a:rPr lang="en-GB" b="0" i="0" dirty="0">
                <a:solidFill>
                  <a:srgbClr val="000000"/>
                </a:solidFill>
                <a:effectLst/>
                <a:latin typeface="Allerta"/>
              </a:rPr>
              <a:t>Where the buyer is taking out a mortgage, the conveyancer must take certain steps on behalf of their client and the lender. These include checking that the title is acceptable, requesting the mortgage funds, completing the mortgage documentation and carrying out pre-completion searches on behalf of the lender.</a:t>
            </a:r>
          </a:p>
          <a:p>
            <a:pPr algn="just"/>
            <a:r>
              <a:rPr lang="en-GB" b="0" i="0" dirty="0">
                <a:solidFill>
                  <a:srgbClr val="000000"/>
                </a:solidFill>
                <a:effectLst/>
                <a:latin typeface="Allerta"/>
              </a:rPr>
              <a:t>After exchange of contracts, the buyer’s conveyancer will submit the Certificate of Title to the mortgage lender to confirm that the title is marketable, can be accepted as security for the loan and to request for the mortgage funds. This must be done sufficiently early to ensure that funds will be available on the agreed completion date. </a:t>
            </a:r>
          </a:p>
          <a:p>
            <a:pPr algn="just"/>
            <a:r>
              <a:rPr lang="en-GB" b="0" i="0" dirty="0">
                <a:solidFill>
                  <a:srgbClr val="000000"/>
                </a:solidFill>
                <a:effectLst/>
                <a:latin typeface="Allerta"/>
              </a:rPr>
              <a:t>If the buyer’s conveyancer has not already dealt with it, they will also ask their buyer client to sign the mortgage deed in readiness for completion.</a:t>
            </a:r>
          </a:p>
          <a:p>
            <a:pPr algn="just"/>
            <a:r>
              <a:rPr lang="en-GB" b="0" i="0" dirty="0">
                <a:solidFill>
                  <a:srgbClr val="000000"/>
                </a:solidFill>
                <a:effectLst/>
                <a:latin typeface="Allerta"/>
              </a:rPr>
              <a:t>The buyer’s conveyancer asks the client to sign or approve the Land Transaction Return. This is signed or approved in readiness for use after completion. </a:t>
            </a:r>
            <a:endParaRPr lang="en-GB" dirty="0"/>
          </a:p>
        </p:txBody>
      </p:sp>
    </p:spTree>
    <p:extLst>
      <p:ext uri="{BB962C8B-B14F-4D97-AF65-F5344CB8AC3E}">
        <p14:creationId xmlns:p14="http://schemas.microsoft.com/office/powerpoint/2010/main" val="450833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FE35E-044A-4B7D-5E44-BDA1F7BD1A12}"/>
              </a:ext>
            </a:extLst>
          </p:cNvPr>
          <p:cNvSpPr>
            <a:spLocks noGrp="1"/>
          </p:cNvSpPr>
          <p:nvPr>
            <p:ph type="title"/>
          </p:nvPr>
        </p:nvSpPr>
        <p:spPr/>
        <p:txBody>
          <a:bodyPr/>
          <a:lstStyle/>
          <a:p>
            <a:r>
              <a:rPr lang="en-GB" dirty="0"/>
              <a:t>Drafting the purchase deed (TR1)</a:t>
            </a:r>
          </a:p>
        </p:txBody>
      </p:sp>
      <p:sp>
        <p:nvSpPr>
          <p:cNvPr id="3" name="Content Placeholder 2">
            <a:extLst>
              <a:ext uri="{FF2B5EF4-FFF2-40B4-BE49-F238E27FC236}">
                <a16:creationId xmlns:a16="http://schemas.microsoft.com/office/drawing/2014/main" id="{A6750A30-BE85-0AAC-9B24-8E04C8AEAD9A}"/>
              </a:ext>
            </a:extLst>
          </p:cNvPr>
          <p:cNvSpPr>
            <a:spLocks noGrp="1"/>
          </p:cNvSpPr>
          <p:nvPr>
            <p:ph idx="1"/>
          </p:nvPr>
        </p:nvSpPr>
        <p:spPr/>
        <p:txBody>
          <a:bodyPr/>
          <a:lstStyle/>
          <a:p>
            <a:pPr algn="just"/>
            <a:r>
              <a:rPr lang="en-GB" b="0" i="0" dirty="0">
                <a:solidFill>
                  <a:srgbClr val="000000"/>
                </a:solidFill>
                <a:effectLst/>
                <a:latin typeface="Allerta"/>
              </a:rPr>
              <a:t>This section describes traditional practice. It is possible that the transfer could have been dealt with at an earlier stage (e.g. drafted by the seller’s conveyancer before exchange and attached to the contract). This will not be considered further here, but is common practice in some firms.</a:t>
            </a:r>
          </a:p>
          <a:p>
            <a:pPr algn="just"/>
            <a:r>
              <a:rPr lang="en-GB" b="0" i="0" dirty="0">
                <a:solidFill>
                  <a:srgbClr val="000000"/>
                </a:solidFill>
                <a:effectLst/>
                <a:latin typeface="Allerta"/>
              </a:rPr>
              <a:t>The draft purchase deed will usually be sent to the seller’s conveyancers, in duplicate, at the same time as the procedural requisitions form (e.g. TA13) is sent.</a:t>
            </a:r>
          </a:p>
          <a:p>
            <a:pPr algn="just"/>
            <a:r>
              <a:rPr lang="en-GB" b="0" i="0" dirty="0">
                <a:solidFill>
                  <a:srgbClr val="000000"/>
                </a:solidFill>
                <a:effectLst/>
                <a:latin typeface="Allerta"/>
              </a:rPr>
              <a:t>In registered land transactions, the purchase deed is known as a </a:t>
            </a:r>
            <a:r>
              <a:rPr lang="en-GB" b="1" i="0" dirty="0">
                <a:solidFill>
                  <a:srgbClr val="000000"/>
                </a:solidFill>
                <a:effectLst/>
                <a:latin typeface="Allerta"/>
              </a:rPr>
              <a:t>transfer</a:t>
            </a:r>
            <a:r>
              <a:rPr lang="en-GB" b="0" i="0" dirty="0">
                <a:solidFill>
                  <a:srgbClr val="000000"/>
                </a:solidFill>
                <a:effectLst/>
                <a:latin typeface="Allerta"/>
              </a:rPr>
              <a:t>. </a:t>
            </a:r>
          </a:p>
          <a:p>
            <a:pPr algn="just"/>
            <a:r>
              <a:rPr lang="en-GB" b="0" i="0" dirty="0">
                <a:solidFill>
                  <a:srgbClr val="000000"/>
                </a:solidFill>
                <a:effectLst/>
                <a:latin typeface="Allerta"/>
              </a:rPr>
              <a:t>It is drafted in duplicate and sent, to the seller’s conveyancer. </a:t>
            </a:r>
          </a:p>
          <a:p>
            <a:pPr algn="just"/>
            <a:r>
              <a:rPr lang="en-GB" b="0" i="0" dirty="0">
                <a:solidFill>
                  <a:srgbClr val="000000"/>
                </a:solidFill>
                <a:effectLst/>
                <a:latin typeface="Allerta"/>
              </a:rPr>
              <a:t>Form TR1, a standard HMLR form, is used where there is a transfer of the whole of the land in a registered title (the most common scenario).</a:t>
            </a:r>
          </a:p>
          <a:p>
            <a:endParaRPr lang="en-GB" dirty="0"/>
          </a:p>
        </p:txBody>
      </p:sp>
    </p:spTree>
    <p:extLst>
      <p:ext uri="{BB962C8B-B14F-4D97-AF65-F5344CB8AC3E}">
        <p14:creationId xmlns:p14="http://schemas.microsoft.com/office/powerpoint/2010/main" val="3965057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DC7D1-AC52-9EF5-FDE9-309D49C8A0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8E6562D-B9FD-5E46-E706-FEC27350A15B}"/>
              </a:ext>
            </a:extLst>
          </p:cNvPr>
          <p:cNvSpPr>
            <a:spLocks noGrp="1"/>
          </p:cNvSpPr>
          <p:nvPr>
            <p:ph idx="1"/>
          </p:nvPr>
        </p:nvSpPr>
        <p:spPr/>
        <p:txBody>
          <a:bodyPr>
            <a:normAutofit fontScale="62500" lnSpcReduction="20000"/>
          </a:bodyPr>
          <a:lstStyle/>
          <a:p>
            <a:pPr algn="l">
              <a:buFont typeface="Arial" panose="020B0604020202020204" pitchFamily="34" charset="0"/>
              <a:buChar char="•"/>
            </a:pPr>
            <a:r>
              <a:rPr lang="en-GB" b="0" i="0" dirty="0">
                <a:solidFill>
                  <a:srgbClr val="000000"/>
                </a:solidFill>
                <a:effectLst/>
                <a:latin typeface="Allerta"/>
              </a:rPr>
              <a:t>(1)    </a:t>
            </a:r>
            <a:r>
              <a:rPr lang="en-GB" b="1" i="0" dirty="0">
                <a:solidFill>
                  <a:srgbClr val="000000"/>
                </a:solidFill>
                <a:effectLst/>
                <a:latin typeface="Allerta"/>
              </a:rPr>
              <a:t>The buyer’s conveyancer engrosses the transfer deed</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Once the seller’s conveyancer has approved the form of the transfer, the buyer’s conveyancer will “engross” it – this means that the draft transfer is made into a final copy to be used in the transaction (e.g. printed on good quality paper).</a:t>
            </a:r>
          </a:p>
          <a:p>
            <a:pPr algn="l">
              <a:buFont typeface="Arial" panose="020B0604020202020204" pitchFamily="34" charset="0"/>
              <a:buChar char="•"/>
            </a:pPr>
            <a:r>
              <a:rPr lang="en-GB" b="0" i="0" dirty="0">
                <a:solidFill>
                  <a:srgbClr val="000000"/>
                </a:solidFill>
                <a:effectLst/>
                <a:latin typeface="Allerta"/>
              </a:rPr>
              <a:t>(2)    </a:t>
            </a:r>
            <a:r>
              <a:rPr lang="en-GB" b="1" i="0" dirty="0">
                <a:solidFill>
                  <a:srgbClr val="000000"/>
                </a:solidFill>
                <a:effectLst/>
                <a:latin typeface="Allerta"/>
              </a:rPr>
              <a:t>The buyer may need to sign the engrossed transfer deed</a:t>
            </a:r>
            <a:endParaRPr lang="en-GB" b="0" i="0" dirty="0">
              <a:solidFill>
                <a:srgbClr val="000000"/>
              </a:solidFill>
              <a:effectLst/>
              <a:latin typeface="Allerta"/>
            </a:endParaRPr>
          </a:p>
          <a:p>
            <a:pPr algn="l">
              <a:buFont typeface="Arial" panose="020B0604020202020204" pitchFamily="34" charset="0"/>
              <a:buChar char="•"/>
            </a:pPr>
            <a:r>
              <a:rPr lang="en-GB" b="0" i="0" dirty="0">
                <a:solidFill>
                  <a:srgbClr val="000000"/>
                </a:solidFill>
                <a:effectLst/>
                <a:latin typeface="Allerta"/>
              </a:rPr>
              <a:t>Technically, buyers do not need to sign (execute) the transfer unless they are entering into covenants in the deed or are joint buyers. One non-technical way of thinking about this is that the buyers will need to execute in these situations as they are doing something in the deed.</a:t>
            </a:r>
          </a:p>
          <a:p>
            <a:pPr algn="l">
              <a:buFont typeface="Arial" panose="020B0604020202020204" pitchFamily="34" charset="0"/>
              <a:buChar char="•"/>
            </a:pPr>
            <a:r>
              <a:rPr lang="en-GB" b="0" i="0" dirty="0">
                <a:solidFill>
                  <a:srgbClr val="000000"/>
                </a:solidFill>
                <a:effectLst/>
                <a:latin typeface="Allerta"/>
              </a:rPr>
              <a:t>One reason the buyers may have to execute the transfer is where they are entering into an indemnity covenant, promising to indemnify the sellers against future claims for breaches of existing covenants. Box 11 of form TR1 contains space for any additional provisions in the transfer and one example of a clause which would be inserted here would be an indemnity covenant.</a:t>
            </a:r>
          </a:p>
          <a:p>
            <a:pPr algn="l">
              <a:buFont typeface="Arial" panose="020B0604020202020204" pitchFamily="34" charset="0"/>
              <a:buChar char="•"/>
            </a:pPr>
            <a:r>
              <a:rPr lang="en-GB" b="0" i="0" dirty="0">
                <a:solidFill>
                  <a:srgbClr val="000000"/>
                </a:solidFill>
                <a:effectLst/>
                <a:latin typeface="Allerta"/>
              </a:rPr>
              <a:t>Joint buyers will need to execute the transfer as they will be entering into a declaration of their joint ownership (declaration of trust) within the transfer deed. The declaration is made by completing box 10 of the TR1 transfer and executing the deed to support this. By making this signed declaration of trust, the parties will be confirming the status of their joint ownership as joint tenants or tenants in common, etc.</a:t>
            </a:r>
          </a:p>
          <a:p>
            <a:pPr algn="l">
              <a:buFont typeface="Arial" panose="020B0604020202020204" pitchFamily="34" charset="0"/>
              <a:buChar char="•"/>
            </a:pPr>
            <a:r>
              <a:rPr lang="en-GB" b="0" i="0" dirty="0">
                <a:solidFill>
                  <a:srgbClr val="000000"/>
                </a:solidFill>
                <a:effectLst/>
                <a:latin typeface="Allerta"/>
              </a:rPr>
              <a:t>A declaration of trust can alternatively be made using form JO, which will be signed by the joint buyers. Where joint buyers have made a declaration of trust using form JO, they need not execute the transfer for this reason. Of course, they will still have to execute the transfer where they are entering into covenants.</a:t>
            </a:r>
          </a:p>
          <a:p>
            <a:pPr algn="l">
              <a:buFont typeface="Arial" panose="020B0604020202020204" pitchFamily="34" charset="0"/>
              <a:buChar char="•"/>
            </a:pPr>
            <a:r>
              <a:rPr lang="en-GB" b="0" i="0" dirty="0">
                <a:solidFill>
                  <a:srgbClr val="000000"/>
                </a:solidFill>
                <a:effectLst/>
                <a:latin typeface="Allerta"/>
              </a:rPr>
              <a:t>Even though buyers do not technically need to execute the transfer in all cases, it is considered good practice for all buyers to sign.</a:t>
            </a:r>
          </a:p>
          <a:p>
            <a:pPr algn="l">
              <a:buFont typeface="Arial" panose="020B0604020202020204" pitchFamily="34" charset="0"/>
              <a:buChar char="•"/>
            </a:pPr>
            <a:r>
              <a:rPr lang="en-GB" b="0" i="0" dirty="0">
                <a:solidFill>
                  <a:srgbClr val="000000"/>
                </a:solidFill>
                <a:effectLst/>
                <a:latin typeface="Allerta"/>
              </a:rPr>
              <a:t>Signatures to the deed must be witnessed. The seller </a:t>
            </a:r>
            <a:r>
              <a:rPr lang="en-GB" b="1" i="0" dirty="0">
                <a:solidFill>
                  <a:srgbClr val="000000"/>
                </a:solidFill>
                <a:effectLst/>
                <a:latin typeface="Allerta"/>
              </a:rPr>
              <a:t>always</a:t>
            </a:r>
            <a:r>
              <a:rPr lang="en-GB" b="0" i="0" dirty="0">
                <a:solidFill>
                  <a:srgbClr val="000000"/>
                </a:solidFill>
                <a:effectLst/>
                <a:latin typeface="Allerta"/>
              </a:rPr>
              <a:t> needs to execute the transfer and it will be sent to their conveyancer for the seller to sign before completion. Again, the signature must be witnessed.</a:t>
            </a:r>
          </a:p>
          <a:p>
            <a:pPr marL="0" indent="0">
              <a:buNone/>
            </a:pPr>
            <a:endParaRPr lang="en-GB" dirty="0"/>
          </a:p>
        </p:txBody>
      </p:sp>
    </p:spTree>
    <p:extLst>
      <p:ext uri="{BB962C8B-B14F-4D97-AF65-F5344CB8AC3E}">
        <p14:creationId xmlns:p14="http://schemas.microsoft.com/office/powerpoint/2010/main" val="2146370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42898-83A7-B30D-28E8-613A9FD3BE53}"/>
              </a:ext>
            </a:extLst>
          </p:cNvPr>
          <p:cNvSpPr>
            <a:spLocks noGrp="1"/>
          </p:cNvSpPr>
          <p:nvPr>
            <p:ph type="title"/>
          </p:nvPr>
        </p:nvSpPr>
        <p:spPr>
          <a:xfrm>
            <a:off x="1104900" y="76200"/>
            <a:ext cx="9980682" cy="1096962"/>
          </a:xfrm>
        </p:spPr>
        <p:txBody>
          <a:bodyPr anchor="b">
            <a:normAutofit/>
          </a:bodyPr>
          <a:lstStyle/>
          <a:p>
            <a:r>
              <a:rPr lang="en-GB"/>
              <a:t>Any Questions?</a:t>
            </a:r>
            <a:endParaRPr lang="en-GB" dirty="0"/>
          </a:p>
        </p:txBody>
      </p:sp>
      <p:pic>
        <p:nvPicPr>
          <p:cNvPr id="4098" name="Picture 2" descr="Image result for any questions">
            <a:extLst>
              <a:ext uri="{FF2B5EF4-FFF2-40B4-BE49-F238E27FC236}">
                <a16:creationId xmlns:a16="http://schemas.microsoft.com/office/drawing/2014/main" id="{4B6EE313-D3F6-92A6-EF91-67715AA3CA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73621" y="1600200"/>
            <a:ext cx="8644758" cy="45720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8033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0</TotalTime>
  <Words>2450</Words>
  <Application>Microsoft Office PowerPoint</Application>
  <PresentationFormat>Widescreen</PresentationFormat>
  <Paragraphs>108</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Allerta</vt:lpstr>
      <vt:lpstr>Arial</vt:lpstr>
      <vt:lpstr>Euphemia</vt:lpstr>
      <vt:lpstr>Plantagenet Cherokee</vt:lpstr>
      <vt:lpstr>Wingdings</vt:lpstr>
      <vt:lpstr>Academic Literature 16x9</vt:lpstr>
      <vt:lpstr>Preparing for completion</vt:lpstr>
      <vt:lpstr>Aims and Learning Outcomes</vt:lpstr>
      <vt:lpstr>Introduction</vt:lpstr>
      <vt:lpstr>Preparing to Complete on a Sale (1) </vt:lpstr>
      <vt:lpstr>Preparing for Completion on a Sale (2)</vt:lpstr>
      <vt:lpstr>Form TA13 - see specimen copy on Moodle</vt:lpstr>
      <vt:lpstr>Preparing to Complete on a Purchase</vt:lpstr>
      <vt:lpstr>HMLR Search</vt:lpstr>
      <vt:lpstr>Activity</vt:lpstr>
      <vt:lpstr>PowerPoint Presentation</vt:lpstr>
      <vt:lpstr>Bankruptcy Search</vt:lpstr>
      <vt:lpstr>Company Search </vt:lpstr>
      <vt:lpstr>The Completion Statement</vt:lpstr>
      <vt:lpstr>Steps if there is a lender</vt:lpstr>
      <vt:lpstr>Drafting the purchase deed (TR1)</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With Picture Layout</dc:title>
  <dc:creator>Sian Turvey</dc:creator>
  <cp:lastModifiedBy>Sian Turvey</cp:lastModifiedBy>
  <cp:revision>1</cp:revision>
  <dcterms:created xsi:type="dcterms:W3CDTF">2022-11-21T15:17:36Z</dcterms:created>
  <dcterms:modified xsi:type="dcterms:W3CDTF">2022-11-21T15:34:52Z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