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4" d="100"/>
          <a:sy n="144" d="100"/>
        </p:scale>
        <p:origin x="654" y="1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65c9b6430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65c9b6430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65c9b6430f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65c9b6430f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5c9b6430f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5c9b6430f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65cdd6d2fd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65cdd6d2fd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65cdd6d2fd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65cdd6d2fd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65cdd6e5c6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65cdd6e5c6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65cdd6e5c6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65cdd6e5c6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65cdd6e5c6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65cdd6e5c6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65cdd6e5c6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65cdd6e5c6_0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65cdd6e5c6_0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65cdd6e5c6_0_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65c9b6430f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65c9b6430f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65cdd6e5c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65cdd6e5c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7" Type="http://schemas.openxmlformats.org/officeDocument/2006/relationships/hyperlink" Target="https://uwtsd.ac.uk/library/student-essentials/refwork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uwtsd.ac.uk/library/help-and-support/llr-staff/alison-evans/" TargetMode="External"/><Relationship Id="rId5" Type="http://schemas.openxmlformats.org/officeDocument/2006/relationships/hyperlink" Target="https://uwtsd.ac.uk/library/infoskills/" TargetMode="External"/><Relationship Id="rId4" Type="http://schemas.openxmlformats.org/officeDocument/2006/relationships/hyperlink" Target="https://uwtsd.ac.uk/library/student-essentials/referencing-handbooks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documents/library-and-learning-resources/infoskills/Harvard-eng_v.1.2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online-library/databases-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C-h-tavp_U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l.ac.uk/library/assets/external/teaching/referencing_quiz.html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Referencing</a:t>
            </a: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is Referencing important? </a:t>
            </a:r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Try to put yourself in the shoes of the reader. Think: “if I wanted to find the source of this information, could I?”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Recap</a:t>
            </a:r>
            <a:endParaRPr/>
          </a:p>
        </p:txBody>
      </p:sp>
      <p:sp>
        <p:nvSpPr>
          <p:cNvPr id="67" name="Google Shape;67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3000"/>
              <a:t>Falsifiability</a:t>
            </a:r>
            <a:endParaRPr sz="3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Using the library Resources - </a:t>
            </a:r>
            <a:endParaRPr/>
          </a:p>
        </p:txBody>
      </p:sp>
      <p:sp>
        <p:nvSpPr>
          <p:cNvPr id="73" name="Google Shape;73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Library Website - </a:t>
            </a:r>
            <a:r>
              <a:rPr lang="en-GB" sz="1100" u="sng">
                <a:solidFill>
                  <a:schemeClr val="accent5"/>
                </a:solidFill>
                <a:hlinkClick r:id="rId3"/>
              </a:rPr>
              <a:t>https://www.uwtsd.ac.uk/library/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Referencing Handbooks - </a:t>
            </a:r>
            <a:r>
              <a:rPr lang="en-GB" sz="1100" u="sng">
                <a:solidFill>
                  <a:schemeClr val="accent5"/>
                </a:solidFill>
                <a:hlinkClick r:id="rId4"/>
              </a:rPr>
              <a:t>https://uwtsd.ac.uk/library/student-essentials/referencing-handbooks/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InfoSkills - </a:t>
            </a:r>
            <a:r>
              <a:rPr lang="en-GB" sz="1100" u="sng">
                <a:solidFill>
                  <a:schemeClr val="hlink"/>
                </a:solidFill>
                <a:hlinkClick r:id="rId5"/>
              </a:rPr>
              <a:t>https://uwtsd.ac.uk/library/infoskills/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Academic Liason Librarian - </a:t>
            </a:r>
            <a:r>
              <a:rPr lang="en-GB" sz="1100" u="sng">
                <a:solidFill>
                  <a:schemeClr val="hlink"/>
                </a:solidFill>
                <a:hlinkClick r:id="rId6"/>
              </a:rPr>
              <a:t>https://uwtsd.ac.uk/library/help-and-support/llr-staff/alison-evans/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Student Services and Drop in sessions for reference help; NOT proofreading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Referencing Softwares- </a:t>
            </a:r>
            <a:r>
              <a:rPr lang="en-GB" sz="1100" u="sng">
                <a:solidFill>
                  <a:schemeClr val="hlink"/>
                </a:solidFill>
                <a:hlinkClick r:id="rId7"/>
              </a:rPr>
              <a:t>https://uwtsd.ac.uk/library/student-essentials/refworks/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sp>
        <p:nvSpPr>
          <p:cNvPr id="79" name="Google Shape;79;p17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sp>
        <p:nvSpPr>
          <p:cNvPr id="80" name="Google Shape;80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Citation        |    Reference List     | Bibliography 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Citation        |    Reference List     | Bibliography </a:t>
            </a:r>
            <a:endParaRPr/>
          </a:p>
        </p:txBody>
      </p:sp>
      <p:sp>
        <p:nvSpPr>
          <p:cNvPr id="86" name="Google Shape;86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2736600" cy="349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In text 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Purpose is to be able to refer to the reference list.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abbreviated details of the source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(Surname, Year, page if needed)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Exception:  If the Author is mentioned in your text, the surname may not be required.</a:t>
            </a:r>
            <a:endParaRPr/>
          </a:p>
        </p:txBody>
      </p:sp>
      <p:sp>
        <p:nvSpPr>
          <p:cNvPr id="87" name="Google Shape;87;p18"/>
          <p:cNvSpPr txBox="1">
            <a:spLocks noGrp="1"/>
          </p:cNvSpPr>
          <p:nvPr>
            <p:ph type="body" idx="2"/>
          </p:nvPr>
        </p:nvSpPr>
        <p:spPr>
          <a:xfrm>
            <a:off x="3163325" y="1152475"/>
            <a:ext cx="30564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At the end of the document / academic text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full details of the publications available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should enable any reader to locate your original source.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Alphabetical order according to Surname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If no name, by Title.</a:t>
            </a:r>
            <a:endParaRPr/>
          </a:p>
        </p:txBody>
      </p:sp>
      <p:sp>
        <p:nvSpPr>
          <p:cNvPr id="88" name="Google Shape;88;p18"/>
          <p:cNvSpPr txBox="1">
            <a:spLocks noGrp="1"/>
          </p:cNvSpPr>
          <p:nvPr>
            <p:ph type="body" idx="2"/>
          </p:nvPr>
        </p:nvSpPr>
        <p:spPr>
          <a:xfrm>
            <a:off x="6219725" y="1152475"/>
            <a:ext cx="24978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List of all the sources you have read for your assignment, whether or not you have cited them in your text. 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Useful reading / background reading that has given you an opinion on the subject matter to be able to write arguments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DIRECT QUOTATION AND PARAPHRASING</a:t>
            </a:r>
            <a:endParaRPr/>
          </a:p>
        </p:txBody>
      </p:sp>
      <p:sp>
        <p:nvSpPr>
          <p:cNvPr id="94" name="Google Shape;94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	Quotation =  exact wording as used by another author and you insert it in your work; only when relevant.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Paraphrasing = Taking some Authors idea and writing in your own words.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Summarising = Providing a brief overview of someone else's idea. (Also include page number if summarising a specific part of text) 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01" name="Google Shape;101;p20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3"/>
            <a:ext cx="938836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08" name="Google Shape;108;p21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-11"/>
            <a:ext cx="9144000" cy="48763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15" name="Google Shape;115;p22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-5"/>
            <a:ext cx="9144001" cy="49705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Softwares</a:t>
            </a:r>
            <a:endParaRPr/>
          </a:p>
        </p:txBody>
      </p:sp>
      <p:sp>
        <p:nvSpPr>
          <p:cNvPr id="121" name="Google Shape;121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Refworks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2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28" name="Google Shape;128;p24" descr="The University of Queensland Library introduction to referencing." title="Introduction to referencing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31550" y="66850"/>
            <a:ext cx="6679750" cy="5009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Quiz</a:t>
            </a:r>
            <a:endParaRPr/>
          </a:p>
        </p:txBody>
      </p:sp>
      <p:sp>
        <p:nvSpPr>
          <p:cNvPr id="134" name="Google Shape;134;p2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100" u="sng">
                <a:solidFill>
                  <a:schemeClr val="hlink"/>
                </a:solidFill>
                <a:hlinkClick r:id="rId3"/>
              </a:rPr>
              <a:t>https://www.ncl.ac.uk/library/assets/external/teaching/referencing_quiz.html</a:t>
            </a:r>
            <a:endParaRPr/>
          </a:p>
        </p:txBody>
      </p:sp>
      <p:sp>
        <p:nvSpPr>
          <p:cNvPr id="135" name="Google Shape;135;p2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238</Words>
  <Application>Microsoft Office PowerPoint</Application>
  <PresentationFormat>On-screen Show (16:9)</PresentationFormat>
  <Paragraphs>39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Arial</vt:lpstr>
      <vt:lpstr>Simple Light</vt:lpstr>
      <vt:lpstr>Referencing</vt:lpstr>
      <vt:lpstr>Why is Referencing important? </vt:lpstr>
      <vt:lpstr>Recap</vt:lpstr>
      <vt:lpstr>Using the library Resources - </vt:lpstr>
      <vt:lpstr>      Citation        |    Reference List     | Bibliography </vt:lpstr>
      <vt:lpstr>      Citation        |    Reference List     | Bibliography </vt:lpstr>
      <vt:lpstr>DIRECT QUOTATION AND PARAPHRASING</vt:lpstr>
      <vt:lpstr>PowerPoint Presentation</vt:lpstr>
      <vt:lpstr>PowerPoint Presentation</vt:lpstr>
      <vt:lpstr>PowerPoint Presentation</vt:lpstr>
      <vt:lpstr>Softwares</vt:lpstr>
      <vt:lpstr>PowerPoint Presentation</vt:lpstr>
      <vt:lpstr>Quiz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</dc:title>
  <dc:creator>Tania Davies</dc:creator>
  <cp:lastModifiedBy>Tania Davies</cp:lastModifiedBy>
  <cp:revision>1</cp:revision>
  <dcterms:modified xsi:type="dcterms:W3CDTF">2019-11-11T16:52:57Z</dcterms:modified>
</cp:coreProperties>
</file>