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93" r:id="rId3"/>
    <p:sldId id="289" r:id="rId4"/>
    <p:sldId id="257" r:id="rId5"/>
    <p:sldId id="258" r:id="rId6"/>
    <p:sldId id="260" r:id="rId7"/>
    <p:sldId id="286" r:id="rId8"/>
    <p:sldId id="279" r:id="rId9"/>
    <p:sldId id="259" r:id="rId10"/>
    <p:sldId id="261" r:id="rId11"/>
    <p:sldId id="288" r:id="rId12"/>
    <p:sldId id="292" r:id="rId13"/>
    <p:sldId id="262" r:id="rId14"/>
    <p:sldId id="291" r:id="rId15"/>
    <p:sldId id="290" r:id="rId16"/>
    <p:sldId id="263" r:id="rId17"/>
    <p:sldId id="264" r:id="rId18"/>
    <p:sldId id="265" r:id="rId19"/>
    <p:sldId id="271" r:id="rId20"/>
    <p:sldId id="266" r:id="rId21"/>
    <p:sldId id="267" r:id="rId22"/>
    <p:sldId id="268" r:id="rId23"/>
    <p:sldId id="269" r:id="rId24"/>
    <p:sldId id="270" r:id="rId25"/>
    <p:sldId id="284" r:id="rId26"/>
    <p:sldId id="272" r:id="rId27"/>
    <p:sldId id="294" r:id="rId28"/>
    <p:sldId id="29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387" autoAdjust="0"/>
  </p:normalViewPr>
  <p:slideViewPr>
    <p:cSldViewPr snapToGrid="0">
      <p:cViewPr varScale="1">
        <p:scale>
          <a:sx n="83" d="100"/>
          <a:sy n="83" d="100"/>
        </p:scale>
        <p:origin x="163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56DBF2D9-93BF-1B90-C69B-02A01CE63077}"/>
    <pc:docChg chg="modSld">
      <pc:chgData name="Justin Evans" userId="S::j.d.evans@uwtsd.ac.uk::2ee3c1af-825e-450d-8b1e-d59252291e99" providerId="AD" clId="Web-{56DBF2D9-93BF-1B90-C69B-02A01CE63077}" dt="2026-02-12T13:49:02.307" v="25"/>
      <pc:docMkLst>
        <pc:docMk/>
      </pc:docMkLst>
      <pc:sldChg chg="modNotes">
        <pc:chgData name="Justin Evans" userId="S::j.d.evans@uwtsd.ac.uk::2ee3c1af-825e-450d-8b1e-d59252291e99" providerId="AD" clId="Web-{56DBF2D9-93BF-1B90-C69B-02A01CE63077}" dt="2026-02-12T13:47:36.818" v="0"/>
        <pc:sldMkLst>
          <pc:docMk/>
          <pc:sldMk cId="3212972383" sldId="256"/>
        </pc:sldMkLst>
      </pc:sldChg>
      <pc:sldChg chg="modNotes">
        <pc:chgData name="Justin Evans" userId="S::j.d.evans@uwtsd.ac.uk::2ee3c1af-825e-450d-8b1e-d59252291e99" providerId="AD" clId="Web-{56DBF2D9-93BF-1B90-C69B-02A01CE63077}" dt="2026-02-12T13:47:54.600" v="2"/>
        <pc:sldMkLst>
          <pc:docMk/>
          <pc:sldMk cId="1865682105" sldId="257"/>
        </pc:sldMkLst>
      </pc:sldChg>
      <pc:sldChg chg="modNotes">
        <pc:chgData name="Justin Evans" userId="S::j.d.evans@uwtsd.ac.uk::2ee3c1af-825e-450d-8b1e-d59252291e99" providerId="AD" clId="Web-{56DBF2D9-93BF-1B90-C69B-02A01CE63077}" dt="2026-02-12T13:47:57.428" v="3"/>
        <pc:sldMkLst>
          <pc:docMk/>
          <pc:sldMk cId="3038515289" sldId="258"/>
        </pc:sldMkLst>
      </pc:sldChg>
      <pc:sldChg chg="modNotes">
        <pc:chgData name="Justin Evans" userId="S::j.d.evans@uwtsd.ac.uk::2ee3c1af-825e-450d-8b1e-d59252291e99" providerId="AD" clId="Web-{56DBF2D9-93BF-1B90-C69B-02A01CE63077}" dt="2026-02-12T13:48:11.304" v="8"/>
        <pc:sldMkLst>
          <pc:docMk/>
          <pc:sldMk cId="1384601328" sldId="259"/>
        </pc:sldMkLst>
      </pc:sldChg>
      <pc:sldChg chg="modNotes">
        <pc:chgData name="Justin Evans" userId="S::j.d.evans@uwtsd.ac.uk::2ee3c1af-825e-450d-8b1e-d59252291e99" providerId="AD" clId="Web-{56DBF2D9-93BF-1B90-C69B-02A01CE63077}" dt="2026-02-12T13:48:00.991" v="4"/>
        <pc:sldMkLst>
          <pc:docMk/>
          <pc:sldMk cId="984422559" sldId="260"/>
        </pc:sldMkLst>
      </pc:sldChg>
      <pc:sldChg chg="modNotes">
        <pc:chgData name="Justin Evans" userId="S::j.d.evans@uwtsd.ac.uk::2ee3c1af-825e-450d-8b1e-d59252291e99" providerId="AD" clId="Web-{56DBF2D9-93BF-1B90-C69B-02A01CE63077}" dt="2026-02-12T13:48:14.382" v="9"/>
        <pc:sldMkLst>
          <pc:docMk/>
          <pc:sldMk cId="599538337" sldId="261"/>
        </pc:sldMkLst>
      </pc:sldChg>
      <pc:sldChg chg="modNotes">
        <pc:chgData name="Justin Evans" userId="S::j.d.evans@uwtsd.ac.uk::2ee3c1af-825e-450d-8b1e-d59252291e99" providerId="AD" clId="Web-{56DBF2D9-93BF-1B90-C69B-02A01CE63077}" dt="2026-02-12T13:48:24.352" v="12"/>
        <pc:sldMkLst>
          <pc:docMk/>
          <pc:sldMk cId="2674523945" sldId="262"/>
        </pc:sldMkLst>
      </pc:sldChg>
      <pc:sldChg chg="modNotes">
        <pc:chgData name="Justin Evans" userId="S::j.d.evans@uwtsd.ac.uk::2ee3c1af-825e-450d-8b1e-d59252291e99" providerId="AD" clId="Web-{56DBF2D9-93BF-1B90-C69B-02A01CE63077}" dt="2026-02-12T13:48:36.212" v="16"/>
        <pc:sldMkLst>
          <pc:docMk/>
          <pc:sldMk cId="2350043508" sldId="263"/>
        </pc:sldMkLst>
      </pc:sldChg>
      <pc:sldChg chg="modNotes">
        <pc:chgData name="Justin Evans" userId="S::j.d.evans@uwtsd.ac.uk::2ee3c1af-825e-450d-8b1e-d59252291e99" providerId="AD" clId="Web-{56DBF2D9-93BF-1B90-C69B-02A01CE63077}" dt="2026-02-12T13:48:38.462" v="17"/>
        <pc:sldMkLst>
          <pc:docMk/>
          <pc:sldMk cId="3244660392" sldId="264"/>
        </pc:sldMkLst>
      </pc:sldChg>
      <pc:sldChg chg="modNotes">
        <pc:chgData name="Justin Evans" userId="S::j.d.evans@uwtsd.ac.uk::2ee3c1af-825e-450d-8b1e-d59252291e99" providerId="AD" clId="Web-{56DBF2D9-93BF-1B90-C69B-02A01CE63077}" dt="2026-02-12T13:48:41.697" v="18"/>
        <pc:sldMkLst>
          <pc:docMk/>
          <pc:sldMk cId="2338090200" sldId="265"/>
        </pc:sldMkLst>
      </pc:sldChg>
      <pc:sldChg chg="modNotes">
        <pc:chgData name="Justin Evans" userId="S::j.d.evans@uwtsd.ac.uk::2ee3c1af-825e-450d-8b1e-d59252291e99" providerId="AD" clId="Web-{56DBF2D9-93BF-1B90-C69B-02A01CE63077}" dt="2026-02-12T13:48:47.978" v="20"/>
        <pc:sldMkLst>
          <pc:docMk/>
          <pc:sldMk cId="690024508" sldId="266"/>
        </pc:sldMkLst>
      </pc:sldChg>
      <pc:sldChg chg="modNotes">
        <pc:chgData name="Justin Evans" userId="S::j.d.evans@uwtsd.ac.uk::2ee3c1af-825e-450d-8b1e-d59252291e99" providerId="AD" clId="Web-{56DBF2D9-93BF-1B90-C69B-02A01CE63077}" dt="2026-02-12T13:48:50.932" v="21"/>
        <pc:sldMkLst>
          <pc:docMk/>
          <pc:sldMk cId="542191841" sldId="267"/>
        </pc:sldMkLst>
      </pc:sldChg>
      <pc:sldChg chg="modNotes">
        <pc:chgData name="Justin Evans" userId="S::j.d.evans@uwtsd.ac.uk::2ee3c1af-825e-450d-8b1e-d59252291e99" providerId="AD" clId="Web-{56DBF2D9-93BF-1B90-C69B-02A01CE63077}" dt="2026-02-12T13:48:53.213" v="22"/>
        <pc:sldMkLst>
          <pc:docMk/>
          <pc:sldMk cId="2228406471" sldId="268"/>
        </pc:sldMkLst>
      </pc:sldChg>
      <pc:sldChg chg="modNotes">
        <pc:chgData name="Justin Evans" userId="S::j.d.evans@uwtsd.ac.uk::2ee3c1af-825e-450d-8b1e-d59252291e99" providerId="AD" clId="Web-{56DBF2D9-93BF-1B90-C69B-02A01CE63077}" dt="2026-02-12T13:48:56.557" v="23"/>
        <pc:sldMkLst>
          <pc:docMk/>
          <pc:sldMk cId="330901010" sldId="269"/>
        </pc:sldMkLst>
      </pc:sldChg>
      <pc:sldChg chg="modNotes">
        <pc:chgData name="Justin Evans" userId="S::j.d.evans@uwtsd.ac.uk::2ee3c1af-825e-450d-8b1e-d59252291e99" providerId="AD" clId="Web-{56DBF2D9-93BF-1B90-C69B-02A01CE63077}" dt="2026-02-12T13:48:59.526" v="24"/>
        <pc:sldMkLst>
          <pc:docMk/>
          <pc:sldMk cId="411722490" sldId="270"/>
        </pc:sldMkLst>
      </pc:sldChg>
      <pc:sldChg chg="modNotes">
        <pc:chgData name="Justin Evans" userId="S::j.d.evans@uwtsd.ac.uk::2ee3c1af-825e-450d-8b1e-d59252291e99" providerId="AD" clId="Web-{56DBF2D9-93BF-1B90-C69B-02A01CE63077}" dt="2026-02-12T13:48:43.744" v="19"/>
        <pc:sldMkLst>
          <pc:docMk/>
          <pc:sldMk cId="2572373355" sldId="271"/>
        </pc:sldMkLst>
      </pc:sldChg>
      <pc:sldChg chg="modNotes">
        <pc:chgData name="Justin Evans" userId="S::j.d.evans@uwtsd.ac.uk::2ee3c1af-825e-450d-8b1e-d59252291e99" providerId="AD" clId="Web-{56DBF2D9-93BF-1B90-C69B-02A01CE63077}" dt="2026-02-12T13:48:07.069" v="7"/>
        <pc:sldMkLst>
          <pc:docMk/>
          <pc:sldMk cId="2045442120" sldId="279"/>
        </pc:sldMkLst>
      </pc:sldChg>
      <pc:sldChg chg="modNotes">
        <pc:chgData name="Justin Evans" userId="S::j.d.evans@uwtsd.ac.uk::2ee3c1af-825e-450d-8b1e-d59252291e99" providerId="AD" clId="Web-{56DBF2D9-93BF-1B90-C69B-02A01CE63077}" dt="2026-02-12T13:49:02.307" v="25"/>
        <pc:sldMkLst>
          <pc:docMk/>
          <pc:sldMk cId="1982044693" sldId="284"/>
        </pc:sldMkLst>
      </pc:sldChg>
      <pc:sldChg chg="modNotes">
        <pc:chgData name="Justin Evans" userId="S::j.d.evans@uwtsd.ac.uk::2ee3c1af-825e-450d-8b1e-d59252291e99" providerId="AD" clId="Web-{56DBF2D9-93BF-1B90-C69B-02A01CE63077}" dt="2026-02-12T13:48:04.725" v="6"/>
        <pc:sldMkLst>
          <pc:docMk/>
          <pc:sldMk cId="4108241271" sldId="286"/>
        </pc:sldMkLst>
      </pc:sldChg>
      <pc:sldChg chg="modNotes">
        <pc:chgData name="Justin Evans" userId="S::j.d.evans@uwtsd.ac.uk::2ee3c1af-825e-450d-8b1e-d59252291e99" providerId="AD" clId="Web-{56DBF2D9-93BF-1B90-C69B-02A01CE63077}" dt="2026-02-12T13:48:17.164" v="10"/>
        <pc:sldMkLst>
          <pc:docMk/>
          <pc:sldMk cId="308164411" sldId="288"/>
        </pc:sldMkLst>
      </pc:sldChg>
      <pc:sldChg chg="modNotes">
        <pc:chgData name="Justin Evans" userId="S::j.d.evans@uwtsd.ac.uk::2ee3c1af-825e-450d-8b1e-d59252291e99" providerId="AD" clId="Web-{56DBF2D9-93BF-1B90-C69B-02A01CE63077}" dt="2026-02-12T13:47:50.990" v="1"/>
        <pc:sldMkLst>
          <pc:docMk/>
          <pc:sldMk cId="2901886192" sldId="289"/>
        </pc:sldMkLst>
      </pc:sldChg>
      <pc:sldChg chg="modNotes">
        <pc:chgData name="Justin Evans" userId="S::j.d.evans@uwtsd.ac.uk::2ee3c1af-825e-450d-8b1e-d59252291e99" providerId="AD" clId="Web-{56DBF2D9-93BF-1B90-C69B-02A01CE63077}" dt="2026-02-12T13:48:32.040" v="14"/>
        <pc:sldMkLst>
          <pc:docMk/>
          <pc:sldMk cId="515915652" sldId="290"/>
        </pc:sldMkLst>
      </pc:sldChg>
      <pc:sldChg chg="modNotes">
        <pc:chgData name="Justin Evans" userId="S::j.d.evans@uwtsd.ac.uk::2ee3c1af-825e-450d-8b1e-d59252291e99" providerId="AD" clId="Web-{56DBF2D9-93BF-1B90-C69B-02A01CE63077}" dt="2026-02-12T13:48:27.524" v="13"/>
        <pc:sldMkLst>
          <pc:docMk/>
          <pc:sldMk cId="1039888960" sldId="291"/>
        </pc:sldMkLst>
      </pc:sldChg>
      <pc:sldChg chg="modNotes">
        <pc:chgData name="Justin Evans" userId="S::j.d.evans@uwtsd.ac.uk::2ee3c1af-825e-450d-8b1e-d59252291e99" providerId="AD" clId="Web-{56DBF2D9-93BF-1B90-C69B-02A01CE63077}" dt="2026-02-12T13:48:21.086" v="11"/>
        <pc:sldMkLst>
          <pc:docMk/>
          <pc:sldMk cId="4188787884" sldId="292"/>
        </pc:sldMkLst>
      </pc:sldChg>
    </pc:docChg>
  </pc:docChgLst>
  <pc:docChgLst>
    <pc:chgData name="Justin Evans" userId="S::j.d.evans@uwtsd.ac.uk::2ee3c1af-825e-450d-8b1e-d59252291e99" providerId="AD" clId="Web-{782A4D6F-9ABA-E8A0-187B-458AE4ABCB97}"/>
    <pc:docChg chg="addSld modSld">
      <pc:chgData name="Justin Evans" userId="S::j.d.evans@uwtsd.ac.uk::2ee3c1af-825e-450d-8b1e-d59252291e99" providerId="AD" clId="Web-{782A4D6F-9ABA-E8A0-187B-458AE4ABCB97}" dt="2026-02-09T08:11:17.883" v="38"/>
      <pc:docMkLst>
        <pc:docMk/>
      </pc:docMkLst>
      <pc:sldChg chg="modNotes">
        <pc:chgData name="Justin Evans" userId="S::j.d.evans@uwtsd.ac.uk::2ee3c1af-825e-450d-8b1e-d59252291e99" providerId="AD" clId="Web-{782A4D6F-9ABA-E8A0-187B-458AE4ABCB97}" dt="2026-02-09T08:08:41.019" v="7"/>
        <pc:sldMkLst>
          <pc:docMk/>
          <pc:sldMk cId="330901010" sldId="269"/>
        </pc:sldMkLst>
      </pc:sldChg>
      <pc:sldChg chg="mod modShow">
        <pc:chgData name="Justin Evans" userId="S::j.d.evans@uwtsd.ac.uk::2ee3c1af-825e-450d-8b1e-d59252291e99" providerId="AD" clId="Web-{782A4D6F-9ABA-E8A0-187B-458AE4ABCB97}" dt="2026-02-09T08:04:02.161" v="0"/>
        <pc:sldMkLst>
          <pc:docMk/>
          <pc:sldMk cId="2572373355" sldId="271"/>
        </pc:sldMkLst>
      </pc:sldChg>
      <pc:sldChg chg="addSp delSp modSp new mod setBg modClrScheme chgLayout modNotes">
        <pc:chgData name="Justin Evans" userId="S::j.d.evans@uwtsd.ac.uk::2ee3c1af-825e-450d-8b1e-d59252291e99" providerId="AD" clId="Web-{782A4D6F-9ABA-E8A0-187B-458AE4ABCB97}" dt="2026-02-09T08:11:17.883" v="38"/>
        <pc:sldMkLst>
          <pc:docMk/>
          <pc:sldMk cId="3434114579" sldId="295"/>
        </pc:sldMkLst>
        <pc:spChg chg="add mod">
          <ac:chgData name="Justin Evans" userId="S::j.d.evans@uwtsd.ac.uk::2ee3c1af-825e-450d-8b1e-d59252291e99" providerId="AD" clId="Web-{782A4D6F-9ABA-E8A0-187B-458AE4ABCB97}" dt="2026-02-09T08:11:08.524" v="30" actId="1076"/>
          <ac:spMkLst>
            <pc:docMk/>
            <pc:sldMk cId="3434114579" sldId="295"/>
            <ac:spMk id="9" creationId="{5131EA20-F381-7D27-C328-32B22C467F50}"/>
          </ac:spMkLst>
        </pc:spChg>
        <pc:spChg chg="add">
          <ac:chgData name="Justin Evans" userId="S::j.d.evans@uwtsd.ac.uk::2ee3c1af-825e-450d-8b1e-d59252291e99" providerId="AD" clId="Web-{782A4D6F-9ABA-E8A0-187B-458AE4ABCB97}" dt="2026-02-09T08:09:24.865" v="13"/>
          <ac:spMkLst>
            <pc:docMk/>
            <pc:sldMk cId="3434114579" sldId="295"/>
            <ac:spMk id="20" creationId="{42A4FC2C-047E-45A5-965D-8E1E3BF09BC6}"/>
          </ac:spMkLst>
        </pc:spChg>
        <pc:picChg chg="add mod">
          <ac:chgData name="Justin Evans" userId="S::j.d.evans@uwtsd.ac.uk::2ee3c1af-825e-450d-8b1e-d59252291e99" providerId="AD" clId="Web-{782A4D6F-9ABA-E8A0-187B-458AE4ABCB97}" dt="2026-02-09T08:09:24.865" v="13"/>
          <ac:picMkLst>
            <pc:docMk/>
            <pc:sldMk cId="3434114579" sldId="295"/>
            <ac:picMk id="7" creationId="{8ED34BFA-FA8A-A994-C650-3D3B99C18BB4}"/>
          </ac:picMkLst>
        </pc:picChg>
        <pc:picChg chg="add mod">
          <ac:chgData name="Justin Evans" userId="S::j.d.evans@uwtsd.ac.uk::2ee3c1af-825e-450d-8b1e-d59252291e99" providerId="AD" clId="Web-{782A4D6F-9ABA-E8A0-187B-458AE4ABCB97}" dt="2026-02-09T08:11:11.477" v="31" actId="1076"/>
          <ac:picMkLst>
            <pc:docMk/>
            <pc:sldMk cId="3434114579" sldId="295"/>
            <ac:picMk id="8" creationId="{8ED27A99-B1A6-FF9D-C1E6-826606E0B15B}"/>
          </ac:picMkLst>
        </pc:picChg>
      </pc:sldChg>
    </pc:docChg>
  </pc:docChgLst>
  <pc:docChgLst>
    <pc:chgData name="Justin Evans" userId="S::j.d.evans@uwtsd.ac.uk::2ee3c1af-825e-450d-8b1e-d59252291e99" providerId="AD" clId="Web-{A2B10B03-7430-0C16-BD0A-8C11205FAE3B}"/>
    <pc:docChg chg="addSld modSld sldOrd">
      <pc:chgData name="Justin Evans" userId="S::j.d.evans@uwtsd.ac.uk::2ee3c1af-825e-450d-8b1e-d59252291e99" providerId="AD" clId="Web-{A2B10B03-7430-0C16-BD0A-8C11205FAE3B}" dt="2026-02-05T14:25:10.253" v="42" actId="1076"/>
      <pc:docMkLst>
        <pc:docMk/>
      </pc:docMkLst>
      <pc:sldChg chg="ord">
        <pc:chgData name="Justin Evans" userId="S::j.d.evans@uwtsd.ac.uk::2ee3c1af-825e-450d-8b1e-d59252291e99" providerId="AD" clId="Web-{A2B10B03-7430-0C16-BD0A-8C11205FAE3B}" dt="2026-02-05T14:11:01.106" v="5"/>
        <pc:sldMkLst>
          <pc:docMk/>
          <pc:sldMk cId="984422559" sldId="260"/>
        </pc:sldMkLst>
      </pc:sldChg>
      <pc:sldChg chg="add">
        <pc:chgData name="Justin Evans" userId="S::j.d.evans@uwtsd.ac.uk::2ee3c1af-825e-450d-8b1e-d59252291e99" providerId="AD" clId="Web-{A2B10B03-7430-0C16-BD0A-8C11205FAE3B}" dt="2026-02-05T14:09:01.180" v="1"/>
        <pc:sldMkLst>
          <pc:docMk/>
          <pc:sldMk cId="2045442120" sldId="279"/>
        </pc:sldMkLst>
      </pc:sldChg>
      <pc:sldChg chg="add">
        <pc:chgData name="Justin Evans" userId="S::j.d.evans@uwtsd.ac.uk::2ee3c1af-825e-450d-8b1e-d59252291e99" providerId="AD" clId="Web-{A2B10B03-7430-0C16-BD0A-8C11205FAE3B}" dt="2026-02-05T14:13:27.830" v="12"/>
        <pc:sldMkLst>
          <pc:docMk/>
          <pc:sldMk cId="1982044693" sldId="284"/>
        </pc:sldMkLst>
      </pc:sldChg>
      <pc:sldChg chg="add">
        <pc:chgData name="Justin Evans" userId="S::j.d.evans@uwtsd.ac.uk::2ee3c1af-825e-450d-8b1e-d59252291e99" providerId="AD" clId="Web-{A2B10B03-7430-0C16-BD0A-8C11205FAE3B}" dt="2026-02-05T14:07:39.910" v="0"/>
        <pc:sldMkLst>
          <pc:docMk/>
          <pc:sldMk cId="4108241271" sldId="286"/>
        </pc:sldMkLst>
      </pc:sldChg>
      <pc:sldChg chg="add mod setBg">
        <pc:chgData name="Justin Evans" userId="S::j.d.evans@uwtsd.ac.uk::2ee3c1af-825e-450d-8b1e-d59252291e99" providerId="AD" clId="Web-{A2B10B03-7430-0C16-BD0A-8C11205FAE3B}" dt="2026-02-05T14:12:44.674" v="9"/>
        <pc:sldMkLst>
          <pc:docMk/>
          <pc:sldMk cId="308164411" sldId="288"/>
        </pc:sldMkLst>
      </pc:sldChg>
      <pc:sldChg chg="add mod setBg">
        <pc:chgData name="Justin Evans" userId="S::j.d.evans@uwtsd.ac.uk::2ee3c1af-825e-450d-8b1e-d59252291e99" providerId="AD" clId="Web-{A2B10B03-7430-0C16-BD0A-8C11205FAE3B}" dt="2026-02-05T14:12:59.876" v="11"/>
        <pc:sldMkLst>
          <pc:docMk/>
          <pc:sldMk cId="2901886192" sldId="289"/>
        </pc:sldMkLst>
      </pc:sldChg>
      <pc:sldChg chg="add">
        <pc:chgData name="Justin Evans" userId="S::j.d.evans@uwtsd.ac.uk::2ee3c1af-825e-450d-8b1e-d59252291e99" providerId="AD" clId="Web-{A2B10B03-7430-0C16-BD0A-8C11205FAE3B}" dt="2026-02-05T14:11:27.389" v="6"/>
        <pc:sldMkLst>
          <pc:docMk/>
          <pc:sldMk cId="515915652" sldId="290"/>
        </pc:sldMkLst>
      </pc:sldChg>
      <pc:sldChg chg="add mod setBg">
        <pc:chgData name="Justin Evans" userId="S::j.d.evans@uwtsd.ac.uk::2ee3c1af-825e-450d-8b1e-d59252291e99" providerId="AD" clId="Web-{A2B10B03-7430-0C16-BD0A-8C11205FAE3B}" dt="2026-02-05T14:12:17.328" v="8"/>
        <pc:sldMkLst>
          <pc:docMk/>
          <pc:sldMk cId="1039888960" sldId="291"/>
        </pc:sldMkLst>
      </pc:sldChg>
      <pc:sldChg chg="add mod setBg">
        <pc:chgData name="Justin Evans" userId="S::j.d.evans@uwtsd.ac.uk::2ee3c1af-825e-450d-8b1e-d59252291e99" providerId="AD" clId="Web-{A2B10B03-7430-0C16-BD0A-8C11205FAE3B}" dt="2026-02-05T14:12:50.532" v="10"/>
        <pc:sldMkLst>
          <pc:docMk/>
          <pc:sldMk cId="4188787884" sldId="292"/>
        </pc:sldMkLst>
      </pc:sldChg>
      <pc:sldChg chg="addSp modSp new mod setBg modNotes">
        <pc:chgData name="Justin Evans" userId="S::j.d.evans@uwtsd.ac.uk::2ee3c1af-825e-450d-8b1e-d59252291e99" providerId="AD" clId="Web-{A2B10B03-7430-0C16-BD0A-8C11205FAE3B}" dt="2026-02-05T14:25:10.253" v="42" actId="1076"/>
        <pc:sldMkLst>
          <pc:docMk/>
          <pc:sldMk cId="3062473079" sldId="293"/>
        </pc:sldMkLst>
        <pc:spChg chg="add mod">
          <ac:chgData name="Justin Evans" userId="S::j.d.evans@uwtsd.ac.uk::2ee3c1af-825e-450d-8b1e-d59252291e99" providerId="AD" clId="Web-{A2B10B03-7430-0C16-BD0A-8C11205FAE3B}" dt="2026-02-05T14:25:10.253" v="42" actId="1076"/>
          <ac:spMkLst>
            <pc:docMk/>
            <pc:sldMk cId="3062473079" sldId="293"/>
            <ac:spMk id="4" creationId="{FC6115D5-34D6-6BCE-6490-A936FA78C270}"/>
          </ac:spMkLst>
        </pc:spChg>
        <pc:picChg chg="add mod">
          <ac:chgData name="Justin Evans" userId="S::j.d.evans@uwtsd.ac.uk::2ee3c1af-825e-450d-8b1e-d59252291e99" providerId="AD" clId="Web-{A2B10B03-7430-0C16-BD0A-8C11205FAE3B}" dt="2026-02-05T14:23:19.840" v="15" actId="1076"/>
          <ac:picMkLst>
            <pc:docMk/>
            <pc:sldMk cId="3062473079" sldId="293"/>
            <ac:picMk id="2" creationId="{EC95647C-5476-6FB4-904A-0F50DCB02B39}"/>
          </ac:picMkLst>
        </pc:picChg>
        <pc:picChg chg="add mod">
          <ac:chgData name="Justin Evans" userId="S::j.d.evans@uwtsd.ac.uk::2ee3c1af-825e-450d-8b1e-d59252291e99" providerId="AD" clId="Web-{A2B10B03-7430-0C16-BD0A-8C11205FAE3B}" dt="2026-02-05T14:24:28.782" v="35" actId="1076"/>
          <ac:picMkLst>
            <pc:docMk/>
            <pc:sldMk cId="3062473079" sldId="293"/>
            <ac:picMk id="3" creationId="{3EEF31FA-E7EA-F503-F50B-C21DADDB0A9F}"/>
          </ac:picMkLst>
        </pc:picChg>
      </pc:sldChg>
    </pc:docChg>
  </pc:docChgLst>
  <pc:docChgLst>
    <pc:chgData name="Justin Evans" userId="S::j.d.evans@uwtsd.ac.uk::2ee3c1af-825e-450d-8b1e-d59252291e99" providerId="AD" clId="Web-{E22848D0-40E6-448B-C329-5BDD3676E2F7}"/>
    <pc:docChg chg="modSld sldOrd">
      <pc:chgData name="Justin Evans" userId="S::j.d.evans@uwtsd.ac.uk::2ee3c1af-825e-450d-8b1e-d59252291e99" providerId="AD" clId="Web-{E22848D0-40E6-448B-C329-5BDD3676E2F7}" dt="2026-02-09T08:02:08.469" v="1899"/>
      <pc:docMkLst>
        <pc:docMk/>
      </pc:docMkLst>
      <pc:sldChg chg="modNotes">
        <pc:chgData name="Justin Evans" userId="S::j.d.evans@uwtsd.ac.uk::2ee3c1af-825e-450d-8b1e-d59252291e99" providerId="AD" clId="Web-{E22848D0-40E6-448B-C329-5BDD3676E2F7}" dt="2026-02-09T06:36:58.298" v="43"/>
        <pc:sldMkLst>
          <pc:docMk/>
          <pc:sldMk cId="3212972383" sldId="256"/>
        </pc:sldMkLst>
      </pc:sldChg>
      <pc:sldChg chg="modNotes">
        <pc:chgData name="Justin Evans" userId="S::j.d.evans@uwtsd.ac.uk::2ee3c1af-825e-450d-8b1e-d59252291e99" providerId="AD" clId="Web-{E22848D0-40E6-448B-C329-5BDD3676E2F7}" dt="2026-02-09T06:56:11.965" v="485"/>
        <pc:sldMkLst>
          <pc:docMk/>
          <pc:sldMk cId="1384601328" sldId="259"/>
        </pc:sldMkLst>
      </pc:sldChg>
      <pc:sldChg chg="modNotes">
        <pc:chgData name="Justin Evans" userId="S::j.d.evans@uwtsd.ac.uk::2ee3c1af-825e-450d-8b1e-d59252291e99" providerId="AD" clId="Web-{E22848D0-40E6-448B-C329-5BDD3676E2F7}" dt="2026-02-09T06:44:06.928" v="169"/>
        <pc:sldMkLst>
          <pc:docMk/>
          <pc:sldMk cId="984422559" sldId="260"/>
        </pc:sldMkLst>
      </pc:sldChg>
      <pc:sldChg chg="modNotes">
        <pc:chgData name="Justin Evans" userId="S::j.d.evans@uwtsd.ac.uk::2ee3c1af-825e-450d-8b1e-d59252291e99" providerId="AD" clId="Web-{E22848D0-40E6-448B-C329-5BDD3676E2F7}" dt="2026-02-09T07:17:00.341" v="587"/>
        <pc:sldMkLst>
          <pc:docMk/>
          <pc:sldMk cId="599538337" sldId="261"/>
        </pc:sldMkLst>
      </pc:sldChg>
      <pc:sldChg chg="modNotes">
        <pc:chgData name="Justin Evans" userId="S::j.d.evans@uwtsd.ac.uk::2ee3c1af-825e-450d-8b1e-d59252291e99" providerId="AD" clId="Web-{E22848D0-40E6-448B-C329-5BDD3676E2F7}" dt="2026-02-09T07:23:41.485" v="775"/>
        <pc:sldMkLst>
          <pc:docMk/>
          <pc:sldMk cId="2674523945" sldId="262"/>
        </pc:sldMkLst>
      </pc:sldChg>
      <pc:sldChg chg="modNotes">
        <pc:chgData name="Justin Evans" userId="S::j.d.evans@uwtsd.ac.uk::2ee3c1af-825e-450d-8b1e-d59252291e99" providerId="AD" clId="Web-{E22848D0-40E6-448B-C329-5BDD3676E2F7}" dt="2026-02-09T08:01:12.983" v="1889"/>
        <pc:sldMkLst>
          <pc:docMk/>
          <pc:sldMk cId="2350043508" sldId="263"/>
        </pc:sldMkLst>
      </pc:sldChg>
      <pc:sldChg chg="addSp modSp addAnim modNotes">
        <pc:chgData name="Justin Evans" userId="S::j.d.evans@uwtsd.ac.uk::2ee3c1af-825e-450d-8b1e-d59252291e99" providerId="AD" clId="Web-{E22848D0-40E6-448B-C329-5BDD3676E2F7}" dt="2026-02-09T07:42:18.265" v="1246"/>
        <pc:sldMkLst>
          <pc:docMk/>
          <pc:sldMk cId="3244660392" sldId="264"/>
        </pc:sldMkLst>
        <pc:picChg chg="add mod">
          <ac:chgData name="Justin Evans" userId="S::j.d.evans@uwtsd.ac.uk::2ee3c1af-825e-450d-8b1e-d59252291e99" providerId="AD" clId="Web-{E22848D0-40E6-448B-C329-5BDD3676E2F7}" dt="2026-02-09T07:38:10.563" v="1154"/>
          <ac:picMkLst>
            <pc:docMk/>
            <pc:sldMk cId="3244660392" sldId="264"/>
            <ac:picMk id="2" creationId="{B034A212-632D-DB27-AC2A-020104433E2D}"/>
          </ac:picMkLst>
        </pc:picChg>
      </pc:sldChg>
      <pc:sldChg chg="modNotes">
        <pc:chgData name="Justin Evans" userId="S::j.d.evans@uwtsd.ac.uk::2ee3c1af-825e-450d-8b1e-d59252291e99" providerId="AD" clId="Web-{E22848D0-40E6-448B-C329-5BDD3676E2F7}" dt="2026-02-09T07:41:05.464" v="1200"/>
        <pc:sldMkLst>
          <pc:docMk/>
          <pc:sldMk cId="2338090200" sldId="265"/>
        </pc:sldMkLst>
      </pc:sldChg>
      <pc:sldChg chg="modNotes">
        <pc:chgData name="Justin Evans" userId="S::j.d.evans@uwtsd.ac.uk::2ee3c1af-825e-450d-8b1e-d59252291e99" providerId="AD" clId="Web-{E22848D0-40E6-448B-C329-5BDD3676E2F7}" dt="2026-02-09T07:45:40.287" v="1376"/>
        <pc:sldMkLst>
          <pc:docMk/>
          <pc:sldMk cId="690024508" sldId="266"/>
        </pc:sldMkLst>
      </pc:sldChg>
      <pc:sldChg chg="modNotes">
        <pc:chgData name="Justin Evans" userId="S::j.d.evans@uwtsd.ac.uk::2ee3c1af-825e-450d-8b1e-d59252291e99" providerId="AD" clId="Web-{E22848D0-40E6-448B-C329-5BDD3676E2F7}" dt="2026-02-09T07:57:24.891" v="1808"/>
        <pc:sldMkLst>
          <pc:docMk/>
          <pc:sldMk cId="542191841" sldId="267"/>
        </pc:sldMkLst>
      </pc:sldChg>
      <pc:sldChg chg="modNotes">
        <pc:chgData name="Justin Evans" userId="S::j.d.evans@uwtsd.ac.uk::2ee3c1af-825e-450d-8b1e-d59252291e99" providerId="AD" clId="Web-{E22848D0-40E6-448B-C329-5BDD3676E2F7}" dt="2026-02-09T07:49:31.842" v="1595"/>
        <pc:sldMkLst>
          <pc:docMk/>
          <pc:sldMk cId="2228406471" sldId="268"/>
        </pc:sldMkLst>
      </pc:sldChg>
      <pc:sldChg chg="modNotes">
        <pc:chgData name="Justin Evans" userId="S::j.d.evans@uwtsd.ac.uk::2ee3c1af-825e-450d-8b1e-d59252291e99" providerId="AD" clId="Web-{E22848D0-40E6-448B-C329-5BDD3676E2F7}" dt="2026-02-09T07:51:06.408" v="1636"/>
        <pc:sldMkLst>
          <pc:docMk/>
          <pc:sldMk cId="330901010" sldId="269"/>
        </pc:sldMkLst>
      </pc:sldChg>
      <pc:sldChg chg="modNotes">
        <pc:chgData name="Justin Evans" userId="S::j.d.evans@uwtsd.ac.uk::2ee3c1af-825e-450d-8b1e-d59252291e99" providerId="AD" clId="Web-{E22848D0-40E6-448B-C329-5BDD3676E2F7}" dt="2026-02-09T07:53:03.926" v="1693"/>
        <pc:sldMkLst>
          <pc:docMk/>
          <pc:sldMk cId="411722490" sldId="270"/>
        </pc:sldMkLst>
      </pc:sldChg>
      <pc:sldChg chg="ord">
        <pc:chgData name="Justin Evans" userId="S::j.d.evans@uwtsd.ac.uk::2ee3c1af-825e-450d-8b1e-d59252291e99" providerId="AD" clId="Web-{E22848D0-40E6-448B-C329-5BDD3676E2F7}" dt="2026-02-09T08:01:57.391" v="1890"/>
        <pc:sldMkLst>
          <pc:docMk/>
          <pc:sldMk cId="1690729676" sldId="272"/>
        </pc:sldMkLst>
      </pc:sldChg>
      <pc:sldChg chg="modNotes">
        <pc:chgData name="Justin Evans" userId="S::j.d.evans@uwtsd.ac.uk::2ee3c1af-825e-450d-8b1e-d59252291e99" providerId="AD" clId="Web-{E22848D0-40E6-448B-C329-5BDD3676E2F7}" dt="2026-02-09T06:54:02.440" v="431"/>
        <pc:sldMkLst>
          <pc:docMk/>
          <pc:sldMk cId="2045442120" sldId="279"/>
        </pc:sldMkLst>
      </pc:sldChg>
      <pc:sldChg chg="modNotes">
        <pc:chgData name="Justin Evans" userId="S::j.d.evans@uwtsd.ac.uk::2ee3c1af-825e-450d-8b1e-d59252291e99" providerId="AD" clId="Web-{E22848D0-40E6-448B-C329-5BDD3676E2F7}" dt="2026-02-09T06:50:06.010" v="352"/>
        <pc:sldMkLst>
          <pc:docMk/>
          <pc:sldMk cId="4108241271" sldId="286"/>
        </pc:sldMkLst>
      </pc:sldChg>
      <pc:sldChg chg="modNotes">
        <pc:chgData name="Justin Evans" userId="S::j.d.evans@uwtsd.ac.uk::2ee3c1af-825e-450d-8b1e-d59252291e99" providerId="AD" clId="Web-{E22848D0-40E6-448B-C329-5BDD3676E2F7}" dt="2026-02-09T07:17:25.044" v="606"/>
        <pc:sldMkLst>
          <pc:docMk/>
          <pc:sldMk cId="308164411" sldId="288"/>
        </pc:sldMkLst>
      </pc:sldChg>
      <pc:sldChg chg="modNotes">
        <pc:chgData name="Justin Evans" userId="S::j.d.evans@uwtsd.ac.uk::2ee3c1af-825e-450d-8b1e-d59252291e99" providerId="AD" clId="Web-{E22848D0-40E6-448B-C329-5BDD3676E2F7}" dt="2026-02-09T06:40:49.629" v="100"/>
        <pc:sldMkLst>
          <pc:docMk/>
          <pc:sldMk cId="2901886192" sldId="289"/>
        </pc:sldMkLst>
      </pc:sldChg>
      <pc:sldChg chg="modNotes">
        <pc:chgData name="Justin Evans" userId="S::j.d.evans@uwtsd.ac.uk::2ee3c1af-825e-450d-8b1e-d59252291e99" providerId="AD" clId="Web-{E22848D0-40E6-448B-C329-5BDD3676E2F7}" dt="2026-02-09T07:33:12.539" v="1070"/>
        <pc:sldMkLst>
          <pc:docMk/>
          <pc:sldMk cId="515915652" sldId="290"/>
        </pc:sldMkLst>
      </pc:sldChg>
      <pc:sldChg chg="modNotes">
        <pc:chgData name="Justin Evans" userId="S::j.d.evans@uwtsd.ac.uk::2ee3c1af-825e-450d-8b1e-d59252291e99" providerId="AD" clId="Web-{E22848D0-40E6-448B-C329-5BDD3676E2F7}" dt="2026-02-09T07:28:54.545" v="976"/>
        <pc:sldMkLst>
          <pc:docMk/>
          <pc:sldMk cId="1039888960" sldId="291"/>
        </pc:sldMkLst>
      </pc:sldChg>
      <pc:sldChg chg="modNotes">
        <pc:chgData name="Justin Evans" userId="S::j.d.evans@uwtsd.ac.uk::2ee3c1af-825e-450d-8b1e-d59252291e99" providerId="AD" clId="Web-{E22848D0-40E6-448B-C329-5BDD3676E2F7}" dt="2026-02-09T07:21:23.452" v="715"/>
        <pc:sldMkLst>
          <pc:docMk/>
          <pc:sldMk cId="4188787884" sldId="292"/>
        </pc:sldMkLst>
      </pc:sldChg>
      <pc:sldChg chg="modNotes">
        <pc:chgData name="Justin Evans" userId="S::j.d.evans@uwtsd.ac.uk::2ee3c1af-825e-450d-8b1e-d59252291e99" providerId="AD" clId="Web-{E22848D0-40E6-448B-C329-5BDD3676E2F7}" dt="2026-02-09T08:02:08.469" v="1899"/>
        <pc:sldMkLst>
          <pc:docMk/>
          <pc:sldMk cId="2988955013" sldId="294"/>
        </pc:sldMkLst>
      </pc:sldChg>
    </pc:docChg>
  </pc:docChgLst>
  <pc:docChgLst>
    <pc:chgData name="Justin Evans" userId="2ee3c1af-825e-450d-8b1e-d59252291e99" providerId="ADAL" clId="{3AA4783D-B629-4C18-8A49-DE15C3FB0EA2}"/>
    <pc:docChg chg="undo custSel addSld modSld sldOrd">
      <pc:chgData name="Justin Evans" userId="2ee3c1af-825e-450d-8b1e-d59252291e99" providerId="ADAL" clId="{3AA4783D-B629-4C18-8A49-DE15C3FB0EA2}" dt="2026-02-05T15:06:50.672" v="404" actId="20577"/>
      <pc:docMkLst>
        <pc:docMk/>
      </pc:docMkLst>
      <pc:sldChg chg="mod modShow modNotesTx">
        <pc:chgData name="Justin Evans" userId="2ee3c1af-825e-450d-8b1e-d59252291e99" providerId="ADAL" clId="{3AA4783D-B629-4C18-8A49-DE15C3FB0EA2}" dt="2026-02-05T14:37:12.179" v="310" actId="729"/>
        <pc:sldMkLst>
          <pc:docMk/>
          <pc:sldMk cId="1865682105" sldId="257"/>
        </pc:sldMkLst>
      </pc:sldChg>
      <pc:sldChg chg="mod modShow">
        <pc:chgData name="Justin Evans" userId="2ee3c1af-825e-450d-8b1e-d59252291e99" providerId="ADAL" clId="{3AA4783D-B629-4C18-8A49-DE15C3FB0EA2}" dt="2026-02-05T14:37:50.737" v="311" actId="729"/>
        <pc:sldMkLst>
          <pc:docMk/>
          <pc:sldMk cId="3038515289" sldId="258"/>
        </pc:sldMkLst>
      </pc:sldChg>
      <pc:sldChg chg="modNotesTx">
        <pc:chgData name="Justin Evans" userId="2ee3c1af-825e-450d-8b1e-d59252291e99" providerId="ADAL" clId="{3AA4783D-B629-4C18-8A49-DE15C3FB0EA2}" dt="2026-02-05T14:38:07.519" v="312" actId="6549"/>
        <pc:sldMkLst>
          <pc:docMk/>
          <pc:sldMk cId="984422559" sldId="260"/>
        </pc:sldMkLst>
      </pc:sldChg>
      <pc:sldChg chg="modNotesTx">
        <pc:chgData name="Justin Evans" userId="2ee3c1af-825e-450d-8b1e-d59252291e99" providerId="ADAL" clId="{3AA4783D-B629-4C18-8A49-DE15C3FB0EA2}" dt="2026-02-05T15:06:50.672" v="404" actId="20577"/>
        <pc:sldMkLst>
          <pc:docMk/>
          <pc:sldMk cId="330901010" sldId="269"/>
        </pc:sldMkLst>
      </pc:sldChg>
      <pc:sldChg chg="addSp modSp new mod ord setBg modNotesTx">
        <pc:chgData name="Justin Evans" userId="2ee3c1af-825e-450d-8b1e-d59252291e99" providerId="ADAL" clId="{3AA4783D-B629-4C18-8A49-DE15C3FB0EA2}" dt="2026-02-05T14:36:01.988" v="294"/>
        <pc:sldMkLst>
          <pc:docMk/>
          <pc:sldMk cId="1690729676" sldId="272"/>
        </pc:sldMkLst>
        <pc:spChg chg="add">
          <ac:chgData name="Justin Evans" userId="2ee3c1af-825e-450d-8b1e-d59252291e99" providerId="ADAL" clId="{3AA4783D-B629-4C18-8A49-DE15C3FB0EA2}" dt="2026-02-04T14:53:28.370" v="2" actId="26606"/>
          <ac:spMkLst>
            <pc:docMk/>
            <pc:sldMk cId="1690729676" sldId="272"/>
            <ac:spMk id="8" creationId="{AB8C311F-7253-4AED-9701-7FC0708C41C7}"/>
          </ac:spMkLst>
        </pc:spChg>
        <pc:spChg chg="add">
          <ac:chgData name="Justin Evans" userId="2ee3c1af-825e-450d-8b1e-d59252291e99" providerId="ADAL" clId="{3AA4783D-B629-4C18-8A49-DE15C3FB0EA2}" dt="2026-02-04T14:53:28.370" v="2" actId="26606"/>
          <ac:spMkLst>
            <pc:docMk/>
            <pc:sldMk cId="1690729676" sldId="272"/>
            <ac:spMk id="10" creationId="{E2384209-CB15-4CDF-9D31-C44FD9A3F20D}"/>
          </ac:spMkLst>
        </pc:spChg>
        <pc:spChg chg="add">
          <ac:chgData name="Justin Evans" userId="2ee3c1af-825e-450d-8b1e-d59252291e99" providerId="ADAL" clId="{3AA4783D-B629-4C18-8A49-DE15C3FB0EA2}" dt="2026-02-04T14:53:28.370" v="2" actId="26606"/>
          <ac:spMkLst>
            <pc:docMk/>
            <pc:sldMk cId="1690729676" sldId="272"/>
            <ac:spMk id="12" creationId="{2633B3B5-CC90-43F0-8714-D31D1F3F0209}"/>
          </ac:spMkLst>
        </pc:spChg>
        <pc:spChg chg="add">
          <ac:chgData name="Justin Evans" userId="2ee3c1af-825e-450d-8b1e-d59252291e99" providerId="ADAL" clId="{3AA4783D-B629-4C18-8A49-DE15C3FB0EA2}" dt="2026-02-04T14:53:28.370" v="2" actId="26606"/>
          <ac:spMkLst>
            <pc:docMk/>
            <pc:sldMk cId="1690729676" sldId="272"/>
            <ac:spMk id="14" creationId="{A8D57A06-A426-446D-B02C-A2DC6B62E45E}"/>
          </ac:spMkLst>
        </pc:spChg>
        <pc:picChg chg="add mod">
          <ac:chgData name="Justin Evans" userId="2ee3c1af-825e-450d-8b1e-d59252291e99" providerId="ADAL" clId="{3AA4783D-B629-4C18-8A49-DE15C3FB0EA2}" dt="2026-02-04T14:53:28.370" v="2" actId="26606"/>
          <ac:picMkLst>
            <pc:docMk/>
            <pc:sldMk cId="1690729676" sldId="272"/>
            <ac:picMk id="3" creationId="{C75D76D9-144B-4678-A1C0-4C981B2E5881}"/>
          </ac:picMkLst>
        </pc:picChg>
        <pc:picChg chg="add mod">
          <ac:chgData name="Justin Evans" userId="2ee3c1af-825e-450d-8b1e-d59252291e99" providerId="ADAL" clId="{3AA4783D-B629-4C18-8A49-DE15C3FB0EA2}" dt="2026-02-04T14:53:58.431" v="4" actId="1076"/>
          <ac:picMkLst>
            <pc:docMk/>
            <pc:sldMk cId="1690729676" sldId="272"/>
            <ac:picMk id="5" creationId="{467C4919-7FA5-0BED-C624-493346DB6072}"/>
          </ac:picMkLst>
        </pc:picChg>
      </pc:sldChg>
      <pc:sldChg chg="modNotesTx">
        <pc:chgData name="Justin Evans" userId="2ee3c1af-825e-450d-8b1e-d59252291e99" providerId="ADAL" clId="{3AA4783D-B629-4C18-8A49-DE15C3FB0EA2}" dt="2026-02-05T14:33:20.544" v="237" actId="20577"/>
        <pc:sldMkLst>
          <pc:docMk/>
          <pc:sldMk cId="2901886192" sldId="289"/>
        </pc:sldMkLst>
      </pc:sldChg>
      <pc:sldChg chg="addSp delSp mod">
        <pc:chgData name="Justin Evans" userId="2ee3c1af-825e-450d-8b1e-d59252291e99" providerId="ADAL" clId="{3AA4783D-B629-4C18-8A49-DE15C3FB0EA2}" dt="2026-02-05T14:28:22.520" v="6"/>
        <pc:sldMkLst>
          <pc:docMk/>
          <pc:sldMk cId="3062473079" sldId="293"/>
        </pc:sldMkLst>
      </pc:sldChg>
      <pc:sldChg chg="addSp delSp modSp new mod setBg modClrScheme chgLayout">
        <pc:chgData name="Justin Evans" userId="2ee3c1af-825e-450d-8b1e-d59252291e99" providerId="ADAL" clId="{3AA4783D-B629-4C18-8A49-DE15C3FB0EA2}" dt="2026-02-05T15:00:15.474" v="362" actId="14100"/>
        <pc:sldMkLst>
          <pc:docMk/>
          <pc:sldMk cId="2988955013" sldId="294"/>
        </pc:sldMkLst>
        <pc:picChg chg="add mod">
          <ac:chgData name="Justin Evans" userId="2ee3c1af-825e-450d-8b1e-d59252291e99" providerId="ADAL" clId="{3AA4783D-B629-4C18-8A49-DE15C3FB0EA2}" dt="2026-02-05T14:58:42.112" v="353" actId="14100"/>
          <ac:picMkLst>
            <pc:docMk/>
            <pc:sldMk cId="2988955013" sldId="294"/>
            <ac:picMk id="9" creationId="{42F72A61-AD02-98B6-FC20-95752774502A}"/>
          </ac:picMkLst>
        </pc:picChg>
        <pc:picChg chg="add mod ord">
          <ac:chgData name="Justin Evans" userId="2ee3c1af-825e-450d-8b1e-d59252291e99" providerId="ADAL" clId="{3AA4783D-B629-4C18-8A49-DE15C3FB0EA2}" dt="2026-02-05T14:59:59.234" v="360" actId="1076"/>
          <ac:picMkLst>
            <pc:docMk/>
            <pc:sldMk cId="2988955013" sldId="294"/>
            <ac:picMk id="11" creationId="{8E62A467-63DB-73AE-A443-884154CC62EB}"/>
          </ac:picMkLst>
        </pc:picChg>
        <pc:picChg chg="add mod">
          <ac:chgData name="Justin Evans" userId="2ee3c1af-825e-450d-8b1e-d59252291e99" providerId="ADAL" clId="{3AA4783D-B629-4C18-8A49-DE15C3FB0EA2}" dt="2026-02-05T15:00:15.474" v="362" actId="14100"/>
          <ac:picMkLst>
            <pc:docMk/>
            <pc:sldMk cId="2988955013" sldId="294"/>
            <ac:picMk id="13" creationId="{4882678B-9D1E-D55F-5195-AEDC6F24686A}"/>
          </ac:picMkLst>
        </pc:picChg>
        <pc:picChg chg="add mod">
          <ac:chgData name="Justin Evans" userId="2ee3c1af-825e-450d-8b1e-d59252291e99" providerId="ADAL" clId="{3AA4783D-B629-4C18-8A49-DE15C3FB0EA2}" dt="2026-02-05T15:00:10.868" v="361" actId="14100"/>
          <ac:picMkLst>
            <pc:docMk/>
            <pc:sldMk cId="2988955013" sldId="294"/>
            <ac:picMk id="17" creationId="{340A648A-F9A7-99BC-B190-9D1D9FA4C34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AB9D99-64BB-4C5B-B203-ACED322142F9}"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67DFAF-C47B-420E-86E2-C91A89D26B9A}" type="slidenum">
              <a:rPr lang="en-GB" smtClean="0"/>
              <a:t>‹#›</a:t>
            </a:fld>
            <a:endParaRPr lang="en-GB"/>
          </a:p>
        </p:txBody>
      </p:sp>
    </p:spTree>
    <p:extLst>
      <p:ext uri="{BB962C8B-B14F-4D97-AF65-F5344CB8AC3E}">
        <p14:creationId xmlns:p14="http://schemas.microsoft.com/office/powerpoint/2010/main" val="32008543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forms.office.com/e/UnqpKDuBFu?origin=lprLink"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The presentation today, titled </a:t>
            </a:r>
            <a:r>
              <a:rPr lang="en-GB" b="1" dirty="0"/>
              <a:t>Trust &amp; Confidence in Policing</a:t>
            </a:r>
            <a:r>
              <a:rPr lang="en-GB" dirty="0"/>
              <a:t>, aims to look at some of the areas that impact on T &amp; C – but also to look at some strategic considerations for the future of the service.</a:t>
            </a:r>
          </a:p>
          <a:p>
            <a:endParaRPr lang="en-GB" dirty="0"/>
          </a:p>
          <a:p>
            <a:r>
              <a:rPr lang="en-GB" dirty="0"/>
              <a:t>While 'Performance' is often measured in numbers, 'Trust' is measured in community cooperation. We will analyse the data behind public perception and discuss how strategic legitimacy can actually help to improve operational outcomes. By the end of this session, we’ll have a clearer picture of how these three elements—Legitimacy, Performance, and Consent—interact to create a stable policing environment.</a:t>
            </a:r>
          </a:p>
          <a:p>
            <a:endParaRPr lang="en-GB"/>
          </a:p>
        </p:txBody>
      </p:sp>
      <p:sp>
        <p:nvSpPr>
          <p:cNvPr id="4" name="Slide Number Placeholder 3"/>
          <p:cNvSpPr>
            <a:spLocks noGrp="1"/>
          </p:cNvSpPr>
          <p:nvPr>
            <p:ph type="sldNum" sz="quarter" idx="5"/>
          </p:nvPr>
        </p:nvSpPr>
        <p:spPr/>
        <p:txBody>
          <a:bodyPr/>
          <a:lstStyle/>
          <a:p>
            <a:fld id="{F767DFAF-C47B-420E-86E2-C91A89D26B9A}" type="slidenum">
              <a:rPr lang="en-GB" smtClean="0"/>
              <a:t>1</a:t>
            </a:fld>
            <a:endParaRPr lang="en-GB"/>
          </a:p>
        </p:txBody>
      </p:sp>
    </p:spTree>
    <p:extLst>
      <p:ext uri="{BB962C8B-B14F-4D97-AF65-F5344CB8AC3E}">
        <p14:creationId xmlns:p14="http://schemas.microsoft.com/office/powerpoint/2010/main" val="3686341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Trust and Confidence</a:t>
            </a:r>
          </a:p>
          <a:p>
            <a:endParaRPr lang="en-US" dirty="0">
              <a:latin typeface="Calibri"/>
              <a:ea typeface="Calibri"/>
              <a:cs typeface="Calibri"/>
            </a:endParaRPr>
          </a:p>
          <a:p>
            <a:r>
              <a:rPr lang="en-US" dirty="0">
                <a:hlinkClick r:id="rId3"/>
              </a:rPr>
              <a:t>https://forms.office.com/e/UnqpKDuBFu?origin=lprLink</a:t>
            </a:r>
          </a:p>
          <a:p>
            <a:endParaRPr lang="en-US" dirty="0"/>
          </a:p>
          <a:p>
            <a:endParaRPr lang="en-US" dirty="0"/>
          </a:p>
        </p:txBody>
      </p:sp>
      <p:sp>
        <p:nvSpPr>
          <p:cNvPr id="4" name="Slide Number Placeholder 3"/>
          <p:cNvSpPr>
            <a:spLocks noGrp="1"/>
          </p:cNvSpPr>
          <p:nvPr>
            <p:ph type="sldNum" sz="quarter" idx="5"/>
          </p:nvPr>
        </p:nvSpPr>
        <p:spPr/>
        <p:txBody>
          <a:bodyPr/>
          <a:lstStyle/>
          <a:p>
            <a:fld id="{F767DFAF-C47B-420E-86E2-C91A89D26B9A}" type="slidenum">
              <a:rPr lang="en-GB" smtClean="0"/>
              <a:t>2</a:t>
            </a:fld>
            <a:endParaRPr lang="en-GB"/>
          </a:p>
        </p:txBody>
      </p:sp>
    </p:spTree>
    <p:extLst>
      <p:ext uri="{BB962C8B-B14F-4D97-AF65-F5344CB8AC3E}">
        <p14:creationId xmlns:p14="http://schemas.microsoft.com/office/powerpoint/2010/main" val="4284539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DE9073C7-5125-44C3-ACAC-9FFA43CAFD7A}" type="slidenum">
              <a:rPr lang="en-GB" smtClean="0"/>
              <a:t>3</a:t>
            </a:fld>
            <a:endParaRPr lang="en-GB"/>
          </a:p>
        </p:txBody>
      </p:sp>
    </p:spTree>
    <p:extLst>
      <p:ext uri="{BB962C8B-B14F-4D97-AF65-F5344CB8AC3E}">
        <p14:creationId xmlns:p14="http://schemas.microsoft.com/office/powerpoint/2010/main" val="2199528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F767DFAF-C47B-420E-86E2-C91A89D26B9A}" type="slidenum">
              <a:rPr lang="en-GB" smtClean="0"/>
              <a:t>4</a:t>
            </a:fld>
            <a:endParaRPr lang="en-GB"/>
          </a:p>
        </p:txBody>
      </p:sp>
    </p:spTree>
    <p:extLst>
      <p:ext uri="{BB962C8B-B14F-4D97-AF65-F5344CB8AC3E}">
        <p14:creationId xmlns:p14="http://schemas.microsoft.com/office/powerpoint/2010/main" val="1521612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67DFAF-C47B-420E-86E2-C91A89D26B9A}" type="slidenum">
              <a:rPr lang="en-GB" smtClean="0"/>
              <a:t>5</a:t>
            </a:fld>
            <a:endParaRPr lang="en-GB"/>
          </a:p>
        </p:txBody>
      </p:sp>
    </p:spTree>
    <p:extLst>
      <p:ext uri="{BB962C8B-B14F-4D97-AF65-F5344CB8AC3E}">
        <p14:creationId xmlns:p14="http://schemas.microsoft.com/office/powerpoint/2010/main" val="3380139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6</a:t>
            </a:fld>
            <a:endParaRPr lang="en-GB"/>
          </a:p>
        </p:txBody>
      </p:sp>
    </p:spTree>
    <p:extLst>
      <p:ext uri="{BB962C8B-B14F-4D97-AF65-F5344CB8AC3E}">
        <p14:creationId xmlns:p14="http://schemas.microsoft.com/office/powerpoint/2010/main" val="4286673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ptos"/>
              <a:ea typeface="Calibri"/>
              <a:cs typeface="Calibri"/>
            </a:endParaRPr>
          </a:p>
        </p:txBody>
      </p:sp>
      <p:sp>
        <p:nvSpPr>
          <p:cNvPr id="4" name="Slide Number Placeholder 3"/>
          <p:cNvSpPr>
            <a:spLocks noGrp="1"/>
          </p:cNvSpPr>
          <p:nvPr>
            <p:ph type="sldNum" sz="quarter" idx="5"/>
          </p:nvPr>
        </p:nvSpPr>
        <p:spPr/>
        <p:txBody>
          <a:bodyPr/>
          <a:lstStyle/>
          <a:p>
            <a:fld id="{DE9073C7-5125-44C3-ACAC-9FFA43CAFD7A}" type="slidenum">
              <a:rPr lang="en-GB" smtClean="0"/>
              <a:t>7</a:t>
            </a:fld>
            <a:endParaRPr lang="en-GB"/>
          </a:p>
        </p:txBody>
      </p:sp>
    </p:spTree>
    <p:extLst>
      <p:ext uri="{BB962C8B-B14F-4D97-AF65-F5344CB8AC3E}">
        <p14:creationId xmlns:p14="http://schemas.microsoft.com/office/powerpoint/2010/main" val="11323826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DE9073C7-5125-44C3-ACAC-9FFA43CAFD7A}" type="slidenum">
              <a:rPr lang="en-GB" smtClean="0"/>
              <a:t>8</a:t>
            </a:fld>
            <a:endParaRPr lang="en-GB"/>
          </a:p>
        </p:txBody>
      </p:sp>
    </p:spTree>
    <p:extLst>
      <p:ext uri="{BB962C8B-B14F-4D97-AF65-F5344CB8AC3E}">
        <p14:creationId xmlns:p14="http://schemas.microsoft.com/office/powerpoint/2010/main" val="3937787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9</a:t>
            </a:fld>
            <a:endParaRPr lang="en-GB"/>
          </a:p>
        </p:txBody>
      </p:sp>
    </p:spTree>
    <p:extLst>
      <p:ext uri="{BB962C8B-B14F-4D97-AF65-F5344CB8AC3E}">
        <p14:creationId xmlns:p14="http://schemas.microsoft.com/office/powerpoint/2010/main" val="12338407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10</a:t>
            </a:fld>
            <a:endParaRPr lang="en-GB"/>
          </a:p>
        </p:txBody>
      </p:sp>
    </p:spTree>
    <p:extLst>
      <p:ext uri="{BB962C8B-B14F-4D97-AF65-F5344CB8AC3E}">
        <p14:creationId xmlns:p14="http://schemas.microsoft.com/office/powerpoint/2010/main" val="27443523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panose="02110004020202020204"/>
              <a:ea typeface="Calibri"/>
              <a:cs typeface="Calibri"/>
            </a:endParaRPr>
          </a:p>
        </p:txBody>
      </p:sp>
      <p:sp>
        <p:nvSpPr>
          <p:cNvPr id="4" name="Slide Number Placeholder 3"/>
          <p:cNvSpPr>
            <a:spLocks noGrp="1"/>
          </p:cNvSpPr>
          <p:nvPr>
            <p:ph type="sldNum" sz="quarter" idx="5"/>
          </p:nvPr>
        </p:nvSpPr>
        <p:spPr/>
        <p:txBody>
          <a:bodyPr/>
          <a:lstStyle/>
          <a:p>
            <a:fld id="{DE9073C7-5125-44C3-ACAC-9FFA43CAFD7A}" type="slidenum">
              <a:rPr lang="en-GB" smtClean="0"/>
              <a:t>11</a:t>
            </a:fld>
            <a:endParaRPr lang="en-GB"/>
          </a:p>
        </p:txBody>
      </p:sp>
    </p:spTree>
    <p:extLst>
      <p:ext uri="{BB962C8B-B14F-4D97-AF65-F5344CB8AC3E}">
        <p14:creationId xmlns:p14="http://schemas.microsoft.com/office/powerpoint/2010/main" val="15055229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DE9073C7-5125-44C3-ACAC-9FFA43CAFD7A}" type="slidenum">
              <a:rPr lang="en-GB" smtClean="0"/>
              <a:t>12</a:t>
            </a:fld>
            <a:endParaRPr lang="en-GB"/>
          </a:p>
        </p:txBody>
      </p:sp>
    </p:spTree>
    <p:extLst>
      <p:ext uri="{BB962C8B-B14F-4D97-AF65-F5344CB8AC3E}">
        <p14:creationId xmlns:p14="http://schemas.microsoft.com/office/powerpoint/2010/main" val="31935481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13</a:t>
            </a:fld>
            <a:endParaRPr lang="en-GB"/>
          </a:p>
        </p:txBody>
      </p:sp>
    </p:spTree>
    <p:extLst>
      <p:ext uri="{BB962C8B-B14F-4D97-AF65-F5344CB8AC3E}">
        <p14:creationId xmlns:p14="http://schemas.microsoft.com/office/powerpoint/2010/main" val="9855927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DE9073C7-5125-44C3-ACAC-9FFA43CAFD7A}" type="slidenum">
              <a:rPr lang="en-GB" smtClean="0"/>
              <a:t>14</a:t>
            </a:fld>
            <a:endParaRPr lang="en-GB"/>
          </a:p>
        </p:txBody>
      </p:sp>
    </p:spTree>
    <p:extLst>
      <p:ext uri="{BB962C8B-B14F-4D97-AF65-F5344CB8AC3E}">
        <p14:creationId xmlns:p14="http://schemas.microsoft.com/office/powerpoint/2010/main" val="11464742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DE9073C7-5125-44C3-ACAC-9FFA43CAFD7A}" type="slidenum">
              <a:rPr lang="en-GB" smtClean="0"/>
              <a:t>15</a:t>
            </a:fld>
            <a:endParaRPr lang="en-GB"/>
          </a:p>
        </p:txBody>
      </p:sp>
    </p:spTree>
    <p:extLst>
      <p:ext uri="{BB962C8B-B14F-4D97-AF65-F5344CB8AC3E}">
        <p14:creationId xmlns:p14="http://schemas.microsoft.com/office/powerpoint/2010/main" val="20198145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latin typeface="Aptos"/>
              <a:ea typeface="Calibri"/>
              <a:cs typeface="Calibri"/>
            </a:endParaRPr>
          </a:p>
        </p:txBody>
      </p:sp>
      <p:sp>
        <p:nvSpPr>
          <p:cNvPr id="4" name="Slide Number Placeholder 3"/>
          <p:cNvSpPr>
            <a:spLocks noGrp="1"/>
          </p:cNvSpPr>
          <p:nvPr>
            <p:ph type="sldNum" sz="quarter" idx="5"/>
          </p:nvPr>
        </p:nvSpPr>
        <p:spPr/>
        <p:txBody>
          <a:bodyPr/>
          <a:lstStyle/>
          <a:p>
            <a:fld id="{F767DFAF-C47B-420E-86E2-C91A89D26B9A}" type="slidenum">
              <a:rPr lang="en-GB" smtClean="0"/>
              <a:t>16</a:t>
            </a:fld>
            <a:endParaRPr lang="en-GB"/>
          </a:p>
        </p:txBody>
      </p:sp>
    </p:spTree>
    <p:extLst>
      <p:ext uri="{BB962C8B-B14F-4D97-AF65-F5344CB8AC3E}">
        <p14:creationId xmlns:p14="http://schemas.microsoft.com/office/powerpoint/2010/main" val="8038760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17</a:t>
            </a:fld>
            <a:endParaRPr lang="en-GB"/>
          </a:p>
        </p:txBody>
      </p:sp>
    </p:spTree>
    <p:extLst>
      <p:ext uri="{BB962C8B-B14F-4D97-AF65-F5344CB8AC3E}">
        <p14:creationId xmlns:p14="http://schemas.microsoft.com/office/powerpoint/2010/main" val="18323143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18</a:t>
            </a:fld>
            <a:endParaRPr lang="en-GB"/>
          </a:p>
        </p:txBody>
      </p:sp>
    </p:spTree>
    <p:extLst>
      <p:ext uri="{BB962C8B-B14F-4D97-AF65-F5344CB8AC3E}">
        <p14:creationId xmlns:p14="http://schemas.microsoft.com/office/powerpoint/2010/main" val="30972963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19</a:t>
            </a:fld>
            <a:endParaRPr lang="en-GB"/>
          </a:p>
        </p:txBody>
      </p:sp>
    </p:spTree>
    <p:extLst>
      <p:ext uri="{BB962C8B-B14F-4D97-AF65-F5344CB8AC3E}">
        <p14:creationId xmlns:p14="http://schemas.microsoft.com/office/powerpoint/2010/main" val="22065607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20</a:t>
            </a:fld>
            <a:endParaRPr lang="en-GB"/>
          </a:p>
        </p:txBody>
      </p:sp>
    </p:spTree>
    <p:extLst>
      <p:ext uri="{BB962C8B-B14F-4D97-AF65-F5344CB8AC3E}">
        <p14:creationId xmlns:p14="http://schemas.microsoft.com/office/powerpoint/2010/main" val="3467760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latin typeface="Aptos"/>
              <a:ea typeface="Calibri"/>
              <a:cs typeface="Calibri"/>
            </a:endParaRPr>
          </a:p>
        </p:txBody>
      </p:sp>
      <p:sp>
        <p:nvSpPr>
          <p:cNvPr id="4" name="Slide Number Placeholder 3"/>
          <p:cNvSpPr>
            <a:spLocks noGrp="1"/>
          </p:cNvSpPr>
          <p:nvPr>
            <p:ph type="sldNum" sz="quarter" idx="5"/>
          </p:nvPr>
        </p:nvSpPr>
        <p:spPr/>
        <p:txBody>
          <a:bodyPr/>
          <a:lstStyle/>
          <a:p>
            <a:fld id="{F767DFAF-C47B-420E-86E2-C91A89D26B9A}" type="slidenum">
              <a:rPr lang="en-GB" smtClean="0"/>
              <a:t>21</a:t>
            </a:fld>
            <a:endParaRPr lang="en-GB"/>
          </a:p>
        </p:txBody>
      </p:sp>
    </p:spTree>
    <p:extLst>
      <p:ext uri="{BB962C8B-B14F-4D97-AF65-F5344CB8AC3E}">
        <p14:creationId xmlns:p14="http://schemas.microsoft.com/office/powerpoint/2010/main" val="1582846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22</a:t>
            </a:fld>
            <a:endParaRPr lang="en-GB"/>
          </a:p>
        </p:txBody>
      </p:sp>
    </p:spTree>
    <p:extLst>
      <p:ext uri="{BB962C8B-B14F-4D97-AF65-F5344CB8AC3E}">
        <p14:creationId xmlns:p14="http://schemas.microsoft.com/office/powerpoint/2010/main" val="12593132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23</a:t>
            </a:fld>
            <a:endParaRPr lang="en-GB"/>
          </a:p>
        </p:txBody>
      </p:sp>
    </p:spTree>
    <p:extLst>
      <p:ext uri="{BB962C8B-B14F-4D97-AF65-F5344CB8AC3E}">
        <p14:creationId xmlns:p14="http://schemas.microsoft.com/office/powerpoint/2010/main" val="33809162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767DFAF-C47B-420E-86E2-C91A89D26B9A}" type="slidenum">
              <a:rPr lang="en-GB" smtClean="0"/>
              <a:t>24</a:t>
            </a:fld>
            <a:endParaRPr lang="en-GB"/>
          </a:p>
        </p:txBody>
      </p:sp>
    </p:spTree>
    <p:extLst>
      <p:ext uri="{BB962C8B-B14F-4D97-AF65-F5344CB8AC3E}">
        <p14:creationId xmlns:p14="http://schemas.microsoft.com/office/powerpoint/2010/main" val="812359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9073C7-5125-44C3-ACAC-9FFA43CAFD7A}" type="slidenum">
              <a:rPr lang="en-GB" smtClean="0"/>
              <a:t>25</a:t>
            </a:fld>
            <a:endParaRPr lang="en-GB"/>
          </a:p>
        </p:txBody>
      </p:sp>
    </p:spTree>
    <p:extLst>
      <p:ext uri="{BB962C8B-B14F-4D97-AF65-F5344CB8AC3E}">
        <p14:creationId xmlns:p14="http://schemas.microsoft.com/office/powerpoint/2010/main" val="39889043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CSEW (2025)</a:t>
            </a:r>
          </a:p>
        </p:txBody>
      </p:sp>
      <p:sp>
        <p:nvSpPr>
          <p:cNvPr id="4" name="Slide Number Placeholder 3"/>
          <p:cNvSpPr>
            <a:spLocks noGrp="1"/>
          </p:cNvSpPr>
          <p:nvPr>
            <p:ph type="sldNum" sz="quarter" idx="5"/>
          </p:nvPr>
        </p:nvSpPr>
        <p:spPr/>
        <p:txBody>
          <a:bodyPr/>
          <a:lstStyle/>
          <a:p>
            <a:fld id="{F767DFAF-C47B-420E-86E2-C91A89D26B9A}" type="slidenum">
              <a:rPr lang="en-GB" smtClean="0"/>
              <a:t>26</a:t>
            </a:fld>
            <a:endParaRPr lang="en-GB"/>
          </a:p>
        </p:txBody>
      </p:sp>
    </p:spTree>
    <p:extLst>
      <p:ext uri="{BB962C8B-B14F-4D97-AF65-F5344CB8AC3E}">
        <p14:creationId xmlns:p14="http://schemas.microsoft.com/office/powerpoint/2010/main" val="26465945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Force crime figures</a:t>
            </a:r>
          </a:p>
        </p:txBody>
      </p:sp>
      <p:sp>
        <p:nvSpPr>
          <p:cNvPr id="4" name="Slide Number Placeholder 3"/>
          <p:cNvSpPr>
            <a:spLocks noGrp="1"/>
          </p:cNvSpPr>
          <p:nvPr>
            <p:ph type="sldNum" sz="quarter" idx="5"/>
          </p:nvPr>
        </p:nvSpPr>
        <p:spPr/>
        <p:txBody>
          <a:bodyPr/>
          <a:lstStyle/>
          <a:p>
            <a:fld id="{F767DFAF-C47B-420E-86E2-C91A89D26B9A}" type="slidenum">
              <a:rPr lang="en-GB" smtClean="0"/>
              <a:t>27</a:t>
            </a:fld>
            <a:endParaRPr lang="en-GB"/>
          </a:p>
        </p:txBody>
      </p:sp>
    </p:spTree>
    <p:extLst>
      <p:ext uri="{BB962C8B-B14F-4D97-AF65-F5344CB8AC3E}">
        <p14:creationId xmlns:p14="http://schemas.microsoft.com/office/powerpoint/2010/main" val="3763344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Further reading</a:t>
            </a:r>
          </a:p>
        </p:txBody>
      </p:sp>
      <p:sp>
        <p:nvSpPr>
          <p:cNvPr id="4" name="Slide Number Placeholder 3"/>
          <p:cNvSpPr>
            <a:spLocks noGrp="1"/>
          </p:cNvSpPr>
          <p:nvPr>
            <p:ph type="sldNum" sz="quarter" idx="5"/>
          </p:nvPr>
        </p:nvSpPr>
        <p:spPr/>
        <p:txBody>
          <a:bodyPr/>
          <a:lstStyle/>
          <a:p>
            <a:fld id="{F767DFAF-C47B-420E-86E2-C91A89D26B9A}" type="slidenum">
              <a:rPr lang="en-GB" smtClean="0"/>
              <a:t>28</a:t>
            </a:fld>
            <a:endParaRPr lang="en-GB"/>
          </a:p>
        </p:txBody>
      </p:sp>
    </p:spTree>
    <p:extLst>
      <p:ext uri="{BB962C8B-B14F-4D97-AF65-F5344CB8AC3E}">
        <p14:creationId xmlns:p14="http://schemas.microsoft.com/office/powerpoint/2010/main" val="1972021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1B8BE-216B-FE7D-150B-8181DC1975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162F568-B234-BFEC-BCCA-B67E6A41E4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E37887-6D3D-D7B8-9114-FEF5B122A454}"/>
              </a:ext>
            </a:extLst>
          </p:cNvPr>
          <p:cNvSpPr>
            <a:spLocks noGrp="1"/>
          </p:cNvSpPr>
          <p:nvPr>
            <p:ph type="dt" sz="half" idx="10"/>
          </p:nvPr>
        </p:nvSpPr>
        <p:spPr/>
        <p:txBody>
          <a:bodyPr/>
          <a:lstStyle/>
          <a:p>
            <a:fld id="{FC76DCCD-E331-4612-A3A1-18E0B02479AE}" type="datetimeFigureOut">
              <a:rPr lang="en-GB" smtClean="0"/>
              <a:t>12/02/2026</a:t>
            </a:fld>
            <a:endParaRPr lang="en-GB"/>
          </a:p>
        </p:txBody>
      </p:sp>
      <p:sp>
        <p:nvSpPr>
          <p:cNvPr id="5" name="Footer Placeholder 4">
            <a:extLst>
              <a:ext uri="{FF2B5EF4-FFF2-40B4-BE49-F238E27FC236}">
                <a16:creationId xmlns:a16="http://schemas.microsoft.com/office/drawing/2014/main" id="{D804ACD6-2A4D-2D05-ACC9-821F1DA853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5939EE-6B6C-4CEA-86B7-0485DB01E693}"/>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1055232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1B41C-5321-0EB8-0FF9-137C0ED244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9830EE-8B1A-3D34-3C9E-65817955CB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27A6E3-4591-7017-90F6-8CE53AC4DDA7}"/>
              </a:ext>
            </a:extLst>
          </p:cNvPr>
          <p:cNvSpPr>
            <a:spLocks noGrp="1"/>
          </p:cNvSpPr>
          <p:nvPr>
            <p:ph type="dt" sz="half" idx="10"/>
          </p:nvPr>
        </p:nvSpPr>
        <p:spPr/>
        <p:txBody>
          <a:bodyPr/>
          <a:lstStyle/>
          <a:p>
            <a:fld id="{FC76DCCD-E331-4612-A3A1-18E0B02479AE}" type="datetimeFigureOut">
              <a:rPr lang="en-GB" smtClean="0"/>
              <a:t>12/02/2026</a:t>
            </a:fld>
            <a:endParaRPr lang="en-GB"/>
          </a:p>
        </p:txBody>
      </p:sp>
      <p:sp>
        <p:nvSpPr>
          <p:cNvPr id="5" name="Footer Placeholder 4">
            <a:extLst>
              <a:ext uri="{FF2B5EF4-FFF2-40B4-BE49-F238E27FC236}">
                <a16:creationId xmlns:a16="http://schemas.microsoft.com/office/drawing/2014/main" id="{8390B884-0C05-C973-8A69-D0F163133D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7986F1-4199-C815-46D8-FA75DA7672DC}"/>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75127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FA2F4-70FC-E696-A6DF-A0649D2090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9BEFE0-4D24-F8E9-C2B2-2B4F2D993D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0380CC-3F7C-2595-7549-D8149EB17684}"/>
              </a:ext>
            </a:extLst>
          </p:cNvPr>
          <p:cNvSpPr>
            <a:spLocks noGrp="1"/>
          </p:cNvSpPr>
          <p:nvPr>
            <p:ph type="dt" sz="half" idx="10"/>
          </p:nvPr>
        </p:nvSpPr>
        <p:spPr/>
        <p:txBody>
          <a:bodyPr/>
          <a:lstStyle/>
          <a:p>
            <a:fld id="{FC76DCCD-E331-4612-A3A1-18E0B02479AE}" type="datetimeFigureOut">
              <a:rPr lang="en-GB" smtClean="0"/>
              <a:t>12/02/2026</a:t>
            </a:fld>
            <a:endParaRPr lang="en-GB"/>
          </a:p>
        </p:txBody>
      </p:sp>
      <p:sp>
        <p:nvSpPr>
          <p:cNvPr id="5" name="Footer Placeholder 4">
            <a:extLst>
              <a:ext uri="{FF2B5EF4-FFF2-40B4-BE49-F238E27FC236}">
                <a16:creationId xmlns:a16="http://schemas.microsoft.com/office/drawing/2014/main" id="{A0465387-4150-B50E-54B7-34DBFEA4D1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4F1252-26D1-377B-C8AD-28CC15CDB330}"/>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3233860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4CA3-0204-2CA4-08B8-D7AD6BEBE0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624628-96EE-5D99-8A37-76C11E4C0D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273C25-62AA-D307-8A17-C1C7012AFA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9B422AF-49AF-A9AE-19D3-75617FBF68B2}"/>
              </a:ext>
            </a:extLst>
          </p:cNvPr>
          <p:cNvSpPr>
            <a:spLocks noGrp="1"/>
          </p:cNvSpPr>
          <p:nvPr>
            <p:ph type="dt" sz="half" idx="10"/>
          </p:nvPr>
        </p:nvSpPr>
        <p:spPr/>
        <p:txBody>
          <a:bodyPr/>
          <a:lstStyle/>
          <a:p>
            <a:fld id="{FC76DCCD-E331-4612-A3A1-18E0B02479AE}" type="datetimeFigureOut">
              <a:rPr lang="en-GB" smtClean="0"/>
              <a:t>12/02/2026</a:t>
            </a:fld>
            <a:endParaRPr lang="en-GB"/>
          </a:p>
        </p:txBody>
      </p:sp>
      <p:sp>
        <p:nvSpPr>
          <p:cNvPr id="6" name="Footer Placeholder 5">
            <a:extLst>
              <a:ext uri="{FF2B5EF4-FFF2-40B4-BE49-F238E27FC236}">
                <a16:creationId xmlns:a16="http://schemas.microsoft.com/office/drawing/2014/main" id="{CFBA8E2F-5D0D-9002-CD39-C8B51F11C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72487D-4D0F-29BE-118C-062CC1E20114}"/>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2385477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147E7-C03A-5A39-CF10-94AF711CE8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A7B726-0FE6-5F83-C24A-7BC3E275D7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027359-26FE-8A83-CA03-EEB04407C2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599CB5-61CA-BF19-4656-AA57F8BF10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5024DA6-50D2-3F7F-8002-73776E1661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7605ECC-F27B-7F57-C617-B13C85EEC486}"/>
              </a:ext>
            </a:extLst>
          </p:cNvPr>
          <p:cNvSpPr>
            <a:spLocks noGrp="1"/>
          </p:cNvSpPr>
          <p:nvPr>
            <p:ph type="dt" sz="half" idx="10"/>
          </p:nvPr>
        </p:nvSpPr>
        <p:spPr/>
        <p:txBody>
          <a:bodyPr/>
          <a:lstStyle/>
          <a:p>
            <a:fld id="{FC76DCCD-E331-4612-A3A1-18E0B02479AE}" type="datetimeFigureOut">
              <a:rPr lang="en-GB" smtClean="0"/>
              <a:t>12/02/2026</a:t>
            </a:fld>
            <a:endParaRPr lang="en-GB"/>
          </a:p>
        </p:txBody>
      </p:sp>
      <p:sp>
        <p:nvSpPr>
          <p:cNvPr id="8" name="Footer Placeholder 7">
            <a:extLst>
              <a:ext uri="{FF2B5EF4-FFF2-40B4-BE49-F238E27FC236}">
                <a16:creationId xmlns:a16="http://schemas.microsoft.com/office/drawing/2014/main" id="{5862C8D0-0FFD-A561-1156-BF1984EA44B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6CE965-8474-6421-EAE3-17673714A001}"/>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2086974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D84EF-B5F2-021D-4711-0BA4C2276C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2F67EC-8BB5-7BA3-5E36-FBA229CD0202}"/>
              </a:ext>
            </a:extLst>
          </p:cNvPr>
          <p:cNvSpPr>
            <a:spLocks noGrp="1"/>
          </p:cNvSpPr>
          <p:nvPr>
            <p:ph type="dt" sz="half" idx="10"/>
          </p:nvPr>
        </p:nvSpPr>
        <p:spPr/>
        <p:txBody>
          <a:bodyPr/>
          <a:lstStyle/>
          <a:p>
            <a:fld id="{FC76DCCD-E331-4612-A3A1-18E0B02479AE}" type="datetimeFigureOut">
              <a:rPr lang="en-GB" smtClean="0"/>
              <a:t>12/02/2026</a:t>
            </a:fld>
            <a:endParaRPr lang="en-GB"/>
          </a:p>
        </p:txBody>
      </p:sp>
      <p:sp>
        <p:nvSpPr>
          <p:cNvPr id="4" name="Footer Placeholder 3">
            <a:extLst>
              <a:ext uri="{FF2B5EF4-FFF2-40B4-BE49-F238E27FC236}">
                <a16:creationId xmlns:a16="http://schemas.microsoft.com/office/drawing/2014/main" id="{070E0DB5-A7B5-0C2F-9B2B-62EA5E4670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6F714B-F7E1-61F4-18CC-38A0F4AD640C}"/>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271491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C10F4B-A60C-0D9B-8082-F01FE4962843}"/>
              </a:ext>
            </a:extLst>
          </p:cNvPr>
          <p:cNvSpPr>
            <a:spLocks noGrp="1"/>
          </p:cNvSpPr>
          <p:nvPr>
            <p:ph type="dt" sz="half" idx="10"/>
          </p:nvPr>
        </p:nvSpPr>
        <p:spPr/>
        <p:txBody>
          <a:bodyPr/>
          <a:lstStyle/>
          <a:p>
            <a:fld id="{FC76DCCD-E331-4612-A3A1-18E0B02479AE}" type="datetimeFigureOut">
              <a:rPr lang="en-GB" smtClean="0"/>
              <a:t>12/02/2026</a:t>
            </a:fld>
            <a:endParaRPr lang="en-GB"/>
          </a:p>
        </p:txBody>
      </p:sp>
      <p:sp>
        <p:nvSpPr>
          <p:cNvPr id="3" name="Footer Placeholder 2">
            <a:extLst>
              <a:ext uri="{FF2B5EF4-FFF2-40B4-BE49-F238E27FC236}">
                <a16:creationId xmlns:a16="http://schemas.microsoft.com/office/drawing/2014/main" id="{33E63BC1-C373-3E4E-EC64-1DA8B2FE94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3093BD-3EA9-23D6-FD4E-FD8E06C936F4}"/>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2968943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4C873-FE32-3D18-F445-1E178AFB48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C96012-8DED-EF08-9977-14C3AAA467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296CE3-F7EE-7612-41CA-5A3B7284F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8888CF-7805-795B-51A3-C88F751F9E7A}"/>
              </a:ext>
            </a:extLst>
          </p:cNvPr>
          <p:cNvSpPr>
            <a:spLocks noGrp="1"/>
          </p:cNvSpPr>
          <p:nvPr>
            <p:ph type="dt" sz="half" idx="10"/>
          </p:nvPr>
        </p:nvSpPr>
        <p:spPr/>
        <p:txBody>
          <a:bodyPr/>
          <a:lstStyle/>
          <a:p>
            <a:fld id="{FC76DCCD-E331-4612-A3A1-18E0B02479AE}" type="datetimeFigureOut">
              <a:rPr lang="en-GB" smtClean="0"/>
              <a:t>12/02/2026</a:t>
            </a:fld>
            <a:endParaRPr lang="en-GB"/>
          </a:p>
        </p:txBody>
      </p:sp>
      <p:sp>
        <p:nvSpPr>
          <p:cNvPr id="6" name="Footer Placeholder 5">
            <a:extLst>
              <a:ext uri="{FF2B5EF4-FFF2-40B4-BE49-F238E27FC236}">
                <a16:creationId xmlns:a16="http://schemas.microsoft.com/office/drawing/2014/main" id="{A1660F97-F2B4-8F99-EA41-527A96ECB1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279B5B-D9EE-9C60-954C-D1117CAC829C}"/>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3070399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1365C-3C79-DAC1-1F30-37DB4C02A5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B292C8-12E2-E787-E773-6BAD2AEF18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6E5F72-A62E-1BE5-D401-CF08FE7F47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570F50-3AD1-3698-D707-D0DEA267CDB3}"/>
              </a:ext>
            </a:extLst>
          </p:cNvPr>
          <p:cNvSpPr>
            <a:spLocks noGrp="1"/>
          </p:cNvSpPr>
          <p:nvPr>
            <p:ph type="dt" sz="half" idx="10"/>
          </p:nvPr>
        </p:nvSpPr>
        <p:spPr/>
        <p:txBody>
          <a:bodyPr/>
          <a:lstStyle/>
          <a:p>
            <a:fld id="{FC76DCCD-E331-4612-A3A1-18E0B02479AE}" type="datetimeFigureOut">
              <a:rPr lang="en-GB" smtClean="0"/>
              <a:t>12/02/2026</a:t>
            </a:fld>
            <a:endParaRPr lang="en-GB"/>
          </a:p>
        </p:txBody>
      </p:sp>
      <p:sp>
        <p:nvSpPr>
          <p:cNvPr id="6" name="Footer Placeholder 5">
            <a:extLst>
              <a:ext uri="{FF2B5EF4-FFF2-40B4-BE49-F238E27FC236}">
                <a16:creationId xmlns:a16="http://schemas.microsoft.com/office/drawing/2014/main" id="{006A77FA-D41B-8961-7AF4-6A98871AA7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612F1D-0681-1F64-5207-8311E59BA573}"/>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2399909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0E49F-7CBA-B328-C6CE-22FD9BD2B6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51FA4A-FEC2-CC13-9CE5-F58820E2D6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5543AE-0D6E-3EE9-97CC-37A501C7042F}"/>
              </a:ext>
            </a:extLst>
          </p:cNvPr>
          <p:cNvSpPr>
            <a:spLocks noGrp="1"/>
          </p:cNvSpPr>
          <p:nvPr>
            <p:ph type="dt" sz="half" idx="10"/>
          </p:nvPr>
        </p:nvSpPr>
        <p:spPr/>
        <p:txBody>
          <a:bodyPr/>
          <a:lstStyle/>
          <a:p>
            <a:fld id="{FC76DCCD-E331-4612-A3A1-18E0B02479AE}" type="datetimeFigureOut">
              <a:rPr lang="en-GB" smtClean="0"/>
              <a:t>12/02/2026</a:t>
            </a:fld>
            <a:endParaRPr lang="en-GB"/>
          </a:p>
        </p:txBody>
      </p:sp>
      <p:sp>
        <p:nvSpPr>
          <p:cNvPr id="5" name="Footer Placeholder 4">
            <a:extLst>
              <a:ext uri="{FF2B5EF4-FFF2-40B4-BE49-F238E27FC236}">
                <a16:creationId xmlns:a16="http://schemas.microsoft.com/office/drawing/2014/main" id="{1E5E87B4-7DA3-E1F2-D765-D370DD8017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908D49-B7D4-6951-4DAD-0B91B0BB95A7}"/>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258678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856AD3-50AD-2149-E566-419ECB0E4EF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CF6CC2-4A28-EB41-61CD-2E378FAFA6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6DE66D-E2C3-95D0-3C64-A9861D444E8A}"/>
              </a:ext>
            </a:extLst>
          </p:cNvPr>
          <p:cNvSpPr>
            <a:spLocks noGrp="1"/>
          </p:cNvSpPr>
          <p:nvPr>
            <p:ph type="dt" sz="half" idx="10"/>
          </p:nvPr>
        </p:nvSpPr>
        <p:spPr/>
        <p:txBody>
          <a:bodyPr/>
          <a:lstStyle/>
          <a:p>
            <a:fld id="{FC76DCCD-E331-4612-A3A1-18E0B02479AE}" type="datetimeFigureOut">
              <a:rPr lang="en-GB" smtClean="0"/>
              <a:t>12/02/2026</a:t>
            </a:fld>
            <a:endParaRPr lang="en-GB"/>
          </a:p>
        </p:txBody>
      </p:sp>
      <p:sp>
        <p:nvSpPr>
          <p:cNvPr id="5" name="Footer Placeholder 4">
            <a:extLst>
              <a:ext uri="{FF2B5EF4-FFF2-40B4-BE49-F238E27FC236}">
                <a16:creationId xmlns:a16="http://schemas.microsoft.com/office/drawing/2014/main" id="{FDFA03D6-B8F5-FA2B-FD23-CB1E955B68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BA2384-3CD8-DF99-4358-E3C726050B7D}"/>
              </a:ext>
            </a:extLst>
          </p:cNvPr>
          <p:cNvSpPr>
            <a:spLocks noGrp="1"/>
          </p:cNvSpPr>
          <p:nvPr>
            <p:ph type="sldNum" sz="quarter" idx="12"/>
          </p:nvPr>
        </p:nvSpPr>
        <p:spPr/>
        <p:txBody>
          <a:bodyPr/>
          <a:lstStyle/>
          <a:p>
            <a:fld id="{88A6E5BF-98A4-4E56-BB44-CC121FFFA2C5}" type="slidenum">
              <a:rPr lang="en-GB" smtClean="0"/>
              <a:t>‹#›</a:t>
            </a:fld>
            <a:endParaRPr lang="en-GB"/>
          </a:p>
        </p:txBody>
      </p:sp>
    </p:spTree>
    <p:extLst>
      <p:ext uri="{BB962C8B-B14F-4D97-AF65-F5344CB8AC3E}">
        <p14:creationId xmlns:p14="http://schemas.microsoft.com/office/powerpoint/2010/main" val="1203400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245ED5-FCA4-5D96-E456-26B3DBE00B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0285BB-EEF6-5D89-BD07-8B470D450E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E50C96-1400-8849-86CA-1889BC3680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76DCCD-E331-4612-A3A1-18E0B02479AE}" type="datetimeFigureOut">
              <a:rPr lang="en-GB" smtClean="0"/>
              <a:t>12/02/2026</a:t>
            </a:fld>
            <a:endParaRPr lang="en-GB"/>
          </a:p>
        </p:txBody>
      </p:sp>
      <p:sp>
        <p:nvSpPr>
          <p:cNvPr id="5" name="Footer Placeholder 4">
            <a:extLst>
              <a:ext uri="{FF2B5EF4-FFF2-40B4-BE49-F238E27FC236}">
                <a16:creationId xmlns:a16="http://schemas.microsoft.com/office/drawing/2014/main" id="{1541E992-37BA-E4AF-B34C-1B785CE555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B985C8C-7BE0-2E1A-B621-DAA0686030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A6E5BF-98A4-4E56-BB44-CC121FFFA2C5}" type="slidenum">
              <a:rPr lang="en-GB" smtClean="0"/>
              <a:t>‹#›</a:t>
            </a:fld>
            <a:endParaRPr lang="en-GB"/>
          </a:p>
        </p:txBody>
      </p:sp>
    </p:spTree>
    <p:extLst>
      <p:ext uri="{BB962C8B-B14F-4D97-AF65-F5344CB8AC3E}">
        <p14:creationId xmlns:p14="http://schemas.microsoft.com/office/powerpoint/2010/main" val="2895633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D2636B-2D21-FEC3-9909-77A9A0762A26}"/>
              </a:ext>
            </a:extLst>
          </p:cNvPr>
          <p:cNvPicPr>
            <a:picLocks noChangeAspect="1"/>
          </p:cNvPicPr>
          <p:nvPr/>
        </p:nvPicPr>
        <p:blipFill>
          <a:blip r:embed="rId3"/>
          <a:stretch>
            <a:fillRect/>
          </a:stretch>
        </p:blipFill>
        <p:spPr>
          <a:xfrm>
            <a:off x="0" y="137908"/>
            <a:ext cx="12192000" cy="6582184"/>
          </a:xfrm>
          <a:prstGeom prst="rect">
            <a:avLst/>
          </a:prstGeom>
        </p:spPr>
      </p:pic>
      <p:pic>
        <p:nvPicPr>
          <p:cNvPr id="6" name="Picture 5">
            <a:extLst>
              <a:ext uri="{FF2B5EF4-FFF2-40B4-BE49-F238E27FC236}">
                <a16:creationId xmlns:a16="http://schemas.microsoft.com/office/drawing/2014/main" id="{71A201A7-05AA-04AF-6A43-10833F03C33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14900" y="0"/>
            <a:ext cx="2534004" cy="943107"/>
          </a:xfrm>
          <a:prstGeom prst="rect">
            <a:avLst/>
          </a:prstGeom>
        </p:spPr>
      </p:pic>
    </p:spTree>
    <p:extLst>
      <p:ext uri="{BB962C8B-B14F-4D97-AF65-F5344CB8AC3E}">
        <p14:creationId xmlns:p14="http://schemas.microsoft.com/office/powerpoint/2010/main" val="3212972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blue background with white text&#10;&#10;AI-generated content may be incorrect.">
            <a:extLst>
              <a:ext uri="{FF2B5EF4-FFF2-40B4-BE49-F238E27FC236}">
                <a16:creationId xmlns:a16="http://schemas.microsoft.com/office/drawing/2014/main" id="{EC95647C-5476-6FB4-904A-0F50DCB02B39}"/>
              </a:ext>
            </a:extLst>
          </p:cNvPr>
          <p:cNvPicPr>
            <a:picLocks noChangeAspect="1"/>
          </p:cNvPicPr>
          <p:nvPr/>
        </p:nvPicPr>
        <p:blipFill>
          <a:blip r:embed="rId3"/>
          <a:stretch>
            <a:fillRect/>
          </a:stretch>
        </p:blipFill>
        <p:spPr>
          <a:xfrm>
            <a:off x="9658350" y="5910263"/>
            <a:ext cx="2533650" cy="942975"/>
          </a:xfrm>
          <a:prstGeom prst="rect">
            <a:avLst/>
          </a:prstGeom>
        </p:spPr>
      </p:pic>
      <p:pic>
        <p:nvPicPr>
          <p:cNvPr id="3" name="Picture 2" descr="A qr code on a white square&#10;&#10;AI-generated content may be incorrect.">
            <a:extLst>
              <a:ext uri="{FF2B5EF4-FFF2-40B4-BE49-F238E27FC236}">
                <a16:creationId xmlns:a16="http://schemas.microsoft.com/office/drawing/2014/main" id="{3EEF31FA-E7EA-F503-F50B-C21DADDB0A9F}"/>
              </a:ext>
            </a:extLst>
          </p:cNvPr>
          <p:cNvPicPr>
            <a:picLocks noChangeAspect="1"/>
          </p:cNvPicPr>
          <p:nvPr/>
        </p:nvPicPr>
        <p:blipFill>
          <a:blip r:embed="rId4"/>
          <a:stretch>
            <a:fillRect/>
          </a:stretch>
        </p:blipFill>
        <p:spPr>
          <a:xfrm>
            <a:off x="7529513" y="1138238"/>
            <a:ext cx="3686175" cy="3895725"/>
          </a:xfrm>
          <a:prstGeom prst="rect">
            <a:avLst/>
          </a:prstGeom>
        </p:spPr>
      </p:pic>
      <p:sp>
        <p:nvSpPr>
          <p:cNvPr id="4" name="TextBox 3">
            <a:extLst>
              <a:ext uri="{FF2B5EF4-FFF2-40B4-BE49-F238E27FC236}">
                <a16:creationId xmlns:a16="http://schemas.microsoft.com/office/drawing/2014/main" id="{FC6115D5-34D6-6BCE-6490-A936FA78C270}"/>
              </a:ext>
            </a:extLst>
          </p:cNvPr>
          <p:cNvSpPr txBox="1"/>
          <p:nvPr/>
        </p:nvSpPr>
        <p:spPr>
          <a:xfrm>
            <a:off x="1095375" y="2057400"/>
            <a:ext cx="6096000"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FFC000"/>
                </a:solidFill>
                <a:latin typeface="Segoe UI"/>
                <a:ea typeface="Segoe UI"/>
                <a:cs typeface="Segoe UI"/>
              </a:rPr>
              <a:t>In your opinion what is the biggest issue that impacts on the Public trust &amp; confidence in Policing?</a:t>
            </a:r>
            <a:endParaRPr lang="en-US" sz="3200" dirty="0">
              <a:solidFill>
                <a:srgbClr val="FFC000"/>
              </a:solidFill>
            </a:endParaRPr>
          </a:p>
          <a:p>
            <a:pPr algn="ctr"/>
            <a:endParaRPr lang="en-GB"/>
          </a:p>
        </p:txBody>
      </p:sp>
    </p:spTree>
    <p:extLst>
      <p:ext uri="{BB962C8B-B14F-4D97-AF65-F5344CB8AC3E}">
        <p14:creationId xmlns:p14="http://schemas.microsoft.com/office/powerpoint/2010/main" val="3062473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diagram of a diagram with text&#10;&#10;AI-generated content may be incorrect.">
            <a:extLst>
              <a:ext uri="{FF2B5EF4-FFF2-40B4-BE49-F238E27FC236}">
                <a16:creationId xmlns:a16="http://schemas.microsoft.com/office/drawing/2014/main" id="{04B3479D-0327-3340-37A6-87E4CBA0BC78}"/>
              </a:ext>
            </a:extLst>
          </p:cNvPr>
          <p:cNvPicPr>
            <a:picLocks noChangeAspect="1"/>
          </p:cNvPicPr>
          <p:nvPr/>
        </p:nvPicPr>
        <p:blipFill>
          <a:blip r:embed="rId3"/>
          <a:srcRect t="1948"/>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4A1AE8BC-706B-66A7-24E0-D36F46B83F47}"/>
              </a:ext>
            </a:extLst>
          </p:cNvPr>
          <p:cNvPicPr>
            <a:picLocks noChangeAspect="1"/>
          </p:cNvPicPr>
          <p:nvPr/>
        </p:nvPicPr>
        <p:blipFill>
          <a:blip r:embed="rId4"/>
          <a:stretch>
            <a:fillRect/>
          </a:stretch>
        </p:blipFill>
        <p:spPr>
          <a:xfrm>
            <a:off x="9868206" y="5976168"/>
            <a:ext cx="2324716" cy="878759"/>
          </a:xfrm>
          <a:prstGeom prst="rect">
            <a:avLst/>
          </a:prstGeom>
        </p:spPr>
      </p:pic>
    </p:spTree>
    <p:extLst>
      <p:ext uri="{BB962C8B-B14F-4D97-AF65-F5344CB8AC3E}">
        <p14:creationId xmlns:p14="http://schemas.microsoft.com/office/powerpoint/2010/main" val="2901886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C1A8F0-2F87-0211-0698-A14548043535}"/>
              </a:ext>
            </a:extLst>
          </p:cNvPr>
          <p:cNvPicPr>
            <a:picLocks noChangeAspect="1"/>
          </p:cNvPicPr>
          <p:nvPr/>
        </p:nvPicPr>
        <p:blipFill>
          <a:blip r:embed="rId3"/>
          <a:stretch>
            <a:fillRect/>
          </a:stretch>
        </p:blipFill>
        <p:spPr>
          <a:xfrm>
            <a:off x="0" y="148704"/>
            <a:ext cx="12192000" cy="6560591"/>
          </a:xfrm>
          <a:prstGeom prst="rect">
            <a:avLst/>
          </a:prstGeom>
        </p:spPr>
      </p:pic>
      <p:pic>
        <p:nvPicPr>
          <p:cNvPr id="4" name="Picture 3">
            <a:extLst>
              <a:ext uri="{FF2B5EF4-FFF2-40B4-BE49-F238E27FC236}">
                <a16:creationId xmlns:a16="http://schemas.microsoft.com/office/drawing/2014/main" id="{9C071CE1-BCCB-68AB-ECFB-CA8E76E706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1865682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1564B0-4555-3119-4D0A-BF7FB129749B}"/>
              </a:ext>
            </a:extLst>
          </p:cNvPr>
          <p:cNvPicPr>
            <a:picLocks noChangeAspect="1"/>
          </p:cNvPicPr>
          <p:nvPr/>
        </p:nvPicPr>
        <p:blipFill>
          <a:blip r:embed="rId3"/>
          <a:srcRect t="3312" r="-1" b="-1"/>
          <a:stretch>
            <a:fillRect/>
          </a:stretch>
        </p:blipFill>
        <p:spPr>
          <a:xfrm>
            <a:off x="547545" y="547545"/>
            <a:ext cx="11088962" cy="5762910"/>
          </a:xfrm>
          <a:prstGeom prst="rect">
            <a:avLst/>
          </a:prstGeom>
        </p:spPr>
      </p:pic>
      <p:pic>
        <p:nvPicPr>
          <p:cNvPr id="4" name="Picture 3">
            <a:extLst>
              <a:ext uri="{FF2B5EF4-FFF2-40B4-BE49-F238E27FC236}">
                <a16:creationId xmlns:a16="http://schemas.microsoft.com/office/drawing/2014/main" id="{523A2D05-16A6-4B65-5023-B366F472F0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3038515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DAC189-5A2C-933B-BD42-9129F0E0EBD4}"/>
              </a:ext>
            </a:extLst>
          </p:cNvPr>
          <p:cNvPicPr>
            <a:picLocks noChangeAspect="1"/>
          </p:cNvPicPr>
          <p:nvPr/>
        </p:nvPicPr>
        <p:blipFill>
          <a:blip r:embed="rId3"/>
          <a:stretch>
            <a:fillRect/>
          </a:stretch>
        </p:blipFill>
        <p:spPr>
          <a:xfrm>
            <a:off x="0" y="149417"/>
            <a:ext cx="12192000" cy="6559165"/>
          </a:xfrm>
          <a:prstGeom prst="rect">
            <a:avLst/>
          </a:prstGeom>
        </p:spPr>
      </p:pic>
      <p:pic>
        <p:nvPicPr>
          <p:cNvPr id="4" name="Picture 3">
            <a:extLst>
              <a:ext uri="{FF2B5EF4-FFF2-40B4-BE49-F238E27FC236}">
                <a16:creationId xmlns:a16="http://schemas.microsoft.com/office/drawing/2014/main" id="{E1D78B41-BDE7-5B67-2E85-6119A362D0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984422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graph with text and icons&#10;&#10;AI-generated content may be incorrect.">
            <a:extLst>
              <a:ext uri="{FF2B5EF4-FFF2-40B4-BE49-F238E27FC236}">
                <a16:creationId xmlns:a16="http://schemas.microsoft.com/office/drawing/2014/main" id="{35DC91B6-DEE1-F705-7688-F3399C90E356}"/>
              </a:ext>
            </a:extLst>
          </p:cNvPr>
          <p:cNvPicPr>
            <a:picLocks noChangeAspect="1"/>
          </p:cNvPicPr>
          <p:nvPr/>
        </p:nvPicPr>
        <p:blipFill>
          <a:blip r:embed="rId3"/>
          <a:srcRect l="400" r="4027" b="1"/>
          <a:stretch>
            <a:fillRect/>
          </a:stretch>
        </p:blipFill>
        <p:spPr>
          <a:xfrm>
            <a:off x="20" y="1282"/>
            <a:ext cx="12191980" cy="6856718"/>
          </a:xfrm>
          <a:prstGeom prst="rect">
            <a:avLst/>
          </a:prstGeom>
        </p:spPr>
      </p:pic>
    </p:spTree>
    <p:extLst>
      <p:ext uri="{BB962C8B-B14F-4D97-AF65-F5344CB8AC3E}">
        <p14:creationId xmlns:p14="http://schemas.microsoft.com/office/powerpoint/2010/main" val="4108241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42EA95-D76E-4B69-A75B-455192B8AB35}"/>
              </a:ext>
            </a:extLst>
          </p:cNvPr>
          <p:cNvPicPr>
            <a:picLocks noChangeAspect="1"/>
          </p:cNvPicPr>
          <p:nvPr/>
        </p:nvPicPr>
        <p:blipFill>
          <a:blip r:embed="rId3"/>
          <a:srcRect r="3982"/>
          <a:stretch>
            <a:fillRect/>
          </a:stretch>
        </p:blipFill>
        <p:spPr>
          <a:xfrm>
            <a:off x="20" y="1282"/>
            <a:ext cx="12191980" cy="6856718"/>
          </a:xfrm>
          <a:prstGeom prst="rect">
            <a:avLst/>
          </a:prstGeom>
        </p:spPr>
      </p:pic>
    </p:spTree>
    <p:extLst>
      <p:ext uri="{BB962C8B-B14F-4D97-AF65-F5344CB8AC3E}">
        <p14:creationId xmlns:p14="http://schemas.microsoft.com/office/powerpoint/2010/main" val="2045442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E62981-7039-E3BF-3E81-06B6381443D3}"/>
              </a:ext>
            </a:extLst>
          </p:cNvPr>
          <p:cNvPicPr>
            <a:picLocks noChangeAspect="1"/>
          </p:cNvPicPr>
          <p:nvPr/>
        </p:nvPicPr>
        <p:blipFill>
          <a:blip r:embed="rId3"/>
          <a:stretch>
            <a:fillRect/>
          </a:stretch>
        </p:blipFill>
        <p:spPr>
          <a:xfrm>
            <a:off x="0" y="118403"/>
            <a:ext cx="12192000" cy="6621194"/>
          </a:xfrm>
          <a:prstGeom prst="rect">
            <a:avLst/>
          </a:prstGeom>
        </p:spPr>
      </p:pic>
      <p:pic>
        <p:nvPicPr>
          <p:cNvPr id="4" name="Picture 3">
            <a:extLst>
              <a:ext uri="{FF2B5EF4-FFF2-40B4-BE49-F238E27FC236}">
                <a16:creationId xmlns:a16="http://schemas.microsoft.com/office/drawing/2014/main" id="{73ED37DA-8E75-0502-6161-F5F9C4977A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32670" y="0"/>
            <a:ext cx="2259330" cy="840879"/>
          </a:xfrm>
          <a:prstGeom prst="rect">
            <a:avLst/>
          </a:prstGeom>
        </p:spPr>
      </p:pic>
    </p:spTree>
    <p:extLst>
      <p:ext uri="{BB962C8B-B14F-4D97-AF65-F5344CB8AC3E}">
        <p14:creationId xmlns:p14="http://schemas.microsoft.com/office/powerpoint/2010/main" val="1384601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6EA8421-273A-9B7E-F126-C97E0FE34E96}"/>
              </a:ext>
            </a:extLst>
          </p:cNvPr>
          <p:cNvPicPr>
            <a:picLocks noChangeAspect="1"/>
          </p:cNvPicPr>
          <p:nvPr/>
        </p:nvPicPr>
        <p:blipFill>
          <a:blip r:embed="rId3"/>
          <a:srcRect t="3760" r="-1" b="-1"/>
          <a:stretch>
            <a:fillRect/>
          </a:stretch>
        </p:blipFill>
        <p:spPr>
          <a:xfrm>
            <a:off x="547545" y="547545"/>
            <a:ext cx="11088962" cy="5762910"/>
          </a:xfrm>
          <a:prstGeom prst="rect">
            <a:avLst/>
          </a:prstGeom>
        </p:spPr>
      </p:pic>
      <p:pic>
        <p:nvPicPr>
          <p:cNvPr id="4" name="Picture 3">
            <a:extLst>
              <a:ext uri="{FF2B5EF4-FFF2-40B4-BE49-F238E27FC236}">
                <a16:creationId xmlns:a16="http://schemas.microsoft.com/office/drawing/2014/main" id="{253EE79F-B4BE-89B1-F1AF-90B228B12D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23955"/>
            <a:ext cx="2534004" cy="943107"/>
          </a:xfrm>
          <a:prstGeom prst="rect">
            <a:avLst/>
          </a:prstGeom>
        </p:spPr>
      </p:pic>
    </p:spTree>
    <p:extLst>
      <p:ext uri="{BB962C8B-B14F-4D97-AF65-F5344CB8AC3E}">
        <p14:creationId xmlns:p14="http://schemas.microsoft.com/office/powerpoint/2010/main" val="599538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blue and yellow chart with white text&#10;&#10;AI-generated content may be incorrect.">
            <a:extLst>
              <a:ext uri="{FF2B5EF4-FFF2-40B4-BE49-F238E27FC236}">
                <a16:creationId xmlns:a16="http://schemas.microsoft.com/office/drawing/2014/main" id="{68C1158E-7DEC-745A-6D94-3F1D7CAC5314}"/>
              </a:ext>
            </a:extLst>
          </p:cNvPr>
          <p:cNvPicPr>
            <a:picLocks noChangeAspect="1"/>
          </p:cNvPicPr>
          <p:nvPr/>
        </p:nvPicPr>
        <p:blipFill>
          <a:blip r:embed="rId3"/>
          <a:srcRect b="2852"/>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9328D6E4-7660-066F-9D4C-745095C1D10F}"/>
              </a:ext>
            </a:extLst>
          </p:cNvPr>
          <p:cNvPicPr>
            <a:picLocks noChangeAspect="1"/>
          </p:cNvPicPr>
          <p:nvPr/>
        </p:nvPicPr>
        <p:blipFill>
          <a:blip r:embed="rId4"/>
          <a:stretch>
            <a:fillRect/>
          </a:stretch>
        </p:blipFill>
        <p:spPr>
          <a:xfrm>
            <a:off x="9659272" y="5902427"/>
            <a:ext cx="2533650" cy="952500"/>
          </a:xfrm>
          <a:prstGeom prst="rect">
            <a:avLst/>
          </a:prstGeom>
        </p:spPr>
      </p:pic>
    </p:spTree>
    <p:extLst>
      <p:ext uri="{BB962C8B-B14F-4D97-AF65-F5344CB8AC3E}">
        <p14:creationId xmlns:p14="http://schemas.microsoft.com/office/powerpoint/2010/main" val="308164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blue and yellow poster with yellow text&#10;&#10;AI-generated content may be incorrect.">
            <a:extLst>
              <a:ext uri="{FF2B5EF4-FFF2-40B4-BE49-F238E27FC236}">
                <a16:creationId xmlns:a16="http://schemas.microsoft.com/office/drawing/2014/main" id="{8F503CF5-67D6-A285-CEDD-9A3990133F33}"/>
              </a:ext>
            </a:extLst>
          </p:cNvPr>
          <p:cNvPicPr>
            <a:picLocks noChangeAspect="1"/>
          </p:cNvPicPr>
          <p:nvPr/>
        </p:nvPicPr>
        <p:blipFill>
          <a:blip r:embed="rId3"/>
          <a:srcRect b="2402"/>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DB8AE5B1-D585-5180-3962-551C68FDA456}"/>
              </a:ext>
            </a:extLst>
          </p:cNvPr>
          <p:cNvPicPr>
            <a:picLocks noChangeAspect="1"/>
          </p:cNvPicPr>
          <p:nvPr/>
        </p:nvPicPr>
        <p:blipFill>
          <a:blip r:embed="rId4"/>
          <a:stretch>
            <a:fillRect/>
          </a:stretch>
        </p:blipFill>
        <p:spPr>
          <a:xfrm>
            <a:off x="9659272" y="3072"/>
            <a:ext cx="2533650" cy="952500"/>
          </a:xfrm>
          <a:prstGeom prst="rect">
            <a:avLst/>
          </a:prstGeom>
        </p:spPr>
      </p:pic>
    </p:spTree>
    <p:extLst>
      <p:ext uri="{BB962C8B-B14F-4D97-AF65-F5344CB8AC3E}">
        <p14:creationId xmlns:p14="http://schemas.microsoft.com/office/powerpoint/2010/main" val="4188787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B2FEB95-CE15-C290-B758-B71FA2E3B793}"/>
              </a:ext>
            </a:extLst>
          </p:cNvPr>
          <p:cNvPicPr>
            <a:picLocks noChangeAspect="1"/>
          </p:cNvPicPr>
          <p:nvPr/>
        </p:nvPicPr>
        <p:blipFill>
          <a:blip r:embed="rId3"/>
          <a:srcRect t="3312" r="-1" b="-1"/>
          <a:stretch>
            <a:fillRect/>
          </a:stretch>
        </p:blipFill>
        <p:spPr>
          <a:xfrm>
            <a:off x="547545" y="547545"/>
            <a:ext cx="11088962" cy="5762910"/>
          </a:xfrm>
          <a:prstGeom prst="rect">
            <a:avLst/>
          </a:prstGeom>
        </p:spPr>
      </p:pic>
      <p:pic>
        <p:nvPicPr>
          <p:cNvPr id="4" name="Picture 3">
            <a:extLst>
              <a:ext uri="{FF2B5EF4-FFF2-40B4-BE49-F238E27FC236}">
                <a16:creationId xmlns:a16="http://schemas.microsoft.com/office/drawing/2014/main" id="{CF0D7B2D-D73A-6EAB-E993-6147A5BC97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2674523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 name="Picture 1" descr="A blue background with white text&#10;&#10;AI-generated content may be incorrect.">
            <a:extLst>
              <a:ext uri="{FF2B5EF4-FFF2-40B4-BE49-F238E27FC236}">
                <a16:creationId xmlns:a16="http://schemas.microsoft.com/office/drawing/2014/main" id="{3D868FB8-220B-32E5-E085-E631BAFF69AC}"/>
              </a:ext>
            </a:extLst>
          </p:cNvPr>
          <p:cNvPicPr>
            <a:picLocks noChangeAspect="1"/>
          </p:cNvPicPr>
          <p:nvPr/>
        </p:nvPicPr>
        <p:blipFill>
          <a:blip r:embed="rId3"/>
          <a:srcRect b="1948"/>
          <a:stretch>
            <a:fillRect/>
          </a:stretch>
        </p:blipFill>
        <p:spPr>
          <a:xfrm>
            <a:off x="457200" y="457200"/>
            <a:ext cx="11277600" cy="5943600"/>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59E445D1-E9AD-5E5E-9240-AE75658D382B}"/>
              </a:ext>
            </a:extLst>
          </p:cNvPr>
          <p:cNvPicPr>
            <a:picLocks noChangeAspect="1"/>
          </p:cNvPicPr>
          <p:nvPr/>
        </p:nvPicPr>
        <p:blipFill>
          <a:blip r:embed="rId4"/>
          <a:stretch>
            <a:fillRect/>
          </a:stretch>
        </p:blipFill>
        <p:spPr>
          <a:xfrm>
            <a:off x="9659272" y="3072"/>
            <a:ext cx="2533650" cy="915630"/>
          </a:xfrm>
          <a:prstGeom prst="rect">
            <a:avLst/>
          </a:prstGeom>
        </p:spPr>
      </p:pic>
    </p:spTree>
    <p:extLst>
      <p:ext uri="{BB962C8B-B14F-4D97-AF65-F5344CB8AC3E}">
        <p14:creationId xmlns:p14="http://schemas.microsoft.com/office/powerpoint/2010/main" val="10398889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graph on a blue background&#10;&#10;AI-generated content may be incorrect.">
            <a:extLst>
              <a:ext uri="{FF2B5EF4-FFF2-40B4-BE49-F238E27FC236}">
                <a16:creationId xmlns:a16="http://schemas.microsoft.com/office/drawing/2014/main" id="{1717B5F5-BE34-93C5-2B82-596713A22251}"/>
              </a:ext>
            </a:extLst>
          </p:cNvPr>
          <p:cNvPicPr>
            <a:picLocks noChangeAspect="1"/>
          </p:cNvPicPr>
          <p:nvPr/>
        </p:nvPicPr>
        <p:blipFill>
          <a:blip r:embed="rId3"/>
          <a:srcRect r="3982"/>
          <a:stretch>
            <a:fillRect/>
          </a:stretch>
        </p:blipFill>
        <p:spPr>
          <a:xfrm>
            <a:off x="20" y="1282"/>
            <a:ext cx="12191980" cy="6856718"/>
          </a:xfrm>
          <a:prstGeom prst="rect">
            <a:avLst/>
          </a:prstGeom>
        </p:spPr>
      </p:pic>
      <p:pic>
        <p:nvPicPr>
          <p:cNvPr id="4" name="Picture 3" descr="A blue background with white text&#10;&#10;AI-generated content may be incorrect.">
            <a:extLst>
              <a:ext uri="{FF2B5EF4-FFF2-40B4-BE49-F238E27FC236}">
                <a16:creationId xmlns:a16="http://schemas.microsoft.com/office/drawing/2014/main" id="{4C67478A-9F29-3FE4-6A2E-8EEAF59C6C65}"/>
              </a:ext>
            </a:extLst>
          </p:cNvPr>
          <p:cNvPicPr>
            <a:picLocks noChangeAspect="1"/>
          </p:cNvPicPr>
          <p:nvPr/>
        </p:nvPicPr>
        <p:blipFill>
          <a:blip r:embed="rId4"/>
          <a:stretch>
            <a:fillRect/>
          </a:stretch>
        </p:blipFill>
        <p:spPr>
          <a:xfrm>
            <a:off x="9659272" y="3072"/>
            <a:ext cx="2533650" cy="952500"/>
          </a:xfrm>
          <a:prstGeom prst="rect">
            <a:avLst/>
          </a:prstGeom>
        </p:spPr>
      </p:pic>
    </p:spTree>
    <p:extLst>
      <p:ext uri="{BB962C8B-B14F-4D97-AF65-F5344CB8AC3E}">
        <p14:creationId xmlns:p14="http://schemas.microsoft.com/office/powerpoint/2010/main" val="515915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995015-31B9-EF40-C680-FCBA9C565EDD}"/>
              </a:ext>
            </a:extLst>
          </p:cNvPr>
          <p:cNvPicPr>
            <a:picLocks noChangeAspect="1"/>
          </p:cNvPicPr>
          <p:nvPr/>
        </p:nvPicPr>
        <p:blipFill>
          <a:blip r:embed="rId3"/>
          <a:srcRect t="2553" r="-1" b="1649"/>
          <a:stretch>
            <a:fillRect/>
          </a:stretch>
        </p:blipFill>
        <p:spPr>
          <a:xfrm>
            <a:off x="547545" y="547545"/>
            <a:ext cx="11088962" cy="5762910"/>
          </a:xfrm>
          <a:prstGeom prst="rect">
            <a:avLst/>
          </a:prstGeom>
        </p:spPr>
      </p:pic>
      <p:pic>
        <p:nvPicPr>
          <p:cNvPr id="4" name="Picture 3">
            <a:extLst>
              <a:ext uri="{FF2B5EF4-FFF2-40B4-BE49-F238E27FC236}">
                <a16:creationId xmlns:a16="http://schemas.microsoft.com/office/drawing/2014/main" id="{5D37EB45-9400-669F-0A7A-82B95C2C67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2350043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5ED7B3E7-77A5-3657-5F34-49C916E8CD16}"/>
              </a:ext>
            </a:extLst>
          </p:cNvPr>
          <p:cNvPicPr>
            <a:picLocks noChangeAspect="1"/>
          </p:cNvPicPr>
          <p:nvPr/>
        </p:nvPicPr>
        <p:blipFill>
          <a:blip r:embed="rId3"/>
          <a:srcRect r="4872" b="1"/>
          <a:stretch>
            <a:fillRect/>
          </a:stretch>
        </p:blipFill>
        <p:spPr>
          <a:xfrm>
            <a:off x="20" y="1282"/>
            <a:ext cx="12191980" cy="6856718"/>
          </a:xfrm>
          <a:prstGeom prst="rect">
            <a:avLst/>
          </a:prstGeom>
        </p:spPr>
      </p:pic>
      <p:pic>
        <p:nvPicPr>
          <p:cNvPr id="4" name="Picture 3">
            <a:extLst>
              <a:ext uri="{FF2B5EF4-FFF2-40B4-BE49-F238E27FC236}">
                <a16:creationId xmlns:a16="http://schemas.microsoft.com/office/drawing/2014/main" id="{0889B40A-5178-CF50-C2AA-61DB02E650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84080" y="5961104"/>
            <a:ext cx="2406396" cy="895614"/>
          </a:xfrm>
          <a:prstGeom prst="rect">
            <a:avLst/>
          </a:prstGeom>
        </p:spPr>
      </p:pic>
      <p:pic>
        <p:nvPicPr>
          <p:cNvPr id="2" name="Picture 1" descr="A screenshot of a social media post&#10;&#10;AI-generated content may be incorrect.">
            <a:extLst>
              <a:ext uri="{FF2B5EF4-FFF2-40B4-BE49-F238E27FC236}">
                <a16:creationId xmlns:a16="http://schemas.microsoft.com/office/drawing/2014/main" id="{B034A212-632D-DB27-AC2A-020104433E2D}"/>
              </a:ext>
            </a:extLst>
          </p:cNvPr>
          <p:cNvPicPr>
            <a:picLocks noChangeAspect="1"/>
          </p:cNvPicPr>
          <p:nvPr/>
        </p:nvPicPr>
        <p:blipFill>
          <a:blip r:embed="rId5"/>
          <a:stretch>
            <a:fillRect/>
          </a:stretch>
        </p:blipFill>
        <p:spPr>
          <a:xfrm>
            <a:off x="3076575" y="38100"/>
            <a:ext cx="6038850" cy="6781800"/>
          </a:xfrm>
          <a:prstGeom prst="rect">
            <a:avLst/>
          </a:prstGeom>
        </p:spPr>
      </p:pic>
    </p:spTree>
    <p:extLst>
      <p:ext uri="{BB962C8B-B14F-4D97-AF65-F5344CB8AC3E}">
        <p14:creationId xmlns:p14="http://schemas.microsoft.com/office/powerpoint/2010/main" val="3244660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931D59-BEB9-1336-11D6-2E01EDC1086B}"/>
              </a:ext>
            </a:extLst>
          </p:cNvPr>
          <p:cNvPicPr>
            <a:picLocks noChangeAspect="1"/>
          </p:cNvPicPr>
          <p:nvPr/>
        </p:nvPicPr>
        <p:blipFill>
          <a:blip r:embed="rId3"/>
          <a:srcRect t="4203" r="-1" b="-1"/>
          <a:stretch>
            <a:fillRect/>
          </a:stretch>
        </p:blipFill>
        <p:spPr>
          <a:xfrm>
            <a:off x="547545" y="547545"/>
            <a:ext cx="11088962" cy="5762910"/>
          </a:xfrm>
          <a:prstGeom prst="rect">
            <a:avLst/>
          </a:prstGeom>
        </p:spPr>
      </p:pic>
      <p:pic>
        <p:nvPicPr>
          <p:cNvPr id="4" name="Picture 3">
            <a:extLst>
              <a:ext uri="{FF2B5EF4-FFF2-40B4-BE49-F238E27FC236}">
                <a16:creationId xmlns:a16="http://schemas.microsoft.com/office/drawing/2014/main" id="{C243B9C7-EBDC-FF90-45B0-F100B87BD5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14893"/>
            <a:ext cx="2534004" cy="943107"/>
          </a:xfrm>
          <a:prstGeom prst="rect">
            <a:avLst/>
          </a:prstGeom>
        </p:spPr>
      </p:pic>
    </p:spTree>
    <p:extLst>
      <p:ext uri="{BB962C8B-B14F-4D97-AF65-F5344CB8AC3E}">
        <p14:creationId xmlns:p14="http://schemas.microsoft.com/office/powerpoint/2010/main" val="2338090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bg>
      <p:bgPr>
        <a:solidFill>
          <a:schemeClr val="tx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9FA931-24FC-8368-89F8-18638041BBF1}"/>
              </a:ext>
            </a:extLst>
          </p:cNvPr>
          <p:cNvSpPr txBox="1"/>
          <p:nvPr/>
        </p:nvSpPr>
        <p:spPr>
          <a:xfrm>
            <a:off x="3047048" y="1581626"/>
            <a:ext cx="6097904" cy="4524315"/>
          </a:xfrm>
          <a:prstGeom prst="rect">
            <a:avLst/>
          </a:prstGeom>
          <a:noFill/>
        </p:spPr>
        <p:txBody>
          <a:bodyPr wrap="square">
            <a:spAutoFit/>
          </a:bodyPr>
          <a:lstStyle/>
          <a:p>
            <a:r>
              <a:rPr lang="en-GB" sz="3200" b="1" i="0">
                <a:solidFill>
                  <a:srgbClr val="FFFF00"/>
                </a:solidFill>
                <a:effectLst/>
                <a:latin typeface="Google Sans Flex"/>
              </a:rPr>
              <a:t>A high profile misconduct case has just broken in a neighbouring force. Your Chief Constable is concerned regarding trust and confidence in your force. </a:t>
            </a:r>
            <a:r>
              <a:rPr lang="en-GB" sz="3200" b="1">
                <a:solidFill>
                  <a:srgbClr val="FFFF00"/>
                </a:solidFill>
                <a:latin typeface="Google Sans Flex"/>
              </a:rPr>
              <a:t>W</a:t>
            </a:r>
            <a:r>
              <a:rPr lang="en-GB" sz="3200" b="1" i="0">
                <a:solidFill>
                  <a:srgbClr val="FFFF00"/>
                </a:solidFill>
                <a:effectLst/>
                <a:latin typeface="Google Sans Flex"/>
              </a:rPr>
              <a:t>hat three 'Input' actions will you ensure frontline supervisors take tomorrow morning to insulate our local legitimacy?</a:t>
            </a:r>
            <a:endParaRPr lang="en-GB" sz="3200" b="1">
              <a:solidFill>
                <a:srgbClr val="FFFF00"/>
              </a:solidFill>
            </a:endParaRPr>
          </a:p>
        </p:txBody>
      </p:sp>
      <p:sp>
        <p:nvSpPr>
          <p:cNvPr id="4" name="Title 3">
            <a:extLst>
              <a:ext uri="{FF2B5EF4-FFF2-40B4-BE49-F238E27FC236}">
                <a16:creationId xmlns:a16="http://schemas.microsoft.com/office/drawing/2014/main" id="{569B62EB-6392-5409-3333-FEBAAB5E3C8A}"/>
              </a:ext>
            </a:extLst>
          </p:cNvPr>
          <p:cNvSpPr>
            <a:spLocks noGrp="1"/>
          </p:cNvSpPr>
          <p:nvPr>
            <p:ph type="ctrTitle"/>
          </p:nvPr>
        </p:nvSpPr>
        <p:spPr>
          <a:xfrm>
            <a:off x="1352550" y="434339"/>
            <a:ext cx="9144000" cy="926783"/>
          </a:xfrm>
        </p:spPr>
        <p:txBody>
          <a:bodyPr/>
          <a:lstStyle/>
          <a:p>
            <a:r>
              <a:rPr lang="en-GB">
                <a:solidFill>
                  <a:schemeClr val="bg1"/>
                </a:solidFill>
              </a:rPr>
              <a:t>Group task</a:t>
            </a:r>
          </a:p>
        </p:txBody>
      </p:sp>
      <p:pic>
        <p:nvPicPr>
          <p:cNvPr id="9" name="Picture 8">
            <a:extLst>
              <a:ext uri="{FF2B5EF4-FFF2-40B4-BE49-F238E27FC236}">
                <a16:creationId xmlns:a16="http://schemas.microsoft.com/office/drawing/2014/main" id="{4A87DDA2-5DBF-59B2-9000-474569F23B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914893"/>
            <a:ext cx="2534004" cy="943107"/>
          </a:xfrm>
          <a:prstGeom prst="rect">
            <a:avLst/>
          </a:prstGeom>
        </p:spPr>
      </p:pic>
    </p:spTree>
    <p:extLst>
      <p:ext uri="{BB962C8B-B14F-4D97-AF65-F5344CB8AC3E}">
        <p14:creationId xmlns:p14="http://schemas.microsoft.com/office/powerpoint/2010/main" val="2572373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583DBE-6AE7-DEC9-E4E9-A16F95C393A9}"/>
              </a:ext>
            </a:extLst>
          </p:cNvPr>
          <p:cNvPicPr>
            <a:picLocks noChangeAspect="1"/>
          </p:cNvPicPr>
          <p:nvPr/>
        </p:nvPicPr>
        <p:blipFill>
          <a:blip r:embed="rId3"/>
          <a:srcRect t="3312" r="-1" b="-1"/>
          <a:stretch>
            <a:fillRect/>
          </a:stretch>
        </p:blipFill>
        <p:spPr>
          <a:xfrm>
            <a:off x="547545" y="547545"/>
            <a:ext cx="11088962" cy="5762910"/>
          </a:xfrm>
          <a:prstGeom prst="rect">
            <a:avLst/>
          </a:prstGeom>
        </p:spPr>
      </p:pic>
      <p:pic>
        <p:nvPicPr>
          <p:cNvPr id="4" name="Picture 3">
            <a:extLst>
              <a:ext uri="{FF2B5EF4-FFF2-40B4-BE49-F238E27FC236}">
                <a16:creationId xmlns:a16="http://schemas.microsoft.com/office/drawing/2014/main" id="{7C26F96F-57BC-612B-3F82-CDA0C704CAF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690024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947AE32-5ECE-D213-33EA-A50BC4F02B52}"/>
              </a:ext>
            </a:extLst>
          </p:cNvPr>
          <p:cNvPicPr>
            <a:picLocks noChangeAspect="1"/>
          </p:cNvPicPr>
          <p:nvPr/>
        </p:nvPicPr>
        <p:blipFill>
          <a:blip r:embed="rId3"/>
          <a:stretch>
            <a:fillRect/>
          </a:stretch>
        </p:blipFill>
        <p:spPr>
          <a:xfrm>
            <a:off x="937604" y="643466"/>
            <a:ext cx="10316792" cy="5571067"/>
          </a:xfrm>
          <a:prstGeom prst="rect">
            <a:avLst/>
          </a:prstGeom>
        </p:spPr>
      </p:pic>
      <p:pic>
        <p:nvPicPr>
          <p:cNvPr id="4" name="Picture 3">
            <a:extLst>
              <a:ext uri="{FF2B5EF4-FFF2-40B4-BE49-F238E27FC236}">
                <a16:creationId xmlns:a16="http://schemas.microsoft.com/office/drawing/2014/main" id="{2572F34E-438E-FF1E-64D0-C9C1EA4E8F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5421918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E5DFD7-F32A-E629-C982-82D3405C8511}"/>
              </a:ext>
            </a:extLst>
          </p:cNvPr>
          <p:cNvPicPr>
            <a:picLocks noChangeAspect="1"/>
          </p:cNvPicPr>
          <p:nvPr/>
        </p:nvPicPr>
        <p:blipFill>
          <a:blip r:embed="rId3"/>
          <a:stretch>
            <a:fillRect/>
          </a:stretch>
        </p:blipFill>
        <p:spPr>
          <a:xfrm>
            <a:off x="864950" y="643466"/>
            <a:ext cx="10462099" cy="5571067"/>
          </a:xfrm>
          <a:prstGeom prst="rect">
            <a:avLst/>
          </a:prstGeom>
        </p:spPr>
      </p:pic>
      <p:pic>
        <p:nvPicPr>
          <p:cNvPr id="4" name="Picture 3">
            <a:extLst>
              <a:ext uri="{FF2B5EF4-FFF2-40B4-BE49-F238E27FC236}">
                <a16:creationId xmlns:a16="http://schemas.microsoft.com/office/drawing/2014/main" id="{504C5ABE-A406-14D0-883D-482036FE4D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22284064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AC26D62-3037-BA19-820B-7B3A194A9678}"/>
              </a:ext>
            </a:extLst>
          </p:cNvPr>
          <p:cNvPicPr>
            <a:picLocks noChangeAspect="1"/>
          </p:cNvPicPr>
          <p:nvPr/>
        </p:nvPicPr>
        <p:blipFill>
          <a:blip r:embed="rId3"/>
          <a:stretch>
            <a:fillRect/>
          </a:stretch>
        </p:blipFill>
        <p:spPr>
          <a:xfrm>
            <a:off x="913612" y="643466"/>
            <a:ext cx="10364775" cy="5571067"/>
          </a:xfrm>
          <a:prstGeom prst="rect">
            <a:avLst/>
          </a:prstGeom>
        </p:spPr>
      </p:pic>
      <p:pic>
        <p:nvPicPr>
          <p:cNvPr id="4" name="Picture 3">
            <a:extLst>
              <a:ext uri="{FF2B5EF4-FFF2-40B4-BE49-F238E27FC236}">
                <a16:creationId xmlns:a16="http://schemas.microsoft.com/office/drawing/2014/main" id="{D4AA393E-BFF4-FD74-A51F-821951898C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3309010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35FBEFC-A539-4F1F-BBC7-5F83001CFEE7}"/>
              </a:ext>
            </a:extLst>
          </p:cNvPr>
          <p:cNvPicPr>
            <a:picLocks noChangeAspect="1"/>
          </p:cNvPicPr>
          <p:nvPr/>
        </p:nvPicPr>
        <p:blipFill>
          <a:blip r:embed="rId3"/>
          <a:stretch>
            <a:fillRect/>
          </a:stretch>
        </p:blipFill>
        <p:spPr>
          <a:xfrm>
            <a:off x="913612" y="643466"/>
            <a:ext cx="10364775" cy="5571067"/>
          </a:xfrm>
          <a:prstGeom prst="rect">
            <a:avLst/>
          </a:prstGeom>
        </p:spPr>
      </p:pic>
      <p:pic>
        <p:nvPicPr>
          <p:cNvPr id="4" name="Picture 3">
            <a:extLst>
              <a:ext uri="{FF2B5EF4-FFF2-40B4-BE49-F238E27FC236}">
                <a16:creationId xmlns:a16="http://schemas.microsoft.com/office/drawing/2014/main" id="{5048FC84-BD40-1776-F608-B13649635E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28997" y="0"/>
            <a:ext cx="2534004" cy="943107"/>
          </a:xfrm>
          <a:prstGeom prst="rect">
            <a:avLst/>
          </a:prstGeom>
        </p:spPr>
      </p:pic>
    </p:spTree>
    <p:extLst>
      <p:ext uri="{BB962C8B-B14F-4D97-AF65-F5344CB8AC3E}">
        <p14:creationId xmlns:p14="http://schemas.microsoft.com/office/powerpoint/2010/main" val="411722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ue and yellow text and a triangle&#10;&#10;AI-generated content may be incorrect.">
            <a:extLst>
              <a:ext uri="{FF2B5EF4-FFF2-40B4-BE49-F238E27FC236}">
                <a16:creationId xmlns:a16="http://schemas.microsoft.com/office/drawing/2014/main" id="{17C0E1F7-7DD0-3F45-21E5-EF4765C2CFA8}"/>
              </a:ext>
            </a:extLst>
          </p:cNvPr>
          <p:cNvPicPr>
            <a:picLocks noChangeAspect="1"/>
          </p:cNvPicPr>
          <p:nvPr/>
        </p:nvPicPr>
        <p:blipFill>
          <a:blip r:embed="rId3"/>
          <a:srcRect l="2574" r="2298" b="1"/>
          <a:stretch>
            <a:fillRect/>
          </a:stretch>
        </p:blipFill>
        <p:spPr>
          <a:xfrm>
            <a:off x="20" y="1282"/>
            <a:ext cx="12191980" cy="6856718"/>
          </a:xfrm>
          <a:prstGeom prst="rect">
            <a:avLst/>
          </a:prstGeom>
        </p:spPr>
      </p:pic>
      <p:pic>
        <p:nvPicPr>
          <p:cNvPr id="6" name="Picture 5" descr="A blue background with white text&#10;&#10;AI-generated content may be incorrect.">
            <a:extLst>
              <a:ext uri="{FF2B5EF4-FFF2-40B4-BE49-F238E27FC236}">
                <a16:creationId xmlns:a16="http://schemas.microsoft.com/office/drawing/2014/main" id="{B34A5045-C131-7FFF-7855-6E48F1E94A7D}"/>
              </a:ext>
            </a:extLst>
          </p:cNvPr>
          <p:cNvPicPr>
            <a:picLocks noChangeAspect="1"/>
          </p:cNvPicPr>
          <p:nvPr/>
        </p:nvPicPr>
        <p:blipFill>
          <a:blip r:embed="rId4"/>
          <a:stretch>
            <a:fillRect/>
          </a:stretch>
        </p:blipFill>
        <p:spPr>
          <a:xfrm>
            <a:off x="9794465" y="3072"/>
            <a:ext cx="2398457" cy="903339"/>
          </a:xfrm>
          <a:prstGeom prst="rect">
            <a:avLst/>
          </a:prstGeom>
        </p:spPr>
      </p:pic>
    </p:spTree>
    <p:extLst>
      <p:ext uri="{BB962C8B-B14F-4D97-AF65-F5344CB8AC3E}">
        <p14:creationId xmlns:p14="http://schemas.microsoft.com/office/powerpoint/2010/main" val="19820446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75D76D9-144B-4678-A1C0-4C981B2E5881}"/>
              </a:ext>
            </a:extLst>
          </p:cNvPr>
          <p:cNvPicPr>
            <a:picLocks noChangeAspect="1"/>
          </p:cNvPicPr>
          <p:nvPr/>
        </p:nvPicPr>
        <p:blipFill>
          <a:blip r:embed="rId3"/>
          <a:srcRect b="3298"/>
          <a:stretch>
            <a:fillRect/>
          </a:stretch>
        </p:blipFill>
        <p:spPr>
          <a:xfrm>
            <a:off x="457200" y="457200"/>
            <a:ext cx="11277600" cy="5943600"/>
          </a:xfrm>
          <a:prstGeom prst="rect">
            <a:avLst/>
          </a:prstGeom>
        </p:spPr>
      </p:pic>
      <p:pic>
        <p:nvPicPr>
          <p:cNvPr id="5" name="Picture 4">
            <a:extLst>
              <a:ext uri="{FF2B5EF4-FFF2-40B4-BE49-F238E27FC236}">
                <a16:creationId xmlns:a16="http://schemas.microsoft.com/office/drawing/2014/main" id="{467C4919-7FA5-0BED-C624-493346DB60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28615" y="157096"/>
            <a:ext cx="2534004" cy="943107"/>
          </a:xfrm>
          <a:prstGeom prst="rect">
            <a:avLst/>
          </a:prstGeom>
        </p:spPr>
      </p:pic>
    </p:spTree>
    <p:extLst>
      <p:ext uri="{BB962C8B-B14F-4D97-AF65-F5344CB8AC3E}">
        <p14:creationId xmlns:p14="http://schemas.microsoft.com/office/powerpoint/2010/main" val="16907296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8E62A467-63DB-73AE-A443-884154CC62EB}"/>
              </a:ext>
            </a:extLst>
          </p:cNvPr>
          <p:cNvPicPr>
            <a:picLocks noGrp="1" noChangeAspect="1"/>
          </p:cNvPicPr>
          <p:nvPr>
            <p:ph sz="quarter" idx="4"/>
          </p:nvPr>
        </p:nvPicPr>
        <p:blipFill>
          <a:blip r:embed="rId3"/>
          <a:stretch>
            <a:fillRect/>
          </a:stretch>
        </p:blipFill>
        <p:spPr>
          <a:xfrm>
            <a:off x="7025833" y="3543461"/>
            <a:ext cx="4416868" cy="3016639"/>
          </a:xfrm>
          <a:prstGeom prst="rect">
            <a:avLst/>
          </a:prstGeom>
        </p:spPr>
      </p:pic>
      <p:pic>
        <p:nvPicPr>
          <p:cNvPr id="9" name="Content Placeholder 8">
            <a:extLst>
              <a:ext uri="{FF2B5EF4-FFF2-40B4-BE49-F238E27FC236}">
                <a16:creationId xmlns:a16="http://schemas.microsoft.com/office/drawing/2014/main" id="{42F72A61-AD02-98B6-FC20-95752774502A}"/>
              </a:ext>
            </a:extLst>
          </p:cNvPr>
          <p:cNvPicPr>
            <a:picLocks noGrp="1" noChangeAspect="1"/>
          </p:cNvPicPr>
          <p:nvPr>
            <p:ph sz="half" idx="2"/>
          </p:nvPr>
        </p:nvPicPr>
        <p:blipFill>
          <a:blip r:embed="rId4"/>
          <a:stretch>
            <a:fillRect/>
          </a:stretch>
        </p:blipFill>
        <p:spPr>
          <a:xfrm>
            <a:off x="747239" y="3115499"/>
            <a:ext cx="4546689" cy="3444601"/>
          </a:xfrm>
          <a:prstGeom prst="rect">
            <a:avLst/>
          </a:prstGeom>
        </p:spPr>
      </p:pic>
      <p:pic>
        <p:nvPicPr>
          <p:cNvPr id="13" name="Picture 12">
            <a:extLst>
              <a:ext uri="{FF2B5EF4-FFF2-40B4-BE49-F238E27FC236}">
                <a16:creationId xmlns:a16="http://schemas.microsoft.com/office/drawing/2014/main" id="{4882678B-9D1E-D55F-5195-AEDC6F24686A}"/>
              </a:ext>
            </a:extLst>
          </p:cNvPr>
          <p:cNvPicPr>
            <a:picLocks noChangeAspect="1"/>
          </p:cNvPicPr>
          <p:nvPr/>
        </p:nvPicPr>
        <p:blipFill>
          <a:blip r:embed="rId5"/>
          <a:stretch>
            <a:fillRect/>
          </a:stretch>
        </p:blipFill>
        <p:spPr>
          <a:xfrm>
            <a:off x="749299" y="-1"/>
            <a:ext cx="4544630" cy="3020993"/>
          </a:xfrm>
          <a:prstGeom prst="rect">
            <a:avLst/>
          </a:prstGeom>
        </p:spPr>
      </p:pic>
      <p:pic>
        <p:nvPicPr>
          <p:cNvPr id="17" name="Picture 16">
            <a:extLst>
              <a:ext uri="{FF2B5EF4-FFF2-40B4-BE49-F238E27FC236}">
                <a16:creationId xmlns:a16="http://schemas.microsoft.com/office/drawing/2014/main" id="{340A648A-F9A7-99BC-B190-9D1D9FA4C346}"/>
              </a:ext>
            </a:extLst>
          </p:cNvPr>
          <p:cNvPicPr>
            <a:picLocks noChangeAspect="1"/>
          </p:cNvPicPr>
          <p:nvPr/>
        </p:nvPicPr>
        <p:blipFill>
          <a:blip r:embed="rId6"/>
          <a:stretch>
            <a:fillRect/>
          </a:stretch>
        </p:blipFill>
        <p:spPr>
          <a:xfrm>
            <a:off x="7025833" y="0"/>
            <a:ext cx="4416868" cy="3444601"/>
          </a:xfrm>
          <a:prstGeom prst="rect">
            <a:avLst/>
          </a:prstGeom>
        </p:spPr>
      </p:pic>
    </p:spTree>
    <p:extLst>
      <p:ext uri="{BB962C8B-B14F-4D97-AF65-F5344CB8AC3E}">
        <p14:creationId xmlns:p14="http://schemas.microsoft.com/office/powerpoint/2010/main" val="29889550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blue and black gradient&#10;&#10;AI-generated content may be incorrect.">
            <a:extLst>
              <a:ext uri="{FF2B5EF4-FFF2-40B4-BE49-F238E27FC236}">
                <a16:creationId xmlns:a16="http://schemas.microsoft.com/office/drawing/2014/main" id="{8ED34BFA-FA8A-A994-C650-3D3B99C18BB4}"/>
              </a:ext>
            </a:extLst>
          </p:cNvPr>
          <p:cNvPicPr>
            <a:picLocks noChangeAspect="1"/>
          </p:cNvPicPr>
          <p:nvPr/>
        </p:nvPicPr>
        <p:blipFill>
          <a:blip r:embed="rId3"/>
          <a:srcRect l="871" r="1" b="1"/>
          <a:stretch>
            <a:fillRect/>
          </a:stretch>
        </p:blipFill>
        <p:spPr>
          <a:xfrm>
            <a:off x="20" y="1282"/>
            <a:ext cx="12191980" cy="6856718"/>
          </a:xfrm>
          <a:prstGeom prst="rect">
            <a:avLst/>
          </a:prstGeom>
        </p:spPr>
      </p:pic>
      <p:pic>
        <p:nvPicPr>
          <p:cNvPr id="8" name="Picture 7" descr="A qr code on a white background&#10;&#10;AI-generated content may be incorrect.">
            <a:extLst>
              <a:ext uri="{FF2B5EF4-FFF2-40B4-BE49-F238E27FC236}">
                <a16:creationId xmlns:a16="http://schemas.microsoft.com/office/drawing/2014/main" id="{8ED27A99-B1A6-FF9D-C1E6-826606E0B15B}"/>
              </a:ext>
            </a:extLst>
          </p:cNvPr>
          <p:cNvPicPr>
            <a:picLocks noChangeAspect="1"/>
          </p:cNvPicPr>
          <p:nvPr/>
        </p:nvPicPr>
        <p:blipFill>
          <a:blip r:embed="rId4"/>
          <a:stretch>
            <a:fillRect/>
          </a:stretch>
        </p:blipFill>
        <p:spPr>
          <a:xfrm>
            <a:off x="7158936" y="2038350"/>
            <a:ext cx="2733675" cy="2781300"/>
          </a:xfrm>
          <a:prstGeom prst="rect">
            <a:avLst/>
          </a:prstGeom>
        </p:spPr>
      </p:pic>
      <p:sp>
        <p:nvSpPr>
          <p:cNvPr id="9" name="TextBox 8">
            <a:extLst>
              <a:ext uri="{FF2B5EF4-FFF2-40B4-BE49-F238E27FC236}">
                <a16:creationId xmlns:a16="http://schemas.microsoft.com/office/drawing/2014/main" id="{5131EA20-F381-7D27-C328-32B22C467F50}"/>
              </a:ext>
            </a:extLst>
          </p:cNvPr>
          <p:cNvSpPr txBox="1"/>
          <p:nvPr/>
        </p:nvSpPr>
        <p:spPr>
          <a:xfrm>
            <a:off x="2538562" y="2648789"/>
            <a:ext cx="27432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solidFill>
                  <a:srgbClr val="FFC000"/>
                </a:solidFill>
              </a:rPr>
              <a:t>The Strategic </a:t>
            </a:r>
            <a:r>
              <a:rPr lang="en-GB" sz="3200">
                <a:solidFill>
                  <a:srgbClr val="FFC000"/>
                </a:solidFill>
              </a:rPr>
              <a:t>Policing Review</a:t>
            </a:r>
            <a:endParaRPr lang="en-GB" sz="3200" dirty="0">
              <a:solidFill>
                <a:srgbClr val="FFC000"/>
              </a:solidFill>
            </a:endParaRPr>
          </a:p>
        </p:txBody>
      </p:sp>
    </p:spTree>
    <p:extLst>
      <p:ext uri="{BB962C8B-B14F-4D97-AF65-F5344CB8AC3E}">
        <p14:creationId xmlns:p14="http://schemas.microsoft.com/office/powerpoint/2010/main" val="34341145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8199</Words>
  <Application>Microsoft Office PowerPoint</Application>
  <PresentationFormat>Widescreen</PresentationFormat>
  <Paragraphs>394</Paragraphs>
  <Slides>28</Slides>
  <Notes>28</Notes>
  <HiddenSlides>3</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Justin Evans</dc:creator>
  <cp:lastModifiedBy>Justin Evans</cp:lastModifiedBy>
  <cp:revision>512</cp:revision>
  <dcterms:created xsi:type="dcterms:W3CDTF">2026-02-04T14:22:21Z</dcterms:created>
  <dcterms:modified xsi:type="dcterms:W3CDTF">2026-02-12T13:49:11Z</dcterms:modified>
</cp:coreProperties>
</file>