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FBDAC-D42A-2E0B-FF2E-1F4C0740FE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301D80-7A99-26A9-3BE7-B4F30390A6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7856D-51D9-42E0-A561-37D10EF3DAE9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FAFC84-9459-F497-660D-003A19AE8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1D8FBE-86CA-5CDF-F435-33E3A362E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F9738-E85E-457D-8190-8BC997E679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526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12EB2D-0674-8701-8D6C-E5CFD9967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E73506-74AE-F20F-BE2F-F4CE2345A2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9A2EB6-EE1A-D68E-35AC-95B5CFD13B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737856D-51D9-42E0-A561-37D10EF3DAE9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F5FF6-1E06-970A-5C89-22C37CA592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EE4BF3-08D9-815E-C654-7A25B7F22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11F9738-E85E-457D-8190-8BC997E679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828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AE42B25-49CC-8397-C5B7-6DD7C5512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Digital skills reflection </a:t>
            </a:r>
            <a:br>
              <a:rPr lang="en-US"/>
            </a:br>
            <a:r>
              <a:rPr lang="en-US"/>
              <a:t>Gareth  Mcdonagh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103A19-EF6C-56E2-F59A-35195E11915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802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78A4B78-E6F4-C5C9-2971-7791799959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How have my digital skills developed?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159A9A-5725-106E-546E-34179142633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1889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8188421-DADE-40FD-4A0A-A35B9B171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3600"/>
              <a:t>How have I used my skills?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914EBA-1765-C871-A898-020DF140BB2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6809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FFAC32D-ACE9-0706-6FA0-E74E5AB1E7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How I plan to apply them to my studies and career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F2FD83-2210-5D4B-C073-2947906A6E4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2818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B5F50DA-0A91-1114-F3E9-D8978B78D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Task 1 reflection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B79BCA7-3272-624C-7CF8-7592C3BE101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9937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7F96B91-1A93-1D74-5B1C-65B98D5DC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US" b="1" u="sng"/>
              <a:t>Task 2 reflection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70C78B0-1F5F-6F7C-4404-F2CC8A7850C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18242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B8A2EF6-DFCF-1110-DB44-111B6324AC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u="sng"/>
              <a:t>Task 3 refection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4F183F-C37C-96D7-B563-27DC5FE9667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79898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E47C989-CCE2-0BD9-2F68-32CEED8E6F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4000" u="sng"/>
              <a:t>conclusion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6F03036-799C-4042-6D75-D4D9595105E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8417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</Words>
  <Application>Microsoft Office PowerPoint</Application>
  <PresentationFormat>Widescreen</PresentationFormat>
  <Paragraphs>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Digital skills reflection  Gareth  Mcdonagh </vt:lpstr>
      <vt:lpstr>How have my digital skills developed? </vt:lpstr>
      <vt:lpstr>How have I used my skills?</vt:lpstr>
      <vt:lpstr>How I plan to apply them to my studies and career</vt:lpstr>
      <vt:lpstr>Task 1 reflection </vt:lpstr>
      <vt:lpstr>Task 2 reflection</vt:lpstr>
      <vt:lpstr>Task 3 refection 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Gareth Mcdonagh</dc:creator>
  <cp:lastModifiedBy>Gareth Mcdonagh</cp:lastModifiedBy>
  <cp:revision>1</cp:revision>
  <dcterms:created xsi:type="dcterms:W3CDTF">2026-03-17T01:44:01Z</dcterms:created>
  <dcterms:modified xsi:type="dcterms:W3CDTF">2026-03-17T01:44:01Z</dcterms:modified>
</cp:coreProperties>
</file>