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0" r:id="rId5"/>
    <p:sldId id="261" r:id="rId6"/>
    <p:sldId id="259"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202B6D-FE67-8EB2-224E-1C0AF53D8818}" v="16" dt="2026-01-06T16:49:04.599"/>
    <p1510:client id="{2304E3E7-72AA-8546-8A08-33F8BE4DE28E}" v="33" dt="2026-01-07T00:53:20.072"/>
    <p1510:client id="{4AC40805-BC1F-82F2-5B88-990B8F4D4AD2}" v="1164" dt="2026-01-07T00:32:09.505"/>
    <p1510:client id="{ACADBF22-B977-BF41-E6D3-BE393C55A2EE}" v="469" dt="2026-01-06T17:35:07.950"/>
    <p1510:client id="{F4DDD026-99B2-8730-FFC3-E8D6D8BE6197}" v="134" dt="2026-01-07T01:00:47.2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ylor West (2502402)" userId="S::2502402@student.uwtsd.ac.uk::9b9d44b0-b932-4746-8edf-a9fc22511daf" providerId="AD" clId="Web-{4AC40805-BC1F-82F2-5B88-990B8F4D4AD2}"/>
    <pc:docChg chg="addSld modSld">
      <pc:chgData name="Taylor West (2502402)" userId="S::2502402@student.uwtsd.ac.uk::9b9d44b0-b932-4746-8edf-a9fc22511daf" providerId="AD" clId="Web-{4AC40805-BC1F-82F2-5B88-990B8F4D4AD2}" dt="2026-01-07T00:32:09.505" v="1161" actId="20577"/>
      <pc:docMkLst>
        <pc:docMk/>
      </pc:docMkLst>
      <pc:sldChg chg="modSp">
        <pc:chgData name="Taylor West (2502402)" userId="S::2502402@student.uwtsd.ac.uk::9b9d44b0-b932-4746-8edf-a9fc22511daf" providerId="AD" clId="Web-{4AC40805-BC1F-82F2-5B88-990B8F4D4AD2}" dt="2026-01-06T17:44:01.176" v="78" actId="20577"/>
        <pc:sldMkLst>
          <pc:docMk/>
          <pc:sldMk cId="2324789351" sldId="258"/>
        </pc:sldMkLst>
        <pc:spChg chg="mod">
          <ac:chgData name="Taylor West (2502402)" userId="S::2502402@student.uwtsd.ac.uk::9b9d44b0-b932-4746-8edf-a9fc22511daf" providerId="AD" clId="Web-{4AC40805-BC1F-82F2-5B88-990B8F4D4AD2}" dt="2026-01-06T17:44:01.176" v="78" actId="20577"/>
          <ac:spMkLst>
            <pc:docMk/>
            <pc:sldMk cId="2324789351" sldId="258"/>
            <ac:spMk id="3" creationId="{0A5BECA0-A443-8118-0BFE-AAE2170CCB5C}"/>
          </ac:spMkLst>
        </pc:spChg>
      </pc:sldChg>
      <pc:sldChg chg="modSp">
        <pc:chgData name="Taylor West (2502402)" userId="S::2502402@student.uwtsd.ac.uk::9b9d44b0-b932-4746-8edf-a9fc22511daf" providerId="AD" clId="Web-{4AC40805-BC1F-82F2-5B88-990B8F4D4AD2}" dt="2026-01-07T00:32:09.505" v="1161" actId="20577"/>
        <pc:sldMkLst>
          <pc:docMk/>
          <pc:sldMk cId="2730472883" sldId="259"/>
        </pc:sldMkLst>
        <pc:spChg chg="mod">
          <ac:chgData name="Taylor West (2502402)" userId="S::2502402@student.uwtsd.ac.uk::9b9d44b0-b932-4746-8edf-a9fc22511daf" providerId="AD" clId="Web-{4AC40805-BC1F-82F2-5B88-990B8F4D4AD2}" dt="2026-01-07T00:32:09.505" v="1161" actId="20577"/>
          <ac:spMkLst>
            <pc:docMk/>
            <pc:sldMk cId="2730472883" sldId="259"/>
            <ac:spMk id="3" creationId="{F11393C5-63EA-6147-ABC4-8517CAB1885A}"/>
          </ac:spMkLst>
        </pc:spChg>
      </pc:sldChg>
      <pc:sldChg chg="modSp new">
        <pc:chgData name="Taylor West (2502402)" userId="S::2502402@student.uwtsd.ac.uk::9b9d44b0-b932-4746-8edf-a9fc22511daf" providerId="AD" clId="Web-{4AC40805-BC1F-82F2-5B88-990B8F4D4AD2}" dt="2026-01-07T00:06:10.818" v="598" actId="20577"/>
        <pc:sldMkLst>
          <pc:docMk/>
          <pc:sldMk cId="173487021" sldId="260"/>
        </pc:sldMkLst>
        <pc:spChg chg="mod">
          <ac:chgData name="Taylor West (2502402)" userId="S::2502402@student.uwtsd.ac.uk::9b9d44b0-b932-4746-8edf-a9fc22511daf" providerId="AD" clId="Web-{4AC40805-BC1F-82F2-5B88-990B8F4D4AD2}" dt="2026-01-06T23:44:49.092" v="192" actId="20577"/>
          <ac:spMkLst>
            <pc:docMk/>
            <pc:sldMk cId="173487021" sldId="260"/>
            <ac:spMk id="2" creationId="{42C5554E-58ED-CB68-E5BB-9231A8E76464}"/>
          </ac:spMkLst>
        </pc:spChg>
        <pc:spChg chg="mod">
          <ac:chgData name="Taylor West (2502402)" userId="S::2502402@student.uwtsd.ac.uk::9b9d44b0-b932-4746-8edf-a9fc22511daf" providerId="AD" clId="Web-{4AC40805-BC1F-82F2-5B88-990B8F4D4AD2}" dt="2026-01-07T00:06:10.818" v="598" actId="20577"/>
          <ac:spMkLst>
            <pc:docMk/>
            <pc:sldMk cId="173487021" sldId="260"/>
            <ac:spMk id="3" creationId="{23E8D48A-6D29-D0A0-8808-E51545C4E4B8}"/>
          </ac:spMkLst>
        </pc:spChg>
      </pc:sldChg>
      <pc:sldChg chg="modSp new">
        <pc:chgData name="Taylor West (2502402)" userId="S::2502402@student.uwtsd.ac.uk::9b9d44b0-b932-4746-8edf-a9fc22511daf" providerId="AD" clId="Web-{4AC40805-BC1F-82F2-5B88-990B8F4D4AD2}" dt="2026-01-07T00:30:34.936" v="1080" actId="20577"/>
        <pc:sldMkLst>
          <pc:docMk/>
          <pc:sldMk cId="3510589048" sldId="261"/>
        </pc:sldMkLst>
        <pc:spChg chg="mod">
          <ac:chgData name="Taylor West (2502402)" userId="S::2502402@student.uwtsd.ac.uk::9b9d44b0-b932-4746-8edf-a9fc22511daf" providerId="AD" clId="Web-{4AC40805-BC1F-82F2-5B88-990B8F4D4AD2}" dt="2026-01-07T00:09:45.564" v="686" actId="20577"/>
          <ac:spMkLst>
            <pc:docMk/>
            <pc:sldMk cId="3510589048" sldId="261"/>
            <ac:spMk id="2" creationId="{7A87CBCC-8040-31C7-0AEE-4928F99D89C4}"/>
          </ac:spMkLst>
        </pc:spChg>
        <pc:spChg chg="mod">
          <ac:chgData name="Taylor West (2502402)" userId="S::2502402@student.uwtsd.ac.uk::9b9d44b0-b932-4746-8edf-a9fc22511daf" providerId="AD" clId="Web-{4AC40805-BC1F-82F2-5B88-990B8F4D4AD2}" dt="2026-01-07T00:30:34.936" v="1080" actId="20577"/>
          <ac:spMkLst>
            <pc:docMk/>
            <pc:sldMk cId="3510589048" sldId="261"/>
            <ac:spMk id="3" creationId="{F09713BA-9383-4B3B-3929-1A018B2532E1}"/>
          </ac:spMkLst>
        </pc:spChg>
      </pc:sldChg>
    </pc:docChg>
  </pc:docChgLst>
  <pc:docChgLst>
    <pc:chgData name="Taylor West (2502402)" userId="S::2502402@student.uwtsd.ac.uk::9b9d44b0-b932-4746-8edf-a9fc22511daf" providerId="AD" clId="Web-{2304E3E7-72AA-8546-8A08-33F8BE4DE28E}"/>
    <pc:docChg chg="addSld delSld modSld sldOrd">
      <pc:chgData name="Taylor West (2502402)" userId="S::2502402@student.uwtsd.ac.uk::9b9d44b0-b932-4746-8edf-a9fc22511daf" providerId="AD" clId="Web-{2304E3E7-72AA-8546-8A08-33F8BE4DE28E}" dt="2026-01-07T00:53:20.072" v="37" actId="20577"/>
      <pc:docMkLst>
        <pc:docMk/>
      </pc:docMkLst>
      <pc:sldChg chg="addSp delSp modSp mod setBg">
        <pc:chgData name="Taylor West (2502402)" userId="S::2502402@student.uwtsd.ac.uk::9b9d44b0-b932-4746-8edf-a9fc22511daf" providerId="AD" clId="Web-{2304E3E7-72AA-8546-8A08-33F8BE4DE28E}" dt="2026-01-07T00:53:20.072" v="37" actId="20577"/>
        <pc:sldMkLst>
          <pc:docMk/>
          <pc:sldMk cId="2730472883" sldId="259"/>
        </pc:sldMkLst>
        <pc:spChg chg="mod">
          <ac:chgData name="Taylor West (2502402)" userId="S::2502402@student.uwtsd.ac.uk::9b9d44b0-b932-4746-8edf-a9fc22511daf" providerId="AD" clId="Web-{2304E3E7-72AA-8546-8A08-33F8BE4DE28E}" dt="2026-01-07T00:49:43.049" v="8" actId="1076"/>
          <ac:spMkLst>
            <pc:docMk/>
            <pc:sldMk cId="2730472883" sldId="259"/>
            <ac:spMk id="2" creationId="{DB8ED980-7DB7-E717-D0D6-F5FECDFD5337}"/>
          </ac:spMkLst>
        </pc:spChg>
        <pc:spChg chg="mod">
          <ac:chgData name="Taylor West (2502402)" userId="S::2502402@student.uwtsd.ac.uk::9b9d44b0-b932-4746-8edf-a9fc22511daf" providerId="AD" clId="Web-{2304E3E7-72AA-8546-8A08-33F8BE4DE28E}" dt="2026-01-07T00:53:20.072" v="37" actId="20577"/>
          <ac:spMkLst>
            <pc:docMk/>
            <pc:sldMk cId="2730472883" sldId="259"/>
            <ac:spMk id="3" creationId="{F11393C5-63EA-6147-ABC4-8517CAB1885A}"/>
          </ac:spMkLst>
        </pc:spChg>
        <pc:spChg chg="add">
          <ac:chgData name="Taylor West (2502402)" userId="S::2502402@student.uwtsd.ac.uk::9b9d44b0-b932-4746-8edf-a9fc22511daf" providerId="AD" clId="Web-{2304E3E7-72AA-8546-8A08-33F8BE4DE28E}" dt="2026-01-07T00:49:20.220" v="5"/>
          <ac:spMkLst>
            <pc:docMk/>
            <pc:sldMk cId="2730472883" sldId="259"/>
            <ac:spMk id="8" creationId="{F3C5918A-1DC5-4CF3-AA27-00AA3088AA9F}"/>
          </ac:spMkLst>
        </pc:spChg>
        <pc:spChg chg="add del">
          <ac:chgData name="Taylor West (2502402)" userId="S::2502402@student.uwtsd.ac.uk::9b9d44b0-b932-4746-8edf-a9fc22511daf" providerId="AD" clId="Web-{2304E3E7-72AA-8546-8A08-33F8BE4DE28E}" dt="2026-01-07T00:49:20.204" v="4"/>
          <ac:spMkLst>
            <pc:docMk/>
            <pc:sldMk cId="2730472883" sldId="259"/>
            <ac:spMk id="10" creationId="{398E8958-A0BD-4366-8F61-3A496C51CD60}"/>
          </ac:spMkLst>
        </pc:spChg>
        <pc:spChg chg="add">
          <ac:chgData name="Taylor West (2502402)" userId="S::2502402@student.uwtsd.ac.uk::9b9d44b0-b932-4746-8edf-a9fc22511daf" providerId="AD" clId="Web-{2304E3E7-72AA-8546-8A08-33F8BE4DE28E}" dt="2026-01-07T00:49:20.220" v="5"/>
          <ac:spMkLst>
            <pc:docMk/>
            <pc:sldMk cId="2730472883" sldId="259"/>
            <ac:spMk id="14" creationId="{117C30F0-5A38-4B60-B632-3AF7C2780824}"/>
          </ac:spMkLst>
        </pc:spChg>
        <pc:spChg chg="add">
          <ac:chgData name="Taylor West (2502402)" userId="S::2502402@student.uwtsd.ac.uk::9b9d44b0-b932-4746-8edf-a9fc22511daf" providerId="AD" clId="Web-{2304E3E7-72AA-8546-8A08-33F8BE4DE28E}" dt="2026-01-07T00:49:20.220" v="5"/>
          <ac:spMkLst>
            <pc:docMk/>
            <pc:sldMk cId="2730472883" sldId="259"/>
            <ac:spMk id="16" creationId="{A200CBA5-3F2B-4AAC-9F86-99AFECC19C1D}"/>
          </ac:spMkLst>
        </pc:spChg>
        <pc:spChg chg="add del">
          <ac:chgData name="Taylor West (2502402)" userId="S::2502402@student.uwtsd.ac.uk::9b9d44b0-b932-4746-8edf-a9fc22511daf" providerId="AD" clId="Web-{2304E3E7-72AA-8546-8A08-33F8BE4DE28E}" dt="2026-01-07T00:49:20.204" v="4"/>
          <ac:spMkLst>
            <pc:docMk/>
            <pc:sldMk cId="2730472883" sldId="259"/>
            <ac:spMk id="35" creationId="{1429180E-866D-447C-A170-484000E48972}"/>
          </ac:spMkLst>
        </pc:spChg>
        <pc:spChg chg="add del">
          <ac:chgData name="Taylor West (2502402)" userId="S::2502402@student.uwtsd.ac.uk::9b9d44b0-b932-4746-8edf-a9fc22511daf" providerId="AD" clId="Web-{2304E3E7-72AA-8546-8A08-33F8BE4DE28E}" dt="2026-01-07T00:49:20.204" v="4"/>
          <ac:spMkLst>
            <pc:docMk/>
            <pc:sldMk cId="2730472883" sldId="259"/>
            <ac:spMk id="37" creationId="{FEE51AA4-287D-4CB8-8CD4-D6986106F43C}"/>
          </ac:spMkLst>
        </pc:spChg>
        <pc:spChg chg="add del">
          <ac:chgData name="Taylor West (2502402)" userId="S::2502402@student.uwtsd.ac.uk::9b9d44b0-b932-4746-8edf-a9fc22511daf" providerId="AD" clId="Web-{2304E3E7-72AA-8546-8A08-33F8BE4DE28E}" dt="2026-01-07T00:49:20.204" v="4"/>
          <ac:spMkLst>
            <pc:docMk/>
            <pc:sldMk cId="2730472883" sldId="259"/>
            <ac:spMk id="39" creationId="{0177ACA7-E71A-4888-9EBD-074801D881CC}"/>
          </ac:spMkLst>
        </pc:spChg>
        <pc:spChg chg="add del">
          <ac:chgData name="Taylor West (2502402)" userId="S::2502402@student.uwtsd.ac.uk::9b9d44b0-b932-4746-8edf-a9fc22511daf" providerId="AD" clId="Web-{2304E3E7-72AA-8546-8A08-33F8BE4DE28E}" dt="2026-01-07T00:49:20.204" v="4"/>
          <ac:spMkLst>
            <pc:docMk/>
            <pc:sldMk cId="2730472883" sldId="259"/>
            <ac:spMk id="41" creationId="{B2DF6337-9683-4A06-B3D5-CB22C7F4F2BE}"/>
          </ac:spMkLst>
        </pc:spChg>
        <pc:spChg chg="add">
          <ac:chgData name="Taylor West (2502402)" userId="S::2502402@student.uwtsd.ac.uk::9b9d44b0-b932-4746-8edf-a9fc22511daf" providerId="AD" clId="Web-{2304E3E7-72AA-8546-8A08-33F8BE4DE28E}" dt="2026-01-07T00:49:20.220" v="5"/>
          <ac:spMkLst>
            <pc:docMk/>
            <pc:sldMk cId="2730472883" sldId="259"/>
            <ac:spMk id="43" creationId="{B786683A-6FD6-4BF7-B3B0-DC397677391F}"/>
          </ac:spMkLst>
        </pc:spChg>
        <pc:spChg chg="add">
          <ac:chgData name="Taylor West (2502402)" userId="S::2502402@student.uwtsd.ac.uk::9b9d44b0-b932-4746-8edf-a9fc22511daf" providerId="AD" clId="Web-{2304E3E7-72AA-8546-8A08-33F8BE4DE28E}" dt="2026-01-07T00:49:20.220" v="5"/>
          <ac:spMkLst>
            <pc:docMk/>
            <pc:sldMk cId="2730472883" sldId="259"/>
            <ac:spMk id="44" creationId="{05169E50-59FB-4AEE-B61D-44A882A4CD2C}"/>
          </ac:spMkLst>
        </pc:spChg>
        <pc:grpChg chg="add del">
          <ac:chgData name="Taylor West (2502402)" userId="S::2502402@student.uwtsd.ac.uk::9b9d44b0-b932-4746-8edf-a9fc22511daf" providerId="AD" clId="Web-{2304E3E7-72AA-8546-8A08-33F8BE4DE28E}" dt="2026-01-07T00:49:20.204" v="4"/>
          <ac:grpSpMkLst>
            <pc:docMk/>
            <pc:sldMk cId="2730472883" sldId="259"/>
            <ac:grpSpMk id="12" creationId="{D445862C-E73D-4EFB-9DD5-8A5E3473E113}"/>
          </ac:grpSpMkLst>
        </pc:grpChg>
        <pc:picChg chg="add del">
          <ac:chgData name="Taylor West (2502402)" userId="S::2502402@student.uwtsd.ac.uk::9b9d44b0-b932-4746-8edf-a9fc22511daf" providerId="AD" clId="Web-{2304E3E7-72AA-8546-8A08-33F8BE4DE28E}" dt="2026-01-07T00:49:20.204" v="4"/>
          <ac:picMkLst>
            <pc:docMk/>
            <pc:sldMk cId="2730472883" sldId="259"/>
            <ac:picMk id="7" creationId="{86EC9ADE-464A-73D0-2B45-B050FEBF4E70}"/>
          </ac:picMkLst>
        </pc:picChg>
      </pc:sldChg>
      <pc:sldChg chg="delSp new del">
        <pc:chgData name="Taylor West (2502402)" userId="S::2502402@student.uwtsd.ac.uk::9b9d44b0-b932-4746-8edf-a9fc22511daf" providerId="AD" clId="Web-{2304E3E7-72AA-8546-8A08-33F8BE4DE28E}" dt="2026-01-07T00:48:01.497" v="2"/>
        <pc:sldMkLst>
          <pc:docMk/>
          <pc:sldMk cId="3052324138" sldId="262"/>
        </pc:sldMkLst>
        <pc:spChg chg="del">
          <ac:chgData name="Taylor West (2502402)" userId="S::2502402@student.uwtsd.ac.uk::9b9d44b0-b932-4746-8edf-a9fc22511daf" providerId="AD" clId="Web-{2304E3E7-72AA-8546-8A08-33F8BE4DE28E}" dt="2026-01-07T00:47:45.840" v="1"/>
          <ac:spMkLst>
            <pc:docMk/>
            <pc:sldMk cId="3052324138" sldId="262"/>
            <ac:spMk id="3" creationId="{BBD63EDC-916F-9099-C973-CB5F24FDD932}"/>
          </ac:spMkLst>
        </pc:spChg>
      </pc:sldChg>
      <pc:sldChg chg="addSp delSp modSp add mod ord replId setBg">
        <pc:chgData name="Taylor West (2502402)" userId="S::2502402@student.uwtsd.ac.uk::9b9d44b0-b932-4746-8edf-a9fc22511daf" providerId="AD" clId="Web-{2304E3E7-72AA-8546-8A08-33F8BE4DE28E}" dt="2026-01-07T00:52:30.633" v="32"/>
        <pc:sldMkLst>
          <pc:docMk/>
          <pc:sldMk cId="3581094777" sldId="262"/>
        </pc:sldMkLst>
        <pc:spChg chg="del">
          <ac:chgData name="Taylor West (2502402)" userId="S::2502402@student.uwtsd.ac.uk::9b9d44b0-b932-4746-8edf-a9fc22511daf" providerId="AD" clId="Web-{2304E3E7-72AA-8546-8A08-33F8BE4DE28E}" dt="2026-01-07T00:51:42.632" v="10"/>
          <ac:spMkLst>
            <pc:docMk/>
            <pc:sldMk cId="3581094777" sldId="262"/>
            <ac:spMk id="2" creationId="{94073F59-A177-AA93-93DD-A7F7D36EBDB4}"/>
          </ac:spMkLst>
        </pc:spChg>
        <pc:spChg chg="del mod">
          <ac:chgData name="Taylor West (2502402)" userId="S::2502402@student.uwtsd.ac.uk::9b9d44b0-b932-4746-8edf-a9fc22511daf" providerId="AD" clId="Web-{2304E3E7-72AA-8546-8A08-33F8BE4DE28E}" dt="2026-01-07T00:52:16.164" v="31"/>
          <ac:spMkLst>
            <pc:docMk/>
            <pc:sldMk cId="3581094777" sldId="262"/>
            <ac:spMk id="3" creationId="{5F3BB283-6C78-C173-4446-F84E9FD5C292}"/>
          </ac:spMkLst>
        </pc:spChg>
        <pc:spChg chg="add mod">
          <ac:chgData name="Taylor West (2502402)" userId="S::2502402@student.uwtsd.ac.uk::9b9d44b0-b932-4746-8edf-a9fc22511daf" providerId="AD" clId="Web-{2304E3E7-72AA-8546-8A08-33F8BE4DE28E}" dt="2026-01-07T00:52:16.164" v="31"/>
          <ac:spMkLst>
            <pc:docMk/>
            <pc:sldMk cId="3581094777" sldId="262"/>
            <ac:spMk id="5" creationId="{7B9D9032-E2ED-9723-CB7E-016AAF80ED57}"/>
          </ac:spMkLst>
        </pc:spChg>
        <pc:spChg chg="add">
          <ac:chgData name="Taylor West (2502402)" userId="S::2502402@student.uwtsd.ac.uk::9b9d44b0-b932-4746-8edf-a9fc22511daf" providerId="AD" clId="Web-{2304E3E7-72AA-8546-8A08-33F8BE4DE28E}" dt="2026-01-07T00:52:16.164" v="31"/>
          <ac:spMkLst>
            <pc:docMk/>
            <pc:sldMk cId="3581094777" sldId="262"/>
            <ac:spMk id="36" creationId="{6BDBA639-2A71-4A60-A71A-FF1836F546CE}"/>
          </ac:spMkLst>
        </pc:spChg>
        <pc:spChg chg="add">
          <ac:chgData name="Taylor West (2502402)" userId="S::2502402@student.uwtsd.ac.uk::9b9d44b0-b932-4746-8edf-a9fc22511daf" providerId="AD" clId="Web-{2304E3E7-72AA-8546-8A08-33F8BE4DE28E}" dt="2026-01-07T00:52:16.164" v="31"/>
          <ac:spMkLst>
            <pc:docMk/>
            <pc:sldMk cId="3581094777" sldId="262"/>
            <ac:spMk id="59" creationId="{D9C506D7-84CB-4057-A44A-465313E78538}"/>
          </ac:spMkLst>
        </pc:spChg>
        <pc:spChg chg="add">
          <ac:chgData name="Taylor West (2502402)" userId="S::2502402@student.uwtsd.ac.uk::9b9d44b0-b932-4746-8edf-a9fc22511daf" providerId="AD" clId="Web-{2304E3E7-72AA-8546-8A08-33F8BE4DE28E}" dt="2026-01-07T00:52:16.164" v="31"/>
          <ac:spMkLst>
            <pc:docMk/>
            <pc:sldMk cId="3581094777" sldId="262"/>
            <ac:spMk id="61" creationId="{7842FC68-61FD-4700-8A22-BB8B071884DB}"/>
          </ac:spMkLst>
        </pc:spChg>
        <pc:grpChg chg="add">
          <ac:chgData name="Taylor West (2502402)" userId="S::2502402@student.uwtsd.ac.uk::9b9d44b0-b932-4746-8edf-a9fc22511daf" providerId="AD" clId="Web-{2304E3E7-72AA-8546-8A08-33F8BE4DE28E}" dt="2026-01-07T00:52:16.164" v="31"/>
          <ac:grpSpMkLst>
            <pc:docMk/>
            <pc:sldMk cId="3581094777" sldId="262"/>
            <ac:grpSpMk id="10" creationId="{84DB7353-7D7A-431B-A5B6-A3845E6F2BB2}"/>
          </ac:grpSpMkLst>
        </pc:grpChg>
        <pc:grpChg chg="add">
          <ac:chgData name="Taylor West (2502402)" userId="S::2502402@student.uwtsd.ac.uk::9b9d44b0-b932-4746-8edf-a9fc22511daf" providerId="AD" clId="Web-{2304E3E7-72AA-8546-8A08-33F8BE4DE28E}" dt="2026-01-07T00:52:16.164" v="31"/>
          <ac:grpSpMkLst>
            <pc:docMk/>
            <pc:sldMk cId="3581094777" sldId="262"/>
            <ac:grpSpMk id="31" creationId="{1B24766B-81CA-44C7-BF11-77A12BA42411}"/>
          </ac:grpSpMkLst>
        </pc:grpChg>
        <pc:grpChg chg="add">
          <ac:chgData name="Taylor West (2502402)" userId="S::2502402@student.uwtsd.ac.uk::9b9d44b0-b932-4746-8edf-a9fc22511daf" providerId="AD" clId="Web-{2304E3E7-72AA-8546-8A08-33F8BE4DE28E}" dt="2026-01-07T00:52:16.164" v="31"/>
          <ac:grpSpMkLst>
            <pc:docMk/>
            <pc:sldMk cId="3581094777" sldId="262"/>
            <ac:grpSpMk id="38" creationId="{5E208A8B-5EBD-4532-BE72-26414FA7CFF6}"/>
          </ac:grpSpMkLst>
        </pc:grpChg>
      </pc:sldChg>
    </pc:docChg>
  </pc:docChgLst>
  <pc:docChgLst>
    <pc:chgData name="Taylor West (2502402)" userId="S::2502402@student.uwtsd.ac.uk::9b9d44b0-b932-4746-8edf-a9fc22511daf" providerId="AD" clId="Web-{18202B6D-FE67-8EB2-224E-1C0AF53D8818}"/>
    <pc:docChg chg="mod addSld modSld addMainMaster delMainMaster">
      <pc:chgData name="Taylor West (2502402)" userId="S::2502402@student.uwtsd.ac.uk::9b9d44b0-b932-4746-8edf-a9fc22511daf" providerId="AD" clId="Web-{18202B6D-FE67-8EB2-224E-1C0AF53D8818}" dt="2026-01-06T16:49:04.599" v="13"/>
      <pc:docMkLst>
        <pc:docMk/>
      </pc:docMkLst>
      <pc:sldChg chg="modSp mod modClrScheme chgLayout">
        <pc:chgData name="Taylor West (2502402)" userId="S::2502402@student.uwtsd.ac.uk::9b9d44b0-b932-4746-8edf-a9fc22511daf" providerId="AD" clId="Web-{18202B6D-FE67-8EB2-224E-1C0AF53D8818}" dt="2026-01-06T16:44:36.946" v="12"/>
        <pc:sldMkLst>
          <pc:docMk/>
          <pc:sldMk cId="109857222" sldId="256"/>
        </pc:sldMkLst>
        <pc:spChg chg="mod ord">
          <ac:chgData name="Taylor West (2502402)" userId="S::2502402@student.uwtsd.ac.uk::9b9d44b0-b932-4746-8edf-a9fc22511daf" providerId="AD" clId="Web-{18202B6D-FE67-8EB2-224E-1C0AF53D8818}" dt="2026-01-06T16:44:36.946" v="12"/>
          <ac:spMkLst>
            <pc:docMk/>
            <pc:sldMk cId="109857222" sldId="256"/>
            <ac:spMk id="2" creationId="{00000000-0000-0000-0000-000000000000}"/>
          </ac:spMkLst>
        </pc:spChg>
        <pc:spChg chg="mod ord">
          <ac:chgData name="Taylor West (2502402)" userId="S::2502402@student.uwtsd.ac.uk::9b9d44b0-b932-4746-8edf-a9fc22511daf" providerId="AD" clId="Web-{18202B6D-FE67-8EB2-224E-1C0AF53D8818}" dt="2026-01-06T16:44:36.946" v="12"/>
          <ac:spMkLst>
            <pc:docMk/>
            <pc:sldMk cId="109857222" sldId="256"/>
            <ac:spMk id="3" creationId="{00000000-0000-0000-0000-000000000000}"/>
          </ac:spMkLst>
        </pc:spChg>
      </pc:sldChg>
      <pc:sldChg chg="new">
        <pc:chgData name="Taylor West (2502402)" userId="S::2502402@student.uwtsd.ac.uk::9b9d44b0-b932-4746-8edf-a9fc22511daf" providerId="AD" clId="Web-{18202B6D-FE67-8EB2-224E-1C0AF53D8818}" dt="2026-01-06T16:49:04.599" v="13"/>
        <pc:sldMkLst>
          <pc:docMk/>
          <pc:sldMk cId="807796792" sldId="257"/>
        </pc:sldMkLst>
      </pc:sldChg>
      <pc:sldMasterChg chg="del delSldLayout">
        <pc:chgData name="Taylor West (2502402)" userId="S::2502402@student.uwtsd.ac.uk::9b9d44b0-b932-4746-8edf-a9fc22511daf" providerId="AD" clId="Web-{18202B6D-FE67-8EB2-224E-1C0AF53D8818}" dt="2026-01-06T16:44:36.946" v="12"/>
        <pc:sldMasterMkLst>
          <pc:docMk/>
          <pc:sldMasterMk cId="2460954070" sldId="2147483660"/>
        </pc:sldMasterMkLst>
        <pc:sldLayoutChg chg="del">
          <pc:chgData name="Taylor West (2502402)" userId="S::2502402@student.uwtsd.ac.uk::9b9d44b0-b932-4746-8edf-a9fc22511daf" providerId="AD" clId="Web-{18202B6D-FE67-8EB2-224E-1C0AF53D8818}" dt="2026-01-06T16:44:36.946" v="12"/>
          <pc:sldLayoutMkLst>
            <pc:docMk/>
            <pc:sldMasterMk cId="2460954070" sldId="2147483660"/>
            <pc:sldLayoutMk cId="2385387890" sldId="2147483661"/>
          </pc:sldLayoutMkLst>
        </pc:sldLayoutChg>
        <pc:sldLayoutChg chg="del">
          <pc:chgData name="Taylor West (2502402)" userId="S::2502402@student.uwtsd.ac.uk::9b9d44b0-b932-4746-8edf-a9fc22511daf" providerId="AD" clId="Web-{18202B6D-FE67-8EB2-224E-1C0AF53D8818}" dt="2026-01-06T16:44:36.946" v="12"/>
          <pc:sldLayoutMkLst>
            <pc:docMk/>
            <pc:sldMasterMk cId="2460954070" sldId="2147483660"/>
            <pc:sldLayoutMk cId="949138452" sldId="2147483662"/>
          </pc:sldLayoutMkLst>
        </pc:sldLayoutChg>
        <pc:sldLayoutChg chg="del">
          <pc:chgData name="Taylor West (2502402)" userId="S::2502402@student.uwtsd.ac.uk::9b9d44b0-b932-4746-8edf-a9fc22511daf" providerId="AD" clId="Web-{18202B6D-FE67-8EB2-224E-1C0AF53D8818}" dt="2026-01-06T16:44:36.946" v="12"/>
          <pc:sldLayoutMkLst>
            <pc:docMk/>
            <pc:sldMasterMk cId="2460954070" sldId="2147483660"/>
            <pc:sldLayoutMk cId="2591524520" sldId="2147483663"/>
          </pc:sldLayoutMkLst>
        </pc:sldLayoutChg>
        <pc:sldLayoutChg chg="del">
          <pc:chgData name="Taylor West (2502402)" userId="S::2502402@student.uwtsd.ac.uk::9b9d44b0-b932-4746-8edf-a9fc22511daf" providerId="AD" clId="Web-{18202B6D-FE67-8EB2-224E-1C0AF53D8818}" dt="2026-01-06T16:44:36.946" v="12"/>
          <pc:sldLayoutMkLst>
            <pc:docMk/>
            <pc:sldMasterMk cId="2460954070" sldId="2147483660"/>
            <pc:sldLayoutMk cId="1203092039" sldId="2147483664"/>
          </pc:sldLayoutMkLst>
        </pc:sldLayoutChg>
        <pc:sldLayoutChg chg="del">
          <pc:chgData name="Taylor West (2502402)" userId="S::2502402@student.uwtsd.ac.uk::9b9d44b0-b932-4746-8edf-a9fc22511daf" providerId="AD" clId="Web-{18202B6D-FE67-8EB2-224E-1C0AF53D8818}" dt="2026-01-06T16:44:36.946" v="12"/>
          <pc:sldLayoutMkLst>
            <pc:docMk/>
            <pc:sldMasterMk cId="2460954070" sldId="2147483660"/>
            <pc:sldLayoutMk cId="3733172339" sldId="2147483665"/>
          </pc:sldLayoutMkLst>
        </pc:sldLayoutChg>
        <pc:sldLayoutChg chg="del">
          <pc:chgData name="Taylor West (2502402)" userId="S::2502402@student.uwtsd.ac.uk::9b9d44b0-b932-4746-8edf-a9fc22511daf" providerId="AD" clId="Web-{18202B6D-FE67-8EB2-224E-1C0AF53D8818}" dt="2026-01-06T16:44:36.946" v="12"/>
          <pc:sldLayoutMkLst>
            <pc:docMk/>
            <pc:sldMasterMk cId="2460954070" sldId="2147483660"/>
            <pc:sldLayoutMk cId="3210312558" sldId="2147483666"/>
          </pc:sldLayoutMkLst>
        </pc:sldLayoutChg>
        <pc:sldLayoutChg chg="del">
          <pc:chgData name="Taylor West (2502402)" userId="S::2502402@student.uwtsd.ac.uk::9b9d44b0-b932-4746-8edf-a9fc22511daf" providerId="AD" clId="Web-{18202B6D-FE67-8EB2-224E-1C0AF53D8818}" dt="2026-01-06T16:44:36.946" v="12"/>
          <pc:sldLayoutMkLst>
            <pc:docMk/>
            <pc:sldMasterMk cId="2460954070" sldId="2147483660"/>
            <pc:sldLayoutMk cId="3146388984" sldId="2147483667"/>
          </pc:sldLayoutMkLst>
        </pc:sldLayoutChg>
        <pc:sldLayoutChg chg="del">
          <pc:chgData name="Taylor West (2502402)" userId="S::2502402@student.uwtsd.ac.uk::9b9d44b0-b932-4746-8edf-a9fc22511daf" providerId="AD" clId="Web-{18202B6D-FE67-8EB2-224E-1C0AF53D8818}" dt="2026-01-06T16:44:36.946" v="12"/>
          <pc:sldLayoutMkLst>
            <pc:docMk/>
            <pc:sldMasterMk cId="2460954070" sldId="2147483660"/>
            <pc:sldLayoutMk cId="3171841454" sldId="2147483668"/>
          </pc:sldLayoutMkLst>
        </pc:sldLayoutChg>
        <pc:sldLayoutChg chg="del">
          <pc:chgData name="Taylor West (2502402)" userId="S::2502402@student.uwtsd.ac.uk::9b9d44b0-b932-4746-8edf-a9fc22511daf" providerId="AD" clId="Web-{18202B6D-FE67-8EB2-224E-1C0AF53D8818}" dt="2026-01-06T16:44:36.946" v="12"/>
          <pc:sldLayoutMkLst>
            <pc:docMk/>
            <pc:sldMasterMk cId="2460954070" sldId="2147483660"/>
            <pc:sldLayoutMk cId="1718958274" sldId="2147483669"/>
          </pc:sldLayoutMkLst>
        </pc:sldLayoutChg>
        <pc:sldLayoutChg chg="del">
          <pc:chgData name="Taylor West (2502402)" userId="S::2502402@student.uwtsd.ac.uk::9b9d44b0-b932-4746-8edf-a9fc22511daf" providerId="AD" clId="Web-{18202B6D-FE67-8EB2-224E-1C0AF53D8818}" dt="2026-01-06T16:44:36.946" v="12"/>
          <pc:sldLayoutMkLst>
            <pc:docMk/>
            <pc:sldMasterMk cId="2460954070" sldId="2147483660"/>
            <pc:sldLayoutMk cId="2202905451" sldId="2147483670"/>
          </pc:sldLayoutMkLst>
        </pc:sldLayoutChg>
        <pc:sldLayoutChg chg="del">
          <pc:chgData name="Taylor West (2502402)" userId="S::2502402@student.uwtsd.ac.uk::9b9d44b0-b932-4746-8edf-a9fc22511daf" providerId="AD" clId="Web-{18202B6D-FE67-8EB2-224E-1C0AF53D8818}" dt="2026-01-06T16:44:36.946" v="12"/>
          <pc:sldLayoutMkLst>
            <pc:docMk/>
            <pc:sldMasterMk cId="2460954070" sldId="2147483660"/>
            <pc:sldLayoutMk cId="3479445657" sldId="2147483671"/>
          </pc:sldLayoutMkLst>
        </pc:sldLayoutChg>
      </pc:sldMasterChg>
      <pc:sldMasterChg chg="add addSldLayout modSldLayout">
        <pc:chgData name="Taylor West (2502402)" userId="S::2502402@student.uwtsd.ac.uk::9b9d44b0-b932-4746-8edf-a9fc22511daf" providerId="AD" clId="Web-{18202B6D-FE67-8EB2-224E-1C0AF53D8818}" dt="2026-01-06T16:44:36.946" v="12"/>
        <pc:sldMasterMkLst>
          <pc:docMk/>
          <pc:sldMasterMk cId="426027291" sldId="2147483672"/>
        </pc:sldMasterMkLst>
        <pc:sldLayoutChg chg="add mod replId">
          <pc:chgData name="Taylor West (2502402)" userId="S::2502402@student.uwtsd.ac.uk::9b9d44b0-b932-4746-8edf-a9fc22511daf" providerId="AD" clId="Web-{18202B6D-FE67-8EB2-224E-1C0AF53D8818}" dt="2026-01-06T16:44:36.946" v="12"/>
          <pc:sldLayoutMkLst>
            <pc:docMk/>
            <pc:sldMasterMk cId="426027291" sldId="2147483672"/>
            <pc:sldLayoutMk cId="1640868383" sldId="2147483673"/>
          </pc:sldLayoutMkLst>
        </pc:sldLayoutChg>
        <pc:sldLayoutChg chg="add mod replId">
          <pc:chgData name="Taylor West (2502402)" userId="S::2502402@student.uwtsd.ac.uk::9b9d44b0-b932-4746-8edf-a9fc22511daf" providerId="AD" clId="Web-{18202B6D-FE67-8EB2-224E-1C0AF53D8818}" dt="2026-01-06T16:44:36.946" v="12"/>
          <pc:sldLayoutMkLst>
            <pc:docMk/>
            <pc:sldMasterMk cId="426027291" sldId="2147483672"/>
            <pc:sldLayoutMk cId="3388342477" sldId="2147483674"/>
          </pc:sldLayoutMkLst>
        </pc:sldLayoutChg>
        <pc:sldLayoutChg chg="add mod replId">
          <pc:chgData name="Taylor West (2502402)" userId="S::2502402@student.uwtsd.ac.uk::9b9d44b0-b932-4746-8edf-a9fc22511daf" providerId="AD" clId="Web-{18202B6D-FE67-8EB2-224E-1C0AF53D8818}" dt="2026-01-06T16:44:36.946" v="12"/>
          <pc:sldLayoutMkLst>
            <pc:docMk/>
            <pc:sldMasterMk cId="426027291" sldId="2147483672"/>
            <pc:sldLayoutMk cId="1075200661" sldId="2147483675"/>
          </pc:sldLayoutMkLst>
        </pc:sldLayoutChg>
        <pc:sldLayoutChg chg="add mod replId">
          <pc:chgData name="Taylor West (2502402)" userId="S::2502402@student.uwtsd.ac.uk::9b9d44b0-b932-4746-8edf-a9fc22511daf" providerId="AD" clId="Web-{18202B6D-FE67-8EB2-224E-1C0AF53D8818}" dt="2026-01-06T16:44:36.946" v="12"/>
          <pc:sldLayoutMkLst>
            <pc:docMk/>
            <pc:sldMasterMk cId="426027291" sldId="2147483672"/>
            <pc:sldLayoutMk cId="4129762024" sldId="2147483676"/>
          </pc:sldLayoutMkLst>
        </pc:sldLayoutChg>
        <pc:sldLayoutChg chg="add mod replId">
          <pc:chgData name="Taylor West (2502402)" userId="S::2502402@student.uwtsd.ac.uk::9b9d44b0-b932-4746-8edf-a9fc22511daf" providerId="AD" clId="Web-{18202B6D-FE67-8EB2-224E-1C0AF53D8818}" dt="2026-01-06T16:44:36.946" v="12"/>
          <pc:sldLayoutMkLst>
            <pc:docMk/>
            <pc:sldMasterMk cId="426027291" sldId="2147483672"/>
            <pc:sldLayoutMk cId="1603273247" sldId="2147483677"/>
          </pc:sldLayoutMkLst>
        </pc:sldLayoutChg>
        <pc:sldLayoutChg chg="add mod replId">
          <pc:chgData name="Taylor West (2502402)" userId="S::2502402@student.uwtsd.ac.uk::9b9d44b0-b932-4746-8edf-a9fc22511daf" providerId="AD" clId="Web-{18202B6D-FE67-8EB2-224E-1C0AF53D8818}" dt="2026-01-06T16:44:36.946" v="12"/>
          <pc:sldLayoutMkLst>
            <pc:docMk/>
            <pc:sldMasterMk cId="426027291" sldId="2147483672"/>
            <pc:sldLayoutMk cId="540490814" sldId="2147483678"/>
          </pc:sldLayoutMkLst>
        </pc:sldLayoutChg>
        <pc:sldLayoutChg chg="add mod replId">
          <pc:chgData name="Taylor West (2502402)" userId="S::2502402@student.uwtsd.ac.uk::9b9d44b0-b932-4746-8edf-a9fc22511daf" providerId="AD" clId="Web-{18202B6D-FE67-8EB2-224E-1C0AF53D8818}" dt="2026-01-06T16:44:36.946" v="12"/>
          <pc:sldLayoutMkLst>
            <pc:docMk/>
            <pc:sldMasterMk cId="426027291" sldId="2147483672"/>
            <pc:sldLayoutMk cId="288985746" sldId="2147483679"/>
          </pc:sldLayoutMkLst>
        </pc:sldLayoutChg>
        <pc:sldLayoutChg chg="add mod replId">
          <pc:chgData name="Taylor West (2502402)" userId="S::2502402@student.uwtsd.ac.uk::9b9d44b0-b932-4746-8edf-a9fc22511daf" providerId="AD" clId="Web-{18202B6D-FE67-8EB2-224E-1C0AF53D8818}" dt="2026-01-06T16:44:36.946" v="12"/>
          <pc:sldLayoutMkLst>
            <pc:docMk/>
            <pc:sldMasterMk cId="426027291" sldId="2147483672"/>
            <pc:sldLayoutMk cId="3875047533" sldId="2147483680"/>
          </pc:sldLayoutMkLst>
        </pc:sldLayoutChg>
        <pc:sldLayoutChg chg="add mod replId">
          <pc:chgData name="Taylor West (2502402)" userId="S::2502402@student.uwtsd.ac.uk::9b9d44b0-b932-4746-8edf-a9fc22511daf" providerId="AD" clId="Web-{18202B6D-FE67-8EB2-224E-1C0AF53D8818}" dt="2026-01-06T16:44:36.946" v="12"/>
          <pc:sldLayoutMkLst>
            <pc:docMk/>
            <pc:sldMasterMk cId="426027291" sldId="2147483672"/>
            <pc:sldLayoutMk cId="2097548211" sldId="2147483681"/>
          </pc:sldLayoutMkLst>
        </pc:sldLayoutChg>
        <pc:sldLayoutChg chg="add mod replId">
          <pc:chgData name="Taylor West (2502402)" userId="S::2502402@student.uwtsd.ac.uk::9b9d44b0-b932-4746-8edf-a9fc22511daf" providerId="AD" clId="Web-{18202B6D-FE67-8EB2-224E-1C0AF53D8818}" dt="2026-01-06T16:44:36.946" v="12"/>
          <pc:sldLayoutMkLst>
            <pc:docMk/>
            <pc:sldMasterMk cId="426027291" sldId="2147483672"/>
            <pc:sldLayoutMk cId="1775768909" sldId="2147483682"/>
          </pc:sldLayoutMkLst>
        </pc:sldLayoutChg>
        <pc:sldLayoutChg chg="add mod replId">
          <pc:chgData name="Taylor West (2502402)" userId="S::2502402@student.uwtsd.ac.uk::9b9d44b0-b932-4746-8edf-a9fc22511daf" providerId="AD" clId="Web-{18202B6D-FE67-8EB2-224E-1C0AF53D8818}" dt="2026-01-06T16:44:36.946" v="12"/>
          <pc:sldLayoutMkLst>
            <pc:docMk/>
            <pc:sldMasterMk cId="426027291" sldId="2147483672"/>
            <pc:sldLayoutMk cId="3192283983" sldId="2147483683"/>
          </pc:sldLayoutMkLst>
        </pc:sldLayoutChg>
      </pc:sldMasterChg>
    </pc:docChg>
  </pc:docChgLst>
  <pc:docChgLst>
    <pc:chgData name="Taylor West (2502402)" userId="S::2502402@student.uwtsd.ac.uk::9b9d44b0-b932-4746-8edf-a9fc22511daf" providerId="AD" clId="Web-{ACADBF22-B977-BF41-E6D3-BE393C55A2EE}"/>
    <pc:docChg chg="addSld delSld modSld">
      <pc:chgData name="Taylor West (2502402)" userId="S::2502402@student.uwtsd.ac.uk::9b9d44b0-b932-4746-8edf-a9fc22511daf" providerId="AD" clId="Web-{ACADBF22-B977-BF41-E6D3-BE393C55A2EE}" dt="2026-01-06T17:34:42.762" v="450" actId="20577"/>
      <pc:docMkLst>
        <pc:docMk/>
      </pc:docMkLst>
      <pc:sldChg chg="addSp delSp modSp">
        <pc:chgData name="Taylor West (2502402)" userId="S::2502402@student.uwtsd.ac.uk::9b9d44b0-b932-4746-8edf-a9fc22511daf" providerId="AD" clId="Web-{ACADBF22-B977-BF41-E6D3-BE393C55A2EE}" dt="2026-01-06T17:20:52.576" v="300" actId="1076"/>
        <pc:sldMkLst>
          <pc:docMk/>
          <pc:sldMk cId="807796792" sldId="257"/>
        </pc:sldMkLst>
        <pc:spChg chg="mod">
          <ac:chgData name="Taylor West (2502402)" userId="S::2502402@student.uwtsd.ac.uk::9b9d44b0-b932-4746-8edf-a9fc22511daf" providerId="AD" clId="Web-{ACADBF22-B977-BF41-E6D3-BE393C55A2EE}" dt="2026-01-06T17:05:34.509" v="47" actId="1076"/>
          <ac:spMkLst>
            <pc:docMk/>
            <pc:sldMk cId="807796792" sldId="257"/>
            <ac:spMk id="2" creationId="{A51BA69E-E9F4-B375-352B-5982EE049D7E}"/>
          </ac:spMkLst>
        </pc:spChg>
        <pc:spChg chg="mod">
          <ac:chgData name="Taylor West (2502402)" userId="S::2502402@student.uwtsd.ac.uk::9b9d44b0-b932-4746-8edf-a9fc22511daf" providerId="AD" clId="Web-{ACADBF22-B977-BF41-E6D3-BE393C55A2EE}" dt="2026-01-06T17:20:52.576" v="300" actId="1076"/>
          <ac:spMkLst>
            <pc:docMk/>
            <pc:sldMk cId="807796792" sldId="257"/>
            <ac:spMk id="3" creationId="{BB7F717B-4F2D-CE44-5ADD-1262A62C304B}"/>
          </ac:spMkLst>
        </pc:spChg>
        <pc:spChg chg="add del">
          <ac:chgData name="Taylor West (2502402)" userId="S::2502402@student.uwtsd.ac.uk::9b9d44b0-b932-4746-8edf-a9fc22511daf" providerId="AD" clId="Web-{ACADBF22-B977-BF41-E6D3-BE393C55A2EE}" dt="2026-01-06T17:11:11.477" v="95"/>
          <ac:spMkLst>
            <pc:docMk/>
            <pc:sldMk cId="807796792" sldId="257"/>
            <ac:spMk id="8" creationId="{C81067F0-2ED1-5897-93EE-5A089A9C0382}"/>
          </ac:spMkLst>
        </pc:spChg>
        <pc:spChg chg="add mod">
          <ac:chgData name="Taylor West (2502402)" userId="S::2502402@student.uwtsd.ac.uk::9b9d44b0-b932-4746-8edf-a9fc22511daf" providerId="AD" clId="Web-{ACADBF22-B977-BF41-E6D3-BE393C55A2EE}" dt="2026-01-06T17:15:31.138" v="181" actId="1076"/>
          <ac:spMkLst>
            <pc:docMk/>
            <pc:sldMk cId="807796792" sldId="257"/>
            <ac:spMk id="9" creationId="{6D91EDBD-4737-A3C4-10DF-A75500DB0695}"/>
          </ac:spMkLst>
        </pc:spChg>
        <pc:picChg chg="add del mod">
          <ac:chgData name="Taylor West (2502402)" userId="S::2502402@student.uwtsd.ac.uk::9b9d44b0-b932-4746-8edf-a9fc22511daf" providerId="AD" clId="Web-{ACADBF22-B977-BF41-E6D3-BE393C55A2EE}" dt="2026-01-06T17:02:33.446" v="8"/>
          <ac:picMkLst>
            <pc:docMk/>
            <pc:sldMk cId="807796792" sldId="257"/>
            <ac:picMk id="4" creationId="{313735F7-2606-468E-E4A4-149BE2CCD81E}"/>
          </ac:picMkLst>
        </pc:picChg>
        <pc:picChg chg="add del mod">
          <ac:chgData name="Taylor West (2502402)" userId="S::2502402@student.uwtsd.ac.uk::9b9d44b0-b932-4746-8edf-a9fc22511daf" providerId="AD" clId="Web-{ACADBF22-B977-BF41-E6D3-BE393C55A2EE}" dt="2026-01-06T17:03:03.872" v="10"/>
          <ac:picMkLst>
            <pc:docMk/>
            <pc:sldMk cId="807796792" sldId="257"/>
            <ac:picMk id="5" creationId="{20D16AF9-CBB3-2524-94DC-6FA2D75318DE}"/>
          </ac:picMkLst>
        </pc:picChg>
        <pc:picChg chg="add del mod">
          <ac:chgData name="Taylor West (2502402)" userId="S::2502402@student.uwtsd.ac.uk::9b9d44b0-b932-4746-8edf-a9fc22511daf" providerId="AD" clId="Web-{ACADBF22-B977-BF41-E6D3-BE393C55A2EE}" dt="2026-01-06T17:03:29.343" v="13"/>
          <ac:picMkLst>
            <pc:docMk/>
            <pc:sldMk cId="807796792" sldId="257"/>
            <ac:picMk id="6" creationId="{5BB4816E-2BF0-3A56-1C78-A96279900545}"/>
          </ac:picMkLst>
        </pc:picChg>
        <pc:picChg chg="add mod">
          <ac:chgData name="Taylor West (2502402)" userId="S::2502402@student.uwtsd.ac.uk::9b9d44b0-b932-4746-8edf-a9fc22511daf" providerId="AD" clId="Web-{ACADBF22-B977-BF41-E6D3-BE393C55A2EE}" dt="2026-01-06T17:15:25.404" v="180" actId="14100"/>
          <ac:picMkLst>
            <pc:docMk/>
            <pc:sldMk cId="807796792" sldId="257"/>
            <ac:picMk id="7" creationId="{3723B708-9D6B-E557-6585-0BBF04B24B2C}"/>
          </ac:picMkLst>
        </pc:picChg>
      </pc:sldChg>
      <pc:sldChg chg="modSp new">
        <pc:chgData name="Taylor West (2502402)" userId="S::2502402@student.uwtsd.ac.uk::9b9d44b0-b932-4746-8edf-a9fc22511daf" providerId="AD" clId="Web-{ACADBF22-B977-BF41-E6D3-BE393C55A2EE}" dt="2026-01-06T17:34:42.762" v="450" actId="20577"/>
        <pc:sldMkLst>
          <pc:docMk/>
          <pc:sldMk cId="2324789351" sldId="258"/>
        </pc:sldMkLst>
        <pc:spChg chg="mod">
          <ac:chgData name="Taylor West (2502402)" userId="S::2502402@student.uwtsd.ac.uk::9b9d44b0-b932-4746-8edf-a9fc22511daf" providerId="AD" clId="Web-{ACADBF22-B977-BF41-E6D3-BE393C55A2EE}" dt="2026-01-06T17:34:38.668" v="449" actId="20577"/>
          <ac:spMkLst>
            <pc:docMk/>
            <pc:sldMk cId="2324789351" sldId="258"/>
            <ac:spMk id="2" creationId="{9E41D6B8-D313-2ACD-9EC2-C694B3D44B9E}"/>
          </ac:spMkLst>
        </pc:spChg>
        <pc:spChg chg="mod">
          <ac:chgData name="Taylor West (2502402)" userId="S::2502402@student.uwtsd.ac.uk::9b9d44b0-b932-4746-8edf-a9fc22511daf" providerId="AD" clId="Web-{ACADBF22-B977-BF41-E6D3-BE393C55A2EE}" dt="2026-01-06T17:34:42.762" v="450" actId="20577"/>
          <ac:spMkLst>
            <pc:docMk/>
            <pc:sldMk cId="2324789351" sldId="258"/>
            <ac:spMk id="3" creationId="{0A5BECA0-A443-8118-0BFE-AAE2170CCB5C}"/>
          </ac:spMkLst>
        </pc:spChg>
      </pc:sldChg>
      <pc:sldChg chg="modSp new">
        <pc:chgData name="Taylor West (2502402)" userId="S::2502402@student.uwtsd.ac.uk::9b9d44b0-b932-4746-8edf-a9fc22511daf" providerId="AD" clId="Web-{ACADBF22-B977-BF41-E6D3-BE393C55A2EE}" dt="2026-01-06T17:32:35.198" v="436" actId="20577"/>
        <pc:sldMkLst>
          <pc:docMk/>
          <pc:sldMk cId="2730472883" sldId="259"/>
        </pc:sldMkLst>
        <pc:spChg chg="mod">
          <ac:chgData name="Taylor West (2502402)" userId="S::2502402@student.uwtsd.ac.uk::9b9d44b0-b932-4746-8edf-a9fc22511daf" providerId="AD" clId="Web-{ACADBF22-B977-BF41-E6D3-BE393C55A2EE}" dt="2026-01-06T17:24:08.355" v="308" actId="20577"/>
          <ac:spMkLst>
            <pc:docMk/>
            <pc:sldMk cId="2730472883" sldId="259"/>
            <ac:spMk id="2" creationId="{DB8ED980-7DB7-E717-D0D6-F5FECDFD5337}"/>
          </ac:spMkLst>
        </pc:spChg>
        <pc:spChg chg="mod">
          <ac:chgData name="Taylor West (2502402)" userId="S::2502402@student.uwtsd.ac.uk::9b9d44b0-b932-4746-8edf-a9fc22511daf" providerId="AD" clId="Web-{ACADBF22-B977-BF41-E6D3-BE393C55A2EE}" dt="2026-01-06T17:32:35.198" v="436" actId="20577"/>
          <ac:spMkLst>
            <pc:docMk/>
            <pc:sldMk cId="2730472883" sldId="259"/>
            <ac:spMk id="3" creationId="{F11393C5-63EA-6147-ABC4-8517CAB1885A}"/>
          </ac:spMkLst>
        </pc:spChg>
      </pc:sldChg>
      <pc:sldChg chg="new del">
        <pc:chgData name="Taylor West (2502402)" userId="S::2502402@student.uwtsd.ac.uk::9b9d44b0-b932-4746-8edf-a9fc22511daf" providerId="AD" clId="Web-{ACADBF22-B977-BF41-E6D3-BE393C55A2EE}" dt="2026-01-06T17:24:01.652" v="304"/>
        <pc:sldMkLst>
          <pc:docMk/>
          <pc:sldMk cId="2644326485" sldId="260"/>
        </pc:sldMkLst>
      </pc:sldChg>
    </pc:docChg>
  </pc:docChgLst>
  <pc:docChgLst>
    <pc:chgData name="Taylor West (2502402)" userId="S::2502402@student.uwtsd.ac.uk::9b9d44b0-b932-4746-8edf-a9fc22511daf" providerId="AD" clId="Web-{F4DDD026-99B2-8730-FFC3-E8D6D8BE6197}"/>
    <pc:docChg chg="modSld">
      <pc:chgData name="Taylor West (2502402)" userId="S::2502402@student.uwtsd.ac.uk::9b9d44b0-b932-4746-8edf-a9fc22511daf" providerId="AD" clId="Web-{F4DDD026-99B2-8730-FFC3-E8D6D8BE6197}" dt="2026-01-07T01:00:41.106" v="138" actId="20577"/>
      <pc:docMkLst>
        <pc:docMk/>
      </pc:docMkLst>
      <pc:sldChg chg="modSp">
        <pc:chgData name="Taylor West (2502402)" userId="S::2502402@student.uwtsd.ac.uk::9b9d44b0-b932-4746-8edf-a9fc22511daf" providerId="AD" clId="Web-{F4DDD026-99B2-8730-FFC3-E8D6D8BE6197}" dt="2026-01-07T01:00:41.106" v="138" actId="20577"/>
        <pc:sldMkLst>
          <pc:docMk/>
          <pc:sldMk cId="2730472883" sldId="259"/>
        </pc:sldMkLst>
        <pc:spChg chg="mod">
          <ac:chgData name="Taylor West (2502402)" userId="S::2502402@student.uwtsd.ac.uk::9b9d44b0-b932-4746-8edf-a9fc22511daf" providerId="AD" clId="Web-{F4DDD026-99B2-8730-FFC3-E8D6D8BE6197}" dt="2026-01-07T01:00:41.106" v="138" actId="20577"/>
          <ac:spMkLst>
            <pc:docMk/>
            <pc:sldMk cId="2730472883" sldId="259"/>
            <ac:spMk id="3" creationId="{F11393C5-63EA-6147-ABC4-8517CAB1885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1/6/2026</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40868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388342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1/6/2026</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075200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1/6/2026</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129762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1/6/2026</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03273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40490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1/6/2026</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88985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875047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1/6/2026</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097548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775768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1/6/2026</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192283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1/6/2026</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4260272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reflection.ed.ac.uk/reflectors-toolkit/reflecting-on-experience/gibbs-reflective-cycle" TargetMode="External"/><Relationship Id="rId3" Type="http://schemas.openxmlformats.org/officeDocument/2006/relationships/hyperlink" Target="https://www.dynamictraining.org.uk/learner-pulse/study-skill-gibbs-reflective-cycle/" TargetMode="External"/><Relationship Id="rId7" Type="http://schemas.openxmlformats.org/officeDocument/2006/relationships/hyperlink" Target="https://pmc.ncbi.nlm.nih.gov/articles/PMC9939592/" TargetMode="External"/><Relationship Id="rId2" Type="http://schemas.openxmlformats.org/officeDocument/2006/relationships/hyperlink" Target="https://www.bitesizelearning.co.uk/resources/gibbs-reflective-cycle-explained-diagram-examples" TargetMode="External"/><Relationship Id="rId1" Type="http://schemas.openxmlformats.org/officeDocument/2006/relationships/slideLayout" Target="../slideLayouts/slideLayout2.xml"/><Relationship Id="rId6" Type="http://schemas.openxmlformats.org/officeDocument/2006/relationships/hyperlink" Target="https://makingbusinessmatter.medium.com/gibbs-reflective-cycle-feel-the-benefit-of-experiential-learning-87e2f0eaae59" TargetMode="External"/><Relationship Id="rId5" Type="http://schemas.openxmlformats.org/officeDocument/2006/relationships/hyperlink" Target="https://leefallin.co.uk/2021/10/why-i-dont-like-gibbs-reflective-cycle-in-reflective-practice/" TargetMode="External"/><Relationship Id="rId4" Type="http://schemas.openxmlformats.org/officeDocument/2006/relationships/hyperlink" Target="https://johndabell.com/2021/10/29/gibbs-reflective-cycle/#:~:text=Gibbs'%20Reflective%20Cycle%20Analysis%20to%20make%20sense,of%20the%20situation?%20Why%20were%20you%20there" TargetMode="External"/><Relationship Id="rId9" Type="http://schemas.openxmlformats.org/officeDocument/2006/relationships/hyperlink" Target="https://libguides.derby.ac.uk/develop-at-derby/resilience/gibbs-reflective-cycle#:~:text=This%20method%20helps%20you%20develop,your%20personal%20and%20academic%20growth"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Gibbs Reflective Cycle</a:t>
            </a:r>
          </a:p>
        </p:txBody>
      </p:sp>
      <p:sp>
        <p:nvSpPr>
          <p:cNvPr id="3" name="Subtitle 2"/>
          <p:cNvSpPr>
            <a:spLocks noGrp="1"/>
          </p:cNvSpPr>
          <p:nvPr>
            <p:ph type="subTitle" idx="1"/>
          </p:nvPr>
        </p:nvSpPr>
        <p:spPr/>
        <p:txBody>
          <a:bodyPr vert="horz" lIns="91440" tIns="45720" rIns="91440" bIns="45720" rtlCol="0" anchor="t">
            <a:normAutofit/>
          </a:bodyPr>
          <a:lstStyle/>
          <a:p>
            <a:r>
              <a:rPr lang="en-GB"/>
              <a:t>Taylor West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BA69E-E9F4-B375-352B-5982EE049D7E}"/>
              </a:ext>
            </a:extLst>
          </p:cNvPr>
          <p:cNvSpPr>
            <a:spLocks noGrp="1"/>
          </p:cNvSpPr>
          <p:nvPr>
            <p:ph type="title"/>
          </p:nvPr>
        </p:nvSpPr>
        <p:spPr>
          <a:xfrm>
            <a:off x="678806" y="2372011"/>
            <a:ext cx="3995935" cy="2456442"/>
          </a:xfrm>
        </p:spPr>
        <p:txBody>
          <a:bodyPr/>
          <a:lstStyle/>
          <a:p>
            <a:r>
              <a:rPr lang="en-GB">
                <a:ea typeface="Calibri Light"/>
                <a:cs typeface="Calibri Light"/>
              </a:rPr>
              <a:t>What is Gibbs Reflective Cycle?</a:t>
            </a:r>
            <a:endParaRPr lang="en-GB"/>
          </a:p>
        </p:txBody>
      </p:sp>
      <p:sp>
        <p:nvSpPr>
          <p:cNvPr id="3" name="Content Placeholder 2">
            <a:extLst>
              <a:ext uri="{FF2B5EF4-FFF2-40B4-BE49-F238E27FC236}">
                <a16:creationId xmlns:a16="http://schemas.microsoft.com/office/drawing/2014/main" id="{BB7F717B-4F2D-CE44-5ADD-1262A62C304B}"/>
              </a:ext>
            </a:extLst>
          </p:cNvPr>
          <p:cNvSpPr>
            <a:spLocks noGrp="1"/>
          </p:cNvSpPr>
          <p:nvPr>
            <p:ph idx="1"/>
          </p:nvPr>
        </p:nvSpPr>
        <p:spPr>
          <a:xfrm>
            <a:off x="4511056" y="869447"/>
            <a:ext cx="3423398" cy="5125357"/>
          </a:xfrm>
        </p:spPr>
        <p:txBody>
          <a:bodyPr/>
          <a:lstStyle/>
          <a:p>
            <a:pPr marL="0" indent="0">
              <a:buNone/>
            </a:pPr>
            <a:r>
              <a:rPr lang="en-GB" sz="1400"/>
              <a:t>Gibbs Reflective Model is has six different aspects Description, Feeling , Evaluation, Analysis , Conclusion &amp; Action Plan (The University of </a:t>
            </a:r>
            <a:r>
              <a:rPr lang="en-GB" sz="1400" err="1"/>
              <a:t>Edinbrugh</a:t>
            </a:r>
            <a:r>
              <a:rPr lang="en-GB" sz="1400"/>
              <a:t>, 2024) , but what do they mean? Feeling this is your emotional state and your thoughts , Evaluation was there any good or bad moments during this time, Analysis what information can you make from what happened?, Conclusion is there anything you could've done or changed, Action Plan if it come to light again what would you do this time around. </a:t>
            </a:r>
          </a:p>
        </p:txBody>
      </p:sp>
      <p:pic>
        <p:nvPicPr>
          <p:cNvPr id="7" name="Picture 6" descr="Gibbs' Reflective Cycle | Reflection Toolkit | Reflection Toolkit">
            <a:extLst>
              <a:ext uri="{FF2B5EF4-FFF2-40B4-BE49-F238E27FC236}">
                <a16:creationId xmlns:a16="http://schemas.microsoft.com/office/drawing/2014/main" id="{3723B708-9D6B-E557-6585-0BBF04B24B2C}"/>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8119162" y="581990"/>
            <a:ext cx="3772456" cy="5020368"/>
          </a:xfrm>
          <a:prstGeom prst="rect">
            <a:avLst/>
          </a:prstGeom>
        </p:spPr>
      </p:pic>
      <p:sp>
        <p:nvSpPr>
          <p:cNvPr id="9" name="TextBox 8">
            <a:extLst>
              <a:ext uri="{FF2B5EF4-FFF2-40B4-BE49-F238E27FC236}">
                <a16:creationId xmlns:a16="http://schemas.microsoft.com/office/drawing/2014/main" id="{6D91EDBD-4737-A3C4-10DF-A75500DB0695}"/>
              </a:ext>
            </a:extLst>
          </p:cNvPr>
          <p:cNvSpPr txBox="1"/>
          <p:nvPr/>
        </p:nvSpPr>
        <p:spPr>
          <a:xfrm>
            <a:off x="8498895" y="5594984"/>
            <a:ext cx="301440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(Dynamic Training , 2019)</a:t>
            </a:r>
          </a:p>
        </p:txBody>
      </p:sp>
    </p:spTree>
    <p:extLst>
      <p:ext uri="{BB962C8B-B14F-4D97-AF65-F5344CB8AC3E}">
        <p14:creationId xmlns:p14="http://schemas.microsoft.com/office/powerpoint/2010/main" val="807796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1D6B8-D313-2ACD-9EC2-C694B3D44B9E}"/>
              </a:ext>
            </a:extLst>
          </p:cNvPr>
          <p:cNvSpPr>
            <a:spLocks noGrp="1"/>
          </p:cNvSpPr>
          <p:nvPr>
            <p:ph type="title"/>
          </p:nvPr>
        </p:nvSpPr>
        <p:spPr/>
        <p:txBody>
          <a:bodyPr/>
          <a:lstStyle/>
          <a:p>
            <a:r>
              <a:rPr lang="en-GB">
                <a:ea typeface="Calibri Light"/>
                <a:cs typeface="Calibri Light"/>
              </a:rPr>
              <a:t>What's it's purpose?</a:t>
            </a:r>
            <a:endParaRPr lang="en-GB"/>
          </a:p>
        </p:txBody>
      </p:sp>
      <p:sp>
        <p:nvSpPr>
          <p:cNvPr id="3" name="Content Placeholder 2">
            <a:extLst>
              <a:ext uri="{FF2B5EF4-FFF2-40B4-BE49-F238E27FC236}">
                <a16:creationId xmlns:a16="http://schemas.microsoft.com/office/drawing/2014/main" id="{0A5BECA0-A443-8118-0BFE-AAE2170CCB5C}"/>
              </a:ext>
            </a:extLst>
          </p:cNvPr>
          <p:cNvSpPr>
            <a:spLocks noGrp="1"/>
          </p:cNvSpPr>
          <p:nvPr>
            <p:ph idx="1"/>
          </p:nvPr>
        </p:nvSpPr>
        <p:spPr/>
        <p:txBody>
          <a:bodyPr/>
          <a:lstStyle/>
          <a:p>
            <a:pPr marL="0" indent="0">
              <a:buNone/>
            </a:pPr>
            <a:r>
              <a:rPr lang="en-GB" dirty="0"/>
              <a:t>The purpose of The Gibbs' Reflective Cycle is to demonstrate to people on how to educate yourself on your experience's and change them (University of Derby Library 2026) </a:t>
            </a:r>
          </a:p>
        </p:txBody>
      </p:sp>
    </p:spTree>
    <p:extLst>
      <p:ext uri="{BB962C8B-B14F-4D97-AF65-F5344CB8AC3E}">
        <p14:creationId xmlns:p14="http://schemas.microsoft.com/office/powerpoint/2010/main" val="2324789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5554E-58ED-CB68-E5BB-9231A8E76464}"/>
              </a:ext>
            </a:extLst>
          </p:cNvPr>
          <p:cNvSpPr>
            <a:spLocks noGrp="1"/>
          </p:cNvSpPr>
          <p:nvPr>
            <p:ph type="title"/>
          </p:nvPr>
        </p:nvSpPr>
        <p:spPr/>
        <p:txBody>
          <a:bodyPr/>
          <a:lstStyle/>
          <a:p>
            <a:r>
              <a:rPr lang="en-GB" dirty="0">
                <a:ea typeface="Calibri Light"/>
                <a:cs typeface="Calibri Light"/>
              </a:rPr>
              <a:t>Positives of using Gibbs'</a:t>
            </a:r>
            <a:endParaRPr lang="en-GB" dirty="0"/>
          </a:p>
        </p:txBody>
      </p:sp>
      <p:sp>
        <p:nvSpPr>
          <p:cNvPr id="3" name="Content Placeholder 2">
            <a:extLst>
              <a:ext uri="{FF2B5EF4-FFF2-40B4-BE49-F238E27FC236}">
                <a16:creationId xmlns:a16="http://schemas.microsoft.com/office/drawing/2014/main" id="{23E8D48A-6D29-D0A0-8808-E51545C4E4B8}"/>
              </a:ext>
            </a:extLst>
          </p:cNvPr>
          <p:cNvSpPr>
            <a:spLocks noGrp="1"/>
          </p:cNvSpPr>
          <p:nvPr>
            <p:ph idx="1"/>
          </p:nvPr>
        </p:nvSpPr>
        <p:spPr>
          <a:xfrm>
            <a:off x="4771065" y="803186"/>
            <a:ext cx="7324019" cy="5248622"/>
          </a:xfrm>
        </p:spPr>
        <p:txBody>
          <a:bodyPr/>
          <a:lstStyle/>
          <a:p>
            <a:pPr>
              <a:buNone/>
            </a:pPr>
            <a:r>
              <a:rPr lang="en-GB" dirty="0"/>
              <a:t>It can also help you with improving your performance as you are creating advancements based on your previous mistakes (John Dabell, 2021) </a:t>
            </a:r>
            <a:endParaRPr lang="en-US"/>
          </a:p>
          <a:p>
            <a:pPr marL="0" indent="0">
              <a:buNone/>
            </a:pPr>
            <a:r>
              <a:rPr lang="en-GB" dirty="0"/>
              <a:t>There are many different positives to using Gibbs Reflective Cycle, it helps you discover what you can do differently if you had a situation where you were unhappy with what happened (</a:t>
            </a:r>
            <a:r>
              <a:rPr lang="en-GB" dirty="0" err="1"/>
              <a:t>BiteSize</a:t>
            </a:r>
            <a:r>
              <a:rPr lang="en-GB" dirty="0"/>
              <a:t> Learning, 2025) </a:t>
            </a:r>
            <a:endParaRPr lang="en-GB"/>
          </a:p>
          <a:p>
            <a:pPr marL="0" indent="0">
              <a:buNone/>
            </a:pPr>
            <a:r>
              <a:rPr lang="en-GB" dirty="0"/>
              <a:t>It can also help with your emotional intelligence &amp; your own feelings too , as it helps you reflect on yourself and others (Medium , 2022)  </a:t>
            </a:r>
          </a:p>
        </p:txBody>
      </p:sp>
    </p:spTree>
    <p:extLst>
      <p:ext uri="{BB962C8B-B14F-4D97-AF65-F5344CB8AC3E}">
        <p14:creationId xmlns:p14="http://schemas.microsoft.com/office/powerpoint/2010/main" val="173487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7CBCC-8040-31C7-0AEE-4928F99D89C4}"/>
              </a:ext>
            </a:extLst>
          </p:cNvPr>
          <p:cNvSpPr>
            <a:spLocks noGrp="1"/>
          </p:cNvSpPr>
          <p:nvPr>
            <p:ph type="title"/>
          </p:nvPr>
        </p:nvSpPr>
        <p:spPr/>
        <p:txBody>
          <a:bodyPr/>
          <a:lstStyle/>
          <a:p>
            <a:r>
              <a:rPr lang="en-GB" dirty="0">
                <a:ea typeface="Calibri Light"/>
                <a:cs typeface="Calibri Light"/>
              </a:rPr>
              <a:t>Negatives of using Gibbs'</a:t>
            </a:r>
            <a:endParaRPr lang="en-GB" dirty="0"/>
          </a:p>
        </p:txBody>
      </p:sp>
      <p:sp>
        <p:nvSpPr>
          <p:cNvPr id="3" name="Content Placeholder 2">
            <a:extLst>
              <a:ext uri="{FF2B5EF4-FFF2-40B4-BE49-F238E27FC236}">
                <a16:creationId xmlns:a16="http://schemas.microsoft.com/office/drawing/2014/main" id="{F09713BA-9383-4B3B-3929-1A018B2532E1}"/>
              </a:ext>
            </a:extLst>
          </p:cNvPr>
          <p:cNvSpPr>
            <a:spLocks noGrp="1"/>
          </p:cNvSpPr>
          <p:nvPr>
            <p:ph idx="1"/>
          </p:nvPr>
        </p:nvSpPr>
        <p:spPr/>
        <p:txBody>
          <a:bodyPr/>
          <a:lstStyle/>
          <a:p>
            <a:pPr marL="0" indent="0">
              <a:buNone/>
            </a:pPr>
            <a:r>
              <a:rPr lang="en-GB" dirty="0"/>
              <a:t>There are also many </a:t>
            </a:r>
            <a:r>
              <a:rPr lang="en-GB" dirty="0" err="1"/>
              <a:t>negativies</a:t>
            </a:r>
            <a:r>
              <a:rPr lang="en-GB" dirty="0"/>
              <a:t> to using Gibbs', it can cause you to develop anxiety , due to people thinking of what they could've done better making individuals develop anxiety (National Library of Medicine, 2023)</a:t>
            </a:r>
            <a:endParaRPr lang="en-US" dirty="0"/>
          </a:p>
          <a:p>
            <a:pPr marL="0" indent="0">
              <a:buNone/>
            </a:pPr>
            <a:r>
              <a:rPr lang="en-GB" dirty="0"/>
              <a:t>It can also cause you to doubt yourself, you'll begin to not trust your own thought process and feelings (Dr Lee Fallin, 2021)</a:t>
            </a:r>
          </a:p>
        </p:txBody>
      </p:sp>
    </p:spTree>
    <p:extLst>
      <p:ext uri="{BB962C8B-B14F-4D97-AF65-F5344CB8AC3E}">
        <p14:creationId xmlns:p14="http://schemas.microsoft.com/office/powerpoint/2010/main" val="3510589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9">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Shape 11">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Shape 13">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Shape 15">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B8ED980-7DB7-E717-D0D6-F5FECDFD5337}"/>
              </a:ext>
            </a:extLst>
          </p:cNvPr>
          <p:cNvSpPr>
            <a:spLocks noGrp="1"/>
          </p:cNvSpPr>
          <p:nvPr>
            <p:ph type="title"/>
          </p:nvPr>
        </p:nvSpPr>
        <p:spPr>
          <a:xfrm>
            <a:off x="8239363" y="1147085"/>
            <a:ext cx="3831600" cy="4589717"/>
          </a:xfrm>
        </p:spPr>
        <p:txBody>
          <a:bodyPr>
            <a:normAutofit/>
          </a:bodyPr>
          <a:lstStyle/>
          <a:p>
            <a:pPr algn="l"/>
            <a:r>
              <a:rPr lang="en-GB" sz="4800">
                <a:ea typeface="Calibri Light"/>
                <a:cs typeface="Calibri Light"/>
              </a:rPr>
              <a:t>References</a:t>
            </a:r>
            <a:endParaRPr lang="en-GB" sz="4800"/>
          </a:p>
        </p:txBody>
      </p:sp>
      <p:sp>
        <p:nvSpPr>
          <p:cNvPr id="3" name="Content Placeholder 2">
            <a:extLst>
              <a:ext uri="{FF2B5EF4-FFF2-40B4-BE49-F238E27FC236}">
                <a16:creationId xmlns:a16="http://schemas.microsoft.com/office/drawing/2014/main" id="{F11393C5-63EA-6147-ABC4-8517CAB1885A}"/>
              </a:ext>
            </a:extLst>
          </p:cNvPr>
          <p:cNvSpPr>
            <a:spLocks noGrp="1"/>
          </p:cNvSpPr>
          <p:nvPr>
            <p:ph idx="1"/>
          </p:nvPr>
        </p:nvSpPr>
        <p:spPr>
          <a:xfrm>
            <a:off x="500403" y="1125346"/>
            <a:ext cx="5427137" cy="5248622"/>
          </a:xfrm>
        </p:spPr>
        <p:txBody>
          <a:bodyPr vert="horz" lIns="91440" tIns="45720" rIns="91440" bIns="45720" rtlCol="0" anchor="ctr">
            <a:noAutofit/>
          </a:bodyPr>
          <a:lstStyle/>
          <a:p>
            <a:pPr>
              <a:buNone/>
            </a:pPr>
            <a:endParaRPr lang="en-GB" sz="900" dirty="0">
              <a:ea typeface="+mn-lt"/>
              <a:cs typeface="+mn-lt"/>
            </a:endParaRPr>
          </a:p>
          <a:p>
            <a:pPr marL="0" indent="0">
              <a:lnSpc>
                <a:spcPct val="110000"/>
              </a:lnSpc>
              <a:buNone/>
            </a:pPr>
            <a:endParaRPr lang="en-GB" sz="900" dirty="0">
              <a:ea typeface="+mn-lt"/>
              <a:cs typeface="+mn-lt"/>
            </a:endParaRPr>
          </a:p>
          <a:p>
            <a:pPr marL="0" indent="0">
              <a:lnSpc>
                <a:spcPct val="110000"/>
              </a:lnSpc>
              <a:buNone/>
            </a:pPr>
            <a:endParaRPr lang="en-GB" sz="900" dirty="0">
              <a:ea typeface="+mn-lt"/>
              <a:cs typeface="+mn-lt"/>
            </a:endParaRPr>
          </a:p>
          <a:p>
            <a:pPr marL="0" indent="0">
              <a:lnSpc>
                <a:spcPct val="110000"/>
              </a:lnSpc>
              <a:buNone/>
            </a:pPr>
            <a:endParaRPr lang="en-GB" sz="900" dirty="0">
              <a:ea typeface="+mn-lt"/>
              <a:cs typeface="+mn-lt"/>
            </a:endParaRPr>
          </a:p>
          <a:p>
            <a:pPr marL="0" indent="0">
              <a:lnSpc>
                <a:spcPct val="110000"/>
              </a:lnSpc>
              <a:buNone/>
            </a:pPr>
            <a:endParaRPr lang="en-GB" sz="900" dirty="0">
              <a:ea typeface="+mn-lt"/>
              <a:cs typeface="+mn-lt"/>
            </a:endParaRPr>
          </a:p>
          <a:p>
            <a:pPr marL="0" indent="0">
              <a:lnSpc>
                <a:spcPct val="110000"/>
              </a:lnSpc>
              <a:buNone/>
            </a:pPr>
            <a:endParaRPr lang="en-GB" sz="900" dirty="0"/>
          </a:p>
          <a:p>
            <a:pPr marL="0" indent="0">
              <a:lnSpc>
                <a:spcPct val="110000"/>
              </a:lnSpc>
              <a:buNone/>
            </a:pPr>
            <a:endParaRPr lang="en-GB" sz="1050" dirty="0">
              <a:ea typeface="+mn-lt"/>
              <a:cs typeface="+mn-lt"/>
            </a:endParaRPr>
          </a:p>
          <a:p>
            <a:pPr>
              <a:buNone/>
            </a:pPr>
            <a:r>
              <a:rPr lang="en-GB" sz="1050" dirty="0">
                <a:ea typeface="+mn-lt"/>
                <a:cs typeface="+mn-lt"/>
              </a:rPr>
              <a:t>Bitesize Learning (2025) </a:t>
            </a:r>
            <a:r>
              <a:rPr lang="en-GB" sz="1050" i="1" dirty="0">
                <a:ea typeface="+mn-lt"/>
                <a:cs typeface="+mn-lt"/>
              </a:rPr>
              <a:t>The Gibbs Reflective Cycle Explained. </a:t>
            </a:r>
            <a:r>
              <a:rPr lang="en-GB" sz="1050" dirty="0">
                <a:ea typeface="+mn-lt"/>
                <a:cs typeface="+mn-lt"/>
              </a:rPr>
              <a:t>Available at: </a:t>
            </a:r>
            <a:r>
              <a:rPr lang="en-GB" sz="1050" dirty="0">
                <a:ea typeface="+mn-lt"/>
                <a:cs typeface="+mn-lt"/>
                <a:hlinkClick r:id="rId2"/>
              </a:rPr>
              <a:t>https://www.bitesizelearning.co.uk/resources/gibbs-reflective-cycle-explained-diagram-examples</a:t>
            </a:r>
            <a:r>
              <a:rPr lang="en-GB" sz="1050" dirty="0">
                <a:ea typeface="+mn-lt"/>
                <a:cs typeface="+mn-lt"/>
              </a:rPr>
              <a:t> (Accessed on 2nd of January 2026) </a:t>
            </a:r>
          </a:p>
          <a:p>
            <a:pPr>
              <a:buNone/>
            </a:pPr>
            <a:r>
              <a:rPr lang="en-GB" sz="1050" dirty="0">
                <a:ea typeface="+mn-lt"/>
                <a:cs typeface="+mn-lt"/>
              </a:rPr>
              <a:t>Dynamic Training (2019) </a:t>
            </a:r>
            <a:r>
              <a:rPr lang="en-GB" sz="1050" i="1" dirty="0">
                <a:ea typeface="+mn-lt"/>
                <a:cs typeface="+mn-lt"/>
              </a:rPr>
              <a:t>Understanding Gibbs' Reflective Cycle.</a:t>
            </a:r>
            <a:r>
              <a:rPr lang="en-GB" sz="1050" dirty="0">
                <a:ea typeface="+mn-lt"/>
                <a:cs typeface="+mn-lt"/>
              </a:rPr>
              <a:t> Available at: </a:t>
            </a:r>
            <a:r>
              <a:rPr lang="en-GB" sz="1050" dirty="0">
                <a:ea typeface="+mn-lt"/>
                <a:cs typeface="+mn-lt"/>
                <a:hlinkClick r:id="rId3"/>
              </a:rPr>
              <a:t>https://www.dynamictraining.org.uk/learner-pulse/study-skill-gibbs-reflective-cycle/</a:t>
            </a:r>
            <a:r>
              <a:rPr lang="en-GB" sz="1050" dirty="0">
                <a:ea typeface="+mn-lt"/>
                <a:cs typeface="+mn-lt"/>
              </a:rPr>
              <a:t> (Accessed on 2nd of January 2026) </a:t>
            </a:r>
          </a:p>
          <a:p>
            <a:pPr>
              <a:buNone/>
            </a:pPr>
            <a:r>
              <a:rPr lang="en-GB" sz="1050" dirty="0">
                <a:ea typeface="+mn-lt"/>
                <a:cs typeface="+mn-lt"/>
              </a:rPr>
              <a:t>John Dabell (2021) </a:t>
            </a:r>
            <a:r>
              <a:rPr lang="en-GB" sz="1050" i="1" dirty="0">
                <a:ea typeface="+mn-lt"/>
                <a:cs typeface="+mn-lt"/>
              </a:rPr>
              <a:t>Gibbs' </a:t>
            </a:r>
            <a:r>
              <a:rPr lang="en-GB" sz="1050" i="1" err="1">
                <a:ea typeface="+mn-lt"/>
                <a:cs typeface="+mn-lt"/>
              </a:rPr>
              <a:t>Reflecitve</a:t>
            </a:r>
            <a:r>
              <a:rPr lang="en-GB" sz="1050" i="1" dirty="0">
                <a:ea typeface="+mn-lt"/>
                <a:cs typeface="+mn-lt"/>
              </a:rPr>
              <a:t> Cycle</a:t>
            </a:r>
            <a:r>
              <a:rPr lang="en-GB" sz="1050" dirty="0">
                <a:ea typeface="+mn-lt"/>
                <a:cs typeface="+mn-lt"/>
              </a:rPr>
              <a:t>. Available at: </a:t>
            </a:r>
            <a:r>
              <a:rPr lang="en-GB" sz="1050" dirty="0">
                <a:ea typeface="+mn-lt"/>
                <a:cs typeface="+mn-lt"/>
                <a:hlinkClick r:id="rId4"/>
              </a:rPr>
              <a:t>https://johndabell.com/2021/10/29/gibbs-reflective-cycle/#:~:text=Gibbs'%20Reflective%20Cycle%20Analysis%20to%20make%20sense,of%20the%20situation?%20Why%20were%20you%20there</a:t>
            </a:r>
            <a:r>
              <a:rPr lang="en-GB" sz="1050" dirty="0">
                <a:ea typeface="+mn-lt"/>
                <a:cs typeface="+mn-lt"/>
              </a:rPr>
              <a:t>? (Accessed on 2nd of January 2026) </a:t>
            </a:r>
          </a:p>
          <a:p>
            <a:pPr>
              <a:buNone/>
            </a:pPr>
            <a:r>
              <a:rPr lang="en-GB" sz="1100" dirty="0">
                <a:ea typeface="+mn-lt"/>
                <a:cs typeface="+mn-lt"/>
              </a:rPr>
              <a:t>Lee Fallin (2021) </a:t>
            </a:r>
            <a:r>
              <a:rPr lang="en-GB" sz="1100" i="1" dirty="0">
                <a:ea typeface="+mn-lt"/>
                <a:cs typeface="+mn-lt"/>
              </a:rPr>
              <a:t>Why I don't like Gibbs' Reflective Cycle in Reflective Practice</a:t>
            </a:r>
            <a:r>
              <a:rPr lang="en-GB" sz="1100" dirty="0">
                <a:ea typeface="+mn-lt"/>
                <a:cs typeface="+mn-lt"/>
              </a:rPr>
              <a:t>. Available at: </a:t>
            </a:r>
            <a:r>
              <a:rPr lang="en-GB" sz="1100" dirty="0">
                <a:ea typeface="+mn-lt"/>
                <a:cs typeface="+mn-lt"/>
                <a:hlinkClick r:id="rId5"/>
              </a:rPr>
              <a:t>https://leefallin.co.uk/2021/10/why-i-dont-like-gibbs-reflective-cycle-in-reflective-practice/</a:t>
            </a:r>
            <a:r>
              <a:rPr lang="en-GB" sz="1100" dirty="0">
                <a:ea typeface="+mn-lt"/>
                <a:cs typeface="+mn-lt"/>
              </a:rPr>
              <a:t> (Accessed on 2nd of January 2026) </a:t>
            </a:r>
            <a:endParaRPr lang="en-GB" dirty="0"/>
          </a:p>
          <a:p>
            <a:pPr>
              <a:buNone/>
            </a:pPr>
            <a:r>
              <a:rPr lang="en-GB" sz="1050" dirty="0">
                <a:ea typeface="+mn-lt"/>
                <a:cs typeface="+mn-lt"/>
              </a:rPr>
              <a:t>Medium (2022) </a:t>
            </a:r>
            <a:r>
              <a:rPr lang="en-GB" sz="1050" i="1" dirty="0">
                <a:ea typeface="+mn-lt"/>
                <a:cs typeface="+mn-lt"/>
              </a:rPr>
              <a:t>Gibbs </a:t>
            </a:r>
            <a:r>
              <a:rPr lang="en-GB" sz="1050" i="1" dirty="0" err="1">
                <a:ea typeface="+mn-lt"/>
                <a:cs typeface="+mn-lt"/>
              </a:rPr>
              <a:t>Reflecitve</a:t>
            </a:r>
            <a:r>
              <a:rPr lang="en-GB" sz="1050" i="1" dirty="0">
                <a:ea typeface="+mn-lt"/>
                <a:cs typeface="+mn-lt"/>
              </a:rPr>
              <a:t> Cycle: Feel the benefit of experiential learning. </a:t>
            </a:r>
            <a:r>
              <a:rPr lang="en-GB" sz="1050" dirty="0">
                <a:ea typeface="+mn-lt"/>
                <a:cs typeface="+mn-lt"/>
              </a:rPr>
              <a:t>Available at: </a:t>
            </a:r>
            <a:r>
              <a:rPr lang="en-GB" sz="1050" dirty="0">
                <a:ea typeface="+mn-lt"/>
                <a:cs typeface="+mn-lt"/>
                <a:hlinkClick r:id="rId6"/>
              </a:rPr>
              <a:t>https://makingbusinessmatter.medium.com/gibbs-reflective-cycle-feel-the-benefit-of-experiential-learning-87e2f0eaae59</a:t>
            </a:r>
            <a:r>
              <a:rPr lang="en-GB" sz="1050" dirty="0">
                <a:ea typeface="+mn-lt"/>
                <a:cs typeface="+mn-lt"/>
              </a:rPr>
              <a:t> (Accessed on 2nd of January 2026) </a:t>
            </a:r>
            <a:endParaRPr lang="en-GB" sz="1050"/>
          </a:p>
          <a:p>
            <a:pPr>
              <a:buNone/>
            </a:pPr>
            <a:r>
              <a:rPr lang="en-GB" sz="1050" dirty="0">
                <a:ea typeface="+mn-lt"/>
                <a:cs typeface="+mn-lt"/>
              </a:rPr>
              <a:t>National Library of Medicine (2023) </a:t>
            </a:r>
            <a:r>
              <a:rPr lang="en-GB" sz="1050" i="1" dirty="0">
                <a:ea typeface="+mn-lt"/>
                <a:cs typeface="+mn-lt"/>
              </a:rPr>
              <a:t>Master of Nursing </a:t>
            </a:r>
            <a:r>
              <a:rPr lang="en-GB" sz="1050" i="1" dirty="0" err="1">
                <a:ea typeface="+mn-lt"/>
                <a:cs typeface="+mn-lt"/>
              </a:rPr>
              <a:t>specalist</a:t>
            </a:r>
            <a:r>
              <a:rPr lang="en-GB" sz="1050" i="1" dirty="0">
                <a:ea typeface="+mn-lt"/>
                <a:cs typeface="+mn-lt"/>
              </a:rPr>
              <a:t> experiences of an internship through the use of written reflections: A qualitive </a:t>
            </a:r>
            <a:r>
              <a:rPr lang="en-GB" sz="1050" i="1" dirty="0" err="1">
                <a:ea typeface="+mn-lt"/>
                <a:cs typeface="+mn-lt"/>
              </a:rPr>
              <a:t>reasearch</a:t>
            </a:r>
            <a:r>
              <a:rPr lang="en-GB" sz="1050" i="1" dirty="0">
                <a:ea typeface="+mn-lt"/>
                <a:cs typeface="+mn-lt"/>
              </a:rPr>
              <a:t> study. </a:t>
            </a:r>
            <a:r>
              <a:rPr lang="en-GB" sz="1050" dirty="0">
                <a:ea typeface="+mn-lt"/>
                <a:cs typeface="+mn-lt"/>
              </a:rPr>
              <a:t>Available at: </a:t>
            </a:r>
            <a:r>
              <a:rPr lang="en-GB" sz="1050" dirty="0">
                <a:ea typeface="+mn-lt"/>
                <a:cs typeface="+mn-lt"/>
                <a:hlinkClick r:id="rId7"/>
              </a:rPr>
              <a:t>https://pmc.ncbi.nlm.nih.gov/articles/PMC9939592/</a:t>
            </a:r>
            <a:r>
              <a:rPr lang="en-GB" sz="1050" dirty="0">
                <a:ea typeface="+mn-lt"/>
                <a:cs typeface="+mn-lt"/>
              </a:rPr>
              <a:t> (Accessed on 2nd of January 2026) </a:t>
            </a:r>
          </a:p>
          <a:p>
            <a:pPr>
              <a:buNone/>
            </a:pPr>
            <a:r>
              <a:rPr lang="en-GB" sz="1050" dirty="0">
                <a:ea typeface="+mn-lt"/>
                <a:cs typeface="+mn-lt"/>
              </a:rPr>
              <a:t>The University of Edinburgh (2024)</a:t>
            </a:r>
            <a:r>
              <a:rPr lang="en-GB" sz="1050" i="1" dirty="0">
                <a:ea typeface="+mn-lt"/>
                <a:cs typeface="+mn-lt"/>
              </a:rPr>
              <a:t> </a:t>
            </a:r>
            <a:r>
              <a:rPr lang="en-GB" sz="1050" i="1" dirty="0" err="1">
                <a:ea typeface="+mn-lt"/>
                <a:cs typeface="+mn-lt"/>
              </a:rPr>
              <a:t>GIbbs'</a:t>
            </a:r>
            <a:r>
              <a:rPr lang="en-GB" sz="1050" i="1" dirty="0">
                <a:ea typeface="+mn-lt"/>
                <a:cs typeface="+mn-lt"/>
              </a:rPr>
              <a:t> Reflective Cycle</a:t>
            </a:r>
            <a:r>
              <a:rPr lang="en-GB" sz="1050" dirty="0">
                <a:ea typeface="+mn-lt"/>
                <a:cs typeface="+mn-lt"/>
              </a:rPr>
              <a:t>. Available at: </a:t>
            </a:r>
            <a:r>
              <a:rPr lang="en-GB" sz="1050" dirty="0">
                <a:ea typeface="+mn-lt"/>
                <a:cs typeface="+mn-lt"/>
                <a:hlinkClick r:id="rId8"/>
              </a:rPr>
              <a:t>https://reflection.ed.ac.uk/reflectors-toolkit/reflecting-on-experience/gibbs-reflective-cycle</a:t>
            </a:r>
            <a:r>
              <a:rPr lang="en-GB" sz="1050" dirty="0">
                <a:ea typeface="+mn-lt"/>
                <a:cs typeface="+mn-lt"/>
              </a:rPr>
              <a:t> (Accessed on 2nd of January 2026)</a:t>
            </a:r>
          </a:p>
          <a:p>
            <a:pPr>
              <a:buNone/>
            </a:pPr>
            <a:r>
              <a:rPr lang="en-GB" sz="1050" dirty="0">
                <a:ea typeface="+mn-lt"/>
                <a:cs typeface="+mn-lt"/>
              </a:rPr>
              <a:t>University of Derby (2026) </a:t>
            </a:r>
            <a:r>
              <a:rPr lang="en-GB" sz="1050" i="1" dirty="0">
                <a:ea typeface="+mn-lt"/>
                <a:cs typeface="+mn-lt"/>
              </a:rPr>
              <a:t>Gibbs Reflective Cycle. </a:t>
            </a:r>
            <a:r>
              <a:rPr lang="en-GB" sz="1050" dirty="0">
                <a:ea typeface="+mn-lt"/>
                <a:cs typeface="+mn-lt"/>
              </a:rPr>
              <a:t>Available at: </a:t>
            </a:r>
            <a:r>
              <a:rPr lang="en-GB" sz="1050" dirty="0">
                <a:ea typeface="+mn-lt"/>
                <a:cs typeface="+mn-lt"/>
                <a:hlinkClick r:id="rId9"/>
              </a:rPr>
              <a:t>https://libguides.derby.ac.uk/develop-at-derby/resilience/gibbs-reflective-cycle#:~:text=This%20method%20helps%20you%20develop,your%20personal%20and%20academic%20growth</a:t>
            </a:r>
            <a:r>
              <a:rPr lang="en-GB" sz="1050" dirty="0">
                <a:ea typeface="+mn-lt"/>
                <a:cs typeface="+mn-lt"/>
              </a:rPr>
              <a:t>. (Accessed on 2nd of January 2026) </a:t>
            </a:r>
            <a:endParaRPr lang="en-GB" sz="1050" dirty="0"/>
          </a:p>
          <a:p>
            <a:pPr>
              <a:buNone/>
            </a:pPr>
            <a:endParaRPr lang="en-GB" sz="900" dirty="0">
              <a:ea typeface="+mn-lt"/>
              <a:cs typeface="+mn-lt"/>
            </a:endParaRPr>
          </a:p>
          <a:p>
            <a:pPr>
              <a:buNone/>
            </a:pPr>
            <a:endParaRPr lang="en-GB" sz="900" dirty="0">
              <a:ea typeface="+mn-lt"/>
              <a:cs typeface="+mn-lt"/>
            </a:endParaRPr>
          </a:p>
          <a:p>
            <a:pPr>
              <a:buNone/>
            </a:pPr>
            <a:endParaRPr lang="en-GB" sz="900" dirty="0">
              <a:ea typeface="+mn-lt"/>
              <a:cs typeface="+mn-lt"/>
            </a:endParaRPr>
          </a:p>
          <a:p>
            <a:pPr>
              <a:buNone/>
            </a:pPr>
            <a:endParaRPr lang="en-GB" sz="900" dirty="0">
              <a:ea typeface="+mn-lt"/>
              <a:cs typeface="+mn-lt"/>
            </a:endParaRPr>
          </a:p>
          <a:p>
            <a:pPr marL="0" indent="0">
              <a:lnSpc>
                <a:spcPct val="110000"/>
              </a:lnSpc>
              <a:buNone/>
            </a:pPr>
            <a:endParaRPr lang="en-GB" sz="900" dirty="0">
              <a:ea typeface="+mn-lt"/>
              <a:cs typeface="+mn-lt"/>
            </a:endParaRPr>
          </a:p>
          <a:p>
            <a:pPr marL="0" indent="0">
              <a:lnSpc>
                <a:spcPct val="110000"/>
              </a:lnSpc>
              <a:buNone/>
            </a:pPr>
            <a:endParaRPr lang="en-GB" sz="900" i="1">
              <a:ea typeface="+mn-lt"/>
              <a:cs typeface="+mn-lt"/>
            </a:endParaRPr>
          </a:p>
          <a:p>
            <a:pPr marL="0" indent="0">
              <a:lnSpc>
                <a:spcPct val="110000"/>
              </a:lnSpc>
              <a:buNone/>
            </a:pPr>
            <a:endParaRPr lang="en-GB" sz="900" i="1">
              <a:ea typeface="+mn-lt"/>
              <a:cs typeface="+mn-lt"/>
            </a:endParaRPr>
          </a:p>
          <a:p>
            <a:pPr marL="0" indent="0">
              <a:lnSpc>
                <a:spcPct val="110000"/>
              </a:lnSpc>
              <a:buNone/>
            </a:pPr>
            <a:endParaRPr lang="en-GB" sz="900">
              <a:ea typeface="+mn-lt"/>
              <a:cs typeface="+mn-lt"/>
            </a:endParaRPr>
          </a:p>
          <a:p>
            <a:pPr marL="0" indent="0">
              <a:lnSpc>
                <a:spcPct val="110000"/>
              </a:lnSpc>
              <a:buNone/>
            </a:pPr>
            <a:endParaRPr lang="en-GB" sz="900">
              <a:ea typeface="+mn-lt"/>
              <a:cs typeface="+mn-lt"/>
            </a:endParaRPr>
          </a:p>
        </p:txBody>
      </p:sp>
    </p:spTree>
    <p:extLst>
      <p:ext uri="{BB962C8B-B14F-4D97-AF65-F5344CB8AC3E}">
        <p14:creationId xmlns:p14="http://schemas.microsoft.com/office/powerpoint/2010/main" val="2730472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C4E889-0B75-51CF-4CB8-27B9F82F3C65}"/>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1"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6" name="Rectangle 35">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8" name="Group 37">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9"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0"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1"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59" name="Freeform: Shape 58">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B9D9032-E2ED-9723-CB7E-016AAF80ED57}"/>
              </a:ext>
            </a:extLst>
          </p:cNvPr>
          <p:cNvSpPr>
            <a:spLocks noGrp="1"/>
          </p:cNvSpPr>
          <p:nvPr>
            <p:ph type="title"/>
          </p:nvPr>
        </p:nvSpPr>
        <p:spPr>
          <a:xfrm>
            <a:off x="2616277" y="2061838"/>
            <a:ext cx="6959446" cy="1662475"/>
          </a:xfrm>
        </p:spPr>
        <p:txBody>
          <a:bodyPr vert="horz" lIns="228600" tIns="228600" rIns="228600" bIns="0" rtlCol="0" anchor="b">
            <a:normAutofit/>
          </a:bodyPr>
          <a:lstStyle/>
          <a:p>
            <a:pPr>
              <a:lnSpc>
                <a:spcPct val="80000"/>
              </a:lnSpc>
            </a:pPr>
            <a:r>
              <a:rPr lang="en-US" sz="4800"/>
              <a:t>Thanks For Listening</a:t>
            </a:r>
          </a:p>
        </p:txBody>
      </p:sp>
    </p:spTree>
    <p:extLst>
      <p:ext uri="{BB962C8B-B14F-4D97-AF65-F5344CB8AC3E}">
        <p14:creationId xmlns:p14="http://schemas.microsoft.com/office/powerpoint/2010/main" val="3581094777"/>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Atlas</vt:lpstr>
      <vt:lpstr>Gibbs Reflective Cycle</vt:lpstr>
      <vt:lpstr>What is Gibbs Reflective Cycle?</vt:lpstr>
      <vt:lpstr>What's it's purpose?</vt:lpstr>
      <vt:lpstr>Positives of using Gibbs'</vt:lpstr>
      <vt:lpstr>Negatives of using Gibbs'</vt:lpstr>
      <vt:lpstr>References</vt:lpstr>
      <vt:lpstr>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263</cp:revision>
  <dcterms:created xsi:type="dcterms:W3CDTF">2026-01-06T16:40:19Z</dcterms:created>
  <dcterms:modified xsi:type="dcterms:W3CDTF">2026-01-07T01:00:48Z</dcterms:modified>
</cp:coreProperties>
</file>