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82"/>
  </p:notesMasterIdLst>
  <p:handoutMasterIdLst>
    <p:handoutMasterId r:id="rId83"/>
  </p:handoutMasterIdLst>
  <p:sldIdLst>
    <p:sldId id="305" r:id="rId5"/>
    <p:sldId id="296" r:id="rId6"/>
    <p:sldId id="317" r:id="rId7"/>
    <p:sldId id="332" r:id="rId8"/>
    <p:sldId id="478" r:id="rId9"/>
    <p:sldId id="333" r:id="rId10"/>
    <p:sldId id="339" r:id="rId11"/>
    <p:sldId id="481" r:id="rId12"/>
    <p:sldId id="340" r:id="rId13"/>
    <p:sldId id="342" r:id="rId14"/>
    <p:sldId id="343" r:id="rId15"/>
    <p:sldId id="344" r:id="rId16"/>
    <p:sldId id="345" r:id="rId17"/>
    <p:sldId id="279" r:id="rId18"/>
    <p:sldId id="280" r:id="rId19"/>
    <p:sldId id="361" r:id="rId20"/>
    <p:sldId id="486" r:id="rId21"/>
    <p:sldId id="363" r:id="rId22"/>
    <p:sldId id="364" r:id="rId23"/>
    <p:sldId id="366" r:id="rId24"/>
    <p:sldId id="367" r:id="rId25"/>
    <p:sldId id="368" r:id="rId26"/>
    <p:sldId id="369" r:id="rId27"/>
    <p:sldId id="370" r:id="rId28"/>
    <p:sldId id="371" r:id="rId29"/>
    <p:sldId id="373" r:id="rId30"/>
    <p:sldId id="487" r:id="rId31"/>
    <p:sldId id="356" r:id="rId32"/>
    <p:sldId id="410" r:id="rId33"/>
    <p:sldId id="411" r:id="rId34"/>
    <p:sldId id="484" r:id="rId35"/>
    <p:sldId id="413" r:id="rId36"/>
    <p:sldId id="485" r:id="rId37"/>
    <p:sldId id="414" r:id="rId38"/>
    <p:sldId id="420" r:id="rId39"/>
    <p:sldId id="421" r:id="rId40"/>
    <p:sldId id="489" r:id="rId41"/>
    <p:sldId id="422" r:id="rId42"/>
    <p:sldId id="423" r:id="rId43"/>
    <p:sldId id="424" r:id="rId44"/>
    <p:sldId id="415" r:id="rId45"/>
    <p:sldId id="428" r:id="rId46"/>
    <p:sldId id="434" r:id="rId47"/>
    <p:sldId id="435" r:id="rId48"/>
    <p:sldId id="436" r:id="rId49"/>
    <p:sldId id="425" r:id="rId50"/>
    <p:sldId id="426" r:id="rId51"/>
    <p:sldId id="488" r:id="rId52"/>
    <p:sldId id="427" r:id="rId53"/>
    <p:sldId id="437" r:id="rId54"/>
    <p:sldId id="334" r:id="rId55"/>
    <p:sldId id="326" r:id="rId56"/>
    <p:sldId id="482" r:id="rId57"/>
    <p:sldId id="336" r:id="rId58"/>
    <p:sldId id="337" r:id="rId59"/>
    <p:sldId id="271" r:id="rId60"/>
    <p:sldId id="467" r:id="rId61"/>
    <p:sldId id="472" r:id="rId62"/>
    <p:sldId id="475" r:id="rId63"/>
    <p:sldId id="483" r:id="rId64"/>
    <p:sldId id="473" r:id="rId65"/>
    <p:sldId id="338" r:id="rId66"/>
    <p:sldId id="388" r:id="rId67"/>
    <p:sldId id="447" r:id="rId68"/>
    <p:sldId id="448" r:id="rId69"/>
    <p:sldId id="452" r:id="rId70"/>
    <p:sldId id="453" r:id="rId71"/>
    <p:sldId id="454" r:id="rId72"/>
    <p:sldId id="455" r:id="rId73"/>
    <p:sldId id="474" r:id="rId74"/>
    <p:sldId id="468" r:id="rId75"/>
    <p:sldId id="469" r:id="rId76"/>
    <p:sldId id="470" r:id="rId77"/>
    <p:sldId id="456" r:id="rId78"/>
    <p:sldId id="459" r:id="rId79"/>
    <p:sldId id="403" r:id="rId80"/>
    <p:sldId id="316" r:id="rId8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9D7D9"/>
    <a:srgbClr val="93D3D9"/>
    <a:srgbClr val="AAD6FF"/>
    <a:srgbClr val="B2C8CD"/>
    <a:srgbClr val="CCD8D6"/>
    <a:srgbClr val="4F5945"/>
    <a:srgbClr val="73292A"/>
    <a:srgbClr val="7F867A"/>
    <a:srgbClr val="A65B3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A731360-FF6A-4ACF-83D6-762F6683E7AA}" v="125" dt="2025-02-01T22:00:58.62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853" autoAdjust="0"/>
    <p:restoredTop sz="76660" autoAdjust="0"/>
  </p:normalViewPr>
  <p:slideViewPr>
    <p:cSldViewPr snapToGrid="0">
      <p:cViewPr varScale="1">
        <p:scale>
          <a:sx n="45" d="100"/>
          <a:sy n="45" d="100"/>
        </p:scale>
        <p:origin x="36" y="783"/>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showGuides="1">
      <p:cViewPr varScale="1">
        <p:scale>
          <a:sx n="82" d="100"/>
          <a:sy n="82" d="100"/>
        </p:scale>
        <p:origin x="2784" y="176"/>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commentAuthors" Target="commentAuthors.xml"/><Relationship Id="rId89" Type="http://schemas.microsoft.com/office/2016/11/relationships/changesInfo" Target="changesInfos/changesInfo1.xml"/><Relationship Id="rId16" Type="http://schemas.openxmlformats.org/officeDocument/2006/relationships/slide" Target="slides/slide12.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5" Type="http://schemas.openxmlformats.org/officeDocument/2006/relationships/slide" Target="slides/slide1.xml"/><Relationship Id="rId90" Type="http://schemas.microsoft.com/office/2015/10/relationships/revisionInfo" Target="revisionInfo.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slide" Target="slides/slide73.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80" Type="http://schemas.openxmlformats.org/officeDocument/2006/relationships/slide" Target="slides/slide76.xml"/><Relationship Id="rId85" Type="http://schemas.openxmlformats.org/officeDocument/2006/relationships/presProps" Target="pres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handoutMaster" Target="handoutMasters/handoutMaster1.xml"/><Relationship Id="rId88" Type="http://schemas.openxmlformats.org/officeDocument/2006/relationships/tableStyles" Target="tableStyles.xml"/><Relationship Id="rId91" Type="http://schemas.microsoft.com/office/2018/10/relationships/authors" Target="author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7" Type="http://schemas.openxmlformats.org/officeDocument/2006/relationships/slide" Target="slides/slide3.xml"/><Relationship Id="rId71" Type="http://schemas.openxmlformats.org/officeDocument/2006/relationships/slide" Target="slides/slide67.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theme" Target="theme/theme1.xml"/><Relationship Id="rId61" Type="http://schemas.openxmlformats.org/officeDocument/2006/relationships/slide" Target="slides/slide57.xml"/><Relationship Id="rId82" Type="http://schemas.openxmlformats.org/officeDocument/2006/relationships/notesMaster" Target="notesMasters/notesMaster1.xml"/><Relationship Id="rId19" Type="http://schemas.openxmlformats.org/officeDocument/2006/relationships/slide" Target="slides/slide1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EA731360-FF6A-4ACF-83D6-762F6683E7AA}"/>
    <pc:docChg chg="undo custSel addSld delSld modSld sldOrd">
      <pc:chgData name="Zita Draper" userId="b063123c-f51f-481b-b99c-f574606c9ace" providerId="ADAL" clId="{EA731360-FF6A-4ACF-83D6-762F6683E7AA}" dt="2025-02-01T23:32:30.284" v="6421" actId="20577"/>
      <pc:docMkLst>
        <pc:docMk/>
      </pc:docMkLst>
      <pc:sldChg chg="modSp modNotesTx">
        <pc:chgData name="Zita Draper" userId="b063123c-f51f-481b-b99c-f574606c9ace" providerId="ADAL" clId="{EA731360-FF6A-4ACF-83D6-762F6683E7AA}" dt="2025-02-01T11:43:17.968" v="1021" actId="20577"/>
        <pc:sldMkLst>
          <pc:docMk/>
          <pc:sldMk cId="2547642721" sldId="271"/>
        </pc:sldMkLst>
        <pc:graphicFrameChg chg="mod">
          <ac:chgData name="Zita Draper" userId="b063123c-f51f-481b-b99c-f574606c9ace" providerId="ADAL" clId="{EA731360-FF6A-4ACF-83D6-762F6683E7AA}" dt="2025-02-01T11:41:28.228" v="808" actId="20577"/>
          <ac:graphicFrameMkLst>
            <pc:docMk/>
            <pc:sldMk cId="2547642721" sldId="271"/>
            <ac:graphicFrameMk id="4" creationId="{7207E0C2-0F77-11F7-B6C6-62C71601CB85}"/>
          </ac:graphicFrameMkLst>
        </pc:graphicFrameChg>
        <pc:graphicFrameChg chg="mod">
          <ac:chgData name="Zita Draper" userId="b063123c-f51f-481b-b99c-f574606c9ace" providerId="ADAL" clId="{EA731360-FF6A-4ACF-83D6-762F6683E7AA}" dt="2025-02-01T11:42:22.274" v="869" actId="20577"/>
          <ac:graphicFrameMkLst>
            <pc:docMk/>
            <pc:sldMk cId="2547642721" sldId="271"/>
            <ac:graphicFrameMk id="748" creationId="{682E77BB-6C97-3A9B-DF38-FD3A96115521}"/>
          </ac:graphicFrameMkLst>
        </pc:graphicFrameChg>
      </pc:sldChg>
      <pc:sldChg chg="modNotesTx">
        <pc:chgData name="Zita Draper" userId="b063123c-f51f-481b-b99c-f574606c9ace" providerId="ADAL" clId="{EA731360-FF6A-4ACF-83D6-762F6683E7AA}" dt="2025-02-01T22:23:34.948" v="3879" actId="20577"/>
        <pc:sldMkLst>
          <pc:docMk/>
          <pc:sldMk cId="2725665508" sldId="279"/>
        </pc:sldMkLst>
      </pc:sldChg>
      <pc:sldChg chg="modSp mod">
        <pc:chgData name="Zita Draper" userId="b063123c-f51f-481b-b99c-f574606c9ace" providerId="ADAL" clId="{EA731360-FF6A-4ACF-83D6-762F6683E7AA}" dt="2025-02-01T11:15:03.431" v="12" actId="20577"/>
        <pc:sldMkLst>
          <pc:docMk/>
          <pc:sldMk cId="1859527893" sldId="296"/>
        </pc:sldMkLst>
        <pc:spChg chg="mod">
          <ac:chgData name="Zita Draper" userId="b063123c-f51f-481b-b99c-f574606c9ace" providerId="ADAL" clId="{EA731360-FF6A-4ACF-83D6-762F6683E7AA}" dt="2025-02-01T11:15:03.431" v="12" actId="20577"/>
          <ac:spMkLst>
            <pc:docMk/>
            <pc:sldMk cId="1859527893" sldId="296"/>
            <ac:spMk id="3" creationId="{22788C46-D0BC-4307-AE55-7601A139E7CB}"/>
          </ac:spMkLst>
        </pc:spChg>
      </pc:sldChg>
      <pc:sldChg chg="modSp mod">
        <pc:chgData name="Zita Draper" userId="b063123c-f51f-481b-b99c-f574606c9ace" providerId="ADAL" clId="{EA731360-FF6A-4ACF-83D6-762F6683E7AA}" dt="2025-02-01T22:01:25.022" v="3195" actId="1076"/>
        <pc:sldMkLst>
          <pc:docMk/>
          <pc:sldMk cId="317718070" sldId="305"/>
        </pc:sldMkLst>
        <pc:spChg chg="mod">
          <ac:chgData name="Zita Draper" userId="b063123c-f51f-481b-b99c-f574606c9ace" providerId="ADAL" clId="{EA731360-FF6A-4ACF-83D6-762F6683E7AA}" dt="2025-02-01T22:01:25.022" v="3195" actId="1076"/>
          <ac:spMkLst>
            <pc:docMk/>
            <pc:sldMk cId="317718070" sldId="305"/>
            <ac:spMk id="2" creationId="{DD24180B-35BA-C28E-820F-59C84FBDD99A}"/>
          </ac:spMkLst>
        </pc:spChg>
      </pc:sldChg>
      <pc:sldChg chg="modSp mod modNotesTx">
        <pc:chgData name="Zita Draper" userId="b063123c-f51f-481b-b99c-f574606c9ace" providerId="ADAL" clId="{EA731360-FF6A-4ACF-83D6-762F6683E7AA}" dt="2025-02-01T11:39:16.094" v="751" actId="20577"/>
        <pc:sldMkLst>
          <pc:docMk/>
          <pc:sldMk cId="47954968" sldId="326"/>
        </pc:sldMkLst>
        <pc:spChg chg="mod">
          <ac:chgData name="Zita Draper" userId="b063123c-f51f-481b-b99c-f574606c9ace" providerId="ADAL" clId="{EA731360-FF6A-4ACF-83D6-762F6683E7AA}" dt="2025-02-01T11:39:16.094" v="751" actId="20577"/>
          <ac:spMkLst>
            <pc:docMk/>
            <pc:sldMk cId="47954968" sldId="326"/>
            <ac:spMk id="3" creationId="{BD1039DB-6FDA-EE4C-5E76-10890605E8ED}"/>
          </ac:spMkLst>
        </pc:spChg>
      </pc:sldChg>
      <pc:sldChg chg="modSp">
        <pc:chgData name="Zita Draper" userId="b063123c-f51f-481b-b99c-f574606c9ace" providerId="ADAL" clId="{EA731360-FF6A-4ACF-83D6-762F6683E7AA}" dt="2025-02-01T11:15:21.816" v="18" actId="20577"/>
        <pc:sldMkLst>
          <pc:docMk/>
          <pc:sldMk cId="1703022257" sldId="332"/>
        </pc:sldMkLst>
        <pc:graphicFrameChg chg="mod">
          <ac:chgData name="Zita Draper" userId="b063123c-f51f-481b-b99c-f574606c9ace" providerId="ADAL" clId="{EA731360-FF6A-4ACF-83D6-762F6683E7AA}" dt="2025-02-01T11:15:21.816" v="18" actId="20577"/>
          <ac:graphicFrameMkLst>
            <pc:docMk/>
            <pc:sldMk cId="1703022257" sldId="332"/>
            <ac:graphicFrameMk id="5" creationId="{1FCACCC3-0A10-4136-B2C5-7DF5C4DB5194}"/>
          </ac:graphicFrameMkLst>
        </pc:graphicFrameChg>
      </pc:sldChg>
      <pc:sldChg chg="modNotesTx">
        <pc:chgData name="Zita Draper" userId="b063123c-f51f-481b-b99c-f574606c9ace" providerId="ADAL" clId="{EA731360-FF6A-4ACF-83D6-762F6683E7AA}" dt="2025-02-01T11:37:11.178" v="368" actId="20577"/>
        <pc:sldMkLst>
          <pc:docMk/>
          <pc:sldMk cId="2146380459" sldId="336"/>
        </pc:sldMkLst>
      </pc:sldChg>
      <pc:sldChg chg="ord modNotesTx">
        <pc:chgData name="Zita Draper" userId="b063123c-f51f-481b-b99c-f574606c9ace" providerId="ADAL" clId="{EA731360-FF6A-4ACF-83D6-762F6683E7AA}" dt="2025-02-01T22:14:11.949" v="3316" actId="20577"/>
        <pc:sldMkLst>
          <pc:docMk/>
          <pc:sldMk cId="3662920237" sldId="339"/>
        </pc:sldMkLst>
      </pc:sldChg>
      <pc:sldChg chg="modNotesTx">
        <pc:chgData name="Zita Draper" userId="b063123c-f51f-481b-b99c-f574606c9ace" providerId="ADAL" clId="{EA731360-FF6A-4ACF-83D6-762F6683E7AA}" dt="2025-02-01T22:15:40.941" v="3394" actId="20577"/>
        <pc:sldMkLst>
          <pc:docMk/>
          <pc:sldMk cId="952769221" sldId="340"/>
        </pc:sldMkLst>
      </pc:sldChg>
      <pc:sldChg chg="modSp mod">
        <pc:chgData name="Zita Draper" userId="b063123c-f51f-481b-b99c-f574606c9ace" providerId="ADAL" clId="{EA731360-FF6A-4ACF-83D6-762F6683E7AA}" dt="2025-02-01T22:16:36.058" v="3453" actId="20577"/>
        <pc:sldMkLst>
          <pc:docMk/>
          <pc:sldMk cId="512816829" sldId="343"/>
        </pc:sldMkLst>
        <pc:spChg chg="mod">
          <ac:chgData name="Zita Draper" userId="b063123c-f51f-481b-b99c-f574606c9ace" providerId="ADAL" clId="{EA731360-FF6A-4ACF-83D6-762F6683E7AA}" dt="2025-02-01T22:16:36.058" v="3453" actId="20577"/>
          <ac:spMkLst>
            <pc:docMk/>
            <pc:sldMk cId="512816829" sldId="343"/>
            <ac:spMk id="3" creationId="{08912646-3B0D-87F7-5A3C-5BD3279E2F45}"/>
          </ac:spMkLst>
        </pc:spChg>
      </pc:sldChg>
      <pc:sldChg chg="modSp mod modNotesTx">
        <pc:chgData name="Zita Draper" userId="b063123c-f51f-481b-b99c-f574606c9ace" providerId="ADAL" clId="{EA731360-FF6A-4ACF-83D6-762F6683E7AA}" dt="2025-02-01T22:19:16.621" v="3589" actId="20577"/>
        <pc:sldMkLst>
          <pc:docMk/>
          <pc:sldMk cId="3672513075" sldId="344"/>
        </pc:sldMkLst>
        <pc:spChg chg="mod">
          <ac:chgData name="Zita Draper" userId="b063123c-f51f-481b-b99c-f574606c9ace" providerId="ADAL" clId="{EA731360-FF6A-4ACF-83D6-762F6683E7AA}" dt="2025-02-01T22:18:14.829" v="3483" actId="2711"/>
          <ac:spMkLst>
            <pc:docMk/>
            <pc:sldMk cId="3672513075" sldId="344"/>
            <ac:spMk id="3" creationId="{AF34DC39-A651-65F5-2441-40AF2B476F0F}"/>
          </ac:spMkLst>
        </pc:spChg>
      </pc:sldChg>
      <pc:sldChg chg="modNotesTx">
        <pc:chgData name="Zita Draper" userId="b063123c-f51f-481b-b99c-f574606c9ace" providerId="ADAL" clId="{EA731360-FF6A-4ACF-83D6-762F6683E7AA}" dt="2025-02-01T22:22:48.884" v="3817" actId="20577"/>
        <pc:sldMkLst>
          <pc:docMk/>
          <pc:sldMk cId="2397947326" sldId="345"/>
        </pc:sldMkLst>
      </pc:sldChg>
      <pc:sldChg chg="ord">
        <pc:chgData name="Zita Draper" userId="b063123c-f51f-481b-b99c-f574606c9ace" providerId="ADAL" clId="{EA731360-FF6A-4ACF-83D6-762F6683E7AA}" dt="2025-02-01T22:43:48.563" v="4877"/>
        <pc:sldMkLst>
          <pc:docMk/>
          <pc:sldMk cId="802680392" sldId="356"/>
        </pc:sldMkLst>
      </pc:sldChg>
      <pc:sldChg chg="modSp mod">
        <pc:chgData name="Zita Draper" userId="b063123c-f51f-481b-b99c-f574606c9ace" providerId="ADAL" clId="{EA731360-FF6A-4ACF-83D6-762F6683E7AA}" dt="2025-02-01T22:30:06.856" v="4367" actId="20577"/>
        <pc:sldMkLst>
          <pc:docMk/>
          <pc:sldMk cId="1771737194" sldId="368"/>
        </pc:sldMkLst>
        <pc:spChg chg="mod">
          <ac:chgData name="Zita Draper" userId="b063123c-f51f-481b-b99c-f574606c9ace" providerId="ADAL" clId="{EA731360-FF6A-4ACF-83D6-762F6683E7AA}" dt="2025-02-01T22:30:06.856" v="4367" actId="20577"/>
          <ac:spMkLst>
            <pc:docMk/>
            <pc:sldMk cId="1771737194" sldId="368"/>
            <ac:spMk id="3" creationId="{C44E0556-B9FB-07D6-E47C-AE49DF31559C}"/>
          </ac:spMkLst>
        </pc:spChg>
      </pc:sldChg>
      <pc:sldChg chg="modSp mod modNotesTx">
        <pc:chgData name="Zita Draper" userId="b063123c-f51f-481b-b99c-f574606c9ace" providerId="ADAL" clId="{EA731360-FF6A-4ACF-83D6-762F6683E7AA}" dt="2025-02-01T22:50:13.275" v="5273" actId="27636"/>
        <pc:sldMkLst>
          <pc:docMk/>
          <pc:sldMk cId="40698525" sldId="370"/>
        </pc:sldMkLst>
        <pc:spChg chg="mod">
          <ac:chgData name="Zita Draper" userId="b063123c-f51f-481b-b99c-f574606c9ace" providerId="ADAL" clId="{EA731360-FF6A-4ACF-83D6-762F6683E7AA}" dt="2025-02-01T22:35:59.908" v="4399" actId="122"/>
          <ac:spMkLst>
            <pc:docMk/>
            <pc:sldMk cId="40698525" sldId="370"/>
            <ac:spMk id="2" creationId="{E03B23E2-3A98-5280-F00E-21452002C8A7}"/>
          </ac:spMkLst>
        </pc:spChg>
        <pc:spChg chg="mod">
          <ac:chgData name="Zita Draper" userId="b063123c-f51f-481b-b99c-f574606c9ace" providerId="ADAL" clId="{EA731360-FF6A-4ACF-83D6-762F6683E7AA}" dt="2025-02-01T22:50:13.275" v="5273" actId="27636"/>
          <ac:spMkLst>
            <pc:docMk/>
            <pc:sldMk cId="40698525" sldId="370"/>
            <ac:spMk id="3" creationId="{8395CDC1-9EAC-C1BC-C369-BCA9FBC41170}"/>
          </ac:spMkLst>
        </pc:spChg>
      </pc:sldChg>
      <pc:sldChg chg="modSp mod">
        <pc:chgData name="Zita Draper" userId="b063123c-f51f-481b-b99c-f574606c9ace" providerId="ADAL" clId="{EA731360-FF6A-4ACF-83D6-762F6683E7AA}" dt="2025-02-01T22:47:15.353" v="5051" actId="313"/>
        <pc:sldMkLst>
          <pc:docMk/>
          <pc:sldMk cId="850599757" sldId="371"/>
        </pc:sldMkLst>
        <pc:spChg chg="mod">
          <ac:chgData name="Zita Draper" userId="b063123c-f51f-481b-b99c-f574606c9ace" providerId="ADAL" clId="{EA731360-FF6A-4ACF-83D6-762F6683E7AA}" dt="2025-02-01T22:47:15.353" v="5051" actId="313"/>
          <ac:spMkLst>
            <pc:docMk/>
            <pc:sldMk cId="850599757" sldId="371"/>
            <ac:spMk id="3" creationId="{E5C61BDC-3ED0-7824-3BD6-EB6BBD78A98F}"/>
          </ac:spMkLst>
        </pc:spChg>
      </pc:sldChg>
      <pc:sldChg chg="modSp mod modNotesTx">
        <pc:chgData name="Zita Draper" userId="b063123c-f51f-481b-b99c-f574606c9ace" providerId="ADAL" clId="{EA731360-FF6A-4ACF-83D6-762F6683E7AA}" dt="2025-02-01T22:43:29.889" v="4875" actId="20577"/>
        <pc:sldMkLst>
          <pc:docMk/>
          <pc:sldMk cId="24200352" sldId="373"/>
        </pc:sldMkLst>
        <pc:spChg chg="mod">
          <ac:chgData name="Zita Draper" userId="b063123c-f51f-481b-b99c-f574606c9ace" providerId="ADAL" clId="{EA731360-FF6A-4ACF-83D6-762F6683E7AA}" dt="2025-02-01T22:42:11.180" v="4713" actId="20577"/>
          <ac:spMkLst>
            <pc:docMk/>
            <pc:sldMk cId="24200352" sldId="373"/>
            <ac:spMk id="3" creationId="{3EFAAFD0-D96D-3CFB-57D5-9F860C643ABA}"/>
          </ac:spMkLst>
        </pc:spChg>
      </pc:sldChg>
      <pc:sldChg chg="modSp mod">
        <pc:chgData name="Zita Draper" userId="b063123c-f51f-481b-b99c-f574606c9ace" providerId="ADAL" clId="{EA731360-FF6A-4ACF-83D6-762F6683E7AA}" dt="2025-02-01T11:58:12.135" v="2198" actId="20577"/>
        <pc:sldMkLst>
          <pc:docMk/>
          <pc:sldMk cId="3274741691" sldId="388"/>
        </pc:sldMkLst>
        <pc:spChg chg="mod">
          <ac:chgData name="Zita Draper" userId="b063123c-f51f-481b-b99c-f574606c9ace" providerId="ADAL" clId="{EA731360-FF6A-4ACF-83D6-762F6683E7AA}" dt="2025-02-01T11:58:12.135" v="2198" actId="20577"/>
          <ac:spMkLst>
            <pc:docMk/>
            <pc:sldMk cId="3274741691" sldId="388"/>
            <ac:spMk id="3" creationId="{FE1C095C-648B-328B-2884-C60DBE14F6DA}"/>
          </ac:spMkLst>
        </pc:spChg>
      </pc:sldChg>
      <pc:sldChg chg="modNotesTx">
        <pc:chgData name="Zita Draper" userId="b063123c-f51f-481b-b99c-f574606c9ace" providerId="ADAL" clId="{EA731360-FF6A-4ACF-83D6-762F6683E7AA}" dt="2025-02-01T12:10:27.052" v="2519" actId="20577"/>
        <pc:sldMkLst>
          <pc:docMk/>
          <pc:sldMk cId="540020954" sldId="411"/>
        </pc:sldMkLst>
      </pc:sldChg>
      <pc:sldChg chg="del">
        <pc:chgData name="Zita Draper" userId="b063123c-f51f-481b-b99c-f574606c9ace" providerId="ADAL" clId="{EA731360-FF6A-4ACF-83D6-762F6683E7AA}" dt="2025-02-01T12:16:01.844" v="3165" actId="2696"/>
        <pc:sldMkLst>
          <pc:docMk/>
          <pc:sldMk cId="484232246" sldId="412"/>
        </pc:sldMkLst>
      </pc:sldChg>
      <pc:sldChg chg="modSp mod ord">
        <pc:chgData name="Zita Draper" userId="b063123c-f51f-481b-b99c-f574606c9ace" providerId="ADAL" clId="{EA731360-FF6A-4ACF-83D6-762F6683E7AA}" dt="2025-02-01T12:14:24.720" v="2949" actId="20577"/>
        <pc:sldMkLst>
          <pc:docMk/>
          <pc:sldMk cId="3188772941" sldId="413"/>
        </pc:sldMkLst>
        <pc:spChg chg="mod">
          <ac:chgData name="Zita Draper" userId="b063123c-f51f-481b-b99c-f574606c9ace" providerId="ADAL" clId="{EA731360-FF6A-4ACF-83D6-762F6683E7AA}" dt="2025-02-01T12:14:24.720" v="2949" actId="20577"/>
          <ac:spMkLst>
            <pc:docMk/>
            <pc:sldMk cId="3188772941" sldId="413"/>
            <ac:spMk id="3" creationId="{383BB61F-0766-83F6-E1B5-E8006E915708}"/>
          </ac:spMkLst>
        </pc:spChg>
      </pc:sldChg>
      <pc:sldChg chg="modSp mod modNotesTx">
        <pc:chgData name="Zita Draper" userId="b063123c-f51f-481b-b99c-f574606c9ace" providerId="ADAL" clId="{EA731360-FF6A-4ACF-83D6-762F6683E7AA}" dt="2025-02-01T23:08:52.724" v="5955" actId="20577"/>
        <pc:sldMkLst>
          <pc:docMk/>
          <pc:sldMk cId="1639786266" sldId="414"/>
        </pc:sldMkLst>
        <pc:spChg chg="mod">
          <ac:chgData name="Zita Draper" userId="b063123c-f51f-481b-b99c-f574606c9ace" providerId="ADAL" clId="{EA731360-FF6A-4ACF-83D6-762F6683E7AA}" dt="2025-02-01T23:08:52.724" v="5955" actId="20577"/>
          <ac:spMkLst>
            <pc:docMk/>
            <pc:sldMk cId="1639786266" sldId="414"/>
            <ac:spMk id="2" creationId="{4FD12C01-480D-5249-BD87-80D2C3608ADB}"/>
          </ac:spMkLst>
        </pc:spChg>
        <pc:spChg chg="mod">
          <ac:chgData name="Zita Draper" userId="b063123c-f51f-481b-b99c-f574606c9ace" providerId="ADAL" clId="{EA731360-FF6A-4ACF-83D6-762F6683E7AA}" dt="2025-02-01T12:17:12.008" v="3185" actId="27636"/>
          <ac:spMkLst>
            <pc:docMk/>
            <pc:sldMk cId="1639786266" sldId="414"/>
            <ac:spMk id="3" creationId="{7ED40836-966A-2609-F5EE-6A3E344D7AB2}"/>
          </ac:spMkLst>
        </pc:spChg>
      </pc:sldChg>
      <pc:sldChg chg="modSp mod modNotesTx">
        <pc:chgData name="Zita Draper" userId="b063123c-f51f-481b-b99c-f574606c9ace" providerId="ADAL" clId="{EA731360-FF6A-4ACF-83D6-762F6683E7AA}" dt="2025-02-01T23:28:24.636" v="6212" actId="20577"/>
        <pc:sldMkLst>
          <pc:docMk/>
          <pc:sldMk cId="3794869351" sldId="421"/>
        </pc:sldMkLst>
        <pc:spChg chg="mod">
          <ac:chgData name="Zita Draper" userId="b063123c-f51f-481b-b99c-f574606c9ace" providerId="ADAL" clId="{EA731360-FF6A-4ACF-83D6-762F6683E7AA}" dt="2025-02-01T23:28:24.636" v="6212" actId="20577"/>
          <ac:spMkLst>
            <pc:docMk/>
            <pc:sldMk cId="3794869351" sldId="421"/>
            <ac:spMk id="3" creationId="{E6E0CC47-7BB7-7B6D-90A8-A2F99DD9165C}"/>
          </ac:spMkLst>
        </pc:spChg>
      </pc:sldChg>
      <pc:sldChg chg="modSp mod modNotesTx">
        <pc:chgData name="Zita Draper" userId="b063123c-f51f-481b-b99c-f574606c9ace" providerId="ADAL" clId="{EA731360-FF6A-4ACF-83D6-762F6683E7AA}" dt="2025-02-01T23:31:05.354" v="6297" actId="20577"/>
        <pc:sldMkLst>
          <pc:docMk/>
          <pc:sldMk cId="2452130089" sldId="422"/>
        </pc:sldMkLst>
        <pc:spChg chg="mod">
          <ac:chgData name="Zita Draper" userId="b063123c-f51f-481b-b99c-f574606c9ace" providerId="ADAL" clId="{EA731360-FF6A-4ACF-83D6-762F6683E7AA}" dt="2025-02-01T12:17:34.360" v="3187" actId="20577"/>
          <ac:spMkLst>
            <pc:docMk/>
            <pc:sldMk cId="2452130089" sldId="422"/>
            <ac:spMk id="3" creationId="{0DB4EC56-4B2F-6DA9-8603-B06D7237E1DA}"/>
          </ac:spMkLst>
        </pc:spChg>
      </pc:sldChg>
      <pc:sldChg chg="modNotesTx">
        <pc:chgData name="Zita Draper" userId="b063123c-f51f-481b-b99c-f574606c9ace" providerId="ADAL" clId="{EA731360-FF6A-4ACF-83D6-762F6683E7AA}" dt="2025-02-01T23:32:30.284" v="6421" actId="20577"/>
        <pc:sldMkLst>
          <pc:docMk/>
          <pc:sldMk cId="1252989888" sldId="423"/>
        </pc:sldMkLst>
      </pc:sldChg>
      <pc:sldChg chg="modSp mod">
        <pc:chgData name="Zita Draper" userId="b063123c-f51f-481b-b99c-f574606c9ace" providerId="ADAL" clId="{EA731360-FF6A-4ACF-83D6-762F6683E7AA}" dt="2025-02-01T23:02:04.612" v="5648" actId="948"/>
        <pc:sldMkLst>
          <pc:docMk/>
          <pc:sldMk cId="913134341" sldId="425"/>
        </pc:sldMkLst>
        <pc:spChg chg="mod">
          <ac:chgData name="Zita Draper" userId="b063123c-f51f-481b-b99c-f574606c9ace" providerId="ADAL" clId="{EA731360-FF6A-4ACF-83D6-762F6683E7AA}" dt="2025-02-01T23:02:04.612" v="5648" actId="948"/>
          <ac:spMkLst>
            <pc:docMk/>
            <pc:sldMk cId="913134341" sldId="425"/>
            <ac:spMk id="3" creationId="{9D518109-FB8B-03F3-350A-551F45A6238F}"/>
          </ac:spMkLst>
        </pc:spChg>
      </pc:sldChg>
      <pc:sldChg chg="modSp mod modNotesTx">
        <pc:chgData name="Zita Draper" userId="b063123c-f51f-481b-b99c-f574606c9ace" providerId="ADAL" clId="{EA731360-FF6A-4ACF-83D6-762F6683E7AA}" dt="2025-02-01T22:58:53.050" v="5484" actId="20577"/>
        <pc:sldMkLst>
          <pc:docMk/>
          <pc:sldMk cId="3099854670" sldId="426"/>
        </pc:sldMkLst>
        <pc:spChg chg="mod">
          <ac:chgData name="Zita Draper" userId="b063123c-f51f-481b-b99c-f574606c9ace" providerId="ADAL" clId="{EA731360-FF6A-4ACF-83D6-762F6683E7AA}" dt="2025-02-01T22:58:48.879" v="5483" actId="20577"/>
          <ac:spMkLst>
            <pc:docMk/>
            <pc:sldMk cId="3099854670" sldId="426"/>
            <ac:spMk id="3" creationId="{C9E8C654-BB74-42AD-E111-B5E57BE63B54}"/>
          </ac:spMkLst>
        </pc:spChg>
      </pc:sldChg>
      <pc:sldChg chg="modSp mod">
        <pc:chgData name="Zita Draper" userId="b063123c-f51f-481b-b99c-f574606c9ace" providerId="ADAL" clId="{EA731360-FF6A-4ACF-83D6-762F6683E7AA}" dt="2025-02-01T22:53:35.913" v="5312" actId="5793"/>
        <pc:sldMkLst>
          <pc:docMk/>
          <pc:sldMk cId="3075568171" sldId="427"/>
        </pc:sldMkLst>
        <pc:spChg chg="mod">
          <ac:chgData name="Zita Draper" userId="b063123c-f51f-481b-b99c-f574606c9ace" providerId="ADAL" clId="{EA731360-FF6A-4ACF-83D6-762F6683E7AA}" dt="2025-02-01T22:53:35.913" v="5312" actId="5793"/>
          <ac:spMkLst>
            <pc:docMk/>
            <pc:sldMk cId="3075568171" sldId="427"/>
            <ac:spMk id="3" creationId="{8C714CF4-7322-18B9-E5BD-CA916238FD99}"/>
          </ac:spMkLst>
        </pc:spChg>
      </pc:sldChg>
      <pc:sldChg chg="modNotesTx">
        <pc:chgData name="Zita Draper" userId="b063123c-f51f-481b-b99c-f574606c9ace" providerId="ADAL" clId="{EA731360-FF6A-4ACF-83D6-762F6683E7AA}" dt="2025-02-01T23:06:04.009" v="5938" actId="20577"/>
        <pc:sldMkLst>
          <pc:docMk/>
          <pc:sldMk cId="4263414999" sldId="434"/>
        </pc:sldMkLst>
      </pc:sldChg>
      <pc:sldChg chg="modNotesTx">
        <pc:chgData name="Zita Draper" userId="b063123c-f51f-481b-b99c-f574606c9ace" providerId="ADAL" clId="{EA731360-FF6A-4ACF-83D6-762F6683E7AA}" dt="2025-02-01T23:04:42.651" v="5823" actId="20577"/>
        <pc:sldMkLst>
          <pc:docMk/>
          <pc:sldMk cId="3038651468" sldId="435"/>
        </pc:sldMkLst>
      </pc:sldChg>
      <pc:sldChg chg="modSp mod">
        <pc:chgData name="Zita Draper" userId="b063123c-f51f-481b-b99c-f574606c9ace" providerId="ADAL" clId="{EA731360-FF6A-4ACF-83D6-762F6683E7AA}" dt="2025-02-01T12:01:47.938" v="2232" actId="20577"/>
        <pc:sldMkLst>
          <pc:docMk/>
          <pc:sldMk cId="1513748332" sldId="459"/>
        </pc:sldMkLst>
        <pc:spChg chg="mod">
          <ac:chgData name="Zita Draper" userId="b063123c-f51f-481b-b99c-f574606c9ace" providerId="ADAL" clId="{EA731360-FF6A-4ACF-83D6-762F6683E7AA}" dt="2025-02-01T12:01:47.938" v="2232" actId="20577"/>
          <ac:spMkLst>
            <pc:docMk/>
            <pc:sldMk cId="1513748332" sldId="459"/>
            <ac:spMk id="2" creationId="{B57BF2B3-EB9A-03C6-88FF-F47D438C3CD9}"/>
          </ac:spMkLst>
        </pc:spChg>
      </pc:sldChg>
      <pc:sldChg chg="modSp mod modNotesTx">
        <pc:chgData name="Zita Draper" userId="b063123c-f51f-481b-b99c-f574606c9ace" providerId="ADAL" clId="{EA731360-FF6A-4ACF-83D6-762F6683E7AA}" dt="2025-02-01T11:46:21.930" v="1508" actId="20577"/>
        <pc:sldMkLst>
          <pc:docMk/>
          <pc:sldMk cId="2206799853" sldId="467"/>
        </pc:sldMkLst>
        <pc:spChg chg="mod">
          <ac:chgData name="Zita Draper" userId="b063123c-f51f-481b-b99c-f574606c9ace" providerId="ADAL" clId="{EA731360-FF6A-4ACF-83D6-762F6683E7AA}" dt="2025-02-01T11:44:21.749" v="1114" actId="20577"/>
          <ac:spMkLst>
            <pc:docMk/>
            <pc:sldMk cId="2206799853" sldId="467"/>
            <ac:spMk id="3" creationId="{6383B303-AEE9-DA5A-F26A-9DC6C413C48D}"/>
          </ac:spMkLst>
        </pc:spChg>
      </pc:sldChg>
      <pc:sldChg chg="modSp mod modNotesTx">
        <pc:chgData name="Zita Draper" userId="b063123c-f51f-481b-b99c-f574606c9ace" providerId="ADAL" clId="{EA731360-FF6A-4ACF-83D6-762F6683E7AA}" dt="2025-02-01T11:50:40.477" v="1557" actId="20577"/>
        <pc:sldMkLst>
          <pc:docMk/>
          <pc:sldMk cId="2344798514" sldId="472"/>
        </pc:sldMkLst>
        <pc:spChg chg="mod">
          <ac:chgData name="Zita Draper" userId="b063123c-f51f-481b-b99c-f574606c9ace" providerId="ADAL" clId="{EA731360-FF6A-4ACF-83D6-762F6683E7AA}" dt="2025-02-01T11:27:10.731" v="23" actId="115"/>
          <ac:spMkLst>
            <pc:docMk/>
            <pc:sldMk cId="2344798514" sldId="472"/>
            <ac:spMk id="2" creationId="{98E81A58-8E49-4FD3-BAAE-B5BF3A24200A}"/>
          </ac:spMkLst>
        </pc:spChg>
        <pc:spChg chg="mod">
          <ac:chgData name="Zita Draper" userId="b063123c-f51f-481b-b99c-f574606c9ace" providerId="ADAL" clId="{EA731360-FF6A-4ACF-83D6-762F6683E7AA}" dt="2025-02-01T11:50:14.164" v="1523" actId="20577"/>
          <ac:spMkLst>
            <pc:docMk/>
            <pc:sldMk cId="2344798514" sldId="472"/>
            <ac:spMk id="3" creationId="{CE02B9CF-BCEB-FAC2-EFDA-7590E4C93152}"/>
          </ac:spMkLst>
        </pc:spChg>
      </pc:sldChg>
      <pc:sldChg chg="modSp mod modNotesTx">
        <pc:chgData name="Zita Draper" userId="b063123c-f51f-481b-b99c-f574606c9ace" providerId="ADAL" clId="{EA731360-FF6A-4ACF-83D6-762F6683E7AA}" dt="2025-02-01T11:55:26.514" v="2114" actId="33524"/>
        <pc:sldMkLst>
          <pc:docMk/>
          <pc:sldMk cId="240758676" sldId="473"/>
        </pc:sldMkLst>
        <pc:spChg chg="mod">
          <ac:chgData name="Zita Draper" userId="b063123c-f51f-481b-b99c-f574606c9ace" providerId="ADAL" clId="{EA731360-FF6A-4ACF-83D6-762F6683E7AA}" dt="2025-02-01T11:53:36.766" v="1860" actId="20577"/>
          <ac:spMkLst>
            <pc:docMk/>
            <pc:sldMk cId="240758676" sldId="473"/>
            <ac:spMk id="3" creationId="{BC44E574-E521-E4D2-CD43-4C5ACEAE8C8A}"/>
          </ac:spMkLst>
        </pc:spChg>
      </pc:sldChg>
      <pc:sldChg chg="modNotesTx">
        <pc:chgData name="Zita Draper" userId="b063123c-f51f-481b-b99c-f574606c9ace" providerId="ADAL" clId="{EA731360-FF6A-4ACF-83D6-762F6683E7AA}" dt="2025-02-01T12:00:15.639" v="2229" actId="20577"/>
        <pc:sldMkLst>
          <pc:docMk/>
          <pc:sldMk cId="2196810183" sldId="474"/>
        </pc:sldMkLst>
      </pc:sldChg>
      <pc:sldChg chg="modSp mod modNotesTx">
        <pc:chgData name="Zita Draper" userId="b063123c-f51f-481b-b99c-f574606c9ace" providerId="ADAL" clId="{EA731360-FF6A-4ACF-83D6-762F6683E7AA}" dt="2025-02-01T11:52:15.115" v="1707" actId="27636"/>
        <pc:sldMkLst>
          <pc:docMk/>
          <pc:sldMk cId="2974120188" sldId="475"/>
        </pc:sldMkLst>
        <pc:spChg chg="mod">
          <ac:chgData name="Zita Draper" userId="b063123c-f51f-481b-b99c-f574606c9ace" providerId="ADAL" clId="{EA731360-FF6A-4ACF-83D6-762F6683E7AA}" dt="2025-02-01T11:52:15.115" v="1707" actId="27636"/>
          <ac:spMkLst>
            <pc:docMk/>
            <pc:sldMk cId="2974120188" sldId="475"/>
            <ac:spMk id="3" creationId="{323F9C73-0AB2-115D-A042-D2A619D2450A}"/>
          </ac:spMkLst>
        </pc:spChg>
      </pc:sldChg>
      <pc:sldChg chg="ord">
        <pc:chgData name="Zita Draper" userId="b063123c-f51f-481b-b99c-f574606c9ace" providerId="ADAL" clId="{EA731360-FF6A-4ACF-83D6-762F6683E7AA}" dt="2025-02-01T11:15:40.552" v="20"/>
        <pc:sldMkLst>
          <pc:docMk/>
          <pc:sldMk cId="3543541603" sldId="478"/>
        </pc:sldMkLst>
      </pc:sldChg>
      <pc:sldChg chg="modSp new mod">
        <pc:chgData name="Zita Draper" userId="b063123c-f51f-481b-b99c-f574606c9ace" providerId="ADAL" clId="{EA731360-FF6A-4ACF-83D6-762F6683E7AA}" dt="2025-02-01T11:36:35.708" v="268" actId="20577"/>
        <pc:sldMkLst>
          <pc:docMk/>
          <pc:sldMk cId="1244091783" sldId="482"/>
        </pc:sldMkLst>
        <pc:spChg chg="mod">
          <ac:chgData name="Zita Draper" userId="b063123c-f51f-481b-b99c-f574606c9ace" providerId="ADAL" clId="{EA731360-FF6A-4ACF-83D6-762F6683E7AA}" dt="2025-02-01T11:35:36.801" v="33" actId="20577"/>
          <ac:spMkLst>
            <pc:docMk/>
            <pc:sldMk cId="1244091783" sldId="482"/>
            <ac:spMk id="2" creationId="{D2AC67AE-742A-8469-CA43-3A1DF222DD8D}"/>
          </ac:spMkLst>
        </pc:spChg>
        <pc:spChg chg="mod">
          <ac:chgData name="Zita Draper" userId="b063123c-f51f-481b-b99c-f574606c9ace" providerId="ADAL" clId="{EA731360-FF6A-4ACF-83D6-762F6683E7AA}" dt="2025-02-01T11:36:35.708" v="268" actId="20577"/>
          <ac:spMkLst>
            <pc:docMk/>
            <pc:sldMk cId="1244091783" sldId="482"/>
            <ac:spMk id="3" creationId="{6E2264AA-BA20-4DD1-09E0-67F5C17E37D4}"/>
          </ac:spMkLst>
        </pc:spChg>
      </pc:sldChg>
      <pc:sldChg chg="delSp modSp new mod">
        <pc:chgData name="Zita Draper" userId="b063123c-f51f-481b-b99c-f574606c9ace" providerId="ADAL" clId="{EA731360-FF6A-4ACF-83D6-762F6683E7AA}" dt="2025-02-01T11:53:09.008" v="1846" actId="115"/>
        <pc:sldMkLst>
          <pc:docMk/>
          <pc:sldMk cId="3287365172" sldId="483"/>
        </pc:sldMkLst>
        <pc:spChg chg="mod">
          <ac:chgData name="Zita Draper" userId="b063123c-f51f-481b-b99c-f574606c9ace" providerId="ADAL" clId="{EA731360-FF6A-4ACF-83D6-762F6683E7AA}" dt="2025-02-01T11:53:09.008" v="1846" actId="115"/>
          <ac:spMkLst>
            <pc:docMk/>
            <pc:sldMk cId="3287365172" sldId="483"/>
            <ac:spMk id="2" creationId="{3C945742-B307-98B1-994C-4E17D7E9AD5E}"/>
          </ac:spMkLst>
        </pc:spChg>
        <pc:spChg chg="mod">
          <ac:chgData name="Zita Draper" userId="b063123c-f51f-481b-b99c-f574606c9ace" providerId="ADAL" clId="{EA731360-FF6A-4ACF-83D6-762F6683E7AA}" dt="2025-02-01T11:52:58.330" v="1838" actId="20577"/>
          <ac:spMkLst>
            <pc:docMk/>
            <pc:sldMk cId="3287365172" sldId="483"/>
            <ac:spMk id="3" creationId="{B1973183-F1CC-4383-037D-6484FECE7CF6}"/>
          </ac:spMkLst>
        </pc:spChg>
        <pc:spChg chg="del">
          <ac:chgData name="Zita Draper" userId="b063123c-f51f-481b-b99c-f574606c9ace" providerId="ADAL" clId="{EA731360-FF6A-4ACF-83D6-762F6683E7AA}" dt="2025-02-01T11:53:02.524" v="1839" actId="478"/>
          <ac:spMkLst>
            <pc:docMk/>
            <pc:sldMk cId="3287365172" sldId="483"/>
            <ac:spMk id="4" creationId="{0BA91094-A96A-707B-AB1E-5F1FD6BA82A7}"/>
          </ac:spMkLst>
        </pc:spChg>
      </pc:sldChg>
      <pc:sldChg chg="modSp new mod">
        <pc:chgData name="Zita Draper" userId="b063123c-f51f-481b-b99c-f574606c9ace" providerId="ADAL" clId="{EA731360-FF6A-4ACF-83D6-762F6683E7AA}" dt="2025-02-01T12:12:25.332" v="2695" actId="20577"/>
        <pc:sldMkLst>
          <pc:docMk/>
          <pc:sldMk cId="1469779035" sldId="484"/>
        </pc:sldMkLst>
        <pc:spChg chg="mod">
          <ac:chgData name="Zita Draper" userId="b063123c-f51f-481b-b99c-f574606c9ace" providerId="ADAL" clId="{EA731360-FF6A-4ACF-83D6-762F6683E7AA}" dt="2025-02-01T12:11:25.060" v="2576" actId="115"/>
          <ac:spMkLst>
            <pc:docMk/>
            <pc:sldMk cId="1469779035" sldId="484"/>
            <ac:spMk id="2" creationId="{1F4F73B1-9D63-8BDE-8D6F-2DD57A1517F0}"/>
          </ac:spMkLst>
        </pc:spChg>
        <pc:spChg chg="mod">
          <ac:chgData name="Zita Draper" userId="b063123c-f51f-481b-b99c-f574606c9ace" providerId="ADAL" clId="{EA731360-FF6A-4ACF-83D6-762F6683E7AA}" dt="2025-02-01T12:12:25.332" v="2695" actId="20577"/>
          <ac:spMkLst>
            <pc:docMk/>
            <pc:sldMk cId="1469779035" sldId="484"/>
            <ac:spMk id="3" creationId="{A54C0C03-4865-5B4D-06C4-2A1B7480D01B}"/>
          </ac:spMkLst>
        </pc:spChg>
      </pc:sldChg>
      <pc:sldChg chg="delSp modSp new mod">
        <pc:chgData name="Zita Draper" userId="b063123c-f51f-481b-b99c-f574606c9ace" providerId="ADAL" clId="{EA731360-FF6A-4ACF-83D6-762F6683E7AA}" dt="2025-02-01T12:15:48.653" v="3164" actId="478"/>
        <pc:sldMkLst>
          <pc:docMk/>
          <pc:sldMk cId="458834849" sldId="485"/>
        </pc:sldMkLst>
        <pc:spChg chg="mod">
          <ac:chgData name="Zita Draper" userId="b063123c-f51f-481b-b99c-f574606c9ace" providerId="ADAL" clId="{EA731360-FF6A-4ACF-83D6-762F6683E7AA}" dt="2025-02-01T12:14:38.349" v="2965" actId="115"/>
          <ac:spMkLst>
            <pc:docMk/>
            <pc:sldMk cId="458834849" sldId="485"/>
            <ac:spMk id="2" creationId="{827B8447-F6E1-6DB8-5FD7-D57ACB574190}"/>
          </ac:spMkLst>
        </pc:spChg>
        <pc:spChg chg="mod">
          <ac:chgData name="Zita Draper" userId="b063123c-f51f-481b-b99c-f574606c9ace" providerId="ADAL" clId="{EA731360-FF6A-4ACF-83D6-762F6683E7AA}" dt="2025-02-01T12:15:36.118" v="3163" actId="20577"/>
          <ac:spMkLst>
            <pc:docMk/>
            <pc:sldMk cId="458834849" sldId="485"/>
            <ac:spMk id="3" creationId="{3FD949E7-5AB2-397D-9482-EBC8ACD0945E}"/>
          </ac:spMkLst>
        </pc:spChg>
        <pc:spChg chg="del">
          <ac:chgData name="Zita Draper" userId="b063123c-f51f-481b-b99c-f574606c9ace" providerId="ADAL" clId="{EA731360-FF6A-4ACF-83D6-762F6683E7AA}" dt="2025-02-01T12:15:48.653" v="3164" actId="478"/>
          <ac:spMkLst>
            <pc:docMk/>
            <pc:sldMk cId="458834849" sldId="485"/>
            <ac:spMk id="4" creationId="{80CA830E-901E-9CC8-4A22-02B999B05A7D}"/>
          </ac:spMkLst>
        </pc:spChg>
      </pc:sldChg>
      <pc:sldChg chg="delSp modSp new mod modNotesTx">
        <pc:chgData name="Zita Draper" userId="b063123c-f51f-481b-b99c-f574606c9ace" providerId="ADAL" clId="{EA731360-FF6A-4ACF-83D6-762F6683E7AA}" dt="2025-02-01T22:26:57.541" v="4097" actId="20577"/>
        <pc:sldMkLst>
          <pc:docMk/>
          <pc:sldMk cId="3959907870" sldId="486"/>
        </pc:sldMkLst>
        <pc:spChg chg="mod">
          <ac:chgData name="Zita Draper" userId="b063123c-f51f-481b-b99c-f574606c9ace" providerId="ADAL" clId="{EA731360-FF6A-4ACF-83D6-762F6683E7AA}" dt="2025-02-01T22:25:14.198" v="3937" actId="122"/>
          <ac:spMkLst>
            <pc:docMk/>
            <pc:sldMk cId="3959907870" sldId="486"/>
            <ac:spMk id="2" creationId="{58AB8BED-5F63-FAD1-3E94-F643F99AD758}"/>
          </ac:spMkLst>
        </pc:spChg>
        <pc:spChg chg="mod">
          <ac:chgData name="Zita Draper" userId="b063123c-f51f-481b-b99c-f574606c9ace" providerId="ADAL" clId="{EA731360-FF6A-4ACF-83D6-762F6683E7AA}" dt="2025-02-01T22:26:00.431" v="4032" actId="20577"/>
          <ac:spMkLst>
            <pc:docMk/>
            <pc:sldMk cId="3959907870" sldId="486"/>
            <ac:spMk id="3" creationId="{FE164CC6-32CF-914B-E1B4-0B41B465A5EA}"/>
          </ac:spMkLst>
        </pc:spChg>
        <pc:spChg chg="del">
          <ac:chgData name="Zita Draper" userId="b063123c-f51f-481b-b99c-f574606c9ace" providerId="ADAL" clId="{EA731360-FF6A-4ACF-83D6-762F6683E7AA}" dt="2025-02-01T22:25:17.503" v="3938" actId="478"/>
          <ac:spMkLst>
            <pc:docMk/>
            <pc:sldMk cId="3959907870" sldId="486"/>
            <ac:spMk id="4" creationId="{9BC98584-125D-B20C-21EA-CAF20FF2B84B}"/>
          </ac:spMkLst>
        </pc:spChg>
      </pc:sldChg>
      <pc:sldChg chg="delSp modSp new mod">
        <pc:chgData name="Zita Draper" userId="b063123c-f51f-481b-b99c-f574606c9ace" providerId="ADAL" clId="{EA731360-FF6A-4ACF-83D6-762F6683E7AA}" dt="2025-02-01T22:45:12.287" v="4998" actId="20577"/>
        <pc:sldMkLst>
          <pc:docMk/>
          <pc:sldMk cId="502094535" sldId="487"/>
        </pc:sldMkLst>
        <pc:spChg chg="mod">
          <ac:chgData name="Zita Draper" userId="b063123c-f51f-481b-b99c-f574606c9ace" providerId="ADAL" clId="{EA731360-FF6A-4ACF-83D6-762F6683E7AA}" dt="2025-02-01T22:44:08.260" v="4895" actId="122"/>
          <ac:spMkLst>
            <pc:docMk/>
            <pc:sldMk cId="502094535" sldId="487"/>
            <ac:spMk id="2" creationId="{CFBBBB6B-4B2C-8983-D8B8-37D1F109383F}"/>
          </ac:spMkLst>
        </pc:spChg>
        <pc:spChg chg="mod">
          <ac:chgData name="Zita Draper" userId="b063123c-f51f-481b-b99c-f574606c9ace" providerId="ADAL" clId="{EA731360-FF6A-4ACF-83D6-762F6683E7AA}" dt="2025-02-01T22:45:12.287" v="4998" actId="20577"/>
          <ac:spMkLst>
            <pc:docMk/>
            <pc:sldMk cId="502094535" sldId="487"/>
            <ac:spMk id="3" creationId="{9A962630-9200-6DBF-F06D-96FE623C587E}"/>
          </ac:spMkLst>
        </pc:spChg>
        <pc:spChg chg="del">
          <ac:chgData name="Zita Draper" userId="b063123c-f51f-481b-b99c-f574606c9ace" providerId="ADAL" clId="{EA731360-FF6A-4ACF-83D6-762F6683E7AA}" dt="2025-02-01T22:44:00.371" v="4879" actId="478"/>
          <ac:spMkLst>
            <pc:docMk/>
            <pc:sldMk cId="502094535" sldId="487"/>
            <ac:spMk id="4" creationId="{97BC21A6-FB5F-C875-707A-6B78E15F11C5}"/>
          </ac:spMkLst>
        </pc:spChg>
      </pc:sldChg>
      <pc:sldChg chg="delSp modSp new mod">
        <pc:chgData name="Zita Draper" userId="b063123c-f51f-481b-b99c-f574606c9ace" providerId="ADAL" clId="{EA731360-FF6A-4ACF-83D6-762F6683E7AA}" dt="2025-02-01T23:00:29.180" v="5621" actId="20577"/>
        <pc:sldMkLst>
          <pc:docMk/>
          <pc:sldMk cId="3929881480" sldId="488"/>
        </pc:sldMkLst>
        <pc:spChg chg="mod">
          <ac:chgData name="Zita Draper" userId="b063123c-f51f-481b-b99c-f574606c9ace" providerId="ADAL" clId="{EA731360-FF6A-4ACF-83D6-762F6683E7AA}" dt="2025-02-01T22:59:01.153" v="5494" actId="20577"/>
          <ac:spMkLst>
            <pc:docMk/>
            <pc:sldMk cId="3929881480" sldId="488"/>
            <ac:spMk id="2" creationId="{E824CA6C-7A4C-EF47-D462-F8CB45F76583}"/>
          </ac:spMkLst>
        </pc:spChg>
        <pc:spChg chg="mod">
          <ac:chgData name="Zita Draper" userId="b063123c-f51f-481b-b99c-f574606c9ace" providerId="ADAL" clId="{EA731360-FF6A-4ACF-83D6-762F6683E7AA}" dt="2025-02-01T23:00:29.180" v="5621" actId="20577"/>
          <ac:spMkLst>
            <pc:docMk/>
            <pc:sldMk cId="3929881480" sldId="488"/>
            <ac:spMk id="3" creationId="{BAA16112-591E-DBC1-8F1E-1DAEAC3B7A60}"/>
          </ac:spMkLst>
        </pc:spChg>
        <pc:spChg chg="del">
          <ac:chgData name="Zita Draper" userId="b063123c-f51f-481b-b99c-f574606c9ace" providerId="ADAL" clId="{EA731360-FF6A-4ACF-83D6-762F6683E7AA}" dt="2025-02-01T22:59:05.038" v="5495" actId="478"/>
          <ac:spMkLst>
            <pc:docMk/>
            <pc:sldMk cId="3929881480" sldId="488"/>
            <ac:spMk id="4" creationId="{251B2400-BB2B-2F95-A6D5-1C691A99FBCF}"/>
          </ac:spMkLst>
        </pc:spChg>
      </pc:sldChg>
      <pc:sldChg chg="modSp new mod">
        <pc:chgData name="Zita Draper" userId="b063123c-f51f-481b-b99c-f574606c9ace" providerId="ADAL" clId="{EA731360-FF6A-4ACF-83D6-762F6683E7AA}" dt="2025-02-01T23:29:03.913" v="6220" actId="20577"/>
        <pc:sldMkLst>
          <pc:docMk/>
          <pc:sldMk cId="622267672" sldId="489"/>
        </pc:sldMkLst>
        <pc:spChg chg="mod">
          <ac:chgData name="Zita Draper" userId="b063123c-f51f-481b-b99c-f574606c9ace" providerId="ADAL" clId="{EA731360-FF6A-4ACF-83D6-762F6683E7AA}" dt="2025-02-01T23:28:00.067" v="6173" actId="115"/>
          <ac:spMkLst>
            <pc:docMk/>
            <pc:sldMk cId="622267672" sldId="489"/>
            <ac:spMk id="2" creationId="{EB286643-EDFD-80CD-F04C-CD17CDD1C75B}"/>
          </ac:spMkLst>
        </pc:spChg>
        <pc:spChg chg="mod">
          <ac:chgData name="Zita Draper" userId="b063123c-f51f-481b-b99c-f574606c9ace" providerId="ADAL" clId="{EA731360-FF6A-4ACF-83D6-762F6683E7AA}" dt="2025-02-01T23:29:03.913" v="6220" actId="20577"/>
          <ac:spMkLst>
            <pc:docMk/>
            <pc:sldMk cId="622267672" sldId="489"/>
            <ac:spMk id="3" creationId="{D8C4AC2C-358F-18AD-AA98-BC40248DD7D2}"/>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B4AE3B6-57C0-4339-85AF-9C7DC1041347}"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BC767F8F-582D-4AC6-B1D1-4E8405395B8C}">
      <dgm:prSet/>
      <dgm:spPr/>
      <dgm:t>
        <a:bodyPr/>
        <a:lstStyle/>
        <a:p>
          <a:r>
            <a:rPr lang="en-GB" dirty="0"/>
            <a:t>House of Commons and House of Lords. </a:t>
          </a:r>
          <a:endParaRPr lang="en-US" dirty="0"/>
        </a:p>
      </dgm:t>
    </dgm:pt>
    <dgm:pt modelId="{8367B288-5CF1-4F74-B8EA-CA35A0469789}" type="parTrans" cxnId="{D9FB83FA-A0C0-4A94-B6C3-B475E294F999}">
      <dgm:prSet/>
      <dgm:spPr/>
      <dgm:t>
        <a:bodyPr/>
        <a:lstStyle/>
        <a:p>
          <a:endParaRPr lang="en-US"/>
        </a:p>
      </dgm:t>
    </dgm:pt>
    <dgm:pt modelId="{A0323545-487A-466F-8721-79A9F59F5B14}" type="sibTrans" cxnId="{D9FB83FA-A0C0-4A94-B6C3-B475E294F999}">
      <dgm:prSet/>
      <dgm:spPr/>
      <dgm:t>
        <a:bodyPr/>
        <a:lstStyle/>
        <a:p>
          <a:endParaRPr lang="en-US"/>
        </a:p>
      </dgm:t>
    </dgm:pt>
    <dgm:pt modelId="{510E6F47-AC38-454D-94CE-9C303823A2A3}">
      <dgm:prSet/>
      <dgm:spPr/>
      <dgm:t>
        <a:bodyPr/>
        <a:lstStyle/>
        <a:p>
          <a:r>
            <a:rPr lang="en-GB"/>
            <a:t>Both have different roles. </a:t>
          </a:r>
          <a:endParaRPr lang="en-US"/>
        </a:p>
      </dgm:t>
    </dgm:pt>
    <dgm:pt modelId="{736494E3-68FD-4CDC-A137-72F9004284FB}" type="parTrans" cxnId="{DE07EE36-4B92-4D6F-9655-BA34DA0DD485}">
      <dgm:prSet/>
      <dgm:spPr/>
      <dgm:t>
        <a:bodyPr/>
        <a:lstStyle/>
        <a:p>
          <a:endParaRPr lang="en-US"/>
        </a:p>
      </dgm:t>
    </dgm:pt>
    <dgm:pt modelId="{C534B8BB-8AB7-4BCD-A4A0-A7FF91B124BA}" type="sibTrans" cxnId="{DE07EE36-4B92-4D6F-9655-BA34DA0DD485}">
      <dgm:prSet/>
      <dgm:spPr/>
      <dgm:t>
        <a:bodyPr/>
        <a:lstStyle/>
        <a:p>
          <a:endParaRPr lang="en-US"/>
        </a:p>
      </dgm:t>
    </dgm:pt>
    <dgm:pt modelId="{E0D57750-7998-4ED2-B483-A07D66B87BCF}">
      <dgm:prSet/>
      <dgm:spPr/>
      <dgm:t>
        <a:bodyPr/>
        <a:lstStyle/>
        <a:p>
          <a:r>
            <a:rPr lang="en-GB"/>
            <a:t>Both are elected differently. </a:t>
          </a:r>
          <a:endParaRPr lang="en-US"/>
        </a:p>
      </dgm:t>
    </dgm:pt>
    <dgm:pt modelId="{D80EEAFC-37D2-4C85-B1D9-001F1DE23B76}" type="parTrans" cxnId="{09CA2886-4586-4018-8A86-6DC233A9EFDD}">
      <dgm:prSet/>
      <dgm:spPr/>
      <dgm:t>
        <a:bodyPr/>
        <a:lstStyle/>
        <a:p>
          <a:endParaRPr lang="en-US"/>
        </a:p>
      </dgm:t>
    </dgm:pt>
    <dgm:pt modelId="{0CB0FE1A-7494-46B9-853F-259310C00275}" type="sibTrans" cxnId="{09CA2886-4586-4018-8A86-6DC233A9EFDD}">
      <dgm:prSet/>
      <dgm:spPr/>
      <dgm:t>
        <a:bodyPr/>
        <a:lstStyle/>
        <a:p>
          <a:endParaRPr lang="en-US"/>
        </a:p>
      </dgm:t>
    </dgm:pt>
    <dgm:pt modelId="{F149E502-6CE3-437C-BD5C-E131F93DE50C}" type="pres">
      <dgm:prSet presAssocID="{5B4AE3B6-57C0-4339-85AF-9C7DC1041347}" presName="linear" presStyleCnt="0">
        <dgm:presLayoutVars>
          <dgm:animLvl val="lvl"/>
          <dgm:resizeHandles val="exact"/>
        </dgm:presLayoutVars>
      </dgm:prSet>
      <dgm:spPr/>
    </dgm:pt>
    <dgm:pt modelId="{BB9CC1BC-951D-4F9D-AB64-EB116A011E20}" type="pres">
      <dgm:prSet presAssocID="{BC767F8F-582D-4AC6-B1D1-4E8405395B8C}" presName="parentText" presStyleLbl="node1" presStyleIdx="0" presStyleCnt="3">
        <dgm:presLayoutVars>
          <dgm:chMax val="0"/>
          <dgm:bulletEnabled val="1"/>
        </dgm:presLayoutVars>
      </dgm:prSet>
      <dgm:spPr/>
    </dgm:pt>
    <dgm:pt modelId="{308D65D4-57A6-4BA4-AD73-4CB27256A0CA}" type="pres">
      <dgm:prSet presAssocID="{A0323545-487A-466F-8721-79A9F59F5B14}" presName="spacer" presStyleCnt="0"/>
      <dgm:spPr/>
    </dgm:pt>
    <dgm:pt modelId="{E9EB2AF1-C1B6-492C-A549-98D406ABD5B1}" type="pres">
      <dgm:prSet presAssocID="{510E6F47-AC38-454D-94CE-9C303823A2A3}" presName="parentText" presStyleLbl="node1" presStyleIdx="1" presStyleCnt="3">
        <dgm:presLayoutVars>
          <dgm:chMax val="0"/>
          <dgm:bulletEnabled val="1"/>
        </dgm:presLayoutVars>
      </dgm:prSet>
      <dgm:spPr/>
    </dgm:pt>
    <dgm:pt modelId="{6565BCBD-D59C-4828-A024-4C927BF519A9}" type="pres">
      <dgm:prSet presAssocID="{C534B8BB-8AB7-4BCD-A4A0-A7FF91B124BA}" presName="spacer" presStyleCnt="0"/>
      <dgm:spPr/>
    </dgm:pt>
    <dgm:pt modelId="{5562016C-B363-4A9D-94AD-77167287222F}" type="pres">
      <dgm:prSet presAssocID="{E0D57750-7998-4ED2-B483-A07D66B87BCF}" presName="parentText" presStyleLbl="node1" presStyleIdx="2" presStyleCnt="3">
        <dgm:presLayoutVars>
          <dgm:chMax val="0"/>
          <dgm:bulletEnabled val="1"/>
        </dgm:presLayoutVars>
      </dgm:prSet>
      <dgm:spPr/>
    </dgm:pt>
  </dgm:ptLst>
  <dgm:cxnLst>
    <dgm:cxn modelId="{7FC8F228-3A8E-417D-A76E-7CA2720B26C4}" type="presOf" srcId="{5B4AE3B6-57C0-4339-85AF-9C7DC1041347}" destId="{F149E502-6CE3-437C-BD5C-E131F93DE50C}" srcOrd="0" destOrd="0" presId="urn:microsoft.com/office/officeart/2005/8/layout/vList2"/>
    <dgm:cxn modelId="{DE07EE36-4B92-4D6F-9655-BA34DA0DD485}" srcId="{5B4AE3B6-57C0-4339-85AF-9C7DC1041347}" destId="{510E6F47-AC38-454D-94CE-9C303823A2A3}" srcOrd="1" destOrd="0" parTransId="{736494E3-68FD-4CDC-A137-72F9004284FB}" sibTransId="{C534B8BB-8AB7-4BCD-A4A0-A7FF91B124BA}"/>
    <dgm:cxn modelId="{9139B93B-FD62-45B5-85CE-F98A1B011959}" type="presOf" srcId="{BC767F8F-582D-4AC6-B1D1-4E8405395B8C}" destId="{BB9CC1BC-951D-4F9D-AB64-EB116A011E20}" srcOrd="0" destOrd="0" presId="urn:microsoft.com/office/officeart/2005/8/layout/vList2"/>
    <dgm:cxn modelId="{09CA2886-4586-4018-8A86-6DC233A9EFDD}" srcId="{5B4AE3B6-57C0-4339-85AF-9C7DC1041347}" destId="{E0D57750-7998-4ED2-B483-A07D66B87BCF}" srcOrd="2" destOrd="0" parTransId="{D80EEAFC-37D2-4C85-B1D9-001F1DE23B76}" sibTransId="{0CB0FE1A-7494-46B9-853F-259310C00275}"/>
    <dgm:cxn modelId="{734A2999-2FF4-4234-9F03-2EDC2DCD9719}" type="presOf" srcId="{E0D57750-7998-4ED2-B483-A07D66B87BCF}" destId="{5562016C-B363-4A9D-94AD-77167287222F}" srcOrd="0" destOrd="0" presId="urn:microsoft.com/office/officeart/2005/8/layout/vList2"/>
    <dgm:cxn modelId="{533AE2CF-AA50-4CC8-8568-EF44AE726C52}" type="presOf" srcId="{510E6F47-AC38-454D-94CE-9C303823A2A3}" destId="{E9EB2AF1-C1B6-492C-A549-98D406ABD5B1}" srcOrd="0" destOrd="0" presId="urn:microsoft.com/office/officeart/2005/8/layout/vList2"/>
    <dgm:cxn modelId="{D9FB83FA-A0C0-4A94-B6C3-B475E294F999}" srcId="{5B4AE3B6-57C0-4339-85AF-9C7DC1041347}" destId="{BC767F8F-582D-4AC6-B1D1-4E8405395B8C}" srcOrd="0" destOrd="0" parTransId="{8367B288-5CF1-4F74-B8EA-CA35A0469789}" sibTransId="{A0323545-487A-466F-8721-79A9F59F5B14}"/>
    <dgm:cxn modelId="{6EBE9FAD-FE0B-4F1B-9FAD-5D0400AA4535}" type="presParOf" srcId="{F149E502-6CE3-437C-BD5C-E131F93DE50C}" destId="{BB9CC1BC-951D-4F9D-AB64-EB116A011E20}" srcOrd="0" destOrd="0" presId="urn:microsoft.com/office/officeart/2005/8/layout/vList2"/>
    <dgm:cxn modelId="{432D6B72-0274-4777-813D-3C7C144F69CD}" type="presParOf" srcId="{F149E502-6CE3-437C-BD5C-E131F93DE50C}" destId="{308D65D4-57A6-4BA4-AD73-4CB27256A0CA}" srcOrd="1" destOrd="0" presId="urn:microsoft.com/office/officeart/2005/8/layout/vList2"/>
    <dgm:cxn modelId="{A7A8881F-8A92-4CC8-94DE-A1506C775BD1}" type="presParOf" srcId="{F149E502-6CE3-437C-BD5C-E131F93DE50C}" destId="{E9EB2AF1-C1B6-492C-A549-98D406ABD5B1}" srcOrd="2" destOrd="0" presId="urn:microsoft.com/office/officeart/2005/8/layout/vList2"/>
    <dgm:cxn modelId="{749DB5C3-7892-46DB-B91B-369F5B5D3653}" type="presParOf" srcId="{F149E502-6CE3-437C-BD5C-E131F93DE50C}" destId="{6565BCBD-D59C-4828-A024-4C927BF519A9}" srcOrd="3" destOrd="0" presId="urn:microsoft.com/office/officeart/2005/8/layout/vList2"/>
    <dgm:cxn modelId="{0ED7995E-7E8C-4484-ABBB-309607002998}" type="presParOf" srcId="{F149E502-6CE3-437C-BD5C-E131F93DE50C}" destId="{5562016C-B363-4A9D-94AD-77167287222F}"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343431D-8887-4D22-AF98-7C58CF8392BB}"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B9DCAD61-496D-4C15-A684-F9956DD570BE}">
      <dgm:prSet/>
      <dgm:spPr/>
      <dgm:t>
        <a:bodyPr/>
        <a:lstStyle/>
        <a:p>
          <a:r>
            <a:rPr lang="en-GB" baseline="0"/>
            <a:t>650 MP’S. </a:t>
          </a:r>
          <a:endParaRPr lang="en-US"/>
        </a:p>
      </dgm:t>
    </dgm:pt>
    <dgm:pt modelId="{431BC299-BF35-4C6A-9E87-CD1A74EF91DD}" type="parTrans" cxnId="{D1604250-05C4-4599-A5E2-C6D4AC25AB2C}">
      <dgm:prSet/>
      <dgm:spPr/>
      <dgm:t>
        <a:bodyPr/>
        <a:lstStyle/>
        <a:p>
          <a:endParaRPr lang="en-US"/>
        </a:p>
      </dgm:t>
    </dgm:pt>
    <dgm:pt modelId="{29E6429A-BC59-45D7-BADB-B6F831BBD60A}" type="sibTrans" cxnId="{D1604250-05C4-4599-A5E2-C6D4AC25AB2C}">
      <dgm:prSet/>
      <dgm:spPr/>
      <dgm:t>
        <a:bodyPr/>
        <a:lstStyle/>
        <a:p>
          <a:endParaRPr lang="en-US"/>
        </a:p>
      </dgm:t>
    </dgm:pt>
    <dgm:pt modelId="{CFD97B3C-E3CD-405D-9F02-24D4257E9AC2}">
      <dgm:prSet/>
      <dgm:spPr/>
      <dgm:t>
        <a:bodyPr/>
        <a:lstStyle/>
        <a:p>
          <a:r>
            <a:rPr lang="en-GB" baseline="0"/>
            <a:t>Each from different constituencies. </a:t>
          </a:r>
          <a:endParaRPr lang="en-US"/>
        </a:p>
      </dgm:t>
    </dgm:pt>
    <dgm:pt modelId="{DAA4B438-2A53-45A2-AC06-EAEF727FE9E1}" type="parTrans" cxnId="{ED9672C1-B3DE-43E4-9903-D48E86B00495}">
      <dgm:prSet/>
      <dgm:spPr/>
      <dgm:t>
        <a:bodyPr/>
        <a:lstStyle/>
        <a:p>
          <a:endParaRPr lang="en-US"/>
        </a:p>
      </dgm:t>
    </dgm:pt>
    <dgm:pt modelId="{8BFA563F-BD2E-43B6-9449-B02F9BFDC412}" type="sibTrans" cxnId="{ED9672C1-B3DE-43E4-9903-D48E86B00495}">
      <dgm:prSet/>
      <dgm:spPr/>
      <dgm:t>
        <a:bodyPr/>
        <a:lstStyle/>
        <a:p>
          <a:endParaRPr lang="en-US"/>
        </a:p>
      </dgm:t>
    </dgm:pt>
    <dgm:pt modelId="{868C65B0-7992-4AD3-9183-242B821DA0CE}">
      <dgm:prSet/>
      <dgm:spPr/>
      <dgm:t>
        <a:bodyPr/>
        <a:lstStyle/>
        <a:p>
          <a:r>
            <a:rPr lang="en-GB" baseline="0"/>
            <a:t>First past the post – elect MP to represent in parliament. </a:t>
          </a:r>
          <a:endParaRPr lang="en-US"/>
        </a:p>
      </dgm:t>
    </dgm:pt>
    <dgm:pt modelId="{BDEF555C-16F1-4366-B349-FEAC86FAB3FA}" type="parTrans" cxnId="{748D8F0D-E763-4E84-AC05-65A4658F6161}">
      <dgm:prSet/>
      <dgm:spPr/>
      <dgm:t>
        <a:bodyPr/>
        <a:lstStyle/>
        <a:p>
          <a:endParaRPr lang="en-US"/>
        </a:p>
      </dgm:t>
    </dgm:pt>
    <dgm:pt modelId="{1E15F59C-6388-4DC2-B25B-14B8C7948302}" type="sibTrans" cxnId="{748D8F0D-E763-4E84-AC05-65A4658F6161}">
      <dgm:prSet/>
      <dgm:spPr/>
      <dgm:t>
        <a:bodyPr/>
        <a:lstStyle/>
        <a:p>
          <a:endParaRPr lang="en-US"/>
        </a:p>
      </dgm:t>
    </dgm:pt>
    <dgm:pt modelId="{55ED9376-BF28-4064-BC1E-1327497FBBF9}">
      <dgm:prSet/>
      <dgm:spPr/>
      <dgm:t>
        <a:bodyPr/>
        <a:lstStyle/>
        <a:p>
          <a:r>
            <a:rPr lang="en-GB" baseline="0"/>
            <a:t>Fixed term Parliaments Act 2011- Every 5 years. </a:t>
          </a:r>
          <a:endParaRPr lang="en-US"/>
        </a:p>
      </dgm:t>
    </dgm:pt>
    <dgm:pt modelId="{6708FA2A-3767-41A3-B20A-7D4EF1C5C90A}" type="parTrans" cxnId="{665A4B5D-A3A5-4526-9DD8-D9CBE1E12C6D}">
      <dgm:prSet/>
      <dgm:spPr/>
      <dgm:t>
        <a:bodyPr/>
        <a:lstStyle/>
        <a:p>
          <a:endParaRPr lang="en-US"/>
        </a:p>
      </dgm:t>
    </dgm:pt>
    <dgm:pt modelId="{ED626B9E-42C5-4294-B323-DF185C12260A}" type="sibTrans" cxnId="{665A4B5D-A3A5-4526-9DD8-D9CBE1E12C6D}">
      <dgm:prSet/>
      <dgm:spPr/>
      <dgm:t>
        <a:bodyPr/>
        <a:lstStyle/>
        <a:p>
          <a:endParaRPr lang="en-US"/>
        </a:p>
      </dgm:t>
    </dgm:pt>
    <dgm:pt modelId="{95A5FAE6-5E38-4852-9472-F45658857A61}">
      <dgm:prSet/>
      <dgm:spPr/>
      <dgm:t>
        <a:bodyPr/>
        <a:lstStyle/>
        <a:p>
          <a:r>
            <a:rPr lang="en-GB" baseline="0"/>
            <a:t>S.2 May be earlier if 2/3 or more vote in favour. </a:t>
          </a:r>
          <a:endParaRPr lang="en-US"/>
        </a:p>
      </dgm:t>
    </dgm:pt>
    <dgm:pt modelId="{A1B5F137-F18C-4D8C-9FFC-C7491675A711}" type="parTrans" cxnId="{4E4447B8-E4E5-4B88-AD3E-ACCC09D58091}">
      <dgm:prSet/>
      <dgm:spPr/>
      <dgm:t>
        <a:bodyPr/>
        <a:lstStyle/>
        <a:p>
          <a:endParaRPr lang="en-US"/>
        </a:p>
      </dgm:t>
    </dgm:pt>
    <dgm:pt modelId="{EF485000-B0A6-4B44-9497-43820E24CFA5}" type="sibTrans" cxnId="{4E4447B8-E4E5-4B88-AD3E-ACCC09D58091}">
      <dgm:prSet/>
      <dgm:spPr/>
      <dgm:t>
        <a:bodyPr/>
        <a:lstStyle/>
        <a:p>
          <a:endParaRPr lang="en-US"/>
        </a:p>
      </dgm:t>
    </dgm:pt>
    <dgm:pt modelId="{FF9BB54B-1CB8-4AD6-8225-FE461E0FB2C2}">
      <dgm:prSet/>
      <dgm:spPr/>
      <dgm:t>
        <a:bodyPr/>
        <a:lstStyle/>
        <a:p>
          <a:r>
            <a:rPr lang="en-GB" baseline="0"/>
            <a:t>By election – MP dies, so another is appointed in their place. </a:t>
          </a:r>
          <a:endParaRPr lang="en-US"/>
        </a:p>
      </dgm:t>
    </dgm:pt>
    <dgm:pt modelId="{AB9A29C9-9C61-4C8D-B947-F3924907E58E}" type="parTrans" cxnId="{C325A5A7-2D4B-4D81-A080-7123015F794F}">
      <dgm:prSet/>
      <dgm:spPr/>
      <dgm:t>
        <a:bodyPr/>
        <a:lstStyle/>
        <a:p>
          <a:endParaRPr lang="en-US"/>
        </a:p>
      </dgm:t>
    </dgm:pt>
    <dgm:pt modelId="{E396FED3-2CA5-45A4-A3E5-37CB67350895}" type="sibTrans" cxnId="{C325A5A7-2D4B-4D81-A080-7123015F794F}">
      <dgm:prSet/>
      <dgm:spPr/>
      <dgm:t>
        <a:bodyPr/>
        <a:lstStyle/>
        <a:p>
          <a:endParaRPr lang="en-US"/>
        </a:p>
      </dgm:t>
    </dgm:pt>
    <dgm:pt modelId="{52DFB772-8ADE-420E-8121-FDD3C72ED93B}" type="pres">
      <dgm:prSet presAssocID="{3343431D-8887-4D22-AF98-7C58CF8392BB}" presName="vert0" presStyleCnt="0">
        <dgm:presLayoutVars>
          <dgm:dir/>
          <dgm:animOne val="branch"/>
          <dgm:animLvl val="lvl"/>
        </dgm:presLayoutVars>
      </dgm:prSet>
      <dgm:spPr/>
    </dgm:pt>
    <dgm:pt modelId="{DC00EB32-28A5-4466-9548-EBC17C8435F9}" type="pres">
      <dgm:prSet presAssocID="{B9DCAD61-496D-4C15-A684-F9956DD570BE}" presName="thickLine" presStyleLbl="alignNode1" presStyleIdx="0" presStyleCnt="6"/>
      <dgm:spPr/>
    </dgm:pt>
    <dgm:pt modelId="{F1E9FD56-7307-48A1-8C03-8B86940EED24}" type="pres">
      <dgm:prSet presAssocID="{B9DCAD61-496D-4C15-A684-F9956DD570BE}" presName="horz1" presStyleCnt="0"/>
      <dgm:spPr/>
    </dgm:pt>
    <dgm:pt modelId="{76F54021-0F85-44C3-AB86-332A8B5B5934}" type="pres">
      <dgm:prSet presAssocID="{B9DCAD61-496D-4C15-A684-F9956DD570BE}" presName="tx1" presStyleLbl="revTx" presStyleIdx="0" presStyleCnt="6"/>
      <dgm:spPr/>
    </dgm:pt>
    <dgm:pt modelId="{E6026D8D-26BC-45AE-9639-B0BEB5EC5DF9}" type="pres">
      <dgm:prSet presAssocID="{B9DCAD61-496D-4C15-A684-F9956DD570BE}" presName="vert1" presStyleCnt="0"/>
      <dgm:spPr/>
    </dgm:pt>
    <dgm:pt modelId="{EB8114B6-4A95-4D4F-90A2-1F3F4B666897}" type="pres">
      <dgm:prSet presAssocID="{CFD97B3C-E3CD-405D-9F02-24D4257E9AC2}" presName="thickLine" presStyleLbl="alignNode1" presStyleIdx="1" presStyleCnt="6"/>
      <dgm:spPr/>
    </dgm:pt>
    <dgm:pt modelId="{ED1C12C8-520C-49DC-97AA-E4337BCBEDF2}" type="pres">
      <dgm:prSet presAssocID="{CFD97B3C-E3CD-405D-9F02-24D4257E9AC2}" presName="horz1" presStyleCnt="0"/>
      <dgm:spPr/>
    </dgm:pt>
    <dgm:pt modelId="{B7667177-ED91-4F2E-8A9D-3C08D6B5ED82}" type="pres">
      <dgm:prSet presAssocID="{CFD97B3C-E3CD-405D-9F02-24D4257E9AC2}" presName="tx1" presStyleLbl="revTx" presStyleIdx="1" presStyleCnt="6"/>
      <dgm:spPr/>
    </dgm:pt>
    <dgm:pt modelId="{3DF18B83-2CBE-4313-90C1-4B09FC4DD9AC}" type="pres">
      <dgm:prSet presAssocID="{CFD97B3C-E3CD-405D-9F02-24D4257E9AC2}" presName="vert1" presStyleCnt="0"/>
      <dgm:spPr/>
    </dgm:pt>
    <dgm:pt modelId="{118362EC-D0FF-4888-B615-C6F679D985A4}" type="pres">
      <dgm:prSet presAssocID="{868C65B0-7992-4AD3-9183-242B821DA0CE}" presName="thickLine" presStyleLbl="alignNode1" presStyleIdx="2" presStyleCnt="6"/>
      <dgm:spPr/>
    </dgm:pt>
    <dgm:pt modelId="{A7F55D90-17CD-4A3C-9971-BB27661C5C47}" type="pres">
      <dgm:prSet presAssocID="{868C65B0-7992-4AD3-9183-242B821DA0CE}" presName="horz1" presStyleCnt="0"/>
      <dgm:spPr/>
    </dgm:pt>
    <dgm:pt modelId="{C6F69B7C-00CA-4D10-8DFA-6F081DEB3A1C}" type="pres">
      <dgm:prSet presAssocID="{868C65B0-7992-4AD3-9183-242B821DA0CE}" presName="tx1" presStyleLbl="revTx" presStyleIdx="2" presStyleCnt="6"/>
      <dgm:spPr/>
    </dgm:pt>
    <dgm:pt modelId="{CD7F97BD-1169-467E-90A2-D5DD984D8DE6}" type="pres">
      <dgm:prSet presAssocID="{868C65B0-7992-4AD3-9183-242B821DA0CE}" presName="vert1" presStyleCnt="0"/>
      <dgm:spPr/>
    </dgm:pt>
    <dgm:pt modelId="{13783CA0-AD0E-466C-B23C-B6BEB277D786}" type="pres">
      <dgm:prSet presAssocID="{55ED9376-BF28-4064-BC1E-1327497FBBF9}" presName="thickLine" presStyleLbl="alignNode1" presStyleIdx="3" presStyleCnt="6"/>
      <dgm:spPr/>
    </dgm:pt>
    <dgm:pt modelId="{2C73D420-ABC1-448D-B142-5851404BBCFC}" type="pres">
      <dgm:prSet presAssocID="{55ED9376-BF28-4064-BC1E-1327497FBBF9}" presName="horz1" presStyleCnt="0"/>
      <dgm:spPr/>
    </dgm:pt>
    <dgm:pt modelId="{698D2C2E-736E-4D0C-B50A-7987AFCB0AA1}" type="pres">
      <dgm:prSet presAssocID="{55ED9376-BF28-4064-BC1E-1327497FBBF9}" presName="tx1" presStyleLbl="revTx" presStyleIdx="3" presStyleCnt="6"/>
      <dgm:spPr/>
    </dgm:pt>
    <dgm:pt modelId="{D848B7CD-B0E1-4E96-A5CF-03CB42626CA4}" type="pres">
      <dgm:prSet presAssocID="{55ED9376-BF28-4064-BC1E-1327497FBBF9}" presName="vert1" presStyleCnt="0"/>
      <dgm:spPr/>
    </dgm:pt>
    <dgm:pt modelId="{9A9C2CCC-90DA-45BE-B793-ECF1F820EEDE}" type="pres">
      <dgm:prSet presAssocID="{95A5FAE6-5E38-4852-9472-F45658857A61}" presName="thickLine" presStyleLbl="alignNode1" presStyleIdx="4" presStyleCnt="6"/>
      <dgm:spPr/>
    </dgm:pt>
    <dgm:pt modelId="{A60189B9-00E4-431F-90E7-780A90D6E54E}" type="pres">
      <dgm:prSet presAssocID="{95A5FAE6-5E38-4852-9472-F45658857A61}" presName="horz1" presStyleCnt="0"/>
      <dgm:spPr/>
    </dgm:pt>
    <dgm:pt modelId="{E998AFD3-1E40-4143-BD91-BEA87856DE1F}" type="pres">
      <dgm:prSet presAssocID="{95A5FAE6-5E38-4852-9472-F45658857A61}" presName="tx1" presStyleLbl="revTx" presStyleIdx="4" presStyleCnt="6"/>
      <dgm:spPr/>
    </dgm:pt>
    <dgm:pt modelId="{DE55F290-B4D2-4B6E-8321-29037877BE3C}" type="pres">
      <dgm:prSet presAssocID="{95A5FAE6-5E38-4852-9472-F45658857A61}" presName="vert1" presStyleCnt="0"/>
      <dgm:spPr/>
    </dgm:pt>
    <dgm:pt modelId="{FB4F298E-685C-4551-8F98-C5EAA354089C}" type="pres">
      <dgm:prSet presAssocID="{FF9BB54B-1CB8-4AD6-8225-FE461E0FB2C2}" presName="thickLine" presStyleLbl="alignNode1" presStyleIdx="5" presStyleCnt="6"/>
      <dgm:spPr/>
    </dgm:pt>
    <dgm:pt modelId="{F0E7E9B3-1B68-4BCE-99CE-A21EBF81CD7C}" type="pres">
      <dgm:prSet presAssocID="{FF9BB54B-1CB8-4AD6-8225-FE461E0FB2C2}" presName="horz1" presStyleCnt="0"/>
      <dgm:spPr/>
    </dgm:pt>
    <dgm:pt modelId="{2D296219-F64E-4BCD-8317-E3A7362DC969}" type="pres">
      <dgm:prSet presAssocID="{FF9BB54B-1CB8-4AD6-8225-FE461E0FB2C2}" presName="tx1" presStyleLbl="revTx" presStyleIdx="5" presStyleCnt="6"/>
      <dgm:spPr/>
    </dgm:pt>
    <dgm:pt modelId="{67FB6723-959F-4D57-8844-1F31572FA0A0}" type="pres">
      <dgm:prSet presAssocID="{FF9BB54B-1CB8-4AD6-8225-FE461E0FB2C2}" presName="vert1" presStyleCnt="0"/>
      <dgm:spPr/>
    </dgm:pt>
  </dgm:ptLst>
  <dgm:cxnLst>
    <dgm:cxn modelId="{748D8F0D-E763-4E84-AC05-65A4658F6161}" srcId="{3343431D-8887-4D22-AF98-7C58CF8392BB}" destId="{868C65B0-7992-4AD3-9183-242B821DA0CE}" srcOrd="2" destOrd="0" parTransId="{BDEF555C-16F1-4366-B349-FEAC86FAB3FA}" sibTransId="{1E15F59C-6388-4DC2-B25B-14B8C7948302}"/>
    <dgm:cxn modelId="{350F161A-7A6B-4D3F-8945-F6440BC5534B}" type="presOf" srcId="{55ED9376-BF28-4064-BC1E-1327497FBBF9}" destId="{698D2C2E-736E-4D0C-B50A-7987AFCB0AA1}" srcOrd="0" destOrd="0" presId="urn:microsoft.com/office/officeart/2008/layout/LinedList"/>
    <dgm:cxn modelId="{B643E01B-89BA-4ACE-B77C-44909C02FB24}" type="presOf" srcId="{95A5FAE6-5E38-4852-9472-F45658857A61}" destId="{E998AFD3-1E40-4143-BD91-BEA87856DE1F}" srcOrd="0" destOrd="0" presId="urn:microsoft.com/office/officeart/2008/layout/LinedList"/>
    <dgm:cxn modelId="{665A4B5D-A3A5-4526-9DD8-D9CBE1E12C6D}" srcId="{3343431D-8887-4D22-AF98-7C58CF8392BB}" destId="{55ED9376-BF28-4064-BC1E-1327497FBBF9}" srcOrd="3" destOrd="0" parTransId="{6708FA2A-3767-41A3-B20A-7D4EF1C5C90A}" sibTransId="{ED626B9E-42C5-4294-B323-DF185C12260A}"/>
    <dgm:cxn modelId="{37436C68-B5DA-47FC-A2EB-97A5D05CCA73}" type="presOf" srcId="{868C65B0-7992-4AD3-9183-242B821DA0CE}" destId="{C6F69B7C-00CA-4D10-8DFA-6F081DEB3A1C}" srcOrd="0" destOrd="0" presId="urn:microsoft.com/office/officeart/2008/layout/LinedList"/>
    <dgm:cxn modelId="{D1604250-05C4-4599-A5E2-C6D4AC25AB2C}" srcId="{3343431D-8887-4D22-AF98-7C58CF8392BB}" destId="{B9DCAD61-496D-4C15-A684-F9956DD570BE}" srcOrd="0" destOrd="0" parTransId="{431BC299-BF35-4C6A-9E87-CD1A74EF91DD}" sibTransId="{29E6429A-BC59-45D7-BADB-B6F831BBD60A}"/>
    <dgm:cxn modelId="{00D64989-9D06-4D3F-A4AA-47F09AAFE3B3}" type="presOf" srcId="{CFD97B3C-E3CD-405D-9F02-24D4257E9AC2}" destId="{B7667177-ED91-4F2E-8A9D-3C08D6B5ED82}" srcOrd="0" destOrd="0" presId="urn:microsoft.com/office/officeart/2008/layout/LinedList"/>
    <dgm:cxn modelId="{96D7BB8D-710C-4A62-9C59-747A73D3B9C0}" type="presOf" srcId="{B9DCAD61-496D-4C15-A684-F9956DD570BE}" destId="{76F54021-0F85-44C3-AB86-332A8B5B5934}" srcOrd="0" destOrd="0" presId="urn:microsoft.com/office/officeart/2008/layout/LinedList"/>
    <dgm:cxn modelId="{C5F3469E-55B5-4DF8-9FA2-00D95DEFD39B}" type="presOf" srcId="{3343431D-8887-4D22-AF98-7C58CF8392BB}" destId="{52DFB772-8ADE-420E-8121-FDD3C72ED93B}" srcOrd="0" destOrd="0" presId="urn:microsoft.com/office/officeart/2008/layout/LinedList"/>
    <dgm:cxn modelId="{C325A5A7-2D4B-4D81-A080-7123015F794F}" srcId="{3343431D-8887-4D22-AF98-7C58CF8392BB}" destId="{FF9BB54B-1CB8-4AD6-8225-FE461E0FB2C2}" srcOrd="5" destOrd="0" parTransId="{AB9A29C9-9C61-4C8D-B947-F3924907E58E}" sibTransId="{E396FED3-2CA5-45A4-A3E5-37CB67350895}"/>
    <dgm:cxn modelId="{4E4447B8-E4E5-4B88-AD3E-ACCC09D58091}" srcId="{3343431D-8887-4D22-AF98-7C58CF8392BB}" destId="{95A5FAE6-5E38-4852-9472-F45658857A61}" srcOrd="4" destOrd="0" parTransId="{A1B5F137-F18C-4D8C-9FFC-C7491675A711}" sibTransId="{EF485000-B0A6-4B44-9497-43820E24CFA5}"/>
    <dgm:cxn modelId="{ED9672C1-B3DE-43E4-9903-D48E86B00495}" srcId="{3343431D-8887-4D22-AF98-7C58CF8392BB}" destId="{CFD97B3C-E3CD-405D-9F02-24D4257E9AC2}" srcOrd="1" destOrd="0" parTransId="{DAA4B438-2A53-45A2-AC06-EAEF727FE9E1}" sibTransId="{8BFA563F-BD2E-43B6-9449-B02F9BFDC412}"/>
    <dgm:cxn modelId="{31A064E4-A4BC-49E4-BCAE-D8D319D58ADE}" type="presOf" srcId="{FF9BB54B-1CB8-4AD6-8225-FE461E0FB2C2}" destId="{2D296219-F64E-4BCD-8317-E3A7362DC969}" srcOrd="0" destOrd="0" presId="urn:microsoft.com/office/officeart/2008/layout/LinedList"/>
    <dgm:cxn modelId="{2B9DB168-C115-4C0A-880D-54992EE02BFF}" type="presParOf" srcId="{52DFB772-8ADE-420E-8121-FDD3C72ED93B}" destId="{DC00EB32-28A5-4466-9548-EBC17C8435F9}" srcOrd="0" destOrd="0" presId="urn:microsoft.com/office/officeart/2008/layout/LinedList"/>
    <dgm:cxn modelId="{DF13C31A-AB45-4AE4-BF19-4873FEF87004}" type="presParOf" srcId="{52DFB772-8ADE-420E-8121-FDD3C72ED93B}" destId="{F1E9FD56-7307-48A1-8C03-8B86940EED24}" srcOrd="1" destOrd="0" presId="urn:microsoft.com/office/officeart/2008/layout/LinedList"/>
    <dgm:cxn modelId="{8E93D395-E44C-4D59-B7BD-20AF3420338C}" type="presParOf" srcId="{F1E9FD56-7307-48A1-8C03-8B86940EED24}" destId="{76F54021-0F85-44C3-AB86-332A8B5B5934}" srcOrd="0" destOrd="0" presId="urn:microsoft.com/office/officeart/2008/layout/LinedList"/>
    <dgm:cxn modelId="{F7D5C025-1F6D-4B35-ABBE-9AF30E03D4EA}" type="presParOf" srcId="{F1E9FD56-7307-48A1-8C03-8B86940EED24}" destId="{E6026D8D-26BC-45AE-9639-B0BEB5EC5DF9}" srcOrd="1" destOrd="0" presId="urn:microsoft.com/office/officeart/2008/layout/LinedList"/>
    <dgm:cxn modelId="{B0F733A4-FAC7-4C1B-9B0D-8575462F3905}" type="presParOf" srcId="{52DFB772-8ADE-420E-8121-FDD3C72ED93B}" destId="{EB8114B6-4A95-4D4F-90A2-1F3F4B666897}" srcOrd="2" destOrd="0" presId="urn:microsoft.com/office/officeart/2008/layout/LinedList"/>
    <dgm:cxn modelId="{AEF9B9D8-3D45-4060-B237-9DE1B64C54DF}" type="presParOf" srcId="{52DFB772-8ADE-420E-8121-FDD3C72ED93B}" destId="{ED1C12C8-520C-49DC-97AA-E4337BCBEDF2}" srcOrd="3" destOrd="0" presId="urn:microsoft.com/office/officeart/2008/layout/LinedList"/>
    <dgm:cxn modelId="{AD16984D-5C02-4E01-82F4-CA8A91283B07}" type="presParOf" srcId="{ED1C12C8-520C-49DC-97AA-E4337BCBEDF2}" destId="{B7667177-ED91-4F2E-8A9D-3C08D6B5ED82}" srcOrd="0" destOrd="0" presId="urn:microsoft.com/office/officeart/2008/layout/LinedList"/>
    <dgm:cxn modelId="{18FCBF2A-442A-4D10-8838-9F2DE675D252}" type="presParOf" srcId="{ED1C12C8-520C-49DC-97AA-E4337BCBEDF2}" destId="{3DF18B83-2CBE-4313-90C1-4B09FC4DD9AC}" srcOrd="1" destOrd="0" presId="urn:microsoft.com/office/officeart/2008/layout/LinedList"/>
    <dgm:cxn modelId="{FCDAA678-7A32-4D59-9D5D-0B6342A80496}" type="presParOf" srcId="{52DFB772-8ADE-420E-8121-FDD3C72ED93B}" destId="{118362EC-D0FF-4888-B615-C6F679D985A4}" srcOrd="4" destOrd="0" presId="urn:microsoft.com/office/officeart/2008/layout/LinedList"/>
    <dgm:cxn modelId="{7309B36C-757A-4025-8AC7-F61D2242A32A}" type="presParOf" srcId="{52DFB772-8ADE-420E-8121-FDD3C72ED93B}" destId="{A7F55D90-17CD-4A3C-9971-BB27661C5C47}" srcOrd="5" destOrd="0" presId="urn:microsoft.com/office/officeart/2008/layout/LinedList"/>
    <dgm:cxn modelId="{A1C24950-DD24-4FC9-B441-4A16ABDEA0AC}" type="presParOf" srcId="{A7F55D90-17CD-4A3C-9971-BB27661C5C47}" destId="{C6F69B7C-00CA-4D10-8DFA-6F081DEB3A1C}" srcOrd="0" destOrd="0" presId="urn:microsoft.com/office/officeart/2008/layout/LinedList"/>
    <dgm:cxn modelId="{286B1F81-96F4-410E-8EB2-771C12A70A04}" type="presParOf" srcId="{A7F55D90-17CD-4A3C-9971-BB27661C5C47}" destId="{CD7F97BD-1169-467E-90A2-D5DD984D8DE6}" srcOrd="1" destOrd="0" presId="urn:microsoft.com/office/officeart/2008/layout/LinedList"/>
    <dgm:cxn modelId="{8F7D52A0-2D32-4DD8-9F9D-4754FB134774}" type="presParOf" srcId="{52DFB772-8ADE-420E-8121-FDD3C72ED93B}" destId="{13783CA0-AD0E-466C-B23C-B6BEB277D786}" srcOrd="6" destOrd="0" presId="urn:microsoft.com/office/officeart/2008/layout/LinedList"/>
    <dgm:cxn modelId="{8895542F-869E-41B7-AB94-D50249294482}" type="presParOf" srcId="{52DFB772-8ADE-420E-8121-FDD3C72ED93B}" destId="{2C73D420-ABC1-448D-B142-5851404BBCFC}" srcOrd="7" destOrd="0" presId="urn:microsoft.com/office/officeart/2008/layout/LinedList"/>
    <dgm:cxn modelId="{8FACE5E7-FE88-4346-BD89-7FB9C874591E}" type="presParOf" srcId="{2C73D420-ABC1-448D-B142-5851404BBCFC}" destId="{698D2C2E-736E-4D0C-B50A-7987AFCB0AA1}" srcOrd="0" destOrd="0" presId="urn:microsoft.com/office/officeart/2008/layout/LinedList"/>
    <dgm:cxn modelId="{227ADC87-BFFD-4800-8E2A-72D051D0B4EA}" type="presParOf" srcId="{2C73D420-ABC1-448D-B142-5851404BBCFC}" destId="{D848B7CD-B0E1-4E96-A5CF-03CB42626CA4}" srcOrd="1" destOrd="0" presId="urn:microsoft.com/office/officeart/2008/layout/LinedList"/>
    <dgm:cxn modelId="{27B1DFA8-C6D7-45CB-94D5-3EC0DF32F653}" type="presParOf" srcId="{52DFB772-8ADE-420E-8121-FDD3C72ED93B}" destId="{9A9C2CCC-90DA-45BE-B793-ECF1F820EEDE}" srcOrd="8" destOrd="0" presId="urn:microsoft.com/office/officeart/2008/layout/LinedList"/>
    <dgm:cxn modelId="{47957350-258D-4BD4-B565-389B7D2B40F5}" type="presParOf" srcId="{52DFB772-8ADE-420E-8121-FDD3C72ED93B}" destId="{A60189B9-00E4-431F-90E7-780A90D6E54E}" srcOrd="9" destOrd="0" presId="urn:microsoft.com/office/officeart/2008/layout/LinedList"/>
    <dgm:cxn modelId="{FB0275B2-D5AB-4AEE-9FAA-BCFD8290AF3B}" type="presParOf" srcId="{A60189B9-00E4-431F-90E7-780A90D6E54E}" destId="{E998AFD3-1E40-4143-BD91-BEA87856DE1F}" srcOrd="0" destOrd="0" presId="urn:microsoft.com/office/officeart/2008/layout/LinedList"/>
    <dgm:cxn modelId="{1EAEC0D3-B6DB-48A7-95F1-520479BBE66A}" type="presParOf" srcId="{A60189B9-00E4-431F-90E7-780A90D6E54E}" destId="{DE55F290-B4D2-4B6E-8321-29037877BE3C}" srcOrd="1" destOrd="0" presId="urn:microsoft.com/office/officeart/2008/layout/LinedList"/>
    <dgm:cxn modelId="{201525B6-CF30-4001-BB8B-2EF31CF4939C}" type="presParOf" srcId="{52DFB772-8ADE-420E-8121-FDD3C72ED93B}" destId="{FB4F298E-685C-4551-8F98-C5EAA354089C}" srcOrd="10" destOrd="0" presId="urn:microsoft.com/office/officeart/2008/layout/LinedList"/>
    <dgm:cxn modelId="{1D9FDD2E-F6C0-4C89-B83C-8ADB673A07BF}" type="presParOf" srcId="{52DFB772-8ADE-420E-8121-FDD3C72ED93B}" destId="{F0E7E9B3-1B68-4BCE-99CE-A21EBF81CD7C}" srcOrd="11" destOrd="0" presId="urn:microsoft.com/office/officeart/2008/layout/LinedList"/>
    <dgm:cxn modelId="{50A937E9-8D99-47D7-9A53-791EFDAC7608}" type="presParOf" srcId="{F0E7E9B3-1B68-4BCE-99CE-A21EBF81CD7C}" destId="{2D296219-F64E-4BCD-8317-E3A7362DC969}" srcOrd="0" destOrd="0" presId="urn:microsoft.com/office/officeart/2008/layout/LinedList"/>
    <dgm:cxn modelId="{98414B9A-CFB3-419B-A324-CCBE6A6AD7EA}" type="presParOf" srcId="{F0E7E9B3-1B68-4BCE-99CE-A21EBF81CD7C}" destId="{67FB6723-959F-4D57-8844-1F31572FA0A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544B5A3-119B-4F35-962E-FB7BD006FC9D}"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BA41A072-864C-4684-BDE8-2B6CC27CD243}">
      <dgm:prSet/>
      <dgm:spPr/>
      <dgm:t>
        <a:bodyPr/>
        <a:lstStyle/>
        <a:p>
          <a:r>
            <a:rPr lang="en-GB" b="0" i="0"/>
            <a:t>The House of Commons has three main constitutional functions:</a:t>
          </a:r>
          <a:endParaRPr lang="en-US"/>
        </a:p>
      </dgm:t>
    </dgm:pt>
    <dgm:pt modelId="{E269F711-D651-4C70-BAD9-4FC818E138AD}" type="parTrans" cxnId="{3A84F875-5B90-4336-8CCE-85E6D225E7E6}">
      <dgm:prSet/>
      <dgm:spPr/>
      <dgm:t>
        <a:bodyPr/>
        <a:lstStyle/>
        <a:p>
          <a:endParaRPr lang="en-US"/>
        </a:p>
      </dgm:t>
    </dgm:pt>
    <dgm:pt modelId="{1C62CF55-9ECE-4D20-9361-8854F6FB0BF3}" type="sibTrans" cxnId="{3A84F875-5B90-4336-8CCE-85E6D225E7E6}">
      <dgm:prSet/>
      <dgm:spPr/>
      <dgm:t>
        <a:bodyPr/>
        <a:lstStyle/>
        <a:p>
          <a:endParaRPr lang="en-US"/>
        </a:p>
      </dgm:t>
    </dgm:pt>
    <dgm:pt modelId="{56159750-1507-449E-A287-5FC52DAC4AA8}">
      <dgm:prSet/>
      <dgm:spPr/>
      <dgm:t>
        <a:bodyPr/>
        <a:lstStyle/>
        <a:p>
          <a:r>
            <a:rPr lang="en-GB" b="0" i="0"/>
            <a:t>making laws (legislation);</a:t>
          </a:r>
          <a:endParaRPr lang="en-US"/>
        </a:p>
      </dgm:t>
    </dgm:pt>
    <dgm:pt modelId="{FD9EBE0C-8EC2-451F-980B-096288BE13B3}" type="parTrans" cxnId="{5C0FAC5C-FC8F-4432-A4C1-7B54692D1D05}">
      <dgm:prSet/>
      <dgm:spPr/>
      <dgm:t>
        <a:bodyPr/>
        <a:lstStyle/>
        <a:p>
          <a:endParaRPr lang="en-US"/>
        </a:p>
      </dgm:t>
    </dgm:pt>
    <dgm:pt modelId="{69DE9E3A-612E-4ABB-A8A3-1DA40E8043E8}" type="sibTrans" cxnId="{5C0FAC5C-FC8F-4432-A4C1-7B54692D1D05}">
      <dgm:prSet/>
      <dgm:spPr/>
      <dgm:t>
        <a:bodyPr/>
        <a:lstStyle/>
        <a:p>
          <a:endParaRPr lang="en-US"/>
        </a:p>
      </dgm:t>
    </dgm:pt>
    <dgm:pt modelId="{E43A1FB7-287D-4558-96BB-3B9A6A1C1316}">
      <dgm:prSet/>
      <dgm:spPr/>
      <dgm:t>
        <a:bodyPr/>
        <a:lstStyle/>
        <a:p>
          <a:r>
            <a:rPr lang="en-GB" b="0" i="0"/>
            <a:t>authorising national expenditure and taxation; and</a:t>
          </a:r>
          <a:endParaRPr lang="en-US"/>
        </a:p>
      </dgm:t>
    </dgm:pt>
    <dgm:pt modelId="{B553F672-0637-4418-9E4C-CD0A7842834C}" type="parTrans" cxnId="{44CB8190-573D-4DC7-820D-10B8EEA34891}">
      <dgm:prSet/>
      <dgm:spPr/>
      <dgm:t>
        <a:bodyPr/>
        <a:lstStyle/>
        <a:p>
          <a:endParaRPr lang="en-US"/>
        </a:p>
      </dgm:t>
    </dgm:pt>
    <dgm:pt modelId="{A9616A31-4335-4C88-92DC-1505E14F6E74}" type="sibTrans" cxnId="{44CB8190-573D-4DC7-820D-10B8EEA34891}">
      <dgm:prSet/>
      <dgm:spPr/>
      <dgm:t>
        <a:bodyPr/>
        <a:lstStyle/>
        <a:p>
          <a:endParaRPr lang="en-US"/>
        </a:p>
      </dgm:t>
    </dgm:pt>
    <dgm:pt modelId="{4EA21F5E-6A48-43C4-BD9D-237263BF41DF}">
      <dgm:prSet/>
      <dgm:spPr/>
      <dgm:t>
        <a:bodyPr/>
        <a:lstStyle/>
        <a:p>
          <a:r>
            <a:rPr lang="en-GB" b="0" i="0"/>
            <a:t>criticism of government policy, scrutiny of the executive and resolving grievances of individual voters.</a:t>
          </a:r>
          <a:endParaRPr lang="en-US"/>
        </a:p>
      </dgm:t>
    </dgm:pt>
    <dgm:pt modelId="{BEA1B77E-1A81-4226-8B9F-AC5A6F81A2D2}" type="parTrans" cxnId="{FC4CD2FC-3B3E-43A5-B2B4-4913ADCE96D7}">
      <dgm:prSet/>
      <dgm:spPr/>
      <dgm:t>
        <a:bodyPr/>
        <a:lstStyle/>
        <a:p>
          <a:endParaRPr lang="en-US"/>
        </a:p>
      </dgm:t>
    </dgm:pt>
    <dgm:pt modelId="{502E3A5D-A84E-4625-B402-4C00FA949B3E}" type="sibTrans" cxnId="{FC4CD2FC-3B3E-43A5-B2B4-4913ADCE96D7}">
      <dgm:prSet/>
      <dgm:spPr/>
      <dgm:t>
        <a:bodyPr/>
        <a:lstStyle/>
        <a:p>
          <a:endParaRPr lang="en-US"/>
        </a:p>
      </dgm:t>
    </dgm:pt>
    <dgm:pt modelId="{F92F2ABE-3945-4D11-BB4F-6FB1A753F8F3}" type="pres">
      <dgm:prSet presAssocID="{F544B5A3-119B-4F35-962E-FB7BD006FC9D}" presName="outerComposite" presStyleCnt="0">
        <dgm:presLayoutVars>
          <dgm:chMax val="5"/>
          <dgm:dir/>
          <dgm:resizeHandles val="exact"/>
        </dgm:presLayoutVars>
      </dgm:prSet>
      <dgm:spPr/>
    </dgm:pt>
    <dgm:pt modelId="{1F09C4E0-B3DD-4588-9EF3-97200BF15AE6}" type="pres">
      <dgm:prSet presAssocID="{F544B5A3-119B-4F35-962E-FB7BD006FC9D}" presName="dummyMaxCanvas" presStyleCnt="0">
        <dgm:presLayoutVars/>
      </dgm:prSet>
      <dgm:spPr/>
    </dgm:pt>
    <dgm:pt modelId="{AE7C3F37-7E76-45C4-BEE1-EC5F5CB1EDD5}" type="pres">
      <dgm:prSet presAssocID="{F544B5A3-119B-4F35-962E-FB7BD006FC9D}" presName="FourNodes_1" presStyleLbl="node1" presStyleIdx="0" presStyleCnt="4">
        <dgm:presLayoutVars>
          <dgm:bulletEnabled val="1"/>
        </dgm:presLayoutVars>
      </dgm:prSet>
      <dgm:spPr/>
    </dgm:pt>
    <dgm:pt modelId="{48EBDE03-E775-4AF3-BD2D-40BAB40B8F1E}" type="pres">
      <dgm:prSet presAssocID="{F544B5A3-119B-4F35-962E-FB7BD006FC9D}" presName="FourNodes_2" presStyleLbl="node1" presStyleIdx="1" presStyleCnt="4">
        <dgm:presLayoutVars>
          <dgm:bulletEnabled val="1"/>
        </dgm:presLayoutVars>
      </dgm:prSet>
      <dgm:spPr/>
    </dgm:pt>
    <dgm:pt modelId="{F6439EA1-D633-4865-9579-D3CD2FDA6687}" type="pres">
      <dgm:prSet presAssocID="{F544B5A3-119B-4F35-962E-FB7BD006FC9D}" presName="FourNodes_3" presStyleLbl="node1" presStyleIdx="2" presStyleCnt="4">
        <dgm:presLayoutVars>
          <dgm:bulletEnabled val="1"/>
        </dgm:presLayoutVars>
      </dgm:prSet>
      <dgm:spPr/>
    </dgm:pt>
    <dgm:pt modelId="{08CF254A-84E8-44E3-81A2-4DE327A09E16}" type="pres">
      <dgm:prSet presAssocID="{F544B5A3-119B-4F35-962E-FB7BD006FC9D}" presName="FourNodes_4" presStyleLbl="node1" presStyleIdx="3" presStyleCnt="4">
        <dgm:presLayoutVars>
          <dgm:bulletEnabled val="1"/>
        </dgm:presLayoutVars>
      </dgm:prSet>
      <dgm:spPr/>
    </dgm:pt>
    <dgm:pt modelId="{A7E65E29-13B5-4860-9CA9-14A3F52BF2D4}" type="pres">
      <dgm:prSet presAssocID="{F544B5A3-119B-4F35-962E-FB7BD006FC9D}" presName="FourConn_1-2" presStyleLbl="fgAccFollowNode1" presStyleIdx="0" presStyleCnt="3">
        <dgm:presLayoutVars>
          <dgm:bulletEnabled val="1"/>
        </dgm:presLayoutVars>
      </dgm:prSet>
      <dgm:spPr/>
    </dgm:pt>
    <dgm:pt modelId="{76106DD0-5967-4B57-9013-56E231B7D90B}" type="pres">
      <dgm:prSet presAssocID="{F544B5A3-119B-4F35-962E-FB7BD006FC9D}" presName="FourConn_2-3" presStyleLbl="fgAccFollowNode1" presStyleIdx="1" presStyleCnt="3">
        <dgm:presLayoutVars>
          <dgm:bulletEnabled val="1"/>
        </dgm:presLayoutVars>
      </dgm:prSet>
      <dgm:spPr/>
    </dgm:pt>
    <dgm:pt modelId="{C0CB2737-FECA-44B0-894D-E657633481C2}" type="pres">
      <dgm:prSet presAssocID="{F544B5A3-119B-4F35-962E-FB7BD006FC9D}" presName="FourConn_3-4" presStyleLbl="fgAccFollowNode1" presStyleIdx="2" presStyleCnt="3">
        <dgm:presLayoutVars>
          <dgm:bulletEnabled val="1"/>
        </dgm:presLayoutVars>
      </dgm:prSet>
      <dgm:spPr/>
    </dgm:pt>
    <dgm:pt modelId="{C3027D2A-5E6F-4F15-9A95-8E411C8A515B}" type="pres">
      <dgm:prSet presAssocID="{F544B5A3-119B-4F35-962E-FB7BD006FC9D}" presName="FourNodes_1_text" presStyleLbl="node1" presStyleIdx="3" presStyleCnt="4">
        <dgm:presLayoutVars>
          <dgm:bulletEnabled val="1"/>
        </dgm:presLayoutVars>
      </dgm:prSet>
      <dgm:spPr/>
    </dgm:pt>
    <dgm:pt modelId="{5EAFE733-9E4F-4167-89D7-F0C8CB72C54A}" type="pres">
      <dgm:prSet presAssocID="{F544B5A3-119B-4F35-962E-FB7BD006FC9D}" presName="FourNodes_2_text" presStyleLbl="node1" presStyleIdx="3" presStyleCnt="4">
        <dgm:presLayoutVars>
          <dgm:bulletEnabled val="1"/>
        </dgm:presLayoutVars>
      </dgm:prSet>
      <dgm:spPr/>
    </dgm:pt>
    <dgm:pt modelId="{D53CB307-6227-438C-80E7-7624ABD423E3}" type="pres">
      <dgm:prSet presAssocID="{F544B5A3-119B-4F35-962E-FB7BD006FC9D}" presName="FourNodes_3_text" presStyleLbl="node1" presStyleIdx="3" presStyleCnt="4">
        <dgm:presLayoutVars>
          <dgm:bulletEnabled val="1"/>
        </dgm:presLayoutVars>
      </dgm:prSet>
      <dgm:spPr/>
    </dgm:pt>
    <dgm:pt modelId="{E7DABA6E-BE4E-48FF-8DAE-AECC9C706FB0}" type="pres">
      <dgm:prSet presAssocID="{F544B5A3-119B-4F35-962E-FB7BD006FC9D}" presName="FourNodes_4_text" presStyleLbl="node1" presStyleIdx="3" presStyleCnt="4">
        <dgm:presLayoutVars>
          <dgm:bulletEnabled val="1"/>
        </dgm:presLayoutVars>
      </dgm:prSet>
      <dgm:spPr/>
    </dgm:pt>
  </dgm:ptLst>
  <dgm:cxnLst>
    <dgm:cxn modelId="{6FE3CF00-F307-42D5-BB11-F0C376236841}" type="presOf" srcId="{E43A1FB7-287D-4558-96BB-3B9A6A1C1316}" destId="{D53CB307-6227-438C-80E7-7624ABD423E3}" srcOrd="1" destOrd="0" presId="urn:microsoft.com/office/officeart/2005/8/layout/vProcess5"/>
    <dgm:cxn modelId="{31DE2D0E-62DE-431A-9C02-A12BAD9C5018}" type="presOf" srcId="{A9616A31-4335-4C88-92DC-1505E14F6E74}" destId="{C0CB2737-FECA-44B0-894D-E657633481C2}" srcOrd="0" destOrd="0" presId="urn:microsoft.com/office/officeart/2005/8/layout/vProcess5"/>
    <dgm:cxn modelId="{C6EC4417-53BE-4154-BDBA-70AB76B51210}" type="presOf" srcId="{69DE9E3A-612E-4ABB-A8A3-1DA40E8043E8}" destId="{76106DD0-5967-4B57-9013-56E231B7D90B}" srcOrd="0" destOrd="0" presId="urn:microsoft.com/office/officeart/2005/8/layout/vProcess5"/>
    <dgm:cxn modelId="{424D972A-11B0-4106-A94F-897C97E311DF}" type="presOf" srcId="{BA41A072-864C-4684-BDE8-2B6CC27CD243}" destId="{C3027D2A-5E6F-4F15-9A95-8E411C8A515B}" srcOrd="1" destOrd="0" presId="urn:microsoft.com/office/officeart/2005/8/layout/vProcess5"/>
    <dgm:cxn modelId="{2D55853B-6853-4988-9E7C-11E3297C2B3C}" type="presOf" srcId="{56159750-1507-449E-A287-5FC52DAC4AA8}" destId="{48EBDE03-E775-4AF3-BD2D-40BAB40B8F1E}" srcOrd="0" destOrd="0" presId="urn:microsoft.com/office/officeart/2005/8/layout/vProcess5"/>
    <dgm:cxn modelId="{5C0FAC5C-FC8F-4432-A4C1-7B54692D1D05}" srcId="{F544B5A3-119B-4F35-962E-FB7BD006FC9D}" destId="{56159750-1507-449E-A287-5FC52DAC4AA8}" srcOrd="1" destOrd="0" parTransId="{FD9EBE0C-8EC2-451F-980B-096288BE13B3}" sibTransId="{69DE9E3A-612E-4ABB-A8A3-1DA40E8043E8}"/>
    <dgm:cxn modelId="{427DFD62-F627-4A66-B781-F9E82FE23C01}" type="presOf" srcId="{BA41A072-864C-4684-BDE8-2B6CC27CD243}" destId="{AE7C3F37-7E76-45C4-BEE1-EC5F5CB1EDD5}" srcOrd="0" destOrd="0" presId="urn:microsoft.com/office/officeart/2005/8/layout/vProcess5"/>
    <dgm:cxn modelId="{029E0952-2E69-4977-96F3-D0743E9D1BDF}" type="presOf" srcId="{F544B5A3-119B-4F35-962E-FB7BD006FC9D}" destId="{F92F2ABE-3945-4D11-BB4F-6FB1A753F8F3}" srcOrd="0" destOrd="0" presId="urn:microsoft.com/office/officeart/2005/8/layout/vProcess5"/>
    <dgm:cxn modelId="{3A84F875-5B90-4336-8CCE-85E6D225E7E6}" srcId="{F544B5A3-119B-4F35-962E-FB7BD006FC9D}" destId="{BA41A072-864C-4684-BDE8-2B6CC27CD243}" srcOrd="0" destOrd="0" parTransId="{E269F711-D651-4C70-BAD9-4FC818E138AD}" sibTransId="{1C62CF55-9ECE-4D20-9361-8854F6FB0BF3}"/>
    <dgm:cxn modelId="{A0A78677-5B3E-477E-9C46-56FA8ED82768}" type="presOf" srcId="{1C62CF55-9ECE-4D20-9361-8854F6FB0BF3}" destId="{A7E65E29-13B5-4860-9CA9-14A3F52BF2D4}" srcOrd="0" destOrd="0" presId="urn:microsoft.com/office/officeart/2005/8/layout/vProcess5"/>
    <dgm:cxn modelId="{E943B657-305F-4746-8768-56321C9378E5}" type="presOf" srcId="{4EA21F5E-6A48-43C4-BD9D-237263BF41DF}" destId="{08CF254A-84E8-44E3-81A2-4DE327A09E16}" srcOrd="0" destOrd="0" presId="urn:microsoft.com/office/officeart/2005/8/layout/vProcess5"/>
    <dgm:cxn modelId="{BFC88A79-184A-4356-B9A1-8B0B05070F26}" type="presOf" srcId="{4EA21F5E-6A48-43C4-BD9D-237263BF41DF}" destId="{E7DABA6E-BE4E-48FF-8DAE-AECC9C706FB0}" srcOrd="1" destOrd="0" presId="urn:microsoft.com/office/officeart/2005/8/layout/vProcess5"/>
    <dgm:cxn modelId="{44CB8190-573D-4DC7-820D-10B8EEA34891}" srcId="{F544B5A3-119B-4F35-962E-FB7BD006FC9D}" destId="{E43A1FB7-287D-4558-96BB-3B9A6A1C1316}" srcOrd="2" destOrd="0" parTransId="{B553F672-0637-4418-9E4C-CD0A7842834C}" sibTransId="{A9616A31-4335-4C88-92DC-1505E14F6E74}"/>
    <dgm:cxn modelId="{D8DD609A-BC13-401A-B726-FD0A125107D9}" type="presOf" srcId="{E43A1FB7-287D-4558-96BB-3B9A6A1C1316}" destId="{F6439EA1-D633-4865-9579-D3CD2FDA6687}" srcOrd="0" destOrd="0" presId="urn:microsoft.com/office/officeart/2005/8/layout/vProcess5"/>
    <dgm:cxn modelId="{6A47A7AD-8F61-431E-BBB2-19FF89B5928F}" type="presOf" srcId="{56159750-1507-449E-A287-5FC52DAC4AA8}" destId="{5EAFE733-9E4F-4167-89D7-F0C8CB72C54A}" srcOrd="1" destOrd="0" presId="urn:microsoft.com/office/officeart/2005/8/layout/vProcess5"/>
    <dgm:cxn modelId="{FC4CD2FC-3B3E-43A5-B2B4-4913ADCE96D7}" srcId="{F544B5A3-119B-4F35-962E-FB7BD006FC9D}" destId="{4EA21F5E-6A48-43C4-BD9D-237263BF41DF}" srcOrd="3" destOrd="0" parTransId="{BEA1B77E-1A81-4226-8B9F-AC5A6F81A2D2}" sibTransId="{502E3A5D-A84E-4625-B402-4C00FA949B3E}"/>
    <dgm:cxn modelId="{0EC4FB92-0844-4E2E-9C7C-3C4F8B2A7037}" type="presParOf" srcId="{F92F2ABE-3945-4D11-BB4F-6FB1A753F8F3}" destId="{1F09C4E0-B3DD-4588-9EF3-97200BF15AE6}" srcOrd="0" destOrd="0" presId="urn:microsoft.com/office/officeart/2005/8/layout/vProcess5"/>
    <dgm:cxn modelId="{DBE18F21-8A81-4E68-B1E4-56A0E5C60B9F}" type="presParOf" srcId="{F92F2ABE-3945-4D11-BB4F-6FB1A753F8F3}" destId="{AE7C3F37-7E76-45C4-BEE1-EC5F5CB1EDD5}" srcOrd="1" destOrd="0" presId="urn:microsoft.com/office/officeart/2005/8/layout/vProcess5"/>
    <dgm:cxn modelId="{943E5322-6549-423F-9D4C-53AF330A41D6}" type="presParOf" srcId="{F92F2ABE-3945-4D11-BB4F-6FB1A753F8F3}" destId="{48EBDE03-E775-4AF3-BD2D-40BAB40B8F1E}" srcOrd="2" destOrd="0" presId="urn:microsoft.com/office/officeart/2005/8/layout/vProcess5"/>
    <dgm:cxn modelId="{A756BC67-0D75-4E1D-8D6B-B56ED63D7FC4}" type="presParOf" srcId="{F92F2ABE-3945-4D11-BB4F-6FB1A753F8F3}" destId="{F6439EA1-D633-4865-9579-D3CD2FDA6687}" srcOrd="3" destOrd="0" presId="urn:microsoft.com/office/officeart/2005/8/layout/vProcess5"/>
    <dgm:cxn modelId="{345F9368-9F3E-47B8-B935-AF1A4B2D5587}" type="presParOf" srcId="{F92F2ABE-3945-4D11-BB4F-6FB1A753F8F3}" destId="{08CF254A-84E8-44E3-81A2-4DE327A09E16}" srcOrd="4" destOrd="0" presId="urn:microsoft.com/office/officeart/2005/8/layout/vProcess5"/>
    <dgm:cxn modelId="{48B2FE06-AB37-4A39-B7DF-72EAAE16BEBA}" type="presParOf" srcId="{F92F2ABE-3945-4D11-BB4F-6FB1A753F8F3}" destId="{A7E65E29-13B5-4860-9CA9-14A3F52BF2D4}" srcOrd="5" destOrd="0" presId="urn:microsoft.com/office/officeart/2005/8/layout/vProcess5"/>
    <dgm:cxn modelId="{CE0EF6C3-3985-49DD-A3AA-E31C3E3081D0}" type="presParOf" srcId="{F92F2ABE-3945-4D11-BB4F-6FB1A753F8F3}" destId="{76106DD0-5967-4B57-9013-56E231B7D90B}" srcOrd="6" destOrd="0" presId="urn:microsoft.com/office/officeart/2005/8/layout/vProcess5"/>
    <dgm:cxn modelId="{7146744F-5408-4F0D-B7C2-429E9E348728}" type="presParOf" srcId="{F92F2ABE-3945-4D11-BB4F-6FB1A753F8F3}" destId="{C0CB2737-FECA-44B0-894D-E657633481C2}" srcOrd="7" destOrd="0" presId="urn:microsoft.com/office/officeart/2005/8/layout/vProcess5"/>
    <dgm:cxn modelId="{448D149D-CA9A-4B9D-8140-5B756B6BC29A}" type="presParOf" srcId="{F92F2ABE-3945-4D11-BB4F-6FB1A753F8F3}" destId="{C3027D2A-5E6F-4F15-9A95-8E411C8A515B}" srcOrd="8" destOrd="0" presId="urn:microsoft.com/office/officeart/2005/8/layout/vProcess5"/>
    <dgm:cxn modelId="{B7EA3F38-9751-4575-B4D2-FF5689A06892}" type="presParOf" srcId="{F92F2ABE-3945-4D11-BB4F-6FB1A753F8F3}" destId="{5EAFE733-9E4F-4167-89D7-F0C8CB72C54A}" srcOrd="9" destOrd="0" presId="urn:microsoft.com/office/officeart/2005/8/layout/vProcess5"/>
    <dgm:cxn modelId="{4796A452-1665-4C44-B7A8-E11B1B1E8166}" type="presParOf" srcId="{F92F2ABE-3945-4D11-BB4F-6FB1A753F8F3}" destId="{D53CB307-6227-438C-80E7-7624ABD423E3}" srcOrd="10" destOrd="0" presId="urn:microsoft.com/office/officeart/2005/8/layout/vProcess5"/>
    <dgm:cxn modelId="{2C4D72DC-B86A-405C-A754-400532120E52}" type="presParOf" srcId="{F92F2ABE-3945-4D11-BB4F-6FB1A753F8F3}" destId="{E7DABA6E-BE4E-48FF-8DAE-AECC9C706FB0}"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D405259-598B-460B-8AF9-11B2F2D3B644}" type="doc">
      <dgm:prSet loTypeId="urn:microsoft.com/office/officeart/2005/8/layout/bProcess3" loCatId="process" qsTypeId="urn:microsoft.com/office/officeart/2005/8/quickstyle/simple1" qsCatId="simple" csTypeId="urn:microsoft.com/office/officeart/2005/8/colors/accent1_2" csCatId="accent1" phldr="1"/>
      <dgm:spPr/>
    </dgm:pt>
    <dgm:pt modelId="{488F541F-BCBF-4576-9153-98CC6FE98513}">
      <dgm:prSet phldrT="[Text]" phldr="0"/>
      <dgm:spPr/>
      <dgm:t>
        <a:bodyPr/>
        <a:lstStyle/>
        <a:p>
          <a:pPr rtl="0"/>
          <a:r>
            <a:rPr lang="en-GB" dirty="0">
              <a:latin typeface="Calibri Light" panose="020F0302020204030204"/>
            </a:rPr>
            <a:t>First Reading </a:t>
          </a:r>
          <a:endParaRPr lang="en-GB" dirty="0"/>
        </a:p>
      </dgm:t>
    </dgm:pt>
    <dgm:pt modelId="{E291847B-71C8-4251-90E4-2055AC6D1201}" type="parTrans" cxnId="{20D4CD34-11D2-4161-BB88-7369F7FFB0FA}">
      <dgm:prSet/>
      <dgm:spPr/>
    </dgm:pt>
    <dgm:pt modelId="{0A467CFA-9E28-4EB5-9401-D6C67889BE27}" type="sibTrans" cxnId="{20D4CD34-11D2-4161-BB88-7369F7FFB0FA}">
      <dgm:prSet/>
      <dgm:spPr/>
      <dgm:t>
        <a:bodyPr/>
        <a:lstStyle/>
        <a:p>
          <a:endParaRPr lang="en-US"/>
        </a:p>
      </dgm:t>
    </dgm:pt>
    <dgm:pt modelId="{569BE8B1-50F5-42E2-8AAD-6C8055C77589}">
      <dgm:prSet phldrT="[Text]" phldr="0"/>
      <dgm:spPr/>
      <dgm:t>
        <a:bodyPr/>
        <a:lstStyle/>
        <a:p>
          <a:pPr rtl="0"/>
          <a:r>
            <a:rPr lang="en-GB" dirty="0">
              <a:latin typeface="Calibri Light" panose="020F0302020204030204"/>
            </a:rPr>
            <a:t>Second Reading</a:t>
          </a:r>
          <a:endParaRPr lang="en-GB" dirty="0"/>
        </a:p>
      </dgm:t>
    </dgm:pt>
    <dgm:pt modelId="{F5F6B25C-D161-4F5D-AF24-0CBE9C07A1DD}" type="parTrans" cxnId="{A0AC43E3-AFEA-4D25-BF5A-309F0D6CF743}">
      <dgm:prSet/>
      <dgm:spPr/>
    </dgm:pt>
    <dgm:pt modelId="{45EB1C41-1BF2-443E-9ECA-E1F39905F89B}" type="sibTrans" cxnId="{A0AC43E3-AFEA-4D25-BF5A-309F0D6CF743}">
      <dgm:prSet/>
      <dgm:spPr/>
      <dgm:t>
        <a:bodyPr/>
        <a:lstStyle/>
        <a:p>
          <a:endParaRPr lang="en-US"/>
        </a:p>
      </dgm:t>
    </dgm:pt>
    <dgm:pt modelId="{A30F869E-F60F-4BEF-9DDE-5E90FF25688D}">
      <dgm:prSet phldrT="[Text]" phldr="0"/>
      <dgm:spPr/>
      <dgm:t>
        <a:bodyPr/>
        <a:lstStyle/>
        <a:p>
          <a:pPr rtl="0"/>
          <a:r>
            <a:rPr lang="en-GB" dirty="0">
              <a:latin typeface="Calibri Light" panose="020F0302020204030204"/>
            </a:rPr>
            <a:t>Committee Stage </a:t>
          </a:r>
          <a:endParaRPr lang="en-GB" dirty="0"/>
        </a:p>
      </dgm:t>
    </dgm:pt>
    <dgm:pt modelId="{E89DDC11-C49D-4659-80CC-B5C436227D70}" type="parTrans" cxnId="{A721AF9B-1B1A-4464-BE61-136A812F7F0D}">
      <dgm:prSet/>
      <dgm:spPr/>
    </dgm:pt>
    <dgm:pt modelId="{9C03012B-59B7-45A0-8345-3B5C55D0DC56}" type="sibTrans" cxnId="{A721AF9B-1B1A-4464-BE61-136A812F7F0D}">
      <dgm:prSet/>
      <dgm:spPr/>
      <dgm:t>
        <a:bodyPr/>
        <a:lstStyle/>
        <a:p>
          <a:endParaRPr lang="en-US"/>
        </a:p>
      </dgm:t>
    </dgm:pt>
    <dgm:pt modelId="{F650A500-9098-452E-8CC6-F4E990F3801B}">
      <dgm:prSet phldr="0"/>
      <dgm:spPr/>
      <dgm:t>
        <a:bodyPr/>
        <a:lstStyle/>
        <a:p>
          <a:pPr rtl="0"/>
          <a:r>
            <a:rPr lang="en-GB" dirty="0">
              <a:latin typeface="Calibri Light" panose="020F0302020204030204"/>
            </a:rPr>
            <a:t>Report stage </a:t>
          </a:r>
        </a:p>
      </dgm:t>
    </dgm:pt>
    <dgm:pt modelId="{BC177A3C-51B5-4105-98D3-D11E0041B3A7}" type="parTrans" cxnId="{E0993424-1F9A-47F0-B555-075558B86618}">
      <dgm:prSet/>
      <dgm:spPr/>
    </dgm:pt>
    <dgm:pt modelId="{153B2F02-3C4F-4C83-B009-BB923E1C425D}" type="sibTrans" cxnId="{E0993424-1F9A-47F0-B555-075558B86618}">
      <dgm:prSet/>
      <dgm:spPr/>
      <dgm:t>
        <a:bodyPr/>
        <a:lstStyle/>
        <a:p>
          <a:endParaRPr lang="en-US"/>
        </a:p>
      </dgm:t>
    </dgm:pt>
    <dgm:pt modelId="{AE2110D3-D255-4F63-A19F-9827294084D4}">
      <dgm:prSet phldr="0"/>
      <dgm:spPr/>
      <dgm:t>
        <a:bodyPr/>
        <a:lstStyle/>
        <a:p>
          <a:pPr rtl="0"/>
          <a:r>
            <a:rPr lang="en-GB" dirty="0">
              <a:latin typeface="Calibri Light" panose="020F0302020204030204"/>
            </a:rPr>
            <a:t>Legislative Grand Committee </a:t>
          </a:r>
        </a:p>
      </dgm:t>
    </dgm:pt>
    <dgm:pt modelId="{985EDB8F-9208-4FF7-83FA-DCA976AC6AEC}" type="parTrans" cxnId="{789373CE-07B6-4947-9ADF-D815B97EEE56}">
      <dgm:prSet/>
      <dgm:spPr/>
    </dgm:pt>
    <dgm:pt modelId="{CB6E3EA1-A4E4-49FE-8DDF-5F5FED074FE9}" type="sibTrans" cxnId="{789373CE-07B6-4947-9ADF-D815B97EEE56}">
      <dgm:prSet/>
      <dgm:spPr/>
      <dgm:t>
        <a:bodyPr/>
        <a:lstStyle/>
        <a:p>
          <a:endParaRPr lang="en-US"/>
        </a:p>
      </dgm:t>
    </dgm:pt>
    <dgm:pt modelId="{6AF25987-D907-42C3-BD1A-D3E15D747B41}">
      <dgm:prSet phldr="0"/>
      <dgm:spPr/>
      <dgm:t>
        <a:bodyPr/>
        <a:lstStyle/>
        <a:p>
          <a:pPr rtl="0"/>
          <a:r>
            <a:rPr lang="en-GB" dirty="0">
              <a:latin typeface="Calibri Light" panose="020F0302020204030204"/>
            </a:rPr>
            <a:t>Reconsideration stage </a:t>
          </a:r>
        </a:p>
      </dgm:t>
    </dgm:pt>
    <dgm:pt modelId="{91C82E26-1801-48C8-805F-DF60BA6D6EC2}" type="parTrans" cxnId="{67E3461C-A60A-4F73-821A-1D63A0A7F377}">
      <dgm:prSet/>
      <dgm:spPr/>
    </dgm:pt>
    <dgm:pt modelId="{DC43D60E-D01A-4877-9F73-0FCCCD1C0693}" type="sibTrans" cxnId="{67E3461C-A60A-4F73-821A-1D63A0A7F377}">
      <dgm:prSet/>
      <dgm:spPr/>
      <dgm:t>
        <a:bodyPr/>
        <a:lstStyle/>
        <a:p>
          <a:endParaRPr lang="en-US"/>
        </a:p>
      </dgm:t>
    </dgm:pt>
    <dgm:pt modelId="{CE615A16-C79A-4B9D-91D9-45E0FD1F053E}">
      <dgm:prSet phldr="0"/>
      <dgm:spPr/>
      <dgm:t>
        <a:bodyPr/>
        <a:lstStyle/>
        <a:p>
          <a:pPr rtl="0"/>
          <a:r>
            <a:rPr lang="en-GB" dirty="0">
              <a:latin typeface="Calibri Light" panose="020F0302020204030204"/>
            </a:rPr>
            <a:t>Consequential consideration stage </a:t>
          </a:r>
        </a:p>
      </dgm:t>
    </dgm:pt>
    <dgm:pt modelId="{3682D9E1-A064-4E87-8DE9-F4671B1A63DC}" type="parTrans" cxnId="{A830779D-5314-4164-8403-C0F8BF4F087F}">
      <dgm:prSet/>
      <dgm:spPr/>
    </dgm:pt>
    <dgm:pt modelId="{EEE1547C-4042-4CA1-96AA-8EA590FF82F3}" type="sibTrans" cxnId="{A830779D-5314-4164-8403-C0F8BF4F087F}">
      <dgm:prSet/>
      <dgm:spPr/>
      <dgm:t>
        <a:bodyPr/>
        <a:lstStyle/>
        <a:p>
          <a:endParaRPr lang="en-US"/>
        </a:p>
      </dgm:t>
    </dgm:pt>
    <dgm:pt modelId="{484CB054-02CA-4E0C-BB0C-151600E8BC52}">
      <dgm:prSet phldr="0"/>
      <dgm:spPr/>
      <dgm:t>
        <a:bodyPr/>
        <a:lstStyle/>
        <a:p>
          <a:pPr rtl="0"/>
          <a:r>
            <a:rPr lang="en-GB" dirty="0">
              <a:latin typeface="Calibri Light" panose="020F0302020204030204"/>
            </a:rPr>
            <a:t>Third Reading </a:t>
          </a:r>
        </a:p>
      </dgm:t>
    </dgm:pt>
    <dgm:pt modelId="{B1277191-B2FD-483F-A93B-76B4F95CA890}" type="parTrans" cxnId="{BB6FE876-8AAC-477A-AA91-F481F35917B1}">
      <dgm:prSet/>
      <dgm:spPr/>
    </dgm:pt>
    <dgm:pt modelId="{C4A4F794-842D-4397-AD28-1B3DE631F65A}" type="sibTrans" cxnId="{BB6FE876-8AAC-477A-AA91-F481F35917B1}">
      <dgm:prSet/>
      <dgm:spPr/>
    </dgm:pt>
    <dgm:pt modelId="{198B4E22-9F1B-4870-8174-90755B009228}" type="pres">
      <dgm:prSet presAssocID="{7D405259-598B-460B-8AF9-11B2F2D3B644}" presName="Name0" presStyleCnt="0">
        <dgm:presLayoutVars>
          <dgm:dir/>
          <dgm:resizeHandles val="exact"/>
        </dgm:presLayoutVars>
      </dgm:prSet>
      <dgm:spPr/>
    </dgm:pt>
    <dgm:pt modelId="{3F6DDF16-8D82-4AB4-89D8-D43252F41363}" type="pres">
      <dgm:prSet presAssocID="{488F541F-BCBF-4576-9153-98CC6FE98513}" presName="node" presStyleLbl="node1" presStyleIdx="0" presStyleCnt="8">
        <dgm:presLayoutVars>
          <dgm:bulletEnabled val="1"/>
        </dgm:presLayoutVars>
      </dgm:prSet>
      <dgm:spPr/>
    </dgm:pt>
    <dgm:pt modelId="{940C5B65-DD30-4375-910F-A3C967677ED1}" type="pres">
      <dgm:prSet presAssocID="{0A467CFA-9E28-4EB5-9401-D6C67889BE27}" presName="sibTrans" presStyleLbl="sibTrans1D1" presStyleIdx="0" presStyleCnt="7"/>
      <dgm:spPr/>
    </dgm:pt>
    <dgm:pt modelId="{DC0B7988-0408-42D7-8617-2CE34DC40BF1}" type="pres">
      <dgm:prSet presAssocID="{0A467CFA-9E28-4EB5-9401-D6C67889BE27}" presName="connectorText" presStyleLbl="sibTrans1D1" presStyleIdx="0" presStyleCnt="7"/>
      <dgm:spPr/>
    </dgm:pt>
    <dgm:pt modelId="{F72AB824-38FB-4CDA-AAC6-F9D795401431}" type="pres">
      <dgm:prSet presAssocID="{569BE8B1-50F5-42E2-8AAD-6C8055C77589}" presName="node" presStyleLbl="node1" presStyleIdx="1" presStyleCnt="8">
        <dgm:presLayoutVars>
          <dgm:bulletEnabled val="1"/>
        </dgm:presLayoutVars>
      </dgm:prSet>
      <dgm:spPr/>
    </dgm:pt>
    <dgm:pt modelId="{D1789714-D847-4382-80B9-F9ABECFBAFEE}" type="pres">
      <dgm:prSet presAssocID="{45EB1C41-1BF2-443E-9ECA-E1F39905F89B}" presName="sibTrans" presStyleLbl="sibTrans1D1" presStyleIdx="1" presStyleCnt="7"/>
      <dgm:spPr/>
    </dgm:pt>
    <dgm:pt modelId="{04660EA7-2140-4729-A816-5E6EDED00B0B}" type="pres">
      <dgm:prSet presAssocID="{45EB1C41-1BF2-443E-9ECA-E1F39905F89B}" presName="connectorText" presStyleLbl="sibTrans1D1" presStyleIdx="1" presStyleCnt="7"/>
      <dgm:spPr/>
    </dgm:pt>
    <dgm:pt modelId="{EC68C055-AD95-4B91-9ECB-8B955E5D39DC}" type="pres">
      <dgm:prSet presAssocID="{A30F869E-F60F-4BEF-9DDE-5E90FF25688D}" presName="node" presStyleLbl="node1" presStyleIdx="2" presStyleCnt="8">
        <dgm:presLayoutVars>
          <dgm:bulletEnabled val="1"/>
        </dgm:presLayoutVars>
      </dgm:prSet>
      <dgm:spPr/>
    </dgm:pt>
    <dgm:pt modelId="{60E1AD7C-20ED-45A5-81D3-CB6710360491}" type="pres">
      <dgm:prSet presAssocID="{9C03012B-59B7-45A0-8345-3B5C55D0DC56}" presName="sibTrans" presStyleLbl="sibTrans1D1" presStyleIdx="2" presStyleCnt="7"/>
      <dgm:spPr/>
    </dgm:pt>
    <dgm:pt modelId="{EC612F0F-4255-44A0-AB23-39E3E4F22997}" type="pres">
      <dgm:prSet presAssocID="{9C03012B-59B7-45A0-8345-3B5C55D0DC56}" presName="connectorText" presStyleLbl="sibTrans1D1" presStyleIdx="2" presStyleCnt="7"/>
      <dgm:spPr/>
    </dgm:pt>
    <dgm:pt modelId="{4DF6B69F-291F-49FE-B536-224AB4251091}" type="pres">
      <dgm:prSet presAssocID="{F650A500-9098-452E-8CC6-F4E990F3801B}" presName="node" presStyleLbl="node1" presStyleIdx="3" presStyleCnt="8">
        <dgm:presLayoutVars>
          <dgm:bulletEnabled val="1"/>
        </dgm:presLayoutVars>
      </dgm:prSet>
      <dgm:spPr/>
    </dgm:pt>
    <dgm:pt modelId="{EB0904D5-94B9-4DFE-A94B-3FFF48573FCF}" type="pres">
      <dgm:prSet presAssocID="{153B2F02-3C4F-4C83-B009-BB923E1C425D}" presName="sibTrans" presStyleLbl="sibTrans1D1" presStyleIdx="3" presStyleCnt="7"/>
      <dgm:spPr/>
    </dgm:pt>
    <dgm:pt modelId="{C1F83BE8-DD1D-4513-8AB1-6D13F6504E78}" type="pres">
      <dgm:prSet presAssocID="{153B2F02-3C4F-4C83-B009-BB923E1C425D}" presName="connectorText" presStyleLbl="sibTrans1D1" presStyleIdx="3" presStyleCnt="7"/>
      <dgm:spPr/>
    </dgm:pt>
    <dgm:pt modelId="{465BAFD2-F206-4DD5-8110-1BBCA6CE96E9}" type="pres">
      <dgm:prSet presAssocID="{AE2110D3-D255-4F63-A19F-9827294084D4}" presName="node" presStyleLbl="node1" presStyleIdx="4" presStyleCnt="8">
        <dgm:presLayoutVars>
          <dgm:bulletEnabled val="1"/>
        </dgm:presLayoutVars>
      </dgm:prSet>
      <dgm:spPr/>
    </dgm:pt>
    <dgm:pt modelId="{510268C8-5F22-4672-8B32-8F2AEEF49B63}" type="pres">
      <dgm:prSet presAssocID="{CB6E3EA1-A4E4-49FE-8DDF-5F5FED074FE9}" presName="sibTrans" presStyleLbl="sibTrans1D1" presStyleIdx="4" presStyleCnt="7"/>
      <dgm:spPr/>
    </dgm:pt>
    <dgm:pt modelId="{93950EFA-C844-4DCD-95E7-C4CFB5B653BA}" type="pres">
      <dgm:prSet presAssocID="{CB6E3EA1-A4E4-49FE-8DDF-5F5FED074FE9}" presName="connectorText" presStyleLbl="sibTrans1D1" presStyleIdx="4" presStyleCnt="7"/>
      <dgm:spPr/>
    </dgm:pt>
    <dgm:pt modelId="{2087602A-0779-4067-B560-2099DD14227B}" type="pres">
      <dgm:prSet presAssocID="{6AF25987-D907-42C3-BD1A-D3E15D747B41}" presName="node" presStyleLbl="node1" presStyleIdx="5" presStyleCnt="8">
        <dgm:presLayoutVars>
          <dgm:bulletEnabled val="1"/>
        </dgm:presLayoutVars>
      </dgm:prSet>
      <dgm:spPr/>
    </dgm:pt>
    <dgm:pt modelId="{282B581F-ED36-47D9-A033-B5C97536C5FA}" type="pres">
      <dgm:prSet presAssocID="{DC43D60E-D01A-4877-9F73-0FCCCD1C0693}" presName="sibTrans" presStyleLbl="sibTrans1D1" presStyleIdx="5" presStyleCnt="7"/>
      <dgm:spPr/>
    </dgm:pt>
    <dgm:pt modelId="{9B610684-9262-4997-872F-DE341E0F8DCF}" type="pres">
      <dgm:prSet presAssocID="{DC43D60E-D01A-4877-9F73-0FCCCD1C0693}" presName="connectorText" presStyleLbl="sibTrans1D1" presStyleIdx="5" presStyleCnt="7"/>
      <dgm:spPr/>
    </dgm:pt>
    <dgm:pt modelId="{F8B7B496-17D0-42CF-B8EF-9D8F1874EA45}" type="pres">
      <dgm:prSet presAssocID="{CE615A16-C79A-4B9D-91D9-45E0FD1F053E}" presName="node" presStyleLbl="node1" presStyleIdx="6" presStyleCnt="8">
        <dgm:presLayoutVars>
          <dgm:bulletEnabled val="1"/>
        </dgm:presLayoutVars>
      </dgm:prSet>
      <dgm:spPr/>
    </dgm:pt>
    <dgm:pt modelId="{3C8BAEC7-3A0F-47A9-B616-873C83885170}" type="pres">
      <dgm:prSet presAssocID="{EEE1547C-4042-4CA1-96AA-8EA590FF82F3}" presName="sibTrans" presStyleLbl="sibTrans1D1" presStyleIdx="6" presStyleCnt="7"/>
      <dgm:spPr/>
    </dgm:pt>
    <dgm:pt modelId="{5CC5B32E-6B4C-48D8-8D84-85966A529CBE}" type="pres">
      <dgm:prSet presAssocID="{EEE1547C-4042-4CA1-96AA-8EA590FF82F3}" presName="connectorText" presStyleLbl="sibTrans1D1" presStyleIdx="6" presStyleCnt="7"/>
      <dgm:spPr/>
    </dgm:pt>
    <dgm:pt modelId="{FD1D7CA6-4EAC-4560-B431-F53E6D45755C}" type="pres">
      <dgm:prSet presAssocID="{484CB054-02CA-4E0C-BB0C-151600E8BC52}" presName="node" presStyleLbl="node1" presStyleIdx="7" presStyleCnt="8">
        <dgm:presLayoutVars>
          <dgm:bulletEnabled val="1"/>
        </dgm:presLayoutVars>
      </dgm:prSet>
      <dgm:spPr/>
    </dgm:pt>
  </dgm:ptLst>
  <dgm:cxnLst>
    <dgm:cxn modelId="{DDF36518-371A-4279-BC1E-87287595B840}" type="presOf" srcId="{AE2110D3-D255-4F63-A19F-9827294084D4}" destId="{465BAFD2-F206-4DD5-8110-1BBCA6CE96E9}" srcOrd="0" destOrd="0" presId="urn:microsoft.com/office/officeart/2005/8/layout/bProcess3"/>
    <dgm:cxn modelId="{BBB5C61A-CA0D-4073-98EE-91793A5E32E1}" type="presOf" srcId="{45EB1C41-1BF2-443E-9ECA-E1F39905F89B}" destId="{D1789714-D847-4382-80B9-F9ABECFBAFEE}" srcOrd="0" destOrd="0" presId="urn:microsoft.com/office/officeart/2005/8/layout/bProcess3"/>
    <dgm:cxn modelId="{67E3461C-A60A-4F73-821A-1D63A0A7F377}" srcId="{7D405259-598B-460B-8AF9-11B2F2D3B644}" destId="{6AF25987-D907-42C3-BD1A-D3E15D747B41}" srcOrd="5" destOrd="0" parTransId="{91C82E26-1801-48C8-805F-DF60BA6D6EC2}" sibTransId="{DC43D60E-D01A-4877-9F73-0FCCCD1C0693}"/>
    <dgm:cxn modelId="{242FCA20-9635-4AF6-8773-7DAFEBA999DF}" type="presOf" srcId="{6AF25987-D907-42C3-BD1A-D3E15D747B41}" destId="{2087602A-0779-4067-B560-2099DD14227B}" srcOrd="0" destOrd="0" presId="urn:microsoft.com/office/officeart/2005/8/layout/bProcess3"/>
    <dgm:cxn modelId="{E0993424-1F9A-47F0-B555-075558B86618}" srcId="{7D405259-598B-460B-8AF9-11B2F2D3B644}" destId="{F650A500-9098-452E-8CC6-F4E990F3801B}" srcOrd="3" destOrd="0" parTransId="{BC177A3C-51B5-4105-98D3-D11E0041B3A7}" sibTransId="{153B2F02-3C4F-4C83-B009-BB923E1C425D}"/>
    <dgm:cxn modelId="{08DFE22A-7794-47DF-AF1C-037FBCD1CB25}" type="presOf" srcId="{484CB054-02CA-4E0C-BB0C-151600E8BC52}" destId="{FD1D7CA6-4EAC-4560-B431-F53E6D45755C}" srcOrd="0" destOrd="0" presId="urn:microsoft.com/office/officeart/2005/8/layout/bProcess3"/>
    <dgm:cxn modelId="{20D4CD34-11D2-4161-BB88-7369F7FFB0FA}" srcId="{7D405259-598B-460B-8AF9-11B2F2D3B644}" destId="{488F541F-BCBF-4576-9153-98CC6FE98513}" srcOrd="0" destOrd="0" parTransId="{E291847B-71C8-4251-90E4-2055AC6D1201}" sibTransId="{0A467CFA-9E28-4EB5-9401-D6C67889BE27}"/>
    <dgm:cxn modelId="{DEC9503A-0B8B-489B-A845-D7E348E37966}" type="presOf" srcId="{0A467CFA-9E28-4EB5-9401-D6C67889BE27}" destId="{940C5B65-DD30-4375-910F-A3C967677ED1}" srcOrd="0" destOrd="0" presId="urn:microsoft.com/office/officeart/2005/8/layout/bProcess3"/>
    <dgm:cxn modelId="{465E3946-83B5-4848-BB2D-40F12B23D431}" type="presOf" srcId="{DC43D60E-D01A-4877-9F73-0FCCCD1C0693}" destId="{282B581F-ED36-47D9-A033-B5C97536C5FA}" srcOrd="0" destOrd="0" presId="urn:microsoft.com/office/officeart/2005/8/layout/bProcess3"/>
    <dgm:cxn modelId="{BD2BB967-A1B0-4C59-B614-CECDB09650F3}" type="presOf" srcId="{A30F869E-F60F-4BEF-9DDE-5E90FF25688D}" destId="{EC68C055-AD95-4B91-9ECB-8B955E5D39DC}" srcOrd="0" destOrd="0" presId="urn:microsoft.com/office/officeart/2005/8/layout/bProcess3"/>
    <dgm:cxn modelId="{37BEBE4C-9265-47F7-81EE-4DBCB59A9E94}" type="presOf" srcId="{45EB1C41-1BF2-443E-9ECA-E1F39905F89B}" destId="{04660EA7-2140-4729-A816-5E6EDED00B0B}" srcOrd="1" destOrd="0" presId="urn:microsoft.com/office/officeart/2005/8/layout/bProcess3"/>
    <dgm:cxn modelId="{9CA94556-89A9-4A10-B8F5-CB667176E4DE}" type="presOf" srcId="{CB6E3EA1-A4E4-49FE-8DDF-5F5FED074FE9}" destId="{510268C8-5F22-4672-8B32-8F2AEEF49B63}" srcOrd="0" destOrd="0" presId="urn:microsoft.com/office/officeart/2005/8/layout/bProcess3"/>
    <dgm:cxn modelId="{BB6FE876-8AAC-477A-AA91-F481F35917B1}" srcId="{7D405259-598B-460B-8AF9-11B2F2D3B644}" destId="{484CB054-02CA-4E0C-BB0C-151600E8BC52}" srcOrd="7" destOrd="0" parTransId="{B1277191-B2FD-483F-A93B-76B4F95CA890}" sibTransId="{C4A4F794-842D-4397-AD28-1B3DE631F65A}"/>
    <dgm:cxn modelId="{19F90B7F-EBE3-4DB8-BC22-CE3B3B6AED6C}" type="presOf" srcId="{488F541F-BCBF-4576-9153-98CC6FE98513}" destId="{3F6DDF16-8D82-4AB4-89D8-D43252F41363}" srcOrd="0" destOrd="0" presId="urn:microsoft.com/office/officeart/2005/8/layout/bProcess3"/>
    <dgm:cxn modelId="{3D72AE86-98D9-43E2-90F8-7E6EC36402CC}" type="presOf" srcId="{EEE1547C-4042-4CA1-96AA-8EA590FF82F3}" destId="{3C8BAEC7-3A0F-47A9-B616-873C83885170}" srcOrd="0" destOrd="0" presId="urn:microsoft.com/office/officeart/2005/8/layout/bProcess3"/>
    <dgm:cxn modelId="{87B0838F-2233-4313-9C46-95BB96A596D7}" type="presOf" srcId="{569BE8B1-50F5-42E2-8AAD-6C8055C77589}" destId="{F72AB824-38FB-4CDA-AAC6-F9D795401431}" srcOrd="0" destOrd="0" presId="urn:microsoft.com/office/officeart/2005/8/layout/bProcess3"/>
    <dgm:cxn modelId="{A721AF9B-1B1A-4464-BE61-136A812F7F0D}" srcId="{7D405259-598B-460B-8AF9-11B2F2D3B644}" destId="{A30F869E-F60F-4BEF-9DDE-5E90FF25688D}" srcOrd="2" destOrd="0" parTransId="{E89DDC11-C49D-4659-80CC-B5C436227D70}" sibTransId="{9C03012B-59B7-45A0-8345-3B5C55D0DC56}"/>
    <dgm:cxn modelId="{A830779D-5314-4164-8403-C0F8BF4F087F}" srcId="{7D405259-598B-460B-8AF9-11B2F2D3B644}" destId="{CE615A16-C79A-4B9D-91D9-45E0FD1F053E}" srcOrd="6" destOrd="0" parTransId="{3682D9E1-A064-4E87-8DE9-F4671B1A63DC}" sibTransId="{EEE1547C-4042-4CA1-96AA-8EA590FF82F3}"/>
    <dgm:cxn modelId="{AFCC069F-71B1-4642-8C2C-E10DE33757E8}" type="presOf" srcId="{9C03012B-59B7-45A0-8345-3B5C55D0DC56}" destId="{EC612F0F-4255-44A0-AB23-39E3E4F22997}" srcOrd="1" destOrd="0" presId="urn:microsoft.com/office/officeart/2005/8/layout/bProcess3"/>
    <dgm:cxn modelId="{6FD9C4BB-1F83-4B59-9632-BD129E81D485}" type="presOf" srcId="{EEE1547C-4042-4CA1-96AA-8EA590FF82F3}" destId="{5CC5B32E-6B4C-48D8-8D84-85966A529CBE}" srcOrd="1" destOrd="0" presId="urn:microsoft.com/office/officeart/2005/8/layout/bProcess3"/>
    <dgm:cxn modelId="{29C36FBD-EBA3-4AC8-9986-AD35E4C3B478}" type="presOf" srcId="{0A467CFA-9E28-4EB5-9401-D6C67889BE27}" destId="{DC0B7988-0408-42D7-8617-2CE34DC40BF1}" srcOrd="1" destOrd="0" presId="urn:microsoft.com/office/officeart/2005/8/layout/bProcess3"/>
    <dgm:cxn modelId="{88B2E2C4-BBCA-46C9-81EC-D973F8878AB7}" type="presOf" srcId="{CE615A16-C79A-4B9D-91D9-45E0FD1F053E}" destId="{F8B7B496-17D0-42CF-B8EF-9D8F1874EA45}" srcOrd="0" destOrd="0" presId="urn:microsoft.com/office/officeart/2005/8/layout/bProcess3"/>
    <dgm:cxn modelId="{1F2F06CA-5311-4CD2-A1D6-2E5C1CF58CBC}" type="presOf" srcId="{7D405259-598B-460B-8AF9-11B2F2D3B644}" destId="{198B4E22-9F1B-4870-8174-90755B009228}" srcOrd="0" destOrd="0" presId="urn:microsoft.com/office/officeart/2005/8/layout/bProcess3"/>
    <dgm:cxn modelId="{BA9FD9CC-E56A-4F76-94A0-ABF7A7A6F890}" type="presOf" srcId="{153B2F02-3C4F-4C83-B009-BB923E1C425D}" destId="{C1F83BE8-DD1D-4513-8AB1-6D13F6504E78}" srcOrd="1" destOrd="0" presId="urn:microsoft.com/office/officeart/2005/8/layout/bProcess3"/>
    <dgm:cxn modelId="{789373CE-07B6-4947-9ADF-D815B97EEE56}" srcId="{7D405259-598B-460B-8AF9-11B2F2D3B644}" destId="{AE2110D3-D255-4F63-A19F-9827294084D4}" srcOrd="4" destOrd="0" parTransId="{985EDB8F-9208-4FF7-83FA-DCA976AC6AEC}" sibTransId="{CB6E3EA1-A4E4-49FE-8DDF-5F5FED074FE9}"/>
    <dgm:cxn modelId="{1B2BB4D3-485D-4AB9-A129-D9535C13AAFF}" type="presOf" srcId="{CB6E3EA1-A4E4-49FE-8DDF-5F5FED074FE9}" destId="{93950EFA-C844-4DCD-95E7-C4CFB5B653BA}" srcOrd="1" destOrd="0" presId="urn:microsoft.com/office/officeart/2005/8/layout/bProcess3"/>
    <dgm:cxn modelId="{B78232D5-9B35-4B9D-A302-3922A18C1640}" type="presOf" srcId="{9C03012B-59B7-45A0-8345-3B5C55D0DC56}" destId="{60E1AD7C-20ED-45A5-81D3-CB6710360491}" srcOrd="0" destOrd="0" presId="urn:microsoft.com/office/officeart/2005/8/layout/bProcess3"/>
    <dgm:cxn modelId="{0346A9E2-AECC-4D2B-A49E-8CC18648E66B}" type="presOf" srcId="{153B2F02-3C4F-4C83-B009-BB923E1C425D}" destId="{EB0904D5-94B9-4DFE-A94B-3FFF48573FCF}" srcOrd="0" destOrd="0" presId="urn:microsoft.com/office/officeart/2005/8/layout/bProcess3"/>
    <dgm:cxn modelId="{A0AC43E3-AFEA-4D25-BF5A-309F0D6CF743}" srcId="{7D405259-598B-460B-8AF9-11B2F2D3B644}" destId="{569BE8B1-50F5-42E2-8AAD-6C8055C77589}" srcOrd="1" destOrd="0" parTransId="{F5F6B25C-D161-4F5D-AF24-0CBE9C07A1DD}" sibTransId="{45EB1C41-1BF2-443E-9ECA-E1F39905F89B}"/>
    <dgm:cxn modelId="{2B8931E6-2E5B-4E77-89AE-EA35B71D420F}" type="presOf" srcId="{DC43D60E-D01A-4877-9F73-0FCCCD1C0693}" destId="{9B610684-9262-4997-872F-DE341E0F8DCF}" srcOrd="1" destOrd="0" presId="urn:microsoft.com/office/officeart/2005/8/layout/bProcess3"/>
    <dgm:cxn modelId="{012895F1-CB86-4DCB-8557-E17E2E840915}" type="presOf" srcId="{F650A500-9098-452E-8CC6-F4E990F3801B}" destId="{4DF6B69F-291F-49FE-B536-224AB4251091}" srcOrd="0" destOrd="0" presId="urn:microsoft.com/office/officeart/2005/8/layout/bProcess3"/>
    <dgm:cxn modelId="{EADCA29C-3B9B-41A8-A309-6915B0AF1B72}" type="presParOf" srcId="{198B4E22-9F1B-4870-8174-90755B009228}" destId="{3F6DDF16-8D82-4AB4-89D8-D43252F41363}" srcOrd="0" destOrd="0" presId="urn:microsoft.com/office/officeart/2005/8/layout/bProcess3"/>
    <dgm:cxn modelId="{8B809C6A-8A2B-4D76-8756-D703F6013868}" type="presParOf" srcId="{198B4E22-9F1B-4870-8174-90755B009228}" destId="{940C5B65-DD30-4375-910F-A3C967677ED1}" srcOrd="1" destOrd="0" presId="urn:microsoft.com/office/officeart/2005/8/layout/bProcess3"/>
    <dgm:cxn modelId="{2989C0C4-D4B7-4E81-BBEB-D1CB867071C1}" type="presParOf" srcId="{940C5B65-DD30-4375-910F-A3C967677ED1}" destId="{DC0B7988-0408-42D7-8617-2CE34DC40BF1}" srcOrd="0" destOrd="0" presId="urn:microsoft.com/office/officeart/2005/8/layout/bProcess3"/>
    <dgm:cxn modelId="{AEAA7634-BBD2-422B-92DC-DE768A6B257C}" type="presParOf" srcId="{198B4E22-9F1B-4870-8174-90755B009228}" destId="{F72AB824-38FB-4CDA-AAC6-F9D795401431}" srcOrd="2" destOrd="0" presId="urn:microsoft.com/office/officeart/2005/8/layout/bProcess3"/>
    <dgm:cxn modelId="{0DF0C5A0-733F-46DE-B60E-EE534C64BF78}" type="presParOf" srcId="{198B4E22-9F1B-4870-8174-90755B009228}" destId="{D1789714-D847-4382-80B9-F9ABECFBAFEE}" srcOrd="3" destOrd="0" presId="urn:microsoft.com/office/officeart/2005/8/layout/bProcess3"/>
    <dgm:cxn modelId="{B288BB98-8F4B-45D4-A079-E146B9006BF3}" type="presParOf" srcId="{D1789714-D847-4382-80B9-F9ABECFBAFEE}" destId="{04660EA7-2140-4729-A816-5E6EDED00B0B}" srcOrd="0" destOrd="0" presId="urn:microsoft.com/office/officeart/2005/8/layout/bProcess3"/>
    <dgm:cxn modelId="{B585A781-472B-4706-8E78-B0D1E55121C3}" type="presParOf" srcId="{198B4E22-9F1B-4870-8174-90755B009228}" destId="{EC68C055-AD95-4B91-9ECB-8B955E5D39DC}" srcOrd="4" destOrd="0" presId="urn:microsoft.com/office/officeart/2005/8/layout/bProcess3"/>
    <dgm:cxn modelId="{9B3E07D2-987A-4263-9E22-E020D2F9EC5C}" type="presParOf" srcId="{198B4E22-9F1B-4870-8174-90755B009228}" destId="{60E1AD7C-20ED-45A5-81D3-CB6710360491}" srcOrd="5" destOrd="0" presId="urn:microsoft.com/office/officeart/2005/8/layout/bProcess3"/>
    <dgm:cxn modelId="{6EA5D874-D10C-479C-A0B5-2C57F488B8D9}" type="presParOf" srcId="{60E1AD7C-20ED-45A5-81D3-CB6710360491}" destId="{EC612F0F-4255-44A0-AB23-39E3E4F22997}" srcOrd="0" destOrd="0" presId="urn:microsoft.com/office/officeart/2005/8/layout/bProcess3"/>
    <dgm:cxn modelId="{C9721B54-D4A9-4F87-A8E9-B08CD9F4CDF0}" type="presParOf" srcId="{198B4E22-9F1B-4870-8174-90755B009228}" destId="{4DF6B69F-291F-49FE-B536-224AB4251091}" srcOrd="6" destOrd="0" presId="urn:microsoft.com/office/officeart/2005/8/layout/bProcess3"/>
    <dgm:cxn modelId="{1E75EAD8-BF59-42EA-8AAA-114FEF636D7A}" type="presParOf" srcId="{198B4E22-9F1B-4870-8174-90755B009228}" destId="{EB0904D5-94B9-4DFE-A94B-3FFF48573FCF}" srcOrd="7" destOrd="0" presId="urn:microsoft.com/office/officeart/2005/8/layout/bProcess3"/>
    <dgm:cxn modelId="{B4D9321F-8BCC-4898-B000-815B9176F571}" type="presParOf" srcId="{EB0904D5-94B9-4DFE-A94B-3FFF48573FCF}" destId="{C1F83BE8-DD1D-4513-8AB1-6D13F6504E78}" srcOrd="0" destOrd="0" presId="urn:microsoft.com/office/officeart/2005/8/layout/bProcess3"/>
    <dgm:cxn modelId="{1F91E907-9CF2-45BA-8016-7E353009526C}" type="presParOf" srcId="{198B4E22-9F1B-4870-8174-90755B009228}" destId="{465BAFD2-F206-4DD5-8110-1BBCA6CE96E9}" srcOrd="8" destOrd="0" presId="urn:microsoft.com/office/officeart/2005/8/layout/bProcess3"/>
    <dgm:cxn modelId="{5469224A-28DF-46C9-99B4-FABC486CCA38}" type="presParOf" srcId="{198B4E22-9F1B-4870-8174-90755B009228}" destId="{510268C8-5F22-4672-8B32-8F2AEEF49B63}" srcOrd="9" destOrd="0" presId="urn:microsoft.com/office/officeart/2005/8/layout/bProcess3"/>
    <dgm:cxn modelId="{D74DBDEB-5F90-49C1-B7B8-B0FADB99A9CD}" type="presParOf" srcId="{510268C8-5F22-4672-8B32-8F2AEEF49B63}" destId="{93950EFA-C844-4DCD-95E7-C4CFB5B653BA}" srcOrd="0" destOrd="0" presId="urn:microsoft.com/office/officeart/2005/8/layout/bProcess3"/>
    <dgm:cxn modelId="{9F5B0566-970E-4439-A1E4-81BD935ACA27}" type="presParOf" srcId="{198B4E22-9F1B-4870-8174-90755B009228}" destId="{2087602A-0779-4067-B560-2099DD14227B}" srcOrd="10" destOrd="0" presId="urn:microsoft.com/office/officeart/2005/8/layout/bProcess3"/>
    <dgm:cxn modelId="{A9076490-CA17-49F9-9705-B83597AD407B}" type="presParOf" srcId="{198B4E22-9F1B-4870-8174-90755B009228}" destId="{282B581F-ED36-47D9-A033-B5C97536C5FA}" srcOrd="11" destOrd="0" presId="urn:microsoft.com/office/officeart/2005/8/layout/bProcess3"/>
    <dgm:cxn modelId="{3EC563FA-D707-495F-9931-34BE68D38449}" type="presParOf" srcId="{282B581F-ED36-47D9-A033-B5C97536C5FA}" destId="{9B610684-9262-4997-872F-DE341E0F8DCF}" srcOrd="0" destOrd="0" presId="urn:microsoft.com/office/officeart/2005/8/layout/bProcess3"/>
    <dgm:cxn modelId="{4BA93425-52AB-4585-B070-FFF14F4C075A}" type="presParOf" srcId="{198B4E22-9F1B-4870-8174-90755B009228}" destId="{F8B7B496-17D0-42CF-B8EF-9D8F1874EA45}" srcOrd="12" destOrd="0" presId="urn:microsoft.com/office/officeart/2005/8/layout/bProcess3"/>
    <dgm:cxn modelId="{1E2BB7B3-ADCE-4A14-AE47-5CCB9DE2D3AE}" type="presParOf" srcId="{198B4E22-9F1B-4870-8174-90755B009228}" destId="{3C8BAEC7-3A0F-47A9-B616-873C83885170}" srcOrd="13" destOrd="0" presId="urn:microsoft.com/office/officeart/2005/8/layout/bProcess3"/>
    <dgm:cxn modelId="{C5169B9A-E1A7-4598-9F5A-57006C25284C}" type="presParOf" srcId="{3C8BAEC7-3A0F-47A9-B616-873C83885170}" destId="{5CC5B32E-6B4C-48D8-8D84-85966A529CBE}" srcOrd="0" destOrd="0" presId="urn:microsoft.com/office/officeart/2005/8/layout/bProcess3"/>
    <dgm:cxn modelId="{92FA464C-A7DF-4838-84E2-0213D2A154E3}" type="presParOf" srcId="{198B4E22-9F1B-4870-8174-90755B009228}" destId="{FD1D7CA6-4EAC-4560-B431-F53E6D45755C}" srcOrd="14" destOrd="0" presId="urn:microsoft.com/office/officeart/2005/8/layout/b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991B2DA-682F-416C-B495-35CD5BE52A89}"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GB"/>
        </a:p>
      </dgm:t>
    </dgm:pt>
    <dgm:pt modelId="{6DEE1440-1F43-4D13-9B17-F63DF72E5725}">
      <dgm:prSet phldrT="[Text]" phldr="0"/>
      <dgm:spPr/>
      <dgm:t>
        <a:bodyPr/>
        <a:lstStyle/>
        <a:p>
          <a:pPr rtl="0"/>
          <a:r>
            <a:rPr lang="en-GB" dirty="0">
              <a:latin typeface="Calibri Light" panose="020F0302020204030204"/>
            </a:rPr>
            <a:t>First Reading </a:t>
          </a:r>
          <a:endParaRPr lang="en-GB" dirty="0"/>
        </a:p>
      </dgm:t>
    </dgm:pt>
    <dgm:pt modelId="{FC6D1864-1118-499C-B661-6637967BDCB6}" type="parTrans" cxnId="{4173EA82-8D6A-4F78-BA77-9E05E4B7AE60}">
      <dgm:prSet/>
      <dgm:spPr/>
      <dgm:t>
        <a:bodyPr/>
        <a:lstStyle/>
        <a:p>
          <a:endParaRPr lang="en-GB"/>
        </a:p>
      </dgm:t>
    </dgm:pt>
    <dgm:pt modelId="{B83BA7E4-90E3-4140-8004-9287187B53BB}" type="sibTrans" cxnId="{4173EA82-8D6A-4F78-BA77-9E05E4B7AE60}">
      <dgm:prSet/>
      <dgm:spPr/>
      <dgm:t>
        <a:bodyPr/>
        <a:lstStyle/>
        <a:p>
          <a:endParaRPr lang="en-GB"/>
        </a:p>
      </dgm:t>
    </dgm:pt>
    <dgm:pt modelId="{87D04DFD-4FD1-49C5-8754-972E488E410A}">
      <dgm:prSet phldrT="[Text]" phldr="0"/>
      <dgm:spPr/>
      <dgm:t>
        <a:bodyPr/>
        <a:lstStyle/>
        <a:p>
          <a:pPr rtl="0"/>
          <a:r>
            <a:rPr lang="en-GB" dirty="0">
              <a:latin typeface="Calibri Light" panose="020F0302020204030204"/>
            </a:rPr>
            <a:t>Second Reading</a:t>
          </a:r>
          <a:endParaRPr lang="en-GB" dirty="0"/>
        </a:p>
      </dgm:t>
    </dgm:pt>
    <dgm:pt modelId="{450A88AE-A154-4F39-AB74-033F0F63433E}" type="parTrans" cxnId="{FA04CA4F-0EC5-4021-9DE1-5F1836AAEC38}">
      <dgm:prSet/>
      <dgm:spPr/>
      <dgm:t>
        <a:bodyPr/>
        <a:lstStyle/>
        <a:p>
          <a:endParaRPr lang="en-GB"/>
        </a:p>
      </dgm:t>
    </dgm:pt>
    <dgm:pt modelId="{71590442-0D8F-4849-B717-C985AFA65BB8}" type="sibTrans" cxnId="{FA04CA4F-0EC5-4021-9DE1-5F1836AAEC38}">
      <dgm:prSet/>
      <dgm:spPr/>
      <dgm:t>
        <a:bodyPr/>
        <a:lstStyle/>
        <a:p>
          <a:endParaRPr lang="en-GB"/>
        </a:p>
      </dgm:t>
    </dgm:pt>
    <dgm:pt modelId="{88DB8F97-D9D1-4CD2-9E31-B26225300A38}">
      <dgm:prSet phldrT="[Text]" phldr="0"/>
      <dgm:spPr/>
      <dgm:t>
        <a:bodyPr/>
        <a:lstStyle/>
        <a:p>
          <a:pPr rtl="0"/>
          <a:r>
            <a:rPr lang="en-GB" dirty="0">
              <a:latin typeface="Calibri Light" panose="020F0302020204030204"/>
            </a:rPr>
            <a:t>Committee Stage </a:t>
          </a:r>
          <a:endParaRPr lang="en-GB" dirty="0"/>
        </a:p>
      </dgm:t>
    </dgm:pt>
    <dgm:pt modelId="{E88904B4-0352-44B6-BADD-F60D9BAFE702}" type="parTrans" cxnId="{322464FE-5B65-444A-998C-CB8057654E9F}">
      <dgm:prSet/>
      <dgm:spPr/>
      <dgm:t>
        <a:bodyPr/>
        <a:lstStyle/>
        <a:p>
          <a:endParaRPr lang="en-GB"/>
        </a:p>
      </dgm:t>
    </dgm:pt>
    <dgm:pt modelId="{C5574261-325A-4F42-9BE2-F7C2523B1EE0}" type="sibTrans" cxnId="{322464FE-5B65-444A-998C-CB8057654E9F}">
      <dgm:prSet/>
      <dgm:spPr/>
      <dgm:t>
        <a:bodyPr/>
        <a:lstStyle/>
        <a:p>
          <a:endParaRPr lang="en-GB"/>
        </a:p>
      </dgm:t>
    </dgm:pt>
    <dgm:pt modelId="{7DE4B070-CB95-4DD1-949B-5B96C4F25591}">
      <dgm:prSet phldrT="[Text]" phldr="0"/>
      <dgm:spPr/>
      <dgm:t>
        <a:bodyPr/>
        <a:lstStyle/>
        <a:p>
          <a:pPr rtl="0"/>
          <a:r>
            <a:rPr lang="en-GB" dirty="0">
              <a:latin typeface="Calibri Light" panose="020F0302020204030204"/>
            </a:rPr>
            <a:t>Report stage </a:t>
          </a:r>
          <a:endParaRPr lang="en-GB" dirty="0"/>
        </a:p>
      </dgm:t>
    </dgm:pt>
    <dgm:pt modelId="{A7D5ABD2-5228-4247-8F71-8AE3849DC471}" type="parTrans" cxnId="{5947A636-DAAC-49DF-8B16-095C883E8E72}">
      <dgm:prSet/>
      <dgm:spPr/>
      <dgm:t>
        <a:bodyPr/>
        <a:lstStyle/>
        <a:p>
          <a:endParaRPr lang="en-GB"/>
        </a:p>
      </dgm:t>
    </dgm:pt>
    <dgm:pt modelId="{DB199488-0846-4528-86FA-62A54CA35741}" type="sibTrans" cxnId="{5947A636-DAAC-49DF-8B16-095C883E8E72}">
      <dgm:prSet/>
      <dgm:spPr/>
      <dgm:t>
        <a:bodyPr/>
        <a:lstStyle/>
        <a:p>
          <a:endParaRPr lang="en-GB"/>
        </a:p>
      </dgm:t>
    </dgm:pt>
    <dgm:pt modelId="{0D5899C3-A25B-48BC-A907-38C9B7520E06}">
      <dgm:prSet phldrT="[Text]" phldr="0"/>
      <dgm:spPr/>
      <dgm:t>
        <a:bodyPr/>
        <a:lstStyle/>
        <a:p>
          <a:pPr rtl="0"/>
          <a:r>
            <a:rPr lang="en-GB" dirty="0">
              <a:latin typeface="Calibri Light" panose="020F0302020204030204"/>
            </a:rPr>
            <a:t>Third Reading </a:t>
          </a:r>
          <a:endParaRPr lang="en-GB" dirty="0"/>
        </a:p>
      </dgm:t>
    </dgm:pt>
    <dgm:pt modelId="{8A667B53-845C-4949-9B19-4AD70DC5A85E}" type="parTrans" cxnId="{A99E30F8-6F6A-415E-ADAE-54BAAA67B5B6}">
      <dgm:prSet/>
      <dgm:spPr/>
      <dgm:t>
        <a:bodyPr/>
        <a:lstStyle/>
        <a:p>
          <a:endParaRPr lang="en-GB"/>
        </a:p>
      </dgm:t>
    </dgm:pt>
    <dgm:pt modelId="{BC3C3FBF-574D-4108-BDBD-336556336500}" type="sibTrans" cxnId="{A99E30F8-6F6A-415E-ADAE-54BAAA67B5B6}">
      <dgm:prSet/>
      <dgm:spPr/>
      <dgm:t>
        <a:bodyPr/>
        <a:lstStyle/>
        <a:p>
          <a:endParaRPr lang="en-GB"/>
        </a:p>
      </dgm:t>
    </dgm:pt>
    <dgm:pt modelId="{3BDFBD01-A38F-4B35-ACC9-C02099258D5E}" type="pres">
      <dgm:prSet presAssocID="{3991B2DA-682F-416C-B495-35CD5BE52A89}" presName="linear" presStyleCnt="0">
        <dgm:presLayoutVars>
          <dgm:animLvl val="lvl"/>
          <dgm:resizeHandles val="exact"/>
        </dgm:presLayoutVars>
      </dgm:prSet>
      <dgm:spPr/>
    </dgm:pt>
    <dgm:pt modelId="{722EBC34-0181-4BCF-85D8-CE7420446E3E}" type="pres">
      <dgm:prSet presAssocID="{6DEE1440-1F43-4D13-9B17-F63DF72E5725}" presName="parentText" presStyleLbl="node1" presStyleIdx="0" presStyleCnt="5">
        <dgm:presLayoutVars>
          <dgm:chMax val="0"/>
          <dgm:bulletEnabled val="1"/>
        </dgm:presLayoutVars>
      </dgm:prSet>
      <dgm:spPr/>
    </dgm:pt>
    <dgm:pt modelId="{C9C830B0-59B5-494D-B64A-C05C7F311F45}" type="pres">
      <dgm:prSet presAssocID="{B83BA7E4-90E3-4140-8004-9287187B53BB}" presName="spacer" presStyleCnt="0"/>
      <dgm:spPr/>
    </dgm:pt>
    <dgm:pt modelId="{91FC06E4-D578-4A62-B24E-DBA32C69AA5F}" type="pres">
      <dgm:prSet presAssocID="{87D04DFD-4FD1-49C5-8754-972E488E410A}" presName="parentText" presStyleLbl="node1" presStyleIdx="1" presStyleCnt="5">
        <dgm:presLayoutVars>
          <dgm:chMax val="0"/>
          <dgm:bulletEnabled val="1"/>
        </dgm:presLayoutVars>
      </dgm:prSet>
      <dgm:spPr/>
    </dgm:pt>
    <dgm:pt modelId="{47CCDCCD-4335-4E02-B19E-1619CBB2F2A5}" type="pres">
      <dgm:prSet presAssocID="{71590442-0D8F-4849-B717-C985AFA65BB8}" presName="spacer" presStyleCnt="0"/>
      <dgm:spPr/>
    </dgm:pt>
    <dgm:pt modelId="{AE22A87A-260E-4D86-9F53-9E54AD60B413}" type="pres">
      <dgm:prSet presAssocID="{88DB8F97-D9D1-4CD2-9E31-B26225300A38}" presName="parentText" presStyleLbl="node1" presStyleIdx="2" presStyleCnt="5">
        <dgm:presLayoutVars>
          <dgm:chMax val="0"/>
          <dgm:bulletEnabled val="1"/>
        </dgm:presLayoutVars>
      </dgm:prSet>
      <dgm:spPr/>
    </dgm:pt>
    <dgm:pt modelId="{FC010216-1AFD-472B-A131-D97D8A8CDD3F}" type="pres">
      <dgm:prSet presAssocID="{C5574261-325A-4F42-9BE2-F7C2523B1EE0}" presName="spacer" presStyleCnt="0"/>
      <dgm:spPr/>
    </dgm:pt>
    <dgm:pt modelId="{8310CD8A-6B5A-4B29-A5E1-585DAC268BE8}" type="pres">
      <dgm:prSet presAssocID="{7DE4B070-CB95-4DD1-949B-5B96C4F25591}" presName="parentText" presStyleLbl="node1" presStyleIdx="3" presStyleCnt="5">
        <dgm:presLayoutVars>
          <dgm:chMax val="0"/>
          <dgm:bulletEnabled val="1"/>
        </dgm:presLayoutVars>
      </dgm:prSet>
      <dgm:spPr/>
    </dgm:pt>
    <dgm:pt modelId="{6CF764FC-C4DD-4970-9671-A72B5E44E7ED}" type="pres">
      <dgm:prSet presAssocID="{DB199488-0846-4528-86FA-62A54CA35741}" presName="spacer" presStyleCnt="0"/>
      <dgm:spPr/>
    </dgm:pt>
    <dgm:pt modelId="{EDE03A73-E9E1-492E-91BF-1348743FD3A8}" type="pres">
      <dgm:prSet presAssocID="{0D5899C3-A25B-48BC-A907-38C9B7520E06}" presName="parentText" presStyleLbl="node1" presStyleIdx="4" presStyleCnt="5">
        <dgm:presLayoutVars>
          <dgm:chMax val="0"/>
          <dgm:bulletEnabled val="1"/>
        </dgm:presLayoutVars>
      </dgm:prSet>
      <dgm:spPr/>
    </dgm:pt>
  </dgm:ptLst>
  <dgm:cxnLst>
    <dgm:cxn modelId="{5947A636-DAAC-49DF-8B16-095C883E8E72}" srcId="{3991B2DA-682F-416C-B495-35CD5BE52A89}" destId="{7DE4B070-CB95-4DD1-949B-5B96C4F25591}" srcOrd="3" destOrd="0" parTransId="{A7D5ABD2-5228-4247-8F71-8AE3849DC471}" sibTransId="{DB199488-0846-4528-86FA-62A54CA35741}"/>
    <dgm:cxn modelId="{DE2FDF4B-0BEF-4841-A048-6F198A0080EB}" type="presOf" srcId="{0D5899C3-A25B-48BC-A907-38C9B7520E06}" destId="{EDE03A73-E9E1-492E-91BF-1348743FD3A8}" srcOrd="0" destOrd="0" presId="urn:microsoft.com/office/officeart/2005/8/layout/vList2"/>
    <dgm:cxn modelId="{FA04CA4F-0EC5-4021-9DE1-5F1836AAEC38}" srcId="{3991B2DA-682F-416C-B495-35CD5BE52A89}" destId="{87D04DFD-4FD1-49C5-8754-972E488E410A}" srcOrd="1" destOrd="0" parTransId="{450A88AE-A154-4F39-AB74-033F0F63433E}" sibTransId="{71590442-0D8F-4849-B717-C985AFA65BB8}"/>
    <dgm:cxn modelId="{4173EA82-8D6A-4F78-BA77-9E05E4B7AE60}" srcId="{3991B2DA-682F-416C-B495-35CD5BE52A89}" destId="{6DEE1440-1F43-4D13-9B17-F63DF72E5725}" srcOrd="0" destOrd="0" parTransId="{FC6D1864-1118-499C-B661-6637967BDCB6}" sibTransId="{B83BA7E4-90E3-4140-8004-9287187B53BB}"/>
    <dgm:cxn modelId="{1F53ECA1-BF6E-4B97-BD9F-E4F08CCC43FC}" type="presOf" srcId="{7DE4B070-CB95-4DD1-949B-5B96C4F25591}" destId="{8310CD8A-6B5A-4B29-A5E1-585DAC268BE8}" srcOrd="0" destOrd="0" presId="urn:microsoft.com/office/officeart/2005/8/layout/vList2"/>
    <dgm:cxn modelId="{0BEA4CD5-A07C-487B-9DC4-0849FE1E2EE0}" type="presOf" srcId="{6DEE1440-1F43-4D13-9B17-F63DF72E5725}" destId="{722EBC34-0181-4BCF-85D8-CE7420446E3E}" srcOrd="0" destOrd="0" presId="urn:microsoft.com/office/officeart/2005/8/layout/vList2"/>
    <dgm:cxn modelId="{A40B2FDD-DDF2-4AE3-95F1-5D369AC48532}" type="presOf" srcId="{87D04DFD-4FD1-49C5-8754-972E488E410A}" destId="{91FC06E4-D578-4A62-B24E-DBA32C69AA5F}" srcOrd="0" destOrd="0" presId="urn:microsoft.com/office/officeart/2005/8/layout/vList2"/>
    <dgm:cxn modelId="{813322E0-D10B-43A3-BD12-60DF2396405C}" type="presOf" srcId="{3991B2DA-682F-416C-B495-35CD5BE52A89}" destId="{3BDFBD01-A38F-4B35-ACC9-C02099258D5E}" srcOrd="0" destOrd="0" presId="urn:microsoft.com/office/officeart/2005/8/layout/vList2"/>
    <dgm:cxn modelId="{FBD1CCE5-4E9A-4774-B901-727E9EB09324}" type="presOf" srcId="{88DB8F97-D9D1-4CD2-9E31-B26225300A38}" destId="{AE22A87A-260E-4D86-9F53-9E54AD60B413}" srcOrd="0" destOrd="0" presId="urn:microsoft.com/office/officeart/2005/8/layout/vList2"/>
    <dgm:cxn modelId="{A99E30F8-6F6A-415E-ADAE-54BAAA67B5B6}" srcId="{3991B2DA-682F-416C-B495-35CD5BE52A89}" destId="{0D5899C3-A25B-48BC-A907-38C9B7520E06}" srcOrd="4" destOrd="0" parTransId="{8A667B53-845C-4949-9B19-4AD70DC5A85E}" sibTransId="{BC3C3FBF-574D-4108-BDBD-336556336500}"/>
    <dgm:cxn modelId="{322464FE-5B65-444A-998C-CB8057654E9F}" srcId="{3991B2DA-682F-416C-B495-35CD5BE52A89}" destId="{88DB8F97-D9D1-4CD2-9E31-B26225300A38}" srcOrd="2" destOrd="0" parTransId="{E88904B4-0352-44B6-BADD-F60D9BAFE702}" sibTransId="{C5574261-325A-4F42-9BE2-F7C2523B1EE0}"/>
    <dgm:cxn modelId="{1AC6C201-BC70-45CF-8FC9-FC76E7A1353E}" type="presParOf" srcId="{3BDFBD01-A38F-4B35-ACC9-C02099258D5E}" destId="{722EBC34-0181-4BCF-85D8-CE7420446E3E}" srcOrd="0" destOrd="0" presId="urn:microsoft.com/office/officeart/2005/8/layout/vList2"/>
    <dgm:cxn modelId="{6F09F080-75E8-4D65-879C-9638AEAA0548}" type="presParOf" srcId="{3BDFBD01-A38F-4B35-ACC9-C02099258D5E}" destId="{C9C830B0-59B5-494D-B64A-C05C7F311F45}" srcOrd="1" destOrd="0" presId="urn:microsoft.com/office/officeart/2005/8/layout/vList2"/>
    <dgm:cxn modelId="{1245DF3D-8908-4365-962E-13AD0FF1754A}" type="presParOf" srcId="{3BDFBD01-A38F-4B35-ACC9-C02099258D5E}" destId="{91FC06E4-D578-4A62-B24E-DBA32C69AA5F}" srcOrd="2" destOrd="0" presId="urn:microsoft.com/office/officeart/2005/8/layout/vList2"/>
    <dgm:cxn modelId="{52C25BF6-CE1D-4639-86B0-69CB60DFDA49}" type="presParOf" srcId="{3BDFBD01-A38F-4B35-ACC9-C02099258D5E}" destId="{47CCDCCD-4335-4E02-B19E-1619CBB2F2A5}" srcOrd="3" destOrd="0" presId="urn:microsoft.com/office/officeart/2005/8/layout/vList2"/>
    <dgm:cxn modelId="{4918F7BE-E9AE-41DC-BEBE-FEB3938F4AEC}" type="presParOf" srcId="{3BDFBD01-A38F-4B35-ACC9-C02099258D5E}" destId="{AE22A87A-260E-4D86-9F53-9E54AD60B413}" srcOrd="4" destOrd="0" presId="urn:microsoft.com/office/officeart/2005/8/layout/vList2"/>
    <dgm:cxn modelId="{0F2371C3-DBF2-44A0-B479-B8B76303DF78}" type="presParOf" srcId="{3BDFBD01-A38F-4B35-ACC9-C02099258D5E}" destId="{FC010216-1AFD-472B-A131-D97D8A8CDD3F}" srcOrd="5" destOrd="0" presId="urn:microsoft.com/office/officeart/2005/8/layout/vList2"/>
    <dgm:cxn modelId="{003FB020-A67C-41F1-9BDE-71283B3C7823}" type="presParOf" srcId="{3BDFBD01-A38F-4B35-ACC9-C02099258D5E}" destId="{8310CD8A-6B5A-4B29-A5E1-585DAC268BE8}" srcOrd="6" destOrd="0" presId="urn:microsoft.com/office/officeart/2005/8/layout/vList2"/>
    <dgm:cxn modelId="{E8121018-A7AF-495B-BC10-5B8192F0C673}" type="presParOf" srcId="{3BDFBD01-A38F-4B35-ACC9-C02099258D5E}" destId="{6CF764FC-C4DD-4970-9671-A72B5E44E7ED}" srcOrd="7" destOrd="0" presId="urn:microsoft.com/office/officeart/2005/8/layout/vList2"/>
    <dgm:cxn modelId="{788D1192-607C-451D-9736-173984FFDF38}" type="presParOf" srcId="{3BDFBD01-A38F-4B35-ACC9-C02099258D5E}" destId="{EDE03A73-E9E1-492E-91BF-1348743FD3A8}"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4305DB4-68CC-43D5-A685-A9AB2FC9B196}"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GB"/>
        </a:p>
      </dgm:t>
    </dgm:pt>
    <dgm:pt modelId="{B354C68F-419F-49C2-A208-701F6727A839}">
      <dgm:prSet phldrT="[Text]" phldr="0"/>
      <dgm:spPr/>
      <dgm:t>
        <a:bodyPr/>
        <a:lstStyle/>
        <a:p>
          <a:pPr rtl="0"/>
          <a:r>
            <a:rPr lang="en-GB" dirty="0">
              <a:latin typeface="Elephant"/>
            </a:rPr>
            <a:t>Magistrates </a:t>
          </a:r>
          <a:endParaRPr lang="en-GB" dirty="0"/>
        </a:p>
      </dgm:t>
    </dgm:pt>
    <dgm:pt modelId="{3B18A929-FE80-4292-9D80-57821EE07D82}" type="parTrans" cxnId="{593621DE-5A9D-4CFA-9488-7213D7DCAB97}">
      <dgm:prSet/>
      <dgm:spPr/>
      <dgm:t>
        <a:bodyPr/>
        <a:lstStyle/>
        <a:p>
          <a:endParaRPr lang="en-GB"/>
        </a:p>
      </dgm:t>
    </dgm:pt>
    <dgm:pt modelId="{79078372-3471-487A-A724-26BA95E75B0B}" type="sibTrans" cxnId="{593621DE-5A9D-4CFA-9488-7213D7DCAB97}">
      <dgm:prSet/>
      <dgm:spPr/>
      <dgm:t>
        <a:bodyPr/>
        <a:lstStyle/>
        <a:p>
          <a:endParaRPr lang="en-GB"/>
        </a:p>
      </dgm:t>
    </dgm:pt>
    <dgm:pt modelId="{67404FDF-1547-46EF-99E2-63AB4734A2F4}">
      <dgm:prSet phldrT="[Text]" phldr="0"/>
      <dgm:spPr/>
      <dgm:t>
        <a:bodyPr/>
        <a:lstStyle/>
        <a:p>
          <a:pPr rtl="0"/>
          <a:r>
            <a:rPr lang="en-GB" dirty="0">
              <a:latin typeface="Elephant"/>
            </a:rPr>
            <a:t>Summary offences </a:t>
          </a:r>
          <a:endParaRPr lang="en-GB" dirty="0"/>
        </a:p>
      </dgm:t>
    </dgm:pt>
    <dgm:pt modelId="{326940FD-4630-40D7-BF77-3181AF22D4E5}" type="parTrans" cxnId="{8E4750DC-8B8C-4B09-82A3-FA5FCBDB2A9F}">
      <dgm:prSet/>
      <dgm:spPr/>
      <dgm:t>
        <a:bodyPr/>
        <a:lstStyle/>
        <a:p>
          <a:endParaRPr lang="en-GB"/>
        </a:p>
      </dgm:t>
    </dgm:pt>
    <dgm:pt modelId="{5F5C0506-8F11-4876-8AE4-08BF76C855EB}" type="sibTrans" cxnId="{8E4750DC-8B8C-4B09-82A3-FA5FCBDB2A9F}">
      <dgm:prSet/>
      <dgm:spPr/>
      <dgm:t>
        <a:bodyPr/>
        <a:lstStyle/>
        <a:p>
          <a:endParaRPr lang="en-GB"/>
        </a:p>
      </dgm:t>
    </dgm:pt>
    <dgm:pt modelId="{FFD72340-F3FB-48AB-9C86-5D089C4A5377}">
      <dgm:prSet phldrT="[Text]" phldr="0"/>
      <dgm:spPr/>
      <dgm:t>
        <a:bodyPr/>
        <a:lstStyle/>
        <a:p>
          <a:pPr rtl="0"/>
          <a:r>
            <a:rPr lang="en-GB" dirty="0">
              <a:latin typeface="Elephant"/>
            </a:rPr>
            <a:t>Not binding decisions- themselves or others</a:t>
          </a:r>
          <a:endParaRPr lang="en-GB" dirty="0"/>
        </a:p>
      </dgm:t>
    </dgm:pt>
    <dgm:pt modelId="{6E3412EE-F56C-49B8-9EC8-CD19B8BF9069}" type="parTrans" cxnId="{4A22D762-F9CB-42CB-8902-2AC3DD3A11C6}">
      <dgm:prSet/>
      <dgm:spPr/>
      <dgm:t>
        <a:bodyPr/>
        <a:lstStyle/>
        <a:p>
          <a:endParaRPr lang="en-GB"/>
        </a:p>
      </dgm:t>
    </dgm:pt>
    <dgm:pt modelId="{85376772-5C53-4C9C-903B-26D46241C040}" type="sibTrans" cxnId="{4A22D762-F9CB-42CB-8902-2AC3DD3A11C6}">
      <dgm:prSet/>
      <dgm:spPr/>
      <dgm:t>
        <a:bodyPr/>
        <a:lstStyle/>
        <a:p>
          <a:endParaRPr lang="en-GB"/>
        </a:p>
      </dgm:t>
    </dgm:pt>
    <dgm:pt modelId="{3F6F2AD1-FD2A-4AA4-B0FD-27D90198BC80}">
      <dgm:prSet phldrT="[Text]" phldr="0"/>
      <dgm:spPr/>
      <dgm:t>
        <a:bodyPr/>
        <a:lstStyle/>
        <a:p>
          <a:pPr rtl="0"/>
          <a:r>
            <a:rPr lang="en-GB" dirty="0">
              <a:latin typeface="Elephant"/>
            </a:rPr>
            <a:t>County court </a:t>
          </a:r>
          <a:endParaRPr lang="en-GB" dirty="0"/>
        </a:p>
      </dgm:t>
    </dgm:pt>
    <dgm:pt modelId="{53DC598C-4EFC-48C6-94C7-012CB702DBAC}" type="parTrans" cxnId="{5EBFCA39-6FA3-4992-935C-B9CE09DF6922}">
      <dgm:prSet/>
      <dgm:spPr/>
      <dgm:t>
        <a:bodyPr/>
        <a:lstStyle/>
        <a:p>
          <a:endParaRPr lang="en-GB"/>
        </a:p>
      </dgm:t>
    </dgm:pt>
    <dgm:pt modelId="{8198FB14-369E-4D19-A177-26103787EBA5}" type="sibTrans" cxnId="{5EBFCA39-6FA3-4992-935C-B9CE09DF6922}">
      <dgm:prSet/>
      <dgm:spPr/>
      <dgm:t>
        <a:bodyPr/>
        <a:lstStyle/>
        <a:p>
          <a:endParaRPr lang="en-GB"/>
        </a:p>
      </dgm:t>
    </dgm:pt>
    <dgm:pt modelId="{5B1DFDB6-E10F-4591-833D-E88ED628A0B6}">
      <dgm:prSet phldrT="[Text]" phldr="0"/>
      <dgm:spPr/>
      <dgm:t>
        <a:bodyPr/>
        <a:lstStyle/>
        <a:p>
          <a:pPr rtl="0"/>
          <a:r>
            <a:rPr lang="en-GB" dirty="0">
              <a:latin typeface="Elephant"/>
            </a:rPr>
            <a:t>Civil cases </a:t>
          </a:r>
          <a:endParaRPr lang="en-GB" dirty="0"/>
        </a:p>
      </dgm:t>
    </dgm:pt>
    <dgm:pt modelId="{AFFE9774-AB1E-4003-A643-67E0D007F147}" type="parTrans" cxnId="{692B393E-AC92-4D9E-9533-340CCFCFFE5A}">
      <dgm:prSet/>
      <dgm:spPr/>
      <dgm:t>
        <a:bodyPr/>
        <a:lstStyle/>
        <a:p>
          <a:endParaRPr lang="en-GB"/>
        </a:p>
      </dgm:t>
    </dgm:pt>
    <dgm:pt modelId="{2F9A5EC0-92BB-4DF7-B631-5A81C2F3CF3D}" type="sibTrans" cxnId="{692B393E-AC92-4D9E-9533-340CCFCFFE5A}">
      <dgm:prSet/>
      <dgm:spPr/>
      <dgm:t>
        <a:bodyPr/>
        <a:lstStyle/>
        <a:p>
          <a:endParaRPr lang="en-GB"/>
        </a:p>
      </dgm:t>
    </dgm:pt>
    <dgm:pt modelId="{DDBE6E85-8A59-4111-B964-C05B6064F0F9}">
      <dgm:prSet phldrT="[Text]" phldr="0"/>
      <dgm:spPr/>
      <dgm:t>
        <a:bodyPr/>
        <a:lstStyle/>
        <a:p>
          <a:pPr rtl="0"/>
          <a:r>
            <a:rPr lang="en-GB" dirty="0">
              <a:latin typeface="Elephant"/>
            </a:rPr>
            <a:t>No binding decisions – itself or others </a:t>
          </a:r>
          <a:endParaRPr lang="en-GB" dirty="0"/>
        </a:p>
      </dgm:t>
    </dgm:pt>
    <dgm:pt modelId="{6600C22F-BEFE-4C3A-941F-5ECBE3686547}" type="parTrans" cxnId="{E7DA65EB-0AE7-408B-8DE5-F8B4FA1B8DA0}">
      <dgm:prSet/>
      <dgm:spPr/>
      <dgm:t>
        <a:bodyPr/>
        <a:lstStyle/>
        <a:p>
          <a:endParaRPr lang="en-GB"/>
        </a:p>
      </dgm:t>
    </dgm:pt>
    <dgm:pt modelId="{5D3E03FE-5046-49EC-B187-467DDCD20F8A}" type="sibTrans" cxnId="{E7DA65EB-0AE7-408B-8DE5-F8B4FA1B8DA0}">
      <dgm:prSet/>
      <dgm:spPr/>
      <dgm:t>
        <a:bodyPr/>
        <a:lstStyle/>
        <a:p>
          <a:endParaRPr lang="en-GB"/>
        </a:p>
      </dgm:t>
    </dgm:pt>
    <dgm:pt modelId="{23399740-C648-4E09-B555-294C23C11CA1}">
      <dgm:prSet phldrT="[Text]" phldr="0"/>
      <dgm:spPr/>
      <dgm:t>
        <a:bodyPr/>
        <a:lstStyle/>
        <a:p>
          <a:pPr rtl="0"/>
          <a:r>
            <a:rPr lang="en-GB" dirty="0">
              <a:latin typeface="Elephant"/>
            </a:rPr>
            <a:t>Crown court </a:t>
          </a:r>
          <a:endParaRPr lang="en-GB" dirty="0"/>
        </a:p>
      </dgm:t>
    </dgm:pt>
    <dgm:pt modelId="{CCFFBD41-DAFC-4863-9EC3-AE3013673C76}" type="parTrans" cxnId="{D7EB75B7-A1B0-43F7-94B6-AB03B37BCA09}">
      <dgm:prSet/>
      <dgm:spPr/>
      <dgm:t>
        <a:bodyPr/>
        <a:lstStyle/>
        <a:p>
          <a:endParaRPr lang="en-GB"/>
        </a:p>
      </dgm:t>
    </dgm:pt>
    <dgm:pt modelId="{25A9BE33-40DC-4AF2-A9FE-87120C055048}" type="sibTrans" cxnId="{D7EB75B7-A1B0-43F7-94B6-AB03B37BCA09}">
      <dgm:prSet/>
      <dgm:spPr/>
      <dgm:t>
        <a:bodyPr/>
        <a:lstStyle/>
        <a:p>
          <a:endParaRPr lang="en-GB"/>
        </a:p>
      </dgm:t>
    </dgm:pt>
    <dgm:pt modelId="{08EBE820-ADF7-431F-B905-07A185443E4F}">
      <dgm:prSet phldrT="[Text]" phldr="0"/>
      <dgm:spPr/>
      <dgm:t>
        <a:bodyPr/>
        <a:lstStyle/>
        <a:p>
          <a:pPr rtl="0"/>
          <a:r>
            <a:rPr lang="en-GB" dirty="0">
              <a:latin typeface="Elephant"/>
            </a:rPr>
            <a:t>Magistrates (Appeal)</a:t>
          </a:r>
          <a:endParaRPr lang="en-GB" dirty="0"/>
        </a:p>
      </dgm:t>
    </dgm:pt>
    <dgm:pt modelId="{7558B5A8-B71B-452E-859C-3CEC8856E250}" type="parTrans" cxnId="{1BF675DE-BC5C-4DBF-AB2C-E05DB77CB30D}">
      <dgm:prSet/>
      <dgm:spPr/>
      <dgm:t>
        <a:bodyPr/>
        <a:lstStyle/>
        <a:p>
          <a:endParaRPr lang="en-GB"/>
        </a:p>
      </dgm:t>
    </dgm:pt>
    <dgm:pt modelId="{E0EFF2ED-8A42-40AE-9344-30C6F860E78C}" type="sibTrans" cxnId="{1BF675DE-BC5C-4DBF-AB2C-E05DB77CB30D}">
      <dgm:prSet/>
      <dgm:spPr/>
      <dgm:t>
        <a:bodyPr/>
        <a:lstStyle/>
        <a:p>
          <a:endParaRPr lang="en-GB"/>
        </a:p>
      </dgm:t>
    </dgm:pt>
    <dgm:pt modelId="{D84334CB-53BF-4B86-965E-A02E80D0B88A}">
      <dgm:prSet phldrT="[Text]" phldr="0"/>
      <dgm:spPr/>
      <dgm:t>
        <a:bodyPr/>
        <a:lstStyle/>
        <a:p>
          <a:pPr rtl="0"/>
          <a:r>
            <a:rPr lang="en-GB" dirty="0">
              <a:latin typeface="Elephant"/>
            </a:rPr>
            <a:t>Not binding persuasive</a:t>
          </a:r>
          <a:endParaRPr lang="en-GB" dirty="0"/>
        </a:p>
      </dgm:t>
    </dgm:pt>
    <dgm:pt modelId="{97C5E7A7-2471-44FB-A22C-029A12C8E135}" type="parTrans" cxnId="{7EB90532-E3D3-415E-B645-58C07F97D4D0}">
      <dgm:prSet/>
      <dgm:spPr/>
      <dgm:t>
        <a:bodyPr/>
        <a:lstStyle/>
        <a:p>
          <a:endParaRPr lang="en-GB"/>
        </a:p>
      </dgm:t>
    </dgm:pt>
    <dgm:pt modelId="{DC609A4D-CA2A-4122-B700-12075FB06730}" type="sibTrans" cxnId="{7EB90532-E3D3-415E-B645-58C07F97D4D0}">
      <dgm:prSet/>
      <dgm:spPr/>
      <dgm:t>
        <a:bodyPr/>
        <a:lstStyle/>
        <a:p>
          <a:endParaRPr lang="en-GB"/>
        </a:p>
      </dgm:t>
    </dgm:pt>
    <dgm:pt modelId="{7E42BA28-A3ED-4F12-8FE0-1120D03C0BA1}" type="pres">
      <dgm:prSet presAssocID="{C4305DB4-68CC-43D5-A685-A9AB2FC9B196}" presName="linearFlow" presStyleCnt="0">
        <dgm:presLayoutVars>
          <dgm:dir/>
          <dgm:animLvl val="lvl"/>
          <dgm:resizeHandles val="exact"/>
        </dgm:presLayoutVars>
      </dgm:prSet>
      <dgm:spPr/>
    </dgm:pt>
    <dgm:pt modelId="{04FBC135-15ED-4E6B-ACCC-00EF4D3A579E}" type="pres">
      <dgm:prSet presAssocID="{B354C68F-419F-49C2-A208-701F6727A839}" presName="composite" presStyleCnt="0"/>
      <dgm:spPr/>
    </dgm:pt>
    <dgm:pt modelId="{7DEE2728-1F30-4F5D-85C1-4B7F39F22C5B}" type="pres">
      <dgm:prSet presAssocID="{B354C68F-419F-49C2-A208-701F6727A839}" presName="parentText" presStyleLbl="alignNode1" presStyleIdx="0" presStyleCnt="3">
        <dgm:presLayoutVars>
          <dgm:chMax val="1"/>
          <dgm:bulletEnabled val="1"/>
        </dgm:presLayoutVars>
      </dgm:prSet>
      <dgm:spPr/>
    </dgm:pt>
    <dgm:pt modelId="{607A1F30-FB02-4435-A185-936F809FC595}" type="pres">
      <dgm:prSet presAssocID="{B354C68F-419F-49C2-A208-701F6727A839}" presName="descendantText" presStyleLbl="alignAcc1" presStyleIdx="0" presStyleCnt="3">
        <dgm:presLayoutVars>
          <dgm:bulletEnabled val="1"/>
        </dgm:presLayoutVars>
      </dgm:prSet>
      <dgm:spPr/>
    </dgm:pt>
    <dgm:pt modelId="{2A8E9D1D-5C92-4500-8E82-C87C50712E10}" type="pres">
      <dgm:prSet presAssocID="{79078372-3471-487A-A724-26BA95E75B0B}" presName="sp" presStyleCnt="0"/>
      <dgm:spPr/>
    </dgm:pt>
    <dgm:pt modelId="{7D1C8634-3A04-4D06-ADD1-9886CEBE6021}" type="pres">
      <dgm:prSet presAssocID="{3F6F2AD1-FD2A-4AA4-B0FD-27D90198BC80}" presName="composite" presStyleCnt="0"/>
      <dgm:spPr/>
    </dgm:pt>
    <dgm:pt modelId="{D8F62D6E-CF7A-465B-8C5A-4DE56A639635}" type="pres">
      <dgm:prSet presAssocID="{3F6F2AD1-FD2A-4AA4-B0FD-27D90198BC80}" presName="parentText" presStyleLbl="alignNode1" presStyleIdx="1" presStyleCnt="3">
        <dgm:presLayoutVars>
          <dgm:chMax val="1"/>
          <dgm:bulletEnabled val="1"/>
        </dgm:presLayoutVars>
      </dgm:prSet>
      <dgm:spPr/>
    </dgm:pt>
    <dgm:pt modelId="{F47AB509-E0EE-4A0B-8C01-CE383ED47460}" type="pres">
      <dgm:prSet presAssocID="{3F6F2AD1-FD2A-4AA4-B0FD-27D90198BC80}" presName="descendantText" presStyleLbl="alignAcc1" presStyleIdx="1" presStyleCnt="3">
        <dgm:presLayoutVars>
          <dgm:bulletEnabled val="1"/>
        </dgm:presLayoutVars>
      </dgm:prSet>
      <dgm:spPr/>
    </dgm:pt>
    <dgm:pt modelId="{124401B6-A99D-4AEF-9334-843BA1558A6B}" type="pres">
      <dgm:prSet presAssocID="{8198FB14-369E-4D19-A177-26103787EBA5}" presName="sp" presStyleCnt="0"/>
      <dgm:spPr/>
    </dgm:pt>
    <dgm:pt modelId="{0BB65508-E7A9-4B7C-AB14-95DF2DFE4681}" type="pres">
      <dgm:prSet presAssocID="{23399740-C648-4E09-B555-294C23C11CA1}" presName="composite" presStyleCnt="0"/>
      <dgm:spPr/>
    </dgm:pt>
    <dgm:pt modelId="{6903A067-0F7E-4013-9B14-B99DB22BEF06}" type="pres">
      <dgm:prSet presAssocID="{23399740-C648-4E09-B555-294C23C11CA1}" presName="parentText" presStyleLbl="alignNode1" presStyleIdx="2" presStyleCnt="3">
        <dgm:presLayoutVars>
          <dgm:chMax val="1"/>
          <dgm:bulletEnabled val="1"/>
        </dgm:presLayoutVars>
      </dgm:prSet>
      <dgm:spPr/>
    </dgm:pt>
    <dgm:pt modelId="{F0F5EFD4-AE60-4C2C-97CC-97F85B1E348E}" type="pres">
      <dgm:prSet presAssocID="{23399740-C648-4E09-B555-294C23C11CA1}" presName="descendantText" presStyleLbl="alignAcc1" presStyleIdx="2" presStyleCnt="3">
        <dgm:presLayoutVars>
          <dgm:bulletEnabled val="1"/>
        </dgm:presLayoutVars>
      </dgm:prSet>
      <dgm:spPr/>
    </dgm:pt>
  </dgm:ptLst>
  <dgm:cxnLst>
    <dgm:cxn modelId="{CC8DCF0B-20E0-4E26-9C23-8C0F410FBCDD}" type="presOf" srcId="{5B1DFDB6-E10F-4591-833D-E88ED628A0B6}" destId="{F47AB509-E0EE-4A0B-8C01-CE383ED47460}" srcOrd="0" destOrd="0" presId="urn:microsoft.com/office/officeart/2005/8/layout/chevron2"/>
    <dgm:cxn modelId="{76F01D16-ACBA-41FC-8E57-128EEB6D1838}" type="presOf" srcId="{23399740-C648-4E09-B555-294C23C11CA1}" destId="{6903A067-0F7E-4013-9B14-B99DB22BEF06}" srcOrd="0" destOrd="0" presId="urn:microsoft.com/office/officeart/2005/8/layout/chevron2"/>
    <dgm:cxn modelId="{BF562F20-0AE3-4F68-88FB-46C14F9AFB40}" type="presOf" srcId="{C4305DB4-68CC-43D5-A685-A9AB2FC9B196}" destId="{7E42BA28-A3ED-4F12-8FE0-1120D03C0BA1}" srcOrd="0" destOrd="0" presId="urn:microsoft.com/office/officeart/2005/8/layout/chevron2"/>
    <dgm:cxn modelId="{ACF13B20-EB4B-4E89-9B03-9E0EC3237BE6}" type="presOf" srcId="{FFD72340-F3FB-48AB-9C86-5D089C4A5377}" destId="{607A1F30-FB02-4435-A185-936F809FC595}" srcOrd="0" destOrd="1" presId="urn:microsoft.com/office/officeart/2005/8/layout/chevron2"/>
    <dgm:cxn modelId="{7EB90532-E3D3-415E-B645-58C07F97D4D0}" srcId="{23399740-C648-4E09-B555-294C23C11CA1}" destId="{D84334CB-53BF-4B86-965E-A02E80D0B88A}" srcOrd="1" destOrd="0" parTransId="{97C5E7A7-2471-44FB-A22C-029A12C8E135}" sibTransId="{DC609A4D-CA2A-4122-B700-12075FB06730}"/>
    <dgm:cxn modelId="{5EBFCA39-6FA3-4992-935C-B9CE09DF6922}" srcId="{C4305DB4-68CC-43D5-A685-A9AB2FC9B196}" destId="{3F6F2AD1-FD2A-4AA4-B0FD-27D90198BC80}" srcOrd="1" destOrd="0" parTransId="{53DC598C-4EFC-48C6-94C7-012CB702DBAC}" sibTransId="{8198FB14-369E-4D19-A177-26103787EBA5}"/>
    <dgm:cxn modelId="{692B393E-AC92-4D9E-9533-340CCFCFFE5A}" srcId="{3F6F2AD1-FD2A-4AA4-B0FD-27D90198BC80}" destId="{5B1DFDB6-E10F-4591-833D-E88ED628A0B6}" srcOrd="0" destOrd="0" parTransId="{AFFE9774-AB1E-4003-A643-67E0D007F147}" sibTransId="{2F9A5EC0-92BB-4DF7-B631-5A81C2F3CF3D}"/>
    <dgm:cxn modelId="{077FFC40-7758-4D35-997D-107523D1DD45}" type="presOf" srcId="{3F6F2AD1-FD2A-4AA4-B0FD-27D90198BC80}" destId="{D8F62D6E-CF7A-465B-8C5A-4DE56A639635}" srcOrd="0" destOrd="0" presId="urn:microsoft.com/office/officeart/2005/8/layout/chevron2"/>
    <dgm:cxn modelId="{4A22D762-F9CB-42CB-8902-2AC3DD3A11C6}" srcId="{B354C68F-419F-49C2-A208-701F6727A839}" destId="{FFD72340-F3FB-48AB-9C86-5D089C4A5377}" srcOrd="1" destOrd="0" parTransId="{6E3412EE-F56C-49B8-9EC8-CD19B8BF9069}" sibTransId="{85376772-5C53-4C9C-903B-26D46241C040}"/>
    <dgm:cxn modelId="{1CC8F34C-2E7E-4337-A39C-6784AAAFFDBE}" type="presOf" srcId="{DDBE6E85-8A59-4111-B964-C05B6064F0F9}" destId="{F47AB509-E0EE-4A0B-8C01-CE383ED47460}" srcOrd="0" destOrd="1" presId="urn:microsoft.com/office/officeart/2005/8/layout/chevron2"/>
    <dgm:cxn modelId="{385B8787-40C1-40B7-AB8E-7B0D68A65875}" type="presOf" srcId="{D84334CB-53BF-4B86-965E-A02E80D0B88A}" destId="{F0F5EFD4-AE60-4C2C-97CC-97F85B1E348E}" srcOrd="0" destOrd="1" presId="urn:microsoft.com/office/officeart/2005/8/layout/chevron2"/>
    <dgm:cxn modelId="{E78FA28A-5646-4294-AE5F-FACBF28EA02D}" type="presOf" srcId="{67404FDF-1547-46EF-99E2-63AB4734A2F4}" destId="{607A1F30-FB02-4435-A185-936F809FC595}" srcOrd="0" destOrd="0" presId="urn:microsoft.com/office/officeart/2005/8/layout/chevron2"/>
    <dgm:cxn modelId="{D7EB75B7-A1B0-43F7-94B6-AB03B37BCA09}" srcId="{C4305DB4-68CC-43D5-A685-A9AB2FC9B196}" destId="{23399740-C648-4E09-B555-294C23C11CA1}" srcOrd="2" destOrd="0" parTransId="{CCFFBD41-DAFC-4863-9EC3-AE3013673C76}" sibTransId="{25A9BE33-40DC-4AF2-A9FE-87120C055048}"/>
    <dgm:cxn modelId="{1AF57AB9-733A-4F58-ACF8-96C1E0FDAB37}" type="presOf" srcId="{08EBE820-ADF7-431F-B905-07A185443E4F}" destId="{F0F5EFD4-AE60-4C2C-97CC-97F85B1E348E}" srcOrd="0" destOrd="0" presId="urn:microsoft.com/office/officeart/2005/8/layout/chevron2"/>
    <dgm:cxn modelId="{8E4750DC-8B8C-4B09-82A3-FA5FCBDB2A9F}" srcId="{B354C68F-419F-49C2-A208-701F6727A839}" destId="{67404FDF-1547-46EF-99E2-63AB4734A2F4}" srcOrd="0" destOrd="0" parTransId="{326940FD-4630-40D7-BF77-3181AF22D4E5}" sibTransId="{5F5C0506-8F11-4876-8AE4-08BF76C855EB}"/>
    <dgm:cxn modelId="{593621DE-5A9D-4CFA-9488-7213D7DCAB97}" srcId="{C4305DB4-68CC-43D5-A685-A9AB2FC9B196}" destId="{B354C68F-419F-49C2-A208-701F6727A839}" srcOrd="0" destOrd="0" parTransId="{3B18A929-FE80-4292-9D80-57821EE07D82}" sibTransId="{79078372-3471-487A-A724-26BA95E75B0B}"/>
    <dgm:cxn modelId="{1BF675DE-BC5C-4DBF-AB2C-E05DB77CB30D}" srcId="{23399740-C648-4E09-B555-294C23C11CA1}" destId="{08EBE820-ADF7-431F-B905-07A185443E4F}" srcOrd="0" destOrd="0" parTransId="{7558B5A8-B71B-452E-859C-3CEC8856E250}" sibTransId="{E0EFF2ED-8A42-40AE-9344-30C6F860E78C}"/>
    <dgm:cxn modelId="{E7DA65EB-0AE7-408B-8DE5-F8B4FA1B8DA0}" srcId="{3F6F2AD1-FD2A-4AA4-B0FD-27D90198BC80}" destId="{DDBE6E85-8A59-4111-B964-C05B6064F0F9}" srcOrd="1" destOrd="0" parTransId="{6600C22F-BEFE-4C3A-941F-5ECBE3686547}" sibTransId="{5D3E03FE-5046-49EC-B187-467DDCD20F8A}"/>
    <dgm:cxn modelId="{8B37FAF2-E942-4E46-AC63-59CD7BC5FE57}" type="presOf" srcId="{B354C68F-419F-49C2-A208-701F6727A839}" destId="{7DEE2728-1F30-4F5D-85C1-4B7F39F22C5B}" srcOrd="0" destOrd="0" presId="urn:microsoft.com/office/officeart/2005/8/layout/chevron2"/>
    <dgm:cxn modelId="{C91EF480-C3DE-4DCF-84C6-0FF05D55314E}" type="presParOf" srcId="{7E42BA28-A3ED-4F12-8FE0-1120D03C0BA1}" destId="{04FBC135-15ED-4E6B-ACCC-00EF4D3A579E}" srcOrd="0" destOrd="0" presId="urn:microsoft.com/office/officeart/2005/8/layout/chevron2"/>
    <dgm:cxn modelId="{1B8C1888-9B2A-4C2F-96E1-FB7A23146060}" type="presParOf" srcId="{04FBC135-15ED-4E6B-ACCC-00EF4D3A579E}" destId="{7DEE2728-1F30-4F5D-85C1-4B7F39F22C5B}" srcOrd="0" destOrd="0" presId="urn:microsoft.com/office/officeart/2005/8/layout/chevron2"/>
    <dgm:cxn modelId="{D60AE0D2-8808-499B-9E71-32A628980FFB}" type="presParOf" srcId="{04FBC135-15ED-4E6B-ACCC-00EF4D3A579E}" destId="{607A1F30-FB02-4435-A185-936F809FC595}" srcOrd="1" destOrd="0" presId="urn:microsoft.com/office/officeart/2005/8/layout/chevron2"/>
    <dgm:cxn modelId="{B069B654-3442-42C4-873A-9480B753134C}" type="presParOf" srcId="{7E42BA28-A3ED-4F12-8FE0-1120D03C0BA1}" destId="{2A8E9D1D-5C92-4500-8E82-C87C50712E10}" srcOrd="1" destOrd="0" presId="urn:microsoft.com/office/officeart/2005/8/layout/chevron2"/>
    <dgm:cxn modelId="{413A6F0A-A42D-4901-97EA-A5A12279C077}" type="presParOf" srcId="{7E42BA28-A3ED-4F12-8FE0-1120D03C0BA1}" destId="{7D1C8634-3A04-4D06-ADD1-9886CEBE6021}" srcOrd="2" destOrd="0" presId="urn:microsoft.com/office/officeart/2005/8/layout/chevron2"/>
    <dgm:cxn modelId="{83749396-0F99-458C-B5C7-670757E60AE6}" type="presParOf" srcId="{7D1C8634-3A04-4D06-ADD1-9886CEBE6021}" destId="{D8F62D6E-CF7A-465B-8C5A-4DE56A639635}" srcOrd="0" destOrd="0" presId="urn:microsoft.com/office/officeart/2005/8/layout/chevron2"/>
    <dgm:cxn modelId="{B44F4DE7-CFED-426C-866A-A7FACE278C08}" type="presParOf" srcId="{7D1C8634-3A04-4D06-ADD1-9886CEBE6021}" destId="{F47AB509-E0EE-4A0B-8C01-CE383ED47460}" srcOrd="1" destOrd="0" presId="urn:microsoft.com/office/officeart/2005/8/layout/chevron2"/>
    <dgm:cxn modelId="{F8A8668C-0FAC-4525-B8C3-AC65EC72E9EB}" type="presParOf" srcId="{7E42BA28-A3ED-4F12-8FE0-1120D03C0BA1}" destId="{124401B6-A99D-4AEF-9334-843BA1558A6B}" srcOrd="3" destOrd="0" presId="urn:microsoft.com/office/officeart/2005/8/layout/chevron2"/>
    <dgm:cxn modelId="{E1F253FB-7A09-480C-9C83-521120DBDD63}" type="presParOf" srcId="{7E42BA28-A3ED-4F12-8FE0-1120D03C0BA1}" destId="{0BB65508-E7A9-4B7C-AB14-95DF2DFE4681}" srcOrd="4" destOrd="0" presId="urn:microsoft.com/office/officeart/2005/8/layout/chevron2"/>
    <dgm:cxn modelId="{CB56C44C-BC8D-410D-8B45-59D294918C0A}" type="presParOf" srcId="{0BB65508-E7A9-4B7C-AB14-95DF2DFE4681}" destId="{6903A067-0F7E-4013-9B14-B99DB22BEF06}" srcOrd="0" destOrd="0" presId="urn:microsoft.com/office/officeart/2005/8/layout/chevron2"/>
    <dgm:cxn modelId="{28DB748E-947E-4542-B755-DC412C22F5B7}" type="presParOf" srcId="{0BB65508-E7A9-4B7C-AB14-95DF2DFE4681}" destId="{F0F5EFD4-AE60-4C2C-97CC-97F85B1E348E}"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55B9125-3091-4EC6-9560-6D51A3F4B962}"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GB"/>
        </a:p>
      </dgm:t>
    </dgm:pt>
    <dgm:pt modelId="{D1EE99F4-F2DE-4C0A-B699-D6482FF9B71B}">
      <dgm:prSet phldrT="[Text]" phldr="0"/>
      <dgm:spPr/>
      <dgm:t>
        <a:bodyPr/>
        <a:lstStyle/>
        <a:p>
          <a:pPr rtl="0"/>
          <a:r>
            <a:rPr lang="en-GB" dirty="0">
              <a:latin typeface="Elephant"/>
            </a:rPr>
            <a:t>Divisional court of the high court </a:t>
          </a:r>
          <a:endParaRPr lang="en-GB" dirty="0"/>
        </a:p>
      </dgm:t>
    </dgm:pt>
    <dgm:pt modelId="{2C29AE54-8516-46C9-8955-16CAB0815042}" type="parTrans" cxnId="{7BFB7FFE-8376-4BFD-9415-DE71C6457160}">
      <dgm:prSet/>
      <dgm:spPr/>
      <dgm:t>
        <a:bodyPr/>
        <a:lstStyle/>
        <a:p>
          <a:endParaRPr lang="en-GB"/>
        </a:p>
      </dgm:t>
    </dgm:pt>
    <dgm:pt modelId="{ABABD200-EB95-4A0C-9884-1442EDF9744A}" type="sibTrans" cxnId="{7BFB7FFE-8376-4BFD-9415-DE71C6457160}">
      <dgm:prSet/>
      <dgm:spPr/>
      <dgm:t>
        <a:bodyPr/>
        <a:lstStyle/>
        <a:p>
          <a:endParaRPr lang="en-GB"/>
        </a:p>
      </dgm:t>
    </dgm:pt>
    <dgm:pt modelId="{C01C7063-51D6-4B05-9DD8-D9B918A42C18}">
      <dgm:prSet phldrT="[Text]" phldr="0"/>
      <dgm:spPr/>
      <dgm:t>
        <a:bodyPr/>
        <a:lstStyle/>
        <a:p>
          <a:pPr rtl="0"/>
          <a:r>
            <a:rPr lang="en-GB" dirty="0">
              <a:latin typeface="Elephant"/>
            </a:rPr>
            <a:t>Bound by higher courts.</a:t>
          </a:r>
          <a:endParaRPr lang="en-GB" dirty="0"/>
        </a:p>
      </dgm:t>
    </dgm:pt>
    <dgm:pt modelId="{34DCC965-03BE-415C-AE21-4C692AF9ABB7}" type="parTrans" cxnId="{97E76886-E0A4-42AF-B94A-6F1DF588E082}">
      <dgm:prSet/>
      <dgm:spPr/>
      <dgm:t>
        <a:bodyPr/>
        <a:lstStyle/>
        <a:p>
          <a:endParaRPr lang="en-GB"/>
        </a:p>
      </dgm:t>
    </dgm:pt>
    <dgm:pt modelId="{2A0D7C44-6296-4CD8-9349-EA9CE14C9731}" type="sibTrans" cxnId="{97E76886-E0A4-42AF-B94A-6F1DF588E082}">
      <dgm:prSet/>
      <dgm:spPr/>
      <dgm:t>
        <a:bodyPr/>
        <a:lstStyle/>
        <a:p>
          <a:endParaRPr lang="en-GB"/>
        </a:p>
      </dgm:t>
    </dgm:pt>
    <dgm:pt modelId="{48FB07D6-2353-4993-A831-F6851ACF2B10}">
      <dgm:prSet phldrT="[Text]" phldr="0"/>
      <dgm:spPr/>
      <dgm:t>
        <a:bodyPr/>
        <a:lstStyle/>
        <a:p>
          <a:pPr rtl="0"/>
          <a:r>
            <a:rPr lang="en-GB" dirty="0">
              <a:latin typeface="Elephant"/>
            </a:rPr>
            <a:t>Binds the lower courts </a:t>
          </a:r>
          <a:r>
            <a:rPr lang="en-GB" dirty="0" err="1">
              <a:latin typeface="Elephant"/>
            </a:rPr>
            <a:t>e.g</a:t>
          </a:r>
          <a:r>
            <a:rPr lang="en-GB" dirty="0">
              <a:latin typeface="Elephant"/>
            </a:rPr>
            <a:t> County Court.</a:t>
          </a:r>
          <a:endParaRPr lang="en-GB" dirty="0"/>
        </a:p>
      </dgm:t>
    </dgm:pt>
    <dgm:pt modelId="{C6903478-7A08-4894-AC04-9D74A91E4F29}" type="parTrans" cxnId="{5DC919F0-F74C-4FF1-8E06-C82E0F36AE2D}">
      <dgm:prSet/>
      <dgm:spPr/>
      <dgm:t>
        <a:bodyPr/>
        <a:lstStyle/>
        <a:p>
          <a:endParaRPr lang="en-GB"/>
        </a:p>
      </dgm:t>
    </dgm:pt>
    <dgm:pt modelId="{F1013DDE-7765-4986-9840-DC69E3308B6A}" type="sibTrans" cxnId="{5DC919F0-F74C-4FF1-8E06-C82E0F36AE2D}">
      <dgm:prSet/>
      <dgm:spPr/>
      <dgm:t>
        <a:bodyPr/>
        <a:lstStyle/>
        <a:p>
          <a:endParaRPr lang="en-GB"/>
        </a:p>
      </dgm:t>
    </dgm:pt>
    <dgm:pt modelId="{7835B666-B590-4652-AC37-79FE156DBC66}" type="pres">
      <dgm:prSet presAssocID="{455B9125-3091-4EC6-9560-6D51A3F4B962}" presName="linearFlow" presStyleCnt="0">
        <dgm:presLayoutVars>
          <dgm:dir/>
          <dgm:animLvl val="lvl"/>
          <dgm:resizeHandles val="exact"/>
        </dgm:presLayoutVars>
      </dgm:prSet>
      <dgm:spPr/>
    </dgm:pt>
    <dgm:pt modelId="{A0A781BC-2B1D-463B-98C9-3CA2B05ECB55}" type="pres">
      <dgm:prSet presAssocID="{D1EE99F4-F2DE-4C0A-B699-D6482FF9B71B}" presName="composite" presStyleCnt="0"/>
      <dgm:spPr/>
    </dgm:pt>
    <dgm:pt modelId="{BC1A09A1-ED1C-436B-B7E5-F7D6C60D7CD9}" type="pres">
      <dgm:prSet presAssocID="{D1EE99F4-F2DE-4C0A-B699-D6482FF9B71B}" presName="parentText" presStyleLbl="alignNode1" presStyleIdx="0" presStyleCnt="1">
        <dgm:presLayoutVars>
          <dgm:chMax val="1"/>
          <dgm:bulletEnabled val="1"/>
        </dgm:presLayoutVars>
      </dgm:prSet>
      <dgm:spPr/>
    </dgm:pt>
    <dgm:pt modelId="{3B884098-EC3E-4D2B-9C6B-E4EB9B5DDC8D}" type="pres">
      <dgm:prSet presAssocID="{D1EE99F4-F2DE-4C0A-B699-D6482FF9B71B}" presName="descendantText" presStyleLbl="alignAcc1" presStyleIdx="0" presStyleCnt="1">
        <dgm:presLayoutVars>
          <dgm:bulletEnabled val="1"/>
        </dgm:presLayoutVars>
      </dgm:prSet>
      <dgm:spPr/>
    </dgm:pt>
  </dgm:ptLst>
  <dgm:cxnLst>
    <dgm:cxn modelId="{116ABE20-EB7A-4B46-BE1F-69535BA9FD00}" type="presOf" srcId="{455B9125-3091-4EC6-9560-6D51A3F4B962}" destId="{7835B666-B590-4652-AC37-79FE156DBC66}" srcOrd="0" destOrd="0" presId="urn:microsoft.com/office/officeart/2005/8/layout/chevron2"/>
    <dgm:cxn modelId="{9B44AA5E-586A-4579-A5A0-256B2A9359E8}" type="presOf" srcId="{C01C7063-51D6-4B05-9DD8-D9B918A42C18}" destId="{3B884098-EC3E-4D2B-9C6B-E4EB9B5DDC8D}" srcOrd="0" destOrd="0" presId="urn:microsoft.com/office/officeart/2005/8/layout/chevron2"/>
    <dgm:cxn modelId="{4991D27E-A9FD-4928-B268-01A09335D899}" type="presOf" srcId="{D1EE99F4-F2DE-4C0A-B699-D6482FF9B71B}" destId="{BC1A09A1-ED1C-436B-B7E5-F7D6C60D7CD9}" srcOrd="0" destOrd="0" presId="urn:microsoft.com/office/officeart/2005/8/layout/chevron2"/>
    <dgm:cxn modelId="{97E76886-E0A4-42AF-B94A-6F1DF588E082}" srcId="{D1EE99F4-F2DE-4C0A-B699-D6482FF9B71B}" destId="{C01C7063-51D6-4B05-9DD8-D9B918A42C18}" srcOrd="0" destOrd="0" parTransId="{34DCC965-03BE-415C-AE21-4C692AF9ABB7}" sibTransId="{2A0D7C44-6296-4CD8-9349-EA9CE14C9731}"/>
    <dgm:cxn modelId="{5DC919F0-F74C-4FF1-8E06-C82E0F36AE2D}" srcId="{D1EE99F4-F2DE-4C0A-B699-D6482FF9B71B}" destId="{48FB07D6-2353-4993-A831-F6851ACF2B10}" srcOrd="1" destOrd="0" parTransId="{C6903478-7A08-4894-AC04-9D74A91E4F29}" sibTransId="{F1013DDE-7765-4986-9840-DC69E3308B6A}"/>
    <dgm:cxn modelId="{70AC07FE-BA48-414D-800F-8968D18C996C}" type="presOf" srcId="{48FB07D6-2353-4993-A831-F6851ACF2B10}" destId="{3B884098-EC3E-4D2B-9C6B-E4EB9B5DDC8D}" srcOrd="0" destOrd="1" presId="urn:microsoft.com/office/officeart/2005/8/layout/chevron2"/>
    <dgm:cxn modelId="{7BFB7FFE-8376-4BFD-9415-DE71C6457160}" srcId="{455B9125-3091-4EC6-9560-6D51A3F4B962}" destId="{D1EE99F4-F2DE-4C0A-B699-D6482FF9B71B}" srcOrd="0" destOrd="0" parTransId="{2C29AE54-8516-46C9-8955-16CAB0815042}" sibTransId="{ABABD200-EB95-4A0C-9884-1442EDF9744A}"/>
    <dgm:cxn modelId="{092606DE-6283-4940-BF16-66EB1C39ADF5}" type="presParOf" srcId="{7835B666-B590-4652-AC37-79FE156DBC66}" destId="{A0A781BC-2B1D-463B-98C9-3CA2B05ECB55}" srcOrd="0" destOrd="0" presId="urn:microsoft.com/office/officeart/2005/8/layout/chevron2"/>
    <dgm:cxn modelId="{1B87CE1A-33A8-4731-8986-63AFB290695C}" type="presParOf" srcId="{A0A781BC-2B1D-463B-98C9-3CA2B05ECB55}" destId="{BC1A09A1-ED1C-436B-B7E5-F7D6C60D7CD9}" srcOrd="0" destOrd="0" presId="urn:microsoft.com/office/officeart/2005/8/layout/chevron2"/>
    <dgm:cxn modelId="{DC37F3D8-21C9-462D-A02F-BE6A582638A6}" type="presParOf" srcId="{A0A781BC-2B1D-463B-98C9-3CA2B05ECB55}" destId="{3B884098-EC3E-4D2B-9C6B-E4EB9B5DDC8D}" srcOrd="1" destOrd="0" presId="urn:microsoft.com/office/officeart/2005/8/layout/chevron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9CC1BC-951D-4F9D-AB64-EB116A011E20}">
      <dsp:nvSpPr>
        <dsp:cNvPr id="0" name=""/>
        <dsp:cNvSpPr/>
      </dsp:nvSpPr>
      <dsp:spPr>
        <a:xfrm>
          <a:off x="0" y="57422"/>
          <a:ext cx="6683374" cy="143208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dirty="0"/>
            <a:t>House of Commons and House of Lords. </a:t>
          </a:r>
          <a:endParaRPr lang="en-US" sz="3400" kern="1200" dirty="0"/>
        </a:p>
      </dsp:txBody>
      <dsp:txXfrm>
        <a:off x="69908" y="127330"/>
        <a:ext cx="6543558" cy="1292264"/>
      </dsp:txXfrm>
    </dsp:sp>
    <dsp:sp modelId="{E9EB2AF1-C1B6-492C-A549-98D406ABD5B1}">
      <dsp:nvSpPr>
        <dsp:cNvPr id="0" name=""/>
        <dsp:cNvSpPr/>
      </dsp:nvSpPr>
      <dsp:spPr>
        <a:xfrm>
          <a:off x="0" y="1587422"/>
          <a:ext cx="6683374" cy="1432080"/>
        </a:xfrm>
        <a:prstGeom prst="roundRect">
          <a:avLst/>
        </a:prstGeom>
        <a:gradFill rotWithShape="0">
          <a:gsLst>
            <a:gs pos="0">
              <a:schemeClr val="accent2">
                <a:hueOff val="-9601434"/>
                <a:satOff val="-999"/>
                <a:lumOff val="-5195"/>
                <a:alphaOff val="0"/>
                <a:satMod val="103000"/>
                <a:lumMod val="102000"/>
                <a:tint val="94000"/>
              </a:schemeClr>
            </a:gs>
            <a:gs pos="50000">
              <a:schemeClr val="accent2">
                <a:hueOff val="-9601434"/>
                <a:satOff val="-999"/>
                <a:lumOff val="-5195"/>
                <a:alphaOff val="0"/>
                <a:satMod val="110000"/>
                <a:lumMod val="100000"/>
                <a:shade val="100000"/>
              </a:schemeClr>
            </a:gs>
            <a:gs pos="100000">
              <a:schemeClr val="accent2">
                <a:hueOff val="-9601434"/>
                <a:satOff val="-999"/>
                <a:lumOff val="-519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Both have different roles. </a:t>
          </a:r>
          <a:endParaRPr lang="en-US" sz="3400" kern="1200"/>
        </a:p>
      </dsp:txBody>
      <dsp:txXfrm>
        <a:off x="69908" y="1657330"/>
        <a:ext cx="6543558" cy="1292264"/>
      </dsp:txXfrm>
    </dsp:sp>
    <dsp:sp modelId="{5562016C-B363-4A9D-94AD-77167287222F}">
      <dsp:nvSpPr>
        <dsp:cNvPr id="0" name=""/>
        <dsp:cNvSpPr/>
      </dsp:nvSpPr>
      <dsp:spPr>
        <a:xfrm>
          <a:off x="0" y="3117422"/>
          <a:ext cx="6683374" cy="1432080"/>
        </a:xfrm>
        <a:prstGeom prst="roundRect">
          <a:avLst/>
        </a:prstGeom>
        <a:gradFill rotWithShape="0">
          <a:gsLst>
            <a:gs pos="0">
              <a:schemeClr val="accent2">
                <a:hueOff val="-19202867"/>
                <a:satOff val="-1998"/>
                <a:lumOff val="-10391"/>
                <a:alphaOff val="0"/>
                <a:satMod val="103000"/>
                <a:lumMod val="102000"/>
                <a:tint val="94000"/>
              </a:schemeClr>
            </a:gs>
            <a:gs pos="50000">
              <a:schemeClr val="accent2">
                <a:hueOff val="-19202867"/>
                <a:satOff val="-1998"/>
                <a:lumOff val="-10391"/>
                <a:alphaOff val="0"/>
                <a:satMod val="110000"/>
                <a:lumMod val="100000"/>
                <a:shade val="100000"/>
              </a:schemeClr>
            </a:gs>
            <a:gs pos="100000">
              <a:schemeClr val="accent2">
                <a:hueOff val="-19202867"/>
                <a:satOff val="-1998"/>
                <a:lumOff val="-1039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Both are elected differently. </a:t>
          </a:r>
          <a:endParaRPr lang="en-US" sz="3400" kern="1200"/>
        </a:p>
      </dsp:txBody>
      <dsp:txXfrm>
        <a:off x="69908" y="3187330"/>
        <a:ext cx="6543558" cy="129226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00EB32-28A5-4466-9548-EBC17C8435F9}">
      <dsp:nvSpPr>
        <dsp:cNvPr id="0" name=""/>
        <dsp:cNvSpPr/>
      </dsp:nvSpPr>
      <dsp:spPr>
        <a:xfrm>
          <a:off x="0" y="2249"/>
          <a:ext cx="6683374"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6F54021-0F85-44C3-AB86-332A8B5B5934}">
      <dsp:nvSpPr>
        <dsp:cNvPr id="0" name=""/>
        <dsp:cNvSpPr/>
      </dsp:nvSpPr>
      <dsp:spPr>
        <a:xfrm>
          <a:off x="0" y="2249"/>
          <a:ext cx="6683374"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baseline="0"/>
            <a:t>650 MP’S. </a:t>
          </a:r>
          <a:endParaRPr lang="en-US" sz="2100" kern="1200"/>
        </a:p>
      </dsp:txBody>
      <dsp:txXfrm>
        <a:off x="0" y="2249"/>
        <a:ext cx="6683374" cy="767071"/>
      </dsp:txXfrm>
    </dsp:sp>
    <dsp:sp modelId="{EB8114B6-4A95-4D4F-90A2-1F3F4B666897}">
      <dsp:nvSpPr>
        <dsp:cNvPr id="0" name=""/>
        <dsp:cNvSpPr/>
      </dsp:nvSpPr>
      <dsp:spPr>
        <a:xfrm>
          <a:off x="0" y="769320"/>
          <a:ext cx="6683374"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7667177-ED91-4F2E-8A9D-3C08D6B5ED82}">
      <dsp:nvSpPr>
        <dsp:cNvPr id="0" name=""/>
        <dsp:cNvSpPr/>
      </dsp:nvSpPr>
      <dsp:spPr>
        <a:xfrm>
          <a:off x="0" y="769320"/>
          <a:ext cx="6683374"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baseline="0"/>
            <a:t>Each from different constituencies. </a:t>
          </a:r>
          <a:endParaRPr lang="en-US" sz="2100" kern="1200"/>
        </a:p>
      </dsp:txBody>
      <dsp:txXfrm>
        <a:off x="0" y="769320"/>
        <a:ext cx="6683374" cy="767071"/>
      </dsp:txXfrm>
    </dsp:sp>
    <dsp:sp modelId="{118362EC-D0FF-4888-B615-C6F679D985A4}">
      <dsp:nvSpPr>
        <dsp:cNvPr id="0" name=""/>
        <dsp:cNvSpPr/>
      </dsp:nvSpPr>
      <dsp:spPr>
        <a:xfrm>
          <a:off x="0" y="1536391"/>
          <a:ext cx="6683374"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6F69B7C-00CA-4D10-8DFA-6F081DEB3A1C}">
      <dsp:nvSpPr>
        <dsp:cNvPr id="0" name=""/>
        <dsp:cNvSpPr/>
      </dsp:nvSpPr>
      <dsp:spPr>
        <a:xfrm>
          <a:off x="0" y="1536391"/>
          <a:ext cx="6683374"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baseline="0"/>
            <a:t>First past the post – elect MP to represent in parliament. </a:t>
          </a:r>
          <a:endParaRPr lang="en-US" sz="2100" kern="1200"/>
        </a:p>
      </dsp:txBody>
      <dsp:txXfrm>
        <a:off x="0" y="1536391"/>
        <a:ext cx="6683374" cy="767071"/>
      </dsp:txXfrm>
    </dsp:sp>
    <dsp:sp modelId="{13783CA0-AD0E-466C-B23C-B6BEB277D786}">
      <dsp:nvSpPr>
        <dsp:cNvPr id="0" name=""/>
        <dsp:cNvSpPr/>
      </dsp:nvSpPr>
      <dsp:spPr>
        <a:xfrm>
          <a:off x="0" y="2303462"/>
          <a:ext cx="6683374"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98D2C2E-736E-4D0C-B50A-7987AFCB0AA1}">
      <dsp:nvSpPr>
        <dsp:cNvPr id="0" name=""/>
        <dsp:cNvSpPr/>
      </dsp:nvSpPr>
      <dsp:spPr>
        <a:xfrm>
          <a:off x="0" y="2303462"/>
          <a:ext cx="6683374"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baseline="0"/>
            <a:t>Fixed term Parliaments Act 2011- Every 5 years. </a:t>
          </a:r>
          <a:endParaRPr lang="en-US" sz="2100" kern="1200"/>
        </a:p>
      </dsp:txBody>
      <dsp:txXfrm>
        <a:off x="0" y="2303462"/>
        <a:ext cx="6683374" cy="767071"/>
      </dsp:txXfrm>
    </dsp:sp>
    <dsp:sp modelId="{9A9C2CCC-90DA-45BE-B793-ECF1F820EEDE}">
      <dsp:nvSpPr>
        <dsp:cNvPr id="0" name=""/>
        <dsp:cNvSpPr/>
      </dsp:nvSpPr>
      <dsp:spPr>
        <a:xfrm>
          <a:off x="0" y="3070533"/>
          <a:ext cx="6683374"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998AFD3-1E40-4143-BD91-BEA87856DE1F}">
      <dsp:nvSpPr>
        <dsp:cNvPr id="0" name=""/>
        <dsp:cNvSpPr/>
      </dsp:nvSpPr>
      <dsp:spPr>
        <a:xfrm>
          <a:off x="0" y="3070533"/>
          <a:ext cx="6683374"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baseline="0"/>
            <a:t>S.2 May be earlier if 2/3 or more vote in favour. </a:t>
          </a:r>
          <a:endParaRPr lang="en-US" sz="2100" kern="1200"/>
        </a:p>
      </dsp:txBody>
      <dsp:txXfrm>
        <a:off x="0" y="3070533"/>
        <a:ext cx="6683374" cy="767071"/>
      </dsp:txXfrm>
    </dsp:sp>
    <dsp:sp modelId="{FB4F298E-685C-4551-8F98-C5EAA354089C}">
      <dsp:nvSpPr>
        <dsp:cNvPr id="0" name=""/>
        <dsp:cNvSpPr/>
      </dsp:nvSpPr>
      <dsp:spPr>
        <a:xfrm>
          <a:off x="0" y="3837604"/>
          <a:ext cx="6683374"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D296219-F64E-4BCD-8317-E3A7362DC969}">
      <dsp:nvSpPr>
        <dsp:cNvPr id="0" name=""/>
        <dsp:cNvSpPr/>
      </dsp:nvSpPr>
      <dsp:spPr>
        <a:xfrm>
          <a:off x="0" y="3837604"/>
          <a:ext cx="6683374"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baseline="0"/>
            <a:t>By election – MP dies, so another is appointed in their place. </a:t>
          </a:r>
          <a:endParaRPr lang="en-US" sz="2100" kern="1200"/>
        </a:p>
      </dsp:txBody>
      <dsp:txXfrm>
        <a:off x="0" y="3837604"/>
        <a:ext cx="6683374" cy="76707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7C3F37-7E76-45C4-BEE1-EC5F5CB1EDD5}">
      <dsp:nvSpPr>
        <dsp:cNvPr id="0" name=""/>
        <dsp:cNvSpPr/>
      </dsp:nvSpPr>
      <dsp:spPr>
        <a:xfrm>
          <a:off x="0" y="0"/>
          <a:ext cx="8291060" cy="75330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a:t>The House of Commons has three main constitutional functions:</a:t>
          </a:r>
          <a:endParaRPr lang="en-US" sz="1800" kern="1200"/>
        </a:p>
      </dsp:txBody>
      <dsp:txXfrm>
        <a:off x="22063" y="22063"/>
        <a:ext cx="7414534" cy="709177"/>
      </dsp:txXfrm>
    </dsp:sp>
    <dsp:sp modelId="{48EBDE03-E775-4AF3-BD2D-40BAB40B8F1E}">
      <dsp:nvSpPr>
        <dsp:cNvPr id="0" name=""/>
        <dsp:cNvSpPr/>
      </dsp:nvSpPr>
      <dsp:spPr>
        <a:xfrm>
          <a:off x="694376" y="890267"/>
          <a:ext cx="8291060" cy="75330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a:t>making laws (legislation);</a:t>
          </a:r>
          <a:endParaRPr lang="en-US" sz="1800" kern="1200"/>
        </a:p>
      </dsp:txBody>
      <dsp:txXfrm>
        <a:off x="716439" y="912330"/>
        <a:ext cx="7062911" cy="709177"/>
      </dsp:txXfrm>
    </dsp:sp>
    <dsp:sp modelId="{F6439EA1-D633-4865-9579-D3CD2FDA6687}">
      <dsp:nvSpPr>
        <dsp:cNvPr id="0" name=""/>
        <dsp:cNvSpPr/>
      </dsp:nvSpPr>
      <dsp:spPr>
        <a:xfrm>
          <a:off x="1378388" y="1780535"/>
          <a:ext cx="8291060" cy="75330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a:t>authorising national expenditure and taxation; and</a:t>
          </a:r>
          <a:endParaRPr lang="en-US" sz="1800" kern="1200"/>
        </a:p>
      </dsp:txBody>
      <dsp:txXfrm>
        <a:off x="1400451" y="1802598"/>
        <a:ext cx="7073274" cy="709177"/>
      </dsp:txXfrm>
    </dsp:sp>
    <dsp:sp modelId="{08CF254A-84E8-44E3-81A2-4DE327A09E16}">
      <dsp:nvSpPr>
        <dsp:cNvPr id="0" name=""/>
        <dsp:cNvSpPr/>
      </dsp:nvSpPr>
      <dsp:spPr>
        <a:xfrm>
          <a:off x="2072765" y="2670803"/>
          <a:ext cx="8291060" cy="75330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a:t>criticism of government policy, scrutiny of the executive and resolving grievances of individual voters.</a:t>
          </a:r>
          <a:endParaRPr lang="en-US" sz="1800" kern="1200"/>
        </a:p>
      </dsp:txBody>
      <dsp:txXfrm>
        <a:off x="2094828" y="2692866"/>
        <a:ext cx="7062911" cy="709177"/>
      </dsp:txXfrm>
    </dsp:sp>
    <dsp:sp modelId="{A7E65E29-13B5-4860-9CA9-14A3F52BF2D4}">
      <dsp:nvSpPr>
        <dsp:cNvPr id="0" name=""/>
        <dsp:cNvSpPr/>
      </dsp:nvSpPr>
      <dsp:spPr>
        <a:xfrm>
          <a:off x="7801413" y="576962"/>
          <a:ext cx="489647" cy="489647"/>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7911584" y="576962"/>
        <a:ext cx="269305" cy="368459"/>
      </dsp:txXfrm>
    </dsp:sp>
    <dsp:sp modelId="{76106DD0-5967-4B57-9013-56E231B7D90B}">
      <dsp:nvSpPr>
        <dsp:cNvPr id="0" name=""/>
        <dsp:cNvSpPr/>
      </dsp:nvSpPr>
      <dsp:spPr>
        <a:xfrm>
          <a:off x="8495789" y="1467229"/>
          <a:ext cx="489647" cy="489647"/>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8605960" y="1467229"/>
        <a:ext cx="269305" cy="368459"/>
      </dsp:txXfrm>
    </dsp:sp>
    <dsp:sp modelId="{C0CB2737-FECA-44B0-894D-E657633481C2}">
      <dsp:nvSpPr>
        <dsp:cNvPr id="0" name=""/>
        <dsp:cNvSpPr/>
      </dsp:nvSpPr>
      <dsp:spPr>
        <a:xfrm>
          <a:off x="9179802" y="2357497"/>
          <a:ext cx="489647" cy="489647"/>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9289973" y="2357497"/>
        <a:ext cx="269305" cy="36845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0C5B65-DD30-4375-910F-A3C967677ED1}">
      <dsp:nvSpPr>
        <dsp:cNvPr id="0" name=""/>
        <dsp:cNvSpPr/>
      </dsp:nvSpPr>
      <dsp:spPr>
        <a:xfrm>
          <a:off x="2944249" y="506578"/>
          <a:ext cx="389790" cy="91440"/>
        </a:xfrm>
        <a:custGeom>
          <a:avLst/>
          <a:gdLst/>
          <a:ahLst/>
          <a:cxnLst/>
          <a:rect l="0" t="0" r="0" b="0"/>
          <a:pathLst>
            <a:path>
              <a:moveTo>
                <a:pt x="0" y="45720"/>
              </a:moveTo>
              <a:lnTo>
                <a:pt x="389790"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28635" y="550196"/>
        <a:ext cx="21019" cy="4203"/>
      </dsp:txXfrm>
    </dsp:sp>
    <dsp:sp modelId="{3F6DDF16-8D82-4AB4-89D8-D43252F41363}">
      <dsp:nvSpPr>
        <dsp:cNvPr id="0" name=""/>
        <dsp:cNvSpPr/>
      </dsp:nvSpPr>
      <dsp:spPr>
        <a:xfrm>
          <a:off x="1118263" y="3962"/>
          <a:ext cx="1827786" cy="109667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Calibri Light" panose="020F0302020204030204"/>
            </a:rPr>
            <a:t>First Reading </a:t>
          </a:r>
          <a:endParaRPr lang="en-GB" sz="1800" kern="1200" dirty="0"/>
        </a:p>
      </dsp:txBody>
      <dsp:txXfrm>
        <a:off x="1118263" y="3962"/>
        <a:ext cx="1827786" cy="1096671"/>
      </dsp:txXfrm>
    </dsp:sp>
    <dsp:sp modelId="{D1789714-D847-4382-80B9-F9ABECFBAFEE}">
      <dsp:nvSpPr>
        <dsp:cNvPr id="0" name=""/>
        <dsp:cNvSpPr/>
      </dsp:nvSpPr>
      <dsp:spPr>
        <a:xfrm>
          <a:off x="2032156" y="1098834"/>
          <a:ext cx="2248177" cy="389790"/>
        </a:xfrm>
        <a:custGeom>
          <a:avLst/>
          <a:gdLst/>
          <a:ahLst/>
          <a:cxnLst/>
          <a:rect l="0" t="0" r="0" b="0"/>
          <a:pathLst>
            <a:path>
              <a:moveTo>
                <a:pt x="2248177" y="0"/>
              </a:moveTo>
              <a:lnTo>
                <a:pt x="2248177" y="211995"/>
              </a:lnTo>
              <a:lnTo>
                <a:pt x="0" y="211995"/>
              </a:lnTo>
              <a:lnTo>
                <a:pt x="0" y="38979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99066" y="1291627"/>
        <a:ext cx="114357" cy="4203"/>
      </dsp:txXfrm>
    </dsp:sp>
    <dsp:sp modelId="{F72AB824-38FB-4CDA-AAC6-F9D795401431}">
      <dsp:nvSpPr>
        <dsp:cNvPr id="0" name=""/>
        <dsp:cNvSpPr/>
      </dsp:nvSpPr>
      <dsp:spPr>
        <a:xfrm>
          <a:off x="3366440" y="3962"/>
          <a:ext cx="1827786" cy="109667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Calibri Light" panose="020F0302020204030204"/>
            </a:rPr>
            <a:t>Second Reading</a:t>
          </a:r>
          <a:endParaRPr lang="en-GB" sz="1800" kern="1200" dirty="0"/>
        </a:p>
      </dsp:txBody>
      <dsp:txXfrm>
        <a:off x="3366440" y="3962"/>
        <a:ext cx="1827786" cy="1096671"/>
      </dsp:txXfrm>
    </dsp:sp>
    <dsp:sp modelId="{60E1AD7C-20ED-45A5-81D3-CB6710360491}">
      <dsp:nvSpPr>
        <dsp:cNvPr id="0" name=""/>
        <dsp:cNvSpPr/>
      </dsp:nvSpPr>
      <dsp:spPr>
        <a:xfrm>
          <a:off x="2944249" y="2023641"/>
          <a:ext cx="389790" cy="91440"/>
        </a:xfrm>
        <a:custGeom>
          <a:avLst/>
          <a:gdLst/>
          <a:ahLst/>
          <a:cxnLst/>
          <a:rect l="0" t="0" r="0" b="0"/>
          <a:pathLst>
            <a:path>
              <a:moveTo>
                <a:pt x="0" y="45720"/>
              </a:moveTo>
              <a:lnTo>
                <a:pt x="389790"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28635" y="2067259"/>
        <a:ext cx="21019" cy="4203"/>
      </dsp:txXfrm>
    </dsp:sp>
    <dsp:sp modelId="{EC68C055-AD95-4B91-9ECB-8B955E5D39DC}">
      <dsp:nvSpPr>
        <dsp:cNvPr id="0" name=""/>
        <dsp:cNvSpPr/>
      </dsp:nvSpPr>
      <dsp:spPr>
        <a:xfrm>
          <a:off x="1118263" y="1521025"/>
          <a:ext cx="1827786" cy="109667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Calibri Light" panose="020F0302020204030204"/>
            </a:rPr>
            <a:t>Committee Stage </a:t>
          </a:r>
          <a:endParaRPr lang="en-GB" sz="1800" kern="1200" dirty="0"/>
        </a:p>
      </dsp:txBody>
      <dsp:txXfrm>
        <a:off x="1118263" y="1521025"/>
        <a:ext cx="1827786" cy="1096671"/>
      </dsp:txXfrm>
    </dsp:sp>
    <dsp:sp modelId="{EB0904D5-94B9-4DFE-A94B-3FFF48573FCF}">
      <dsp:nvSpPr>
        <dsp:cNvPr id="0" name=""/>
        <dsp:cNvSpPr/>
      </dsp:nvSpPr>
      <dsp:spPr>
        <a:xfrm>
          <a:off x="2032156" y="2615897"/>
          <a:ext cx="2248177" cy="389790"/>
        </a:xfrm>
        <a:custGeom>
          <a:avLst/>
          <a:gdLst/>
          <a:ahLst/>
          <a:cxnLst/>
          <a:rect l="0" t="0" r="0" b="0"/>
          <a:pathLst>
            <a:path>
              <a:moveTo>
                <a:pt x="2248177" y="0"/>
              </a:moveTo>
              <a:lnTo>
                <a:pt x="2248177" y="211995"/>
              </a:lnTo>
              <a:lnTo>
                <a:pt x="0" y="211995"/>
              </a:lnTo>
              <a:lnTo>
                <a:pt x="0" y="38979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99066" y="2808690"/>
        <a:ext cx="114357" cy="4203"/>
      </dsp:txXfrm>
    </dsp:sp>
    <dsp:sp modelId="{4DF6B69F-291F-49FE-B536-224AB4251091}">
      <dsp:nvSpPr>
        <dsp:cNvPr id="0" name=""/>
        <dsp:cNvSpPr/>
      </dsp:nvSpPr>
      <dsp:spPr>
        <a:xfrm>
          <a:off x="3366440" y="1521025"/>
          <a:ext cx="1827786" cy="109667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Calibri Light" panose="020F0302020204030204"/>
            </a:rPr>
            <a:t>Report stage </a:t>
          </a:r>
        </a:p>
      </dsp:txBody>
      <dsp:txXfrm>
        <a:off x="3366440" y="1521025"/>
        <a:ext cx="1827786" cy="1096671"/>
      </dsp:txXfrm>
    </dsp:sp>
    <dsp:sp modelId="{510268C8-5F22-4672-8B32-8F2AEEF49B63}">
      <dsp:nvSpPr>
        <dsp:cNvPr id="0" name=""/>
        <dsp:cNvSpPr/>
      </dsp:nvSpPr>
      <dsp:spPr>
        <a:xfrm>
          <a:off x="2944249" y="3540703"/>
          <a:ext cx="389790" cy="91440"/>
        </a:xfrm>
        <a:custGeom>
          <a:avLst/>
          <a:gdLst/>
          <a:ahLst/>
          <a:cxnLst/>
          <a:rect l="0" t="0" r="0" b="0"/>
          <a:pathLst>
            <a:path>
              <a:moveTo>
                <a:pt x="0" y="45720"/>
              </a:moveTo>
              <a:lnTo>
                <a:pt x="389790"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28635" y="3584321"/>
        <a:ext cx="21019" cy="4203"/>
      </dsp:txXfrm>
    </dsp:sp>
    <dsp:sp modelId="{465BAFD2-F206-4DD5-8110-1BBCA6CE96E9}">
      <dsp:nvSpPr>
        <dsp:cNvPr id="0" name=""/>
        <dsp:cNvSpPr/>
      </dsp:nvSpPr>
      <dsp:spPr>
        <a:xfrm>
          <a:off x="1118263" y="3038087"/>
          <a:ext cx="1827786" cy="109667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Calibri Light" panose="020F0302020204030204"/>
            </a:rPr>
            <a:t>Legislative Grand Committee </a:t>
          </a:r>
        </a:p>
      </dsp:txBody>
      <dsp:txXfrm>
        <a:off x="1118263" y="3038087"/>
        <a:ext cx="1827786" cy="1096671"/>
      </dsp:txXfrm>
    </dsp:sp>
    <dsp:sp modelId="{282B581F-ED36-47D9-A033-B5C97536C5FA}">
      <dsp:nvSpPr>
        <dsp:cNvPr id="0" name=""/>
        <dsp:cNvSpPr/>
      </dsp:nvSpPr>
      <dsp:spPr>
        <a:xfrm>
          <a:off x="2032156" y="4132959"/>
          <a:ext cx="2248177" cy="389790"/>
        </a:xfrm>
        <a:custGeom>
          <a:avLst/>
          <a:gdLst/>
          <a:ahLst/>
          <a:cxnLst/>
          <a:rect l="0" t="0" r="0" b="0"/>
          <a:pathLst>
            <a:path>
              <a:moveTo>
                <a:pt x="2248177" y="0"/>
              </a:moveTo>
              <a:lnTo>
                <a:pt x="2248177" y="211995"/>
              </a:lnTo>
              <a:lnTo>
                <a:pt x="0" y="211995"/>
              </a:lnTo>
              <a:lnTo>
                <a:pt x="0" y="38979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99066" y="4325753"/>
        <a:ext cx="114357" cy="4203"/>
      </dsp:txXfrm>
    </dsp:sp>
    <dsp:sp modelId="{2087602A-0779-4067-B560-2099DD14227B}">
      <dsp:nvSpPr>
        <dsp:cNvPr id="0" name=""/>
        <dsp:cNvSpPr/>
      </dsp:nvSpPr>
      <dsp:spPr>
        <a:xfrm>
          <a:off x="3366440" y="3038087"/>
          <a:ext cx="1827786" cy="109667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Calibri Light" panose="020F0302020204030204"/>
            </a:rPr>
            <a:t>Reconsideration stage </a:t>
          </a:r>
        </a:p>
      </dsp:txBody>
      <dsp:txXfrm>
        <a:off x="3366440" y="3038087"/>
        <a:ext cx="1827786" cy="1096671"/>
      </dsp:txXfrm>
    </dsp:sp>
    <dsp:sp modelId="{3C8BAEC7-3A0F-47A9-B616-873C83885170}">
      <dsp:nvSpPr>
        <dsp:cNvPr id="0" name=""/>
        <dsp:cNvSpPr/>
      </dsp:nvSpPr>
      <dsp:spPr>
        <a:xfrm>
          <a:off x="2944249" y="5057766"/>
          <a:ext cx="389790" cy="91440"/>
        </a:xfrm>
        <a:custGeom>
          <a:avLst/>
          <a:gdLst/>
          <a:ahLst/>
          <a:cxnLst/>
          <a:rect l="0" t="0" r="0" b="0"/>
          <a:pathLst>
            <a:path>
              <a:moveTo>
                <a:pt x="0" y="45720"/>
              </a:moveTo>
              <a:lnTo>
                <a:pt x="389790"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28635" y="5101384"/>
        <a:ext cx="21019" cy="4203"/>
      </dsp:txXfrm>
    </dsp:sp>
    <dsp:sp modelId="{F8B7B496-17D0-42CF-B8EF-9D8F1874EA45}">
      <dsp:nvSpPr>
        <dsp:cNvPr id="0" name=""/>
        <dsp:cNvSpPr/>
      </dsp:nvSpPr>
      <dsp:spPr>
        <a:xfrm>
          <a:off x="1118263" y="4555150"/>
          <a:ext cx="1827786" cy="109667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Calibri Light" panose="020F0302020204030204"/>
            </a:rPr>
            <a:t>Consequential consideration stage </a:t>
          </a:r>
        </a:p>
      </dsp:txBody>
      <dsp:txXfrm>
        <a:off x="1118263" y="4555150"/>
        <a:ext cx="1827786" cy="1096671"/>
      </dsp:txXfrm>
    </dsp:sp>
    <dsp:sp modelId="{FD1D7CA6-4EAC-4560-B431-F53E6D45755C}">
      <dsp:nvSpPr>
        <dsp:cNvPr id="0" name=""/>
        <dsp:cNvSpPr/>
      </dsp:nvSpPr>
      <dsp:spPr>
        <a:xfrm>
          <a:off x="3366440" y="4555150"/>
          <a:ext cx="1827786" cy="109667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Calibri Light" panose="020F0302020204030204"/>
            </a:rPr>
            <a:t>Third Reading </a:t>
          </a:r>
        </a:p>
      </dsp:txBody>
      <dsp:txXfrm>
        <a:off x="3366440" y="4555150"/>
        <a:ext cx="1827786" cy="109667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2EBC34-0181-4BCF-85D8-CE7420446E3E}">
      <dsp:nvSpPr>
        <dsp:cNvPr id="0" name=""/>
        <dsp:cNvSpPr/>
      </dsp:nvSpPr>
      <dsp:spPr>
        <a:xfrm>
          <a:off x="0" y="38094"/>
          <a:ext cx="6683374" cy="830115"/>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rtl="0">
            <a:lnSpc>
              <a:spcPct val="90000"/>
            </a:lnSpc>
            <a:spcBef>
              <a:spcPct val="0"/>
            </a:spcBef>
            <a:spcAft>
              <a:spcPct val="35000"/>
            </a:spcAft>
            <a:buNone/>
          </a:pPr>
          <a:r>
            <a:rPr lang="en-GB" sz="3300" kern="1200" dirty="0">
              <a:latin typeface="Calibri Light" panose="020F0302020204030204"/>
            </a:rPr>
            <a:t>First Reading </a:t>
          </a:r>
          <a:endParaRPr lang="en-GB" sz="3300" kern="1200" dirty="0"/>
        </a:p>
      </dsp:txBody>
      <dsp:txXfrm>
        <a:off x="40523" y="78617"/>
        <a:ext cx="6602328" cy="749069"/>
      </dsp:txXfrm>
    </dsp:sp>
    <dsp:sp modelId="{91FC06E4-D578-4A62-B24E-DBA32C69AA5F}">
      <dsp:nvSpPr>
        <dsp:cNvPr id="0" name=""/>
        <dsp:cNvSpPr/>
      </dsp:nvSpPr>
      <dsp:spPr>
        <a:xfrm>
          <a:off x="0" y="963249"/>
          <a:ext cx="6683374" cy="830115"/>
        </a:xfrm>
        <a:prstGeom prst="roundRect">
          <a:avLst/>
        </a:prstGeom>
        <a:gradFill rotWithShape="0">
          <a:gsLst>
            <a:gs pos="0">
              <a:schemeClr val="accent2">
                <a:hueOff val="-4800717"/>
                <a:satOff val="-500"/>
                <a:lumOff val="-2598"/>
                <a:alphaOff val="0"/>
                <a:satMod val="103000"/>
                <a:lumMod val="102000"/>
                <a:tint val="94000"/>
              </a:schemeClr>
            </a:gs>
            <a:gs pos="50000">
              <a:schemeClr val="accent2">
                <a:hueOff val="-4800717"/>
                <a:satOff val="-500"/>
                <a:lumOff val="-2598"/>
                <a:alphaOff val="0"/>
                <a:satMod val="110000"/>
                <a:lumMod val="100000"/>
                <a:shade val="100000"/>
              </a:schemeClr>
            </a:gs>
            <a:gs pos="100000">
              <a:schemeClr val="accent2">
                <a:hueOff val="-4800717"/>
                <a:satOff val="-500"/>
                <a:lumOff val="-259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rtl="0">
            <a:lnSpc>
              <a:spcPct val="90000"/>
            </a:lnSpc>
            <a:spcBef>
              <a:spcPct val="0"/>
            </a:spcBef>
            <a:spcAft>
              <a:spcPct val="35000"/>
            </a:spcAft>
            <a:buNone/>
          </a:pPr>
          <a:r>
            <a:rPr lang="en-GB" sz="3300" kern="1200" dirty="0">
              <a:latin typeface="Calibri Light" panose="020F0302020204030204"/>
            </a:rPr>
            <a:t>Second Reading</a:t>
          </a:r>
          <a:endParaRPr lang="en-GB" sz="3300" kern="1200" dirty="0"/>
        </a:p>
      </dsp:txBody>
      <dsp:txXfrm>
        <a:off x="40523" y="1003772"/>
        <a:ext cx="6602328" cy="749069"/>
      </dsp:txXfrm>
    </dsp:sp>
    <dsp:sp modelId="{AE22A87A-260E-4D86-9F53-9E54AD60B413}">
      <dsp:nvSpPr>
        <dsp:cNvPr id="0" name=""/>
        <dsp:cNvSpPr/>
      </dsp:nvSpPr>
      <dsp:spPr>
        <a:xfrm>
          <a:off x="0" y="1888405"/>
          <a:ext cx="6683374" cy="830115"/>
        </a:xfrm>
        <a:prstGeom prst="roundRect">
          <a:avLst/>
        </a:prstGeom>
        <a:gradFill rotWithShape="0">
          <a:gsLst>
            <a:gs pos="0">
              <a:schemeClr val="accent2">
                <a:hueOff val="-9601434"/>
                <a:satOff val="-999"/>
                <a:lumOff val="-5195"/>
                <a:alphaOff val="0"/>
                <a:satMod val="103000"/>
                <a:lumMod val="102000"/>
                <a:tint val="94000"/>
              </a:schemeClr>
            </a:gs>
            <a:gs pos="50000">
              <a:schemeClr val="accent2">
                <a:hueOff val="-9601434"/>
                <a:satOff val="-999"/>
                <a:lumOff val="-5195"/>
                <a:alphaOff val="0"/>
                <a:satMod val="110000"/>
                <a:lumMod val="100000"/>
                <a:shade val="100000"/>
              </a:schemeClr>
            </a:gs>
            <a:gs pos="100000">
              <a:schemeClr val="accent2">
                <a:hueOff val="-9601434"/>
                <a:satOff val="-999"/>
                <a:lumOff val="-519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rtl="0">
            <a:lnSpc>
              <a:spcPct val="90000"/>
            </a:lnSpc>
            <a:spcBef>
              <a:spcPct val="0"/>
            </a:spcBef>
            <a:spcAft>
              <a:spcPct val="35000"/>
            </a:spcAft>
            <a:buNone/>
          </a:pPr>
          <a:r>
            <a:rPr lang="en-GB" sz="3300" kern="1200" dirty="0">
              <a:latin typeface="Calibri Light" panose="020F0302020204030204"/>
            </a:rPr>
            <a:t>Committee Stage </a:t>
          </a:r>
          <a:endParaRPr lang="en-GB" sz="3300" kern="1200" dirty="0"/>
        </a:p>
      </dsp:txBody>
      <dsp:txXfrm>
        <a:off x="40523" y="1928928"/>
        <a:ext cx="6602328" cy="749069"/>
      </dsp:txXfrm>
    </dsp:sp>
    <dsp:sp modelId="{8310CD8A-6B5A-4B29-A5E1-585DAC268BE8}">
      <dsp:nvSpPr>
        <dsp:cNvPr id="0" name=""/>
        <dsp:cNvSpPr/>
      </dsp:nvSpPr>
      <dsp:spPr>
        <a:xfrm>
          <a:off x="0" y="2813559"/>
          <a:ext cx="6683374" cy="830115"/>
        </a:xfrm>
        <a:prstGeom prst="roundRect">
          <a:avLst/>
        </a:prstGeom>
        <a:gradFill rotWithShape="0">
          <a:gsLst>
            <a:gs pos="0">
              <a:schemeClr val="accent2">
                <a:hueOff val="-14402151"/>
                <a:satOff val="-1499"/>
                <a:lumOff val="-7793"/>
                <a:alphaOff val="0"/>
                <a:satMod val="103000"/>
                <a:lumMod val="102000"/>
                <a:tint val="94000"/>
              </a:schemeClr>
            </a:gs>
            <a:gs pos="50000">
              <a:schemeClr val="accent2">
                <a:hueOff val="-14402151"/>
                <a:satOff val="-1499"/>
                <a:lumOff val="-7793"/>
                <a:alphaOff val="0"/>
                <a:satMod val="110000"/>
                <a:lumMod val="100000"/>
                <a:shade val="100000"/>
              </a:schemeClr>
            </a:gs>
            <a:gs pos="100000">
              <a:schemeClr val="accent2">
                <a:hueOff val="-14402151"/>
                <a:satOff val="-1499"/>
                <a:lumOff val="-779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rtl="0">
            <a:lnSpc>
              <a:spcPct val="90000"/>
            </a:lnSpc>
            <a:spcBef>
              <a:spcPct val="0"/>
            </a:spcBef>
            <a:spcAft>
              <a:spcPct val="35000"/>
            </a:spcAft>
            <a:buNone/>
          </a:pPr>
          <a:r>
            <a:rPr lang="en-GB" sz="3300" kern="1200" dirty="0">
              <a:latin typeface="Calibri Light" panose="020F0302020204030204"/>
            </a:rPr>
            <a:t>Report stage </a:t>
          </a:r>
          <a:endParaRPr lang="en-GB" sz="3300" kern="1200" dirty="0"/>
        </a:p>
      </dsp:txBody>
      <dsp:txXfrm>
        <a:off x="40523" y="2854082"/>
        <a:ext cx="6602328" cy="749069"/>
      </dsp:txXfrm>
    </dsp:sp>
    <dsp:sp modelId="{EDE03A73-E9E1-492E-91BF-1348743FD3A8}">
      <dsp:nvSpPr>
        <dsp:cNvPr id="0" name=""/>
        <dsp:cNvSpPr/>
      </dsp:nvSpPr>
      <dsp:spPr>
        <a:xfrm>
          <a:off x="0" y="3738715"/>
          <a:ext cx="6683374" cy="830115"/>
        </a:xfrm>
        <a:prstGeom prst="roundRect">
          <a:avLst/>
        </a:prstGeom>
        <a:gradFill rotWithShape="0">
          <a:gsLst>
            <a:gs pos="0">
              <a:schemeClr val="accent2">
                <a:hueOff val="-19202867"/>
                <a:satOff val="-1998"/>
                <a:lumOff val="-10391"/>
                <a:alphaOff val="0"/>
                <a:satMod val="103000"/>
                <a:lumMod val="102000"/>
                <a:tint val="94000"/>
              </a:schemeClr>
            </a:gs>
            <a:gs pos="50000">
              <a:schemeClr val="accent2">
                <a:hueOff val="-19202867"/>
                <a:satOff val="-1998"/>
                <a:lumOff val="-10391"/>
                <a:alphaOff val="0"/>
                <a:satMod val="110000"/>
                <a:lumMod val="100000"/>
                <a:shade val="100000"/>
              </a:schemeClr>
            </a:gs>
            <a:gs pos="100000">
              <a:schemeClr val="accent2">
                <a:hueOff val="-19202867"/>
                <a:satOff val="-1998"/>
                <a:lumOff val="-1039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rtl="0">
            <a:lnSpc>
              <a:spcPct val="90000"/>
            </a:lnSpc>
            <a:spcBef>
              <a:spcPct val="0"/>
            </a:spcBef>
            <a:spcAft>
              <a:spcPct val="35000"/>
            </a:spcAft>
            <a:buNone/>
          </a:pPr>
          <a:r>
            <a:rPr lang="en-GB" sz="3300" kern="1200" dirty="0">
              <a:latin typeface="Calibri Light" panose="020F0302020204030204"/>
            </a:rPr>
            <a:t>Third Reading </a:t>
          </a:r>
          <a:endParaRPr lang="en-GB" sz="3300" kern="1200" dirty="0"/>
        </a:p>
      </dsp:txBody>
      <dsp:txXfrm>
        <a:off x="40523" y="3779238"/>
        <a:ext cx="6602328" cy="74906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EE2728-1F30-4F5D-85C1-4B7F39F22C5B}">
      <dsp:nvSpPr>
        <dsp:cNvPr id="0" name=""/>
        <dsp:cNvSpPr/>
      </dsp:nvSpPr>
      <dsp:spPr>
        <a:xfrm rot="5400000">
          <a:off x="-247927" y="249395"/>
          <a:ext cx="1652852" cy="1156997"/>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rtl="0">
            <a:lnSpc>
              <a:spcPct val="90000"/>
            </a:lnSpc>
            <a:spcBef>
              <a:spcPct val="0"/>
            </a:spcBef>
            <a:spcAft>
              <a:spcPct val="35000"/>
            </a:spcAft>
            <a:buNone/>
          </a:pPr>
          <a:r>
            <a:rPr lang="en-GB" sz="1400" kern="1200" dirty="0">
              <a:latin typeface="Elephant"/>
            </a:rPr>
            <a:t>Magistrates </a:t>
          </a:r>
          <a:endParaRPr lang="en-GB" sz="1400" kern="1200" dirty="0"/>
        </a:p>
      </dsp:txBody>
      <dsp:txXfrm rot="-5400000">
        <a:off x="1" y="579967"/>
        <a:ext cx="1156997" cy="495855"/>
      </dsp:txXfrm>
    </dsp:sp>
    <dsp:sp modelId="{607A1F30-FB02-4435-A185-936F809FC595}">
      <dsp:nvSpPr>
        <dsp:cNvPr id="0" name=""/>
        <dsp:cNvSpPr/>
      </dsp:nvSpPr>
      <dsp:spPr>
        <a:xfrm rot="5400000">
          <a:off x="4607367" y="-3448902"/>
          <a:ext cx="1074354" cy="7975094"/>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2024" tIns="17145" rIns="17145" bIns="17145" numCol="1" spcCol="1270" anchor="ctr" anchorCtr="0">
          <a:noAutofit/>
        </a:bodyPr>
        <a:lstStyle/>
        <a:p>
          <a:pPr marL="228600" lvl="1" indent="-228600" algn="l" defTabSz="1200150" rtl="0">
            <a:lnSpc>
              <a:spcPct val="90000"/>
            </a:lnSpc>
            <a:spcBef>
              <a:spcPct val="0"/>
            </a:spcBef>
            <a:spcAft>
              <a:spcPct val="15000"/>
            </a:spcAft>
            <a:buChar char="•"/>
          </a:pPr>
          <a:r>
            <a:rPr lang="en-GB" sz="2700" kern="1200" dirty="0">
              <a:latin typeface="Elephant"/>
            </a:rPr>
            <a:t>Summary offences </a:t>
          </a:r>
          <a:endParaRPr lang="en-GB" sz="2700" kern="1200" dirty="0"/>
        </a:p>
        <a:p>
          <a:pPr marL="228600" lvl="1" indent="-228600" algn="l" defTabSz="1200150" rtl="0">
            <a:lnSpc>
              <a:spcPct val="90000"/>
            </a:lnSpc>
            <a:spcBef>
              <a:spcPct val="0"/>
            </a:spcBef>
            <a:spcAft>
              <a:spcPct val="15000"/>
            </a:spcAft>
            <a:buChar char="•"/>
          </a:pPr>
          <a:r>
            <a:rPr lang="en-GB" sz="2700" kern="1200" dirty="0">
              <a:latin typeface="Elephant"/>
            </a:rPr>
            <a:t>Not binding decisions- themselves or others</a:t>
          </a:r>
          <a:endParaRPr lang="en-GB" sz="2700" kern="1200" dirty="0"/>
        </a:p>
      </dsp:txBody>
      <dsp:txXfrm rot="-5400000">
        <a:off x="1156997" y="53914"/>
        <a:ext cx="7922648" cy="969462"/>
      </dsp:txXfrm>
    </dsp:sp>
    <dsp:sp modelId="{D8F62D6E-CF7A-465B-8C5A-4DE56A639635}">
      <dsp:nvSpPr>
        <dsp:cNvPr id="0" name=""/>
        <dsp:cNvSpPr/>
      </dsp:nvSpPr>
      <dsp:spPr>
        <a:xfrm rot="5400000">
          <a:off x="-247927" y="1708692"/>
          <a:ext cx="1652852" cy="1156997"/>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rtl="0">
            <a:lnSpc>
              <a:spcPct val="90000"/>
            </a:lnSpc>
            <a:spcBef>
              <a:spcPct val="0"/>
            </a:spcBef>
            <a:spcAft>
              <a:spcPct val="35000"/>
            </a:spcAft>
            <a:buNone/>
          </a:pPr>
          <a:r>
            <a:rPr lang="en-GB" sz="1400" kern="1200" dirty="0">
              <a:latin typeface="Elephant"/>
            </a:rPr>
            <a:t>County court </a:t>
          </a:r>
          <a:endParaRPr lang="en-GB" sz="1400" kern="1200" dirty="0"/>
        </a:p>
      </dsp:txBody>
      <dsp:txXfrm rot="-5400000">
        <a:off x="1" y="2039264"/>
        <a:ext cx="1156997" cy="495855"/>
      </dsp:txXfrm>
    </dsp:sp>
    <dsp:sp modelId="{F47AB509-E0EE-4A0B-8C01-CE383ED47460}">
      <dsp:nvSpPr>
        <dsp:cNvPr id="0" name=""/>
        <dsp:cNvSpPr/>
      </dsp:nvSpPr>
      <dsp:spPr>
        <a:xfrm rot="5400000">
          <a:off x="4607367" y="-1989605"/>
          <a:ext cx="1074354" cy="7975094"/>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2024" tIns="17145" rIns="17145" bIns="17145" numCol="1" spcCol="1270" anchor="ctr" anchorCtr="0">
          <a:noAutofit/>
        </a:bodyPr>
        <a:lstStyle/>
        <a:p>
          <a:pPr marL="228600" lvl="1" indent="-228600" algn="l" defTabSz="1200150" rtl="0">
            <a:lnSpc>
              <a:spcPct val="90000"/>
            </a:lnSpc>
            <a:spcBef>
              <a:spcPct val="0"/>
            </a:spcBef>
            <a:spcAft>
              <a:spcPct val="15000"/>
            </a:spcAft>
            <a:buChar char="•"/>
          </a:pPr>
          <a:r>
            <a:rPr lang="en-GB" sz="2700" kern="1200" dirty="0">
              <a:latin typeface="Elephant"/>
            </a:rPr>
            <a:t>Civil cases </a:t>
          </a:r>
          <a:endParaRPr lang="en-GB" sz="2700" kern="1200" dirty="0"/>
        </a:p>
        <a:p>
          <a:pPr marL="228600" lvl="1" indent="-228600" algn="l" defTabSz="1200150" rtl="0">
            <a:lnSpc>
              <a:spcPct val="90000"/>
            </a:lnSpc>
            <a:spcBef>
              <a:spcPct val="0"/>
            </a:spcBef>
            <a:spcAft>
              <a:spcPct val="15000"/>
            </a:spcAft>
            <a:buChar char="•"/>
          </a:pPr>
          <a:r>
            <a:rPr lang="en-GB" sz="2700" kern="1200" dirty="0">
              <a:latin typeface="Elephant"/>
            </a:rPr>
            <a:t>No binding decisions – itself or others </a:t>
          </a:r>
          <a:endParaRPr lang="en-GB" sz="2700" kern="1200" dirty="0"/>
        </a:p>
      </dsp:txBody>
      <dsp:txXfrm rot="-5400000">
        <a:off x="1156997" y="1513211"/>
        <a:ext cx="7922648" cy="969462"/>
      </dsp:txXfrm>
    </dsp:sp>
    <dsp:sp modelId="{6903A067-0F7E-4013-9B14-B99DB22BEF06}">
      <dsp:nvSpPr>
        <dsp:cNvPr id="0" name=""/>
        <dsp:cNvSpPr/>
      </dsp:nvSpPr>
      <dsp:spPr>
        <a:xfrm rot="5400000">
          <a:off x="-247927" y="3167989"/>
          <a:ext cx="1652852" cy="1156997"/>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rtl="0">
            <a:lnSpc>
              <a:spcPct val="90000"/>
            </a:lnSpc>
            <a:spcBef>
              <a:spcPct val="0"/>
            </a:spcBef>
            <a:spcAft>
              <a:spcPct val="35000"/>
            </a:spcAft>
            <a:buNone/>
          </a:pPr>
          <a:r>
            <a:rPr lang="en-GB" sz="1400" kern="1200" dirty="0">
              <a:latin typeface="Elephant"/>
            </a:rPr>
            <a:t>Crown court </a:t>
          </a:r>
          <a:endParaRPr lang="en-GB" sz="1400" kern="1200" dirty="0"/>
        </a:p>
      </dsp:txBody>
      <dsp:txXfrm rot="-5400000">
        <a:off x="1" y="3498561"/>
        <a:ext cx="1156997" cy="495855"/>
      </dsp:txXfrm>
    </dsp:sp>
    <dsp:sp modelId="{F0F5EFD4-AE60-4C2C-97CC-97F85B1E348E}">
      <dsp:nvSpPr>
        <dsp:cNvPr id="0" name=""/>
        <dsp:cNvSpPr/>
      </dsp:nvSpPr>
      <dsp:spPr>
        <a:xfrm rot="5400000">
          <a:off x="4607367" y="-530309"/>
          <a:ext cx="1074354" cy="7975094"/>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2024" tIns="17145" rIns="17145" bIns="17145" numCol="1" spcCol="1270" anchor="ctr" anchorCtr="0">
          <a:noAutofit/>
        </a:bodyPr>
        <a:lstStyle/>
        <a:p>
          <a:pPr marL="228600" lvl="1" indent="-228600" algn="l" defTabSz="1200150" rtl="0">
            <a:lnSpc>
              <a:spcPct val="90000"/>
            </a:lnSpc>
            <a:spcBef>
              <a:spcPct val="0"/>
            </a:spcBef>
            <a:spcAft>
              <a:spcPct val="15000"/>
            </a:spcAft>
            <a:buChar char="•"/>
          </a:pPr>
          <a:r>
            <a:rPr lang="en-GB" sz="2700" kern="1200" dirty="0">
              <a:latin typeface="Elephant"/>
            </a:rPr>
            <a:t>Magistrates (Appeal)</a:t>
          </a:r>
          <a:endParaRPr lang="en-GB" sz="2700" kern="1200" dirty="0"/>
        </a:p>
        <a:p>
          <a:pPr marL="228600" lvl="1" indent="-228600" algn="l" defTabSz="1200150" rtl="0">
            <a:lnSpc>
              <a:spcPct val="90000"/>
            </a:lnSpc>
            <a:spcBef>
              <a:spcPct val="0"/>
            </a:spcBef>
            <a:spcAft>
              <a:spcPct val="15000"/>
            </a:spcAft>
            <a:buChar char="•"/>
          </a:pPr>
          <a:r>
            <a:rPr lang="en-GB" sz="2700" kern="1200" dirty="0">
              <a:latin typeface="Elephant"/>
            </a:rPr>
            <a:t>Not binding persuasive</a:t>
          </a:r>
          <a:endParaRPr lang="en-GB" sz="2700" kern="1200" dirty="0"/>
        </a:p>
      </dsp:txBody>
      <dsp:txXfrm rot="-5400000">
        <a:off x="1156997" y="2972507"/>
        <a:ext cx="7922648" cy="96946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1A09A1-ED1C-436B-B7E5-F7D6C60D7CD9}">
      <dsp:nvSpPr>
        <dsp:cNvPr id="0" name=""/>
        <dsp:cNvSpPr/>
      </dsp:nvSpPr>
      <dsp:spPr>
        <a:xfrm rot="5400000">
          <a:off x="-237887" y="237887"/>
          <a:ext cx="1585915" cy="1110140"/>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rtl="0">
            <a:lnSpc>
              <a:spcPct val="90000"/>
            </a:lnSpc>
            <a:spcBef>
              <a:spcPct val="0"/>
            </a:spcBef>
            <a:spcAft>
              <a:spcPct val="35000"/>
            </a:spcAft>
            <a:buNone/>
          </a:pPr>
          <a:r>
            <a:rPr lang="en-GB" sz="1000" kern="1200" dirty="0">
              <a:latin typeface="Elephant"/>
            </a:rPr>
            <a:t>Divisional court of the high court </a:t>
          </a:r>
          <a:endParaRPr lang="en-GB" sz="1000" kern="1200" dirty="0"/>
        </a:p>
      </dsp:txBody>
      <dsp:txXfrm rot="-5400000">
        <a:off x="1" y="555069"/>
        <a:ext cx="1110140" cy="475775"/>
      </dsp:txXfrm>
    </dsp:sp>
    <dsp:sp modelId="{3B884098-EC3E-4D2B-9C6B-E4EB9B5DDC8D}">
      <dsp:nvSpPr>
        <dsp:cNvPr id="0" name=""/>
        <dsp:cNvSpPr/>
      </dsp:nvSpPr>
      <dsp:spPr>
        <a:xfrm rot="5400000">
          <a:off x="4608671" y="-3498530"/>
          <a:ext cx="1030844" cy="8027906"/>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2024" tIns="17145" rIns="17145" bIns="17145" numCol="1" spcCol="1270" anchor="ctr" anchorCtr="0">
          <a:noAutofit/>
        </a:bodyPr>
        <a:lstStyle/>
        <a:p>
          <a:pPr marL="228600" lvl="1" indent="-228600" algn="l" defTabSz="1200150" rtl="0">
            <a:lnSpc>
              <a:spcPct val="90000"/>
            </a:lnSpc>
            <a:spcBef>
              <a:spcPct val="0"/>
            </a:spcBef>
            <a:spcAft>
              <a:spcPct val="15000"/>
            </a:spcAft>
            <a:buChar char="•"/>
          </a:pPr>
          <a:r>
            <a:rPr lang="en-GB" sz="2700" kern="1200" dirty="0">
              <a:latin typeface="Elephant"/>
            </a:rPr>
            <a:t>Bound by higher courts.</a:t>
          </a:r>
          <a:endParaRPr lang="en-GB" sz="2700" kern="1200" dirty="0"/>
        </a:p>
        <a:p>
          <a:pPr marL="228600" lvl="1" indent="-228600" algn="l" defTabSz="1200150" rtl="0">
            <a:lnSpc>
              <a:spcPct val="90000"/>
            </a:lnSpc>
            <a:spcBef>
              <a:spcPct val="0"/>
            </a:spcBef>
            <a:spcAft>
              <a:spcPct val="15000"/>
            </a:spcAft>
            <a:buChar char="•"/>
          </a:pPr>
          <a:r>
            <a:rPr lang="en-GB" sz="2700" kern="1200" dirty="0">
              <a:latin typeface="Elephant"/>
            </a:rPr>
            <a:t>Binds the lower courts </a:t>
          </a:r>
          <a:r>
            <a:rPr lang="en-GB" sz="2700" kern="1200" dirty="0" err="1">
              <a:latin typeface="Elephant"/>
            </a:rPr>
            <a:t>e.g</a:t>
          </a:r>
          <a:r>
            <a:rPr lang="en-GB" sz="2700" kern="1200" dirty="0">
              <a:latin typeface="Elephant"/>
            </a:rPr>
            <a:t> County Court.</a:t>
          </a:r>
          <a:endParaRPr lang="en-GB" sz="2700" kern="1200" dirty="0"/>
        </a:p>
      </dsp:txBody>
      <dsp:txXfrm rot="-5400000">
        <a:off x="1110140" y="50323"/>
        <a:ext cx="7977584" cy="93020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49852A6-C536-198B-0B36-808C24FAAF6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9F40B29C-E84A-E4D1-8998-1A961EC23BAC}"/>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2A5AE42-7DC1-8140-9B13-146984FDEF22}" type="datetimeFigureOut">
              <a:rPr lang="en-US" smtClean="0"/>
              <a:t>2/1/2025</a:t>
            </a:fld>
            <a:endParaRPr lang="en-US" dirty="0"/>
          </a:p>
        </p:txBody>
      </p:sp>
      <p:sp>
        <p:nvSpPr>
          <p:cNvPr id="4" name="Footer Placeholder 3">
            <a:extLst>
              <a:ext uri="{FF2B5EF4-FFF2-40B4-BE49-F238E27FC236}">
                <a16:creationId xmlns:a16="http://schemas.microsoft.com/office/drawing/2014/main" id="{FCCE4DE7-ED89-D264-F004-38F2DF4879D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CF7E8591-FF54-5A00-A703-95ABC16B78D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7369B77-94AB-0344-9EBF-9DB9EE8D3ABC}" type="slidenum">
              <a:rPr lang="en-US" smtClean="0"/>
              <a:t>‹#›</a:t>
            </a:fld>
            <a:endParaRPr lang="en-US" dirty="0"/>
          </a:p>
        </p:txBody>
      </p:sp>
    </p:spTree>
    <p:extLst>
      <p:ext uri="{BB962C8B-B14F-4D97-AF65-F5344CB8AC3E}">
        <p14:creationId xmlns:p14="http://schemas.microsoft.com/office/powerpoint/2010/main" val="239859742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F75F72-8950-AF4F-9381-1D26FB547EA1}" type="datetimeFigureOut">
              <a:rPr lang="en-US" smtClean="0"/>
              <a:t>2/1/2025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775476F-A808-1F46-A368-07984F6DA22E}" type="slidenum">
              <a:rPr lang="en-US" smtClean="0"/>
              <a:t>‹#›</a:t>
            </a:fld>
            <a:endParaRPr lang="en-US" dirty="0"/>
          </a:p>
        </p:txBody>
      </p:sp>
    </p:spTree>
    <p:extLst>
      <p:ext uri="{BB962C8B-B14F-4D97-AF65-F5344CB8AC3E}">
        <p14:creationId xmlns:p14="http://schemas.microsoft.com/office/powerpoint/2010/main" val="11142527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775476F-A808-1F46-A368-07984F6DA22E}" type="slidenum">
              <a:rPr lang="en-US" smtClean="0"/>
              <a:t>1</a:t>
            </a:fld>
            <a:endParaRPr lang="en-US" dirty="0"/>
          </a:p>
        </p:txBody>
      </p:sp>
    </p:spTree>
    <p:extLst>
      <p:ext uri="{BB962C8B-B14F-4D97-AF65-F5344CB8AC3E}">
        <p14:creationId xmlns:p14="http://schemas.microsoft.com/office/powerpoint/2010/main" val="21569613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775476F-A808-1F46-A368-07984F6DA22E}" type="slidenum">
              <a:rPr lang="en-US" smtClean="0"/>
              <a:t>2</a:t>
            </a:fld>
            <a:endParaRPr lang="en-US" dirty="0"/>
          </a:p>
        </p:txBody>
      </p:sp>
    </p:spTree>
    <p:extLst>
      <p:ext uri="{BB962C8B-B14F-4D97-AF65-F5344CB8AC3E}">
        <p14:creationId xmlns:p14="http://schemas.microsoft.com/office/powerpoint/2010/main" val="32702328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200000"/>
              </a:lnSpc>
            </a:pPr>
            <a:r>
              <a:rPr lang="en-GB" dirty="0"/>
              <a:t>Representation of the People Act 1983- </a:t>
            </a:r>
          </a:p>
          <a:p>
            <a:pPr>
              <a:lnSpc>
                <a:spcPct val="200000"/>
              </a:lnSpc>
            </a:pPr>
            <a:r>
              <a:rPr lang="en-GB" dirty="0"/>
              <a:t>Over the age of 18/ British citizen/not disqualified. </a:t>
            </a:r>
          </a:p>
          <a:p>
            <a:pPr>
              <a:lnSpc>
                <a:spcPct val="200000"/>
              </a:lnSpc>
            </a:pPr>
            <a:r>
              <a:rPr lang="en-GB" dirty="0"/>
              <a:t>You are disqualified if you are; </a:t>
            </a:r>
          </a:p>
          <a:p>
            <a:pPr marL="0" indent="0" algn="just">
              <a:lnSpc>
                <a:spcPct val="200000"/>
              </a:lnSpc>
              <a:buNone/>
            </a:pPr>
            <a:r>
              <a:rPr lang="en-GB" b="0" i="0" dirty="0">
                <a:solidFill>
                  <a:srgbClr val="000000"/>
                </a:solidFill>
                <a:effectLst/>
                <a:latin typeface="+mj-lt"/>
              </a:rPr>
              <a:t>(1)   ’’Aliens (those not legal citizens of the UK)</a:t>
            </a:r>
          </a:p>
          <a:p>
            <a:pPr marL="0" indent="0" algn="just">
              <a:lnSpc>
                <a:spcPct val="200000"/>
              </a:lnSpc>
              <a:buNone/>
            </a:pPr>
            <a:r>
              <a:rPr lang="en-GB" b="0" i="0" dirty="0">
                <a:solidFill>
                  <a:srgbClr val="000000"/>
                </a:solidFill>
                <a:effectLst/>
                <a:latin typeface="+mj-lt"/>
              </a:rPr>
              <a:t>(2)   Minors (those under 18)</a:t>
            </a:r>
          </a:p>
          <a:p>
            <a:pPr marL="0" indent="0" algn="just">
              <a:lnSpc>
                <a:spcPct val="200000"/>
              </a:lnSpc>
              <a:buNone/>
            </a:pPr>
            <a:r>
              <a:rPr lang="en-GB" b="0" i="0" dirty="0">
                <a:solidFill>
                  <a:srgbClr val="000000"/>
                </a:solidFill>
                <a:effectLst/>
                <a:latin typeface="+mj-lt"/>
              </a:rPr>
              <a:t>(3)   Peers (members of the House of Lords)</a:t>
            </a:r>
          </a:p>
          <a:p>
            <a:pPr marL="0" indent="0" algn="just">
              <a:lnSpc>
                <a:spcPct val="200000"/>
              </a:lnSpc>
              <a:buNone/>
            </a:pPr>
            <a:r>
              <a:rPr lang="en-GB" b="0" i="0" dirty="0">
                <a:solidFill>
                  <a:srgbClr val="000000"/>
                </a:solidFill>
                <a:effectLst/>
                <a:latin typeface="+mj-lt"/>
              </a:rPr>
              <a:t>(4)   Convicted criminals detained in mental health hospitals</a:t>
            </a:r>
          </a:p>
          <a:p>
            <a:pPr marL="0" indent="0" algn="just">
              <a:lnSpc>
                <a:spcPct val="200000"/>
              </a:lnSpc>
              <a:buNone/>
            </a:pPr>
            <a:r>
              <a:rPr lang="en-GB" b="0" i="0" dirty="0">
                <a:solidFill>
                  <a:srgbClr val="000000"/>
                </a:solidFill>
                <a:effectLst/>
                <a:latin typeface="+mj-lt"/>
              </a:rPr>
              <a:t>(5)   Convicted criminals serving sentences in prison’’</a:t>
            </a:r>
          </a:p>
          <a:p>
            <a:endParaRPr lang="en-GB" dirty="0"/>
          </a:p>
          <a:p>
            <a:r>
              <a:rPr lang="en-GB" dirty="0"/>
              <a:t>Political Parties, elections and referendums Act 2000. </a:t>
            </a:r>
          </a:p>
          <a:p>
            <a:r>
              <a:rPr lang="en-GB" dirty="0"/>
              <a:t>Electoral commission – regulates elections- tells the public about them. </a:t>
            </a:r>
          </a:p>
          <a:p>
            <a:r>
              <a:rPr lang="en-GB" dirty="0"/>
              <a:t>Strict about the amount of money each party can spend. </a:t>
            </a:r>
          </a:p>
          <a:p>
            <a:r>
              <a:rPr lang="en-GB" dirty="0"/>
              <a:t>Also regulate how much money can be spent by each party to ensure that one party does not win because of having the ability to spend more money</a:t>
            </a:r>
          </a:p>
        </p:txBody>
      </p:sp>
      <p:sp>
        <p:nvSpPr>
          <p:cNvPr id="4" name="Slide Number Placeholder 3"/>
          <p:cNvSpPr>
            <a:spLocks noGrp="1"/>
          </p:cNvSpPr>
          <p:nvPr>
            <p:ph type="sldNum" sz="quarter" idx="5"/>
          </p:nvPr>
        </p:nvSpPr>
        <p:spPr/>
        <p:txBody>
          <a:bodyPr/>
          <a:lstStyle/>
          <a:p>
            <a:fld id="{0775476F-A808-1F46-A368-07984F6DA22E}" type="slidenum">
              <a:rPr lang="en-US" smtClean="0"/>
              <a:t>5</a:t>
            </a:fld>
            <a:endParaRPr lang="en-US" dirty="0"/>
          </a:p>
        </p:txBody>
      </p:sp>
    </p:spTree>
    <p:extLst>
      <p:ext uri="{BB962C8B-B14F-4D97-AF65-F5344CB8AC3E}">
        <p14:creationId xmlns:p14="http://schemas.microsoft.com/office/powerpoint/2010/main" val="19305073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Party control operated by Whips. Ensure that they keep party in line. Chief Whip also. </a:t>
            </a:r>
          </a:p>
        </p:txBody>
      </p:sp>
      <p:sp>
        <p:nvSpPr>
          <p:cNvPr id="4" name="Slide Number Placeholder 3"/>
          <p:cNvSpPr>
            <a:spLocks noGrp="1"/>
          </p:cNvSpPr>
          <p:nvPr>
            <p:ph type="sldNum" sz="quarter" idx="5"/>
          </p:nvPr>
        </p:nvSpPr>
        <p:spPr/>
        <p:txBody>
          <a:bodyPr/>
          <a:lstStyle/>
          <a:p>
            <a:fld id="{0775476F-A808-1F46-A368-07984F6DA22E}" type="slidenum">
              <a:rPr lang="en-US" smtClean="0"/>
              <a:t>7</a:t>
            </a:fld>
            <a:endParaRPr lang="en-US" dirty="0"/>
          </a:p>
        </p:txBody>
      </p:sp>
    </p:spTree>
    <p:extLst>
      <p:ext uri="{BB962C8B-B14F-4D97-AF65-F5344CB8AC3E}">
        <p14:creationId xmlns:p14="http://schemas.microsoft.com/office/powerpoint/2010/main" val="1499011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authoritative guide to parliamentary procedure is Sir Thomas Erskine May’s A Treatise upon the Law, Privileges, Proceedings and Usage of Parliament.</a:t>
            </a:r>
          </a:p>
        </p:txBody>
      </p:sp>
      <p:sp>
        <p:nvSpPr>
          <p:cNvPr id="4" name="Slide Number Placeholder 3"/>
          <p:cNvSpPr>
            <a:spLocks noGrp="1"/>
          </p:cNvSpPr>
          <p:nvPr>
            <p:ph type="sldNum" sz="quarter" idx="5"/>
          </p:nvPr>
        </p:nvSpPr>
        <p:spPr/>
        <p:txBody>
          <a:bodyPr/>
          <a:lstStyle/>
          <a:p>
            <a:fld id="{0775476F-A808-1F46-A368-07984F6DA22E}" type="slidenum">
              <a:rPr lang="en-US" smtClean="0"/>
              <a:t>8</a:t>
            </a:fld>
            <a:endParaRPr lang="en-US" dirty="0"/>
          </a:p>
        </p:txBody>
      </p:sp>
    </p:spTree>
    <p:extLst>
      <p:ext uri="{BB962C8B-B14F-4D97-AF65-F5344CB8AC3E}">
        <p14:creationId xmlns:p14="http://schemas.microsoft.com/office/powerpoint/2010/main" val="369537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800 Members who are peers. </a:t>
            </a:r>
          </a:p>
          <a:p>
            <a:r>
              <a:rPr lang="en-GB" dirty="0"/>
              <a:t>Three groups. </a:t>
            </a:r>
          </a:p>
          <a:p>
            <a:r>
              <a:rPr lang="en-GB" dirty="0"/>
              <a:t>Appointed for life – Life peers. – Prime minister or other parties or House of Lords Appointments commission. </a:t>
            </a:r>
          </a:p>
          <a:p>
            <a:r>
              <a:rPr lang="en-GB" dirty="0"/>
              <a:t>92 Hereditary peers – Earl or Baron- inherited title from their fathers. </a:t>
            </a:r>
          </a:p>
          <a:p>
            <a:r>
              <a:rPr lang="en-GB" dirty="0"/>
              <a:t>Use to be 700 but the House of Lords Act 1999 removed the majority. </a:t>
            </a:r>
          </a:p>
          <a:p>
            <a:r>
              <a:rPr lang="en-GB" dirty="0"/>
              <a:t>26 Lord Spiritual – 21 Bishops from the Church of England. </a:t>
            </a:r>
          </a:p>
          <a:p>
            <a:r>
              <a:rPr lang="en-GB" dirty="0"/>
              <a:t>Lords Spiritual (Women) Act 2015- women are now allowed.  </a:t>
            </a:r>
          </a:p>
          <a:p>
            <a:endParaRPr lang="en-GB" dirty="0"/>
          </a:p>
          <a:p>
            <a:endParaRPr lang="en-GB" dirty="0"/>
          </a:p>
        </p:txBody>
      </p:sp>
      <p:sp>
        <p:nvSpPr>
          <p:cNvPr id="4" name="Slide Number Placeholder 3"/>
          <p:cNvSpPr>
            <a:spLocks noGrp="1"/>
          </p:cNvSpPr>
          <p:nvPr>
            <p:ph type="sldNum" sz="quarter" idx="5"/>
          </p:nvPr>
        </p:nvSpPr>
        <p:spPr/>
        <p:txBody>
          <a:bodyPr/>
          <a:lstStyle/>
          <a:p>
            <a:fld id="{0775476F-A808-1F46-A368-07984F6DA22E}" type="slidenum">
              <a:rPr lang="en-US" smtClean="0"/>
              <a:t>9</a:t>
            </a:fld>
            <a:endParaRPr lang="en-US" dirty="0"/>
          </a:p>
        </p:txBody>
      </p:sp>
    </p:spTree>
    <p:extLst>
      <p:ext uri="{BB962C8B-B14F-4D97-AF65-F5344CB8AC3E}">
        <p14:creationId xmlns:p14="http://schemas.microsoft.com/office/powerpoint/2010/main" val="5912138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 parties has the majority. </a:t>
            </a:r>
          </a:p>
          <a:p>
            <a:endParaRPr lang="en-GB" dirty="0"/>
          </a:p>
          <a:p>
            <a:r>
              <a:rPr lang="en-GB" dirty="0"/>
              <a:t>Relationship is governed by law, custom and form and convention. </a:t>
            </a:r>
          </a:p>
          <a:p>
            <a:endParaRPr lang="en-GB" dirty="0"/>
          </a:p>
          <a:p>
            <a:pPr marL="171450" indent="-171450">
              <a:buFontTx/>
              <a:buChar char="-"/>
            </a:pPr>
            <a:r>
              <a:rPr lang="en-GB" dirty="0"/>
              <a:t>Parliaments Act 1911 and 1949 – House of commons ask the law to be given royal assent without the house of lords looking at it. </a:t>
            </a:r>
          </a:p>
          <a:p>
            <a:pPr marL="171450" indent="-171450">
              <a:buFontTx/>
              <a:buChar char="-"/>
            </a:pPr>
            <a:r>
              <a:rPr lang="en-GB" dirty="0"/>
              <a:t>House of lords is less powerful than the house of commons. </a:t>
            </a:r>
          </a:p>
          <a:p>
            <a:pPr marL="171450" indent="-171450">
              <a:buFontTx/>
              <a:buChar char="-"/>
            </a:pPr>
            <a:r>
              <a:rPr lang="en-GB" dirty="0"/>
              <a:t>Do we need the House of Lords?</a:t>
            </a:r>
          </a:p>
          <a:p>
            <a:endParaRPr lang="en-GB" dirty="0"/>
          </a:p>
        </p:txBody>
      </p:sp>
      <p:sp>
        <p:nvSpPr>
          <p:cNvPr id="4" name="Slide Number Placeholder 3"/>
          <p:cNvSpPr>
            <a:spLocks noGrp="1"/>
          </p:cNvSpPr>
          <p:nvPr>
            <p:ph type="sldNum" sz="quarter" idx="5"/>
          </p:nvPr>
        </p:nvSpPr>
        <p:spPr/>
        <p:txBody>
          <a:bodyPr/>
          <a:lstStyle/>
          <a:p>
            <a:fld id="{0775476F-A808-1F46-A368-07984F6DA22E}" type="slidenum">
              <a:rPr lang="en-US" smtClean="0"/>
              <a:t>12</a:t>
            </a:fld>
            <a:endParaRPr lang="en-US" dirty="0"/>
          </a:p>
        </p:txBody>
      </p:sp>
    </p:spTree>
    <p:extLst>
      <p:ext uri="{BB962C8B-B14F-4D97-AF65-F5344CB8AC3E}">
        <p14:creationId xmlns:p14="http://schemas.microsoft.com/office/powerpoint/2010/main" val="5788616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200000"/>
              </a:lnSpc>
            </a:pPr>
            <a:r>
              <a:rPr lang="en-GB" sz="1200" b="0" i="0" dirty="0">
                <a:solidFill>
                  <a:srgbClr val="000000"/>
                </a:solidFill>
                <a:effectLst/>
              </a:rPr>
              <a:t> It may </a:t>
            </a:r>
            <a:r>
              <a:rPr lang="en-GB" sz="1200" i="0" dirty="0">
                <a:solidFill>
                  <a:srgbClr val="000000"/>
                </a:solidFill>
                <a:effectLst/>
              </a:rPr>
              <a:t>choose</a:t>
            </a:r>
            <a:r>
              <a:rPr lang="en-GB" sz="1200" b="0" i="0" dirty="0">
                <a:solidFill>
                  <a:srgbClr val="000000"/>
                </a:solidFill>
                <a:effectLst/>
              </a:rPr>
              <a:t> to publish the draft proposals in the form of a </a:t>
            </a:r>
            <a:r>
              <a:rPr lang="en-GB" sz="1200" i="0" dirty="0">
                <a:solidFill>
                  <a:srgbClr val="000000"/>
                </a:solidFill>
                <a:effectLst/>
              </a:rPr>
              <a:t>green paper</a:t>
            </a:r>
            <a:r>
              <a:rPr lang="en-GB" sz="1200" b="0" i="0" dirty="0">
                <a:solidFill>
                  <a:srgbClr val="000000"/>
                </a:solidFill>
                <a:effectLst/>
              </a:rPr>
              <a:t>. </a:t>
            </a:r>
          </a:p>
          <a:p>
            <a:pPr>
              <a:lnSpc>
                <a:spcPct val="200000"/>
              </a:lnSpc>
            </a:pPr>
            <a:r>
              <a:rPr lang="en-GB" sz="1200" dirty="0">
                <a:solidFill>
                  <a:srgbClr val="000000"/>
                </a:solidFill>
              </a:rPr>
              <a:t>Consultation complete – White paper. And maybe a Draft Bill. </a:t>
            </a:r>
          </a:p>
          <a:p>
            <a:pPr>
              <a:lnSpc>
                <a:spcPct val="200000"/>
              </a:lnSpc>
            </a:pPr>
            <a:endParaRPr lang="en-GB" sz="1200" dirty="0">
              <a:solidFill>
                <a:srgbClr val="000000"/>
              </a:solidFill>
            </a:endParaRPr>
          </a:p>
          <a:p>
            <a:pPr>
              <a:lnSpc>
                <a:spcPct val="200000"/>
              </a:lnSpc>
            </a:pPr>
            <a:r>
              <a:rPr lang="en-GB" sz="1200" dirty="0">
                <a:solidFill>
                  <a:srgbClr val="000000"/>
                </a:solidFill>
              </a:rPr>
              <a:t>This does not happen for all. </a:t>
            </a:r>
          </a:p>
          <a:p>
            <a:pPr>
              <a:lnSpc>
                <a:spcPct val="200000"/>
              </a:lnSpc>
            </a:pPr>
            <a:endParaRPr lang="en-GB" sz="1200" b="0" i="0" dirty="0">
              <a:solidFill>
                <a:srgbClr val="000000"/>
              </a:solidFill>
              <a:effectLst/>
            </a:endParaRPr>
          </a:p>
          <a:p>
            <a:pPr>
              <a:lnSpc>
                <a:spcPct val="200000"/>
              </a:lnSpc>
            </a:pPr>
            <a:r>
              <a:rPr lang="en-GB" dirty="0"/>
              <a:t>Types of Bills- </a:t>
            </a:r>
          </a:p>
          <a:p>
            <a:pPr>
              <a:lnSpc>
                <a:spcPct val="200000"/>
              </a:lnSpc>
            </a:pPr>
            <a:endParaRPr lang="en-GB" dirty="0"/>
          </a:p>
          <a:p>
            <a:pPr>
              <a:lnSpc>
                <a:spcPct val="200000"/>
              </a:lnSpc>
            </a:pPr>
            <a:r>
              <a:rPr lang="en-GB" dirty="0"/>
              <a:t>Subject – Public- affects the whole country</a:t>
            </a:r>
          </a:p>
          <a:p>
            <a:pPr>
              <a:lnSpc>
                <a:spcPct val="200000"/>
              </a:lnSpc>
            </a:pPr>
            <a:endParaRPr lang="en-GB" dirty="0"/>
          </a:p>
          <a:p>
            <a:pPr>
              <a:lnSpc>
                <a:spcPct val="200000"/>
              </a:lnSpc>
            </a:pPr>
            <a:r>
              <a:rPr lang="en-GB" dirty="0"/>
              <a:t>                 private- affects limited people </a:t>
            </a:r>
          </a:p>
          <a:p>
            <a:pPr>
              <a:lnSpc>
                <a:spcPct val="200000"/>
              </a:lnSpc>
            </a:pPr>
            <a:endParaRPr lang="en-GB" dirty="0"/>
          </a:p>
          <a:p>
            <a:pPr>
              <a:lnSpc>
                <a:spcPct val="200000"/>
              </a:lnSpc>
            </a:pPr>
            <a:r>
              <a:rPr lang="en-GB" dirty="0"/>
              <a:t>                 hybrid- applies generally but is a mixture of public and private bills. </a:t>
            </a:r>
          </a:p>
          <a:p>
            <a:pPr>
              <a:lnSpc>
                <a:spcPct val="200000"/>
              </a:lnSpc>
            </a:pPr>
            <a:endParaRPr lang="en-GB" dirty="0"/>
          </a:p>
          <a:p>
            <a:pPr>
              <a:lnSpc>
                <a:spcPct val="200000"/>
              </a:lnSpc>
            </a:pPr>
            <a:r>
              <a:rPr lang="en-GB" dirty="0"/>
              <a:t> Proposer – Government Bill- introduced during speech at beginning of  parliament and brought by a government minister </a:t>
            </a:r>
          </a:p>
          <a:p>
            <a:pPr>
              <a:lnSpc>
                <a:spcPct val="200000"/>
              </a:lnSpc>
            </a:pPr>
            <a:endParaRPr lang="en-GB" dirty="0"/>
          </a:p>
          <a:p>
            <a:pPr>
              <a:lnSpc>
                <a:spcPct val="200000"/>
              </a:lnSpc>
            </a:pPr>
            <a:r>
              <a:rPr lang="en-GB" dirty="0"/>
              <a:t> Private members bill- not brought by a government minister. </a:t>
            </a:r>
          </a:p>
          <a:p>
            <a:pPr>
              <a:lnSpc>
                <a:spcPct val="200000"/>
              </a:lnSpc>
            </a:pPr>
            <a:endParaRPr lang="en-GB" dirty="0"/>
          </a:p>
          <a:p>
            <a:pPr>
              <a:lnSpc>
                <a:spcPct val="200000"/>
              </a:lnSpc>
            </a:pPr>
            <a:r>
              <a:rPr lang="en-GB" dirty="0"/>
              <a:t>Government whips will choose were some bills will go either to the House of commons or House of Lords. </a:t>
            </a:r>
          </a:p>
          <a:p>
            <a:endParaRPr lang="en-GB" dirty="0"/>
          </a:p>
        </p:txBody>
      </p:sp>
      <p:sp>
        <p:nvSpPr>
          <p:cNvPr id="4" name="Slide Number Placeholder 3"/>
          <p:cNvSpPr>
            <a:spLocks noGrp="1"/>
          </p:cNvSpPr>
          <p:nvPr>
            <p:ph type="sldNum" sz="quarter" idx="5"/>
          </p:nvPr>
        </p:nvSpPr>
        <p:spPr/>
        <p:txBody>
          <a:bodyPr/>
          <a:lstStyle/>
          <a:p>
            <a:fld id="{0775476F-A808-1F46-A368-07984F6DA22E}" type="slidenum">
              <a:rPr lang="en-US" smtClean="0"/>
              <a:t>13</a:t>
            </a:fld>
            <a:endParaRPr lang="en-US" dirty="0"/>
          </a:p>
        </p:txBody>
      </p:sp>
    </p:spTree>
    <p:extLst>
      <p:ext uri="{BB962C8B-B14F-4D97-AF65-F5344CB8AC3E}">
        <p14:creationId xmlns:p14="http://schemas.microsoft.com/office/powerpoint/2010/main" val="19088014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Government Whips will decide where the Bill starts. </a:t>
            </a:r>
          </a:p>
        </p:txBody>
      </p:sp>
      <p:sp>
        <p:nvSpPr>
          <p:cNvPr id="4" name="Slide Number Placeholder 3"/>
          <p:cNvSpPr>
            <a:spLocks noGrp="1"/>
          </p:cNvSpPr>
          <p:nvPr>
            <p:ph type="sldNum" sz="quarter" idx="5"/>
          </p:nvPr>
        </p:nvSpPr>
        <p:spPr/>
        <p:txBody>
          <a:bodyPr/>
          <a:lstStyle/>
          <a:p>
            <a:fld id="{0775476F-A808-1F46-A368-07984F6DA22E}" type="slidenum">
              <a:rPr lang="en-US" smtClean="0"/>
              <a:t>14</a:t>
            </a:fld>
            <a:endParaRPr lang="en-US" dirty="0"/>
          </a:p>
        </p:txBody>
      </p:sp>
    </p:spTree>
    <p:extLst>
      <p:ext uri="{BB962C8B-B14F-4D97-AF65-F5344CB8AC3E}">
        <p14:creationId xmlns:p14="http://schemas.microsoft.com/office/powerpoint/2010/main" val="8306371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Next we will look at what a Piece of legislation looks like. </a:t>
            </a:r>
          </a:p>
        </p:txBody>
      </p:sp>
      <p:sp>
        <p:nvSpPr>
          <p:cNvPr id="4" name="Slide Number Placeholder 3"/>
          <p:cNvSpPr>
            <a:spLocks noGrp="1"/>
          </p:cNvSpPr>
          <p:nvPr>
            <p:ph type="sldNum" sz="quarter" idx="5"/>
          </p:nvPr>
        </p:nvSpPr>
        <p:spPr/>
        <p:txBody>
          <a:bodyPr/>
          <a:lstStyle/>
          <a:p>
            <a:fld id="{0775476F-A808-1F46-A368-07984F6DA22E}" type="slidenum">
              <a:rPr lang="en-US" smtClean="0"/>
              <a:t>17</a:t>
            </a:fld>
            <a:endParaRPr lang="en-US" dirty="0"/>
          </a:p>
        </p:txBody>
      </p:sp>
    </p:spTree>
    <p:extLst>
      <p:ext uri="{BB962C8B-B14F-4D97-AF65-F5344CB8AC3E}">
        <p14:creationId xmlns:p14="http://schemas.microsoft.com/office/powerpoint/2010/main" val="345867765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200000"/>
              </a:lnSpc>
            </a:pPr>
            <a:r>
              <a:rPr lang="en-GB" dirty="0"/>
              <a:t>Last are bye laws – </a:t>
            </a:r>
          </a:p>
          <a:p>
            <a:pPr>
              <a:lnSpc>
                <a:spcPct val="200000"/>
              </a:lnSpc>
            </a:pPr>
            <a:r>
              <a:rPr lang="en-GB" dirty="0"/>
              <a:t>Created by Local Authorities or other organisations. </a:t>
            </a:r>
          </a:p>
          <a:p>
            <a:pPr>
              <a:lnSpc>
                <a:spcPct val="200000"/>
              </a:lnSpc>
            </a:pPr>
            <a:r>
              <a:rPr lang="en-GB" dirty="0"/>
              <a:t>Govern local activities. </a:t>
            </a:r>
          </a:p>
          <a:p>
            <a:pPr>
              <a:lnSpc>
                <a:spcPct val="200000"/>
              </a:lnSpc>
            </a:pPr>
            <a:r>
              <a:rPr lang="en-GB" dirty="0"/>
              <a:t>Approved by government ministers. </a:t>
            </a:r>
          </a:p>
          <a:p>
            <a:endParaRPr lang="en-GB" dirty="0"/>
          </a:p>
        </p:txBody>
      </p:sp>
      <p:sp>
        <p:nvSpPr>
          <p:cNvPr id="4" name="Slide Number Placeholder 3"/>
          <p:cNvSpPr>
            <a:spLocks noGrp="1"/>
          </p:cNvSpPr>
          <p:nvPr>
            <p:ph type="sldNum" sz="quarter" idx="5"/>
          </p:nvPr>
        </p:nvSpPr>
        <p:spPr/>
        <p:txBody>
          <a:bodyPr/>
          <a:lstStyle/>
          <a:p>
            <a:fld id="{0775476F-A808-1F46-A368-07984F6DA22E}" type="slidenum">
              <a:rPr lang="en-US" smtClean="0"/>
              <a:t>19</a:t>
            </a:fld>
            <a:endParaRPr lang="en-US" dirty="0"/>
          </a:p>
        </p:txBody>
      </p:sp>
    </p:spTree>
    <p:extLst>
      <p:ext uri="{BB962C8B-B14F-4D97-AF65-F5344CB8AC3E}">
        <p14:creationId xmlns:p14="http://schemas.microsoft.com/office/powerpoint/2010/main" val="5530317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6BA3186-490C-4963-9CE5-58096C2F0BE5}" type="slidenum">
              <a:rPr lang="en-US" smtClean="0"/>
              <a:t>22</a:t>
            </a:fld>
            <a:endParaRPr lang="en-US" dirty="0"/>
          </a:p>
        </p:txBody>
      </p:sp>
    </p:spTree>
    <p:extLst>
      <p:ext uri="{BB962C8B-B14F-4D97-AF65-F5344CB8AC3E}">
        <p14:creationId xmlns:p14="http://schemas.microsoft.com/office/powerpoint/2010/main" val="303315424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Bill of Rights 1689. </a:t>
            </a:r>
          </a:p>
          <a:p>
            <a:endParaRPr lang="en-GB" dirty="0"/>
          </a:p>
          <a:p>
            <a:r>
              <a:rPr lang="en-GB" dirty="0"/>
              <a:t>Others include – Treasury and Civil Service Committee, Public Accounts Committee, Comptroller and Auditor General. </a:t>
            </a:r>
          </a:p>
        </p:txBody>
      </p:sp>
      <p:sp>
        <p:nvSpPr>
          <p:cNvPr id="4" name="Slide Number Placeholder 3"/>
          <p:cNvSpPr>
            <a:spLocks noGrp="1"/>
          </p:cNvSpPr>
          <p:nvPr>
            <p:ph type="sldNum" sz="quarter" idx="5"/>
          </p:nvPr>
        </p:nvSpPr>
        <p:spPr/>
        <p:txBody>
          <a:bodyPr/>
          <a:lstStyle/>
          <a:p>
            <a:fld id="{0775476F-A808-1F46-A368-07984F6DA22E}" type="slidenum">
              <a:rPr lang="en-US" smtClean="0"/>
              <a:t>24</a:t>
            </a:fld>
            <a:endParaRPr lang="en-US" dirty="0"/>
          </a:p>
        </p:txBody>
      </p:sp>
    </p:spTree>
    <p:extLst>
      <p:ext uri="{BB962C8B-B14F-4D97-AF65-F5344CB8AC3E}">
        <p14:creationId xmlns:p14="http://schemas.microsoft.com/office/powerpoint/2010/main" val="288229971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PARLIAMENT QUESTIONS – </a:t>
            </a:r>
          </a:p>
          <a:p>
            <a:r>
              <a:rPr lang="en-GB" dirty="0"/>
              <a:t>Questions asked to the prime minister. </a:t>
            </a:r>
          </a:p>
          <a:p>
            <a:pPr algn="just">
              <a:buFont typeface="Arial" panose="020B0604020202020204" pitchFamily="34" charset="0"/>
              <a:buChar char="•"/>
            </a:pPr>
            <a:r>
              <a:rPr lang="en-GB" b="0" i="0" dirty="0">
                <a:solidFill>
                  <a:srgbClr val="000000"/>
                </a:solidFill>
                <a:effectLst/>
                <a:latin typeface="+mj-lt"/>
              </a:rPr>
              <a:t>Only on issues such as </a:t>
            </a:r>
          </a:p>
          <a:p>
            <a:pPr algn="just">
              <a:buFont typeface="Arial" panose="020B0604020202020204" pitchFamily="34" charset="0"/>
              <a:buChar char="•"/>
            </a:pPr>
            <a:r>
              <a:rPr lang="en-GB" b="0" i="0" dirty="0">
                <a:solidFill>
                  <a:srgbClr val="000000"/>
                </a:solidFill>
                <a:effectLst/>
                <a:latin typeface="+mj-lt"/>
              </a:rPr>
              <a:t>public affairs;</a:t>
            </a:r>
          </a:p>
          <a:p>
            <a:pPr algn="just">
              <a:buFont typeface="Arial" panose="020B0604020202020204" pitchFamily="34" charset="0"/>
              <a:buChar char="•"/>
            </a:pPr>
            <a:r>
              <a:rPr lang="en-GB" b="0" i="0" dirty="0">
                <a:solidFill>
                  <a:srgbClr val="000000"/>
                </a:solidFill>
                <a:effectLst/>
                <a:latin typeface="+mj-lt"/>
              </a:rPr>
              <a:t>proceedings pending in Parliament; or</a:t>
            </a:r>
          </a:p>
          <a:p>
            <a:pPr algn="just">
              <a:buFont typeface="Arial" panose="020B0604020202020204" pitchFamily="34" charset="0"/>
              <a:buChar char="•"/>
            </a:pPr>
            <a:r>
              <a:rPr lang="en-GB" b="0" i="0" dirty="0">
                <a:solidFill>
                  <a:srgbClr val="000000"/>
                </a:solidFill>
                <a:effectLst/>
                <a:latin typeface="+mj-lt"/>
              </a:rPr>
              <a:t>the administration of that minister’s department.</a:t>
            </a:r>
          </a:p>
          <a:p>
            <a:pPr algn="just"/>
            <a:r>
              <a:rPr lang="en-GB" b="0" i="0" dirty="0">
                <a:solidFill>
                  <a:srgbClr val="000000"/>
                </a:solidFill>
                <a:effectLst/>
                <a:latin typeface="+mj-lt"/>
              </a:rPr>
              <a:t>In addition, it must ask for information or action.</a:t>
            </a:r>
          </a:p>
          <a:p>
            <a:pPr algn="just"/>
            <a:r>
              <a:rPr lang="en-GB" b="0" i="0" dirty="0">
                <a:solidFill>
                  <a:srgbClr val="000000"/>
                </a:solidFill>
                <a:effectLst/>
                <a:latin typeface="+mj-lt"/>
              </a:rPr>
              <a:t>May refuse to answer. </a:t>
            </a:r>
          </a:p>
          <a:p>
            <a:r>
              <a:rPr lang="en-GB" dirty="0"/>
              <a:t> </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0775476F-A808-1F46-A368-07984F6DA22E}" type="slidenum">
              <a:rPr lang="en-US" smtClean="0"/>
              <a:t>25</a:t>
            </a:fld>
            <a:endParaRPr lang="en-US" dirty="0"/>
          </a:p>
        </p:txBody>
      </p:sp>
    </p:spTree>
    <p:extLst>
      <p:ext uri="{BB962C8B-B14F-4D97-AF65-F5344CB8AC3E}">
        <p14:creationId xmlns:p14="http://schemas.microsoft.com/office/powerpoint/2010/main" val="163071395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dirty="0"/>
              <a:t>20 days for opposing party to raise issues on anything they wish. </a:t>
            </a:r>
            <a:endParaRPr lang="en-US" dirty="0"/>
          </a:p>
          <a:p>
            <a:pPr lvl="0"/>
            <a:r>
              <a:rPr lang="en-GB" dirty="0"/>
              <a:t>Can have emergency debates. </a:t>
            </a:r>
            <a:endParaRPr lang="en-US" dirty="0"/>
          </a:p>
          <a:p>
            <a:pPr lvl="0"/>
            <a:r>
              <a:rPr lang="en-GB" dirty="0"/>
              <a:t>Depends on the speaker of the house. </a:t>
            </a:r>
            <a:endParaRPr lang="en-US" dirty="0"/>
          </a:p>
          <a:p>
            <a:pPr lvl="0"/>
            <a:r>
              <a:rPr lang="en-GB" dirty="0"/>
              <a:t>Adjourning debate – brought up in the last 30 mins. </a:t>
            </a:r>
          </a:p>
          <a:p>
            <a:pPr lvl="0"/>
            <a:r>
              <a:rPr lang="en-GB" dirty="0"/>
              <a:t>Private members can bring up debate – when discussing adjournment for holidays. </a:t>
            </a:r>
          </a:p>
          <a:p>
            <a:endParaRPr lang="en-GB" dirty="0"/>
          </a:p>
        </p:txBody>
      </p:sp>
      <p:sp>
        <p:nvSpPr>
          <p:cNvPr id="4" name="Slide Number Placeholder 3"/>
          <p:cNvSpPr>
            <a:spLocks noGrp="1"/>
          </p:cNvSpPr>
          <p:nvPr>
            <p:ph type="sldNum" sz="quarter" idx="5"/>
          </p:nvPr>
        </p:nvSpPr>
        <p:spPr/>
        <p:txBody>
          <a:bodyPr/>
          <a:lstStyle/>
          <a:p>
            <a:fld id="{0775476F-A808-1F46-A368-07984F6DA22E}" type="slidenum">
              <a:rPr lang="en-US" smtClean="0"/>
              <a:t>26</a:t>
            </a:fld>
            <a:endParaRPr lang="en-US" dirty="0"/>
          </a:p>
        </p:txBody>
      </p:sp>
    </p:spTree>
    <p:extLst>
      <p:ext uri="{BB962C8B-B14F-4D97-AF65-F5344CB8AC3E}">
        <p14:creationId xmlns:p14="http://schemas.microsoft.com/office/powerpoint/2010/main" val="64056281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Political Government. </a:t>
            </a:r>
          </a:p>
          <a:p>
            <a:endParaRPr lang="en-GB" dirty="0"/>
          </a:p>
          <a:p>
            <a:r>
              <a:rPr lang="en-GB" dirty="0"/>
              <a:t>The Prime minister is appointment constitutionally by the Prime minister. </a:t>
            </a:r>
          </a:p>
          <a:p>
            <a:endParaRPr lang="en-GB" dirty="0"/>
          </a:p>
          <a:p>
            <a:r>
              <a:rPr lang="en-GB" dirty="0"/>
              <a:t>We have already considered a hung parliament. </a:t>
            </a:r>
          </a:p>
          <a:p>
            <a:endParaRPr lang="en-GB" dirty="0"/>
          </a:p>
          <a:p>
            <a:r>
              <a:rPr lang="en-GB" dirty="0"/>
              <a:t>The cabinet manual – Current Prime minister stays in place until. </a:t>
            </a:r>
          </a:p>
        </p:txBody>
      </p:sp>
      <p:sp>
        <p:nvSpPr>
          <p:cNvPr id="4" name="Slide Number Placeholder 3"/>
          <p:cNvSpPr>
            <a:spLocks noGrp="1"/>
          </p:cNvSpPr>
          <p:nvPr>
            <p:ph type="sldNum" sz="quarter" idx="5"/>
          </p:nvPr>
        </p:nvSpPr>
        <p:spPr/>
        <p:txBody>
          <a:bodyPr/>
          <a:lstStyle/>
          <a:p>
            <a:fld id="{0775476F-A808-1F46-A368-07984F6DA22E}" type="slidenum">
              <a:rPr lang="en-US" smtClean="0"/>
              <a:t>30</a:t>
            </a:fld>
            <a:endParaRPr lang="en-US" dirty="0"/>
          </a:p>
        </p:txBody>
      </p:sp>
    </p:spTree>
    <p:extLst>
      <p:ext uri="{BB962C8B-B14F-4D97-AF65-F5344CB8AC3E}">
        <p14:creationId xmlns:p14="http://schemas.microsoft.com/office/powerpoint/2010/main" val="92883366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Includes the Prime minister and senior ministers. </a:t>
            </a:r>
          </a:p>
          <a:p>
            <a:endParaRPr lang="en-GB" dirty="0"/>
          </a:p>
          <a:p>
            <a:r>
              <a:rPr lang="en-GB" dirty="0"/>
              <a:t>Constitutionally appointed by the king on the prime minister's advice. </a:t>
            </a:r>
          </a:p>
        </p:txBody>
      </p:sp>
      <p:sp>
        <p:nvSpPr>
          <p:cNvPr id="4" name="Slide Number Placeholder 3"/>
          <p:cNvSpPr>
            <a:spLocks noGrp="1"/>
          </p:cNvSpPr>
          <p:nvPr>
            <p:ph type="sldNum" sz="quarter" idx="5"/>
          </p:nvPr>
        </p:nvSpPr>
        <p:spPr/>
        <p:txBody>
          <a:bodyPr/>
          <a:lstStyle/>
          <a:p>
            <a:fld id="{0775476F-A808-1F46-A368-07984F6DA22E}" type="slidenum">
              <a:rPr lang="en-US" smtClean="0"/>
              <a:t>34</a:t>
            </a:fld>
            <a:endParaRPr lang="en-US" dirty="0"/>
          </a:p>
        </p:txBody>
      </p:sp>
    </p:spTree>
    <p:extLst>
      <p:ext uri="{BB962C8B-B14F-4D97-AF65-F5344CB8AC3E}">
        <p14:creationId xmlns:p14="http://schemas.microsoft.com/office/powerpoint/2010/main" val="217167417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Unless seeking a place at by election or will be a life peer. </a:t>
            </a:r>
          </a:p>
        </p:txBody>
      </p:sp>
      <p:sp>
        <p:nvSpPr>
          <p:cNvPr id="4" name="Slide Number Placeholder 3"/>
          <p:cNvSpPr>
            <a:spLocks noGrp="1"/>
          </p:cNvSpPr>
          <p:nvPr>
            <p:ph type="sldNum" sz="quarter" idx="5"/>
          </p:nvPr>
        </p:nvSpPr>
        <p:spPr/>
        <p:txBody>
          <a:bodyPr/>
          <a:lstStyle/>
          <a:p>
            <a:fld id="{0775476F-A808-1F46-A368-07984F6DA22E}" type="slidenum">
              <a:rPr lang="en-US" smtClean="0"/>
              <a:t>35</a:t>
            </a:fld>
            <a:endParaRPr lang="en-US" dirty="0"/>
          </a:p>
        </p:txBody>
      </p:sp>
    </p:spTree>
    <p:extLst>
      <p:ext uri="{BB962C8B-B14F-4D97-AF65-F5344CB8AC3E}">
        <p14:creationId xmlns:p14="http://schemas.microsoft.com/office/powerpoint/2010/main" val="62691059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Ministers carry out some of the roles of the crown – member of or supporter of the party who holds political office. </a:t>
            </a:r>
          </a:p>
          <a:p>
            <a:endParaRPr lang="en-GB" dirty="0"/>
          </a:p>
          <a:p>
            <a:r>
              <a:rPr lang="en-GB" dirty="0"/>
              <a:t>Have to be a member of commons or lords. </a:t>
            </a:r>
          </a:p>
        </p:txBody>
      </p:sp>
      <p:sp>
        <p:nvSpPr>
          <p:cNvPr id="4" name="Slide Number Placeholder 3"/>
          <p:cNvSpPr>
            <a:spLocks noGrp="1"/>
          </p:cNvSpPr>
          <p:nvPr>
            <p:ph type="sldNum" sz="quarter" idx="5"/>
          </p:nvPr>
        </p:nvSpPr>
        <p:spPr/>
        <p:txBody>
          <a:bodyPr/>
          <a:lstStyle/>
          <a:p>
            <a:fld id="{0775476F-A808-1F46-A368-07984F6DA22E}" type="slidenum">
              <a:rPr lang="en-US" smtClean="0"/>
              <a:t>36</a:t>
            </a:fld>
            <a:endParaRPr lang="en-US" dirty="0"/>
          </a:p>
        </p:txBody>
      </p:sp>
    </p:spTree>
    <p:extLst>
      <p:ext uri="{BB962C8B-B14F-4D97-AF65-F5344CB8AC3E}">
        <p14:creationId xmlns:p14="http://schemas.microsoft.com/office/powerpoint/2010/main" val="224885008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Orders in council – Prime Ministers can re organise functions of ministers. </a:t>
            </a:r>
          </a:p>
        </p:txBody>
      </p:sp>
      <p:sp>
        <p:nvSpPr>
          <p:cNvPr id="4" name="Slide Number Placeholder 3"/>
          <p:cNvSpPr>
            <a:spLocks noGrp="1"/>
          </p:cNvSpPr>
          <p:nvPr>
            <p:ph type="sldNum" sz="quarter" idx="5"/>
          </p:nvPr>
        </p:nvSpPr>
        <p:spPr/>
        <p:txBody>
          <a:bodyPr/>
          <a:lstStyle/>
          <a:p>
            <a:fld id="{0775476F-A808-1F46-A368-07984F6DA22E}" type="slidenum">
              <a:rPr lang="en-US" smtClean="0"/>
              <a:t>38</a:t>
            </a:fld>
            <a:endParaRPr lang="en-US" dirty="0"/>
          </a:p>
        </p:txBody>
      </p:sp>
    </p:spTree>
    <p:extLst>
      <p:ext uri="{BB962C8B-B14F-4D97-AF65-F5344CB8AC3E}">
        <p14:creationId xmlns:p14="http://schemas.microsoft.com/office/powerpoint/2010/main" val="325614093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Deal with the day to day. </a:t>
            </a:r>
          </a:p>
          <a:p>
            <a:endParaRPr lang="en-GB" dirty="0"/>
          </a:p>
          <a:p>
            <a:r>
              <a:rPr lang="en-GB" dirty="0"/>
              <a:t>Don’t change with the Government. </a:t>
            </a:r>
          </a:p>
          <a:p>
            <a:endParaRPr lang="en-GB" dirty="0"/>
          </a:p>
          <a:p>
            <a:r>
              <a:rPr lang="en-GB" dirty="0"/>
              <a:t>Need to be politically Neutral. </a:t>
            </a:r>
          </a:p>
          <a:p>
            <a:endParaRPr lang="en-GB" dirty="0"/>
          </a:p>
          <a:p>
            <a:r>
              <a:rPr lang="en-GB" dirty="0"/>
              <a:t>Officers of the Crown. </a:t>
            </a:r>
          </a:p>
        </p:txBody>
      </p:sp>
      <p:sp>
        <p:nvSpPr>
          <p:cNvPr id="4" name="Slide Number Placeholder 3"/>
          <p:cNvSpPr>
            <a:spLocks noGrp="1"/>
          </p:cNvSpPr>
          <p:nvPr>
            <p:ph type="sldNum" sz="quarter" idx="5"/>
          </p:nvPr>
        </p:nvSpPr>
        <p:spPr/>
        <p:txBody>
          <a:bodyPr/>
          <a:lstStyle/>
          <a:p>
            <a:fld id="{0775476F-A808-1F46-A368-07984F6DA22E}" type="slidenum">
              <a:rPr lang="en-US" smtClean="0"/>
              <a:t>39</a:t>
            </a:fld>
            <a:endParaRPr lang="en-US" dirty="0"/>
          </a:p>
        </p:txBody>
      </p:sp>
    </p:spTree>
    <p:extLst>
      <p:ext uri="{BB962C8B-B14F-4D97-AF65-F5344CB8AC3E}">
        <p14:creationId xmlns:p14="http://schemas.microsoft.com/office/powerpoint/2010/main" val="335237220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775476F-A808-1F46-A368-07984F6DA22E}" type="slidenum">
              <a:rPr lang="en-US" smtClean="0"/>
              <a:t>41</a:t>
            </a:fld>
            <a:endParaRPr lang="en-US" dirty="0"/>
          </a:p>
        </p:txBody>
      </p:sp>
    </p:spTree>
    <p:extLst>
      <p:ext uri="{BB962C8B-B14F-4D97-AF65-F5344CB8AC3E}">
        <p14:creationId xmlns:p14="http://schemas.microsoft.com/office/powerpoint/2010/main" val="12829324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Minister is responsible for the department. </a:t>
            </a:r>
          </a:p>
          <a:p>
            <a:endParaRPr lang="en-GB" dirty="0"/>
          </a:p>
          <a:p>
            <a:r>
              <a:rPr lang="en-GB" dirty="0"/>
              <a:t>May need to defend themselves and will need to do so. </a:t>
            </a:r>
          </a:p>
        </p:txBody>
      </p:sp>
      <p:sp>
        <p:nvSpPr>
          <p:cNvPr id="4" name="Slide Number Placeholder 3"/>
          <p:cNvSpPr>
            <a:spLocks noGrp="1"/>
          </p:cNvSpPr>
          <p:nvPr>
            <p:ph type="sldNum" sz="quarter" idx="5"/>
          </p:nvPr>
        </p:nvSpPr>
        <p:spPr/>
        <p:txBody>
          <a:bodyPr/>
          <a:lstStyle/>
          <a:p>
            <a:fld id="{0775476F-A808-1F46-A368-07984F6DA22E}" type="slidenum">
              <a:rPr lang="en-US" smtClean="0"/>
              <a:t>43</a:t>
            </a:fld>
            <a:endParaRPr lang="en-US" dirty="0"/>
          </a:p>
        </p:txBody>
      </p:sp>
    </p:spTree>
    <p:extLst>
      <p:ext uri="{BB962C8B-B14F-4D97-AF65-F5344CB8AC3E}">
        <p14:creationId xmlns:p14="http://schemas.microsoft.com/office/powerpoint/2010/main" val="350217309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Can reject the advice of the civil servant. </a:t>
            </a:r>
          </a:p>
          <a:p>
            <a:endParaRPr lang="en-GB" dirty="0"/>
          </a:p>
          <a:p>
            <a:r>
              <a:rPr lang="en-GB" dirty="0"/>
              <a:t>Not responsible for when the Civil servant does some thing that the minister is not aware of/ which they disapprove. </a:t>
            </a:r>
          </a:p>
        </p:txBody>
      </p:sp>
      <p:sp>
        <p:nvSpPr>
          <p:cNvPr id="4" name="Slide Number Placeholder 3"/>
          <p:cNvSpPr>
            <a:spLocks noGrp="1"/>
          </p:cNvSpPr>
          <p:nvPr>
            <p:ph type="sldNum" sz="quarter" idx="5"/>
          </p:nvPr>
        </p:nvSpPr>
        <p:spPr/>
        <p:txBody>
          <a:bodyPr/>
          <a:lstStyle/>
          <a:p>
            <a:fld id="{0775476F-A808-1F46-A368-07984F6DA22E}" type="slidenum">
              <a:rPr lang="en-US" smtClean="0"/>
              <a:t>44</a:t>
            </a:fld>
            <a:endParaRPr lang="en-US" dirty="0"/>
          </a:p>
        </p:txBody>
      </p:sp>
    </p:spTree>
    <p:extLst>
      <p:ext uri="{BB962C8B-B14F-4D97-AF65-F5344CB8AC3E}">
        <p14:creationId xmlns:p14="http://schemas.microsoft.com/office/powerpoint/2010/main" val="221199053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Behaviour of the Government ministers. </a:t>
            </a:r>
          </a:p>
          <a:p>
            <a:r>
              <a:rPr lang="en-GB" dirty="0"/>
              <a:t>Not punishable by law. </a:t>
            </a:r>
          </a:p>
          <a:p>
            <a:r>
              <a:rPr lang="en-GB" dirty="0"/>
              <a:t>Honest and correct any errors. </a:t>
            </a:r>
          </a:p>
          <a:p>
            <a:r>
              <a:rPr lang="en-GB" dirty="0"/>
              <a:t>Freedom of Information Act 2000.</a:t>
            </a:r>
          </a:p>
          <a:p>
            <a:r>
              <a:rPr lang="en-GB" dirty="0"/>
              <a:t>Includes; Money discussions/ confidential information/ use of cars and more. </a:t>
            </a:r>
          </a:p>
          <a:p>
            <a:r>
              <a:rPr lang="en-GB" dirty="0"/>
              <a:t>Independent adviser on Ministers – chosen by the prime minister. </a:t>
            </a:r>
          </a:p>
          <a:p>
            <a:endParaRPr lang="en-GB" dirty="0"/>
          </a:p>
        </p:txBody>
      </p:sp>
      <p:sp>
        <p:nvSpPr>
          <p:cNvPr id="4" name="Slide Number Placeholder 3"/>
          <p:cNvSpPr>
            <a:spLocks noGrp="1"/>
          </p:cNvSpPr>
          <p:nvPr>
            <p:ph type="sldNum" sz="quarter" idx="5"/>
          </p:nvPr>
        </p:nvSpPr>
        <p:spPr/>
        <p:txBody>
          <a:bodyPr/>
          <a:lstStyle/>
          <a:p>
            <a:fld id="{0775476F-A808-1F46-A368-07984F6DA22E}" type="slidenum">
              <a:rPr lang="en-US" smtClean="0"/>
              <a:t>47</a:t>
            </a:fld>
            <a:endParaRPr lang="en-US" dirty="0"/>
          </a:p>
        </p:txBody>
      </p:sp>
    </p:spTree>
    <p:extLst>
      <p:ext uri="{BB962C8B-B14F-4D97-AF65-F5344CB8AC3E}">
        <p14:creationId xmlns:p14="http://schemas.microsoft.com/office/powerpoint/2010/main" val="168571221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Sometimes there are places where new law needs to be created – we have seen this with the case of tony bland – courts decided that they could end artificial feeding – new case law. Others that may lead the way are cases like those of Charlie guard. </a:t>
            </a:r>
          </a:p>
        </p:txBody>
      </p:sp>
      <p:sp>
        <p:nvSpPr>
          <p:cNvPr id="4" name="Slide Number Placeholder 3"/>
          <p:cNvSpPr>
            <a:spLocks noGrp="1"/>
          </p:cNvSpPr>
          <p:nvPr>
            <p:ph type="sldNum" sz="quarter" idx="5"/>
          </p:nvPr>
        </p:nvSpPr>
        <p:spPr/>
        <p:txBody>
          <a:bodyPr/>
          <a:lstStyle/>
          <a:p>
            <a:fld id="{0775476F-A808-1F46-A368-07984F6DA22E}" type="slidenum">
              <a:rPr lang="en-US" smtClean="0"/>
              <a:t>52</a:t>
            </a:fld>
            <a:endParaRPr lang="en-US" dirty="0"/>
          </a:p>
        </p:txBody>
      </p:sp>
    </p:spTree>
    <p:extLst>
      <p:ext uri="{BB962C8B-B14F-4D97-AF65-F5344CB8AC3E}">
        <p14:creationId xmlns:p14="http://schemas.microsoft.com/office/powerpoint/2010/main" val="48068924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the judges job to write the judgement. This writing is what becomes known as precedent. </a:t>
            </a:r>
          </a:p>
        </p:txBody>
      </p:sp>
      <p:sp>
        <p:nvSpPr>
          <p:cNvPr id="4" name="Slide Number Placeholder 3"/>
          <p:cNvSpPr>
            <a:spLocks noGrp="1"/>
          </p:cNvSpPr>
          <p:nvPr>
            <p:ph type="sldNum" sz="quarter" idx="5"/>
          </p:nvPr>
        </p:nvSpPr>
        <p:spPr/>
        <p:txBody>
          <a:bodyPr/>
          <a:lstStyle/>
          <a:p>
            <a:fld id="{0775476F-A808-1F46-A368-07984F6DA22E}" type="slidenum">
              <a:rPr lang="en-US" smtClean="0"/>
              <a:t>54</a:t>
            </a:fld>
            <a:endParaRPr lang="en-US" dirty="0"/>
          </a:p>
        </p:txBody>
      </p:sp>
    </p:spTree>
    <p:extLst>
      <p:ext uri="{BB962C8B-B14F-4D97-AF65-F5344CB8AC3E}">
        <p14:creationId xmlns:p14="http://schemas.microsoft.com/office/powerpoint/2010/main" val="87165090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High court – not bound by its own past decisions. </a:t>
            </a:r>
          </a:p>
          <a:p>
            <a:endParaRPr lang="en-GB" dirty="0"/>
          </a:p>
          <a:p>
            <a:r>
              <a:rPr lang="en-GB" dirty="0"/>
              <a:t>Divisions of the high court – bound by </a:t>
            </a:r>
            <a:r>
              <a:rPr lang="en-GB" dirty="0" err="1"/>
              <a:t>highe</a:t>
            </a:r>
            <a:r>
              <a:rPr lang="en-GB" dirty="0"/>
              <a:t> courts, bind lower courts and past decisions.</a:t>
            </a:r>
          </a:p>
        </p:txBody>
      </p:sp>
      <p:sp>
        <p:nvSpPr>
          <p:cNvPr id="4" name="Slide Number Placeholder 3"/>
          <p:cNvSpPr>
            <a:spLocks noGrp="1"/>
          </p:cNvSpPr>
          <p:nvPr>
            <p:ph type="sldNum" sz="quarter" idx="5"/>
          </p:nvPr>
        </p:nvSpPr>
        <p:spPr/>
        <p:txBody>
          <a:bodyPr/>
          <a:lstStyle/>
          <a:p>
            <a:fld id="{0775476F-A808-1F46-A368-07984F6DA22E}" type="slidenum">
              <a:rPr lang="en-US" smtClean="0"/>
              <a:t>56</a:t>
            </a:fld>
            <a:endParaRPr lang="en-US" dirty="0"/>
          </a:p>
        </p:txBody>
      </p:sp>
    </p:spTree>
    <p:extLst>
      <p:ext uri="{BB962C8B-B14F-4D97-AF65-F5344CB8AC3E}">
        <p14:creationId xmlns:p14="http://schemas.microsoft.com/office/powerpoint/2010/main" val="198139778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Also supreme court. </a:t>
            </a:r>
          </a:p>
          <a:p>
            <a:endParaRPr lang="en-GB" dirty="0"/>
          </a:p>
          <a:p>
            <a:r>
              <a:rPr lang="en-GB" dirty="0"/>
              <a:t>Court of appeal exceptions – where a previous case  decision was made where there was already precedent in place, where there is a conflicting decision – follow the house of lords/supreme court, If two conflicting previous decisions, right to choose and that will be binding. Comes form the case of Young  v Bristol Aeroplane Co [1944] </a:t>
            </a:r>
          </a:p>
        </p:txBody>
      </p:sp>
      <p:sp>
        <p:nvSpPr>
          <p:cNvPr id="4" name="Slide Number Placeholder 3"/>
          <p:cNvSpPr>
            <a:spLocks noGrp="1"/>
          </p:cNvSpPr>
          <p:nvPr>
            <p:ph type="sldNum" sz="quarter" idx="5"/>
          </p:nvPr>
        </p:nvSpPr>
        <p:spPr/>
        <p:txBody>
          <a:bodyPr/>
          <a:lstStyle/>
          <a:p>
            <a:fld id="{0775476F-A808-1F46-A368-07984F6DA22E}" type="slidenum">
              <a:rPr lang="en-US" smtClean="0"/>
              <a:t>57</a:t>
            </a:fld>
            <a:endParaRPr lang="en-US" dirty="0"/>
          </a:p>
        </p:txBody>
      </p:sp>
    </p:spTree>
    <p:extLst>
      <p:ext uri="{BB962C8B-B14F-4D97-AF65-F5344CB8AC3E}">
        <p14:creationId xmlns:p14="http://schemas.microsoft.com/office/powerpoint/2010/main" val="7122090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 Criminal appeal from Scotland. </a:t>
            </a:r>
          </a:p>
        </p:txBody>
      </p:sp>
      <p:sp>
        <p:nvSpPr>
          <p:cNvPr id="4" name="Slide Number Placeholder 3"/>
          <p:cNvSpPr>
            <a:spLocks noGrp="1"/>
          </p:cNvSpPr>
          <p:nvPr>
            <p:ph type="sldNum" sz="quarter" idx="5"/>
          </p:nvPr>
        </p:nvSpPr>
        <p:spPr/>
        <p:txBody>
          <a:bodyPr/>
          <a:lstStyle/>
          <a:p>
            <a:fld id="{0775476F-A808-1F46-A368-07984F6DA22E}" type="slidenum">
              <a:rPr lang="en-US" smtClean="0"/>
              <a:t>58</a:t>
            </a:fld>
            <a:endParaRPr lang="en-US" dirty="0"/>
          </a:p>
        </p:txBody>
      </p:sp>
    </p:spTree>
    <p:extLst>
      <p:ext uri="{BB962C8B-B14F-4D97-AF65-F5344CB8AC3E}">
        <p14:creationId xmlns:p14="http://schemas.microsoft.com/office/powerpoint/2010/main" val="96806627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But where persuasive. </a:t>
            </a:r>
          </a:p>
        </p:txBody>
      </p:sp>
      <p:sp>
        <p:nvSpPr>
          <p:cNvPr id="4" name="Slide Number Placeholder 3"/>
          <p:cNvSpPr>
            <a:spLocks noGrp="1"/>
          </p:cNvSpPr>
          <p:nvPr>
            <p:ph type="sldNum" sz="quarter" idx="5"/>
          </p:nvPr>
        </p:nvSpPr>
        <p:spPr/>
        <p:txBody>
          <a:bodyPr/>
          <a:lstStyle/>
          <a:p>
            <a:fld id="{0775476F-A808-1F46-A368-07984F6DA22E}" type="slidenum">
              <a:rPr lang="en-US" smtClean="0"/>
              <a:t>59</a:t>
            </a:fld>
            <a:endParaRPr lang="en-US" dirty="0"/>
          </a:p>
        </p:txBody>
      </p:sp>
    </p:spTree>
    <p:extLst>
      <p:ext uri="{BB962C8B-B14F-4D97-AF65-F5344CB8AC3E}">
        <p14:creationId xmlns:p14="http://schemas.microsoft.com/office/powerpoint/2010/main" val="301112979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Heard cases exactly like the house of lord's court. </a:t>
            </a:r>
          </a:p>
          <a:p>
            <a:endParaRPr lang="en-GB" dirty="0"/>
          </a:p>
          <a:p>
            <a:r>
              <a:rPr lang="en-GB" dirty="0"/>
              <a:t>Practice statement continues as confirmed – Practice statement (Judicial decision as authority: house of Lords)[1996] – Austin v London Borough of Southwark [2010] </a:t>
            </a:r>
          </a:p>
        </p:txBody>
      </p:sp>
      <p:sp>
        <p:nvSpPr>
          <p:cNvPr id="4" name="Slide Number Placeholder 3"/>
          <p:cNvSpPr>
            <a:spLocks noGrp="1"/>
          </p:cNvSpPr>
          <p:nvPr>
            <p:ph type="sldNum" sz="quarter" idx="5"/>
          </p:nvPr>
        </p:nvSpPr>
        <p:spPr/>
        <p:txBody>
          <a:bodyPr/>
          <a:lstStyle/>
          <a:p>
            <a:fld id="{0775476F-A808-1F46-A368-07984F6DA22E}" type="slidenum">
              <a:rPr lang="en-US" smtClean="0"/>
              <a:t>61</a:t>
            </a:fld>
            <a:endParaRPr lang="en-US" dirty="0"/>
          </a:p>
        </p:txBody>
      </p:sp>
    </p:spTree>
    <p:extLst>
      <p:ext uri="{BB962C8B-B14F-4D97-AF65-F5344CB8AC3E}">
        <p14:creationId xmlns:p14="http://schemas.microsoft.com/office/powerpoint/2010/main" val="147192244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Duport</a:t>
            </a:r>
            <a:r>
              <a:rPr lang="en-GB" dirty="0"/>
              <a:t> Steel v Sirs [1980] </a:t>
            </a:r>
          </a:p>
        </p:txBody>
      </p:sp>
      <p:sp>
        <p:nvSpPr>
          <p:cNvPr id="4" name="Slide Number Placeholder 3"/>
          <p:cNvSpPr>
            <a:spLocks noGrp="1"/>
          </p:cNvSpPr>
          <p:nvPr>
            <p:ph type="sldNum" sz="quarter" idx="5"/>
          </p:nvPr>
        </p:nvSpPr>
        <p:spPr/>
        <p:txBody>
          <a:bodyPr/>
          <a:lstStyle/>
          <a:p>
            <a:fld id="{0775476F-A808-1F46-A368-07984F6DA22E}" type="slidenum">
              <a:rPr lang="en-US" smtClean="0"/>
              <a:t>70</a:t>
            </a:fld>
            <a:endParaRPr lang="en-US" dirty="0"/>
          </a:p>
        </p:txBody>
      </p:sp>
    </p:spTree>
    <p:extLst>
      <p:ext uri="{BB962C8B-B14F-4D97-AF65-F5344CB8AC3E}">
        <p14:creationId xmlns:p14="http://schemas.microsoft.com/office/powerpoint/2010/main" val="221122497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Groiss</a:t>
            </a:r>
            <a:r>
              <a:rPr lang="en-GB" dirty="0"/>
              <a:t> v Scott – Sheep over board – contain the spread of a disease. </a:t>
            </a:r>
          </a:p>
        </p:txBody>
      </p:sp>
      <p:sp>
        <p:nvSpPr>
          <p:cNvPr id="4" name="Slide Number Placeholder 3"/>
          <p:cNvSpPr>
            <a:spLocks noGrp="1"/>
          </p:cNvSpPr>
          <p:nvPr>
            <p:ph type="sldNum" sz="quarter" idx="5"/>
          </p:nvPr>
        </p:nvSpPr>
        <p:spPr/>
        <p:txBody>
          <a:bodyPr/>
          <a:lstStyle/>
          <a:p>
            <a:fld id="{0775476F-A808-1F46-A368-07984F6DA22E}" type="slidenum">
              <a:rPr lang="en-US" smtClean="0"/>
              <a:t>72</a:t>
            </a:fld>
            <a:endParaRPr lang="en-US" dirty="0"/>
          </a:p>
        </p:txBody>
      </p:sp>
    </p:spTree>
    <p:extLst>
      <p:ext uri="{BB962C8B-B14F-4D97-AF65-F5344CB8AC3E}">
        <p14:creationId xmlns:p14="http://schemas.microsoft.com/office/powerpoint/2010/main" val="1724282034"/>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png"/><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7.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xml"/><Relationship Id="rId5" Type="http://schemas.openxmlformats.org/officeDocument/2006/relationships/image" Target="../media/image12.png"/><Relationship Id="rId4" Type="http://schemas.openxmlformats.org/officeDocument/2006/relationships/image" Target="../media/image3.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8.png"/></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14.png"/></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tx2"/>
        </a:solidFill>
        <a:effectLst/>
      </p:bgPr>
    </p:bg>
    <p:spTree>
      <p:nvGrpSpPr>
        <p:cNvPr id="1" name=""/>
        <p:cNvGrpSpPr/>
        <p:nvPr/>
      </p:nvGrpSpPr>
      <p:grpSpPr>
        <a:xfrm>
          <a:off x="0" y="0"/>
          <a:ext cx="0" cy="0"/>
          <a:chOff x="0" y="0"/>
          <a:chExt cx="0" cy="0"/>
        </a:xfrm>
      </p:grpSpPr>
      <p:pic>
        <p:nvPicPr>
          <p:cNvPr id="5" name="Picture 4" descr="A picture containing text, plant&#10;&#10;Description automatically generated">
            <a:extLst>
              <a:ext uri="{FF2B5EF4-FFF2-40B4-BE49-F238E27FC236}">
                <a16:creationId xmlns:a16="http://schemas.microsoft.com/office/drawing/2014/main" id="{A26D6E84-B5BE-5F3E-8B3F-1A46C7F307CD}"/>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517210" y="0"/>
            <a:ext cx="8392026" cy="6858000"/>
          </a:xfrm>
          <a:prstGeom prst="rect">
            <a:avLst/>
          </a:prstGeom>
        </p:spPr>
      </p:pic>
      <p:sp>
        <p:nvSpPr>
          <p:cNvPr id="7" name="Oval 6">
            <a:extLst>
              <a:ext uri="{FF2B5EF4-FFF2-40B4-BE49-F238E27FC236}">
                <a16:creationId xmlns:a16="http://schemas.microsoft.com/office/drawing/2014/main" id="{F0A7E03F-5776-960D-3CA6-7CE62AC96693}"/>
              </a:ext>
            </a:extLst>
          </p:cNvPr>
          <p:cNvSpPr/>
          <p:nvPr userDrawn="1"/>
        </p:nvSpPr>
        <p:spPr>
          <a:xfrm>
            <a:off x="3300284" y="654912"/>
            <a:ext cx="5591432" cy="5591432"/>
          </a:xfrm>
          <a:prstGeom prst="ellipse">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9" name="Straight Connector 8">
            <a:extLst>
              <a:ext uri="{FF2B5EF4-FFF2-40B4-BE49-F238E27FC236}">
                <a16:creationId xmlns:a16="http://schemas.microsoft.com/office/drawing/2014/main" id="{6A7464AF-3FD6-6193-CC95-A941ECE17B9D}"/>
              </a:ext>
            </a:extLst>
          </p:cNvPr>
          <p:cNvCxnSpPr>
            <a:cxnSpLocks/>
          </p:cNvCxnSpPr>
          <p:nvPr userDrawn="1"/>
        </p:nvCxnSpPr>
        <p:spPr>
          <a:xfrm>
            <a:off x="4359876" y="4300155"/>
            <a:ext cx="3472249" cy="0"/>
          </a:xfrm>
          <a:prstGeom prst="line">
            <a:avLst/>
          </a:prstGeom>
          <a:ln w="19050">
            <a:solidFill>
              <a:schemeClr val="accent1"/>
            </a:solidFill>
          </a:ln>
        </p:spPr>
        <p:style>
          <a:lnRef idx="1">
            <a:schemeClr val="dk1"/>
          </a:lnRef>
          <a:fillRef idx="0">
            <a:schemeClr val="dk1"/>
          </a:fillRef>
          <a:effectRef idx="0">
            <a:schemeClr val="dk1"/>
          </a:effectRef>
          <a:fontRef idx="minor">
            <a:schemeClr val="tx1"/>
          </a:fontRef>
        </p:style>
      </p:cxnSp>
      <p:pic>
        <p:nvPicPr>
          <p:cNvPr id="11" name="Picture 10" descr="A picture containing text&#10;&#10;Description automatically generated">
            <a:extLst>
              <a:ext uri="{FF2B5EF4-FFF2-40B4-BE49-F238E27FC236}">
                <a16:creationId xmlns:a16="http://schemas.microsoft.com/office/drawing/2014/main" id="{E5214731-3110-8D76-56DF-633537104197}"/>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609961" y="4157464"/>
            <a:ext cx="972078" cy="285381"/>
          </a:xfrm>
          <a:prstGeom prst="rect">
            <a:avLst/>
          </a:prstGeom>
        </p:spPr>
      </p:pic>
      <p:sp>
        <p:nvSpPr>
          <p:cNvPr id="17" name="Oval 16">
            <a:extLst>
              <a:ext uri="{FF2B5EF4-FFF2-40B4-BE49-F238E27FC236}">
                <a16:creationId xmlns:a16="http://schemas.microsoft.com/office/drawing/2014/main" id="{516369FF-9501-1944-3E3F-46CBFD515D8D}"/>
              </a:ext>
            </a:extLst>
          </p:cNvPr>
          <p:cNvSpPr/>
          <p:nvPr userDrawn="1"/>
        </p:nvSpPr>
        <p:spPr>
          <a:xfrm>
            <a:off x="3447535" y="807312"/>
            <a:ext cx="5296930" cy="5296930"/>
          </a:xfrm>
          <a:prstGeom prst="ellips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descr="A picture containing ceramic ware, porcelain&#10;&#10;Description automatically generated">
            <a:extLst>
              <a:ext uri="{FF2B5EF4-FFF2-40B4-BE49-F238E27FC236}">
                <a16:creationId xmlns:a16="http://schemas.microsoft.com/office/drawing/2014/main" id="{AB1576B0-66ED-3F92-2AF8-4EF965E4E3FC}"/>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7019338" y="4814449"/>
            <a:ext cx="1668775" cy="1621434"/>
          </a:xfrm>
          <a:prstGeom prst="rect">
            <a:avLst/>
          </a:prstGeom>
        </p:spPr>
      </p:pic>
      <p:pic>
        <p:nvPicPr>
          <p:cNvPr id="15" name="Picture 14">
            <a:extLst>
              <a:ext uri="{FF2B5EF4-FFF2-40B4-BE49-F238E27FC236}">
                <a16:creationId xmlns:a16="http://schemas.microsoft.com/office/drawing/2014/main" id="{9E576603-B88C-9F7F-98A5-E94BD2C23E63}"/>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3530777" y="1164252"/>
            <a:ext cx="818801" cy="845501"/>
          </a:xfrm>
          <a:prstGeom prst="rect">
            <a:avLst/>
          </a:prstGeom>
        </p:spPr>
      </p:pic>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2749296" y="2660904"/>
            <a:ext cx="6693408" cy="1088136"/>
          </a:xfrm>
        </p:spPr>
        <p:txBody>
          <a:bodyPr anchor="b">
            <a:noAutofit/>
          </a:bodyPr>
          <a:lstStyle>
            <a:lvl1pPr algn="ctr">
              <a:defRPr sz="4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4596384" y="2267712"/>
            <a:ext cx="2999232" cy="43891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Comparison">
    <p:spTree>
      <p:nvGrpSpPr>
        <p:cNvPr id="1" name=""/>
        <p:cNvGrpSpPr/>
        <p:nvPr/>
      </p:nvGrpSpPr>
      <p:grpSpPr>
        <a:xfrm>
          <a:off x="0" y="0"/>
          <a:ext cx="0" cy="0"/>
          <a:chOff x="0" y="0"/>
          <a:chExt cx="0" cy="0"/>
        </a:xfrm>
      </p:grpSpPr>
      <p:pic>
        <p:nvPicPr>
          <p:cNvPr id="4" name="Picture 3" descr="A picture containing fabric&#10;&#10;Description automatically generated">
            <a:extLst>
              <a:ext uri="{FF2B5EF4-FFF2-40B4-BE49-F238E27FC236}">
                <a16:creationId xmlns:a16="http://schemas.microsoft.com/office/drawing/2014/main" id="{ABAD6905-AD97-1EAF-A4A3-D0BB13B12807}"/>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667013" y="1162701"/>
            <a:ext cx="1562100" cy="4394200"/>
          </a:xfrm>
          <a:prstGeom prst="rect">
            <a:avLst/>
          </a:prstGeom>
        </p:spPr>
      </p:pic>
      <p:sp>
        <p:nvSpPr>
          <p:cNvPr id="10" name="Rectangle 9">
            <a:extLst>
              <a:ext uri="{FF2B5EF4-FFF2-40B4-BE49-F238E27FC236}">
                <a16:creationId xmlns:a16="http://schemas.microsoft.com/office/drawing/2014/main" id="{63BCB4CA-03FB-81F4-F8A2-FA9C0DBDEB11}"/>
              </a:ext>
            </a:extLst>
          </p:cNvPr>
          <p:cNvSpPr/>
          <p:nvPr userDrawn="1"/>
        </p:nvSpPr>
        <p:spPr>
          <a:xfrm>
            <a:off x="0" y="0"/>
            <a:ext cx="6096000"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descr="A group of flowers&#10;&#10;Description automatically generated with low confidence">
            <a:extLst>
              <a:ext uri="{FF2B5EF4-FFF2-40B4-BE49-F238E27FC236}">
                <a16:creationId xmlns:a16="http://schemas.microsoft.com/office/drawing/2014/main" id="{138EDBF7-FA56-2BF9-ECFA-6C39FEE8F885}"/>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959852" flipH="1">
            <a:off x="1760954" y="2048834"/>
            <a:ext cx="1230524" cy="2287327"/>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8183880" y="978408"/>
            <a:ext cx="3749040" cy="1325880"/>
          </a:xfrm>
        </p:spPr>
        <p:txBody>
          <a:bodyPr/>
          <a:lstStyle/>
          <a:p>
            <a:r>
              <a:rPr lang="en-US"/>
              <a:t>Click to edit Master title style</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32" name="Content Placeholder 5">
            <a:extLst>
              <a:ext uri="{FF2B5EF4-FFF2-40B4-BE49-F238E27FC236}">
                <a16:creationId xmlns:a16="http://schemas.microsoft.com/office/drawing/2014/main" id="{9BEB2D80-6263-5794-6A1A-CFF345F7A92E}"/>
              </a:ext>
            </a:extLst>
          </p:cNvPr>
          <p:cNvSpPr>
            <a:spLocks noGrp="1"/>
          </p:cNvSpPr>
          <p:nvPr>
            <p:ph sz="quarter" idx="4"/>
          </p:nvPr>
        </p:nvSpPr>
        <p:spPr>
          <a:xfrm>
            <a:off x="8183880" y="2194560"/>
            <a:ext cx="3749040" cy="4306824"/>
          </a:xfrm>
        </p:spPr>
        <p:txBody>
          <a:bodyPr>
            <a:normAutofit/>
          </a:bodyPr>
          <a:lstStyle>
            <a:lvl1pPr marL="0" indent="0">
              <a:lnSpc>
                <a:spcPct val="150000"/>
              </a:lnSpc>
              <a:buClr>
                <a:srgbClr val="73292A"/>
              </a:buClr>
              <a:buNone/>
              <a:defRPr sz="2400"/>
            </a:lvl1pPr>
            <a:lvl2pPr marL="228600">
              <a:buClr>
                <a:srgbClr val="73292A"/>
              </a:buClr>
              <a:defRPr sz="2000"/>
            </a:lvl2pPr>
            <a:lvl3pPr marL="685800">
              <a:buClr>
                <a:srgbClr val="73292A"/>
              </a:buClr>
              <a:defRPr sz="1800"/>
            </a:lvl3pPr>
            <a:lvl4pPr marL="1143000">
              <a:buClr>
                <a:srgbClr val="73292A"/>
              </a:buClr>
              <a:defRPr sz="1600"/>
            </a:lvl4pPr>
            <a:lvl5pPr marL="1600200">
              <a:buClr>
                <a:srgbClr val="73292A"/>
              </a:buCl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flower, plant&#10;&#10;Description automatically generated">
            <a:extLst>
              <a:ext uri="{FF2B5EF4-FFF2-40B4-BE49-F238E27FC236}">
                <a16:creationId xmlns:a16="http://schemas.microsoft.com/office/drawing/2014/main" id="{0FE36A83-31CF-DF76-5708-55ED9FB707EF}"/>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5777235" y="2476883"/>
            <a:ext cx="749300" cy="2755900"/>
          </a:xfrm>
          <a:prstGeom prst="rect">
            <a:avLst/>
          </a:prstGeom>
        </p:spPr>
      </p:pic>
      <p:sp>
        <p:nvSpPr>
          <p:cNvPr id="11" name="Text Placeholder 33">
            <a:extLst>
              <a:ext uri="{FF2B5EF4-FFF2-40B4-BE49-F238E27FC236}">
                <a16:creationId xmlns:a16="http://schemas.microsoft.com/office/drawing/2014/main" id="{5BF6365E-74A9-6D7B-5F20-7C29F29017E5}"/>
              </a:ext>
            </a:extLst>
          </p:cNvPr>
          <p:cNvSpPr>
            <a:spLocks noGrp="1"/>
          </p:cNvSpPr>
          <p:nvPr>
            <p:ph type="body" sz="quarter" idx="13" hasCustomPrompt="1"/>
          </p:nvPr>
        </p:nvSpPr>
        <p:spPr>
          <a:xfrm>
            <a:off x="1225296" y="1426464"/>
            <a:ext cx="3922776" cy="4242816"/>
          </a:xfrm>
        </p:spPr>
        <p:txBody>
          <a:bodyPr anchor="ctr">
            <a:normAutofit/>
          </a:bodyPr>
          <a:lstStyle>
            <a:lvl1pPr marL="0" indent="0" algn="ctr">
              <a:spcBef>
                <a:spcPts val="0"/>
              </a:spcBef>
              <a:buNone/>
              <a:defRPr sz="30000">
                <a:solidFill>
                  <a:schemeClr val="bg1"/>
                </a:solidFill>
                <a:latin typeface="+mj-lt"/>
              </a:defRPr>
            </a:lvl1pPr>
          </a:lstStyle>
          <a:p>
            <a:pPr lvl="0"/>
            <a:r>
              <a:rPr lang="en-US" dirty="0"/>
              <a:t>X</a:t>
            </a:r>
          </a:p>
        </p:txBody>
      </p:sp>
    </p:spTree>
    <p:extLst>
      <p:ext uri="{BB962C8B-B14F-4D97-AF65-F5344CB8AC3E}">
        <p14:creationId xmlns:p14="http://schemas.microsoft.com/office/powerpoint/2010/main" val="9539805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bg>
      <p:bgPr>
        <a:solidFill>
          <a:schemeClr val="tx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BB4DE27-1913-8274-9943-46641EA0DAB7}"/>
              </a:ext>
            </a:extLst>
          </p:cNvPr>
          <p:cNvSpPr/>
          <p:nvPr userDrawn="1"/>
        </p:nvSpPr>
        <p:spPr>
          <a:xfrm>
            <a:off x="1174276" y="-756"/>
            <a:ext cx="9843449" cy="56904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9" name="Rectangle 8">
            <a:extLst>
              <a:ext uri="{FF2B5EF4-FFF2-40B4-BE49-F238E27FC236}">
                <a16:creationId xmlns:a16="http://schemas.microsoft.com/office/drawing/2014/main" id="{F901AB4A-AE17-BFA4-697C-75EC6407E147}"/>
              </a:ext>
            </a:extLst>
          </p:cNvPr>
          <p:cNvSpPr/>
          <p:nvPr userDrawn="1"/>
        </p:nvSpPr>
        <p:spPr>
          <a:xfrm>
            <a:off x="1604189" y="-13446"/>
            <a:ext cx="8983623" cy="5257799"/>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picture containing mollusk, insect&#10;&#10;Description automatically generated">
            <a:extLst>
              <a:ext uri="{FF2B5EF4-FFF2-40B4-BE49-F238E27FC236}">
                <a16:creationId xmlns:a16="http://schemas.microsoft.com/office/drawing/2014/main" id="{1C7F01FE-99A8-35BD-05A1-6D93A2578EB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52833" y="5110810"/>
            <a:ext cx="1207554" cy="354511"/>
          </a:xfrm>
          <a:prstGeom prst="rect">
            <a:avLst/>
          </a:prstGeom>
        </p:spPr>
      </p:pic>
      <p:pic>
        <p:nvPicPr>
          <p:cNvPr id="13" name="Picture 12">
            <a:extLst>
              <a:ext uri="{FF2B5EF4-FFF2-40B4-BE49-F238E27FC236}">
                <a16:creationId xmlns:a16="http://schemas.microsoft.com/office/drawing/2014/main" id="{E66660DF-FD7A-4340-E854-B4680A6B88C6}"/>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5400000">
            <a:off x="5202474" y="-1953000"/>
            <a:ext cx="1485900" cy="5372100"/>
          </a:xfrm>
          <a:prstGeom prst="rect">
            <a:avLst/>
          </a:prstGeom>
        </p:spPr>
      </p:pic>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748028" y="1389888"/>
            <a:ext cx="8695944" cy="1325880"/>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2223516" y="2651760"/>
            <a:ext cx="7744968" cy="2697480"/>
          </a:xfrm>
        </p:spPr>
        <p:txBody>
          <a:bodyPr>
            <a:normAutofit/>
          </a:bodyPr>
          <a:lstStyle>
            <a:lvl1pPr marL="0" indent="0" algn="ctr">
              <a:lnSpc>
                <a:spcPct val="100000"/>
              </a:lnSpc>
              <a:buNone/>
              <a:defRPr sz="2000">
                <a:latin typeface="Gill Sans Nova Light" panose="020F0302020204030204" pitchFamily="34" charset="0"/>
                <a:cs typeface="Gill Sans Nova Light" panose="020F0302020204030204" pitchFamily="34" charset="0"/>
              </a:defRPr>
            </a:lvl1pPr>
            <a:lvl2pPr algn="ctr">
              <a:lnSpc>
                <a:spcPct val="100000"/>
              </a:lnSpc>
              <a:defRPr sz="1800">
                <a:latin typeface="Gill Sans Nova Light" panose="020F0302020204030204" pitchFamily="34" charset="0"/>
                <a:cs typeface="Gill Sans Nova Light" panose="020F0302020204030204" pitchFamily="34" charset="0"/>
              </a:defRPr>
            </a:lvl2pPr>
            <a:lvl3pPr algn="ctr">
              <a:defRPr sz="1600">
                <a:latin typeface="Gill Sans Nova Light" panose="020F0302020204030204" pitchFamily="34" charset="0"/>
                <a:cs typeface="Gill Sans Nova Light" panose="020F0302020204030204" pitchFamily="34" charset="0"/>
              </a:defRPr>
            </a:lvl3pPr>
            <a:lvl4pPr algn="ctr">
              <a:defRPr sz="1400">
                <a:latin typeface="Gill Sans Nova Light" panose="020F0302020204030204" pitchFamily="34" charset="0"/>
                <a:cs typeface="Gill Sans Nova Light" panose="020F0302020204030204" pitchFamily="34" charset="0"/>
              </a:defRPr>
            </a:lvl4pPr>
            <a:lvl5pPr algn="ctr">
              <a:defRPr sz="1400">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p:txBody>
      </p:sp>
      <p:sp>
        <p:nvSpPr>
          <p:cNvPr id="14" name="Footer Placeholder 13">
            <a:extLst>
              <a:ext uri="{FF2B5EF4-FFF2-40B4-BE49-F238E27FC236}">
                <a16:creationId xmlns:a16="http://schemas.microsoft.com/office/drawing/2014/main" id="{2F05D25C-B703-1868-603E-D468EF44D794}"/>
              </a:ext>
            </a:extLst>
          </p:cNvPr>
          <p:cNvSpPr>
            <a:spLocks noGrp="1"/>
          </p:cNvSpPr>
          <p:nvPr>
            <p:ph type="ftr" sz="quarter" idx="10"/>
          </p:nvPr>
        </p:nvSpPr>
        <p:spPr/>
        <p:txBody>
          <a:bodyPr/>
          <a:lstStyle/>
          <a:p>
            <a:r>
              <a:rPr lang="en-US"/>
              <a:t>Presentation title</a:t>
            </a:r>
            <a:endParaRPr lang="en-US" dirty="0"/>
          </a:p>
        </p:txBody>
      </p:sp>
      <p:sp>
        <p:nvSpPr>
          <p:cNvPr id="15" name="Slide Number Placeholder 14">
            <a:extLst>
              <a:ext uri="{FF2B5EF4-FFF2-40B4-BE49-F238E27FC236}">
                <a16:creationId xmlns:a16="http://schemas.microsoft.com/office/drawing/2014/main" id="{D8FDB2CC-A975-BC07-042A-228D387E5165}"/>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1202685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tx2"/>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8ADFA29-47E3-2E16-12B7-D8031DC04C0D}"/>
              </a:ext>
            </a:extLst>
          </p:cNvPr>
          <p:cNvSpPr/>
          <p:nvPr userDrawn="1"/>
        </p:nvSpPr>
        <p:spPr>
          <a:xfrm>
            <a:off x="0" y="3377183"/>
            <a:ext cx="12192000" cy="232657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close up of a plant&#10;&#10;Description automatically generated with low confidence">
            <a:extLst>
              <a:ext uri="{FF2B5EF4-FFF2-40B4-BE49-F238E27FC236}">
                <a16:creationId xmlns:a16="http://schemas.microsoft.com/office/drawing/2014/main" id="{D373DB44-C887-96AC-D32D-B7656F28FB96}"/>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5400000">
            <a:off x="5387322" y="3187511"/>
            <a:ext cx="1422400" cy="5283200"/>
          </a:xfrm>
          <a:prstGeom prst="rect">
            <a:avLst/>
          </a:prstGeom>
        </p:spPr>
      </p:pic>
      <p:pic>
        <p:nvPicPr>
          <p:cNvPr id="9" name="Picture 8" descr="A picture containing bedclothes, fabric&#10;&#10;Description automatically generated">
            <a:extLst>
              <a:ext uri="{FF2B5EF4-FFF2-40B4-BE49-F238E27FC236}">
                <a16:creationId xmlns:a16="http://schemas.microsoft.com/office/drawing/2014/main" id="{6A080FF9-A96B-AA38-428D-5F2CF533D06B}"/>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16200000">
            <a:off x="5400022" y="287485"/>
            <a:ext cx="1485900" cy="5372100"/>
          </a:xfrm>
          <a:prstGeom prst="rect">
            <a:avLst/>
          </a:prstGeom>
        </p:spPr>
      </p:pic>
      <p:sp>
        <p:nvSpPr>
          <p:cNvPr id="13" name="Rectangle 12">
            <a:extLst>
              <a:ext uri="{FF2B5EF4-FFF2-40B4-BE49-F238E27FC236}">
                <a16:creationId xmlns:a16="http://schemas.microsoft.com/office/drawing/2014/main" id="{25150280-02E2-686D-A130-65EBDA15EF13}"/>
              </a:ext>
            </a:extLst>
          </p:cNvPr>
          <p:cNvSpPr/>
          <p:nvPr userDrawn="1"/>
        </p:nvSpPr>
        <p:spPr>
          <a:xfrm>
            <a:off x="232651" y="3633264"/>
            <a:ext cx="11740896" cy="1789752"/>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Gill Sans Light" panose="020B0302020104020203" pitchFamily="34" charset="-79"/>
              <a:cs typeface="Gill Sans Light" panose="020B0302020104020203" pitchFamily="34" charset="-79"/>
            </a:endParaRPr>
          </a:p>
        </p:txBody>
      </p:sp>
      <p:pic>
        <p:nvPicPr>
          <p:cNvPr id="15" name="Picture 14" descr="A picture containing ceramic ware, porcelain&#10;&#10;Description automatically generated">
            <a:extLst>
              <a:ext uri="{FF2B5EF4-FFF2-40B4-BE49-F238E27FC236}">
                <a16:creationId xmlns:a16="http://schemas.microsoft.com/office/drawing/2014/main" id="{3DD4D68C-6665-333E-98E8-785116A05A7F}"/>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rot="2590193">
            <a:off x="6957396" y="5090392"/>
            <a:ext cx="856832" cy="832525"/>
          </a:xfrm>
          <a:prstGeom prst="rect">
            <a:avLst/>
          </a:prstGeom>
        </p:spPr>
      </p:pic>
      <p:pic>
        <p:nvPicPr>
          <p:cNvPr id="17" name="Picture 16" descr="A picture containing text&#10;&#10;Description automatically generated">
            <a:extLst>
              <a:ext uri="{FF2B5EF4-FFF2-40B4-BE49-F238E27FC236}">
                <a16:creationId xmlns:a16="http://schemas.microsoft.com/office/drawing/2014/main" id="{27E0939A-D971-0D79-9B6D-834913C959B2}"/>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3362979" y="3252854"/>
            <a:ext cx="1206427" cy="621355"/>
          </a:xfrm>
          <a:prstGeom prst="rect">
            <a:avLst/>
          </a:prstGeom>
        </p:spPr>
      </p:pic>
      <p:sp>
        <p:nvSpPr>
          <p:cNvPr id="2" name="Title 1">
            <a:extLst>
              <a:ext uri="{FF2B5EF4-FFF2-40B4-BE49-F238E27FC236}">
                <a16:creationId xmlns:a16="http://schemas.microsoft.com/office/drawing/2014/main" id="{A2DFA2E8-50A1-4465-AC33-6FAC0E7736E9}"/>
              </a:ext>
            </a:extLst>
          </p:cNvPr>
          <p:cNvSpPr>
            <a:spLocks noGrp="1"/>
          </p:cNvSpPr>
          <p:nvPr userDrawn="1">
            <p:ph type="title"/>
          </p:nvPr>
        </p:nvSpPr>
        <p:spPr>
          <a:xfrm>
            <a:off x="1153668" y="3977640"/>
            <a:ext cx="9884664" cy="731520"/>
          </a:xfrm>
        </p:spPr>
        <p:txBody>
          <a:bodyPr anchor="b">
            <a:normAutofit/>
          </a:bodyPr>
          <a:lstStyle>
            <a:lvl1pPr algn="ct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65DE34-CDB7-41F7-A95A-592B99558C69}"/>
              </a:ext>
            </a:extLst>
          </p:cNvPr>
          <p:cNvSpPr>
            <a:spLocks noGrp="1"/>
          </p:cNvSpPr>
          <p:nvPr userDrawn="1">
            <p:ph type="body" idx="1"/>
          </p:nvPr>
        </p:nvSpPr>
        <p:spPr>
          <a:xfrm>
            <a:off x="1153668" y="4700016"/>
            <a:ext cx="9884664" cy="457200"/>
          </a:xfrm>
        </p:spPr>
        <p:txBody>
          <a:bodyPr anchor="ct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28026350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380999"/>
            <a:ext cx="10515600" cy="1325880"/>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838200" y="1825625"/>
            <a:ext cx="10515600" cy="4370832"/>
          </a:xfrm>
        </p:spPr>
        <p:txBody>
          <a:bodyPr/>
          <a:lstStyle>
            <a:lvl1pPr>
              <a:defRPr>
                <a:latin typeface="Gill Sans Nova Light" panose="020F0302020204030204" pitchFamily="34" charset="0"/>
                <a:cs typeface="Gill Sans Nova Light" panose="020F0302020204030204" pitchFamily="34" charset="0"/>
              </a:defRPr>
            </a:lvl1pPr>
            <a:lvl2pPr>
              <a:defRPr>
                <a:latin typeface="Gill Sans Nova Light" panose="020F0302020204030204" pitchFamily="34" charset="0"/>
                <a:cs typeface="Gill Sans Nova Light" panose="020F0302020204030204" pitchFamily="34" charset="0"/>
              </a:defRPr>
            </a:lvl2pPr>
            <a:lvl3pPr>
              <a:defRPr>
                <a:latin typeface="Gill Sans Nova Light" panose="020F0302020204030204" pitchFamily="34" charset="0"/>
                <a:cs typeface="Gill Sans Nova Light" panose="020F0302020204030204" pitchFamily="34" charset="0"/>
              </a:defRPr>
            </a:lvl3pPr>
            <a:lvl4pPr>
              <a:defRPr>
                <a:latin typeface="Gill Sans Nova Light" panose="020F0302020204030204" pitchFamily="34" charset="0"/>
                <a:cs typeface="Gill Sans Nova Light" panose="020F0302020204030204" pitchFamily="34" charset="0"/>
              </a:defRPr>
            </a:lvl4pPr>
            <a:lvl5pPr>
              <a:defRPr>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74170EA9-DC14-D6B7-054C-51C9E1FE932C}"/>
              </a:ext>
            </a:extLst>
          </p:cNvPr>
          <p:cNvSpPr>
            <a:spLocks noGrp="1"/>
          </p:cNvSpPr>
          <p:nvPr>
            <p:ph type="ftr" sz="quarter" idx="10"/>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3F65A817-7911-6CCE-C2C4-2C8568F7F358}"/>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7822712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green">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380999"/>
            <a:ext cx="10515600" cy="1325880"/>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609600" y="1600200"/>
            <a:ext cx="10972800" cy="4572000"/>
          </a:xfrm>
        </p:spPr>
        <p:txBody>
          <a:bodyPr/>
          <a:lstStyle>
            <a:lvl1pPr>
              <a:defRPr>
                <a:latin typeface="Gill Sans Nova Light" panose="020F0302020204030204" pitchFamily="34" charset="0"/>
                <a:cs typeface="Gill Sans Nova Light" panose="020F0302020204030204" pitchFamily="34" charset="0"/>
              </a:defRPr>
            </a:lvl1pPr>
            <a:lvl2pPr>
              <a:defRPr>
                <a:latin typeface="Gill Sans Nova Light" panose="020F0302020204030204" pitchFamily="34" charset="0"/>
                <a:cs typeface="Gill Sans Nova Light" panose="020F0302020204030204" pitchFamily="34" charset="0"/>
              </a:defRPr>
            </a:lvl2pPr>
            <a:lvl3pPr>
              <a:defRPr>
                <a:latin typeface="Gill Sans Nova Light" panose="020F0302020204030204" pitchFamily="34" charset="0"/>
                <a:cs typeface="Gill Sans Nova Light" panose="020F0302020204030204" pitchFamily="34" charset="0"/>
              </a:defRPr>
            </a:lvl3pPr>
            <a:lvl4pPr>
              <a:defRPr>
                <a:latin typeface="Gill Sans Nova Light" panose="020F0302020204030204" pitchFamily="34" charset="0"/>
                <a:cs typeface="Gill Sans Nova Light" panose="020F0302020204030204" pitchFamily="34" charset="0"/>
              </a:defRPr>
            </a:lvl4pPr>
            <a:lvl5pPr>
              <a:defRPr>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74170EA9-DC14-D6B7-054C-51C9E1FE932C}"/>
              </a:ext>
            </a:extLst>
          </p:cNvPr>
          <p:cNvSpPr>
            <a:spLocks noGrp="1"/>
          </p:cNvSpPr>
          <p:nvPr>
            <p:ph type="ftr" sz="quarter" idx="10"/>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3F65A817-7911-6CCE-C2C4-2C8568F7F358}"/>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9251094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Section Header">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F2F45E1C-47F6-0AF9-7468-BA613D681E1D}"/>
              </a:ext>
            </a:extLst>
          </p:cNvPr>
          <p:cNvSpPr/>
          <p:nvPr userDrawn="1"/>
        </p:nvSpPr>
        <p:spPr>
          <a:xfrm>
            <a:off x="0" y="1533950"/>
            <a:ext cx="12192000" cy="37901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descr="A picture containing fabric&#10;&#10;Description automatically generated">
            <a:extLst>
              <a:ext uri="{FF2B5EF4-FFF2-40B4-BE49-F238E27FC236}">
                <a16:creationId xmlns:a16="http://schemas.microsoft.com/office/drawing/2014/main" id="{AB9E0D8B-7031-366D-884B-EB3FABD78CA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16200000">
            <a:off x="5056236" y="-1772981"/>
            <a:ext cx="2147050" cy="6039669"/>
          </a:xfrm>
          <a:prstGeom prst="rect">
            <a:avLst/>
          </a:prstGeom>
        </p:spPr>
      </p:pic>
      <p:sp>
        <p:nvSpPr>
          <p:cNvPr id="12" name="Rectangle 11">
            <a:extLst>
              <a:ext uri="{FF2B5EF4-FFF2-40B4-BE49-F238E27FC236}">
                <a16:creationId xmlns:a16="http://schemas.microsoft.com/office/drawing/2014/main" id="{1859314F-DCEF-A5A7-C5D9-F0D39AAC9FFA}"/>
              </a:ext>
            </a:extLst>
          </p:cNvPr>
          <p:cNvSpPr/>
          <p:nvPr userDrawn="1"/>
        </p:nvSpPr>
        <p:spPr>
          <a:xfrm>
            <a:off x="225552" y="1796143"/>
            <a:ext cx="11740896" cy="3265714"/>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6" name="Picture 15" descr="A picture containing flower, plant&#10;&#10;Description automatically generated">
            <a:extLst>
              <a:ext uri="{FF2B5EF4-FFF2-40B4-BE49-F238E27FC236}">
                <a16:creationId xmlns:a16="http://schemas.microsoft.com/office/drawing/2014/main" id="{DAAE5EB8-5B6B-6FA6-E6E7-D2F58FDFB4A4}"/>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16200000">
            <a:off x="6307543" y="-287017"/>
            <a:ext cx="1051334" cy="3866771"/>
          </a:xfrm>
          <a:prstGeom prst="rect">
            <a:avLst/>
          </a:prstGeom>
        </p:spPr>
      </p:pic>
      <p:pic>
        <p:nvPicPr>
          <p:cNvPr id="19" name="Picture 18" descr="A picture containing mollusk, insect&#10;&#10;Description automatically generated">
            <a:extLst>
              <a:ext uri="{FF2B5EF4-FFF2-40B4-BE49-F238E27FC236}">
                <a16:creationId xmlns:a16="http://schemas.microsoft.com/office/drawing/2014/main" id="{BB1368FF-AA1B-4423-30B1-BE082E6F1913}"/>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5492222" y="4923380"/>
            <a:ext cx="1207554" cy="354511"/>
          </a:xfrm>
          <a:prstGeom prst="rect">
            <a:avLst/>
          </a:prstGeom>
        </p:spPr>
      </p:pic>
      <p:sp>
        <p:nvSpPr>
          <p:cNvPr id="2" name="Title 1">
            <a:extLst>
              <a:ext uri="{FF2B5EF4-FFF2-40B4-BE49-F238E27FC236}">
                <a16:creationId xmlns:a16="http://schemas.microsoft.com/office/drawing/2014/main" id="{A2DFA2E8-50A1-4465-AC33-6FAC0E7736E9}"/>
              </a:ext>
            </a:extLst>
          </p:cNvPr>
          <p:cNvSpPr>
            <a:spLocks noGrp="1"/>
          </p:cNvSpPr>
          <p:nvPr>
            <p:ph type="title"/>
          </p:nvPr>
        </p:nvSpPr>
        <p:spPr>
          <a:xfrm>
            <a:off x="1743456" y="2404872"/>
            <a:ext cx="8705088" cy="2002536"/>
          </a:xfrm>
        </p:spPr>
        <p:txBody>
          <a:bodyPr anchor="t">
            <a:normAutofit/>
          </a:bodyPr>
          <a:lstStyle>
            <a:lvl1pPr algn="ct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1743454" y="3964517"/>
            <a:ext cx="8705089" cy="457200"/>
          </a:xfrm>
        </p:spPr>
        <p:txBody>
          <a:bodyPr anchor="ctr"/>
          <a:lstStyle>
            <a:lvl1pPr marL="0" indent="0" algn="ctr">
              <a:buNone/>
              <a:defRPr sz="2400">
                <a:solidFill>
                  <a:schemeClr val="accent3"/>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27" name="Text Placeholder 24">
            <a:extLst>
              <a:ext uri="{FF2B5EF4-FFF2-40B4-BE49-F238E27FC236}">
                <a16:creationId xmlns:a16="http://schemas.microsoft.com/office/drawing/2014/main" id="{F5E2B84E-B4F2-ED93-8084-ECFC3B9C380F}"/>
              </a:ext>
            </a:extLst>
          </p:cNvPr>
          <p:cNvSpPr>
            <a:spLocks noGrp="1"/>
          </p:cNvSpPr>
          <p:nvPr>
            <p:ph type="body" sz="quarter" idx="11" hasCustomPrompt="1"/>
          </p:nvPr>
        </p:nvSpPr>
        <p:spPr>
          <a:xfrm>
            <a:off x="10149667" y="3189069"/>
            <a:ext cx="945473" cy="1936750"/>
          </a:xfrm>
        </p:spPr>
        <p:txBody>
          <a:bodyPr>
            <a:noAutofit/>
          </a:bodyPr>
          <a:lstStyle>
            <a:lvl1pPr marL="0" indent="0">
              <a:buNone/>
              <a:defRPr sz="14000" b="1">
                <a:solidFill>
                  <a:schemeClr val="tx2"/>
                </a:solidFill>
                <a:latin typeface="+mj-lt"/>
              </a:defRPr>
            </a:lvl1pPr>
          </a:lstStyle>
          <a:p>
            <a:pPr lvl="0"/>
            <a:r>
              <a:rPr lang="en-US" dirty="0"/>
              <a:t>”</a:t>
            </a:r>
          </a:p>
        </p:txBody>
      </p:sp>
      <p:sp>
        <p:nvSpPr>
          <p:cNvPr id="28" name="Text Placeholder 24">
            <a:extLst>
              <a:ext uri="{FF2B5EF4-FFF2-40B4-BE49-F238E27FC236}">
                <a16:creationId xmlns:a16="http://schemas.microsoft.com/office/drawing/2014/main" id="{FDD82133-EB75-7E07-A9CE-730CB7F6CD34}"/>
              </a:ext>
            </a:extLst>
          </p:cNvPr>
          <p:cNvSpPr>
            <a:spLocks noGrp="1"/>
          </p:cNvSpPr>
          <p:nvPr>
            <p:ph type="body" sz="quarter" idx="10" hasCustomPrompt="1"/>
          </p:nvPr>
        </p:nvSpPr>
        <p:spPr>
          <a:xfrm>
            <a:off x="1033184" y="2136567"/>
            <a:ext cx="941832" cy="1936750"/>
          </a:xfrm>
        </p:spPr>
        <p:txBody>
          <a:bodyPr>
            <a:noAutofit/>
          </a:bodyPr>
          <a:lstStyle>
            <a:lvl1pPr marL="0" indent="0">
              <a:buNone/>
              <a:defRPr sz="14000" b="1">
                <a:solidFill>
                  <a:schemeClr val="tx2"/>
                </a:solidFill>
                <a:latin typeface="+mj-lt"/>
              </a:defRPr>
            </a:lvl1pPr>
          </a:lstStyle>
          <a:p>
            <a:pPr lvl="0"/>
            <a:r>
              <a:rPr lang="en-US" dirty="0"/>
              <a:t>“</a:t>
            </a:r>
          </a:p>
        </p:txBody>
      </p:sp>
    </p:spTree>
    <p:extLst>
      <p:ext uri="{BB962C8B-B14F-4D97-AF65-F5344CB8AC3E}">
        <p14:creationId xmlns:p14="http://schemas.microsoft.com/office/powerpoint/2010/main" val="31787032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41740FC-E682-E87B-87BB-213396FD2DF6}"/>
              </a:ext>
            </a:extLst>
          </p:cNvPr>
          <p:cNvSpPr/>
          <p:nvPr userDrawn="1"/>
        </p:nvSpPr>
        <p:spPr>
          <a:xfrm>
            <a:off x="553443" y="0"/>
            <a:ext cx="11105522" cy="62446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2AC6E25B-7977-E725-B84F-07CA54BB4973}"/>
              </a:ext>
            </a:extLst>
          </p:cNvPr>
          <p:cNvSpPr/>
          <p:nvPr userDrawn="1"/>
        </p:nvSpPr>
        <p:spPr>
          <a:xfrm>
            <a:off x="877579" y="0"/>
            <a:ext cx="10460969" cy="587278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A picture containing mollusk, insect&#10;&#10;Description automatically generated">
            <a:extLst>
              <a:ext uri="{FF2B5EF4-FFF2-40B4-BE49-F238E27FC236}">
                <a16:creationId xmlns:a16="http://schemas.microsoft.com/office/drawing/2014/main" id="{0EE757CA-B891-A6E4-F7DB-FFB1DBFDA0C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1275" y="5738220"/>
            <a:ext cx="1207554" cy="354511"/>
          </a:xfrm>
          <a:prstGeom prst="rect">
            <a:avLst/>
          </a:prstGeom>
        </p:spPr>
      </p:pic>
      <p:sp>
        <p:nvSpPr>
          <p:cNvPr id="2" name="Title 1">
            <a:extLst>
              <a:ext uri="{FF2B5EF4-FFF2-40B4-BE49-F238E27FC236}">
                <a16:creationId xmlns:a16="http://schemas.microsoft.com/office/drawing/2014/main" id="{115CA519-6BA6-FAC8-3545-2E7E3CBDE2A9}"/>
              </a:ext>
            </a:extLst>
          </p:cNvPr>
          <p:cNvSpPr>
            <a:spLocks noGrp="1"/>
          </p:cNvSpPr>
          <p:nvPr>
            <p:ph type="title"/>
          </p:nvPr>
        </p:nvSpPr>
        <p:spPr/>
        <p:txBody>
          <a:bodyPr/>
          <a:lstStyle>
            <a:lvl1pPr algn="ctr">
              <a:defRPr/>
            </a:lvl1pPr>
          </a:lstStyle>
          <a:p>
            <a:r>
              <a:rPr lang="en-US"/>
              <a:t>Click to edit Master title style</a:t>
            </a:r>
            <a:endParaRPr lang="en-US" dirty="0"/>
          </a:p>
        </p:txBody>
      </p:sp>
      <p:sp>
        <p:nvSpPr>
          <p:cNvPr id="22" name="Picture Placeholder 17">
            <a:extLst>
              <a:ext uri="{FF2B5EF4-FFF2-40B4-BE49-F238E27FC236}">
                <a16:creationId xmlns:a16="http://schemas.microsoft.com/office/drawing/2014/main" id="{6A1AC1B6-9CB9-19D8-8BDC-EDC0B6C19DBE}"/>
              </a:ext>
            </a:extLst>
          </p:cNvPr>
          <p:cNvSpPr>
            <a:spLocks noGrp="1" noChangeAspect="1"/>
          </p:cNvSpPr>
          <p:nvPr>
            <p:ph type="pic" sz="quarter" idx="12"/>
          </p:nvPr>
        </p:nvSpPr>
        <p:spPr>
          <a:xfrm>
            <a:off x="1375868"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20" name="Text Placeholder 19">
            <a:extLst>
              <a:ext uri="{FF2B5EF4-FFF2-40B4-BE49-F238E27FC236}">
                <a16:creationId xmlns:a16="http://schemas.microsoft.com/office/drawing/2014/main" id="{DAB2A93C-DB99-8217-D74F-D08E610FA758}"/>
              </a:ext>
            </a:extLst>
          </p:cNvPr>
          <p:cNvSpPr>
            <a:spLocks noGrp="1"/>
          </p:cNvSpPr>
          <p:nvPr>
            <p:ph type="body" sz="quarter" idx="13"/>
          </p:nvPr>
        </p:nvSpPr>
        <p:spPr>
          <a:xfrm>
            <a:off x="1326173" y="3946525"/>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21" name="Text Placeholder 19">
            <a:extLst>
              <a:ext uri="{FF2B5EF4-FFF2-40B4-BE49-F238E27FC236}">
                <a16:creationId xmlns:a16="http://schemas.microsoft.com/office/drawing/2014/main" id="{61950EAA-EB4E-8768-AFC9-A0356AECFE12}"/>
              </a:ext>
            </a:extLst>
          </p:cNvPr>
          <p:cNvSpPr>
            <a:spLocks noGrp="1"/>
          </p:cNvSpPr>
          <p:nvPr>
            <p:ph type="body" sz="quarter" idx="14"/>
          </p:nvPr>
        </p:nvSpPr>
        <p:spPr>
          <a:xfrm>
            <a:off x="1328309" y="4306415"/>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31" name="Picture Placeholder 17">
            <a:extLst>
              <a:ext uri="{FF2B5EF4-FFF2-40B4-BE49-F238E27FC236}">
                <a16:creationId xmlns:a16="http://schemas.microsoft.com/office/drawing/2014/main" id="{E3B18CDB-3FF1-EC8E-EA8A-31E9BF81747A}"/>
              </a:ext>
            </a:extLst>
          </p:cNvPr>
          <p:cNvSpPr>
            <a:spLocks noGrp="1" noChangeAspect="1"/>
          </p:cNvSpPr>
          <p:nvPr>
            <p:ph type="pic" sz="quarter" idx="17"/>
          </p:nvPr>
        </p:nvSpPr>
        <p:spPr>
          <a:xfrm>
            <a:off x="3828270"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33" name="Text Placeholder 19">
            <a:extLst>
              <a:ext uri="{FF2B5EF4-FFF2-40B4-BE49-F238E27FC236}">
                <a16:creationId xmlns:a16="http://schemas.microsoft.com/office/drawing/2014/main" id="{EAB1EC17-F1C7-0781-4F52-DEE9122BBC9D}"/>
              </a:ext>
            </a:extLst>
          </p:cNvPr>
          <p:cNvSpPr>
            <a:spLocks noGrp="1"/>
          </p:cNvSpPr>
          <p:nvPr>
            <p:ph type="body" sz="quarter" idx="19"/>
          </p:nvPr>
        </p:nvSpPr>
        <p:spPr>
          <a:xfrm>
            <a:off x="3763663" y="3926721"/>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32" name="Text Placeholder 19">
            <a:extLst>
              <a:ext uri="{FF2B5EF4-FFF2-40B4-BE49-F238E27FC236}">
                <a16:creationId xmlns:a16="http://schemas.microsoft.com/office/drawing/2014/main" id="{9E2E4E06-43E3-5309-A921-59117EDFEA1A}"/>
              </a:ext>
            </a:extLst>
          </p:cNvPr>
          <p:cNvSpPr>
            <a:spLocks noGrp="1"/>
          </p:cNvSpPr>
          <p:nvPr>
            <p:ph type="body" sz="quarter" idx="18"/>
          </p:nvPr>
        </p:nvSpPr>
        <p:spPr>
          <a:xfrm>
            <a:off x="3765799" y="4286611"/>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30" name="Picture Placeholder 17">
            <a:extLst>
              <a:ext uri="{FF2B5EF4-FFF2-40B4-BE49-F238E27FC236}">
                <a16:creationId xmlns:a16="http://schemas.microsoft.com/office/drawing/2014/main" id="{2EB018F6-8206-135F-BF16-29E6E63FD099}"/>
              </a:ext>
            </a:extLst>
          </p:cNvPr>
          <p:cNvSpPr>
            <a:spLocks noGrp="1" noChangeAspect="1"/>
          </p:cNvSpPr>
          <p:nvPr>
            <p:ph type="pic" sz="quarter" idx="16"/>
          </p:nvPr>
        </p:nvSpPr>
        <p:spPr>
          <a:xfrm>
            <a:off x="6280672"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35" name="Text Placeholder 19">
            <a:extLst>
              <a:ext uri="{FF2B5EF4-FFF2-40B4-BE49-F238E27FC236}">
                <a16:creationId xmlns:a16="http://schemas.microsoft.com/office/drawing/2014/main" id="{13D50A41-E904-8A4E-6F0A-F980F8D64711}"/>
              </a:ext>
            </a:extLst>
          </p:cNvPr>
          <p:cNvSpPr>
            <a:spLocks noGrp="1"/>
          </p:cNvSpPr>
          <p:nvPr>
            <p:ph type="body" sz="quarter" idx="21"/>
          </p:nvPr>
        </p:nvSpPr>
        <p:spPr>
          <a:xfrm>
            <a:off x="6216065" y="3946525"/>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34" name="Text Placeholder 19">
            <a:extLst>
              <a:ext uri="{FF2B5EF4-FFF2-40B4-BE49-F238E27FC236}">
                <a16:creationId xmlns:a16="http://schemas.microsoft.com/office/drawing/2014/main" id="{D6CE30A5-8B65-384B-A8B9-6F711A521946}"/>
              </a:ext>
            </a:extLst>
          </p:cNvPr>
          <p:cNvSpPr>
            <a:spLocks noGrp="1"/>
          </p:cNvSpPr>
          <p:nvPr>
            <p:ph type="body" sz="quarter" idx="20"/>
          </p:nvPr>
        </p:nvSpPr>
        <p:spPr>
          <a:xfrm>
            <a:off x="6218201" y="4306415"/>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29" name="Picture Placeholder 17">
            <a:extLst>
              <a:ext uri="{FF2B5EF4-FFF2-40B4-BE49-F238E27FC236}">
                <a16:creationId xmlns:a16="http://schemas.microsoft.com/office/drawing/2014/main" id="{D1C71745-769D-8F16-2B61-EF5D4012F1E3}"/>
              </a:ext>
            </a:extLst>
          </p:cNvPr>
          <p:cNvSpPr>
            <a:spLocks noGrp="1" noChangeAspect="1"/>
          </p:cNvSpPr>
          <p:nvPr>
            <p:ph type="pic" sz="quarter" idx="15"/>
          </p:nvPr>
        </p:nvSpPr>
        <p:spPr>
          <a:xfrm>
            <a:off x="8733074"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37" name="Text Placeholder 19">
            <a:extLst>
              <a:ext uri="{FF2B5EF4-FFF2-40B4-BE49-F238E27FC236}">
                <a16:creationId xmlns:a16="http://schemas.microsoft.com/office/drawing/2014/main" id="{D6D40AAC-2768-6F48-97AE-FD958D89FD8E}"/>
              </a:ext>
            </a:extLst>
          </p:cNvPr>
          <p:cNvSpPr>
            <a:spLocks noGrp="1"/>
          </p:cNvSpPr>
          <p:nvPr>
            <p:ph type="body" sz="quarter" idx="23"/>
          </p:nvPr>
        </p:nvSpPr>
        <p:spPr>
          <a:xfrm>
            <a:off x="8666331" y="3946525"/>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36" name="Text Placeholder 19">
            <a:extLst>
              <a:ext uri="{FF2B5EF4-FFF2-40B4-BE49-F238E27FC236}">
                <a16:creationId xmlns:a16="http://schemas.microsoft.com/office/drawing/2014/main" id="{85652007-C32E-173C-2A5F-B1C08D6140DD}"/>
              </a:ext>
            </a:extLst>
          </p:cNvPr>
          <p:cNvSpPr>
            <a:spLocks noGrp="1"/>
          </p:cNvSpPr>
          <p:nvPr>
            <p:ph type="body" sz="quarter" idx="22"/>
          </p:nvPr>
        </p:nvSpPr>
        <p:spPr>
          <a:xfrm>
            <a:off x="8668467" y="4306415"/>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3" name="Footer Placeholder 2">
            <a:extLst>
              <a:ext uri="{FF2B5EF4-FFF2-40B4-BE49-F238E27FC236}">
                <a16:creationId xmlns:a16="http://schemas.microsoft.com/office/drawing/2014/main" id="{08AD4DF5-3AA4-926D-00B1-1C24F968F4AD}"/>
              </a:ext>
            </a:extLst>
          </p:cNvPr>
          <p:cNvSpPr>
            <a:spLocks noGrp="1"/>
          </p:cNvSpPr>
          <p:nvPr>
            <p:ph type="ftr" sz="quarter" idx="10"/>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CE3EC206-AFEC-E74D-0522-B0D47B2E7A6E}"/>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5196871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41740FC-E682-E87B-87BB-213396FD2DF6}"/>
              </a:ext>
            </a:extLst>
          </p:cNvPr>
          <p:cNvSpPr/>
          <p:nvPr userDrawn="1"/>
        </p:nvSpPr>
        <p:spPr>
          <a:xfrm>
            <a:off x="553443" y="0"/>
            <a:ext cx="11105522" cy="62446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2AC6E25B-7977-E725-B84F-07CA54BB4973}"/>
              </a:ext>
            </a:extLst>
          </p:cNvPr>
          <p:cNvSpPr/>
          <p:nvPr userDrawn="1"/>
        </p:nvSpPr>
        <p:spPr>
          <a:xfrm>
            <a:off x="877579" y="0"/>
            <a:ext cx="10460969" cy="587278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A picture containing mollusk, insect&#10;&#10;Description automatically generated">
            <a:extLst>
              <a:ext uri="{FF2B5EF4-FFF2-40B4-BE49-F238E27FC236}">
                <a16:creationId xmlns:a16="http://schemas.microsoft.com/office/drawing/2014/main" id="{0EE757CA-B891-A6E4-F7DB-FFB1DBFDA0C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1275" y="5738220"/>
            <a:ext cx="1207554" cy="354511"/>
          </a:xfrm>
          <a:prstGeom prst="rect">
            <a:avLst/>
          </a:prstGeom>
        </p:spPr>
      </p:pic>
      <p:sp>
        <p:nvSpPr>
          <p:cNvPr id="2" name="Title 1">
            <a:extLst>
              <a:ext uri="{FF2B5EF4-FFF2-40B4-BE49-F238E27FC236}">
                <a16:creationId xmlns:a16="http://schemas.microsoft.com/office/drawing/2014/main" id="{115CA519-6BA6-FAC8-3545-2E7E3CBDE2A9}"/>
              </a:ext>
            </a:extLst>
          </p:cNvPr>
          <p:cNvSpPr>
            <a:spLocks noGrp="1"/>
          </p:cNvSpPr>
          <p:nvPr>
            <p:ph type="title"/>
          </p:nvPr>
        </p:nvSpPr>
        <p:spPr/>
        <p:txBody>
          <a:bodyPr/>
          <a:lstStyle>
            <a:lvl1pPr algn="ctr">
              <a:defRPr/>
            </a:lvl1pPr>
          </a:lstStyle>
          <a:p>
            <a:r>
              <a:rPr lang="en-US"/>
              <a:t>Click to edit Master title style</a:t>
            </a:r>
            <a:endParaRPr lang="en-US" dirty="0"/>
          </a:p>
        </p:txBody>
      </p:sp>
      <p:sp>
        <p:nvSpPr>
          <p:cNvPr id="22" name="Picture Placeholder 17">
            <a:extLst>
              <a:ext uri="{FF2B5EF4-FFF2-40B4-BE49-F238E27FC236}">
                <a16:creationId xmlns:a16="http://schemas.microsoft.com/office/drawing/2014/main" id="{6A1AC1B6-9CB9-19D8-8BDC-EDC0B6C19DBE}"/>
              </a:ext>
            </a:extLst>
          </p:cNvPr>
          <p:cNvSpPr>
            <a:spLocks noGrp="1" noChangeAspect="1"/>
          </p:cNvSpPr>
          <p:nvPr>
            <p:ph type="pic" sz="quarter" idx="12"/>
          </p:nvPr>
        </p:nvSpPr>
        <p:spPr>
          <a:xfrm>
            <a:off x="1681364"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20" name="Text Placeholder 19">
            <a:extLst>
              <a:ext uri="{FF2B5EF4-FFF2-40B4-BE49-F238E27FC236}">
                <a16:creationId xmlns:a16="http://schemas.microsoft.com/office/drawing/2014/main" id="{DAB2A93C-DB99-8217-D74F-D08E610FA758}"/>
              </a:ext>
            </a:extLst>
          </p:cNvPr>
          <p:cNvSpPr>
            <a:spLocks noGrp="1"/>
          </p:cNvSpPr>
          <p:nvPr>
            <p:ph type="body" sz="quarter" idx="13"/>
          </p:nvPr>
        </p:nvSpPr>
        <p:spPr>
          <a:xfrm>
            <a:off x="1106424"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21" name="Text Placeholder 19">
            <a:extLst>
              <a:ext uri="{FF2B5EF4-FFF2-40B4-BE49-F238E27FC236}">
                <a16:creationId xmlns:a16="http://schemas.microsoft.com/office/drawing/2014/main" id="{61950EAA-EB4E-8768-AFC9-A0356AECFE12}"/>
              </a:ext>
            </a:extLst>
          </p:cNvPr>
          <p:cNvSpPr>
            <a:spLocks noGrp="1"/>
          </p:cNvSpPr>
          <p:nvPr>
            <p:ph type="body" sz="quarter" idx="14"/>
          </p:nvPr>
        </p:nvSpPr>
        <p:spPr>
          <a:xfrm>
            <a:off x="1106424"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46" name="Picture Placeholder 17">
            <a:extLst>
              <a:ext uri="{FF2B5EF4-FFF2-40B4-BE49-F238E27FC236}">
                <a16:creationId xmlns:a16="http://schemas.microsoft.com/office/drawing/2014/main" id="{B23EF08B-7D0C-7D96-413D-71C22E3F74D0}"/>
              </a:ext>
            </a:extLst>
          </p:cNvPr>
          <p:cNvSpPr>
            <a:spLocks noGrp="1" noChangeAspect="1"/>
          </p:cNvSpPr>
          <p:nvPr>
            <p:ph type="pic" sz="quarter" idx="26"/>
          </p:nvPr>
        </p:nvSpPr>
        <p:spPr>
          <a:xfrm>
            <a:off x="1681364"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45" name="Text Placeholder 19">
            <a:extLst>
              <a:ext uri="{FF2B5EF4-FFF2-40B4-BE49-F238E27FC236}">
                <a16:creationId xmlns:a16="http://schemas.microsoft.com/office/drawing/2014/main" id="{A6866782-6675-4F37-E5D2-68CB0191C1A7}"/>
              </a:ext>
            </a:extLst>
          </p:cNvPr>
          <p:cNvSpPr>
            <a:spLocks noGrp="1"/>
          </p:cNvSpPr>
          <p:nvPr>
            <p:ph type="body" sz="quarter" idx="25"/>
          </p:nvPr>
        </p:nvSpPr>
        <p:spPr>
          <a:xfrm>
            <a:off x="1106424"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44" name="Text Placeholder 19">
            <a:extLst>
              <a:ext uri="{FF2B5EF4-FFF2-40B4-BE49-F238E27FC236}">
                <a16:creationId xmlns:a16="http://schemas.microsoft.com/office/drawing/2014/main" id="{9F53AB27-DDFA-AA5D-8253-546C9BBA9CE7}"/>
              </a:ext>
            </a:extLst>
          </p:cNvPr>
          <p:cNvSpPr>
            <a:spLocks noGrp="1"/>
          </p:cNvSpPr>
          <p:nvPr>
            <p:ph type="body" sz="quarter" idx="24"/>
          </p:nvPr>
        </p:nvSpPr>
        <p:spPr>
          <a:xfrm>
            <a:off x="1106424"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31" name="Picture Placeholder 17">
            <a:extLst>
              <a:ext uri="{FF2B5EF4-FFF2-40B4-BE49-F238E27FC236}">
                <a16:creationId xmlns:a16="http://schemas.microsoft.com/office/drawing/2014/main" id="{E3B18CDB-3FF1-EC8E-EA8A-31E9BF81747A}"/>
              </a:ext>
            </a:extLst>
          </p:cNvPr>
          <p:cNvSpPr>
            <a:spLocks noGrp="1" noChangeAspect="1"/>
          </p:cNvSpPr>
          <p:nvPr>
            <p:ph type="pic" sz="quarter" idx="17"/>
          </p:nvPr>
        </p:nvSpPr>
        <p:spPr>
          <a:xfrm>
            <a:off x="4226754"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33" name="Text Placeholder 19">
            <a:extLst>
              <a:ext uri="{FF2B5EF4-FFF2-40B4-BE49-F238E27FC236}">
                <a16:creationId xmlns:a16="http://schemas.microsoft.com/office/drawing/2014/main" id="{EAB1EC17-F1C7-0781-4F52-DEE9122BBC9D}"/>
              </a:ext>
            </a:extLst>
          </p:cNvPr>
          <p:cNvSpPr>
            <a:spLocks noGrp="1"/>
          </p:cNvSpPr>
          <p:nvPr>
            <p:ph type="body" sz="quarter" idx="19"/>
          </p:nvPr>
        </p:nvSpPr>
        <p:spPr>
          <a:xfrm>
            <a:off x="3639312"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32" name="Text Placeholder 19">
            <a:extLst>
              <a:ext uri="{FF2B5EF4-FFF2-40B4-BE49-F238E27FC236}">
                <a16:creationId xmlns:a16="http://schemas.microsoft.com/office/drawing/2014/main" id="{9E2E4E06-43E3-5309-A921-59117EDFEA1A}"/>
              </a:ext>
            </a:extLst>
          </p:cNvPr>
          <p:cNvSpPr>
            <a:spLocks noGrp="1"/>
          </p:cNvSpPr>
          <p:nvPr>
            <p:ph type="body" sz="quarter" idx="18"/>
          </p:nvPr>
        </p:nvSpPr>
        <p:spPr>
          <a:xfrm>
            <a:off x="3639312"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16" name="Picture Placeholder 17">
            <a:extLst>
              <a:ext uri="{FF2B5EF4-FFF2-40B4-BE49-F238E27FC236}">
                <a16:creationId xmlns:a16="http://schemas.microsoft.com/office/drawing/2014/main" id="{DD9CE7E9-3BC2-0321-457B-61D363708B38}"/>
              </a:ext>
            </a:extLst>
          </p:cNvPr>
          <p:cNvSpPr>
            <a:spLocks noGrp="1" noChangeAspect="1"/>
          </p:cNvSpPr>
          <p:nvPr>
            <p:ph type="pic" sz="quarter" idx="29"/>
          </p:nvPr>
        </p:nvSpPr>
        <p:spPr>
          <a:xfrm>
            <a:off x="4226754"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23" name="Text Placeholder 19">
            <a:extLst>
              <a:ext uri="{FF2B5EF4-FFF2-40B4-BE49-F238E27FC236}">
                <a16:creationId xmlns:a16="http://schemas.microsoft.com/office/drawing/2014/main" id="{70DD1941-A469-A457-B987-E0E2C300A8AE}"/>
              </a:ext>
            </a:extLst>
          </p:cNvPr>
          <p:cNvSpPr>
            <a:spLocks noGrp="1"/>
          </p:cNvSpPr>
          <p:nvPr>
            <p:ph type="body" sz="quarter" idx="31"/>
          </p:nvPr>
        </p:nvSpPr>
        <p:spPr>
          <a:xfrm>
            <a:off x="3639312"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18" name="Text Placeholder 19">
            <a:extLst>
              <a:ext uri="{FF2B5EF4-FFF2-40B4-BE49-F238E27FC236}">
                <a16:creationId xmlns:a16="http://schemas.microsoft.com/office/drawing/2014/main" id="{D6B84B7D-A7EC-6FE1-9925-F78AF0DE230F}"/>
              </a:ext>
            </a:extLst>
          </p:cNvPr>
          <p:cNvSpPr>
            <a:spLocks noGrp="1"/>
          </p:cNvSpPr>
          <p:nvPr>
            <p:ph type="body" sz="quarter" idx="30"/>
          </p:nvPr>
        </p:nvSpPr>
        <p:spPr>
          <a:xfrm>
            <a:off x="3639312"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30" name="Picture Placeholder 17">
            <a:extLst>
              <a:ext uri="{FF2B5EF4-FFF2-40B4-BE49-F238E27FC236}">
                <a16:creationId xmlns:a16="http://schemas.microsoft.com/office/drawing/2014/main" id="{2EB018F6-8206-135F-BF16-29E6E63FD099}"/>
              </a:ext>
            </a:extLst>
          </p:cNvPr>
          <p:cNvSpPr>
            <a:spLocks noGrp="1" noChangeAspect="1"/>
          </p:cNvSpPr>
          <p:nvPr>
            <p:ph type="pic" sz="quarter" idx="16"/>
          </p:nvPr>
        </p:nvSpPr>
        <p:spPr>
          <a:xfrm>
            <a:off x="6772144"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35" name="Text Placeholder 19">
            <a:extLst>
              <a:ext uri="{FF2B5EF4-FFF2-40B4-BE49-F238E27FC236}">
                <a16:creationId xmlns:a16="http://schemas.microsoft.com/office/drawing/2014/main" id="{13D50A41-E904-8A4E-6F0A-F980F8D64711}"/>
              </a:ext>
            </a:extLst>
          </p:cNvPr>
          <p:cNvSpPr>
            <a:spLocks noGrp="1"/>
          </p:cNvSpPr>
          <p:nvPr>
            <p:ph type="body" sz="quarter" idx="21"/>
          </p:nvPr>
        </p:nvSpPr>
        <p:spPr>
          <a:xfrm>
            <a:off x="6172200"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34" name="Text Placeholder 19">
            <a:extLst>
              <a:ext uri="{FF2B5EF4-FFF2-40B4-BE49-F238E27FC236}">
                <a16:creationId xmlns:a16="http://schemas.microsoft.com/office/drawing/2014/main" id="{D6CE30A5-8B65-384B-A8B9-6F711A521946}"/>
              </a:ext>
            </a:extLst>
          </p:cNvPr>
          <p:cNvSpPr>
            <a:spLocks noGrp="1"/>
          </p:cNvSpPr>
          <p:nvPr>
            <p:ph type="body" sz="quarter" idx="20"/>
          </p:nvPr>
        </p:nvSpPr>
        <p:spPr>
          <a:xfrm>
            <a:off x="6172200"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14" name="Picture Placeholder 17">
            <a:extLst>
              <a:ext uri="{FF2B5EF4-FFF2-40B4-BE49-F238E27FC236}">
                <a16:creationId xmlns:a16="http://schemas.microsoft.com/office/drawing/2014/main" id="{AA1AC2FE-336D-4E7F-2C86-6A8C29BA8F90}"/>
              </a:ext>
            </a:extLst>
          </p:cNvPr>
          <p:cNvSpPr>
            <a:spLocks noGrp="1" noChangeAspect="1"/>
          </p:cNvSpPr>
          <p:nvPr>
            <p:ph type="pic" sz="quarter" idx="28"/>
          </p:nvPr>
        </p:nvSpPr>
        <p:spPr>
          <a:xfrm>
            <a:off x="6772144"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27" name="Text Placeholder 19">
            <a:extLst>
              <a:ext uri="{FF2B5EF4-FFF2-40B4-BE49-F238E27FC236}">
                <a16:creationId xmlns:a16="http://schemas.microsoft.com/office/drawing/2014/main" id="{FA370BF1-09EC-DBE1-5118-8A92A0F90BC4}"/>
              </a:ext>
            </a:extLst>
          </p:cNvPr>
          <p:cNvSpPr>
            <a:spLocks noGrp="1"/>
          </p:cNvSpPr>
          <p:nvPr>
            <p:ph type="body" sz="quarter" idx="33"/>
          </p:nvPr>
        </p:nvSpPr>
        <p:spPr>
          <a:xfrm>
            <a:off x="6172200"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25" name="Text Placeholder 19">
            <a:extLst>
              <a:ext uri="{FF2B5EF4-FFF2-40B4-BE49-F238E27FC236}">
                <a16:creationId xmlns:a16="http://schemas.microsoft.com/office/drawing/2014/main" id="{5089D72C-E865-F5D3-CB1E-050AEF684453}"/>
              </a:ext>
            </a:extLst>
          </p:cNvPr>
          <p:cNvSpPr>
            <a:spLocks noGrp="1"/>
          </p:cNvSpPr>
          <p:nvPr>
            <p:ph type="body" sz="quarter" idx="32"/>
          </p:nvPr>
        </p:nvSpPr>
        <p:spPr>
          <a:xfrm>
            <a:off x="6172200"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29" name="Picture Placeholder 17">
            <a:extLst>
              <a:ext uri="{FF2B5EF4-FFF2-40B4-BE49-F238E27FC236}">
                <a16:creationId xmlns:a16="http://schemas.microsoft.com/office/drawing/2014/main" id="{D1C71745-769D-8F16-2B61-EF5D4012F1E3}"/>
              </a:ext>
            </a:extLst>
          </p:cNvPr>
          <p:cNvSpPr>
            <a:spLocks noGrp="1" noChangeAspect="1"/>
          </p:cNvSpPr>
          <p:nvPr>
            <p:ph type="pic" sz="quarter" idx="15"/>
          </p:nvPr>
        </p:nvSpPr>
        <p:spPr>
          <a:xfrm>
            <a:off x="9317533"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37" name="Text Placeholder 19">
            <a:extLst>
              <a:ext uri="{FF2B5EF4-FFF2-40B4-BE49-F238E27FC236}">
                <a16:creationId xmlns:a16="http://schemas.microsoft.com/office/drawing/2014/main" id="{D6D40AAC-2768-6F48-97AE-FD958D89FD8E}"/>
              </a:ext>
            </a:extLst>
          </p:cNvPr>
          <p:cNvSpPr>
            <a:spLocks noGrp="1"/>
          </p:cNvSpPr>
          <p:nvPr>
            <p:ph type="body" sz="quarter" idx="23"/>
          </p:nvPr>
        </p:nvSpPr>
        <p:spPr>
          <a:xfrm>
            <a:off x="8705088"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36" name="Text Placeholder 19">
            <a:extLst>
              <a:ext uri="{FF2B5EF4-FFF2-40B4-BE49-F238E27FC236}">
                <a16:creationId xmlns:a16="http://schemas.microsoft.com/office/drawing/2014/main" id="{85652007-C32E-173C-2A5F-B1C08D6140DD}"/>
              </a:ext>
            </a:extLst>
          </p:cNvPr>
          <p:cNvSpPr>
            <a:spLocks noGrp="1"/>
          </p:cNvSpPr>
          <p:nvPr>
            <p:ph type="body" sz="quarter" idx="22"/>
          </p:nvPr>
        </p:nvSpPr>
        <p:spPr>
          <a:xfrm>
            <a:off x="8705088"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47" name="Picture Placeholder 17">
            <a:extLst>
              <a:ext uri="{FF2B5EF4-FFF2-40B4-BE49-F238E27FC236}">
                <a16:creationId xmlns:a16="http://schemas.microsoft.com/office/drawing/2014/main" id="{4F7ECA98-24CD-8CC5-A3EC-BFF5E9B11748}"/>
              </a:ext>
            </a:extLst>
          </p:cNvPr>
          <p:cNvSpPr>
            <a:spLocks noGrp="1" noChangeAspect="1"/>
          </p:cNvSpPr>
          <p:nvPr>
            <p:ph type="pic" sz="quarter" idx="27"/>
          </p:nvPr>
        </p:nvSpPr>
        <p:spPr>
          <a:xfrm>
            <a:off x="9317533"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42" name="Text Placeholder 19">
            <a:extLst>
              <a:ext uri="{FF2B5EF4-FFF2-40B4-BE49-F238E27FC236}">
                <a16:creationId xmlns:a16="http://schemas.microsoft.com/office/drawing/2014/main" id="{46CBECF2-D93E-3DF9-064C-CB4A3262B691}"/>
              </a:ext>
            </a:extLst>
          </p:cNvPr>
          <p:cNvSpPr>
            <a:spLocks noGrp="1"/>
          </p:cNvSpPr>
          <p:nvPr>
            <p:ph type="body" sz="quarter" idx="35"/>
          </p:nvPr>
        </p:nvSpPr>
        <p:spPr>
          <a:xfrm>
            <a:off x="8705088"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41" name="Text Placeholder 19">
            <a:extLst>
              <a:ext uri="{FF2B5EF4-FFF2-40B4-BE49-F238E27FC236}">
                <a16:creationId xmlns:a16="http://schemas.microsoft.com/office/drawing/2014/main" id="{71E06E16-A083-B853-8155-7FF97AD1DE8F}"/>
              </a:ext>
            </a:extLst>
          </p:cNvPr>
          <p:cNvSpPr>
            <a:spLocks noGrp="1"/>
          </p:cNvSpPr>
          <p:nvPr>
            <p:ph type="body" sz="quarter" idx="34"/>
          </p:nvPr>
        </p:nvSpPr>
        <p:spPr>
          <a:xfrm>
            <a:off x="8705088"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3" name="Footer Placeholder 2">
            <a:extLst>
              <a:ext uri="{FF2B5EF4-FFF2-40B4-BE49-F238E27FC236}">
                <a16:creationId xmlns:a16="http://schemas.microsoft.com/office/drawing/2014/main" id="{08AD4DF5-3AA4-926D-00B1-1C24F968F4AD}"/>
              </a:ext>
            </a:extLst>
          </p:cNvPr>
          <p:cNvSpPr>
            <a:spLocks noGrp="1"/>
          </p:cNvSpPr>
          <p:nvPr>
            <p:ph type="ftr" sz="quarter" idx="10"/>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CE3EC206-AFEC-E74D-0522-B0D47B2E7A6E}"/>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622323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2_Title and Content">
    <p:bg>
      <p:bgPr>
        <a:solidFill>
          <a:schemeClr val="tx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EB05881-FB11-43E8-CCDD-8C12CDB4FE47}"/>
              </a:ext>
            </a:extLst>
          </p:cNvPr>
          <p:cNvSpPr/>
          <p:nvPr userDrawn="1"/>
        </p:nvSpPr>
        <p:spPr>
          <a:xfrm>
            <a:off x="838199" y="196052"/>
            <a:ext cx="10515601" cy="168671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descr="A picture containing fabric&#10;&#10;Description automatically generated">
            <a:extLst>
              <a:ext uri="{FF2B5EF4-FFF2-40B4-BE49-F238E27FC236}">
                <a16:creationId xmlns:a16="http://schemas.microsoft.com/office/drawing/2014/main" id="{A4941BBB-13FC-2ACE-1A50-C0F465531BDC}"/>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5400000">
            <a:off x="5314950" y="-64113"/>
            <a:ext cx="1562100" cy="4394200"/>
          </a:xfrm>
          <a:prstGeom prst="rect">
            <a:avLst/>
          </a:prstGeom>
        </p:spPr>
      </p:pic>
      <p:sp>
        <p:nvSpPr>
          <p:cNvPr id="11" name="Rectangle 10">
            <a:extLst>
              <a:ext uri="{FF2B5EF4-FFF2-40B4-BE49-F238E27FC236}">
                <a16:creationId xmlns:a16="http://schemas.microsoft.com/office/drawing/2014/main" id="{D8BE9E36-E9D5-3FA6-EE22-A6E5CE13C462}"/>
              </a:ext>
            </a:extLst>
          </p:cNvPr>
          <p:cNvSpPr/>
          <p:nvPr userDrawn="1"/>
        </p:nvSpPr>
        <p:spPr>
          <a:xfrm>
            <a:off x="995423"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descr="A picture containing flower, plant&#10;&#10;Description automatically generated">
            <a:extLst>
              <a:ext uri="{FF2B5EF4-FFF2-40B4-BE49-F238E27FC236}">
                <a16:creationId xmlns:a16="http://schemas.microsoft.com/office/drawing/2014/main" id="{479E4054-0885-457B-35B3-A9B26ED93606}"/>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5400000">
            <a:off x="4869421" y="459092"/>
            <a:ext cx="749300" cy="2755900"/>
          </a:xfrm>
          <a:prstGeom prst="rect">
            <a:avLst/>
          </a:prstGeom>
        </p:spPr>
      </p:pic>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484632"/>
            <a:ext cx="10515600" cy="1133856"/>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838200" y="2990088"/>
            <a:ext cx="10515600" cy="3474720"/>
          </a:xfrm>
        </p:spPr>
        <p:txBody>
          <a:bodyPr/>
          <a:lstStyle>
            <a:lvl1pPr>
              <a:defRPr>
                <a:latin typeface="Gill Sans Nova Light" panose="020F0302020204030204" pitchFamily="34" charset="0"/>
                <a:cs typeface="Gill Sans Nova Light" panose="020F0302020204030204" pitchFamily="34" charset="0"/>
              </a:defRPr>
            </a:lvl1pPr>
            <a:lvl2pPr>
              <a:defRPr>
                <a:latin typeface="Gill Sans Nova Light" panose="020F0302020204030204" pitchFamily="34" charset="0"/>
                <a:cs typeface="Gill Sans Nova Light" panose="020F0302020204030204" pitchFamily="34" charset="0"/>
              </a:defRPr>
            </a:lvl2pPr>
            <a:lvl3pPr>
              <a:defRPr>
                <a:latin typeface="Gill Sans Nova Light" panose="020F0302020204030204" pitchFamily="34" charset="0"/>
                <a:cs typeface="Gill Sans Nova Light" panose="020F0302020204030204" pitchFamily="34" charset="0"/>
              </a:defRPr>
            </a:lvl3pPr>
            <a:lvl4pPr>
              <a:defRPr>
                <a:latin typeface="Gill Sans Nova Light" panose="020F0302020204030204" pitchFamily="34" charset="0"/>
                <a:cs typeface="Gill Sans Nova Light" panose="020F0302020204030204" pitchFamily="34" charset="0"/>
              </a:defRPr>
            </a:lvl4pPr>
            <a:lvl5pPr>
              <a:defRPr>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Footer Placeholder 13">
            <a:extLst>
              <a:ext uri="{FF2B5EF4-FFF2-40B4-BE49-F238E27FC236}">
                <a16:creationId xmlns:a16="http://schemas.microsoft.com/office/drawing/2014/main" id="{C6C79F3B-6B68-BA3C-6CBE-C26E339E450E}"/>
              </a:ext>
            </a:extLst>
          </p:cNvPr>
          <p:cNvSpPr>
            <a:spLocks noGrp="1"/>
          </p:cNvSpPr>
          <p:nvPr>
            <p:ph type="ftr" sz="quarter" idx="10"/>
          </p:nvPr>
        </p:nvSpPr>
        <p:spPr/>
        <p:txBody>
          <a:bodyPr/>
          <a:lstStyle/>
          <a:p>
            <a:r>
              <a:rPr lang="en-US"/>
              <a:t>Presentation title</a:t>
            </a:r>
            <a:endParaRPr lang="en-US" dirty="0"/>
          </a:p>
        </p:txBody>
      </p:sp>
      <p:sp>
        <p:nvSpPr>
          <p:cNvPr id="15" name="Slide Number Placeholder 14">
            <a:extLst>
              <a:ext uri="{FF2B5EF4-FFF2-40B4-BE49-F238E27FC236}">
                <a16:creationId xmlns:a16="http://schemas.microsoft.com/office/drawing/2014/main" id="{9D503431-982D-5D35-88BF-09474F76D65D}"/>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7910447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068407D-A1C4-B842-0C34-B2DE8AD312D3}"/>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DA1AE7FB-DFC0-DCDA-47AD-6ED81A6427FA}"/>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A picture containing mollusk, insect&#10;&#10;Description automatically generated">
            <a:extLst>
              <a:ext uri="{FF2B5EF4-FFF2-40B4-BE49-F238E27FC236}">
                <a16:creationId xmlns:a16="http://schemas.microsoft.com/office/drawing/2014/main" id="{7A4DFCBA-879E-D6C9-9F81-B4F92254235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2" name="Title 1">
            <a:extLst>
              <a:ext uri="{FF2B5EF4-FFF2-40B4-BE49-F238E27FC236}">
                <a16:creationId xmlns:a16="http://schemas.microsoft.com/office/drawing/2014/main" id="{B8562BF3-1BFC-6948-02E0-8A1C121C387A}"/>
              </a:ext>
            </a:extLst>
          </p:cNvPr>
          <p:cNvSpPr>
            <a:spLocks noGrp="1"/>
          </p:cNvSpPr>
          <p:nvPr>
            <p:ph type="title"/>
          </p:nvPr>
        </p:nvSpPr>
        <p:spPr>
          <a:xfrm>
            <a:off x="381000" y="381000"/>
            <a:ext cx="11430000" cy="1325563"/>
          </a:xfrm>
        </p:spPr>
        <p:txBody>
          <a:bodyPr/>
          <a:lstStyle>
            <a:lvl1pPr algn="ctr">
              <a:defRPr/>
            </a:lvl1pPr>
          </a:lstStyle>
          <a:p>
            <a:r>
              <a:rPr lang="en-US"/>
              <a:t>Click to edit Master title style</a:t>
            </a:r>
            <a:endParaRPr lang="en-US" dirty="0"/>
          </a:p>
        </p:txBody>
      </p:sp>
      <p:sp>
        <p:nvSpPr>
          <p:cNvPr id="3" name="Footer Placeholder 2">
            <a:extLst>
              <a:ext uri="{FF2B5EF4-FFF2-40B4-BE49-F238E27FC236}">
                <a16:creationId xmlns:a16="http://schemas.microsoft.com/office/drawing/2014/main" id="{E158D7F8-0920-52BA-580D-07249122876C}"/>
              </a:ext>
            </a:extLst>
          </p:cNvPr>
          <p:cNvSpPr>
            <a:spLocks noGrp="1"/>
          </p:cNvSpPr>
          <p:nvPr>
            <p:ph type="ftr" sz="quarter" idx="10"/>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9E6611EB-89A4-4C55-4032-4D0C418398DB}"/>
              </a:ext>
            </a:extLst>
          </p:cNvPr>
          <p:cNvSpPr>
            <a:spLocks noGrp="1"/>
          </p:cNvSpPr>
          <p:nvPr>
            <p:ph type="sldNum" sz="quarter" idx="11"/>
          </p:nvPr>
        </p:nvSpPr>
        <p:spPr/>
        <p:txBody>
          <a:bodyPr/>
          <a:lstStyle/>
          <a:p>
            <a:fld id="{294A09A9-5501-47C1-A89A-A340965A2BE2}" type="slidenum">
              <a:rPr lang="en-US" smtClean="0"/>
              <a:pPr/>
              <a:t>‹#›</a:t>
            </a:fld>
            <a:endParaRPr lang="en-US" dirty="0"/>
          </a:p>
        </p:txBody>
      </p:sp>
      <p:sp>
        <p:nvSpPr>
          <p:cNvPr id="12" name="Content Placeholder 11">
            <a:extLst>
              <a:ext uri="{FF2B5EF4-FFF2-40B4-BE49-F238E27FC236}">
                <a16:creationId xmlns:a16="http://schemas.microsoft.com/office/drawing/2014/main" id="{C6963F99-41C3-5ED4-AAD8-B904145CC7EA}"/>
              </a:ext>
            </a:extLst>
          </p:cNvPr>
          <p:cNvSpPr>
            <a:spLocks noGrp="1"/>
          </p:cNvSpPr>
          <p:nvPr>
            <p:ph sz="quarter" idx="12"/>
          </p:nvPr>
        </p:nvSpPr>
        <p:spPr>
          <a:xfrm>
            <a:off x="975360" y="2615184"/>
            <a:ext cx="10241280" cy="33192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180349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2F7EB7A-F5B6-E308-68EE-3065E2B039A6}"/>
              </a:ext>
            </a:extLst>
          </p:cNvPr>
          <p:cNvSpPr/>
          <p:nvPr userDrawn="1"/>
        </p:nvSpPr>
        <p:spPr>
          <a:xfrm>
            <a:off x="0" y="0"/>
            <a:ext cx="4873752"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6" name="Picture 35" descr="A close-up of a tree&#10;&#10;Description automatically generated with medium confidence">
            <a:extLst>
              <a:ext uri="{FF2B5EF4-FFF2-40B4-BE49-F238E27FC236}">
                <a16:creationId xmlns:a16="http://schemas.microsoft.com/office/drawing/2014/main" id="{FED57607-56F6-9FD5-F0A8-DE0BCFE896B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2866459" flipH="1">
            <a:off x="2282032" y="1589693"/>
            <a:ext cx="970220" cy="2236127"/>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6291072" y="978408"/>
            <a:ext cx="4974336" cy="1325880"/>
          </a:xfrm>
        </p:spPr>
        <p:txBody>
          <a:bodyPr/>
          <a:lstStyle/>
          <a:p>
            <a:r>
              <a:rPr lang="en-US"/>
              <a:t>Click to edit Master title style</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29" name="Text Placeholder 2">
            <a:extLst>
              <a:ext uri="{FF2B5EF4-FFF2-40B4-BE49-F238E27FC236}">
                <a16:creationId xmlns:a16="http://schemas.microsoft.com/office/drawing/2014/main" id="{DEF26CDF-94D4-BA22-7D14-8D3289040C90}"/>
              </a:ext>
            </a:extLst>
          </p:cNvPr>
          <p:cNvSpPr>
            <a:spLocks noGrp="1"/>
          </p:cNvSpPr>
          <p:nvPr>
            <p:ph type="body" idx="1"/>
          </p:nvPr>
        </p:nvSpPr>
        <p:spPr>
          <a:xfrm>
            <a:off x="6291072" y="2322576"/>
            <a:ext cx="5065776" cy="448056"/>
          </a:xfrm>
        </p:spPr>
        <p:txBody>
          <a:bodyPr anchor="b">
            <a:normAutofit/>
          </a:bodyPr>
          <a:lstStyle>
            <a:lvl1pPr marL="0" indent="0">
              <a:buFont typeface="Arial" panose="020B0604020202020204" pitchFamily="34" charse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Content Placeholder 3">
            <a:extLst>
              <a:ext uri="{FF2B5EF4-FFF2-40B4-BE49-F238E27FC236}">
                <a16:creationId xmlns:a16="http://schemas.microsoft.com/office/drawing/2014/main" id="{0017BF0C-B2B7-932F-A9AE-5BFAE4AB5C4D}"/>
              </a:ext>
            </a:extLst>
          </p:cNvPr>
          <p:cNvSpPr>
            <a:spLocks noGrp="1"/>
          </p:cNvSpPr>
          <p:nvPr>
            <p:ph sz="half" idx="2"/>
          </p:nvPr>
        </p:nvSpPr>
        <p:spPr>
          <a:xfrm>
            <a:off x="6289612" y="2770632"/>
            <a:ext cx="5065776" cy="1554480"/>
          </a:xfrm>
        </p:spPr>
        <p:txBody>
          <a:bodyPr>
            <a:normAutofit/>
          </a:bodyPr>
          <a:lstStyle>
            <a:lvl1pPr marL="228600" indent="-228600">
              <a:buClr>
                <a:srgbClr val="73292A"/>
              </a:buClr>
              <a:buFont typeface="Arial" panose="020B0604020202020204" pitchFamily="34" charset="0"/>
              <a:buChar char="•"/>
              <a:defRPr sz="1600"/>
            </a:lvl1pPr>
            <a:lvl2pPr marL="685800" indent="-228600">
              <a:buClr>
                <a:srgbClr val="73292A"/>
              </a:buClr>
              <a:buFont typeface="Arial" panose="020B0604020202020204" pitchFamily="34" charset="0"/>
              <a:buChar char="•"/>
              <a:defRPr sz="1400"/>
            </a:lvl2pPr>
            <a:lvl3pPr marL="1143000" indent="-228600">
              <a:buClr>
                <a:srgbClr val="73292A"/>
              </a:buClr>
              <a:buFont typeface="Arial" panose="020B0604020202020204" pitchFamily="34" charset="0"/>
              <a:buChar char="•"/>
              <a:defRPr sz="1200"/>
            </a:lvl3pPr>
            <a:lvl4pPr marL="1600200" indent="-228600">
              <a:buClr>
                <a:srgbClr val="73292A"/>
              </a:buClr>
              <a:buFont typeface="Arial" panose="020B0604020202020204" pitchFamily="34" charset="0"/>
              <a:buChar char="•"/>
              <a:defRPr sz="1100"/>
            </a:lvl4pPr>
            <a:lvl5pPr marL="2057400" indent="-228600">
              <a:buClr>
                <a:srgbClr val="73292A"/>
              </a:buClr>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1" name="Text Placeholder 4">
            <a:extLst>
              <a:ext uri="{FF2B5EF4-FFF2-40B4-BE49-F238E27FC236}">
                <a16:creationId xmlns:a16="http://schemas.microsoft.com/office/drawing/2014/main" id="{DEAB8B47-DF86-7C9F-F027-2D4D22B2EA50}"/>
              </a:ext>
            </a:extLst>
          </p:cNvPr>
          <p:cNvSpPr>
            <a:spLocks noGrp="1"/>
          </p:cNvSpPr>
          <p:nvPr>
            <p:ph type="body" sz="quarter" idx="3"/>
          </p:nvPr>
        </p:nvSpPr>
        <p:spPr>
          <a:xfrm>
            <a:off x="6289612" y="4361688"/>
            <a:ext cx="5065776" cy="448056"/>
          </a:xfrm>
        </p:spPr>
        <p:txBody>
          <a:bodyPr anchor="b">
            <a:normAutofit/>
          </a:bodyPr>
          <a:lstStyle>
            <a:lvl1pPr marL="0" indent="0">
              <a:buFont typeface="Arial" panose="020B0604020202020204" pitchFamily="34" charse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2" name="Content Placeholder 5">
            <a:extLst>
              <a:ext uri="{FF2B5EF4-FFF2-40B4-BE49-F238E27FC236}">
                <a16:creationId xmlns:a16="http://schemas.microsoft.com/office/drawing/2014/main" id="{9BEB2D80-6263-5794-6A1A-CFF345F7A92E}"/>
              </a:ext>
            </a:extLst>
          </p:cNvPr>
          <p:cNvSpPr>
            <a:spLocks noGrp="1"/>
          </p:cNvSpPr>
          <p:nvPr>
            <p:ph sz="quarter" idx="4"/>
          </p:nvPr>
        </p:nvSpPr>
        <p:spPr>
          <a:xfrm>
            <a:off x="6289612" y="4791456"/>
            <a:ext cx="5065776" cy="1408176"/>
          </a:xfrm>
        </p:spPr>
        <p:txBody>
          <a:bodyPr>
            <a:normAutofit/>
          </a:bodyPr>
          <a:lstStyle>
            <a:lvl1pPr>
              <a:buClr>
                <a:srgbClr val="73292A"/>
              </a:buClr>
              <a:defRPr sz="1600"/>
            </a:lvl1pPr>
            <a:lvl2pPr>
              <a:buClr>
                <a:srgbClr val="73292A"/>
              </a:buClr>
              <a:defRPr sz="1400"/>
            </a:lvl2pPr>
            <a:lvl3pPr>
              <a:buClr>
                <a:srgbClr val="73292A"/>
              </a:buClr>
              <a:defRPr sz="1200"/>
            </a:lvl3pPr>
            <a:lvl4pPr>
              <a:buClr>
                <a:srgbClr val="73292A"/>
              </a:buClr>
              <a:defRPr sz="1100"/>
            </a:lvl4pPr>
            <a:lvl5pPr>
              <a:buClr>
                <a:srgbClr val="73292A"/>
              </a:buCl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38" name="Picture 37" descr="A group of flowers&#10;&#10;Description automatically generated with low confidence">
            <a:extLst>
              <a:ext uri="{FF2B5EF4-FFF2-40B4-BE49-F238E27FC236}">
                <a16:creationId xmlns:a16="http://schemas.microsoft.com/office/drawing/2014/main" id="{5B08C513-7071-2499-7E9D-CFD5A027C099}"/>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flipH="1">
            <a:off x="1019083" y="2260473"/>
            <a:ext cx="1245309" cy="2314810"/>
          </a:xfrm>
          <a:prstGeom prst="rect">
            <a:avLst/>
          </a:prstGeom>
        </p:spPr>
      </p:pic>
      <p:sp>
        <p:nvSpPr>
          <p:cNvPr id="34" name="Text Placeholder 33">
            <a:extLst>
              <a:ext uri="{FF2B5EF4-FFF2-40B4-BE49-F238E27FC236}">
                <a16:creationId xmlns:a16="http://schemas.microsoft.com/office/drawing/2014/main" id="{BD46E6E9-39FE-B605-0786-F7F7E656F9B0}"/>
              </a:ext>
            </a:extLst>
          </p:cNvPr>
          <p:cNvSpPr>
            <a:spLocks noGrp="1"/>
          </p:cNvSpPr>
          <p:nvPr>
            <p:ph type="body" sz="quarter" idx="13" hasCustomPrompt="1"/>
          </p:nvPr>
        </p:nvSpPr>
        <p:spPr>
          <a:xfrm>
            <a:off x="466344" y="1426464"/>
            <a:ext cx="3922776" cy="4242816"/>
          </a:xfrm>
        </p:spPr>
        <p:txBody>
          <a:bodyPr anchor="ctr">
            <a:normAutofit/>
          </a:bodyPr>
          <a:lstStyle>
            <a:lvl1pPr marL="0" indent="0" algn="ctr">
              <a:spcBef>
                <a:spcPts val="0"/>
              </a:spcBef>
              <a:buNone/>
              <a:defRPr sz="30000">
                <a:solidFill>
                  <a:schemeClr val="bg1"/>
                </a:solidFill>
                <a:latin typeface="+mj-lt"/>
              </a:defRPr>
            </a:lvl1pPr>
          </a:lstStyle>
          <a:p>
            <a:pPr lvl="0"/>
            <a:r>
              <a:rPr lang="en-US" dirty="0"/>
              <a:t>X</a:t>
            </a:r>
          </a:p>
        </p:txBody>
      </p:sp>
    </p:spTree>
    <p:extLst>
      <p:ext uri="{BB962C8B-B14F-4D97-AF65-F5344CB8AC3E}">
        <p14:creationId xmlns:p14="http://schemas.microsoft.com/office/powerpoint/2010/main" val="40624600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1_Comparison">
    <p:bg>
      <p:bgPr>
        <a:solidFill>
          <a:schemeClr val="tx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88546F5-5752-9595-980A-9978EC65B179}"/>
              </a:ext>
            </a:extLst>
          </p:cNvPr>
          <p:cNvSpPr/>
          <p:nvPr userDrawn="1"/>
        </p:nvSpPr>
        <p:spPr>
          <a:xfrm>
            <a:off x="491679" y="319214"/>
            <a:ext cx="11208641" cy="585774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2" name="Straight Connector 11">
            <a:extLst>
              <a:ext uri="{FF2B5EF4-FFF2-40B4-BE49-F238E27FC236}">
                <a16:creationId xmlns:a16="http://schemas.microsoft.com/office/drawing/2014/main" id="{788B1DFD-B7E9-D65B-0A47-8D442617B0D0}"/>
              </a:ext>
            </a:extLst>
          </p:cNvPr>
          <p:cNvCxnSpPr>
            <a:cxnSpLocks/>
          </p:cNvCxnSpPr>
          <p:nvPr userDrawn="1"/>
        </p:nvCxnSpPr>
        <p:spPr>
          <a:xfrm>
            <a:off x="837235" y="1767119"/>
            <a:ext cx="10516564"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4" name="Picture 13" descr="A picture containing mollusk, insect&#10;&#10;Description automatically generated">
            <a:extLst>
              <a:ext uri="{FF2B5EF4-FFF2-40B4-BE49-F238E27FC236}">
                <a16:creationId xmlns:a16="http://schemas.microsoft.com/office/drawing/2014/main" id="{4190CCC3-E5E8-9E96-318B-F3F62E2328D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5658" y="1631192"/>
            <a:ext cx="1207554" cy="354511"/>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839788" y="365125"/>
            <a:ext cx="10515600" cy="1325563"/>
          </a:xfrm>
        </p:spPr>
        <p:txBody>
          <a:bodyPr/>
          <a:lstStyle>
            <a:lvl1pPr algn="ctr">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73DC3A9-D4E6-42CF-91A8-F267C7C66CCB}"/>
              </a:ext>
            </a:extLst>
          </p:cNvPr>
          <p:cNvSpPr>
            <a:spLocks noGrp="1"/>
          </p:cNvSpPr>
          <p:nvPr>
            <p:ph type="body" idx="1"/>
          </p:nvPr>
        </p:nvSpPr>
        <p:spPr>
          <a:xfrm>
            <a:off x="1124712" y="2161563"/>
            <a:ext cx="3200400" cy="427797"/>
          </a:xfrm>
        </p:spPr>
        <p:txBody>
          <a:bodyPr anchor="b">
            <a:normAutofit/>
          </a:bodyPr>
          <a:lstStyle>
            <a:lvl1pPr marL="0" inden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1124712" y="2629116"/>
            <a:ext cx="3200400" cy="3320861"/>
          </a:xfrm>
        </p:spPr>
        <p:txBody>
          <a:bodyPr>
            <a:normAutofit/>
          </a:bodyPr>
          <a:lstStyle>
            <a:lvl1pPr marL="228600" indent="-228600">
              <a:buClr>
                <a:srgbClr val="73292A"/>
              </a:buClr>
              <a:buFont typeface="Arial" panose="020B0604020202020204" pitchFamily="34" charset="0"/>
              <a:buChar char="•"/>
              <a:defRPr sz="1600"/>
            </a:lvl1pPr>
            <a:lvl2pPr marL="685800" indent="-228600">
              <a:buClr>
                <a:srgbClr val="73292A"/>
              </a:buClr>
              <a:buFont typeface="Arial" panose="020B0604020202020204" pitchFamily="34" charset="0"/>
              <a:buChar char="•"/>
              <a:defRPr sz="1400"/>
            </a:lvl2pPr>
            <a:lvl3pPr marL="1143000" indent="-228600">
              <a:buClr>
                <a:srgbClr val="73292A"/>
              </a:buClr>
              <a:buFont typeface="Arial" panose="020B0604020202020204" pitchFamily="34" charset="0"/>
              <a:buChar char="•"/>
              <a:defRPr sz="1200"/>
            </a:lvl3pPr>
            <a:lvl4pPr marL="1600200" indent="-228600">
              <a:buClr>
                <a:srgbClr val="73292A"/>
              </a:buClr>
              <a:buFont typeface="Arial" panose="020B0604020202020204" pitchFamily="34" charset="0"/>
              <a:buChar char="•"/>
              <a:defRPr sz="1100"/>
            </a:lvl4pPr>
            <a:lvl5pPr marL="2057400" indent="-228600">
              <a:buClr>
                <a:srgbClr val="73292A"/>
              </a:buClr>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p:nvPr>
        </p:nvSpPr>
        <p:spPr>
          <a:xfrm>
            <a:off x="4498848" y="2161563"/>
            <a:ext cx="3200400" cy="427797"/>
          </a:xfrm>
        </p:spPr>
        <p:txBody>
          <a:bodyPr anchor="b">
            <a:normAutofit/>
          </a:bodyPr>
          <a:lstStyle>
            <a:lvl1pPr marL="0" inden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4498848" y="2629116"/>
            <a:ext cx="3200400" cy="3320861"/>
          </a:xfrm>
        </p:spPr>
        <p:txBody>
          <a:bodyPr>
            <a:normAutofit/>
          </a:bodyPr>
          <a:lstStyle>
            <a:lvl1pPr>
              <a:buClr>
                <a:srgbClr val="73292A"/>
              </a:buClr>
              <a:defRPr sz="1600"/>
            </a:lvl1pPr>
            <a:lvl2pPr>
              <a:buClr>
                <a:srgbClr val="73292A"/>
              </a:buClr>
              <a:defRPr sz="1400"/>
            </a:lvl2pPr>
            <a:lvl3pPr>
              <a:buClr>
                <a:srgbClr val="73292A"/>
              </a:buClr>
              <a:defRPr sz="1200"/>
            </a:lvl3pPr>
            <a:lvl4pPr>
              <a:buClr>
                <a:srgbClr val="73292A"/>
              </a:buClr>
              <a:defRPr sz="1100"/>
            </a:lvl4pPr>
            <a:lvl5pPr>
              <a:buClr>
                <a:srgbClr val="73292A"/>
              </a:buCl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15" name="Text Placeholder 4">
            <a:extLst>
              <a:ext uri="{FF2B5EF4-FFF2-40B4-BE49-F238E27FC236}">
                <a16:creationId xmlns:a16="http://schemas.microsoft.com/office/drawing/2014/main" id="{F270D939-D128-D431-82CE-9C15D5A7AA9A}"/>
              </a:ext>
            </a:extLst>
          </p:cNvPr>
          <p:cNvSpPr>
            <a:spLocks noGrp="1"/>
          </p:cNvSpPr>
          <p:nvPr>
            <p:ph type="body" sz="quarter" idx="13"/>
          </p:nvPr>
        </p:nvSpPr>
        <p:spPr>
          <a:xfrm>
            <a:off x="7909560" y="2161563"/>
            <a:ext cx="3200400" cy="427797"/>
          </a:xfrm>
        </p:spPr>
        <p:txBody>
          <a:bodyPr anchor="b">
            <a:normAutofit/>
          </a:bodyPr>
          <a:lstStyle>
            <a:lvl1pPr marL="0" inden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Content Placeholder 5">
            <a:extLst>
              <a:ext uri="{FF2B5EF4-FFF2-40B4-BE49-F238E27FC236}">
                <a16:creationId xmlns:a16="http://schemas.microsoft.com/office/drawing/2014/main" id="{4AAE69C6-BB37-BC70-8424-BC928D19C91A}"/>
              </a:ext>
            </a:extLst>
          </p:cNvPr>
          <p:cNvSpPr>
            <a:spLocks noGrp="1"/>
          </p:cNvSpPr>
          <p:nvPr>
            <p:ph sz="quarter" idx="14"/>
          </p:nvPr>
        </p:nvSpPr>
        <p:spPr>
          <a:xfrm>
            <a:off x="7909560" y="2629116"/>
            <a:ext cx="3200400" cy="3320861"/>
          </a:xfrm>
        </p:spPr>
        <p:txBody>
          <a:bodyPr>
            <a:normAutofit/>
          </a:bodyPr>
          <a:lstStyle>
            <a:lvl1pPr>
              <a:buClr>
                <a:srgbClr val="73292A"/>
              </a:buClr>
              <a:defRPr sz="1600"/>
            </a:lvl1pPr>
            <a:lvl2pPr>
              <a:buClr>
                <a:srgbClr val="73292A"/>
              </a:buClr>
              <a:defRPr sz="1400"/>
            </a:lvl2pPr>
            <a:lvl3pPr>
              <a:buClr>
                <a:srgbClr val="73292A"/>
              </a:buClr>
              <a:defRPr sz="1200"/>
            </a:lvl3pPr>
            <a:lvl4pPr>
              <a:buClr>
                <a:srgbClr val="73292A"/>
              </a:buClr>
              <a:defRPr sz="1100"/>
            </a:lvl4pPr>
            <a:lvl5pPr>
              <a:buClr>
                <a:srgbClr val="73292A"/>
              </a:buCl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1699083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6" name="Picture 5" descr="A picture containing fabric&#10;&#10;Description automatically generated">
            <a:extLst>
              <a:ext uri="{FF2B5EF4-FFF2-40B4-BE49-F238E27FC236}">
                <a16:creationId xmlns:a16="http://schemas.microsoft.com/office/drawing/2014/main" id="{E0606CB6-3E28-F128-51B5-3786D740489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667013" y="1162701"/>
            <a:ext cx="1562100" cy="4394200"/>
          </a:xfrm>
          <a:prstGeom prst="rect">
            <a:avLst/>
          </a:prstGeom>
        </p:spPr>
      </p:pic>
      <p:sp>
        <p:nvSpPr>
          <p:cNvPr id="18" name="Rectangle 17">
            <a:extLst>
              <a:ext uri="{FF2B5EF4-FFF2-40B4-BE49-F238E27FC236}">
                <a16:creationId xmlns:a16="http://schemas.microsoft.com/office/drawing/2014/main" id="{E64BBC1B-7DD9-DA00-15CC-B446DA472005}"/>
              </a:ext>
            </a:extLst>
          </p:cNvPr>
          <p:cNvSpPr/>
          <p:nvPr userDrawn="1"/>
        </p:nvSpPr>
        <p:spPr>
          <a:xfrm>
            <a:off x="0" y="0"/>
            <a:ext cx="6096000"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descr="A picture containing flower, plant&#10;&#10;Description automatically generated">
            <a:extLst>
              <a:ext uri="{FF2B5EF4-FFF2-40B4-BE49-F238E27FC236}">
                <a16:creationId xmlns:a16="http://schemas.microsoft.com/office/drawing/2014/main" id="{C88A03B2-8C41-A023-CB90-5F79A1F01AFF}"/>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777235" y="2476883"/>
            <a:ext cx="749300" cy="2755900"/>
          </a:xfrm>
          <a:prstGeom prst="rect">
            <a:avLst/>
          </a:prstGeom>
        </p:spPr>
      </p:pic>
      <p:pic>
        <p:nvPicPr>
          <p:cNvPr id="10" name="Picture 9" descr="A close-up of a flower&#10;&#10;Description automatically generated with low confidence">
            <a:extLst>
              <a:ext uri="{FF2B5EF4-FFF2-40B4-BE49-F238E27FC236}">
                <a16:creationId xmlns:a16="http://schemas.microsoft.com/office/drawing/2014/main" id="{9EA6110C-517A-C447-DB03-9A264F112FB0}"/>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2319809" y="1695833"/>
            <a:ext cx="1155700" cy="4318000"/>
          </a:xfrm>
          <a:prstGeom prst="rect">
            <a:avLst/>
          </a:prstGeom>
        </p:spPr>
      </p:pic>
      <p:pic>
        <p:nvPicPr>
          <p:cNvPr id="12" name="Picture 11" descr="A close-up of a flower&#10;&#10;Description automatically generated with low confidence">
            <a:extLst>
              <a:ext uri="{FF2B5EF4-FFF2-40B4-BE49-F238E27FC236}">
                <a16:creationId xmlns:a16="http://schemas.microsoft.com/office/drawing/2014/main" id="{DC4249CD-2B45-A435-5B21-CFA704213867}"/>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2366749" y="381916"/>
            <a:ext cx="1155700" cy="4318000"/>
          </a:xfrm>
          <a:prstGeom prst="rect">
            <a:avLst/>
          </a:prstGeom>
        </p:spPr>
      </p:pic>
      <p:sp>
        <p:nvSpPr>
          <p:cNvPr id="14" name="Rectangle 13">
            <a:extLst>
              <a:ext uri="{FF2B5EF4-FFF2-40B4-BE49-F238E27FC236}">
                <a16:creationId xmlns:a16="http://schemas.microsoft.com/office/drawing/2014/main" id="{7A7568A0-F819-551E-4780-20A651246990}"/>
              </a:ext>
            </a:extLst>
          </p:cNvPr>
          <p:cNvSpPr/>
          <p:nvPr userDrawn="1"/>
        </p:nvSpPr>
        <p:spPr>
          <a:xfrm>
            <a:off x="1024128" y="2162946"/>
            <a:ext cx="3794760" cy="253697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5711D903-56F9-B09B-0443-A76786804823}"/>
              </a:ext>
            </a:extLst>
          </p:cNvPr>
          <p:cNvSpPr/>
          <p:nvPr userDrawn="1"/>
        </p:nvSpPr>
        <p:spPr>
          <a:xfrm>
            <a:off x="1131655" y="2264499"/>
            <a:ext cx="3585549" cy="2335427"/>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9D91551-9B41-0ACF-0BE6-9D174E6957FD}"/>
              </a:ext>
            </a:extLst>
          </p:cNvPr>
          <p:cNvSpPr>
            <a:spLocks noGrp="1"/>
          </p:cNvSpPr>
          <p:nvPr>
            <p:ph type="title"/>
          </p:nvPr>
        </p:nvSpPr>
        <p:spPr>
          <a:xfrm>
            <a:off x="1472184" y="2889504"/>
            <a:ext cx="2852928" cy="1088136"/>
          </a:xfrm>
        </p:spPr>
        <p:txBody>
          <a:bodyPr/>
          <a:lstStyle>
            <a:lvl1pPr algn="ctr">
              <a:defRPr/>
            </a:lvl1pPr>
          </a:lstStyle>
          <a:p>
            <a:r>
              <a:rPr lang="en-US"/>
              <a:t>Click to edit Master title style</a:t>
            </a:r>
          </a:p>
        </p:txBody>
      </p:sp>
      <p:sp>
        <p:nvSpPr>
          <p:cNvPr id="19" name="Content Placeholder 2">
            <a:extLst>
              <a:ext uri="{FF2B5EF4-FFF2-40B4-BE49-F238E27FC236}">
                <a16:creationId xmlns:a16="http://schemas.microsoft.com/office/drawing/2014/main" id="{545D3FB1-678F-0A9A-CCB6-435CE57DA0F6}"/>
              </a:ext>
            </a:extLst>
          </p:cNvPr>
          <p:cNvSpPr>
            <a:spLocks noGrp="1"/>
          </p:cNvSpPr>
          <p:nvPr>
            <p:ph idx="1"/>
          </p:nvPr>
        </p:nvSpPr>
        <p:spPr>
          <a:xfrm>
            <a:off x="8211312" y="2011680"/>
            <a:ext cx="2999232" cy="2843784"/>
          </a:xfrm>
        </p:spPr>
        <p:txBody>
          <a:bodyPr anchor="ctr">
            <a:normAutofit/>
          </a:bodyPr>
          <a:lstStyle>
            <a:lvl1pPr marL="0" indent="0" algn="l">
              <a:lnSpc>
                <a:spcPct val="150000"/>
              </a:lnSpc>
              <a:buNone/>
              <a:defRPr sz="2400">
                <a:latin typeface="Gill Sans Nova Light" panose="020F0302020204030204" pitchFamily="34" charset="0"/>
                <a:cs typeface="Gill Sans Nova Light" panose="020F0302020204030204" pitchFamily="34" charset="0"/>
              </a:defRPr>
            </a:lvl1pPr>
            <a:lvl2pPr algn="l">
              <a:lnSpc>
                <a:spcPct val="150000"/>
              </a:lnSpc>
              <a:defRPr sz="2000">
                <a:latin typeface="Gill Sans Nova Light" panose="020F0302020204030204" pitchFamily="34" charset="0"/>
                <a:cs typeface="Gill Sans Nova Light" panose="020F0302020204030204" pitchFamily="34" charset="0"/>
              </a:defRPr>
            </a:lvl2pPr>
            <a:lvl3pPr algn="ctr">
              <a:defRPr sz="1600">
                <a:latin typeface="Gill Sans Nova Light" panose="020F0302020204030204" pitchFamily="34" charset="0"/>
                <a:cs typeface="Gill Sans Nova Light" panose="020F0302020204030204" pitchFamily="34" charset="0"/>
              </a:defRPr>
            </a:lvl3pPr>
            <a:lvl4pPr algn="ctr">
              <a:defRPr sz="1400">
                <a:latin typeface="Gill Sans Nova Light" panose="020F0302020204030204" pitchFamily="34" charset="0"/>
                <a:cs typeface="Gill Sans Nova Light" panose="020F0302020204030204" pitchFamily="34" charset="0"/>
              </a:defRPr>
            </a:lvl4pPr>
            <a:lvl5pPr algn="ctr">
              <a:defRPr sz="1400">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p:txBody>
      </p:sp>
    </p:spTree>
    <p:extLst>
      <p:ext uri="{BB962C8B-B14F-4D97-AF65-F5344CB8AC3E}">
        <p14:creationId xmlns:p14="http://schemas.microsoft.com/office/powerpoint/2010/main" val="34824669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D362110-9E75-C1E6-F3D3-769A27CB658B}"/>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80E61109-4A99-6337-9E7D-6AE0370E2A33}"/>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picture containing mollusk, insect&#10;&#10;Description automatically generated">
            <a:extLst>
              <a:ext uri="{FF2B5EF4-FFF2-40B4-BE49-F238E27FC236}">
                <a16:creationId xmlns:a16="http://schemas.microsoft.com/office/drawing/2014/main" id="{13B4663F-72DF-CD37-DE9D-C35DFB37E8B3}"/>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12" name="Title 1">
            <a:extLst>
              <a:ext uri="{FF2B5EF4-FFF2-40B4-BE49-F238E27FC236}">
                <a16:creationId xmlns:a16="http://schemas.microsoft.com/office/drawing/2014/main" id="{C48BE494-2D3C-A618-4422-6EA9496986DA}"/>
              </a:ext>
            </a:extLst>
          </p:cNvPr>
          <p:cNvSpPr>
            <a:spLocks noGrp="1"/>
          </p:cNvSpPr>
          <p:nvPr>
            <p:ph type="title"/>
          </p:nvPr>
        </p:nvSpPr>
        <p:spPr>
          <a:xfrm>
            <a:off x="381000" y="381000"/>
            <a:ext cx="11430000" cy="1325563"/>
          </a:xfrm>
        </p:spPr>
        <p:txBody>
          <a:bodyPr/>
          <a:lstStyle>
            <a:lvl1pPr algn="ctr">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6069ADF-8CD9-4E77-BB8D-70D8824C5AE3}"/>
              </a:ext>
            </a:extLst>
          </p:cNvPr>
          <p:cNvSpPr>
            <a:spLocks noGrp="1"/>
          </p:cNvSpPr>
          <p:nvPr>
            <p:ph sz="half" idx="1"/>
          </p:nvPr>
        </p:nvSpPr>
        <p:spPr>
          <a:xfrm>
            <a:off x="838200" y="2628461"/>
            <a:ext cx="5181600" cy="35485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75F077D-E901-4AA9-B062-1C37FF407BFD}"/>
              </a:ext>
            </a:extLst>
          </p:cNvPr>
          <p:cNvSpPr>
            <a:spLocks noGrp="1"/>
          </p:cNvSpPr>
          <p:nvPr>
            <p:ph sz="half" idx="2"/>
          </p:nvPr>
        </p:nvSpPr>
        <p:spPr>
          <a:xfrm>
            <a:off x="6172200" y="2628461"/>
            <a:ext cx="5181600" cy="35485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C119B248-9F11-0A11-E6AF-776D371E14A3}"/>
              </a:ext>
            </a:extLst>
          </p:cNvPr>
          <p:cNvSpPr>
            <a:spLocks noGrp="1"/>
          </p:cNvSpPr>
          <p:nvPr>
            <p:ph type="ftr" sz="quarter" idx="10"/>
          </p:nvPr>
        </p:nvSpPr>
        <p:spPr/>
        <p:txBody>
          <a:bodyPr/>
          <a:lstStyle/>
          <a:p>
            <a:r>
              <a:rPr lang="en-US"/>
              <a:t>Presentation title</a:t>
            </a:r>
            <a:endParaRPr lang="en-US" dirty="0"/>
          </a:p>
        </p:txBody>
      </p:sp>
      <p:sp>
        <p:nvSpPr>
          <p:cNvPr id="8" name="Slide Number Placeholder 7">
            <a:extLst>
              <a:ext uri="{FF2B5EF4-FFF2-40B4-BE49-F238E27FC236}">
                <a16:creationId xmlns:a16="http://schemas.microsoft.com/office/drawing/2014/main" id="{85EFD48A-F270-E4EE-7C35-F4304F3DDF35}"/>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0106943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A7DEB86-4C56-EB31-FEEE-EC8AA99FB456}"/>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F3C19EDA-96E7-C255-DFF9-F36A187EBACD}"/>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descr="A picture containing mollusk, insect&#10;&#10;Description automatically generated">
            <a:extLst>
              <a:ext uri="{FF2B5EF4-FFF2-40B4-BE49-F238E27FC236}">
                <a16:creationId xmlns:a16="http://schemas.microsoft.com/office/drawing/2014/main" id="{FAD938FE-3B63-4832-B610-64346C069FA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8" name="Title 1">
            <a:extLst>
              <a:ext uri="{FF2B5EF4-FFF2-40B4-BE49-F238E27FC236}">
                <a16:creationId xmlns:a16="http://schemas.microsoft.com/office/drawing/2014/main" id="{5B38128B-385C-B928-A4A8-BD98929D3DD4}"/>
              </a:ext>
            </a:extLst>
          </p:cNvPr>
          <p:cNvSpPr>
            <a:spLocks noGrp="1"/>
          </p:cNvSpPr>
          <p:nvPr>
            <p:ph type="title"/>
          </p:nvPr>
        </p:nvSpPr>
        <p:spPr>
          <a:xfrm>
            <a:off x="381000" y="381000"/>
            <a:ext cx="11430000" cy="1325563"/>
          </a:xfrm>
        </p:spPr>
        <p:txBody>
          <a:bodyPr/>
          <a:lstStyle>
            <a:lvl1pPr algn="ctr">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14769475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tx2"/>
        </a:solid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7AC6CA6E-C1AB-4B24-80C7-A4B12640BE6F}"/>
              </a:ext>
            </a:extLst>
          </p:cNvPr>
          <p:cNvSpPr>
            <a:spLocks noGrp="1"/>
          </p:cNvSpPr>
          <p:nvPr>
            <p:ph type="ftr" sz="quarter" idx="11"/>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4F5EFB41-7AD3-4519-95E7-416BFA1AECAB}"/>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28751072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BD6A3-F987-4FCC-A6EF-2EF0D33C088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C3F06A0-63CE-4272-B90E-4F20296BFBE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467220-06E3-427A-B4D3-9B0030E09DB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a:extLst>
              <a:ext uri="{FF2B5EF4-FFF2-40B4-BE49-F238E27FC236}">
                <a16:creationId xmlns:a16="http://schemas.microsoft.com/office/drawing/2014/main" id="{F5AEF53B-C85C-47DB-ADE4-C1D9FA682945}"/>
              </a:ext>
            </a:extLst>
          </p:cNvPr>
          <p:cNvSpPr>
            <a:spLocks noGrp="1"/>
          </p:cNvSpPr>
          <p:nvPr>
            <p:ph type="ftr" sz="quarter" idx="11"/>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DFD4FD38-14E5-4C36-B948-8BF3F794ED8C}"/>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7992005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08F2A-1C19-4116-80DF-E24EDDF283F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8A489A7-7CA6-4CC9-B634-FCB2E102C6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7DF5F80D-1DB9-4E0A-8F68-924FC1C9C3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a:extLst>
              <a:ext uri="{FF2B5EF4-FFF2-40B4-BE49-F238E27FC236}">
                <a16:creationId xmlns:a16="http://schemas.microsoft.com/office/drawing/2014/main" id="{08DA4DA3-10C7-48A6-9B15-38222B8CAD42}"/>
              </a:ext>
            </a:extLst>
          </p:cNvPr>
          <p:cNvSpPr>
            <a:spLocks noGrp="1"/>
          </p:cNvSpPr>
          <p:nvPr>
            <p:ph type="ftr" sz="quarter" idx="11"/>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E584E7EE-5B3B-427E-9807-020AEF8C7662}"/>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43516598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cSld name="3_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9512873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cSld name="3_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2/1/2025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85809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381000"/>
            <a:ext cx="114300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1825625"/>
            <a:ext cx="114300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228600" y="6356350"/>
            <a:ext cx="4114800" cy="365125"/>
          </a:xfrm>
          <a:prstGeom prst="rect">
            <a:avLst/>
          </a:prstGeom>
        </p:spPr>
        <p:txBody>
          <a:bodyPr vert="horz" lIns="91440" tIns="45720" rIns="91440" bIns="45720" rtlCol="0" anchor="ctr"/>
          <a:lstStyle>
            <a:lvl1pPr algn="l">
              <a:defRPr sz="1200">
                <a:solidFill>
                  <a:schemeClr val="tx1"/>
                </a:solidFill>
                <a:latin typeface="Gill Sans Nova Light" panose="020F0302020204030204" pitchFamily="34" charset="0"/>
                <a:cs typeface="Gill Sans Nova Light" panose="020F0302020204030204" pitchFamily="34" charset="0"/>
              </a:defRPr>
            </a:lvl1pPr>
          </a:lstStyle>
          <a:p>
            <a:r>
              <a:rPr lang="en-US"/>
              <a:t>Presentation title</a:t>
            </a:r>
            <a:endParaRPr lang="en-US" dirty="0"/>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9208008" y="6356350"/>
            <a:ext cx="2743200" cy="365125"/>
          </a:xfrm>
          <a:prstGeom prst="rect">
            <a:avLst/>
          </a:prstGeom>
        </p:spPr>
        <p:txBody>
          <a:bodyPr vert="horz" lIns="91440" tIns="45720" rIns="91440" bIns="45720" rtlCol="0" anchor="ctr"/>
          <a:lstStyle>
            <a:lvl1pPr algn="r">
              <a:defRPr sz="1200">
                <a:solidFill>
                  <a:schemeClr val="tx1"/>
                </a:solidFill>
                <a:latin typeface="Gill Sans Nova Light" panose="020F0302020204030204" pitchFamily="34" charset="0"/>
                <a:cs typeface="Gill Sans Nova Light" panose="020F0302020204030204" pitchFamily="34" charset="0"/>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68" r:id="rId2"/>
    <p:sldLayoutId id="2147483659" r:id="rId3"/>
    <p:sldLayoutId id="2147483651" r:id="rId4"/>
    <p:sldLayoutId id="2147483650" r:id="rId5"/>
    <p:sldLayoutId id="2147483663" r:id="rId6"/>
    <p:sldLayoutId id="2147483665" r:id="rId7"/>
    <p:sldLayoutId id="2147483660" r:id="rId8"/>
    <p:sldLayoutId id="2147483661" r:id="rId9"/>
    <p:sldLayoutId id="2147483662" r:id="rId10"/>
    <p:sldLayoutId id="2147483666" r:id="rId11"/>
    <p:sldLayoutId id="2147483653" r:id="rId12"/>
    <p:sldLayoutId id="2147483664" r:id="rId13"/>
    <p:sldLayoutId id="2147483667" r:id="rId14"/>
    <p:sldLayoutId id="2147483652" r:id="rId15"/>
    <p:sldLayoutId id="2147483654" r:id="rId16"/>
    <p:sldLayoutId id="2147483655" r:id="rId17"/>
    <p:sldLayoutId id="2147483656" r:id="rId18"/>
    <p:sldLayoutId id="2147483657" r:id="rId19"/>
    <p:sldLayoutId id="2147483669" r:id="rId20"/>
    <p:sldLayoutId id="2147483670" r:id="rId21"/>
  </p:sldLayoutIdLst>
  <p:hf hdr="0" dt="0"/>
  <p:txStyles>
    <p:titleStyle>
      <a:lvl1pPr algn="l" defTabSz="914400" rtl="0" eaLnBrk="1" latinLnBrk="0" hangingPunct="1">
        <a:lnSpc>
          <a:spcPct val="90000"/>
        </a:lnSpc>
        <a:spcBef>
          <a:spcPct val="0"/>
        </a:spcBef>
        <a:buNone/>
        <a:defRPr sz="4400" kern="1200">
          <a:solidFill>
            <a:schemeClr val="accent3"/>
          </a:solidFill>
          <a:latin typeface="+mj-lt"/>
          <a:ea typeface="+mj-ea"/>
          <a:cs typeface="+mj-cs"/>
        </a:defRPr>
      </a:lvl1pPr>
    </p:titleStyle>
    <p:bodyStyle>
      <a:lvl1pPr marL="228600" indent="-228600" algn="l" defTabSz="914400" rtl="0" eaLnBrk="1" latinLnBrk="0" hangingPunct="1">
        <a:lnSpc>
          <a:spcPct val="90000"/>
        </a:lnSpc>
        <a:spcBef>
          <a:spcPts val="1000"/>
        </a:spcBef>
        <a:buClr>
          <a:srgbClr val="73292A"/>
        </a:buClr>
        <a:buFont typeface="Arial" panose="020B0604020202020204" pitchFamily="34" charset="0"/>
        <a:buChar char="•"/>
        <a:defRPr sz="2800" kern="1200">
          <a:solidFill>
            <a:schemeClr val="accent3"/>
          </a:solidFill>
          <a:latin typeface="+mn-lt"/>
          <a:ea typeface="+mn-ea"/>
          <a:cs typeface="+mn-cs"/>
        </a:defRPr>
      </a:lvl1pPr>
      <a:lvl2pPr marL="685800" indent="-228600" algn="l" defTabSz="914400" rtl="0" eaLnBrk="1" latinLnBrk="0" hangingPunct="1">
        <a:lnSpc>
          <a:spcPct val="90000"/>
        </a:lnSpc>
        <a:spcBef>
          <a:spcPts val="500"/>
        </a:spcBef>
        <a:buClr>
          <a:srgbClr val="73292A"/>
        </a:buClr>
        <a:buFont typeface="Arial" panose="020B0604020202020204" pitchFamily="34" charset="0"/>
        <a:buChar char="•"/>
        <a:defRPr sz="2400" kern="1200">
          <a:solidFill>
            <a:schemeClr val="accent3"/>
          </a:solidFill>
          <a:latin typeface="+mn-lt"/>
          <a:ea typeface="+mn-ea"/>
          <a:cs typeface="+mn-cs"/>
        </a:defRPr>
      </a:lvl2pPr>
      <a:lvl3pPr marL="1143000" indent="-228600" algn="l" defTabSz="914400" rtl="0" eaLnBrk="1" latinLnBrk="0" hangingPunct="1">
        <a:lnSpc>
          <a:spcPct val="90000"/>
        </a:lnSpc>
        <a:spcBef>
          <a:spcPts val="500"/>
        </a:spcBef>
        <a:buClr>
          <a:srgbClr val="73292A"/>
        </a:buClr>
        <a:buFont typeface="Arial" panose="020B0604020202020204" pitchFamily="34" charset="0"/>
        <a:buChar char="•"/>
        <a:defRPr sz="2000" kern="1200">
          <a:solidFill>
            <a:schemeClr val="accent3"/>
          </a:solidFill>
          <a:latin typeface="+mn-lt"/>
          <a:ea typeface="+mn-ea"/>
          <a:cs typeface="+mn-cs"/>
        </a:defRPr>
      </a:lvl3pPr>
      <a:lvl4pPr marL="1600200" indent="-228600" algn="l" defTabSz="914400" rtl="0" eaLnBrk="1" latinLnBrk="0" hangingPunct="1">
        <a:lnSpc>
          <a:spcPct val="90000"/>
        </a:lnSpc>
        <a:spcBef>
          <a:spcPts val="500"/>
        </a:spcBef>
        <a:buClr>
          <a:srgbClr val="73292A"/>
        </a:buClr>
        <a:buFont typeface="Arial" panose="020B0604020202020204" pitchFamily="34" charset="0"/>
        <a:buChar char="•"/>
        <a:defRPr sz="1800" kern="1200">
          <a:solidFill>
            <a:schemeClr val="accent3"/>
          </a:solidFill>
          <a:latin typeface="+mn-lt"/>
          <a:ea typeface="+mn-ea"/>
          <a:cs typeface="+mn-cs"/>
        </a:defRPr>
      </a:lvl4pPr>
      <a:lvl5pPr marL="2057400" indent="-228600" algn="l" defTabSz="914400" rtl="0" eaLnBrk="1" latinLnBrk="0" hangingPunct="1">
        <a:lnSpc>
          <a:spcPct val="90000"/>
        </a:lnSpc>
        <a:spcBef>
          <a:spcPts val="500"/>
        </a:spcBef>
        <a:buClr>
          <a:srgbClr val="73292A"/>
        </a:buClr>
        <a:buFont typeface="Arial" panose="020B0604020202020204" pitchFamily="34" charset="0"/>
        <a:buChar char="•"/>
        <a:defRPr sz="1800" kern="1200">
          <a:solidFill>
            <a:schemeClr val="accent3"/>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0.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0.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0.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0.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0.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0.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0.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0.xml"/></Relationships>
</file>

<file path=ppt/slides/_rels/slide14.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9.xml"/><Relationship Id="rId1" Type="http://schemas.openxmlformats.org/officeDocument/2006/relationships/slideLayout" Target="../slideLayouts/slideLayout5.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 Id="rId9" Type="http://schemas.openxmlformats.org/officeDocument/2006/relationships/image" Target="../media/image19.svg"/></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5.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0.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0.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0.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0.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0.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0.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8.xml.rels><?xml version="1.0" encoding="UTF-8" standalone="yes"?>
<Relationships xmlns="http://schemas.openxmlformats.org/package/2006/relationships"><Relationship Id="rId3" Type="http://schemas.openxmlformats.org/officeDocument/2006/relationships/hyperlink" Target="https://www.flickr.com/photos/uk_parliament/50022255862/" TargetMode="External"/><Relationship Id="rId2" Type="http://schemas.openxmlformats.org/officeDocument/2006/relationships/image" Target="../media/image20.jpg"/><Relationship Id="rId1" Type="http://schemas.openxmlformats.org/officeDocument/2006/relationships/slideLayout" Target="../slideLayouts/slideLayout20.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0.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0.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0.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0.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0.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0.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0.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0.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0.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0.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0.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0.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6.xml.rels><?xml version="1.0" encoding="UTF-8" standalone="yes"?>
<Relationships xmlns="http://schemas.openxmlformats.org/package/2006/relationships"><Relationship Id="rId8" Type="http://schemas.openxmlformats.org/officeDocument/2006/relationships/diagramData" Target="../diagrams/data7.xml"/><Relationship Id="rId3" Type="http://schemas.openxmlformats.org/officeDocument/2006/relationships/diagramData" Target="../diagrams/data6.xml"/><Relationship Id="rId7" Type="http://schemas.microsoft.com/office/2007/relationships/diagramDrawing" Target="../diagrams/drawing6.xml"/><Relationship Id="rId12" Type="http://schemas.microsoft.com/office/2007/relationships/diagramDrawing" Target="../diagrams/drawing7.xml"/><Relationship Id="rId2" Type="http://schemas.openxmlformats.org/officeDocument/2006/relationships/notesSlide" Target="../notesSlides/notesSlide28.xml"/><Relationship Id="rId1" Type="http://schemas.openxmlformats.org/officeDocument/2006/relationships/slideLayout" Target="../slideLayouts/slideLayout17.xml"/><Relationship Id="rId6" Type="http://schemas.openxmlformats.org/officeDocument/2006/relationships/diagramColors" Target="../diagrams/colors6.xml"/><Relationship Id="rId11" Type="http://schemas.openxmlformats.org/officeDocument/2006/relationships/diagramColors" Target="../diagrams/colors7.xml"/><Relationship Id="rId5" Type="http://schemas.openxmlformats.org/officeDocument/2006/relationships/diagramQuickStyle" Target="../diagrams/quickStyle6.xml"/><Relationship Id="rId10" Type="http://schemas.openxmlformats.org/officeDocument/2006/relationships/diagramQuickStyle" Target="../diagrams/quickStyle7.xml"/><Relationship Id="rId4" Type="http://schemas.openxmlformats.org/officeDocument/2006/relationships/diagramLayout" Target="../diagrams/layout6.xml"/><Relationship Id="rId9" Type="http://schemas.openxmlformats.org/officeDocument/2006/relationships/diagramLayout" Target="../diagrams/layout7.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0.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0.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0.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0.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1.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72.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0.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24180B-35BA-C28E-820F-59C84FBDD99A}"/>
              </a:ext>
            </a:extLst>
          </p:cNvPr>
          <p:cNvSpPr>
            <a:spLocks noGrp="1"/>
          </p:cNvSpPr>
          <p:nvPr>
            <p:ph type="ctrTitle"/>
          </p:nvPr>
        </p:nvSpPr>
        <p:spPr>
          <a:xfrm>
            <a:off x="2665439" y="3280144"/>
            <a:ext cx="6693408" cy="1088136"/>
          </a:xfrm>
        </p:spPr>
        <p:txBody>
          <a:bodyPr/>
          <a:lstStyle/>
          <a:p>
            <a:r>
              <a:rPr lang="en-US" sz="4000" b="1" i="1" u="sng" dirty="0"/>
              <a:t>Parliament ,Government ,Judiciary</a:t>
            </a:r>
            <a:br>
              <a:rPr lang="en-US" sz="4400" b="1" i="1" u="sng" dirty="0"/>
            </a:br>
            <a:endParaRPr lang="en-US" sz="4400" b="1" i="1" u="sng" dirty="0"/>
          </a:p>
        </p:txBody>
      </p:sp>
      <p:sp>
        <p:nvSpPr>
          <p:cNvPr id="3" name="Subtitle 2">
            <a:extLst>
              <a:ext uri="{FF2B5EF4-FFF2-40B4-BE49-F238E27FC236}">
                <a16:creationId xmlns:a16="http://schemas.microsoft.com/office/drawing/2014/main" id="{626260E8-21BF-1371-4767-5E86248A7A7B}"/>
              </a:ext>
            </a:extLst>
          </p:cNvPr>
          <p:cNvSpPr>
            <a:spLocks noGrp="1"/>
          </p:cNvSpPr>
          <p:nvPr>
            <p:ph type="subTitle" idx="1"/>
          </p:nvPr>
        </p:nvSpPr>
        <p:spPr>
          <a:xfrm>
            <a:off x="4682648" y="4625599"/>
            <a:ext cx="2999232" cy="438912"/>
          </a:xfrm>
        </p:spPr>
        <p:txBody>
          <a:bodyPr/>
          <a:lstStyle/>
          <a:p>
            <a:r>
              <a:rPr lang="en-US" dirty="0"/>
              <a:t>By Zita Draper ​</a:t>
            </a:r>
          </a:p>
        </p:txBody>
      </p:sp>
    </p:spTree>
    <p:extLst>
      <p:ext uri="{BB962C8B-B14F-4D97-AF65-F5344CB8AC3E}">
        <p14:creationId xmlns:p14="http://schemas.microsoft.com/office/powerpoint/2010/main" val="3177180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7090AC0D-F624-B281-1AB5-687E5F6B3291}"/>
              </a:ext>
            </a:extLst>
          </p:cNvPr>
          <p:cNvSpPr>
            <a:spLocks noGrp="1"/>
          </p:cNvSpPr>
          <p:nvPr>
            <p:ph type="body" sz="quarter" idx="13"/>
          </p:nvPr>
        </p:nvSpPr>
        <p:spPr/>
        <p:txBody>
          <a:bodyPr/>
          <a:lstStyle/>
          <a:p>
            <a:r>
              <a:rPr lang="en-US" dirty="0"/>
              <a:t>C</a:t>
            </a:r>
          </a:p>
        </p:txBody>
      </p:sp>
      <p:pic>
        <p:nvPicPr>
          <p:cNvPr id="10" name="Picture 9" descr="Floral leaf accent">
            <a:extLst>
              <a:ext uri="{FF2B5EF4-FFF2-40B4-BE49-F238E27FC236}">
                <a16:creationId xmlns:a16="http://schemas.microsoft.com/office/drawing/2014/main" id="{08A3395B-5659-47E4-8F54-71340961FF2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941633" flipH="1">
            <a:off x="1654192" y="3058939"/>
            <a:ext cx="1243661" cy="790090"/>
          </a:xfrm>
          <a:prstGeom prst="rect">
            <a:avLst/>
          </a:prstGeom>
        </p:spPr>
      </p:pic>
      <p:pic>
        <p:nvPicPr>
          <p:cNvPr id="1929" name="Picture 1928" descr="Floral leaf accent">
            <a:extLst>
              <a:ext uri="{FF2B5EF4-FFF2-40B4-BE49-F238E27FC236}">
                <a16:creationId xmlns:a16="http://schemas.microsoft.com/office/drawing/2014/main" id="{CF8E7A1B-4724-55CB-6FAD-D8E7562935E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937260" y="2304288"/>
            <a:ext cx="1791038" cy="2033695"/>
          </a:xfrm>
          <a:prstGeom prst="rect">
            <a:avLst/>
          </a:prstGeom>
        </p:spPr>
      </p:pic>
      <p:sp>
        <p:nvSpPr>
          <p:cNvPr id="3" name="Content Placeholder 2">
            <a:extLst>
              <a:ext uri="{FF2B5EF4-FFF2-40B4-BE49-F238E27FC236}">
                <a16:creationId xmlns:a16="http://schemas.microsoft.com/office/drawing/2014/main" id="{22788C46-D0BC-4307-AE55-7601A139E7CB}"/>
              </a:ext>
            </a:extLst>
          </p:cNvPr>
          <p:cNvSpPr>
            <a:spLocks noGrp="1"/>
          </p:cNvSpPr>
          <p:nvPr>
            <p:ph sz="quarter" idx="4"/>
          </p:nvPr>
        </p:nvSpPr>
        <p:spPr>
          <a:xfrm>
            <a:off x="7689299" y="1394460"/>
            <a:ext cx="3749040" cy="4306824"/>
          </a:xfrm>
        </p:spPr>
        <p:txBody>
          <a:bodyPr vert="horz" lIns="91440" tIns="45720" rIns="91440" bIns="45720" rtlCol="0" anchor="t">
            <a:normAutofit fontScale="92500" lnSpcReduction="10000"/>
          </a:bodyPr>
          <a:lstStyle/>
          <a:p>
            <a:pPr marL="342900" indent="-342900">
              <a:lnSpc>
                <a:spcPct val="150000"/>
              </a:lnSpc>
              <a:buFontTx/>
              <a:buChar char="-"/>
            </a:pPr>
            <a:r>
              <a:rPr lang="en-US" dirty="0">
                <a:latin typeface="Gill Sans Nova Light" panose="020B0302020104020203" pitchFamily="34" charset="0"/>
                <a:cs typeface="Gill Sans Light" panose="020B0302020104020203" pitchFamily="34" charset="-79"/>
              </a:rPr>
              <a:t>Aims and Learning Objectives</a:t>
            </a:r>
          </a:p>
          <a:p>
            <a:pPr marL="342900" indent="-342900">
              <a:lnSpc>
                <a:spcPct val="150000"/>
              </a:lnSpc>
              <a:buFontTx/>
              <a:buChar char="-"/>
            </a:pPr>
            <a:r>
              <a:rPr lang="en-US" dirty="0">
                <a:latin typeface="Gill Sans Nova Light" panose="020B0302020104020203" pitchFamily="34" charset="0"/>
                <a:cs typeface="Gill Sans Light" panose="020B0302020104020203" pitchFamily="34" charset="-79"/>
              </a:rPr>
              <a:t>Parliament. </a:t>
            </a:r>
            <a:endParaRPr lang="en-US" sz="2400" dirty="0">
              <a:solidFill>
                <a:schemeClr val="accent3"/>
              </a:solidFill>
              <a:latin typeface="Gill Sans Nova Light" panose="020B0302020104020203" pitchFamily="34" charset="0"/>
              <a:cs typeface="Gill Sans Light" panose="020B0302020104020203" pitchFamily="34" charset="-79"/>
            </a:endParaRPr>
          </a:p>
          <a:p>
            <a:pPr marL="342900" indent="-342900">
              <a:lnSpc>
                <a:spcPct val="150000"/>
              </a:lnSpc>
              <a:buFontTx/>
              <a:buChar char="-"/>
            </a:pPr>
            <a:r>
              <a:rPr lang="en-US" dirty="0">
                <a:latin typeface="Gill Sans Nova Light" panose="020B0302020104020203" pitchFamily="34" charset="0"/>
                <a:cs typeface="Gill Sans Light" panose="020B0302020104020203" pitchFamily="34" charset="-79"/>
              </a:rPr>
              <a:t>Government </a:t>
            </a:r>
          </a:p>
          <a:p>
            <a:pPr marL="342900" indent="-342900">
              <a:lnSpc>
                <a:spcPct val="150000"/>
              </a:lnSpc>
              <a:buFontTx/>
              <a:buChar char="-"/>
            </a:pPr>
            <a:r>
              <a:rPr lang="en-US" sz="2400" dirty="0">
                <a:solidFill>
                  <a:schemeClr val="accent3"/>
                </a:solidFill>
                <a:latin typeface="Gill Sans Nova Light" panose="020B0302020104020203" pitchFamily="34" charset="0"/>
                <a:cs typeface="Gill Sans Light" panose="020B0302020104020203" pitchFamily="34" charset="-79"/>
              </a:rPr>
              <a:t>Judiciary.</a:t>
            </a:r>
          </a:p>
          <a:p>
            <a:pPr marL="342900" indent="-342900">
              <a:lnSpc>
                <a:spcPct val="150000"/>
              </a:lnSpc>
              <a:buFontTx/>
              <a:buChar char="-"/>
            </a:pPr>
            <a:r>
              <a:rPr lang="en-US" sz="2400" dirty="0">
                <a:solidFill>
                  <a:schemeClr val="accent3"/>
                </a:solidFill>
                <a:latin typeface="Gill Sans Nova Light" panose="020B0302020104020203" pitchFamily="34" charset="0"/>
                <a:cs typeface="Gill Sans Light" panose="020B0302020104020203" pitchFamily="34" charset="-79"/>
              </a:rPr>
              <a:t>Activities</a:t>
            </a:r>
          </a:p>
          <a:p>
            <a:pPr marL="342900" indent="-342900">
              <a:lnSpc>
                <a:spcPct val="150000"/>
              </a:lnSpc>
              <a:buFontTx/>
              <a:buChar char="-"/>
            </a:pPr>
            <a:r>
              <a:rPr lang="en-US" dirty="0">
                <a:latin typeface="Gill Sans Nova Light" panose="020B0302020104020203" pitchFamily="34" charset="0"/>
                <a:cs typeface="Gill Sans Light" panose="020B0302020104020203" pitchFamily="34" charset="-79"/>
              </a:rPr>
              <a:t>Summary</a:t>
            </a:r>
          </a:p>
          <a:p>
            <a:pPr marL="342900" indent="-342900">
              <a:lnSpc>
                <a:spcPct val="150000"/>
              </a:lnSpc>
              <a:buFontTx/>
              <a:buChar char="-"/>
            </a:pPr>
            <a:r>
              <a:rPr lang="en-US" sz="2400" dirty="0">
                <a:solidFill>
                  <a:schemeClr val="accent3"/>
                </a:solidFill>
                <a:latin typeface="Gill Sans Nova Light" panose="020B0302020104020203" pitchFamily="34" charset="0"/>
                <a:cs typeface="Gill Sans Light" panose="020B0302020104020203" pitchFamily="34" charset="-79"/>
              </a:rPr>
              <a:t>Thank you, any questions?</a:t>
            </a:r>
          </a:p>
          <a:p>
            <a:endParaRPr lang="en-US" dirty="0">
              <a:solidFill>
                <a:schemeClr val="accent3"/>
              </a:solidFill>
              <a:latin typeface="Gill Sans Nova Light" panose="020B0302020104020203" pitchFamily="34" charset="0"/>
              <a:cs typeface="Calibri"/>
            </a:endParaRPr>
          </a:p>
        </p:txBody>
      </p:sp>
      <p:sp>
        <p:nvSpPr>
          <p:cNvPr id="6" name="Slide Number Placeholder 5">
            <a:extLst>
              <a:ext uri="{FF2B5EF4-FFF2-40B4-BE49-F238E27FC236}">
                <a16:creationId xmlns:a16="http://schemas.microsoft.com/office/drawing/2014/main" id="{662884A3-BD82-0FC6-A582-54DD17DBCB4A}"/>
              </a:ext>
            </a:extLst>
          </p:cNvPr>
          <p:cNvSpPr>
            <a:spLocks noGrp="1"/>
          </p:cNvSpPr>
          <p:nvPr>
            <p:ph type="sldNum" sz="quarter" idx="12"/>
          </p:nvPr>
        </p:nvSpPr>
        <p:spPr/>
        <p:txBody>
          <a:bodyPr/>
          <a:lstStyle/>
          <a:p>
            <a:fld id="{294A09A9-5501-47C1-A89A-A340965A2BE2}" type="slidenum">
              <a:rPr lang="en-US" smtClean="0"/>
              <a:t>2</a:t>
            </a:fld>
            <a:endParaRPr lang="en-US" dirty="0"/>
          </a:p>
        </p:txBody>
      </p:sp>
    </p:spTree>
    <p:extLst>
      <p:ext uri="{BB962C8B-B14F-4D97-AF65-F5344CB8AC3E}">
        <p14:creationId xmlns:p14="http://schemas.microsoft.com/office/powerpoint/2010/main" val="18595278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D96D6EA-8285-F435-43E6-42ECA80DC7EA}"/>
              </a:ext>
            </a:extLst>
          </p:cNvPr>
          <p:cNvSpPr>
            <a:spLocks noGrp="1"/>
          </p:cNvSpPr>
          <p:nvPr>
            <p:ph type="sldNum" sz="quarter" idx="12"/>
          </p:nvPr>
        </p:nvSpPr>
        <p:spPr/>
        <p:txBody>
          <a:bodyPr/>
          <a:lstStyle/>
          <a:p>
            <a:fld id="{294A09A9-5501-47C1-A89A-A340965A2BE2}" type="slidenum">
              <a:rPr lang="en-US" smtClean="0"/>
              <a:t>3</a:t>
            </a:fld>
            <a:endParaRPr lang="en-US" dirty="0"/>
          </a:p>
        </p:txBody>
      </p:sp>
      <p:sp>
        <p:nvSpPr>
          <p:cNvPr id="5" name="Content Placeholder 4">
            <a:extLst>
              <a:ext uri="{FF2B5EF4-FFF2-40B4-BE49-F238E27FC236}">
                <a16:creationId xmlns:a16="http://schemas.microsoft.com/office/drawing/2014/main" id="{425E39CD-001C-6A4E-D5FC-58D1DB60991F}"/>
              </a:ext>
            </a:extLst>
          </p:cNvPr>
          <p:cNvSpPr>
            <a:spLocks noGrp="1"/>
          </p:cNvSpPr>
          <p:nvPr>
            <p:ph sz="quarter" idx="4"/>
          </p:nvPr>
        </p:nvSpPr>
        <p:spPr>
          <a:xfrm>
            <a:off x="7125706" y="1362456"/>
            <a:ext cx="3749040" cy="4306824"/>
          </a:xfrm>
        </p:spPr>
        <p:txBody>
          <a:bodyPr>
            <a:normAutofit fontScale="92500" lnSpcReduction="10000"/>
          </a:bodyPr>
          <a:lstStyle/>
          <a:p>
            <a:pPr marL="342900" indent="-342900">
              <a:buFontTx/>
              <a:buChar char="-"/>
            </a:pPr>
            <a:r>
              <a:rPr lang="en-GB" dirty="0"/>
              <a:t>The aim of today’s sessions is to build on the discuss from last week. </a:t>
            </a:r>
          </a:p>
          <a:p>
            <a:pPr marL="342900" indent="-342900">
              <a:buFontTx/>
              <a:buChar char="-"/>
            </a:pPr>
            <a:endParaRPr lang="en-GB" dirty="0"/>
          </a:p>
          <a:p>
            <a:pPr marL="342900" indent="-342900">
              <a:buFontTx/>
              <a:buChar char="-"/>
            </a:pPr>
            <a:r>
              <a:rPr lang="en-GB" dirty="0"/>
              <a:t>By the end of today’s lecture students should be able to understand the role of the three bodies. </a:t>
            </a:r>
          </a:p>
        </p:txBody>
      </p:sp>
      <p:sp>
        <p:nvSpPr>
          <p:cNvPr id="6" name="Text Placeholder 5">
            <a:extLst>
              <a:ext uri="{FF2B5EF4-FFF2-40B4-BE49-F238E27FC236}">
                <a16:creationId xmlns:a16="http://schemas.microsoft.com/office/drawing/2014/main" id="{AF383275-1734-3E68-B2E3-6B8D492EBF38}"/>
              </a:ext>
            </a:extLst>
          </p:cNvPr>
          <p:cNvSpPr>
            <a:spLocks noGrp="1"/>
          </p:cNvSpPr>
          <p:nvPr>
            <p:ph type="body" sz="quarter" idx="13"/>
          </p:nvPr>
        </p:nvSpPr>
        <p:spPr/>
        <p:txBody>
          <a:bodyPr/>
          <a:lstStyle/>
          <a:p>
            <a:r>
              <a:rPr lang="en-GB" dirty="0"/>
              <a:t>A</a:t>
            </a:r>
          </a:p>
        </p:txBody>
      </p:sp>
    </p:spTree>
    <p:extLst>
      <p:ext uri="{BB962C8B-B14F-4D97-AF65-F5344CB8AC3E}">
        <p14:creationId xmlns:p14="http://schemas.microsoft.com/office/powerpoint/2010/main" val="41433341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9876B-C518-2B17-018D-7F1C5E790032}"/>
              </a:ext>
            </a:extLst>
          </p:cNvPr>
          <p:cNvSpPr>
            <a:spLocks noGrp="1"/>
          </p:cNvSpPr>
          <p:nvPr>
            <p:ph type="title"/>
          </p:nvPr>
        </p:nvSpPr>
        <p:spPr>
          <a:xfrm>
            <a:off x="0" y="1432256"/>
            <a:ext cx="4487853" cy="3680244"/>
          </a:xfrm>
        </p:spPr>
        <p:txBody>
          <a:bodyPr>
            <a:normAutofit/>
          </a:bodyPr>
          <a:lstStyle/>
          <a:p>
            <a:pPr algn="l"/>
            <a:r>
              <a:rPr lang="en-GB" sz="6000" b="1" i="1" u="sng" dirty="0"/>
              <a:t>Parliament</a:t>
            </a:r>
            <a:r>
              <a:rPr lang="en-GB" sz="4100" b="1" i="1" u="sng" dirty="0"/>
              <a:t> </a:t>
            </a:r>
          </a:p>
        </p:txBody>
      </p:sp>
      <p:graphicFrame>
        <p:nvGraphicFramePr>
          <p:cNvPr id="5" name="Content Placeholder 2">
            <a:extLst>
              <a:ext uri="{FF2B5EF4-FFF2-40B4-BE49-F238E27FC236}">
                <a16:creationId xmlns:a16="http://schemas.microsoft.com/office/drawing/2014/main" id="{1FCACCC3-0A10-4136-B2C5-7DF5C4DB5194}"/>
              </a:ext>
            </a:extLst>
          </p:cNvPr>
          <p:cNvGraphicFramePr>
            <a:graphicFrameLocks noGrp="1"/>
          </p:cNvGraphicFramePr>
          <p:nvPr>
            <p:ph sz="quarter" idx="13"/>
            <p:extLst>
              <p:ext uri="{D42A27DB-BD31-4B8C-83A1-F6EECF244321}">
                <p14:modId xmlns:p14="http://schemas.microsoft.com/office/powerpoint/2010/main" val="208378272"/>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030222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E24B74-F520-095C-CA72-C043C65403DA}"/>
              </a:ext>
            </a:extLst>
          </p:cNvPr>
          <p:cNvSpPr>
            <a:spLocks noGrp="1"/>
          </p:cNvSpPr>
          <p:nvPr>
            <p:ph type="title"/>
          </p:nvPr>
        </p:nvSpPr>
        <p:spPr>
          <a:xfrm>
            <a:off x="46449" y="1314450"/>
            <a:ext cx="4059935" cy="3680244"/>
          </a:xfrm>
        </p:spPr>
        <p:txBody>
          <a:bodyPr>
            <a:normAutofit/>
          </a:bodyPr>
          <a:lstStyle/>
          <a:p>
            <a:r>
              <a:rPr lang="en-GB" sz="4800" b="1" i="1" u="sng" dirty="0"/>
              <a:t>House of Commons </a:t>
            </a:r>
          </a:p>
        </p:txBody>
      </p:sp>
      <p:graphicFrame>
        <p:nvGraphicFramePr>
          <p:cNvPr id="5" name="Content Placeholder 2">
            <a:extLst>
              <a:ext uri="{FF2B5EF4-FFF2-40B4-BE49-F238E27FC236}">
                <a16:creationId xmlns:a16="http://schemas.microsoft.com/office/drawing/2014/main" id="{0A4BA7DA-256A-0CAC-B6AE-AB9445C7E25E}"/>
              </a:ext>
            </a:extLst>
          </p:cNvPr>
          <p:cNvGraphicFramePr>
            <a:graphicFrameLocks noGrp="1"/>
          </p:cNvGraphicFramePr>
          <p:nvPr>
            <p:ph sz="quarter" idx="13"/>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435416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F6949E-1A9C-532B-B0AA-7FD1CA419398}"/>
              </a:ext>
            </a:extLst>
          </p:cNvPr>
          <p:cNvSpPr>
            <a:spLocks noGrp="1"/>
          </p:cNvSpPr>
          <p:nvPr>
            <p:ph type="title"/>
          </p:nvPr>
        </p:nvSpPr>
        <p:spPr>
          <a:xfrm>
            <a:off x="3168344" y="343162"/>
            <a:ext cx="6650421" cy="1325563"/>
          </a:xfrm>
        </p:spPr>
        <p:txBody>
          <a:bodyPr>
            <a:normAutofit/>
          </a:bodyPr>
          <a:lstStyle/>
          <a:p>
            <a:r>
              <a:rPr lang="en-GB" sz="4800" b="1" i="1" u="sng" dirty="0"/>
              <a:t>House of common's</a:t>
            </a:r>
          </a:p>
        </p:txBody>
      </p:sp>
      <p:graphicFrame>
        <p:nvGraphicFramePr>
          <p:cNvPr id="5" name="Content Placeholder 2">
            <a:extLst>
              <a:ext uri="{FF2B5EF4-FFF2-40B4-BE49-F238E27FC236}">
                <a16:creationId xmlns:a16="http://schemas.microsoft.com/office/drawing/2014/main" id="{7F83C640-8EE4-22B4-39A1-91F83B032B02}"/>
              </a:ext>
            </a:extLst>
          </p:cNvPr>
          <p:cNvGraphicFramePr>
            <a:graphicFrameLocks noGrp="1"/>
          </p:cNvGraphicFramePr>
          <p:nvPr>
            <p:ph sz="quarter" idx="13"/>
          </p:nvPr>
        </p:nvGraphicFramePr>
        <p:xfrm>
          <a:off x="913774" y="2367092"/>
          <a:ext cx="10363826" cy="342410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035438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CD6739-D0FA-DC40-3698-935A29FB3AE7}"/>
              </a:ext>
            </a:extLst>
          </p:cNvPr>
          <p:cNvSpPr>
            <a:spLocks noGrp="1"/>
          </p:cNvSpPr>
          <p:nvPr>
            <p:ph type="title"/>
          </p:nvPr>
        </p:nvSpPr>
        <p:spPr>
          <a:xfrm>
            <a:off x="1116198" y="381000"/>
            <a:ext cx="10694801" cy="1325563"/>
          </a:xfrm>
        </p:spPr>
        <p:txBody>
          <a:bodyPr/>
          <a:lstStyle/>
          <a:p>
            <a:r>
              <a:rPr lang="en-GB" b="1" i="1" u="sng" dirty="0"/>
              <a:t>Important people in the House of commons</a:t>
            </a:r>
          </a:p>
        </p:txBody>
      </p:sp>
      <p:sp>
        <p:nvSpPr>
          <p:cNvPr id="3" name="Content Placeholder 2">
            <a:extLst>
              <a:ext uri="{FF2B5EF4-FFF2-40B4-BE49-F238E27FC236}">
                <a16:creationId xmlns:a16="http://schemas.microsoft.com/office/drawing/2014/main" id="{B2115CFE-90DB-3583-B5E0-4CBCFC432694}"/>
              </a:ext>
            </a:extLst>
          </p:cNvPr>
          <p:cNvSpPr>
            <a:spLocks noGrp="1"/>
          </p:cNvSpPr>
          <p:nvPr>
            <p:ph sz="quarter" idx="13"/>
          </p:nvPr>
        </p:nvSpPr>
        <p:spPr/>
        <p:txBody>
          <a:bodyPr/>
          <a:lstStyle/>
          <a:p>
            <a:r>
              <a:rPr lang="en-GB" dirty="0"/>
              <a:t>Speaker – Impartial – not affiliated with any party.</a:t>
            </a:r>
          </a:p>
          <a:p>
            <a:r>
              <a:rPr lang="en-GB" dirty="0"/>
              <a:t>Head of The house – Senior cabinet member- deals with order of the house. </a:t>
            </a:r>
          </a:p>
          <a:p>
            <a:r>
              <a:rPr lang="en-GB" dirty="0"/>
              <a:t>Senior minister. </a:t>
            </a:r>
          </a:p>
          <a:p>
            <a:r>
              <a:rPr lang="en-GB" dirty="0"/>
              <a:t>Formal record kept in the Journal of the House. </a:t>
            </a:r>
          </a:p>
          <a:p>
            <a:r>
              <a:rPr lang="en-GB" dirty="0"/>
              <a:t>Hansard-  Which you can access. </a:t>
            </a:r>
          </a:p>
          <a:p>
            <a:endParaRPr lang="en-GB" dirty="0"/>
          </a:p>
        </p:txBody>
      </p:sp>
    </p:spTree>
    <p:extLst>
      <p:ext uri="{BB962C8B-B14F-4D97-AF65-F5344CB8AC3E}">
        <p14:creationId xmlns:p14="http://schemas.microsoft.com/office/powerpoint/2010/main" val="36629202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D7FC23-D789-C9C9-9058-67126E16C260}"/>
              </a:ext>
            </a:extLst>
          </p:cNvPr>
          <p:cNvSpPr>
            <a:spLocks noGrp="1"/>
          </p:cNvSpPr>
          <p:nvPr>
            <p:ph type="title"/>
          </p:nvPr>
        </p:nvSpPr>
        <p:spPr>
          <a:xfrm>
            <a:off x="1185566" y="381000"/>
            <a:ext cx="10625433" cy="1325563"/>
          </a:xfrm>
        </p:spPr>
        <p:txBody>
          <a:bodyPr>
            <a:normAutofit/>
          </a:bodyPr>
          <a:lstStyle/>
          <a:p>
            <a:r>
              <a:rPr lang="en-GB" sz="5400" b="1" i="1" u="sng" dirty="0"/>
              <a:t>Regulation of the House of Commons</a:t>
            </a:r>
          </a:p>
        </p:txBody>
      </p:sp>
      <p:sp>
        <p:nvSpPr>
          <p:cNvPr id="3" name="Content Placeholder 2">
            <a:extLst>
              <a:ext uri="{FF2B5EF4-FFF2-40B4-BE49-F238E27FC236}">
                <a16:creationId xmlns:a16="http://schemas.microsoft.com/office/drawing/2014/main" id="{5217F706-EDC4-0860-44FC-6E6FF4F68465}"/>
              </a:ext>
            </a:extLst>
          </p:cNvPr>
          <p:cNvSpPr>
            <a:spLocks noGrp="1"/>
          </p:cNvSpPr>
          <p:nvPr>
            <p:ph sz="quarter" idx="13"/>
          </p:nvPr>
        </p:nvSpPr>
        <p:spPr/>
        <p:txBody>
          <a:bodyPr>
            <a:normAutofit/>
          </a:bodyPr>
          <a:lstStyle/>
          <a:p>
            <a:r>
              <a:rPr lang="en-GB" dirty="0"/>
              <a:t>Regulates its own procedure; </a:t>
            </a:r>
          </a:p>
          <a:p>
            <a:endParaRPr lang="en-GB" dirty="0"/>
          </a:p>
          <a:p>
            <a:r>
              <a:rPr lang="en-GB" dirty="0"/>
              <a:t>Many ways such as custom and practice, standing orders, ruling from the speaker and Parliament Act 1911 and 1949. </a:t>
            </a:r>
          </a:p>
        </p:txBody>
      </p:sp>
    </p:spTree>
    <p:extLst>
      <p:ext uri="{BB962C8B-B14F-4D97-AF65-F5344CB8AC3E}">
        <p14:creationId xmlns:p14="http://schemas.microsoft.com/office/powerpoint/2010/main" val="40773003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852432-9BF0-2851-2DA2-28D99FD08367}"/>
              </a:ext>
            </a:extLst>
          </p:cNvPr>
          <p:cNvSpPr>
            <a:spLocks noGrp="1"/>
          </p:cNvSpPr>
          <p:nvPr>
            <p:ph type="title"/>
          </p:nvPr>
        </p:nvSpPr>
        <p:spPr>
          <a:xfrm>
            <a:off x="3143118" y="248570"/>
            <a:ext cx="5288280" cy="1325563"/>
          </a:xfrm>
        </p:spPr>
        <p:txBody>
          <a:bodyPr>
            <a:normAutofit/>
          </a:bodyPr>
          <a:lstStyle/>
          <a:p>
            <a:r>
              <a:rPr lang="en-GB" sz="6000" b="1" i="1" u="sng" dirty="0"/>
              <a:t>House of Lords</a:t>
            </a:r>
          </a:p>
        </p:txBody>
      </p:sp>
      <p:sp>
        <p:nvSpPr>
          <p:cNvPr id="3" name="Content Placeholder 2">
            <a:extLst>
              <a:ext uri="{FF2B5EF4-FFF2-40B4-BE49-F238E27FC236}">
                <a16:creationId xmlns:a16="http://schemas.microsoft.com/office/drawing/2014/main" id="{F963C828-9B39-634C-9F9F-5617146CAADA}"/>
              </a:ext>
            </a:extLst>
          </p:cNvPr>
          <p:cNvSpPr>
            <a:spLocks noGrp="1"/>
          </p:cNvSpPr>
          <p:nvPr>
            <p:ph sz="quarter" idx="13"/>
          </p:nvPr>
        </p:nvSpPr>
        <p:spPr/>
        <p:txBody>
          <a:bodyPr/>
          <a:lstStyle/>
          <a:p>
            <a:r>
              <a:rPr lang="en-GB" dirty="0"/>
              <a:t>Passes laws. </a:t>
            </a:r>
          </a:p>
          <a:p>
            <a:r>
              <a:rPr lang="en-GB" dirty="0"/>
              <a:t>Deals better with difficult legislation. </a:t>
            </a:r>
          </a:p>
          <a:p>
            <a:r>
              <a:rPr lang="en-GB" dirty="0"/>
              <a:t>Regulates and checks the government . </a:t>
            </a:r>
          </a:p>
          <a:p>
            <a:r>
              <a:rPr lang="en-GB" dirty="0">
                <a:solidFill>
                  <a:srgbClr val="000000"/>
                </a:solidFill>
              </a:rPr>
              <a:t>D</a:t>
            </a:r>
            <a:r>
              <a:rPr lang="en-GB" i="0" dirty="0">
                <a:solidFill>
                  <a:srgbClr val="000000"/>
                </a:solidFill>
                <a:effectLst/>
              </a:rPr>
              <a:t>ebate the workings of the government and raise matters with government spokesmen in the Lords.</a:t>
            </a:r>
          </a:p>
          <a:p>
            <a:r>
              <a:rPr lang="en-GB" dirty="0">
                <a:solidFill>
                  <a:srgbClr val="000000"/>
                </a:solidFill>
              </a:rPr>
              <a:t>Prime minister and chancellor of the exchequer positions are always held by members of the house of commons. </a:t>
            </a:r>
            <a:endParaRPr lang="en-GB" dirty="0"/>
          </a:p>
        </p:txBody>
      </p:sp>
    </p:spTree>
    <p:extLst>
      <p:ext uri="{BB962C8B-B14F-4D97-AF65-F5344CB8AC3E}">
        <p14:creationId xmlns:p14="http://schemas.microsoft.com/office/powerpoint/2010/main" val="9527692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747632-1CF3-5D14-2D6A-FBA5B12D951E}"/>
              </a:ext>
            </a:extLst>
          </p:cNvPr>
          <p:cNvSpPr>
            <a:spLocks noGrp="1"/>
          </p:cNvSpPr>
          <p:nvPr>
            <p:ph type="title"/>
          </p:nvPr>
        </p:nvSpPr>
        <p:spPr>
          <a:xfrm>
            <a:off x="4042278" y="381000"/>
            <a:ext cx="7768721" cy="1325563"/>
          </a:xfrm>
        </p:spPr>
        <p:txBody>
          <a:bodyPr>
            <a:normAutofit/>
          </a:bodyPr>
          <a:lstStyle/>
          <a:p>
            <a:r>
              <a:rPr lang="en-GB" sz="6600" b="1" i="1" u="sng" dirty="0"/>
              <a:t>Continued </a:t>
            </a:r>
          </a:p>
        </p:txBody>
      </p:sp>
      <p:sp>
        <p:nvSpPr>
          <p:cNvPr id="3" name="Content Placeholder 2">
            <a:extLst>
              <a:ext uri="{FF2B5EF4-FFF2-40B4-BE49-F238E27FC236}">
                <a16:creationId xmlns:a16="http://schemas.microsoft.com/office/drawing/2014/main" id="{6576D29A-DDDC-8538-6183-99F33720DA7E}"/>
              </a:ext>
            </a:extLst>
          </p:cNvPr>
          <p:cNvSpPr>
            <a:spLocks noGrp="1"/>
          </p:cNvSpPr>
          <p:nvPr>
            <p:ph sz="quarter" idx="13"/>
          </p:nvPr>
        </p:nvSpPr>
        <p:spPr>
          <a:xfrm>
            <a:off x="913774" y="2367092"/>
            <a:ext cx="10363826" cy="4288889"/>
          </a:xfrm>
        </p:spPr>
        <p:txBody>
          <a:bodyPr>
            <a:normAutofit/>
          </a:bodyPr>
          <a:lstStyle/>
          <a:p>
            <a:pPr>
              <a:buFontTx/>
              <a:buChar char="-"/>
            </a:pPr>
            <a:r>
              <a:rPr lang="en-GB" dirty="0">
                <a:solidFill>
                  <a:srgbClr val="000000"/>
                </a:solidFill>
              </a:rPr>
              <a:t>A lot of the house of lords is made up of the major parties. </a:t>
            </a:r>
          </a:p>
          <a:p>
            <a:pPr>
              <a:buFontTx/>
              <a:buChar char="-"/>
            </a:pPr>
            <a:r>
              <a:rPr lang="en-GB" dirty="0">
                <a:solidFill>
                  <a:srgbClr val="000000"/>
                </a:solidFill>
              </a:rPr>
              <a:t>Smaller group belongs to other minor parties – except the Scottish national party.</a:t>
            </a:r>
          </a:p>
          <a:p>
            <a:pPr>
              <a:buFontTx/>
              <a:buChar char="-"/>
            </a:pPr>
            <a:r>
              <a:rPr lang="en-GB" dirty="0">
                <a:solidFill>
                  <a:srgbClr val="000000"/>
                </a:solidFill>
              </a:rPr>
              <a:t>We also have some who are not aligned to any party – Cross benchers. </a:t>
            </a:r>
          </a:p>
          <a:p>
            <a:pPr marL="0" indent="0">
              <a:buNone/>
            </a:pPr>
            <a:r>
              <a:rPr lang="en-GB" b="0" i="0" dirty="0">
                <a:solidFill>
                  <a:srgbClr val="000000"/>
                </a:solidFill>
                <a:effectLst/>
              </a:rPr>
              <a:t>- More likely to vote as they wish because they need not worry about re election</a:t>
            </a:r>
            <a:r>
              <a:rPr lang="en-GB" dirty="0">
                <a:solidFill>
                  <a:srgbClr val="000000"/>
                </a:solidFill>
              </a:rPr>
              <a:t>. </a:t>
            </a:r>
            <a:endParaRPr lang="en-GB" b="0" i="0" dirty="0">
              <a:solidFill>
                <a:srgbClr val="000000"/>
              </a:solidFill>
              <a:effectLst/>
            </a:endParaRPr>
          </a:p>
        </p:txBody>
      </p:sp>
    </p:spTree>
    <p:extLst>
      <p:ext uri="{BB962C8B-B14F-4D97-AF65-F5344CB8AC3E}">
        <p14:creationId xmlns:p14="http://schemas.microsoft.com/office/powerpoint/2010/main" val="32216303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11A276-02AE-4066-48E1-02B5CEE8263F}"/>
              </a:ext>
            </a:extLst>
          </p:cNvPr>
          <p:cNvSpPr>
            <a:spLocks noGrp="1"/>
          </p:cNvSpPr>
          <p:nvPr>
            <p:ph type="title"/>
          </p:nvPr>
        </p:nvSpPr>
        <p:spPr>
          <a:xfrm>
            <a:off x="4218852" y="381000"/>
            <a:ext cx="7592148" cy="1325563"/>
          </a:xfrm>
        </p:spPr>
        <p:txBody>
          <a:bodyPr>
            <a:normAutofit/>
          </a:bodyPr>
          <a:lstStyle/>
          <a:p>
            <a:r>
              <a:rPr lang="en-GB" sz="6600" b="1" i="1" u="sng" dirty="0"/>
              <a:t>Reform </a:t>
            </a:r>
          </a:p>
        </p:txBody>
      </p:sp>
      <p:sp>
        <p:nvSpPr>
          <p:cNvPr id="3" name="Content Placeholder 2">
            <a:extLst>
              <a:ext uri="{FF2B5EF4-FFF2-40B4-BE49-F238E27FC236}">
                <a16:creationId xmlns:a16="http://schemas.microsoft.com/office/drawing/2014/main" id="{08912646-3B0D-87F7-5A3C-5BD3279E2F45}"/>
              </a:ext>
            </a:extLst>
          </p:cNvPr>
          <p:cNvSpPr>
            <a:spLocks noGrp="1"/>
          </p:cNvSpPr>
          <p:nvPr>
            <p:ph sz="quarter" idx="13"/>
          </p:nvPr>
        </p:nvSpPr>
        <p:spPr/>
        <p:txBody>
          <a:bodyPr>
            <a:normAutofit fontScale="92500" lnSpcReduction="20000"/>
          </a:bodyPr>
          <a:lstStyle/>
          <a:p>
            <a:pPr>
              <a:lnSpc>
                <a:spcPct val="200000"/>
              </a:lnSpc>
            </a:pPr>
            <a:r>
              <a:rPr lang="en-GB" dirty="0"/>
              <a:t>Needs to be reformed. </a:t>
            </a:r>
          </a:p>
          <a:p>
            <a:pPr>
              <a:lnSpc>
                <a:spcPct val="200000"/>
              </a:lnSpc>
            </a:pPr>
            <a:r>
              <a:rPr lang="en-GB" dirty="0"/>
              <a:t>People essentially buying their way in.</a:t>
            </a:r>
          </a:p>
          <a:p>
            <a:pPr>
              <a:lnSpc>
                <a:spcPct val="200000"/>
              </a:lnSpc>
            </a:pPr>
            <a:r>
              <a:rPr lang="en-GB" dirty="0"/>
              <a:t>Some have suggested completely getting rid of it. </a:t>
            </a:r>
          </a:p>
          <a:p>
            <a:pPr marL="0" indent="0">
              <a:lnSpc>
                <a:spcPct val="200000"/>
              </a:lnSpc>
              <a:buNone/>
            </a:pPr>
            <a:r>
              <a:rPr lang="en-GB" dirty="0"/>
              <a:t> </a:t>
            </a:r>
          </a:p>
          <a:p>
            <a:pPr marL="0" indent="0">
              <a:buNone/>
            </a:pPr>
            <a:endParaRPr lang="en-GB" dirty="0"/>
          </a:p>
          <a:p>
            <a:endParaRPr lang="en-GB" dirty="0"/>
          </a:p>
        </p:txBody>
      </p:sp>
    </p:spTree>
    <p:extLst>
      <p:ext uri="{BB962C8B-B14F-4D97-AF65-F5344CB8AC3E}">
        <p14:creationId xmlns:p14="http://schemas.microsoft.com/office/powerpoint/2010/main" val="5128168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DCB134-D4C2-072F-BF23-E1D8ECBDC8C7}"/>
              </a:ext>
            </a:extLst>
          </p:cNvPr>
          <p:cNvSpPr>
            <a:spLocks noGrp="1"/>
          </p:cNvSpPr>
          <p:nvPr>
            <p:ph type="title"/>
          </p:nvPr>
        </p:nvSpPr>
        <p:spPr>
          <a:xfrm>
            <a:off x="2806262" y="381000"/>
            <a:ext cx="9004738" cy="1325563"/>
          </a:xfrm>
        </p:spPr>
        <p:txBody>
          <a:bodyPr>
            <a:normAutofit/>
          </a:bodyPr>
          <a:lstStyle/>
          <a:p>
            <a:r>
              <a:rPr lang="en-GB" sz="5400" b="1" i="1" u="sng" dirty="0"/>
              <a:t>Relation between the two </a:t>
            </a:r>
          </a:p>
        </p:txBody>
      </p:sp>
      <p:sp>
        <p:nvSpPr>
          <p:cNvPr id="3" name="Content Placeholder 2">
            <a:extLst>
              <a:ext uri="{FF2B5EF4-FFF2-40B4-BE49-F238E27FC236}">
                <a16:creationId xmlns:a16="http://schemas.microsoft.com/office/drawing/2014/main" id="{AF34DC39-A651-65F5-2441-40AF2B476F0F}"/>
              </a:ext>
            </a:extLst>
          </p:cNvPr>
          <p:cNvSpPr>
            <a:spLocks noGrp="1"/>
          </p:cNvSpPr>
          <p:nvPr>
            <p:ph sz="quarter" idx="13"/>
          </p:nvPr>
        </p:nvSpPr>
        <p:spPr/>
        <p:txBody>
          <a:bodyPr>
            <a:normAutofit fontScale="77500" lnSpcReduction="20000"/>
          </a:bodyPr>
          <a:lstStyle/>
          <a:p>
            <a:pPr>
              <a:lnSpc>
                <a:spcPct val="200000"/>
              </a:lnSpc>
            </a:pPr>
            <a:r>
              <a:rPr lang="en-GB" dirty="0"/>
              <a:t>House of lords – reviews the legislative workings of the house of commons. </a:t>
            </a:r>
          </a:p>
          <a:p>
            <a:pPr>
              <a:lnSpc>
                <a:spcPct val="200000"/>
              </a:lnSpc>
            </a:pPr>
            <a:r>
              <a:rPr lang="en-GB" dirty="0"/>
              <a:t>1/5</a:t>
            </a:r>
            <a:r>
              <a:rPr lang="en-GB" baseline="30000" dirty="0"/>
              <a:t>th</a:t>
            </a:r>
            <a:r>
              <a:rPr lang="en-GB" dirty="0"/>
              <a:t> of the time take in the House of commons. </a:t>
            </a:r>
          </a:p>
          <a:p>
            <a:pPr>
              <a:lnSpc>
                <a:spcPct val="200000"/>
              </a:lnSpc>
            </a:pPr>
            <a:r>
              <a:rPr lang="en-GB" dirty="0"/>
              <a:t>Stop parts of laws going through. </a:t>
            </a:r>
          </a:p>
          <a:p>
            <a:pPr>
              <a:lnSpc>
                <a:spcPct val="200000"/>
              </a:lnSpc>
            </a:pPr>
            <a:r>
              <a:rPr lang="en-GB" b="0" i="0" dirty="0">
                <a:solidFill>
                  <a:srgbClr val="000000"/>
                </a:solidFill>
                <a:effectLst/>
              </a:rPr>
              <a:t>Salisbury Convention, the House of Lords will not oppose legislation which formed part of the governing party’s manifesto at a general election.</a:t>
            </a:r>
            <a:endParaRPr lang="en-GB" dirty="0"/>
          </a:p>
        </p:txBody>
      </p:sp>
    </p:spTree>
    <p:extLst>
      <p:ext uri="{BB962C8B-B14F-4D97-AF65-F5344CB8AC3E}">
        <p14:creationId xmlns:p14="http://schemas.microsoft.com/office/powerpoint/2010/main" val="36725130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A78923-E557-AB84-3645-5BC1533F316E}"/>
              </a:ext>
            </a:extLst>
          </p:cNvPr>
          <p:cNvSpPr>
            <a:spLocks noGrp="1"/>
          </p:cNvSpPr>
          <p:nvPr>
            <p:ph type="title"/>
          </p:nvPr>
        </p:nvSpPr>
        <p:spPr>
          <a:xfrm>
            <a:off x="2989142" y="381000"/>
            <a:ext cx="8821858" cy="1325563"/>
          </a:xfrm>
        </p:spPr>
        <p:txBody>
          <a:bodyPr>
            <a:normAutofit/>
          </a:bodyPr>
          <a:lstStyle/>
          <a:p>
            <a:r>
              <a:rPr lang="en-GB" sz="6600" b="1" i="1" u="sng" dirty="0"/>
              <a:t>Primary legislation </a:t>
            </a:r>
          </a:p>
        </p:txBody>
      </p:sp>
      <p:sp>
        <p:nvSpPr>
          <p:cNvPr id="3" name="Content Placeholder 2">
            <a:extLst>
              <a:ext uri="{FF2B5EF4-FFF2-40B4-BE49-F238E27FC236}">
                <a16:creationId xmlns:a16="http://schemas.microsoft.com/office/drawing/2014/main" id="{04E8F530-08E7-D124-3A32-8241A88AB53C}"/>
              </a:ext>
            </a:extLst>
          </p:cNvPr>
          <p:cNvSpPr>
            <a:spLocks noGrp="1"/>
          </p:cNvSpPr>
          <p:nvPr>
            <p:ph sz="quarter" idx="13"/>
          </p:nvPr>
        </p:nvSpPr>
        <p:spPr/>
        <p:txBody>
          <a:bodyPr>
            <a:normAutofit fontScale="92500" lnSpcReduction="10000"/>
          </a:bodyPr>
          <a:lstStyle/>
          <a:p>
            <a:pPr>
              <a:lnSpc>
                <a:spcPct val="200000"/>
              </a:lnSpc>
            </a:pPr>
            <a:r>
              <a:rPr lang="en-GB" dirty="0"/>
              <a:t>Acts of Parliament. </a:t>
            </a:r>
          </a:p>
          <a:p>
            <a:pPr>
              <a:lnSpc>
                <a:spcPct val="200000"/>
              </a:lnSpc>
            </a:pPr>
            <a:r>
              <a:rPr lang="en-GB" dirty="0"/>
              <a:t>Known as statute. </a:t>
            </a:r>
          </a:p>
          <a:p>
            <a:pPr>
              <a:lnSpc>
                <a:spcPct val="200000"/>
              </a:lnSpc>
            </a:pPr>
            <a:r>
              <a:rPr lang="en-GB" dirty="0"/>
              <a:t>Passed through house of common and lords and given royal assent. </a:t>
            </a:r>
          </a:p>
          <a:p>
            <a:pPr>
              <a:lnSpc>
                <a:spcPct val="200000"/>
              </a:lnSpc>
            </a:pPr>
            <a:r>
              <a:rPr lang="en-GB" dirty="0"/>
              <a:t>Law commission can suggest laws. </a:t>
            </a:r>
          </a:p>
        </p:txBody>
      </p:sp>
    </p:spTree>
    <p:extLst>
      <p:ext uri="{BB962C8B-B14F-4D97-AF65-F5344CB8AC3E}">
        <p14:creationId xmlns:p14="http://schemas.microsoft.com/office/powerpoint/2010/main" val="23979473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4">
            <a:extLst>
              <a:ext uri="{FF2B5EF4-FFF2-40B4-BE49-F238E27FC236}">
                <a16:creationId xmlns:a16="http://schemas.microsoft.com/office/drawing/2014/main" id="{F9D3427F-7F41-AFE0-DCD8-FCB3892D8C3A}"/>
              </a:ext>
            </a:extLst>
          </p:cNvPr>
          <p:cNvGraphicFramePr/>
          <p:nvPr/>
        </p:nvGraphicFramePr>
        <p:xfrm>
          <a:off x="5731451" y="592948"/>
          <a:ext cx="6312490" cy="565578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28" name="Graphic 128" descr="Scales of justice with solid fill">
            <a:extLst>
              <a:ext uri="{FF2B5EF4-FFF2-40B4-BE49-F238E27FC236}">
                <a16:creationId xmlns:a16="http://schemas.microsoft.com/office/drawing/2014/main" id="{FFE4385E-3F40-9E58-98B7-66DEE57D05EE}"/>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937404" y="958970"/>
            <a:ext cx="4595003" cy="4537494"/>
          </a:xfrm>
          <a:prstGeom prst="rect">
            <a:avLst/>
          </a:prstGeom>
        </p:spPr>
      </p:pic>
      <p:sp>
        <p:nvSpPr>
          <p:cNvPr id="5" name="TextBox 4">
            <a:extLst>
              <a:ext uri="{FF2B5EF4-FFF2-40B4-BE49-F238E27FC236}">
                <a16:creationId xmlns:a16="http://schemas.microsoft.com/office/drawing/2014/main" id="{FF30102A-0703-3E9C-B2D9-8E64A34ADC9B}"/>
              </a:ext>
            </a:extLst>
          </p:cNvPr>
          <p:cNvSpPr txBox="1"/>
          <p:nvPr/>
        </p:nvSpPr>
        <p:spPr>
          <a:xfrm>
            <a:off x="687377" y="517109"/>
            <a:ext cx="4975597" cy="461665"/>
          </a:xfrm>
          <a:prstGeom prst="rect">
            <a:avLst/>
          </a:prstGeom>
          <a:noFill/>
        </p:spPr>
        <p:txBody>
          <a:bodyPr wrap="square" rtlCol="0">
            <a:spAutoFit/>
          </a:bodyPr>
          <a:lstStyle/>
          <a:p>
            <a:pPr algn="ctr"/>
            <a:r>
              <a:rPr lang="en-GB" sz="2400" b="1" i="1" u="sng" dirty="0"/>
              <a:t>House of commons!</a:t>
            </a:r>
          </a:p>
        </p:txBody>
      </p:sp>
    </p:spTree>
    <p:extLst>
      <p:ext uri="{BB962C8B-B14F-4D97-AF65-F5344CB8AC3E}">
        <p14:creationId xmlns:p14="http://schemas.microsoft.com/office/powerpoint/2010/main" val="27256655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CD8EC8-632A-D07A-C368-EF23DF18572F}"/>
              </a:ext>
            </a:extLst>
          </p:cNvPr>
          <p:cNvSpPr>
            <a:spLocks noGrp="1"/>
          </p:cNvSpPr>
          <p:nvPr>
            <p:ph type="title"/>
          </p:nvPr>
        </p:nvSpPr>
        <p:spPr>
          <a:xfrm>
            <a:off x="623789" y="2525110"/>
            <a:ext cx="3248222" cy="1325880"/>
          </a:xfrm>
        </p:spPr>
        <p:txBody>
          <a:bodyPr>
            <a:normAutofit fontScale="90000"/>
          </a:bodyPr>
          <a:lstStyle/>
          <a:p>
            <a:r>
              <a:rPr lang="en-GB" sz="6000" b="1" i="1" u="sng" dirty="0">
                <a:cs typeface="Calibri Light"/>
              </a:rPr>
              <a:t>House of Lords</a:t>
            </a:r>
            <a:endParaRPr lang="en-GB" sz="6000" i="1" u="sng" dirty="0">
              <a:cs typeface="Calibri Light"/>
            </a:endParaRPr>
          </a:p>
        </p:txBody>
      </p:sp>
      <p:graphicFrame>
        <p:nvGraphicFramePr>
          <p:cNvPr id="4" name="Diagram 4">
            <a:extLst>
              <a:ext uri="{FF2B5EF4-FFF2-40B4-BE49-F238E27FC236}">
                <a16:creationId xmlns:a16="http://schemas.microsoft.com/office/drawing/2014/main" id="{507D0AD2-9278-47E4-B9E8-97152E74943A}"/>
              </a:ext>
            </a:extLst>
          </p:cNvPr>
          <p:cNvGraphicFramePr/>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119196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12D5BE-D4B4-651F-8E94-E87604B48C06}"/>
              </a:ext>
            </a:extLst>
          </p:cNvPr>
          <p:cNvSpPr>
            <a:spLocks noGrp="1"/>
          </p:cNvSpPr>
          <p:nvPr>
            <p:ph type="title"/>
          </p:nvPr>
        </p:nvSpPr>
        <p:spPr>
          <a:xfrm>
            <a:off x="4117952" y="381000"/>
            <a:ext cx="7693047" cy="1325563"/>
          </a:xfrm>
        </p:spPr>
        <p:txBody>
          <a:bodyPr>
            <a:normAutofit/>
          </a:bodyPr>
          <a:lstStyle/>
          <a:p>
            <a:r>
              <a:rPr lang="en-GB" sz="5400" b="1" i="1" u="sng" dirty="0"/>
              <a:t>Continued </a:t>
            </a:r>
          </a:p>
        </p:txBody>
      </p:sp>
      <p:sp>
        <p:nvSpPr>
          <p:cNvPr id="3" name="Content Placeholder 2">
            <a:extLst>
              <a:ext uri="{FF2B5EF4-FFF2-40B4-BE49-F238E27FC236}">
                <a16:creationId xmlns:a16="http://schemas.microsoft.com/office/drawing/2014/main" id="{9EEEB5CB-2065-04FD-E526-0E231C38793C}"/>
              </a:ext>
            </a:extLst>
          </p:cNvPr>
          <p:cNvSpPr>
            <a:spLocks noGrp="1"/>
          </p:cNvSpPr>
          <p:nvPr>
            <p:ph sz="quarter" idx="13"/>
          </p:nvPr>
        </p:nvSpPr>
        <p:spPr/>
        <p:txBody>
          <a:bodyPr/>
          <a:lstStyle/>
          <a:p>
            <a:pPr>
              <a:lnSpc>
                <a:spcPct val="200000"/>
              </a:lnSpc>
            </a:pPr>
            <a:r>
              <a:rPr lang="en-GB" dirty="0"/>
              <a:t>Amendments- Ping pong. </a:t>
            </a:r>
          </a:p>
          <a:p>
            <a:pPr>
              <a:lnSpc>
                <a:spcPct val="200000"/>
              </a:lnSpc>
            </a:pPr>
            <a:r>
              <a:rPr lang="en-GB" dirty="0"/>
              <a:t>Must agree on exact wording of the legislation. </a:t>
            </a:r>
          </a:p>
          <a:p>
            <a:pPr>
              <a:lnSpc>
                <a:spcPct val="200000"/>
              </a:lnSpc>
            </a:pPr>
            <a:r>
              <a:rPr lang="en-GB" dirty="0"/>
              <a:t>So, House of Lords can block as bill they feel is needed to be blocked. </a:t>
            </a:r>
          </a:p>
          <a:p>
            <a:pPr marL="0" indent="0">
              <a:buNone/>
            </a:pPr>
            <a:endParaRPr lang="en-GB" dirty="0"/>
          </a:p>
        </p:txBody>
      </p:sp>
    </p:spTree>
    <p:extLst>
      <p:ext uri="{BB962C8B-B14F-4D97-AF65-F5344CB8AC3E}">
        <p14:creationId xmlns:p14="http://schemas.microsoft.com/office/powerpoint/2010/main" val="38641195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B8BED-5F63-FAD1-3E94-F643F99AD758}"/>
              </a:ext>
            </a:extLst>
          </p:cNvPr>
          <p:cNvSpPr>
            <a:spLocks noGrp="1"/>
          </p:cNvSpPr>
          <p:nvPr>
            <p:ph type="title"/>
          </p:nvPr>
        </p:nvSpPr>
        <p:spPr/>
        <p:txBody>
          <a:bodyPr>
            <a:normAutofit/>
          </a:bodyPr>
          <a:lstStyle/>
          <a:p>
            <a:pPr algn="ctr"/>
            <a:r>
              <a:rPr lang="en-GB" sz="5400" b="1" i="1" u="sng" dirty="0"/>
              <a:t>Key Pieces of Legislation</a:t>
            </a:r>
          </a:p>
        </p:txBody>
      </p:sp>
      <p:sp>
        <p:nvSpPr>
          <p:cNvPr id="3" name="Content Placeholder 2">
            <a:extLst>
              <a:ext uri="{FF2B5EF4-FFF2-40B4-BE49-F238E27FC236}">
                <a16:creationId xmlns:a16="http://schemas.microsoft.com/office/drawing/2014/main" id="{FE164CC6-32CF-914B-E1B4-0B41B465A5EA}"/>
              </a:ext>
            </a:extLst>
          </p:cNvPr>
          <p:cNvSpPr>
            <a:spLocks noGrp="1"/>
          </p:cNvSpPr>
          <p:nvPr>
            <p:ph sz="quarter" idx="13"/>
          </p:nvPr>
        </p:nvSpPr>
        <p:spPr/>
        <p:txBody>
          <a:bodyPr/>
          <a:lstStyle/>
          <a:p>
            <a:r>
              <a:rPr lang="en-GB" dirty="0"/>
              <a:t>Research S.1 of the Parliament Act 1911. </a:t>
            </a:r>
          </a:p>
          <a:p>
            <a:endParaRPr lang="en-GB" dirty="0"/>
          </a:p>
          <a:p>
            <a:r>
              <a:rPr lang="en-GB" dirty="0"/>
              <a:t>Research S.2 of the Parliament Act 1911. </a:t>
            </a:r>
          </a:p>
        </p:txBody>
      </p:sp>
      <p:sp>
        <p:nvSpPr>
          <p:cNvPr id="5" name="Slide Number Placeholder 4">
            <a:extLst>
              <a:ext uri="{FF2B5EF4-FFF2-40B4-BE49-F238E27FC236}">
                <a16:creationId xmlns:a16="http://schemas.microsoft.com/office/drawing/2014/main" id="{E6A23280-D490-5AC5-FC7D-C3AE7438504C}"/>
              </a:ext>
            </a:extLst>
          </p:cNvPr>
          <p:cNvSpPr>
            <a:spLocks noGrp="1"/>
          </p:cNvSpPr>
          <p:nvPr>
            <p:ph type="sldNum" sz="quarter" idx="12"/>
          </p:nvPr>
        </p:nvSpPr>
        <p:spPr/>
        <p:txBody>
          <a:bodyPr/>
          <a:lstStyle/>
          <a:p>
            <a:fld id="{D57F1E4F-1CFF-5643-939E-217C01CDF565}" type="slidenum">
              <a:rPr lang="en-US" smtClean="0"/>
              <a:pPr/>
              <a:t>17</a:t>
            </a:fld>
            <a:endParaRPr lang="en-US" dirty="0"/>
          </a:p>
        </p:txBody>
      </p:sp>
    </p:spTree>
    <p:extLst>
      <p:ext uri="{BB962C8B-B14F-4D97-AF65-F5344CB8AC3E}">
        <p14:creationId xmlns:p14="http://schemas.microsoft.com/office/powerpoint/2010/main" val="39599078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6BA420-36B2-B43D-EA93-CF784BF50E73}"/>
              </a:ext>
            </a:extLst>
          </p:cNvPr>
          <p:cNvSpPr>
            <a:spLocks noGrp="1"/>
          </p:cNvSpPr>
          <p:nvPr>
            <p:ph type="title"/>
          </p:nvPr>
        </p:nvSpPr>
        <p:spPr>
          <a:xfrm>
            <a:off x="3260308" y="381000"/>
            <a:ext cx="8550691" cy="1325563"/>
          </a:xfrm>
        </p:spPr>
        <p:txBody>
          <a:bodyPr>
            <a:normAutofit/>
          </a:bodyPr>
          <a:lstStyle/>
          <a:p>
            <a:r>
              <a:rPr lang="en-GB" sz="4800" b="1" i="1" u="sng" dirty="0"/>
              <a:t>Secondary legislation</a:t>
            </a:r>
          </a:p>
        </p:txBody>
      </p:sp>
      <p:sp>
        <p:nvSpPr>
          <p:cNvPr id="3" name="Content Placeholder 2">
            <a:extLst>
              <a:ext uri="{FF2B5EF4-FFF2-40B4-BE49-F238E27FC236}">
                <a16:creationId xmlns:a16="http://schemas.microsoft.com/office/drawing/2014/main" id="{F48AD6AB-8D90-350D-C87B-A550D9B7A969}"/>
              </a:ext>
            </a:extLst>
          </p:cNvPr>
          <p:cNvSpPr>
            <a:spLocks noGrp="1"/>
          </p:cNvSpPr>
          <p:nvPr>
            <p:ph sz="quarter" idx="13"/>
          </p:nvPr>
        </p:nvSpPr>
        <p:spPr/>
        <p:txBody>
          <a:bodyPr>
            <a:normAutofit fontScale="70000" lnSpcReduction="20000"/>
          </a:bodyPr>
          <a:lstStyle/>
          <a:p>
            <a:pPr>
              <a:lnSpc>
                <a:spcPct val="200000"/>
              </a:lnSpc>
            </a:pPr>
            <a:r>
              <a:rPr lang="en-GB" dirty="0"/>
              <a:t>Parliament approve sections of the act. </a:t>
            </a:r>
          </a:p>
          <a:p>
            <a:pPr>
              <a:lnSpc>
                <a:spcPct val="200000"/>
              </a:lnSpc>
            </a:pPr>
            <a:r>
              <a:rPr lang="en-GB" dirty="0"/>
              <a:t>The pass to someone else to fill in the rest of the details. </a:t>
            </a:r>
          </a:p>
          <a:p>
            <a:pPr>
              <a:lnSpc>
                <a:spcPct val="200000"/>
              </a:lnSpc>
            </a:pPr>
            <a:r>
              <a:rPr lang="en-GB" dirty="0"/>
              <a:t>Secondary/ subordinate/ delegated legislation. </a:t>
            </a:r>
          </a:p>
          <a:p>
            <a:pPr>
              <a:lnSpc>
                <a:spcPct val="200000"/>
              </a:lnSpc>
            </a:pPr>
            <a:r>
              <a:rPr lang="en-GB" dirty="0"/>
              <a:t>Act that delegates power is the enabling or parenting act. </a:t>
            </a:r>
          </a:p>
          <a:p>
            <a:pPr>
              <a:lnSpc>
                <a:spcPct val="200000"/>
              </a:lnSpc>
            </a:pPr>
            <a:r>
              <a:rPr lang="en-GB" dirty="0"/>
              <a:t>Senior judges, Government ministers </a:t>
            </a:r>
            <a:r>
              <a:rPr lang="en-GB" dirty="0" err="1"/>
              <a:t>ect</a:t>
            </a:r>
            <a:r>
              <a:rPr lang="en-GB" dirty="0"/>
              <a:t> will be chosen to do this. </a:t>
            </a:r>
          </a:p>
          <a:p>
            <a:endParaRPr lang="en-GB" dirty="0"/>
          </a:p>
        </p:txBody>
      </p:sp>
    </p:spTree>
    <p:extLst>
      <p:ext uri="{BB962C8B-B14F-4D97-AF65-F5344CB8AC3E}">
        <p14:creationId xmlns:p14="http://schemas.microsoft.com/office/powerpoint/2010/main" val="37219212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CCFD1C-B0B1-3D6B-8D62-34CD7038014B}"/>
              </a:ext>
            </a:extLst>
          </p:cNvPr>
          <p:cNvSpPr>
            <a:spLocks noGrp="1"/>
          </p:cNvSpPr>
          <p:nvPr>
            <p:ph type="title"/>
          </p:nvPr>
        </p:nvSpPr>
        <p:spPr>
          <a:xfrm>
            <a:off x="1961230" y="381000"/>
            <a:ext cx="9849770" cy="1325563"/>
          </a:xfrm>
        </p:spPr>
        <p:txBody>
          <a:bodyPr>
            <a:normAutofit/>
          </a:bodyPr>
          <a:lstStyle/>
          <a:p>
            <a:r>
              <a:rPr lang="en-GB" sz="4400" b="1" i="1" u="sng" dirty="0"/>
              <a:t>Different types of delegated legislation</a:t>
            </a:r>
          </a:p>
        </p:txBody>
      </p:sp>
      <p:sp>
        <p:nvSpPr>
          <p:cNvPr id="3" name="Content Placeholder 2">
            <a:extLst>
              <a:ext uri="{FF2B5EF4-FFF2-40B4-BE49-F238E27FC236}">
                <a16:creationId xmlns:a16="http://schemas.microsoft.com/office/drawing/2014/main" id="{DBB6B771-D8BB-7115-0AF8-E8BBBC416585}"/>
              </a:ext>
            </a:extLst>
          </p:cNvPr>
          <p:cNvSpPr>
            <a:spLocks noGrp="1"/>
          </p:cNvSpPr>
          <p:nvPr>
            <p:ph sz="quarter" idx="13"/>
          </p:nvPr>
        </p:nvSpPr>
        <p:spPr/>
        <p:txBody>
          <a:bodyPr>
            <a:normAutofit fontScale="70000" lnSpcReduction="20000"/>
          </a:bodyPr>
          <a:lstStyle/>
          <a:p>
            <a:pPr>
              <a:lnSpc>
                <a:spcPct val="200000"/>
              </a:lnSpc>
            </a:pPr>
            <a:r>
              <a:rPr lang="en-GB" dirty="0"/>
              <a:t>Statutory instruments – </a:t>
            </a:r>
          </a:p>
          <a:p>
            <a:pPr>
              <a:lnSpc>
                <a:spcPct val="200000"/>
              </a:lnSpc>
            </a:pPr>
            <a:r>
              <a:rPr lang="en-GB" dirty="0"/>
              <a:t>Rules, regulations and orders. </a:t>
            </a:r>
          </a:p>
          <a:p>
            <a:pPr>
              <a:lnSpc>
                <a:spcPct val="200000"/>
              </a:lnSpc>
            </a:pPr>
            <a:r>
              <a:rPr lang="en-GB" dirty="0"/>
              <a:t>Orders in Council – Passed by Monarch and privy council. </a:t>
            </a:r>
          </a:p>
          <a:p>
            <a:pPr>
              <a:lnSpc>
                <a:spcPct val="200000"/>
              </a:lnSpc>
            </a:pPr>
            <a:r>
              <a:rPr lang="en-GB" i="0" dirty="0">
                <a:solidFill>
                  <a:srgbClr val="000000"/>
                </a:solidFill>
                <a:effectLst/>
              </a:rPr>
              <a:t>Emergency Powers (Overseas Territories) Order 2017 SI 2017/181. </a:t>
            </a:r>
          </a:p>
          <a:p>
            <a:pPr>
              <a:lnSpc>
                <a:spcPct val="200000"/>
              </a:lnSpc>
            </a:pPr>
            <a:r>
              <a:rPr lang="en-GB" dirty="0">
                <a:solidFill>
                  <a:srgbClr val="000000"/>
                </a:solidFill>
              </a:rPr>
              <a:t>Does not include parliament. </a:t>
            </a:r>
            <a:endParaRPr lang="en-GB" dirty="0"/>
          </a:p>
        </p:txBody>
      </p:sp>
    </p:spTree>
    <p:extLst>
      <p:ext uri="{BB962C8B-B14F-4D97-AF65-F5344CB8AC3E}">
        <p14:creationId xmlns:p14="http://schemas.microsoft.com/office/powerpoint/2010/main" val="23821531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7E91E9-C64A-0EAA-DE74-23A15B8FDADE}"/>
              </a:ext>
            </a:extLst>
          </p:cNvPr>
          <p:cNvSpPr>
            <a:spLocks noGrp="1"/>
          </p:cNvSpPr>
          <p:nvPr>
            <p:ph type="title"/>
          </p:nvPr>
        </p:nvSpPr>
        <p:spPr>
          <a:xfrm>
            <a:off x="2295459" y="618517"/>
            <a:ext cx="8982767" cy="1596177"/>
          </a:xfrm>
        </p:spPr>
        <p:txBody>
          <a:bodyPr>
            <a:normAutofit/>
          </a:bodyPr>
          <a:lstStyle/>
          <a:p>
            <a:r>
              <a:rPr lang="en-GB" sz="4400" b="1" i="1" u="sng" dirty="0"/>
              <a:t>Is delegated legislation a good thing?</a:t>
            </a:r>
          </a:p>
        </p:txBody>
      </p:sp>
      <p:sp>
        <p:nvSpPr>
          <p:cNvPr id="4" name="Text Placeholder 3">
            <a:extLst>
              <a:ext uri="{FF2B5EF4-FFF2-40B4-BE49-F238E27FC236}">
                <a16:creationId xmlns:a16="http://schemas.microsoft.com/office/drawing/2014/main" id="{62D5DF2C-2B35-1791-8C30-658D89E3C0D5}"/>
              </a:ext>
            </a:extLst>
          </p:cNvPr>
          <p:cNvSpPr>
            <a:spLocks noGrp="1"/>
          </p:cNvSpPr>
          <p:nvPr>
            <p:ph type="body" idx="1"/>
          </p:nvPr>
        </p:nvSpPr>
        <p:spPr/>
        <p:txBody>
          <a:bodyPr/>
          <a:lstStyle/>
          <a:p>
            <a:pPr algn="ctr"/>
            <a:r>
              <a:rPr lang="en-GB" b="1" i="1" u="sng" dirty="0"/>
              <a:t>Advantages </a:t>
            </a:r>
          </a:p>
        </p:txBody>
      </p:sp>
      <p:sp>
        <p:nvSpPr>
          <p:cNvPr id="6" name="Content Placeholder 5">
            <a:extLst>
              <a:ext uri="{FF2B5EF4-FFF2-40B4-BE49-F238E27FC236}">
                <a16:creationId xmlns:a16="http://schemas.microsoft.com/office/drawing/2014/main" id="{0109A524-86C7-2908-B503-7AB7216F7C66}"/>
              </a:ext>
            </a:extLst>
          </p:cNvPr>
          <p:cNvSpPr>
            <a:spLocks noGrp="1"/>
          </p:cNvSpPr>
          <p:nvPr>
            <p:ph sz="quarter" idx="13"/>
          </p:nvPr>
        </p:nvSpPr>
        <p:spPr/>
        <p:txBody>
          <a:bodyPr>
            <a:normAutofit lnSpcReduction="10000"/>
          </a:bodyPr>
          <a:lstStyle/>
          <a:p>
            <a:pPr>
              <a:lnSpc>
                <a:spcPct val="200000"/>
              </a:lnSpc>
            </a:pPr>
            <a:r>
              <a:rPr lang="en-GB" dirty="0"/>
              <a:t>Passed quickly. </a:t>
            </a:r>
          </a:p>
          <a:p>
            <a:pPr>
              <a:lnSpc>
                <a:spcPct val="200000"/>
              </a:lnSpc>
            </a:pPr>
            <a:r>
              <a:rPr lang="en-GB" dirty="0"/>
              <a:t>Saves Parliament time. </a:t>
            </a:r>
          </a:p>
          <a:p>
            <a:pPr>
              <a:lnSpc>
                <a:spcPct val="200000"/>
              </a:lnSpc>
            </a:pPr>
            <a:r>
              <a:rPr lang="en-GB" dirty="0"/>
              <a:t>Is flexible. </a:t>
            </a:r>
          </a:p>
        </p:txBody>
      </p:sp>
      <p:sp>
        <p:nvSpPr>
          <p:cNvPr id="5" name="Text Placeholder 4">
            <a:extLst>
              <a:ext uri="{FF2B5EF4-FFF2-40B4-BE49-F238E27FC236}">
                <a16:creationId xmlns:a16="http://schemas.microsoft.com/office/drawing/2014/main" id="{A3B2BB17-AA2A-11FC-1F56-D8BBF99CC72D}"/>
              </a:ext>
            </a:extLst>
          </p:cNvPr>
          <p:cNvSpPr>
            <a:spLocks noGrp="1"/>
          </p:cNvSpPr>
          <p:nvPr>
            <p:ph type="body" sz="quarter" idx="3"/>
          </p:nvPr>
        </p:nvSpPr>
        <p:spPr/>
        <p:txBody>
          <a:bodyPr/>
          <a:lstStyle/>
          <a:p>
            <a:pPr algn="ctr"/>
            <a:r>
              <a:rPr lang="en-GB" b="1" i="1" u="sng" dirty="0"/>
              <a:t>Disadvantages</a:t>
            </a:r>
          </a:p>
        </p:txBody>
      </p:sp>
      <p:sp>
        <p:nvSpPr>
          <p:cNvPr id="7" name="Content Placeholder 6">
            <a:extLst>
              <a:ext uri="{FF2B5EF4-FFF2-40B4-BE49-F238E27FC236}">
                <a16:creationId xmlns:a16="http://schemas.microsoft.com/office/drawing/2014/main" id="{4837D83D-B894-F9BC-DAB1-BB8E7E2248ED}"/>
              </a:ext>
            </a:extLst>
          </p:cNvPr>
          <p:cNvSpPr>
            <a:spLocks noGrp="1"/>
          </p:cNvSpPr>
          <p:nvPr>
            <p:ph sz="quarter" idx="14"/>
          </p:nvPr>
        </p:nvSpPr>
        <p:spPr/>
        <p:txBody>
          <a:bodyPr/>
          <a:lstStyle/>
          <a:p>
            <a:pPr>
              <a:lnSpc>
                <a:spcPct val="200000"/>
              </a:lnSpc>
            </a:pPr>
            <a:r>
              <a:rPr lang="en-GB" dirty="0"/>
              <a:t>Language can be obscure. </a:t>
            </a:r>
          </a:p>
          <a:p>
            <a:pPr>
              <a:lnSpc>
                <a:spcPct val="200000"/>
              </a:lnSpc>
            </a:pPr>
            <a:r>
              <a:rPr lang="en-GB" dirty="0"/>
              <a:t>Poorly drafted. </a:t>
            </a:r>
          </a:p>
        </p:txBody>
      </p:sp>
    </p:spTree>
    <p:extLst>
      <p:ext uri="{BB962C8B-B14F-4D97-AF65-F5344CB8AC3E}">
        <p14:creationId xmlns:p14="http://schemas.microsoft.com/office/powerpoint/2010/main" val="20468008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61D26C-FD3E-2C94-DA3A-762F367D2C7F}"/>
              </a:ext>
            </a:extLst>
          </p:cNvPr>
          <p:cNvSpPr>
            <a:spLocks noGrp="1"/>
          </p:cNvSpPr>
          <p:nvPr>
            <p:ph type="title"/>
          </p:nvPr>
        </p:nvSpPr>
        <p:spPr>
          <a:xfrm>
            <a:off x="2938692" y="381000"/>
            <a:ext cx="8872308" cy="1325563"/>
          </a:xfrm>
        </p:spPr>
        <p:txBody>
          <a:bodyPr>
            <a:normAutofit/>
          </a:bodyPr>
          <a:lstStyle/>
          <a:p>
            <a:r>
              <a:rPr lang="en-GB" sz="4400" b="1" i="1" u="sng" dirty="0"/>
              <a:t>Delegated Legislation</a:t>
            </a:r>
          </a:p>
        </p:txBody>
      </p:sp>
      <p:sp>
        <p:nvSpPr>
          <p:cNvPr id="3" name="Content Placeholder 2">
            <a:extLst>
              <a:ext uri="{FF2B5EF4-FFF2-40B4-BE49-F238E27FC236}">
                <a16:creationId xmlns:a16="http://schemas.microsoft.com/office/drawing/2014/main" id="{F5512F97-DB00-2442-E704-CB770B6B115A}"/>
              </a:ext>
            </a:extLst>
          </p:cNvPr>
          <p:cNvSpPr>
            <a:spLocks noGrp="1"/>
          </p:cNvSpPr>
          <p:nvPr>
            <p:ph sz="quarter" idx="13"/>
          </p:nvPr>
        </p:nvSpPr>
        <p:spPr/>
        <p:txBody>
          <a:bodyPr/>
          <a:lstStyle/>
          <a:p>
            <a:r>
              <a:rPr lang="en-GB" dirty="0"/>
              <a:t>S.2 of the Statutory Instruments Act 1946. </a:t>
            </a:r>
          </a:p>
          <a:p>
            <a:r>
              <a:rPr lang="en-GB" dirty="0"/>
              <a:t>S.3(2) – can use the fact that it has not been published as a defence. </a:t>
            </a:r>
          </a:p>
          <a:p>
            <a:r>
              <a:rPr lang="en-GB" dirty="0"/>
              <a:t>Parliament cannot amend a statutory instrument but can vote It down and it will fail. </a:t>
            </a:r>
          </a:p>
          <a:p>
            <a:r>
              <a:rPr lang="en-GB" dirty="0"/>
              <a:t>Known as the affirmative procedure. </a:t>
            </a:r>
          </a:p>
          <a:p>
            <a:r>
              <a:rPr lang="en-GB" dirty="0"/>
              <a:t>Negative procedure – become law. </a:t>
            </a:r>
          </a:p>
        </p:txBody>
      </p:sp>
    </p:spTree>
    <p:extLst>
      <p:ext uri="{BB962C8B-B14F-4D97-AF65-F5344CB8AC3E}">
        <p14:creationId xmlns:p14="http://schemas.microsoft.com/office/powerpoint/2010/main" val="108467208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D2E1D-A847-918D-BBE1-3059D75C3651}"/>
              </a:ext>
            </a:extLst>
          </p:cNvPr>
          <p:cNvSpPr>
            <a:spLocks noGrp="1"/>
          </p:cNvSpPr>
          <p:nvPr>
            <p:ph type="title"/>
          </p:nvPr>
        </p:nvSpPr>
        <p:spPr>
          <a:xfrm>
            <a:off x="3090040" y="381000"/>
            <a:ext cx="8720959" cy="1325563"/>
          </a:xfrm>
        </p:spPr>
        <p:txBody>
          <a:bodyPr>
            <a:normAutofit/>
          </a:bodyPr>
          <a:lstStyle/>
          <a:p>
            <a:r>
              <a:rPr lang="en-GB" sz="4400" b="1" i="1" u="sng" dirty="0"/>
              <a:t>Parliament Committees </a:t>
            </a:r>
          </a:p>
        </p:txBody>
      </p:sp>
      <p:sp>
        <p:nvSpPr>
          <p:cNvPr id="3" name="Content Placeholder 2">
            <a:extLst>
              <a:ext uri="{FF2B5EF4-FFF2-40B4-BE49-F238E27FC236}">
                <a16:creationId xmlns:a16="http://schemas.microsoft.com/office/drawing/2014/main" id="{C44E0556-B9FB-07D6-E47C-AE49DF31559C}"/>
              </a:ext>
            </a:extLst>
          </p:cNvPr>
          <p:cNvSpPr>
            <a:spLocks noGrp="1"/>
          </p:cNvSpPr>
          <p:nvPr>
            <p:ph sz="quarter" idx="13"/>
          </p:nvPr>
        </p:nvSpPr>
        <p:spPr/>
        <p:txBody>
          <a:bodyPr>
            <a:normAutofit/>
          </a:bodyPr>
          <a:lstStyle/>
          <a:p>
            <a:r>
              <a:rPr lang="en-GB" dirty="0"/>
              <a:t>There are two committees that will look at particular parts of a statutory instrument; </a:t>
            </a:r>
          </a:p>
          <a:p>
            <a:endParaRPr lang="en-GB" dirty="0"/>
          </a:p>
          <a:p>
            <a:r>
              <a:rPr lang="en-GB" dirty="0"/>
              <a:t>1. Joint Committee on Statutory Instruments – drafting defects. </a:t>
            </a:r>
          </a:p>
          <a:p>
            <a:r>
              <a:rPr lang="en-GB" dirty="0"/>
              <a:t>2. House of Lords Secondary Legislation Scrutiny Committee – Policy implications. </a:t>
            </a:r>
          </a:p>
        </p:txBody>
      </p:sp>
    </p:spTree>
    <p:extLst>
      <p:ext uri="{BB962C8B-B14F-4D97-AF65-F5344CB8AC3E}">
        <p14:creationId xmlns:p14="http://schemas.microsoft.com/office/powerpoint/2010/main" val="177173719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94774B-7A61-C768-D72E-3D23A75CDF94}"/>
              </a:ext>
            </a:extLst>
          </p:cNvPr>
          <p:cNvSpPr>
            <a:spLocks noGrp="1"/>
          </p:cNvSpPr>
          <p:nvPr>
            <p:ph type="title"/>
          </p:nvPr>
        </p:nvSpPr>
        <p:spPr>
          <a:xfrm>
            <a:off x="2509870" y="381000"/>
            <a:ext cx="9301130" cy="1325563"/>
          </a:xfrm>
        </p:spPr>
        <p:txBody>
          <a:bodyPr>
            <a:normAutofit/>
          </a:bodyPr>
          <a:lstStyle/>
          <a:p>
            <a:r>
              <a:rPr lang="en-GB" sz="4800" b="1" u="sng" dirty="0"/>
              <a:t>Secondary legislation and courts</a:t>
            </a:r>
          </a:p>
        </p:txBody>
      </p:sp>
      <p:sp>
        <p:nvSpPr>
          <p:cNvPr id="3" name="Content Placeholder 2">
            <a:extLst>
              <a:ext uri="{FF2B5EF4-FFF2-40B4-BE49-F238E27FC236}">
                <a16:creationId xmlns:a16="http://schemas.microsoft.com/office/drawing/2014/main" id="{75A40646-14EA-ECDE-7B51-F94413DAC24A}"/>
              </a:ext>
            </a:extLst>
          </p:cNvPr>
          <p:cNvSpPr>
            <a:spLocks noGrp="1"/>
          </p:cNvSpPr>
          <p:nvPr>
            <p:ph sz="quarter" idx="13"/>
          </p:nvPr>
        </p:nvSpPr>
        <p:spPr/>
        <p:txBody>
          <a:bodyPr>
            <a:normAutofit fontScale="77500" lnSpcReduction="20000"/>
          </a:bodyPr>
          <a:lstStyle/>
          <a:p>
            <a:pPr>
              <a:lnSpc>
                <a:spcPct val="200000"/>
              </a:lnSpc>
            </a:pPr>
            <a:r>
              <a:rPr lang="en-GB" dirty="0"/>
              <a:t>Subjected to Judicial review. </a:t>
            </a:r>
          </a:p>
          <a:p>
            <a:pPr>
              <a:lnSpc>
                <a:spcPct val="200000"/>
              </a:lnSpc>
            </a:pPr>
            <a:r>
              <a:rPr lang="en-GB" dirty="0"/>
              <a:t>Ultra Vires – not authorised by the parenting act. </a:t>
            </a:r>
          </a:p>
          <a:p>
            <a:pPr>
              <a:lnSpc>
                <a:spcPct val="200000"/>
              </a:lnSpc>
            </a:pPr>
            <a:r>
              <a:rPr lang="en-GB" dirty="0"/>
              <a:t>Failure of procedural requirements. </a:t>
            </a:r>
          </a:p>
          <a:p>
            <a:pPr>
              <a:lnSpc>
                <a:spcPct val="200000"/>
              </a:lnSpc>
            </a:pPr>
            <a:r>
              <a:rPr lang="en-GB" dirty="0"/>
              <a:t>Declare any law incompatible with Human Rights under S.4 of the Human Rights Act 1998.</a:t>
            </a:r>
          </a:p>
        </p:txBody>
      </p:sp>
    </p:spTree>
    <p:extLst>
      <p:ext uri="{BB962C8B-B14F-4D97-AF65-F5344CB8AC3E}">
        <p14:creationId xmlns:p14="http://schemas.microsoft.com/office/powerpoint/2010/main" val="341626129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B23E2-3A98-5280-F00E-21452002C8A7}"/>
              </a:ext>
            </a:extLst>
          </p:cNvPr>
          <p:cNvSpPr>
            <a:spLocks noGrp="1"/>
          </p:cNvSpPr>
          <p:nvPr>
            <p:ph type="title"/>
          </p:nvPr>
        </p:nvSpPr>
        <p:spPr>
          <a:xfrm>
            <a:off x="1073888" y="381000"/>
            <a:ext cx="10737112" cy="1325563"/>
          </a:xfrm>
        </p:spPr>
        <p:txBody>
          <a:bodyPr>
            <a:normAutofit/>
          </a:bodyPr>
          <a:lstStyle/>
          <a:p>
            <a:pPr algn="ctr"/>
            <a:r>
              <a:rPr lang="en-GB" sz="6000" b="1" i="1" u="sng" dirty="0"/>
              <a:t>The Role of Parliament</a:t>
            </a:r>
          </a:p>
        </p:txBody>
      </p:sp>
      <p:sp>
        <p:nvSpPr>
          <p:cNvPr id="3" name="Content Placeholder 2">
            <a:extLst>
              <a:ext uri="{FF2B5EF4-FFF2-40B4-BE49-F238E27FC236}">
                <a16:creationId xmlns:a16="http://schemas.microsoft.com/office/drawing/2014/main" id="{8395CDC1-9EAC-C1BC-C369-BCA9FBC41170}"/>
              </a:ext>
            </a:extLst>
          </p:cNvPr>
          <p:cNvSpPr>
            <a:spLocks noGrp="1"/>
          </p:cNvSpPr>
          <p:nvPr>
            <p:ph sz="quarter" idx="13"/>
          </p:nvPr>
        </p:nvSpPr>
        <p:spPr/>
        <p:txBody>
          <a:bodyPr>
            <a:normAutofit fontScale="92500" lnSpcReduction="10000"/>
          </a:bodyPr>
          <a:lstStyle/>
          <a:p>
            <a:pPr>
              <a:lnSpc>
                <a:spcPct val="200000"/>
              </a:lnSpc>
            </a:pPr>
            <a:r>
              <a:rPr lang="en-GB" dirty="0"/>
              <a:t>Oversee the spending of the executive. </a:t>
            </a:r>
          </a:p>
          <a:p>
            <a:pPr>
              <a:lnSpc>
                <a:spcPct val="200000"/>
              </a:lnSpc>
            </a:pPr>
            <a:r>
              <a:rPr lang="en-GB" dirty="0"/>
              <a:t>The Chancellor of the Exchequer – management of national economy. </a:t>
            </a:r>
          </a:p>
          <a:p>
            <a:pPr>
              <a:lnSpc>
                <a:spcPct val="200000"/>
              </a:lnSpc>
            </a:pPr>
            <a:r>
              <a:rPr lang="en-GB" dirty="0"/>
              <a:t>HMRC – Parliament needs to approve tax.</a:t>
            </a:r>
          </a:p>
          <a:p>
            <a:pPr>
              <a:lnSpc>
                <a:spcPct val="200000"/>
              </a:lnSpc>
            </a:pPr>
            <a:r>
              <a:rPr lang="en-GB" dirty="0"/>
              <a:t>Budgeting speech – White Paper – Finance Bill. </a:t>
            </a:r>
          </a:p>
        </p:txBody>
      </p:sp>
    </p:spTree>
    <p:extLst>
      <p:ext uri="{BB962C8B-B14F-4D97-AF65-F5344CB8AC3E}">
        <p14:creationId xmlns:p14="http://schemas.microsoft.com/office/powerpoint/2010/main" val="4069852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B37D95-C5FC-BE27-42E5-53F0811AA7AE}"/>
              </a:ext>
            </a:extLst>
          </p:cNvPr>
          <p:cNvSpPr>
            <a:spLocks noGrp="1"/>
          </p:cNvSpPr>
          <p:nvPr>
            <p:ph type="title"/>
          </p:nvPr>
        </p:nvSpPr>
        <p:spPr>
          <a:xfrm>
            <a:off x="2894548" y="381000"/>
            <a:ext cx="8916451" cy="1325563"/>
          </a:xfrm>
        </p:spPr>
        <p:txBody>
          <a:bodyPr>
            <a:normAutofit/>
          </a:bodyPr>
          <a:lstStyle/>
          <a:p>
            <a:r>
              <a:rPr lang="en-GB" sz="4400" b="1" i="1" u="sng" dirty="0"/>
              <a:t>Important part in Parliament</a:t>
            </a:r>
          </a:p>
        </p:txBody>
      </p:sp>
      <p:sp>
        <p:nvSpPr>
          <p:cNvPr id="3" name="Content Placeholder 2">
            <a:extLst>
              <a:ext uri="{FF2B5EF4-FFF2-40B4-BE49-F238E27FC236}">
                <a16:creationId xmlns:a16="http://schemas.microsoft.com/office/drawing/2014/main" id="{E5C61BDC-3ED0-7824-3BD6-EB6BBD78A98F}"/>
              </a:ext>
            </a:extLst>
          </p:cNvPr>
          <p:cNvSpPr>
            <a:spLocks noGrp="1"/>
          </p:cNvSpPr>
          <p:nvPr>
            <p:ph sz="quarter" idx="13"/>
          </p:nvPr>
        </p:nvSpPr>
        <p:spPr/>
        <p:txBody>
          <a:bodyPr>
            <a:normAutofit fontScale="70000" lnSpcReduction="20000"/>
          </a:bodyPr>
          <a:lstStyle/>
          <a:p>
            <a:pPr>
              <a:lnSpc>
                <a:spcPct val="200000"/>
              </a:lnSpc>
            </a:pPr>
            <a:r>
              <a:rPr lang="en-GB" dirty="0"/>
              <a:t>Select committee for the House of commons- 15 members. </a:t>
            </a:r>
          </a:p>
          <a:p>
            <a:pPr>
              <a:lnSpc>
                <a:spcPct val="200000"/>
              </a:lnSpc>
            </a:pPr>
            <a:r>
              <a:rPr lang="en-GB" dirty="0"/>
              <a:t>Each Department will have one. </a:t>
            </a:r>
          </a:p>
          <a:p>
            <a:pPr>
              <a:lnSpc>
                <a:spcPct val="200000"/>
              </a:lnSpc>
            </a:pPr>
            <a:r>
              <a:rPr lang="en-GB" dirty="0"/>
              <a:t>Report and Scrutinise certain departments within parliament. </a:t>
            </a:r>
          </a:p>
          <a:p>
            <a:pPr>
              <a:lnSpc>
                <a:spcPct val="200000"/>
              </a:lnSpc>
            </a:pPr>
            <a:r>
              <a:rPr lang="en-GB" dirty="0"/>
              <a:t>Select committee for the House of Lords – No shadow. </a:t>
            </a:r>
          </a:p>
          <a:p>
            <a:pPr>
              <a:lnSpc>
                <a:spcPct val="200000"/>
              </a:lnSpc>
            </a:pPr>
            <a:r>
              <a:rPr lang="en-GB" dirty="0"/>
              <a:t>Joint Committee. </a:t>
            </a:r>
          </a:p>
        </p:txBody>
      </p:sp>
    </p:spTree>
    <p:extLst>
      <p:ext uri="{BB962C8B-B14F-4D97-AF65-F5344CB8AC3E}">
        <p14:creationId xmlns:p14="http://schemas.microsoft.com/office/powerpoint/2010/main" val="85059975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CEC26C-1345-B479-EEFD-58FA66FEED8F}"/>
              </a:ext>
            </a:extLst>
          </p:cNvPr>
          <p:cNvSpPr>
            <a:spLocks noGrp="1"/>
          </p:cNvSpPr>
          <p:nvPr>
            <p:ph type="title"/>
          </p:nvPr>
        </p:nvSpPr>
        <p:spPr>
          <a:xfrm>
            <a:off x="4149484" y="381000"/>
            <a:ext cx="7661516" cy="1325563"/>
          </a:xfrm>
        </p:spPr>
        <p:txBody>
          <a:bodyPr>
            <a:normAutofit/>
          </a:bodyPr>
          <a:lstStyle/>
          <a:p>
            <a:r>
              <a:rPr lang="en-GB" sz="6600" b="1" i="1" u="sng" dirty="0"/>
              <a:t>Debates </a:t>
            </a:r>
          </a:p>
        </p:txBody>
      </p:sp>
      <p:sp>
        <p:nvSpPr>
          <p:cNvPr id="3" name="Content Placeholder 2">
            <a:extLst>
              <a:ext uri="{FF2B5EF4-FFF2-40B4-BE49-F238E27FC236}">
                <a16:creationId xmlns:a16="http://schemas.microsoft.com/office/drawing/2014/main" id="{3EFAAFD0-D96D-3CFB-57D5-9F860C643ABA}"/>
              </a:ext>
            </a:extLst>
          </p:cNvPr>
          <p:cNvSpPr>
            <a:spLocks noGrp="1"/>
          </p:cNvSpPr>
          <p:nvPr>
            <p:ph sz="quarter" idx="13"/>
          </p:nvPr>
        </p:nvSpPr>
        <p:spPr/>
        <p:txBody>
          <a:bodyPr>
            <a:normAutofit/>
          </a:bodyPr>
          <a:lstStyle/>
          <a:p>
            <a:pPr algn="just">
              <a:lnSpc>
                <a:spcPct val="200000"/>
              </a:lnSpc>
            </a:pPr>
            <a:r>
              <a:rPr lang="en-GB" dirty="0"/>
              <a:t>King’s speech. </a:t>
            </a:r>
          </a:p>
          <a:p>
            <a:pPr algn="just">
              <a:lnSpc>
                <a:spcPct val="200000"/>
              </a:lnSpc>
            </a:pPr>
            <a:r>
              <a:rPr lang="en-GB" dirty="0"/>
              <a:t>No confidence debates. </a:t>
            </a:r>
          </a:p>
          <a:p>
            <a:pPr algn="just">
              <a:lnSpc>
                <a:spcPct val="200000"/>
              </a:lnSpc>
            </a:pPr>
            <a:r>
              <a:rPr lang="en-GB" dirty="0"/>
              <a:t>3 Days spending, 20 Opposition days </a:t>
            </a:r>
          </a:p>
        </p:txBody>
      </p:sp>
    </p:spTree>
    <p:extLst>
      <p:ext uri="{BB962C8B-B14F-4D97-AF65-F5344CB8AC3E}">
        <p14:creationId xmlns:p14="http://schemas.microsoft.com/office/powerpoint/2010/main" val="2420035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BBBB6B-4B2C-8983-D8B8-37D1F109383F}"/>
              </a:ext>
            </a:extLst>
          </p:cNvPr>
          <p:cNvSpPr>
            <a:spLocks noGrp="1"/>
          </p:cNvSpPr>
          <p:nvPr>
            <p:ph type="title"/>
          </p:nvPr>
        </p:nvSpPr>
        <p:spPr/>
        <p:txBody>
          <a:bodyPr>
            <a:normAutofit/>
          </a:bodyPr>
          <a:lstStyle/>
          <a:p>
            <a:pPr algn="ctr"/>
            <a:r>
              <a:rPr lang="en-GB" sz="6000" b="1" i="1" u="sng" dirty="0"/>
              <a:t>Continued</a:t>
            </a:r>
          </a:p>
        </p:txBody>
      </p:sp>
      <p:sp>
        <p:nvSpPr>
          <p:cNvPr id="3" name="Content Placeholder 2">
            <a:extLst>
              <a:ext uri="{FF2B5EF4-FFF2-40B4-BE49-F238E27FC236}">
                <a16:creationId xmlns:a16="http://schemas.microsoft.com/office/drawing/2014/main" id="{9A962630-9200-6DBF-F06D-96FE623C587E}"/>
              </a:ext>
            </a:extLst>
          </p:cNvPr>
          <p:cNvSpPr>
            <a:spLocks noGrp="1"/>
          </p:cNvSpPr>
          <p:nvPr>
            <p:ph sz="quarter" idx="13"/>
          </p:nvPr>
        </p:nvSpPr>
        <p:spPr/>
        <p:txBody>
          <a:bodyPr>
            <a:normAutofit lnSpcReduction="10000"/>
          </a:bodyPr>
          <a:lstStyle/>
          <a:p>
            <a:r>
              <a:rPr lang="en-GB" dirty="0"/>
              <a:t>Devices to limited – majority needed – </a:t>
            </a:r>
          </a:p>
          <a:p>
            <a:endParaRPr lang="en-GB" dirty="0"/>
          </a:p>
          <a:p>
            <a:r>
              <a:rPr lang="en-GB" dirty="0"/>
              <a:t>1. Closure</a:t>
            </a:r>
          </a:p>
          <a:p>
            <a:endParaRPr lang="en-GB" dirty="0"/>
          </a:p>
          <a:p>
            <a:r>
              <a:rPr lang="en-GB" dirty="0"/>
              <a:t>2. Guillotine </a:t>
            </a:r>
          </a:p>
          <a:p>
            <a:endParaRPr lang="en-GB" dirty="0"/>
          </a:p>
          <a:p>
            <a:r>
              <a:rPr lang="en-GB" dirty="0"/>
              <a:t>3. Kangaroo</a:t>
            </a:r>
          </a:p>
        </p:txBody>
      </p:sp>
      <p:sp>
        <p:nvSpPr>
          <p:cNvPr id="5" name="Slide Number Placeholder 4">
            <a:extLst>
              <a:ext uri="{FF2B5EF4-FFF2-40B4-BE49-F238E27FC236}">
                <a16:creationId xmlns:a16="http://schemas.microsoft.com/office/drawing/2014/main" id="{57029C09-41AB-67C7-2BE3-8B126B727814}"/>
              </a:ext>
            </a:extLst>
          </p:cNvPr>
          <p:cNvSpPr>
            <a:spLocks noGrp="1"/>
          </p:cNvSpPr>
          <p:nvPr>
            <p:ph type="sldNum" sz="quarter" idx="12"/>
          </p:nvPr>
        </p:nvSpPr>
        <p:spPr/>
        <p:txBody>
          <a:bodyPr/>
          <a:lstStyle/>
          <a:p>
            <a:fld id="{D57F1E4F-1CFF-5643-939E-217C01CDF565}" type="slidenum">
              <a:rPr lang="en-US" smtClean="0"/>
              <a:pPr/>
              <a:t>27</a:t>
            </a:fld>
            <a:endParaRPr lang="en-US" dirty="0"/>
          </a:p>
        </p:txBody>
      </p:sp>
    </p:spTree>
    <p:extLst>
      <p:ext uri="{BB962C8B-B14F-4D97-AF65-F5344CB8AC3E}">
        <p14:creationId xmlns:p14="http://schemas.microsoft.com/office/powerpoint/2010/main" val="50209453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group of people sitting at a table&#10;&#10;Description automatically generated with low confidence">
            <a:extLst>
              <a:ext uri="{FF2B5EF4-FFF2-40B4-BE49-F238E27FC236}">
                <a16:creationId xmlns:a16="http://schemas.microsoft.com/office/drawing/2014/main" id="{AF49CD9F-3E39-6331-5001-14713A99F26C}"/>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9456" r="7029" b="-1"/>
          <a:stretch/>
        </p:blipFill>
        <p:spPr>
          <a:xfrm>
            <a:off x="1" y="10"/>
            <a:ext cx="7552944" cy="6857990"/>
          </a:xfrm>
          <a:prstGeom prst="rect">
            <a:avLst/>
          </a:prstGeom>
        </p:spPr>
      </p:pic>
      <p:sp>
        <p:nvSpPr>
          <p:cNvPr id="2" name="Title 1">
            <a:extLst>
              <a:ext uri="{FF2B5EF4-FFF2-40B4-BE49-F238E27FC236}">
                <a16:creationId xmlns:a16="http://schemas.microsoft.com/office/drawing/2014/main" id="{5E95882F-B73A-A5A0-8950-C456C8F7CC30}"/>
              </a:ext>
            </a:extLst>
          </p:cNvPr>
          <p:cNvSpPr>
            <a:spLocks noGrp="1"/>
          </p:cNvSpPr>
          <p:nvPr>
            <p:ph type="title"/>
          </p:nvPr>
        </p:nvSpPr>
        <p:spPr>
          <a:xfrm>
            <a:off x="8095898" y="46191"/>
            <a:ext cx="3352128" cy="1573863"/>
          </a:xfrm>
        </p:spPr>
        <p:txBody>
          <a:bodyPr>
            <a:normAutofit/>
          </a:bodyPr>
          <a:lstStyle/>
          <a:p>
            <a:r>
              <a:rPr lang="en-GB" sz="4800" b="1" i="1" u="sng" dirty="0"/>
              <a:t>Continued</a:t>
            </a:r>
          </a:p>
        </p:txBody>
      </p:sp>
      <p:sp>
        <p:nvSpPr>
          <p:cNvPr id="23" name="Content Placeholder 9">
            <a:extLst>
              <a:ext uri="{FF2B5EF4-FFF2-40B4-BE49-F238E27FC236}">
                <a16:creationId xmlns:a16="http://schemas.microsoft.com/office/drawing/2014/main" id="{B4A152D4-8322-D4E4-F077-265F9EB5F2CF}"/>
              </a:ext>
            </a:extLst>
          </p:cNvPr>
          <p:cNvSpPr>
            <a:spLocks noGrp="1"/>
          </p:cNvSpPr>
          <p:nvPr>
            <p:ph sz="quarter" idx="13"/>
          </p:nvPr>
        </p:nvSpPr>
        <p:spPr>
          <a:xfrm>
            <a:off x="8196408" y="1178062"/>
            <a:ext cx="3352128" cy="5070340"/>
          </a:xfrm>
        </p:spPr>
        <p:txBody>
          <a:bodyPr>
            <a:normAutofit/>
          </a:bodyPr>
          <a:lstStyle/>
          <a:p>
            <a:r>
              <a:rPr lang="en-US" sz="1800" dirty="0"/>
              <a:t>Tell people to no go of on a tangent. </a:t>
            </a:r>
          </a:p>
          <a:p>
            <a:endParaRPr lang="en-US" sz="1800" dirty="0"/>
          </a:p>
          <a:p>
            <a:r>
              <a:rPr lang="en-US" sz="1800" dirty="0"/>
              <a:t>Remove </a:t>
            </a:r>
            <a:r>
              <a:rPr lang="en-US" sz="1800" dirty="0" err="1"/>
              <a:t>Mp’s</a:t>
            </a:r>
            <a:r>
              <a:rPr lang="en-US" sz="1800" dirty="0"/>
              <a:t> from the House of commons for the debate. </a:t>
            </a:r>
          </a:p>
          <a:p>
            <a:endParaRPr lang="en-US" sz="1800" dirty="0"/>
          </a:p>
          <a:p>
            <a:r>
              <a:rPr lang="en-US" sz="1800" dirty="0"/>
              <a:t>Interrupt. </a:t>
            </a:r>
          </a:p>
        </p:txBody>
      </p:sp>
    </p:spTree>
    <p:extLst>
      <p:ext uri="{BB962C8B-B14F-4D97-AF65-F5344CB8AC3E}">
        <p14:creationId xmlns:p14="http://schemas.microsoft.com/office/powerpoint/2010/main" val="80268039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680E0DBF-E936-6E53-63B6-7257800A4CCD}"/>
              </a:ext>
            </a:extLst>
          </p:cNvPr>
          <p:cNvSpPr>
            <a:spLocks noGrp="1"/>
          </p:cNvSpPr>
          <p:nvPr>
            <p:ph type="ctrTitle"/>
          </p:nvPr>
        </p:nvSpPr>
        <p:spPr/>
        <p:txBody>
          <a:bodyPr/>
          <a:lstStyle/>
          <a:p>
            <a:r>
              <a:rPr lang="en-GB" sz="5400" b="1" i="1" u="sng" dirty="0"/>
              <a:t>The government</a:t>
            </a:r>
          </a:p>
        </p:txBody>
      </p:sp>
      <p:sp>
        <p:nvSpPr>
          <p:cNvPr id="5" name="Slide Number Placeholder 4">
            <a:extLst>
              <a:ext uri="{FF2B5EF4-FFF2-40B4-BE49-F238E27FC236}">
                <a16:creationId xmlns:a16="http://schemas.microsoft.com/office/drawing/2014/main" id="{8C3FE848-2949-DAA8-FED0-708D5034EA16}"/>
              </a:ext>
            </a:extLst>
          </p:cNvPr>
          <p:cNvSpPr>
            <a:spLocks noGrp="1"/>
          </p:cNvSpPr>
          <p:nvPr>
            <p:ph type="sldNum" sz="quarter" idx="4294967295"/>
          </p:nvPr>
        </p:nvSpPr>
        <p:spPr>
          <a:xfrm>
            <a:off x="9448800" y="6356350"/>
            <a:ext cx="2743200" cy="365125"/>
          </a:xfrm>
        </p:spPr>
        <p:txBody>
          <a:bodyPr/>
          <a:lstStyle/>
          <a:p>
            <a:fld id="{294A09A9-5501-47C1-A89A-A340965A2BE2}" type="slidenum">
              <a:rPr lang="en-US" smtClean="0"/>
              <a:pPr/>
              <a:t>29</a:t>
            </a:fld>
            <a:endParaRPr lang="en-US" dirty="0"/>
          </a:p>
        </p:txBody>
      </p:sp>
    </p:spTree>
    <p:extLst>
      <p:ext uri="{BB962C8B-B14F-4D97-AF65-F5344CB8AC3E}">
        <p14:creationId xmlns:p14="http://schemas.microsoft.com/office/powerpoint/2010/main" val="296043251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C7C3F7-BA9E-693B-9033-1D1DBB1FC41F}"/>
              </a:ext>
            </a:extLst>
          </p:cNvPr>
          <p:cNvSpPr>
            <a:spLocks noGrp="1"/>
          </p:cNvSpPr>
          <p:nvPr>
            <p:ph type="title"/>
          </p:nvPr>
        </p:nvSpPr>
        <p:spPr/>
        <p:txBody>
          <a:bodyPr>
            <a:normAutofit/>
          </a:bodyPr>
          <a:lstStyle/>
          <a:p>
            <a:r>
              <a:rPr lang="en-GB" sz="5400" b="1" i="1" u="sng" dirty="0"/>
              <a:t>Who are they?</a:t>
            </a:r>
          </a:p>
        </p:txBody>
      </p:sp>
      <p:sp>
        <p:nvSpPr>
          <p:cNvPr id="3" name="Content Placeholder 2">
            <a:extLst>
              <a:ext uri="{FF2B5EF4-FFF2-40B4-BE49-F238E27FC236}">
                <a16:creationId xmlns:a16="http://schemas.microsoft.com/office/drawing/2014/main" id="{D61404B7-46B0-55B7-A9E6-7038ABA4188F}"/>
              </a:ext>
            </a:extLst>
          </p:cNvPr>
          <p:cNvSpPr>
            <a:spLocks noGrp="1"/>
          </p:cNvSpPr>
          <p:nvPr>
            <p:ph idx="1"/>
          </p:nvPr>
        </p:nvSpPr>
        <p:spPr/>
        <p:txBody>
          <a:bodyPr>
            <a:normAutofit lnSpcReduction="10000"/>
          </a:bodyPr>
          <a:lstStyle/>
          <a:p>
            <a:r>
              <a:rPr lang="en-GB" dirty="0"/>
              <a:t>Who is included?</a:t>
            </a:r>
          </a:p>
          <a:p>
            <a:endParaRPr lang="en-GB" dirty="0"/>
          </a:p>
          <a:p>
            <a:r>
              <a:rPr lang="en-GB" dirty="0"/>
              <a:t>Rishi Sunak. </a:t>
            </a:r>
          </a:p>
          <a:p>
            <a:endParaRPr lang="en-GB" dirty="0"/>
          </a:p>
          <a:p>
            <a:r>
              <a:rPr lang="en-GB" dirty="0"/>
              <a:t>Cabinet. </a:t>
            </a:r>
          </a:p>
          <a:p>
            <a:endParaRPr lang="en-GB" dirty="0"/>
          </a:p>
          <a:p>
            <a:r>
              <a:rPr lang="en-GB" dirty="0"/>
              <a:t>Wider government. </a:t>
            </a:r>
          </a:p>
        </p:txBody>
      </p:sp>
      <p:sp>
        <p:nvSpPr>
          <p:cNvPr id="5" name="Slide Number Placeholder 4">
            <a:extLst>
              <a:ext uri="{FF2B5EF4-FFF2-40B4-BE49-F238E27FC236}">
                <a16:creationId xmlns:a16="http://schemas.microsoft.com/office/drawing/2014/main" id="{FCD07AA3-E97C-221F-4B01-070F50440B3E}"/>
              </a:ext>
            </a:extLst>
          </p:cNvPr>
          <p:cNvSpPr>
            <a:spLocks noGrp="1"/>
          </p:cNvSpPr>
          <p:nvPr>
            <p:ph type="sldNum" sz="quarter" idx="11"/>
          </p:nvPr>
        </p:nvSpPr>
        <p:spPr/>
        <p:txBody>
          <a:bodyPr/>
          <a:lstStyle/>
          <a:p>
            <a:fld id="{294A09A9-5501-47C1-A89A-A340965A2BE2}" type="slidenum">
              <a:rPr lang="en-US" smtClean="0"/>
              <a:pPr/>
              <a:t>30</a:t>
            </a:fld>
            <a:endParaRPr lang="en-US" dirty="0"/>
          </a:p>
        </p:txBody>
      </p:sp>
    </p:spTree>
    <p:extLst>
      <p:ext uri="{BB962C8B-B14F-4D97-AF65-F5344CB8AC3E}">
        <p14:creationId xmlns:p14="http://schemas.microsoft.com/office/powerpoint/2010/main" val="54002095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F73B1-9D63-8BDE-8D6F-2DD57A1517F0}"/>
              </a:ext>
            </a:extLst>
          </p:cNvPr>
          <p:cNvSpPr>
            <a:spLocks noGrp="1"/>
          </p:cNvSpPr>
          <p:nvPr>
            <p:ph type="title"/>
          </p:nvPr>
        </p:nvSpPr>
        <p:spPr/>
        <p:txBody>
          <a:bodyPr/>
          <a:lstStyle/>
          <a:p>
            <a:r>
              <a:rPr lang="en-GB" b="1" u="sng" dirty="0"/>
              <a:t>The Prime Minister continued</a:t>
            </a:r>
          </a:p>
        </p:txBody>
      </p:sp>
      <p:sp>
        <p:nvSpPr>
          <p:cNvPr id="3" name="Content Placeholder 2">
            <a:extLst>
              <a:ext uri="{FF2B5EF4-FFF2-40B4-BE49-F238E27FC236}">
                <a16:creationId xmlns:a16="http://schemas.microsoft.com/office/drawing/2014/main" id="{A54C0C03-4865-5B4D-06C4-2A1B7480D01B}"/>
              </a:ext>
            </a:extLst>
          </p:cNvPr>
          <p:cNvSpPr>
            <a:spLocks noGrp="1"/>
          </p:cNvSpPr>
          <p:nvPr>
            <p:ph idx="1"/>
          </p:nvPr>
        </p:nvSpPr>
        <p:spPr/>
        <p:txBody>
          <a:bodyPr/>
          <a:lstStyle/>
          <a:p>
            <a:r>
              <a:rPr lang="en-GB" dirty="0"/>
              <a:t>The Prime Minister can choose to resign. </a:t>
            </a:r>
          </a:p>
          <a:p>
            <a:endParaRPr lang="en-GB" dirty="0"/>
          </a:p>
          <a:p>
            <a:r>
              <a:rPr lang="en-GB" dirty="0"/>
              <a:t>Then the party will choose who is to be the next leader of the party. </a:t>
            </a:r>
          </a:p>
        </p:txBody>
      </p:sp>
      <p:sp>
        <p:nvSpPr>
          <p:cNvPr id="5" name="Slide Number Placeholder 4">
            <a:extLst>
              <a:ext uri="{FF2B5EF4-FFF2-40B4-BE49-F238E27FC236}">
                <a16:creationId xmlns:a16="http://schemas.microsoft.com/office/drawing/2014/main" id="{448DA7B7-3015-9F9B-6B4F-1E7982ABF954}"/>
              </a:ext>
            </a:extLst>
          </p:cNvPr>
          <p:cNvSpPr>
            <a:spLocks noGrp="1"/>
          </p:cNvSpPr>
          <p:nvPr>
            <p:ph type="sldNum" sz="quarter" idx="11"/>
          </p:nvPr>
        </p:nvSpPr>
        <p:spPr/>
        <p:txBody>
          <a:bodyPr/>
          <a:lstStyle/>
          <a:p>
            <a:fld id="{294A09A9-5501-47C1-A89A-A340965A2BE2}" type="slidenum">
              <a:rPr lang="en-US" smtClean="0"/>
              <a:pPr/>
              <a:t>31</a:t>
            </a:fld>
            <a:endParaRPr lang="en-US" dirty="0"/>
          </a:p>
        </p:txBody>
      </p:sp>
    </p:spTree>
    <p:extLst>
      <p:ext uri="{BB962C8B-B14F-4D97-AF65-F5344CB8AC3E}">
        <p14:creationId xmlns:p14="http://schemas.microsoft.com/office/powerpoint/2010/main" val="146977903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0CA68B-6738-F26D-5090-1D3B1DA5C63D}"/>
              </a:ext>
            </a:extLst>
          </p:cNvPr>
          <p:cNvSpPr>
            <a:spLocks noGrp="1"/>
          </p:cNvSpPr>
          <p:nvPr>
            <p:ph type="title"/>
          </p:nvPr>
        </p:nvSpPr>
        <p:spPr/>
        <p:txBody>
          <a:bodyPr>
            <a:normAutofit/>
          </a:bodyPr>
          <a:lstStyle/>
          <a:p>
            <a:r>
              <a:rPr lang="en-GB" sz="5400" b="1" i="1" u="sng" dirty="0"/>
              <a:t>Roles of the Prime minister</a:t>
            </a:r>
          </a:p>
        </p:txBody>
      </p:sp>
      <p:sp>
        <p:nvSpPr>
          <p:cNvPr id="3" name="Content Placeholder 2">
            <a:extLst>
              <a:ext uri="{FF2B5EF4-FFF2-40B4-BE49-F238E27FC236}">
                <a16:creationId xmlns:a16="http://schemas.microsoft.com/office/drawing/2014/main" id="{383BB61F-0766-83F6-E1B5-E8006E915708}"/>
              </a:ext>
            </a:extLst>
          </p:cNvPr>
          <p:cNvSpPr>
            <a:spLocks noGrp="1"/>
          </p:cNvSpPr>
          <p:nvPr>
            <p:ph idx="1"/>
          </p:nvPr>
        </p:nvSpPr>
        <p:spPr/>
        <p:txBody>
          <a:bodyPr>
            <a:normAutofit/>
          </a:bodyPr>
          <a:lstStyle/>
          <a:p>
            <a:pPr algn="just">
              <a:buFont typeface="Arial" panose="020B0604020202020204" pitchFamily="34" charset="0"/>
              <a:buChar char="•"/>
            </a:pPr>
            <a:r>
              <a:rPr lang="en-GB" dirty="0"/>
              <a:t>Create a government; </a:t>
            </a:r>
          </a:p>
          <a:p>
            <a:pPr algn="just">
              <a:buFont typeface="Arial" panose="020B0604020202020204" pitchFamily="34" charset="0"/>
              <a:buChar char="•"/>
            </a:pPr>
            <a:r>
              <a:rPr lang="en-GB" dirty="0"/>
              <a:t>Preside over the cabinet; </a:t>
            </a:r>
          </a:p>
          <a:p>
            <a:pPr algn="just">
              <a:buFont typeface="Arial" panose="020B0604020202020204" pitchFamily="34" charset="0"/>
              <a:buChar char="•"/>
            </a:pPr>
            <a:r>
              <a:rPr lang="en-GB" dirty="0"/>
              <a:t>Appointments to the ministerial office; </a:t>
            </a:r>
          </a:p>
          <a:p>
            <a:pPr algn="just">
              <a:buFont typeface="Arial" panose="020B0604020202020204" pitchFamily="34" charset="0"/>
              <a:buChar char="•"/>
            </a:pPr>
            <a:r>
              <a:rPr lang="en-GB" dirty="0"/>
              <a:t>Give tasks to government departments; </a:t>
            </a:r>
          </a:p>
          <a:p>
            <a:pPr algn="just">
              <a:buFont typeface="Arial" panose="020B0604020202020204" pitchFamily="34" charset="0"/>
              <a:buChar char="•"/>
            </a:pPr>
            <a:r>
              <a:rPr lang="en-GB" dirty="0"/>
              <a:t>Represent. </a:t>
            </a:r>
          </a:p>
          <a:p>
            <a:pPr algn="just">
              <a:buFont typeface="Arial" panose="020B0604020202020204" pitchFamily="34" charset="0"/>
              <a:buChar char="•"/>
            </a:pPr>
            <a:r>
              <a:rPr lang="en-GB" dirty="0"/>
              <a:t>Lead and control though Government Whips. </a:t>
            </a:r>
          </a:p>
        </p:txBody>
      </p:sp>
      <p:sp>
        <p:nvSpPr>
          <p:cNvPr id="5" name="Slide Number Placeholder 4">
            <a:extLst>
              <a:ext uri="{FF2B5EF4-FFF2-40B4-BE49-F238E27FC236}">
                <a16:creationId xmlns:a16="http://schemas.microsoft.com/office/drawing/2014/main" id="{2A0E5BC0-F2CC-7456-57D5-2C182B2B8D97}"/>
              </a:ext>
            </a:extLst>
          </p:cNvPr>
          <p:cNvSpPr>
            <a:spLocks noGrp="1"/>
          </p:cNvSpPr>
          <p:nvPr>
            <p:ph type="sldNum" sz="quarter" idx="11"/>
          </p:nvPr>
        </p:nvSpPr>
        <p:spPr/>
        <p:txBody>
          <a:bodyPr/>
          <a:lstStyle/>
          <a:p>
            <a:fld id="{294A09A9-5501-47C1-A89A-A340965A2BE2}" type="slidenum">
              <a:rPr lang="en-US" smtClean="0"/>
              <a:pPr/>
              <a:t>32</a:t>
            </a:fld>
            <a:endParaRPr lang="en-US" dirty="0"/>
          </a:p>
        </p:txBody>
      </p:sp>
    </p:spTree>
    <p:extLst>
      <p:ext uri="{BB962C8B-B14F-4D97-AF65-F5344CB8AC3E}">
        <p14:creationId xmlns:p14="http://schemas.microsoft.com/office/powerpoint/2010/main" val="318877294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7B8447-F6E1-6DB8-5FD7-D57ACB574190}"/>
              </a:ext>
            </a:extLst>
          </p:cNvPr>
          <p:cNvSpPr>
            <a:spLocks noGrp="1"/>
          </p:cNvSpPr>
          <p:nvPr>
            <p:ph type="title"/>
          </p:nvPr>
        </p:nvSpPr>
        <p:spPr/>
        <p:txBody>
          <a:bodyPr>
            <a:normAutofit/>
          </a:bodyPr>
          <a:lstStyle/>
          <a:p>
            <a:r>
              <a:rPr lang="en-GB" sz="6000" b="1" i="1" u="sng" dirty="0"/>
              <a:t>Continued</a:t>
            </a:r>
          </a:p>
        </p:txBody>
      </p:sp>
      <p:sp>
        <p:nvSpPr>
          <p:cNvPr id="3" name="Content Placeholder 2">
            <a:extLst>
              <a:ext uri="{FF2B5EF4-FFF2-40B4-BE49-F238E27FC236}">
                <a16:creationId xmlns:a16="http://schemas.microsoft.com/office/drawing/2014/main" id="{3FD949E7-5AB2-397D-9482-EBC8ACD0945E}"/>
              </a:ext>
            </a:extLst>
          </p:cNvPr>
          <p:cNvSpPr>
            <a:spLocks noGrp="1"/>
          </p:cNvSpPr>
          <p:nvPr>
            <p:ph idx="1"/>
          </p:nvPr>
        </p:nvSpPr>
        <p:spPr/>
        <p:txBody>
          <a:bodyPr/>
          <a:lstStyle/>
          <a:p>
            <a:r>
              <a:rPr lang="en-GB" dirty="0"/>
              <a:t>Weekly meetings with the king regarding the government. </a:t>
            </a:r>
          </a:p>
          <a:p>
            <a:r>
              <a:rPr lang="en-GB" dirty="0"/>
              <a:t>Supervising security and intelligence matters; </a:t>
            </a:r>
          </a:p>
          <a:p>
            <a:r>
              <a:rPr lang="en-GB" dirty="0"/>
              <a:t>Make or recommend appointments including life peers and civil servants (top)</a:t>
            </a:r>
          </a:p>
        </p:txBody>
      </p:sp>
      <p:sp>
        <p:nvSpPr>
          <p:cNvPr id="5" name="Slide Number Placeholder 4">
            <a:extLst>
              <a:ext uri="{FF2B5EF4-FFF2-40B4-BE49-F238E27FC236}">
                <a16:creationId xmlns:a16="http://schemas.microsoft.com/office/drawing/2014/main" id="{2A5217B5-B15F-56B8-22DE-B9CECAEAE6C2}"/>
              </a:ext>
            </a:extLst>
          </p:cNvPr>
          <p:cNvSpPr>
            <a:spLocks noGrp="1"/>
          </p:cNvSpPr>
          <p:nvPr>
            <p:ph type="sldNum" sz="quarter" idx="11"/>
          </p:nvPr>
        </p:nvSpPr>
        <p:spPr/>
        <p:txBody>
          <a:bodyPr/>
          <a:lstStyle/>
          <a:p>
            <a:fld id="{294A09A9-5501-47C1-A89A-A340965A2BE2}" type="slidenum">
              <a:rPr lang="en-US" smtClean="0"/>
              <a:pPr/>
              <a:t>33</a:t>
            </a:fld>
            <a:endParaRPr lang="en-US" dirty="0"/>
          </a:p>
        </p:txBody>
      </p:sp>
    </p:spTree>
    <p:extLst>
      <p:ext uri="{BB962C8B-B14F-4D97-AF65-F5344CB8AC3E}">
        <p14:creationId xmlns:p14="http://schemas.microsoft.com/office/powerpoint/2010/main" val="45883484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D12C01-480D-5249-BD87-80D2C3608ADB}"/>
              </a:ext>
            </a:extLst>
          </p:cNvPr>
          <p:cNvSpPr>
            <a:spLocks noGrp="1"/>
          </p:cNvSpPr>
          <p:nvPr>
            <p:ph type="title"/>
          </p:nvPr>
        </p:nvSpPr>
        <p:spPr/>
        <p:txBody>
          <a:bodyPr>
            <a:normAutofit/>
          </a:bodyPr>
          <a:lstStyle/>
          <a:p>
            <a:r>
              <a:rPr lang="en-GB" sz="6600" b="1" u="sng" dirty="0"/>
              <a:t>The Cabinet</a:t>
            </a:r>
          </a:p>
        </p:txBody>
      </p:sp>
      <p:sp>
        <p:nvSpPr>
          <p:cNvPr id="3" name="Content Placeholder 2">
            <a:extLst>
              <a:ext uri="{FF2B5EF4-FFF2-40B4-BE49-F238E27FC236}">
                <a16:creationId xmlns:a16="http://schemas.microsoft.com/office/drawing/2014/main" id="{7ED40836-966A-2609-F5EE-6A3E344D7AB2}"/>
              </a:ext>
            </a:extLst>
          </p:cNvPr>
          <p:cNvSpPr>
            <a:spLocks noGrp="1"/>
          </p:cNvSpPr>
          <p:nvPr>
            <p:ph idx="1"/>
          </p:nvPr>
        </p:nvSpPr>
        <p:spPr/>
        <p:txBody>
          <a:bodyPr>
            <a:normAutofit fontScale="70000" lnSpcReduction="20000"/>
          </a:bodyPr>
          <a:lstStyle/>
          <a:p>
            <a:pPr>
              <a:lnSpc>
                <a:spcPct val="200000"/>
              </a:lnSpc>
            </a:pPr>
            <a:r>
              <a:rPr lang="en-GB" dirty="0"/>
              <a:t>Cabinet – Assisted by Junior Ministers and Civil Servants – run the country.</a:t>
            </a:r>
          </a:p>
          <a:p>
            <a:pPr>
              <a:lnSpc>
                <a:spcPct val="200000"/>
              </a:lnSpc>
            </a:pPr>
            <a:r>
              <a:rPr lang="en-GB" dirty="0"/>
              <a:t>Make policy decisions. </a:t>
            </a:r>
          </a:p>
          <a:p>
            <a:pPr>
              <a:lnSpc>
                <a:spcPct val="200000"/>
              </a:lnSpc>
            </a:pPr>
            <a:r>
              <a:rPr lang="en-GB" dirty="0"/>
              <a:t>Agenda of parliament regarding the law. </a:t>
            </a:r>
          </a:p>
          <a:p>
            <a:pPr>
              <a:lnSpc>
                <a:spcPct val="200000"/>
              </a:lnSpc>
            </a:pPr>
            <a:r>
              <a:rPr lang="en-GB" dirty="0"/>
              <a:t>Held accountable by parliament. </a:t>
            </a:r>
          </a:p>
          <a:p>
            <a:pPr>
              <a:lnSpc>
                <a:spcPct val="200000"/>
              </a:lnSpc>
            </a:pPr>
            <a:r>
              <a:rPr lang="en-GB" dirty="0"/>
              <a:t>Parliament regulates itself. </a:t>
            </a:r>
          </a:p>
          <a:p>
            <a:endParaRPr lang="en-GB" dirty="0"/>
          </a:p>
        </p:txBody>
      </p:sp>
      <p:sp>
        <p:nvSpPr>
          <p:cNvPr id="5" name="Slide Number Placeholder 4">
            <a:extLst>
              <a:ext uri="{FF2B5EF4-FFF2-40B4-BE49-F238E27FC236}">
                <a16:creationId xmlns:a16="http://schemas.microsoft.com/office/drawing/2014/main" id="{1207EBF2-B2C7-1A3D-CFCE-13B171660259}"/>
              </a:ext>
            </a:extLst>
          </p:cNvPr>
          <p:cNvSpPr>
            <a:spLocks noGrp="1"/>
          </p:cNvSpPr>
          <p:nvPr>
            <p:ph type="sldNum" sz="quarter" idx="11"/>
          </p:nvPr>
        </p:nvSpPr>
        <p:spPr/>
        <p:txBody>
          <a:bodyPr/>
          <a:lstStyle/>
          <a:p>
            <a:fld id="{294A09A9-5501-47C1-A89A-A340965A2BE2}" type="slidenum">
              <a:rPr lang="en-US" smtClean="0"/>
              <a:pPr/>
              <a:t>34</a:t>
            </a:fld>
            <a:endParaRPr lang="en-US" dirty="0"/>
          </a:p>
        </p:txBody>
      </p:sp>
    </p:spTree>
    <p:extLst>
      <p:ext uri="{BB962C8B-B14F-4D97-AF65-F5344CB8AC3E}">
        <p14:creationId xmlns:p14="http://schemas.microsoft.com/office/powerpoint/2010/main" val="163978626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1E0D7E-20A1-31F5-F419-B7461BB1BAF2}"/>
              </a:ext>
            </a:extLst>
          </p:cNvPr>
          <p:cNvSpPr>
            <a:spLocks noGrp="1"/>
          </p:cNvSpPr>
          <p:nvPr>
            <p:ph type="title"/>
          </p:nvPr>
        </p:nvSpPr>
        <p:spPr/>
        <p:txBody>
          <a:bodyPr>
            <a:normAutofit/>
          </a:bodyPr>
          <a:lstStyle/>
          <a:p>
            <a:r>
              <a:rPr lang="en-GB" sz="6000" b="1" i="1" u="sng" dirty="0"/>
              <a:t>Continued</a:t>
            </a:r>
          </a:p>
        </p:txBody>
      </p:sp>
      <p:sp>
        <p:nvSpPr>
          <p:cNvPr id="3" name="Content Placeholder 2">
            <a:extLst>
              <a:ext uri="{FF2B5EF4-FFF2-40B4-BE49-F238E27FC236}">
                <a16:creationId xmlns:a16="http://schemas.microsoft.com/office/drawing/2014/main" id="{3D62EE89-AE07-74F0-18C3-EAA7142C6A9A}"/>
              </a:ext>
            </a:extLst>
          </p:cNvPr>
          <p:cNvSpPr>
            <a:spLocks noGrp="1"/>
          </p:cNvSpPr>
          <p:nvPr>
            <p:ph idx="1"/>
          </p:nvPr>
        </p:nvSpPr>
        <p:spPr/>
        <p:txBody>
          <a:bodyPr/>
          <a:lstStyle/>
          <a:p>
            <a:r>
              <a:rPr lang="en-GB" dirty="0"/>
              <a:t>Different offices will hold the positions depending on the choice of the prime minister. </a:t>
            </a:r>
          </a:p>
          <a:p>
            <a:r>
              <a:rPr lang="en-GB" dirty="0"/>
              <a:t>Always include the Home secretary/ Foreign Secretary/ Chancellor of the Exchequer. </a:t>
            </a:r>
          </a:p>
          <a:p>
            <a:r>
              <a:rPr lang="en-GB" dirty="0"/>
              <a:t>Have to be a member of either the house of commons or house of lords. </a:t>
            </a:r>
          </a:p>
          <a:p>
            <a:r>
              <a:rPr lang="en-GB" dirty="0"/>
              <a:t>Shadow from the opposing party. </a:t>
            </a:r>
          </a:p>
        </p:txBody>
      </p:sp>
      <p:sp>
        <p:nvSpPr>
          <p:cNvPr id="5" name="Slide Number Placeholder 4">
            <a:extLst>
              <a:ext uri="{FF2B5EF4-FFF2-40B4-BE49-F238E27FC236}">
                <a16:creationId xmlns:a16="http://schemas.microsoft.com/office/drawing/2014/main" id="{6E311C8A-18DD-C1B7-03B1-960B12D750C8}"/>
              </a:ext>
            </a:extLst>
          </p:cNvPr>
          <p:cNvSpPr>
            <a:spLocks noGrp="1"/>
          </p:cNvSpPr>
          <p:nvPr>
            <p:ph type="sldNum" sz="quarter" idx="11"/>
          </p:nvPr>
        </p:nvSpPr>
        <p:spPr/>
        <p:txBody>
          <a:bodyPr/>
          <a:lstStyle/>
          <a:p>
            <a:fld id="{294A09A9-5501-47C1-A89A-A340965A2BE2}" type="slidenum">
              <a:rPr lang="en-US" smtClean="0"/>
              <a:pPr/>
              <a:t>35</a:t>
            </a:fld>
            <a:endParaRPr lang="en-US" dirty="0"/>
          </a:p>
        </p:txBody>
      </p:sp>
    </p:spTree>
    <p:extLst>
      <p:ext uri="{BB962C8B-B14F-4D97-AF65-F5344CB8AC3E}">
        <p14:creationId xmlns:p14="http://schemas.microsoft.com/office/powerpoint/2010/main" val="246018423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2E9F1-3289-07D0-38AD-C2E2AFDD25FD}"/>
              </a:ext>
            </a:extLst>
          </p:cNvPr>
          <p:cNvSpPr>
            <a:spLocks noGrp="1"/>
          </p:cNvSpPr>
          <p:nvPr>
            <p:ph type="title"/>
          </p:nvPr>
        </p:nvSpPr>
        <p:spPr/>
        <p:txBody>
          <a:bodyPr>
            <a:normAutofit/>
          </a:bodyPr>
          <a:lstStyle/>
          <a:p>
            <a:r>
              <a:rPr lang="en-GB" sz="6000" b="1" i="1" u="sng" dirty="0"/>
              <a:t>Wider government</a:t>
            </a:r>
          </a:p>
        </p:txBody>
      </p:sp>
      <p:sp>
        <p:nvSpPr>
          <p:cNvPr id="3" name="Content Placeholder 2">
            <a:extLst>
              <a:ext uri="{FF2B5EF4-FFF2-40B4-BE49-F238E27FC236}">
                <a16:creationId xmlns:a16="http://schemas.microsoft.com/office/drawing/2014/main" id="{E6E0CC47-7BB7-7B6D-90A8-A2F99DD9165C}"/>
              </a:ext>
            </a:extLst>
          </p:cNvPr>
          <p:cNvSpPr>
            <a:spLocks noGrp="1"/>
          </p:cNvSpPr>
          <p:nvPr>
            <p:ph idx="1"/>
          </p:nvPr>
        </p:nvSpPr>
        <p:spPr/>
        <p:txBody>
          <a:bodyPr/>
          <a:lstStyle/>
          <a:p>
            <a:pPr>
              <a:lnSpc>
                <a:spcPct val="200000"/>
              </a:lnSpc>
            </a:pPr>
            <a:r>
              <a:rPr lang="en-GB" dirty="0"/>
              <a:t>Minister of the crown – a supporter of the party in charge. </a:t>
            </a:r>
          </a:p>
          <a:p>
            <a:pPr>
              <a:lnSpc>
                <a:spcPct val="200000"/>
              </a:lnSpc>
            </a:pPr>
            <a:r>
              <a:rPr lang="en-GB" dirty="0"/>
              <a:t>Have to be MPS. </a:t>
            </a:r>
          </a:p>
          <a:p>
            <a:pPr>
              <a:lnSpc>
                <a:spcPct val="200000"/>
              </a:lnSpc>
            </a:pPr>
            <a:r>
              <a:rPr lang="en-GB" dirty="0"/>
              <a:t>House of Commons – 95 and 109. </a:t>
            </a:r>
          </a:p>
        </p:txBody>
      </p:sp>
      <p:sp>
        <p:nvSpPr>
          <p:cNvPr id="5" name="Slide Number Placeholder 4">
            <a:extLst>
              <a:ext uri="{FF2B5EF4-FFF2-40B4-BE49-F238E27FC236}">
                <a16:creationId xmlns:a16="http://schemas.microsoft.com/office/drawing/2014/main" id="{03DA4694-5833-0F0E-5A85-40510FC0EFBD}"/>
              </a:ext>
            </a:extLst>
          </p:cNvPr>
          <p:cNvSpPr>
            <a:spLocks noGrp="1"/>
          </p:cNvSpPr>
          <p:nvPr>
            <p:ph type="sldNum" sz="quarter" idx="11"/>
          </p:nvPr>
        </p:nvSpPr>
        <p:spPr/>
        <p:txBody>
          <a:bodyPr/>
          <a:lstStyle/>
          <a:p>
            <a:fld id="{294A09A9-5501-47C1-A89A-A340965A2BE2}" type="slidenum">
              <a:rPr lang="en-US" smtClean="0"/>
              <a:pPr/>
              <a:t>36</a:t>
            </a:fld>
            <a:endParaRPr lang="en-US" dirty="0"/>
          </a:p>
        </p:txBody>
      </p:sp>
    </p:spTree>
    <p:extLst>
      <p:ext uri="{BB962C8B-B14F-4D97-AF65-F5344CB8AC3E}">
        <p14:creationId xmlns:p14="http://schemas.microsoft.com/office/powerpoint/2010/main" val="379486935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286643-EDFD-80CD-F04C-CD17CDD1C75B}"/>
              </a:ext>
            </a:extLst>
          </p:cNvPr>
          <p:cNvSpPr>
            <a:spLocks noGrp="1"/>
          </p:cNvSpPr>
          <p:nvPr>
            <p:ph type="title"/>
          </p:nvPr>
        </p:nvSpPr>
        <p:spPr/>
        <p:txBody>
          <a:bodyPr>
            <a:normAutofit/>
          </a:bodyPr>
          <a:lstStyle/>
          <a:p>
            <a:r>
              <a:rPr lang="en-GB" sz="6600" b="1" i="1" u="sng" dirty="0"/>
              <a:t>Continued</a:t>
            </a:r>
          </a:p>
        </p:txBody>
      </p:sp>
      <p:sp>
        <p:nvSpPr>
          <p:cNvPr id="3" name="Content Placeholder 2">
            <a:extLst>
              <a:ext uri="{FF2B5EF4-FFF2-40B4-BE49-F238E27FC236}">
                <a16:creationId xmlns:a16="http://schemas.microsoft.com/office/drawing/2014/main" id="{D8C4AC2C-358F-18AD-AA98-BC40248DD7D2}"/>
              </a:ext>
            </a:extLst>
          </p:cNvPr>
          <p:cNvSpPr>
            <a:spLocks noGrp="1"/>
          </p:cNvSpPr>
          <p:nvPr>
            <p:ph idx="1"/>
          </p:nvPr>
        </p:nvSpPr>
        <p:spPr/>
        <p:txBody>
          <a:bodyPr/>
          <a:lstStyle/>
          <a:p>
            <a:pPr>
              <a:lnSpc>
                <a:spcPct val="150000"/>
              </a:lnSpc>
            </a:pPr>
            <a:r>
              <a:rPr lang="en-GB" dirty="0"/>
              <a:t>Different types of minister; </a:t>
            </a:r>
          </a:p>
          <a:p>
            <a:pPr>
              <a:lnSpc>
                <a:spcPct val="150000"/>
              </a:lnSpc>
            </a:pPr>
            <a:r>
              <a:rPr lang="en-GB" dirty="0"/>
              <a:t>Cabinet minister</a:t>
            </a:r>
          </a:p>
          <a:p>
            <a:pPr>
              <a:lnSpc>
                <a:spcPct val="150000"/>
              </a:lnSpc>
            </a:pPr>
            <a:r>
              <a:rPr lang="en-GB" dirty="0"/>
              <a:t>Secretary of state </a:t>
            </a:r>
          </a:p>
          <a:p>
            <a:pPr>
              <a:lnSpc>
                <a:spcPct val="150000"/>
              </a:lnSpc>
            </a:pPr>
            <a:r>
              <a:rPr lang="en-GB" dirty="0"/>
              <a:t>Parliamentary Secretaries of State.</a:t>
            </a:r>
          </a:p>
          <a:p>
            <a:endParaRPr lang="en-GB" dirty="0"/>
          </a:p>
        </p:txBody>
      </p:sp>
      <p:sp>
        <p:nvSpPr>
          <p:cNvPr id="4" name="Footer Placeholder 3">
            <a:extLst>
              <a:ext uri="{FF2B5EF4-FFF2-40B4-BE49-F238E27FC236}">
                <a16:creationId xmlns:a16="http://schemas.microsoft.com/office/drawing/2014/main" id="{E40356A2-A86A-E54F-7829-18EC61E2150B}"/>
              </a:ext>
            </a:extLst>
          </p:cNvPr>
          <p:cNvSpPr>
            <a:spLocks noGrp="1"/>
          </p:cNvSpPr>
          <p:nvPr>
            <p:ph type="ftr" sz="quarter" idx="10"/>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575EA325-2F94-5076-DB12-D9132CB2E060}"/>
              </a:ext>
            </a:extLst>
          </p:cNvPr>
          <p:cNvSpPr>
            <a:spLocks noGrp="1"/>
          </p:cNvSpPr>
          <p:nvPr>
            <p:ph type="sldNum" sz="quarter" idx="11"/>
          </p:nvPr>
        </p:nvSpPr>
        <p:spPr/>
        <p:txBody>
          <a:bodyPr/>
          <a:lstStyle/>
          <a:p>
            <a:fld id="{294A09A9-5501-47C1-A89A-A340965A2BE2}" type="slidenum">
              <a:rPr lang="en-US" smtClean="0"/>
              <a:pPr/>
              <a:t>37</a:t>
            </a:fld>
            <a:endParaRPr lang="en-US" dirty="0"/>
          </a:p>
        </p:txBody>
      </p:sp>
    </p:spTree>
    <p:extLst>
      <p:ext uri="{BB962C8B-B14F-4D97-AF65-F5344CB8AC3E}">
        <p14:creationId xmlns:p14="http://schemas.microsoft.com/office/powerpoint/2010/main" val="62226767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B1773E-3D0C-B349-DFD1-E26262D94F53}"/>
              </a:ext>
            </a:extLst>
          </p:cNvPr>
          <p:cNvSpPr>
            <a:spLocks noGrp="1"/>
          </p:cNvSpPr>
          <p:nvPr>
            <p:ph type="title"/>
          </p:nvPr>
        </p:nvSpPr>
        <p:spPr/>
        <p:txBody>
          <a:bodyPr>
            <a:normAutofit/>
          </a:bodyPr>
          <a:lstStyle/>
          <a:p>
            <a:r>
              <a:rPr lang="en-GB" sz="6000" b="1" i="1" u="sng" dirty="0"/>
              <a:t>The government </a:t>
            </a:r>
          </a:p>
        </p:txBody>
      </p:sp>
      <p:sp>
        <p:nvSpPr>
          <p:cNvPr id="3" name="Content Placeholder 2">
            <a:extLst>
              <a:ext uri="{FF2B5EF4-FFF2-40B4-BE49-F238E27FC236}">
                <a16:creationId xmlns:a16="http://schemas.microsoft.com/office/drawing/2014/main" id="{0DB4EC56-4B2F-6DA9-8603-B06D7237E1DA}"/>
              </a:ext>
            </a:extLst>
          </p:cNvPr>
          <p:cNvSpPr>
            <a:spLocks noGrp="1"/>
          </p:cNvSpPr>
          <p:nvPr>
            <p:ph idx="1"/>
          </p:nvPr>
        </p:nvSpPr>
        <p:spPr/>
        <p:txBody>
          <a:bodyPr/>
          <a:lstStyle/>
          <a:p>
            <a:r>
              <a:rPr lang="en-GB" dirty="0"/>
              <a:t>What if someone is not a member of parliament. </a:t>
            </a:r>
          </a:p>
          <a:p>
            <a:endParaRPr lang="en-GB" dirty="0"/>
          </a:p>
          <a:p>
            <a:r>
              <a:rPr lang="en-GB" dirty="0"/>
              <a:t>Can be appointed by a life peerage- given to someone who is not a member of parliament.</a:t>
            </a:r>
          </a:p>
          <a:p>
            <a:endParaRPr lang="en-GB" dirty="0"/>
          </a:p>
          <a:p>
            <a:r>
              <a:rPr lang="en-GB" dirty="0"/>
              <a:t>Prime minister can change the roles of departments. </a:t>
            </a:r>
          </a:p>
        </p:txBody>
      </p:sp>
      <p:sp>
        <p:nvSpPr>
          <p:cNvPr id="5" name="Slide Number Placeholder 4">
            <a:extLst>
              <a:ext uri="{FF2B5EF4-FFF2-40B4-BE49-F238E27FC236}">
                <a16:creationId xmlns:a16="http://schemas.microsoft.com/office/drawing/2014/main" id="{6F74783E-0FF0-5CC2-CBAF-6FBF588E2DA9}"/>
              </a:ext>
            </a:extLst>
          </p:cNvPr>
          <p:cNvSpPr>
            <a:spLocks noGrp="1"/>
          </p:cNvSpPr>
          <p:nvPr>
            <p:ph type="sldNum" sz="quarter" idx="11"/>
          </p:nvPr>
        </p:nvSpPr>
        <p:spPr/>
        <p:txBody>
          <a:bodyPr/>
          <a:lstStyle/>
          <a:p>
            <a:fld id="{294A09A9-5501-47C1-A89A-A340965A2BE2}" type="slidenum">
              <a:rPr lang="en-US" smtClean="0"/>
              <a:pPr/>
              <a:t>38</a:t>
            </a:fld>
            <a:endParaRPr lang="en-US" dirty="0"/>
          </a:p>
        </p:txBody>
      </p:sp>
    </p:spTree>
    <p:extLst>
      <p:ext uri="{BB962C8B-B14F-4D97-AF65-F5344CB8AC3E}">
        <p14:creationId xmlns:p14="http://schemas.microsoft.com/office/powerpoint/2010/main" val="245213008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04BE41-62E8-CAAF-C1F7-1D3F483EA7AD}"/>
              </a:ext>
            </a:extLst>
          </p:cNvPr>
          <p:cNvSpPr>
            <a:spLocks noGrp="1"/>
          </p:cNvSpPr>
          <p:nvPr>
            <p:ph type="title"/>
          </p:nvPr>
        </p:nvSpPr>
        <p:spPr/>
        <p:txBody>
          <a:bodyPr>
            <a:normAutofit/>
          </a:bodyPr>
          <a:lstStyle/>
          <a:p>
            <a:r>
              <a:rPr lang="en-GB" sz="5400" b="1" i="1" u="sng" dirty="0"/>
              <a:t>Civil Service </a:t>
            </a:r>
          </a:p>
        </p:txBody>
      </p:sp>
      <p:sp>
        <p:nvSpPr>
          <p:cNvPr id="3" name="Content Placeholder 2">
            <a:extLst>
              <a:ext uri="{FF2B5EF4-FFF2-40B4-BE49-F238E27FC236}">
                <a16:creationId xmlns:a16="http://schemas.microsoft.com/office/drawing/2014/main" id="{18E1EFE2-03D2-DF25-5070-6C2A333D747A}"/>
              </a:ext>
            </a:extLst>
          </p:cNvPr>
          <p:cNvSpPr>
            <a:spLocks noGrp="1"/>
          </p:cNvSpPr>
          <p:nvPr>
            <p:ph idx="1"/>
          </p:nvPr>
        </p:nvSpPr>
        <p:spPr/>
        <p:txBody>
          <a:bodyPr/>
          <a:lstStyle/>
          <a:p>
            <a:r>
              <a:rPr lang="en-GB" dirty="0"/>
              <a:t>Judges are not civil servants. </a:t>
            </a:r>
          </a:p>
          <a:p>
            <a:r>
              <a:rPr lang="en-GB" dirty="0"/>
              <a:t>Staff that assist the government. </a:t>
            </a:r>
          </a:p>
          <a:p>
            <a:r>
              <a:rPr lang="en-GB" dirty="0"/>
              <a:t>Administrative, professional, technical and public officials. </a:t>
            </a:r>
          </a:p>
          <a:p>
            <a:r>
              <a:rPr lang="en-GB" dirty="0"/>
              <a:t>Senior civil servants deal with elements such as how to deal with the media. </a:t>
            </a:r>
          </a:p>
          <a:p>
            <a:r>
              <a:rPr lang="en-GB" dirty="0"/>
              <a:t>Governed by orders in council. </a:t>
            </a:r>
          </a:p>
          <a:p>
            <a:r>
              <a:rPr lang="en-GB" dirty="0"/>
              <a:t>Crown Proceedings Act 1947. </a:t>
            </a:r>
          </a:p>
        </p:txBody>
      </p:sp>
      <p:sp>
        <p:nvSpPr>
          <p:cNvPr id="5" name="Slide Number Placeholder 4">
            <a:extLst>
              <a:ext uri="{FF2B5EF4-FFF2-40B4-BE49-F238E27FC236}">
                <a16:creationId xmlns:a16="http://schemas.microsoft.com/office/drawing/2014/main" id="{4B3A3DA1-5E0F-3930-71D3-8DABC6716E91}"/>
              </a:ext>
            </a:extLst>
          </p:cNvPr>
          <p:cNvSpPr>
            <a:spLocks noGrp="1"/>
          </p:cNvSpPr>
          <p:nvPr>
            <p:ph type="sldNum" sz="quarter" idx="11"/>
          </p:nvPr>
        </p:nvSpPr>
        <p:spPr/>
        <p:txBody>
          <a:bodyPr/>
          <a:lstStyle/>
          <a:p>
            <a:fld id="{294A09A9-5501-47C1-A89A-A340965A2BE2}" type="slidenum">
              <a:rPr lang="en-US" smtClean="0"/>
              <a:pPr/>
              <a:t>39</a:t>
            </a:fld>
            <a:endParaRPr lang="en-US" dirty="0"/>
          </a:p>
        </p:txBody>
      </p:sp>
    </p:spTree>
    <p:extLst>
      <p:ext uri="{BB962C8B-B14F-4D97-AF65-F5344CB8AC3E}">
        <p14:creationId xmlns:p14="http://schemas.microsoft.com/office/powerpoint/2010/main" val="125298988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2AABDC-81FA-B09F-2607-D1FB5AAF9D0D}"/>
              </a:ext>
            </a:extLst>
          </p:cNvPr>
          <p:cNvSpPr>
            <a:spLocks noGrp="1"/>
          </p:cNvSpPr>
          <p:nvPr>
            <p:ph type="title"/>
          </p:nvPr>
        </p:nvSpPr>
        <p:spPr/>
        <p:txBody>
          <a:bodyPr>
            <a:normAutofit/>
          </a:bodyPr>
          <a:lstStyle/>
          <a:p>
            <a:r>
              <a:rPr lang="en-GB" sz="6000" b="1" i="1" u="sng" dirty="0"/>
              <a:t>Other public bodies</a:t>
            </a:r>
          </a:p>
        </p:txBody>
      </p:sp>
      <p:sp>
        <p:nvSpPr>
          <p:cNvPr id="3" name="Content Placeholder 2">
            <a:extLst>
              <a:ext uri="{FF2B5EF4-FFF2-40B4-BE49-F238E27FC236}">
                <a16:creationId xmlns:a16="http://schemas.microsoft.com/office/drawing/2014/main" id="{D1164EF1-8B34-568B-2D69-A021CBB3CFF3}"/>
              </a:ext>
            </a:extLst>
          </p:cNvPr>
          <p:cNvSpPr>
            <a:spLocks noGrp="1"/>
          </p:cNvSpPr>
          <p:nvPr>
            <p:ph idx="1"/>
          </p:nvPr>
        </p:nvSpPr>
        <p:spPr/>
        <p:txBody>
          <a:bodyPr/>
          <a:lstStyle/>
          <a:p>
            <a:r>
              <a:rPr lang="en-GB" dirty="0"/>
              <a:t>Public Corporations. </a:t>
            </a:r>
          </a:p>
          <a:p>
            <a:r>
              <a:rPr lang="en-GB" dirty="0"/>
              <a:t>Executive Agency. </a:t>
            </a:r>
          </a:p>
          <a:p>
            <a:pPr marL="0" indent="0">
              <a:buNone/>
            </a:pPr>
            <a:endParaRPr lang="en-GB" dirty="0"/>
          </a:p>
        </p:txBody>
      </p:sp>
      <p:sp>
        <p:nvSpPr>
          <p:cNvPr id="5" name="Slide Number Placeholder 4">
            <a:extLst>
              <a:ext uri="{FF2B5EF4-FFF2-40B4-BE49-F238E27FC236}">
                <a16:creationId xmlns:a16="http://schemas.microsoft.com/office/drawing/2014/main" id="{CA856D49-D717-DF13-6676-39E1AC03D979}"/>
              </a:ext>
            </a:extLst>
          </p:cNvPr>
          <p:cNvSpPr>
            <a:spLocks noGrp="1"/>
          </p:cNvSpPr>
          <p:nvPr>
            <p:ph type="sldNum" sz="quarter" idx="11"/>
          </p:nvPr>
        </p:nvSpPr>
        <p:spPr/>
        <p:txBody>
          <a:bodyPr/>
          <a:lstStyle/>
          <a:p>
            <a:fld id="{294A09A9-5501-47C1-A89A-A340965A2BE2}" type="slidenum">
              <a:rPr lang="en-US" smtClean="0"/>
              <a:pPr/>
              <a:t>40</a:t>
            </a:fld>
            <a:endParaRPr lang="en-US" dirty="0"/>
          </a:p>
        </p:txBody>
      </p:sp>
    </p:spTree>
    <p:extLst>
      <p:ext uri="{BB962C8B-B14F-4D97-AF65-F5344CB8AC3E}">
        <p14:creationId xmlns:p14="http://schemas.microsoft.com/office/powerpoint/2010/main" val="254374825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AE53A-4262-BAD4-CD4C-D36A17452650}"/>
              </a:ext>
            </a:extLst>
          </p:cNvPr>
          <p:cNvSpPr>
            <a:spLocks noGrp="1"/>
          </p:cNvSpPr>
          <p:nvPr>
            <p:ph type="title"/>
          </p:nvPr>
        </p:nvSpPr>
        <p:spPr/>
        <p:txBody>
          <a:bodyPr>
            <a:normAutofit/>
          </a:bodyPr>
          <a:lstStyle/>
          <a:p>
            <a:r>
              <a:rPr lang="en-GB" sz="5400" b="1" i="1" u="sng" dirty="0"/>
              <a:t>Prerogative powers </a:t>
            </a:r>
          </a:p>
        </p:txBody>
      </p:sp>
      <p:sp>
        <p:nvSpPr>
          <p:cNvPr id="3" name="Content Placeholder 2">
            <a:extLst>
              <a:ext uri="{FF2B5EF4-FFF2-40B4-BE49-F238E27FC236}">
                <a16:creationId xmlns:a16="http://schemas.microsoft.com/office/drawing/2014/main" id="{2725182A-D849-31D1-6FC7-3B2C7BA4A9B5}"/>
              </a:ext>
            </a:extLst>
          </p:cNvPr>
          <p:cNvSpPr>
            <a:spLocks noGrp="1"/>
          </p:cNvSpPr>
          <p:nvPr>
            <p:ph idx="1"/>
          </p:nvPr>
        </p:nvSpPr>
        <p:spPr/>
        <p:txBody>
          <a:bodyPr>
            <a:normAutofit lnSpcReduction="10000"/>
          </a:bodyPr>
          <a:lstStyle/>
          <a:p>
            <a:r>
              <a:rPr lang="en-GB" dirty="0"/>
              <a:t>Come from common law. </a:t>
            </a:r>
          </a:p>
          <a:p>
            <a:r>
              <a:rPr lang="en-GB" dirty="0"/>
              <a:t>No legislation. </a:t>
            </a:r>
          </a:p>
          <a:p>
            <a:r>
              <a:rPr lang="en-GB" dirty="0"/>
              <a:t>No new prerogative powers. </a:t>
            </a:r>
          </a:p>
          <a:p>
            <a:r>
              <a:rPr lang="en-GB" dirty="0"/>
              <a:t>Case of Proclamations [ 1611] – no new powers, only can be created by statute. </a:t>
            </a:r>
          </a:p>
          <a:p>
            <a:r>
              <a:rPr lang="en-GB" dirty="0"/>
              <a:t>Passports/ </a:t>
            </a:r>
            <a:r>
              <a:rPr lang="en-GB" dirty="0" err="1"/>
              <a:t>Decleration</a:t>
            </a:r>
            <a:r>
              <a:rPr lang="en-GB" dirty="0"/>
              <a:t> of war/ Ratification of international treaties/ Emergency.</a:t>
            </a:r>
          </a:p>
          <a:p>
            <a:r>
              <a:rPr lang="en-GB" dirty="0"/>
              <a:t>Emergency Powers Act 1964 and Civil Contingencies Act 2004.</a:t>
            </a:r>
          </a:p>
        </p:txBody>
      </p:sp>
      <p:sp>
        <p:nvSpPr>
          <p:cNvPr id="5" name="Slide Number Placeholder 4">
            <a:extLst>
              <a:ext uri="{FF2B5EF4-FFF2-40B4-BE49-F238E27FC236}">
                <a16:creationId xmlns:a16="http://schemas.microsoft.com/office/drawing/2014/main" id="{726D6818-74FD-F741-43F1-3F408C5401C7}"/>
              </a:ext>
            </a:extLst>
          </p:cNvPr>
          <p:cNvSpPr>
            <a:spLocks noGrp="1"/>
          </p:cNvSpPr>
          <p:nvPr>
            <p:ph type="sldNum" sz="quarter" idx="11"/>
          </p:nvPr>
        </p:nvSpPr>
        <p:spPr/>
        <p:txBody>
          <a:bodyPr/>
          <a:lstStyle/>
          <a:p>
            <a:fld id="{294A09A9-5501-47C1-A89A-A340965A2BE2}" type="slidenum">
              <a:rPr lang="en-US" smtClean="0"/>
              <a:pPr/>
              <a:t>41</a:t>
            </a:fld>
            <a:endParaRPr lang="en-US" dirty="0"/>
          </a:p>
        </p:txBody>
      </p:sp>
    </p:spTree>
    <p:extLst>
      <p:ext uri="{BB962C8B-B14F-4D97-AF65-F5344CB8AC3E}">
        <p14:creationId xmlns:p14="http://schemas.microsoft.com/office/powerpoint/2010/main" val="417026189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A497A7-3686-6527-C33C-1400E8A56484}"/>
              </a:ext>
            </a:extLst>
          </p:cNvPr>
          <p:cNvSpPr>
            <a:spLocks noGrp="1"/>
          </p:cNvSpPr>
          <p:nvPr>
            <p:ph type="title"/>
          </p:nvPr>
        </p:nvSpPr>
        <p:spPr/>
        <p:txBody>
          <a:bodyPr>
            <a:normAutofit/>
          </a:bodyPr>
          <a:lstStyle/>
          <a:p>
            <a:r>
              <a:rPr lang="en-GB" sz="6000" b="1" i="1" u="sng" dirty="0"/>
              <a:t>Continued</a:t>
            </a:r>
          </a:p>
        </p:txBody>
      </p:sp>
      <p:sp>
        <p:nvSpPr>
          <p:cNvPr id="3" name="Content Placeholder 2">
            <a:extLst>
              <a:ext uri="{FF2B5EF4-FFF2-40B4-BE49-F238E27FC236}">
                <a16:creationId xmlns:a16="http://schemas.microsoft.com/office/drawing/2014/main" id="{5B254B05-8F67-8AEE-92C9-C10090F3BBB9}"/>
              </a:ext>
            </a:extLst>
          </p:cNvPr>
          <p:cNvSpPr>
            <a:spLocks noGrp="1"/>
          </p:cNvSpPr>
          <p:nvPr>
            <p:ph idx="1"/>
          </p:nvPr>
        </p:nvSpPr>
        <p:spPr/>
        <p:txBody>
          <a:bodyPr/>
          <a:lstStyle/>
          <a:p>
            <a:r>
              <a:rPr lang="en-GB" dirty="0"/>
              <a:t>Prerogative powers of Government scrutinised by judiciary via Judicial review. </a:t>
            </a:r>
          </a:p>
          <a:p>
            <a:endParaRPr lang="en-GB" dirty="0"/>
          </a:p>
        </p:txBody>
      </p:sp>
      <p:sp>
        <p:nvSpPr>
          <p:cNvPr id="5" name="Slide Number Placeholder 4">
            <a:extLst>
              <a:ext uri="{FF2B5EF4-FFF2-40B4-BE49-F238E27FC236}">
                <a16:creationId xmlns:a16="http://schemas.microsoft.com/office/drawing/2014/main" id="{50783755-5437-A409-12B5-AADF6E9D90C3}"/>
              </a:ext>
            </a:extLst>
          </p:cNvPr>
          <p:cNvSpPr>
            <a:spLocks noGrp="1"/>
          </p:cNvSpPr>
          <p:nvPr>
            <p:ph type="sldNum" sz="quarter" idx="11"/>
          </p:nvPr>
        </p:nvSpPr>
        <p:spPr/>
        <p:txBody>
          <a:bodyPr/>
          <a:lstStyle/>
          <a:p>
            <a:fld id="{294A09A9-5501-47C1-A89A-A340965A2BE2}" type="slidenum">
              <a:rPr lang="en-US" smtClean="0"/>
              <a:pPr/>
              <a:t>42</a:t>
            </a:fld>
            <a:endParaRPr lang="en-US" dirty="0"/>
          </a:p>
        </p:txBody>
      </p:sp>
    </p:spTree>
    <p:extLst>
      <p:ext uri="{BB962C8B-B14F-4D97-AF65-F5344CB8AC3E}">
        <p14:creationId xmlns:p14="http://schemas.microsoft.com/office/powerpoint/2010/main" val="312766093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C4ED86-C4E2-5E36-252A-1D0B47077508}"/>
              </a:ext>
            </a:extLst>
          </p:cNvPr>
          <p:cNvSpPr>
            <a:spLocks noGrp="1"/>
          </p:cNvSpPr>
          <p:nvPr>
            <p:ph type="title"/>
          </p:nvPr>
        </p:nvSpPr>
        <p:spPr/>
        <p:txBody>
          <a:bodyPr/>
          <a:lstStyle/>
          <a:p>
            <a:r>
              <a:rPr lang="en-GB" b="1" i="1" u="sng" dirty="0"/>
              <a:t>Cabinet responsibility </a:t>
            </a:r>
          </a:p>
        </p:txBody>
      </p:sp>
      <p:sp>
        <p:nvSpPr>
          <p:cNvPr id="3" name="Content Placeholder 2">
            <a:extLst>
              <a:ext uri="{FF2B5EF4-FFF2-40B4-BE49-F238E27FC236}">
                <a16:creationId xmlns:a16="http://schemas.microsoft.com/office/drawing/2014/main" id="{3E26CF74-5CE1-08AF-5C48-A21C331913EB}"/>
              </a:ext>
            </a:extLst>
          </p:cNvPr>
          <p:cNvSpPr>
            <a:spLocks noGrp="1"/>
          </p:cNvSpPr>
          <p:nvPr>
            <p:ph idx="1"/>
          </p:nvPr>
        </p:nvSpPr>
        <p:spPr/>
        <p:txBody>
          <a:bodyPr>
            <a:normAutofit fontScale="92500" lnSpcReduction="10000"/>
          </a:bodyPr>
          <a:lstStyle/>
          <a:p>
            <a:pPr>
              <a:lnSpc>
                <a:spcPct val="200000"/>
              </a:lnSpc>
            </a:pPr>
            <a:r>
              <a:rPr lang="en-GB" dirty="0"/>
              <a:t>A cabinet must abide by decisions made- Solidarity rule. </a:t>
            </a:r>
          </a:p>
          <a:p>
            <a:pPr>
              <a:lnSpc>
                <a:spcPct val="200000"/>
              </a:lnSpc>
            </a:pPr>
            <a:r>
              <a:rPr lang="en-GB" dirty="0"/>
              <a:t>Everything discussed within the cabinet stays within the cabinet. </a:t>
            </a:r>
          </a:p>
          <a:p>
            <a:pPr>
              <a:lnSpc>
                <a:spcPct val="200000"/>
              </a:lnSpc>
            </a:pPr>
            <a:r>
              <a:rPr lang="en-GB" dirty="0"/>
              <a:t>Ministers are responsible for their own actions. </a:t>
            </a:r>
          </a:p>
          <a:p>
            <a:pPr>
              <a:lnSpc>
                <a:spcPct val="200000"/>
              </a:lnSpc>
            </a:pPr>
            <a:r>
              <a:rPr lang="en-GB" dirty="0"/>
              <a:t>Constitutional theory- once admitted wrongs step down. </a:t>
            </a:r>
          </a:p>
        </p:txBody>
      </p:sp>
      <p:sp>
        <p:nvSpPr>
          <p:cNvPr id="5" name="Slide Number Placeholder 4">
            <a:extLst>
              <a:ext uri="{FF2B5EF4-FFF2-40B4-BE49-F238E27FC236}">
                <a16:creationId xmlns:a16="http://schemas.microsoft.com/office/drawing/2014/main" id="{2EB66642-FE0E-68B0-CAFC-80EB12469920}"/>
              </a:ext>
            </a:extLst>
          </p:cNvPr>
          <p:cNvSpPr>
            <a:spLocks noGrp="1"/>
          </p:cNvSpPr>
          <p:nvPr>
            <p:ph type="sldNum" sz="quarter" idx="11"/>
          </p:nvPr>
        </p:nvSpPr>
        <p:spPr/>
        <p:txBody>
          <a:bodyPr/>
          <a:lstStyle/>
          <a:p>
            <a:fld id="{294A09A9-5501-47C1-A89A-A340965A2BE2}" type="slidenum">
              <a:rPr lang="en-US" smtClean="0"/>
              <a:pPr/>
              <a:t>43</a:t>
            </a:fld>
            <a:endParaRPr lang="en-US" dirty="0"/>
          </a:p>
        </p:txBody>
      </p:sp>
    </p:spTree>
    <p:extLst>
      <p:ext uri="{BB962C8B-B14F-4D97-AF65-F5344CB8AC3E}">
        <p14:creationId xmlns:p14="http://schemas.microsoft.com/office/powerpoint/2010/main" val="426341499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D4CCA-384A-8359-CEC3-124AE668A745}"/>
              </a:ext>
            </a:extLst>
          </p:cNvPr>
          <p:cNvSpPr>
            <a:spLocks noGrp="1"/>
          </p:cNvSpPr>
          <p:nvPr>
            <p:ph type="title"/>
          </p:nvPr>
        </p:nvSpPr>
        <p:spPr/>
        <p:txBody>
          <a:bodyPr>
            <a:normAutofit/>
          </a:bodyPr>
          <a:lstStyle/>
          <a:p>
            <a:r>
              <a:rPr lang="en-GB" sz="6000" b="1" i="1" u="sng" dirty="0"/>
              <a:t>Accountability</a:t>
            </a:r>
          </a:p>
        </p:txBody>
      </p:sp>
      <p:sp>
        <p:nvSpPr>
          <p:cNvPr id="3" name="Content Placeholder 2">
            <a:extLst>
              <a:ext uri="{FF2B5EF4-FFF2-40B4-BE49-F238E27FC236}">
                <a16:creationId xmlns:a16="http://schemas.microsoft.com/office/drawing/2014/main" id="{AF2BBC95-7CFF-BE19-2197-A3EBE5712569}"/>
              </a:ext>
            </a:extLst>
          </p:cNvPr>
          <p:cNvSpPr>
            <a:spLocks noGrp="1"/>
          </p:cNvSpPr>
          <p:nvPr>
            <p:ph idx="1"/>
          </p:nvPr>
        </p:nvSpPr>
        <p:spPr/>
        <p:txBody>
          <a:bodyPr>
            <a:normAutofit fontScale="85000" lnSpcReduction="10000"/>
          </a:bodyPr>
          <a:lstStyle/>
          <a:p>
            <a:pPr>
              <a:lnSpc>
                <a:spcPct val="200000"/>
              </a:lnSpc>
            </a:pPr>
            <a:r>
              <a:rPr lang="en-GB" dirty="0"/>
              <a:t>Held accountable for; </a:t>
            </a:r>
          </a:p>
          <a:p>
            <a:pPr algn="just">
              <a:lnSpc>
                <a:spcPct val="200000"/>
              </a:lnSpc>
              <a:buFont typeface="Arial" panose="020B0604020202020204" pitchFamily="34" charset="0"/>
              <a:buChar char="•"/>
            </a:pPr>
            <a:r>
              <a:rPr lang="en-GB" dirty="0">
                <a:solidFill>
                  <a:srgbClr val="000000"/>
                </a:solidFill>
                <a:effectLst/>
                <a:latin typeface="+mn-lt"/>
              </a:rPr>
              <a:t>‘’when the civil servant has carried out the minister’s explicit order;</a:t>
            </a:r>
          </a:p>
          <a:p>
            <a:pPr algn="just">
              <a:lnSpc>
                <a:spcPct val="200000"/>
              </a:lnSpc>
              <a:buFont typeface="Arial" panose="020B0604020202020204" pitchFamily="34" charset="0"/>
              <a:buChar char="•"/>
            </a:pPr>
            <a:r>
              <a:rPr lang="en-GB" dirty="0">
                <a:solidFill>
                  <a:srgbClr val="000000"/>
                </a:solidFill>
                <a:effectLst/>
                <a:latin typeface="+mn-lt"/>
              </a:rPr>
              <a:t>when the civil servant acts in accordance with policy laid down by the minister; and</a:t>
            </a:r>
          </a:p>
          <a:p>
            <a:pPr algn="just">
              <a:lnSpc>
                <a:spcPct val="200000"/>
              </a:lnSpc>
              <a:buFont typeface="Arial" panose="020B0604020202020204" pitchFamily="34" charset="0"/>
              <a:buChar char="•"/>
            </a:pPr>
            <a:r>
              <a:rPr lang="en-GB" dirty="0">
                <a:solidFill>
                  <a:srgbClr val="000000"/>
                </a:solidFill>
                <a:effectLst/>
                <a:latin typeface="+mn-lt"/>
              </a:rPr>
              <a:t>when the civil servant makes a mistake or causes a delay’’.</a:t>
            </a:r>
          </a:p>
          <a:p>
            <a:endParaRPr lang="en-GB" dirty="0"/>
          </a:p>
        </p:txBody>
      </p:sp>
      <p:sp>
        <p:nvSpPr>
          <p:cNvPr id="5" name="Slide Number Placeholder 4">
            <a:extLst>
              <a:ext uri="{FF2B5EF4-FFF2-40B4-BE49-F238E27FC236}">
                <a16:creationId xmlns:a16="http://schemas.microsoft.com/office/drawing/2014/main" id="{84D5062D-B0F2-0EF2-E472-4C4DBD2BA6D4}"/>
              </a:ext>
            </a:extLst>
          </p:cNvPr>
          <p:cNvSpPr>
            <a:spLocks noGrp="1"/>
          </p:cNvSpPr>
          <p:nvPr>
            <p:ph type="sldNum" sz="quarter" idx="11"/>
          </p:nvPr>
        </p:nvSpPr>
        <p:spPr/>
        <p:txBody>
          <a:bodyPr/>
          <a:lstStyle/>
          <a:p>
            <a:fld id="{294A09A9-5501-47C1-A89A-A340965A2BE2}" type="slidenum">
              <a:rPr lang="en-US" smtClean="0"/>
              <a:pPr/>
              <a:t>44</a:t>
            </a:fld>
            <a:endParaRPr lang="en-US" dirty="0"/>
          </a:p>
        </p:txBody>
      </p:sp>
    </p:spTree>
    <p:extLst>
      <p:ext uri="{BB962C8B-B14F-4D97-AF65-F5344CB8AC3E}">
        <p14:creationId xmlns:p14="http://schemas.microsoft.com/office/powerpoint/2010/main" val="303865146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CD8B8-A431-98E7-2357-3ADC5033C4D2}"/>
              </a:ext>
            </a:extLst>
          </p:cNvPr>
          <p:cNvSpPr>
            <a:spLocks noGrp="1"/>
          </p:cNvSpPr>
          <p:nvPr>
            <p:ph type="title"/>
          </p:nvPr>
        </p:nvSpPr>
        <p:spPr/>
        <p:txBody>
          <a:bodyPr>
            <a:normAutofit/>
          </a:bodyPr>
          <a:lstStyle/>
          <a:p>
            <a:r>
              <a:rPr lang="en-GB" sz="6000" b="1" i="1" u="sng" dirty="0"/>
              <a:t>Resignation</a:t>
            </a:r>
          </a:p>
        </p:txBody>
      </p:sp>
      <p:sp>
        <p:nvSpPr>
          <p:cNvPr id="3" name="Content Placeholder 2">
            <a:extLst>
              <a:ext uri="{FF2B5EF4-FFF2-40B4-BE49-F238E27FC236}">
                <a16:creationId xmlns:a16="http://schemas.microsoft.com/office/drawing/2014/main" id="{CCF35556-1B9B-AF33-EEAE-E510A6467B6B}"/>
              </a:ext>
            </a:extLst>
          </p:cNvPr>
          <p:cNvSpPr>
            <a:spLocks noGrp="1"/>
          </p:cNvSpPr>
          <p:nvPr>
            <p:ph idx="1"/>
          </p:nvPr>
        </p:nvSpPr>
        <p:spPr/>
        <p:txBody>
          <a:bodyPr/>
          <a:lstStyle/>
          <a:p>
            <a:r>
              <a:rPr lang="en-GB" dirty="0"/>
              <a:t>Usually will not resign. </a:t>
            </a:r>
          </a:p>
          <a:p>
            <a:r>
              <a:rPr lang="en-GB" dirty="0"/>
              <a:t>Expected to resign for operational failure's. </a:t>
            </a:r>
          </a:p>
          <a:p>
            <a:endParaRPr lang="en-GB" dirty="0"/>
          </a:p>
        </p:txBody>
      </p:sp>
      <p:sp>
        <p:nvSpPr>
          <p:cNvPr id="5" name="Slide Number Placeholder 4">
            <a:extLst>
              <a:ext uri="{FF2B5EF4-FFF2-40B4-BE49-F238E27FC236}">
                <a16:creationId xmlns:a16="http://schemas.microsoft.com/office/drawing/2014/main" id="{9744E3C8-5F8E-BAEE-DD15-47A8A3690D2F}"/>
              </a:ext>
            </a:extLst>
          </p:cNvPr>
          <p:cNvSpPr>
            <a:spLocks noGrp="1"/>
          </p:cNvSpPr>
          <p:nvPr>
            <p:ph type="sldNum" sz="quarter" idx="11"/>
          </p:nvPr>
        </p:nvSpPr>
        <p:spPr/>
        <p:txBody>
          <a:bodyPr/>
          <a:lstStyle/>
          <a:p>
            <a:fld id="{294A09A9-5501-47C1-A89A-A340965A2BE2}" type="slidenum">
              <a:rPr lang="en-US" smtClean="0"/>
              <a:pPr/>
              <a:t>45</a:t>
            </a:fld>
            <a:endParaRPr lang="en-US" dirty="0"/>
          </a:p>
        </p:txBody>
      </p:sp>
    </p:spTree>
    <p:extLst>
      <p:ext uri="{BB962C8B-B14F-4D97-AF65-F5344CB8AC3E}">
        <p14:creationId xmlns:p14="http://schemas.microsoft.com/office/powerpoint/2010/main" val="144779758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6D7832-966E-5AE1-1B82-3B9D8103CD8E}"/>
              </a:ext>
            </a:extLst>
          </p:cNvPr>
          <p:cNvSpPr>
            <a:spLocks noGrp="1"/>
          </p:cNvSpPr>
          <p:nvPr>
            <p:ph type="title"/>
          </p:nvPr>
        </p:nvSpPr>
        <p:spPr/>
        <p:txBody>
          <a:bodyPr>
            <a:normAutofit/>
          </a:bodyPr>
          <a:lstStyle/>
          <a:p>
            <a:r>
              <a:rPr lang="en-GB" sz="6000" b="1" i="1" u="sng" dirty="0"/>
              <a:t>Holding to account</a:t>
            </a:r>
          </a:p>
        </p:txBody>
      </p:sp>
      <p:sp>
        <p:nvSpPr>
          <p:cNvPr id="3" name="Content Placeholder 2">
            <a:extLst>
              <a:ext uri="{FF2B5EF4-FFF2-40B4-BE49-F238E27FC236}">
                <a16:creationId xmlns:a16="http://schemas.microsoft.com/office/drawing/2014/main" id="{9D518109-FB8B-03F3-350A-551F45A6238F}"/>
              </a:ext>
            </a:extLst>
          </p:cNvPr>
          <p:cNvSpPr>
            <a:spLocks noGrp="1"/>
          </p:cNvSpPr>
          <p:nvPr>
            <p:ph idx="1"/>
          </p:nvPr>
        </p:nvSpPr>
        <p:spPr/>
        <p:txBody>
          <a:bodyPr/>
          <a:lstStyle/>
          <a:p>
            <a:pPr>
              <a:lnSpc>
                <a:spcPct val="150000"/>
              </a:lnSpc>
            </a:pPr>
            <a:r>
              <a:rPr lang="en-GB" dirty="0"/>
              <a:t>Parliamentary questions – Written or Oral.</a:t>
            </a:r>
          </a:p>
          <a:p>
            <a:pPr>
              <a:lnSpc>
                <a:spcPct val="150000"/>
              </a:lnSpc>
            </a:pPr>
            <a:r>
              <a:rPr lang="en-GB" dirty="0"/>
              <a:t>Select committees- Spending, policies and administration. </a:t>
            </a:r>
          </a:p>
          <a:p>
            <a:pPr>
              <a:lnSpc>
                <a:spcPct val="150000"/>
              </a:lnSpc>
            </a:pPr>
            <a:r>
              <a:rPr lang="en-GB" dirty="0"/>
              <a:t>Call on ministers to question department. </a:t>
            </a:r>
          </a:p>
          <a:p>
            <a:pPr>
              <a:lnSpc>
                <a:spcPct val="150000"/>
              </a:lnSpc>
            </a:pPr>
            <a:r>
              <a:rPr lang="en-GB" dirty="0"/>
              <a:t>Send information back to parliament. </a:t>
            </a:r>
          </a:p>
        </p:txBody>
      </p:sp>
      <p:sp>
        <p:nvSpPr>
          <p:cNvPr id="5" name="Slide Number Placeholder 4">
            <a:extLst>
              <a:ext uri="{FF2B5EF4-FFF2-40B4-BE49-F238E27FC236}">
                <a16:creationId xmlns:a16="http://schemas.microsoft.com/office/drawing/2014/main" id="{ACE5C7A3-4544-A5FC-7B2D-933DEEFA4C62}"/>
              </a:ext>
            </a:extLst>
          </p:cNvPr>
          <p:cNvSpPr>
            <a:spLocks noGrp="1"/>
          </p:cNvSpPr>
          <p:nvPr>
            <p:ph type="sldNum" sz="quarter" idx="11"/>
          </p:nvPr>
        </p:nvSpPr>
        <p:spPr/>
        <p:txBody>
          <a:bodyPr/>
          <a:lstStyle/>
          <a:p>
            <a:fld id="{294A09A9-5501-47C1-A89A-A340965A2BE2}" type="slidenum">
              <a:rPr lang="en-US" smtClean="0"/>
              <a:pPr/>
              <a:t>46</a:t>
            </a:fld>
            <a:endParaRPr lang="en-US" dirty="0"/>
          </a:p>
        </p:txBody>
      </p:sp>
    </p:spTree>
    <p:extLst>
      <p:ext uri="{BB962C8B-B14F-4D97-AF65-F5344CB8AC3E}">
        <p14:creationId xmlns:p14="http://schemas.microsoft.com/office/powerpoint/2010/main" val="91313434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FE160-EA3F-70EB-8C76-CA49B90015F4}"/>
              </a:ext>
            </a:extLst>
          </p:cNvPr>
          <p:cNvSpPr>
            <a:spLocks noGrp="1"/>
          </p:cNvSpPr>
          <p:nvPr>
            <p:ph type="title"/>
          </p:nvPr>
        </p:nvSpPr>
        <p:spPr/>
        <p:txBody>
          <a:bodyPr>
            <a:normAutofit/>
          </a:bodyPr>
          <a:lstStyle/>
          <a:p>
            <a:r>
              <a:rPr lang="en-GB" sz="5400" b="1" i="1" u="sng" dirty="0"/>
              <a:t>Ministerial Code</a:t>
            </a:r>
          </a:p>
        </p:txBody>
      </p:sp>
      <p:sp>
        <p:nvSpPr>
          <p:cNvPr id="3" name="Content Placeholder 2">
            <a:extLst>
              <a:ext uri="{FF2B5EF4-FFF2-40B4-BE49-F238E27FC236}">
                <a16:creationId xmlns:a16="http://schemas.microsoft.com/office/drawing/2014/main" id="{C9E8C654-BB74-42AD-E111-B5E57BE63B54}"/>
              </a:ext>
            </a:extLst>
          </p:cNvPr>
          <p:cNvSpPr>
            <a:spLocks noGrp="1"/>
          </p:cNvSpPr>
          <p:nvPr>
            <p:ph idx="1"/>
          </p:nvPr>
        </p:nvSpPr>
        <p:spPr/>
        <p:txBody>
          <a:bodyPr>
            <a:normAutofit/>
          </a:bodyPr>
          <a:lstStyle/>
          <a:p>
            <a:r>
              <a:rPr lang="en-GB" dirty="0"/>
              <a:t>This needs to be followed by the Government Ministers. </a:t>
            </a:r>
          </a:p>
          <a:p>
            <a:endParaRPr lang="en-GB" dirty="0"/>
          </a:p>
          <a:p>
            <a:r>
              <a:rPr lang="en-GB" dirty="0"/>
              <a:t>Expected to resign if you break it. </a:t>
            </a:r>
          </a:p>
          <a:p>
            <a:endParaRPr lang="en-GB" dirty="0"/>
          </a:p>
          <a:p>
            <a:r>
              <a:rPr lang="en-GB" dirty="0"/>
              <a:t>But the decision lays with the prime minister. </a:t>
            </a:r>
          </a:p>
        </p:txBody>
      </p:sp>
      <p:sp>
        <p:nvSpPr>
          <p:cNvPr id="5" name="Slide Number Placeholder 4">
            <a:extLst>
              <a:ext uri="{FF2B5EF4-FFF2-40B4-BE49-F238E27FC236}">
                <a16:creationId xmlns:a16="http://schemas.microsoft.com/office/drawing/2014/main" id="{F1F32C7F-B59B-1D95-96BB-30A7D47665B8}"/>
              </a:ext>
            </a:extLst>
          </p:cNvPr>
          <p:cNvSpPr>
            <a:spLocks noGrp="1"/>
          </p:cNvSpPr>
          <p:nvPr>
            <p:ph type="sldNum" sz="quarter" idx="11"/>
          </p:nvPr>
        </p:nvSpPr>
        <p:spPr/>
        <p:txBody>
          <a:bodyPr/>
          <a:lstStyle/>
          <a:p>
            <a:fld id="{294A09A9-5501-47C1-A89A-A340965A2BE2}" type="slidenum">
              <a:rPr lang="en-US" smtClean="0"/>
              <a:pPr/>
              <a:t>47</a:t>
            </a:fld>
            <a:endParaRPr lang="en-US" dirty="0"/>
          </a:p>
        </p:txBody>
      </p:sp>
    </p:spTree>
    <p:extLst>
      <p:ext uri="{BB962C8B-B14F-4D97-AF65-F5344CB8AC3E}">
        <p14:creationId xmlns:p14="http://schemas.microsoft.com/office/powerpoint/2010/main" val="309985467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24CA6C-7A4C-EF47-D462-F8CB45F76583}"/>
              </a:ext>
            </a:extLst>
          </p:cNvPr>
          <p:cNvSpPr>
            <a:spLocks noGrp="1"/>
          </p:cNvSpPr>
          <p:nvPr>
            <p:ph type="title"/>
          </p:nvPr>
        </p:nvSpPr>
        <p:spPr/>
        <p:txBody>
          <a:bodyPr/>
          <a:lstStyle/>
          <a:p>
            <a:r>
              <a:rPr lang="en-GB" dirty="0"/>
              <a:t>Continued</a:t>
            </a:r>
          </a:p>
        </p:txBody>
      </p:sp>
      <p:sp>
        <p:nvSpPr>
          <p:cNvPr id="3" name="Content Placeholder 2">
            <a:extLst>
              <a:ext uri="{FF2B5EF4-FFF2-40B4-BE49-F238E27FC236}">
                <a16:creationId xmlns:a16="http://schemas.microsoft.com/office/drawing/2014/main" id="{BAA16112-591E-DBC1-8F1E-1DAEAC3B7A60}"/>
              </a:ext>
            </a:extLst>
          </p:cNvPr>
          <p:cNvSpPr>
            <a:spLocks noGrp="1"/>
          </p:cNvSpPr>
          <p:nvPr>
            <p:ph idx="1"/>
          </p:nvPr>
        </p:nvSpPr>
        <p:spPr/>
        <p:txBody>
          <a:bodyPr/>
          <a:lstStyle/>
          <a:p>
            <a:r>
              <a:rPr lang="en-GB" dirty="0"/>
              <a:t>Enforced by independent adviser on ministers' interests. </a:t>
            </a:r>
          </a:p>
          <a:p>
            <a:endParaRPr lang="en-GB" dirty="0"/>
          </a:p>
          <a:p>
            <a:r>
              <a:rPr lang="en-GB" dirty="0"/>
              <a:t>Appointed by the Prime Minister. </a:t>
            </a:r>
          </a:p>
        </p:txBody>
      </p:sp>
      <p:sp>
        <p:nvSpPr>
          <p:cNvPr id="5" name="Slide Number Placeholder 4">
            <a:extLst>
              <a:ext uri="{FF2B5EF4-FFF2-40B4-BE49-F238E27FC236}">
                <a16:creationId xmlns:a16="http://schemas.microsoft.com/office/drawing/2014/main" id="{381A2FAF-A20D-9015-D391-08A278B2CBE2}"/>
              </a:ext>
            </a:extLst>
          </p:cNvPr>
          <p:cNvSpPr>
            <a:spLocks noGrp="1"/>
          </p:cNvSpPr>
          <p:nvPr>
            <p:ph type="sldNum" sz="quarter" idx="11"/>
          </p:nvPr>
        </p:nvSpPr>
        <p:spPr/>
        <p:txBody>
          <a:bodyPr/>
          <a:lstStyle/>
          <a:p>
            <a:fld id="{294A09A9-5501-47C1-A89A-A340965A2BE2}" type="slidenum">
              <a:rPr lang="en-US" smtClean="0"/>
              <a:pPr/>
              <a:t>48</a:t>
            </a:fld>
            <a:endParaRPr lang="en-US" dirty="0"/>
          </a:p>
        </p:txBody>
      </p:sp>
    </p:spTree>
    <p:extLst>
      <p:ext uri="{BB962C8B-B14F-4D97-AF65-F5344CB8AC3E}">
        <p14:creationId xmlns:p14="http://schemas.microsoft.com/office/powerpoint/2010/main" val="392988148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6DAB39-A91E-6BFB-7D71-4AC45DF50398}"/>
              </a:ext>
            </a:extLst>
          </p:cNvPr>
          <p:cNvSpPr>
            <a:spLocks noGrp="1"/>
          </p:cNvSpPr>
          <p:nvPr>
            <p:ph type="title"/>
          </p:nvPr>
        </p:nvSpPr>
        <p:spPr/>
        <p:txBody>
          <a:bodyPr>
            <a:normAutofit/>
          </a:bodyPr>
          <a:lstStyle/>
          <a:p>
            <a:r>
              <a:rPr lang="en-GB" sz="6000" b="1" i="1" u="sng" dirty="0"/>
              <a:t>Ombudsman</a:t>
            </a:r>
          </a:p>
        </p:txBody>
      </p:sp>
      <p:sp>
        <p:nvSpPr>
          <p:cNvPr id="3" name="Content Placeholder 2">
            <a:extLst>
              <a:ext uri="{FF2B5EF4-FFF2-40B4-BE49-F238E27FC236}">
                <a16:creationId xmlns:a16="http://schemas.microsoft.com/office/drawing/2014/main" id="{8C714CF4-7322-18B9-E5BD-CA916238FD99}"/>
              </a:ext>
            </a:extLst>
          </p:cNvPr>
          <p:cNvSpPr>
            <a:spLocks noGrp="1"/>
          </p:cNvSpPr>
          <p:nvPr>
            <p:ph idx="1"/>
          </p:nvPr>
        </p:nvSpPr>
        <p:spPr/>
        <p:txBody>
          <a:bodyPr>
            <a:normAutofit fontScale="92500" lnSpcReduction="20000"/>
          </a:bodyPr>
          <a:lstStyle/>
          <a:p>
            <a:pPr>
              <a:lnSpc>
                <a:spcPct val="200000"/>
              </a:lnSpc>
            </a:pPr>
            <a:r>
              <a:rPr lang="en-GB" dirty="0"/>
              <a:t>The parliamentary and Health Service Ombudsman. </a:t>
            </a:r>
          </a:p>
          <a:p>
            <a:pPr>
              <a:lnSpc>
                <a:spcPct val="200000"/>
              </a:lnSpc>
            </a:pPr>
            <a:r>
              <a:rPr lang="en-GB" dirty="0"/>
              <a:t>Stops abuse of administrative powers against people. </a:t>
            </a:r>
          </a:p>
          <a:p>
            <a:pPr>
              <a:lnSpc>
                <a:spcPct val="200000"/>
              </a:lnSpc>
            </a:pPr>
            <a:r>
              <a:rPr lang="en-GB" dirty="0"/>
              <a:t>Parliamentary Commissioner Act 1967 – Investigate claims. </a:t>
            </a:r>
          </a:p>
          <a:p>
            <a:pPr>
              <a:lnSpc>
                <a:spcPct val="200000"/>
              </a:lnSpc>
            </a:pPr>
            <a:r>
              <a:rPr lang="en-GB" dirty="0"/>
              <a:t>Maladministration. </a:t>
            </a:r>
          </a:p>
          <a:p>
            <a:pPr marL="0" indent="0">
              <a:lnSpc>
                <a:spcPct val="200000"/>
              </a:lnSpc>
              <a:buNone/>
            </a:pPr>
            <a:endParaRPr lang="en-GB" dirty="0"/>
          </a:p>
        </p:txBody>
      </p:sp>
      <p:sp>
        <p:nvSpPr>
          <p:cNvPr id="5" name="Slide Number Placeholder 4">
            <a:extLst>
              <a:ext uri="{FF2B5EF4-FFF2-40B4-BE49-F238E27FC236}">
                <a16:creationId xmlns:a16="http://schemas.microsoft.com/office/drawing/2014/main" id="{A991D61B-ABF4-F249-E8CF-1B8EA5B03A16}"/>
              </a:ext>
            </a:extLst>
          </p:cNvPr>
          <p:cNvSpPr>
            <a:spLocks noGrp="1"/>
          </p:cNvSpPr>
          <p:nvPr>
            <p:ph type="sldNum" sz="quarter" idx="11"/>
          </p:nvPr>
        </p:nvSpPr>
        <p:spPr/>
        <p:txBody>
          <a:bodyPr/>
          <a:lstStyle/>
          <a:p>
            <a:fld id="{294A09A9-5501-47C1-A89A-A340965A2BE2}" type="slidenum">
              <a:rPr lang="en-US" smtClean="0"/>
              <a:pPr/>
              <a:t>49</a:t>
            </a:fld>
            <a:endParaRPr lang="en-US" dirty="0"/>
          </a:p>
        </p:txBody>
      </p:sp>
    </p:spTree>
    <p:extLst>
      <p:ext uri="{BB962C8B-B14F-4D97-AF65-F5344CB8AC3E}">
        <p14:creationId xmlns:p14="http://schemas.microsoft.com/office/powerpoint/2010/main" val="307556817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8E9AEB69-393E-A42D-452B-373C36ACD833}"/>
              </a:ext>
            </a:extLst>
          </p:cNvPr>
          <p:cNvSpPr>
            <a:spLocks noGrp="1"/>
          </p:cNvSpPr>
          <p:nvPr>
            <p:ph type="ctrTitle"/>
          </p:nvPr>
        </p:nvSpPr>
        <p:spPr/>
        <p:txBody>
          <a:bodyPr/>
          <a:lstStyle/>
          <a:p>
            <a:r>
              <a:rPr lang="en-GB" sz="5400" b="1" i="1" u="sng" dirty="0"/>
              <a:t>Lets take a break</a:t>
            </a:r>
          </a:p>
        </p:txBody>
      </p:sp>
      <p:sp>
        <p:nvSpPr>
          <p:cNvPr id="5" name="Slide Number Placeholder 4">
            <a:extLst>
              <a:ext uri="{FF2B5EF4-FFF2-40B4-BE49-F238E27FC236}">
                <a16:creationId xmlns:a16="http://schemas.microsoft.com/office/drawing/2014/main" id="{1B864103-6865-8330-4163-55AE57846AB3}"/>
              </a:ext>
            </a:extLst>
          </p:cNvPr>
          <p:cNvSpPr>
            <a:spLocks noGrp="1"/>
          </p:cNvSpPr>
          <p:nvPr>
            <p:ph type="sldNum" sz="quarter" idx="4294967295"/>
          </p:nvPr>
        </p:nvSpPr>
        <p:spPr>
          <a:xfrm>
            <a:off x="9448800" y="6356350"/>
            <a:ext cx="2743200" cy="365125"/>
          </a:xfrm>
        </p:spPr>
        <p:txBody>
          <a:bodyPr/>
          <a:lstStyle/>
          <a:p>
            <a:fld id="{294A09A9-5501-47C1-A89A-A340965A2BE2}" type="slidenum">
              <a:rPr lang="en-US" smtClean="0"/>
              <a:pPr/>
              <a:t>50</a:t>
            </a:fld>
            <a:endParaRPr lang="en-US" dirty="0"/>
          </a:p>
        </p:txBody>
      </p:sp>
    </p:spTree>
    <p:extLst>
      <p:ext uri="{BB962C8B-B14F-4D97-AF65-F5344CB8AC3E}">
        <p14:creationId xmlns:p14="http://schemas.microsoft.com/office/powerpoint/2010/main" val="72817346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E64F508C-AB7A-C368-EDC7-DF76F7C47EBE}"/>
              </a:ext>
            </a:extLst>
          </p:cNvPr>
          <p:cNvSpPr>
            <a:spLocks noGrp="1"/>
          </p:cNvSpPr>
          <p:nvPr>
            <p:ph type="title"/>
          </p:nvPr>
        </p:nvSpPr>
        <p:spPr>
          <a:xfrm>
            <a:off x="7032428" y="2623178"/>
            <a:ext cx="4847758" cy="1325880"/>
          </a:xfrm>
        </p:spPr>
        <p:txBody>
          <a:bodyPr>
            <a:normAutofit/>
          </a:bodyPr>
          <a:lstStyle/>
          <a:p>
            <a:pPr algn="ctr"/>
            <a:r>
              <a:rPr lang="en-GB" sz="5400" b="1" i="1" u="sng" dirty="0"/>
              <a:t>The Judiciary</a:t>
            </a:r>
          </a:p>
        </p:txBody>
      </p:sp>
      <p:sp>
        <p:nvSpPr>
          <p:cNvPr id="5" name="Slide Number Placeholder 4">
            <a:extLst>
              <a:ext uri="{FF2B5EF4-FFF2-40B4-BE49-F238E27FC236}">
                <a16:creationId xmlns:a16="http://schemas.microsoft.com/office/drawing/2014/main" id="{FFFCC589-6A8D-FA50-4269-FF15CFFA9D83}"/>
              </a:ext>
            </a:extLst>
          </p:cNvPr>
          <p:cNvSpPr>
            <a:spLocks noGrp="1"/>
          </p:cNvSpPr>
          <p:nvPr>
            <p:ph type="sldNum" sz="quarter" idx="12"/>
          </p:nvPr>
        </p:nvSpPr>
        <p:spPr/>
        <p:txBody>
          <a:bodyPr/>
          <a:lstStyle/>
          <a:p>
            <a:fld id="{294A09A9-5501-47C1-A89A-A340965A2BE2}" type="slidenum">
              <a:rPr lang="en-US" smtClean="0"/>
              <a:pPr/>
              <a:t>51</a:t>
            </a:fld>
            <a:endParaRPr lang="en-US" dirty="0"/>
          </a:p>
        </p:txBody>
      </p:sp>
      <p:sp>
        <p:nvSpPr>
          <p:cNvPr id="8" name="Text Placeholder 7">
            <a:extLst>
              <a:ext uri="{FF2B5EF4-FFF2-40B4-BE49-F238E27FC236}">
                <a16:creationId xmlns:a16="http://schemas.microsoft.com/office/drawing/2014/main" id="{883A0072-EEEA-0337-15AA-AAD1E77EA674}"/>
              </a:ext>
            </a:extLst>
          </p:cNvPr>
          <p:cNvSpPr>
            <a:spLocks noGrp="1"/>
          </p:cNvSpPr>
          <p:nvPr>
            <p:ph type="body" sz="quarter" idx="13"/>
          </p:nvPr>
        </p:nvSpPr>
        <p:spPr/>
        <p:txBody>
          <a:bodyPr/>
          <a:lstStyle/>
          <a:p>
            <a:r>
              <a:rPr lang="en-GB" dirty="0"/>
              <a:t>J</a:t>
            </a:r>
          </a:p>
        </p:txBody>
      </p:sp>
    </p:spTree>
    <p:extLst>
      <p:ext uri="{BB962C8B-B14F-4D97-AF65-F5344CB8AC3E}">
        <p14:creationId xmlns:p14="http://schemas.microsoft.com/office/powerpoint/2010/main" val="18316521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0F3C23-FD60-3E68-01CB-25F29540FC06}"/>
              </a:ext>
            </a:extLst>
          </p:cNvPr>
          <p:cNvSpPr>
            <a:spLocks noGrp="1"/>
          </p:cNvSpPr>
          <p:nvPr>
            <p:ph type="title"/>
          </p:nvPr>
        </p:nvSpPr>
        <p:spPr/>
        <p:txBody>
          <a:bodyPr>
            <a:normAutofit/>
          </a:bodyPr>
          <a:lstStyle/>
          <a:p>
            <a:r>
              <a:rPr lang="en-GB" sz="6000" b="1" u="sng" dirty="0"/>
              <a:t>Judiciary </a:t>
            </a:r>
          </a:p>
        </p:txBody>
      </p:sp>
      <p:sp>
        <p:nvSpPr>
          <p:cNvPr id="3" name="Content Placeholder 2">
            <a:extLst>
              <a:ext uri="{FF2B5EF4-FFF2-40B4-BE49-F238E27FC236}">
                <a16:creationId xmlns:a16="http://schemas.microsoft.com/office/drawing/2014/main" id="{BD1039DB-6FDA-EE4C-5E76-10890605E8ED}"/>
              </a:ext>
            </a:extLst>
          </p:cNvPr>
          <p:cNvSpPr>
            <a:spLocks noGrp="1"/>
          </p:cNvSpPr>
          <p:nvPr>
            <p:ph idx="1"/>
          </p:nvPr>
        </p:nvSpPr>
        <p:spPr/>
        <p:txBody>
          <a:bodyPr>
            <a:normAutofit fontScale="55000" lnSpcReduction="20000"/>
          </a:bodyPr>
          <a:lstStyle/>
          <a:p>
            <a:r>
              <a:rPr lang="en-GB" dirty="0"/>
              <a:t>Apply the law. </a:t>
            </a:r>
          </a:p>
          <a:p>
            <a:endParaRPr lang="en-GB" dirty="0"/>
          </a:p>
          <a:p>
            <a:r>
              <a:rPr lang="en-GB" dirty="0"/>
              <a:t>They hold the government to account.</a:t>
            </a:r>
          </a:p>
          <a:p>
            <a:endParaRPr lang="en-GB" dirty="0"/>
          </a:p>
          <a:p>
            <a:r>
              <a:rPr lang="en-GB" dirty="0"/>
              <a:t>Set Precedent. </a:t>
            </a:r>
          </a:p>
          <a:p>
            <a:endParaRPr lang="en-GB" dirty="0"/>
          </a:p>
          <a:p>
            <a:r>
              <a:rPr lang="en-GB" dirty="0"/>
              <a:t>Which is common law. </a:t>
            </a:r>
          </a:p>
          <a:p>
            <a:endParaRPr lang="en-GB" dirty="0"/>
          </a:p>
          <a:p>
            <a:r>
              <a:rPr lang="en-GB" dirty="0"/>
              <a:t>An example is Murder, this is a common law offence. </a:t>
            </a:r>
          </a:p>
          <a:p>
            <a:endParaRPr lang="en-GB" dirty="0"/>
          </a:p>
          <a:p>
            <a:r>
              <a:rPr lang="en-GB" dirty="0"/>
              <a:t>Its definition is laid down in case law. </a:t>
            </a:r>
          </a:p>
        </p:txBody>
      </p:sp>
      <p:sp>
        <p:nvSpPr>
          <p:cNvPr id="5" name="Slide Number Placeholder 4">
            <a:extLst>
              <a:ext uri="{FF2B5EF4-FFF2-40B4-BE49-F238E27FC236}">
                <a16:creationId xmlns:a16="http://schemas.microsoft.com/office/drawing/2014/main" id="{35E14E7F-5AD4-4288-A209-5FD19CE26933}"/>
              </a:ext>
            </a:extLst>
          </p:cNvPr>
          <p:cNvSpPr>
            <a:spLocks noGrp="1"/>
          </p:cNvSpPr>
          <p:nvPr>
            <p:ph type="sldNum" sz="quarter" idx="11"/>
          </p:nvPr>
        </p:nvSpPr>
        <p:spPr/>
        <p:txBody>
          <a:bodyPr/>
          <a:lstStyle/>
          <a:p>
            <a:fld id="{294A09A9-5501-47C1-A89A-A340965A2BE2}" type="slidenum">
              <a:rPr lang="en-US" smtClean="0"/>
              <a:pPr/>
              <a:t>52</a:t>
            </a:fld>
            <a:endParaRPr lang="en-US" dirty="0"/>
          </a:p>
        </p:txBody>
      </p:sp>
    </p:spTree>
    <p:extLst>
      <p:ext uri="{BB962C8B-B14F-4D97-AF65-F5344CB8AC3E}">
        <p14:creationId xmlns:p14="http://schemas.microsoft.com/office/powerpoint/2010/main" val="4795496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AC67AE-742A-8469-CA43-3A1DF222DD8D}"/>
              </a:ext>
            </a:extLst>
          </p:cNvPr>
          <p:cNvSpPr>
            <a:spLocks noGrp="1"/>
          </p:cNvSpPr>
          <p:nvPr>
            <p:ph type="title"/>
          </p:nvPr>
        </p:nvSpPr>
        <p:spPr/>
        <p:txBody>
          <a:bodyPr/>
          <a:lstStyle/>
          <a:p>
            <a:r>
              <a:rPr lang="en-GB" dirty="0" err="1"/>
              <a:t>Judicary</a:t>
            </a:r>
            <a:r>
              <a:rPr lang="en-GB" dirty="0"/>
              <a:t> </a:t>
            </a:r>
          </a:p>
        </p:txBody>
      </p:sp>
      <p:sp>
        <p:nvSpPr>
          <p:cNvPr id="3" name="Content Placeholder 2">
            <a:extLst>
              <a:ext uri="{FF2B5EF4-FFF2-40B4-BE49-F238E27FC236}">
                <a16:creationId xmlns:a16="http://schemas.microsoft.com/office/drawing/2014/main" id="{6E2264AA-BA20-4DD1-09E0-67F5C17E37D4}"/>
              </a:ext>
            </a:extLst>
          </p:cNvPr>
          <p:cNvSpPr>
            <a:spLocks noGrp="1"/>
          </p:cNvSpPr>
          <p:nvPr>
            <p:ph idx="1"/>
          </p:nvPr>
        </p:nvSpPr>
        <p:spPr/>
        <p:txBody>
          <a:bodyPr/>
          <a:lstStyle/>
          <a:p>
            <a:r>
              <a:rPr lang="en-GB" dirty="0"/>
              <a:t>Includes a vast amount of people, ranging from the solicitor to the jury. </a:t>
            </a:r>
          </a:p>
          <a:p>
            <a:endParaRPr lang="en-GB" dirty="0"/>
          </a:p>
          <a:p>
            <a:r>
              <a:rPr lang="en-GB" dirty="0"/>
              <a:t>Either the Judge or the Jury make the guilty or not guilty decision. </a:t>
            </a:r>
          </a:p>
          <a:p>
            <a:endParaRPr lang="en-GB" dirty="0"/>
          </a:p>
          <a:p>
            <a:r>
              <a:rPr lang="en-GB" dirty="0"/>
              <a:t>Judge will decide punishment. </a:t>
            </a:r>
          </a:p>
        </p:txBody>
      </p:sp>
      <p:sp>
        <p:nvSpPr>
          <p:cNvPr id="4" name="Footer Placeholder 3">
            <a:extLst>
              <a:ext uri="{FF2B5EF4-FFF2-40B4-BE49-F238E27FC236}">
                <a16:creationId xmlns:a16="http://schemas.microsoft.com/office/drawing/2014/main" id="{A3E3D571-1EFE-A65D-2BF1-179D5473A4D2}"/>
              </a:ext>
            </a:extLst>
          </p:cNvPr>
          <p:cNvSpPr>
            <a:spLocks noGrp="1"/>
          </p:cNvSpPr>
          <p:nvPr>
            <p:ph type="ftr" sz="quarter" idx="10"/>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E07CDAD3-DF64-88B1-59D6-A20FC89EAAED}"/>
              </a:ext>
            </a:extLst>
          </p:cNvPr>
          <p:cNvSpPr>
            <a:spLocks noGrp="1"/>
          </p:cNvSpPr>
          <p:nvPr>
            <p:ph type="sldNum" sz="quarter" idx="11"/>
          </p:nvPr>
        </p:nvSpPr>
        <p:spPr/>
        <p:txBody>
          <a:bodyPr/>
          <a:lstStyle/>
          <a:p>
            <a:fld id="{294A09A9-5501-47C1-A89A-A340965A2BE2}" type="slidenum">
              <a:rPr lang="en-US" smtClean="0"/>
              <a:pPr/>
              <a:t>53</a:t>
            </a:fld>
            <a:endParaRPr lang="en-US" dirty="0"/>
          </a:p>
        </p:txBody>
      </p:sp>
    </p:spTree>
    <p:extLst>
      <p:ext uri="{BB962C8B-B14F-4D97-AF65-F5344CB8AC3E}">
        <p14:creationId xmlns:p14="http://schemas.microsoft.com/office/powerpoint/2010/main" val="124409178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5E1D79-C09E-C1BE-D618-FFCF4D3E0E51}"/>
              </a:ext>
            </a:extLst>
          </p:cNvPr>
          <p:cNvSpPr>
            <a:spLocks noGrp="1"/>
          </p:cNvSpPr>
          <p:nvPr>
            <p:ph type="title"/>
          </p:nvPr>
        </p:nvSpPr>
        <p:spPr/>
        <p:txBody>
          <a:bodyPr>
            <a:normAutofit/>
          </a:bodyPr>
          <a:lstStyle/>
          <a:p>
            <a:r>
              <a:rPr lang="en-GB" sz="6000" b="1" i="1" u="sng" dirty="0"/>
              <a:t>Court Hierarchy </a:t>
            </a:r>
          </a:p>
        </p:txBody>
      </p:sp>
      <p:sp>
        <p:nvSpPr>
          <p:cNvPr id="3" name="Content Placeholder 2">
            <a:extLst>
              <a:ext uri="{FF2B5EF4-FFF2-40B4-BE49-F238E27FC236}">
                <a16:creationId xmlns:a16="http://schemas.microsoft.com/office/drawing/2014/main" id="{FB783F9D-9078-7D2A-78F2-408328870E7D}"/>
              </a:ext>
            </a:extLst>
          </p:cNvPr>
          <p:cNvSpPr>
            <a:spLocks noGrp="1"/>
          </p:cNvSpPr>
          <p:nvPr>
            <p:ph idx="1"/>
          </p:nvPr>
        </p:nvSpPr>
        <p:spPr/>
        <p:txBody>
          <a:bodyPr>
            <a:normAutofit fontScale="92500" lnSpcReduction="10000"/>
          </a:bodyPr>
          <a:lstStyle/>
          <a:p>
            <a:pPr>
              <a:lnSpc>
                <a:spcPct val="200000"/>
              </a:lnSpc>
            </a:pPr>
            <a:r>
              <a:rPr lang="en-GB" dirty="0"/>
              <a:t>Appeal the decision in a case to a higher court.</a:t>
            </a:r>
          </a:p>
          <a:p>
            <a:pPr>
              <a:lnSpc>
                <a:spcPct val="200000"/>
              </a:lnSpc>
            </a:pPr>
            <a:r>
              <a:rPr lang="en-GB" dirty="0"/>
              <a:t>Stare Decisis – Stand by decision. </a:t>
            </a:r>
          </a:p>
          <a:p>
            <a:pPr>
              <a:lnSpc>
                <a:spcPct val="200000"/>
              </a:lnSpc>
            </a:pPr>
            <a:r>
              <a:rPr lang="en-GB" dirty="0"/>
              <a:t>Lower courts will stand by the decisions of lower courts. </a:t>
            </a:r>
          </a:p>
          <a:p>
            <a:pPr>
              <a:lnSpc>
                <a:spcPct val="200000"/>
              </a:lnSpc>
            </a:pPr>
            <a:r>
              <a:rPr lang="en-GB" dirty="0"/>
              <a:t>Let’s take a look.</a:t>
            </a:r>
          </a:p>
        </p:txBody>
      </p:sp>
      <p:sp>
        <p:nvSpPr>
          <p:cNvPr id="5" name="Slide Number Placeholder 4">
            <a:extLst>
              <a:ext uri="{FF2B5EF4-FFF2-40B4-BE49-F238E27FC236}">
                <a16:creationId xmlns:a16="http://schemas.microsoft.com/office/drawing/2014/main" id="{D96DB55C-AB56-76D4-5919-E482EBE57113}"/>
              </a:ext>
            </a:extLst>
          </p:cNvPr>
          <p:cNvSpPr>
            <a:spLocks noGrp="1"/>
          </p:cNvSpPr>
          <p:nvPr>
            <p:ph type="sldNum" sz="quarter" idx="11"/>
          </p:nvPr>
        </p:nvSpPr>
        <p:spPr/>
        <p:txBody>
          <a:bodyPr/>
          <a:lstStyle/>
          <a:p>
            <a:fld id="{294A09A9-5501-47C1-A89A-A340965A2BE2}" type="slidenum">
              <a:rPr lang="en-US" smtClean="0"/>
              <a:pPr/>
              <a:t>54</a:t>
            </a:fld>
            <a:endParaRPr lang="en-US" dirty="0"/>
          </a:p>
        </p:txBody>
      </p:sp>
    </p:spTree>
    <p:extLst>
      <p:ext uri="{BB962C8B-B14F-4D97-AF65-F5344CB8AC3E}">
        <p14:creationId xmlns:p14="http://schemas.microsoft.com/office/powerpoint/2010/main" val="214638045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EDE87E-42A2-AF60-9728-EC75BCB9BC6B}"/>
              </a:ext>
            </a:extLst>
          </p:cNvPr>
          <p:cNvSpPr>
            <a:spLocks noGrp="1"/>
          </p:cNvSpPr>
          <p:nvPr>
            <p:ph type="ctrTitle"/>
          </p:nvPr>
        </p:nvSpPr>
        <p:spPr/>
        <p:txBody>
          <a:bodyPr/>
          <a:lstStyle/>
          <a:p>
            <a:r>
              <a:rPr lang="en-GB" sz="6000" b="1" i="1" u="sng" dirty="0"/>
              <a:t>Precedent</a:t>
            </a:r>
            <a:r>
              <a:rPr lang="en-GB" dirty="0"/>
              <a:t> </a:t>
            </a:r>
          </a:p>
        </p:txBody>
      </p:sp>
      <p:sp>
        <p:nvSpPr>
          <p:cNvPr id="5" name="Slide Number Placeholder 4">
            <a:extLst>
              <a:ext uri="{FF2B5EF4-FFF2-40B4-BE49-F238E27FC236}">
                <a16:creationId xmlns:a16="http://schemas.microsoft.com/office/drawing/2014/main" id="{09DC7C41-6F07-F272-7E5D-A6CB976A61E5}"/>
              </a:ext>
            </a:extLst>
          </p:cNvPr>
          <p:cNvSpPr>
            <a:spLocks noGrp="1"/>
          </p:cNvSpPr>
          <p:nvPr>
            <p:ph type="sldNum" sz="quarter" idx="4294967295"/>
          </p:nvPr>
        </p:nvSpPr>
        <p:spPr>
          <a:xfrm>
            <a:off x="9448800" y="6356350"/>
            <a:ext cx="2743200" cy="365125"/>
          </a:xfrm>
        </p:spPr>
        <p:txBody>
          <a:bodyPr/>
          <a:lstStyle/>
          <a:p>
            <a:fld id="{294A09A9-5501-47C1-A89A-A340965A2BE2}" type="slidenum">
              <a:rPr lang="en-US" smtClean="0"/>
              <a:pPr/>
              <a:t>55</a:t>
            </a:fld>
            <a:endParaRPr lang="en-US" dirty="0"/>
          </a:p>
        </p:txBody>
      </p:sp>
    </p:spTree>
    <p:extLst>
      <p:ext uri="{BB962C8B-B14F-4D97-AF65-F5344CB8AC3E}">
        <p14:creationId xmlns:p14="http://schemas.microsoft.com/office/powerpoint/2010/main" val="424634885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4">
            <a:extLst>
              <a:ext uri="{FF2B5EF4-FFF2-40B4-BE49-F238E27FC236}">
                <a16:creationId xmlns:a16="http://schemas.microsoft.com/office/drawing/2014/main" id="{7207E0C2-0F77-11F7-B6C6-62C71601CB85}"/>
              </a:ext>
            </a:extLst>
          </p:cNvPr>
          <p:cNvGraphicFramePr/>
          <p:nvPr>
            <p:extLst>
              <p:ext uri="{D42A27DB-BD31-4B8C-83A1-F6EECF244321}">
                <p14:modId xmlns:p14="http://schemas.microsoft.com/office/powerpoint/2010/main" val="751135850"/>
              </p:ext>
            </p:extLst>
          </p:nvPr>
        </p:nvGraphicFramePr>
        <p:xfrm>
          <a:off x="1988343" y="397669"/>
          <a:ext cx="9132092" cy="45743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748" name="Diagram 4">
            <a:extLst>
              <a:ext uri="{FF2B5EF4-FFF2-40B4-BE49-F238E27FC236}">
                <a16:creationId xmlns:a16="http://schemas.microsoft.com/office/drawing/2014/main" id="{682E77BB-6C97-3A9B-DF38-FD3A96115521}"/>
              </a:ext>
            </a:extLst>
          </p:cNvPr>
          <p:cNvGraphicFramePr/>
          <p:nvPr>
            <p:extLst>
              <p:ext uri="{D42A27DB-BD31-4B8C-83A1-F6EECF244321}">
                <p14:modId xmlns:p14="http://schemas.microsoft.com/office/powerpoint/2010/main" val="659549993"/>
              </p:ext>
            </p:extLst>
          </p:nvPr>
        </p:nvGraphicFramePr>
        <p:xfrm>
          <a:off x="2035969" y="4588668"/>
          <a:ext cx="9138047" cy="1585915"/>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2547642721"/>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5546F-3DF8-08E4-8B33-C3C1BAD99E20}"/>
              </a:ext>
            </a:extLst>
          </p:cNvPr>
          <p:cNvSpPr>
            <a:spLocks noGrp="1"/>
          </p:cNvSpPr>
          <p:nvPr>
            <p:ph type="title"/>
          </p:nvPr>
        </p:nvSpPr>
        <p:spPr/>
        <p:txBody>
          <a:bodyPr>
            <a:normAutofit/>
          </a:bodyPr>
          <a:lstStyle/>
          <a:p>
            <a:r>
              <a:rPr lang="en-GB" sz="6000" b="1" i="1" u="sng" dirty="0"/>
              <a:t>Court of appeal</a:t>
            </a:r>
          </a:p>
        </p:txBody>
      </p:sp>
      <p:sp>
        <p:nvSpPr>
          <p:cNvPr id="3" name="Content Placeholder 2">
            <a:extLst>
              <a:ext uri="{FF2B5EF4-FFF2-40B4-BE49-F238E27FC236}">
                <a16:creationId xmlns:a16="http://schemas.microsoft.com/office/drawing/2014/main" id="{6383B303-AEE9-DA5A-F26A-9DC6C413C48D}"/>
              </a:ext>
            </a:extLst>
          </p:cNvPr>
          <p:cNvSpPr>
            <a:spLocks noGrp="1"/>
          </p:cNvSpPr>
          <p:nvPr>
            <p:ph idx="1"/>
          </p:nvPr>
        </p:nvSpPr>
        <p:spPr/>
        <p:txBody>
          <a:bodyPr>
            <a:normAutofit fontScale="70000" lnSpcReduction="20000"/>
          </a:bodyPr>
          <a:lstStyle/>
          <a:p>
            <a:pPr>
              <a:lnSpc>
                <a:spcPct val="200000"/>
              </a:lnSpc>
            </a:pPr>
            <a:r>
              <a:rPr lang="en-GB" dirty="0"/>
              <a:t>House of lords decisions are binding on the court of appeal. </a:t>
            </a:r>
          </a:p>
          <a:p>
            <a:pPr>
              <a:lnSpc>
                <a:spcPct val="200000"/>
              </a:lnSpc>
            </a:pPr>
            <a:r>
              <a:rPr lang="en-GB" dirty="0"/>
              <a:t>This court has 2 divisions; </a:t>
            </a:r>
          </a:p>
          <a:p>
            <a:pPr>
              <a:lnSpc>
                <a:spcPct val="200000"/>
              </a:lnSpc>
            </a:pPr>
            <a:r>
              <a:rPr lang="en-GB" dirty="0"/>
              <a:t>1. Civil Division – bound by past decisions but there are exceptions.</a:t>
            </a:r>
          </a:p>
          <a:p>
            <a:pPr>
              <a:lnSpc>
                <a:spcPct val="200000"/>
              </a:lnSpc>
            </a:pPr>
            <a:r>
              <a:rPr lang="en-GB" dirty="0"/>
              <a:t>2. Criminal division is not bound because all criminal cases may include deprivation of liberty. </a:t>
            </a:r>
          </a:p>
          <a:p>
            <a:pPr>
              <a:lnSpc>
                <a:spcPct val="200000"/>
              </a:lnSpc>
            </a:pPr>
            <a:r>
              <a:rPr lang="en-GB" dirty="0"/>
              <a:t>Binds all the lower courts. </a:t>
            </a:r>
          </a:p>
        </p:txBody>
      </p:sp>
      <p:sp>
        <p:nvSpPr>
          <p:cNvPr id="5" name="Slide Number Placeholder 4">
            <a:extLst>
              <a:ext uri="{FF2B5EF4-FFF2-40B4-BE49-F238E27FC236}">
                <a16:creationId xmlns:a16="http://schemas.microsoft.com/office/drawing/2014/main" id="{32ADA5B9-81A8-8EDC-355E-2EF7DAE9C838}"/>
              </a:ext>
            </a:extLst>
          </p:cNvPr>
          <p:cNvSpPr>
            <a:spLocks noGrp="1"/>
          </p:cNvSpPr>
          <p:nvPr>
            <p:ph type="sldNum" sz="quarter" idx="11"/>
          </p:nvPr>
        </p:nvSpPr>
        <p:spPr/>
        <p:txBody>
          <a:bodyPr/>
          <a:lstStyle/>
          <a:p>
            <a:fld id="{294A09A9-5501-47C1-A89A-A340965A2BE2}" type="slidenum">
              <a:rPr lang="en-US" smtClean="0"/>
              <a:pPr/>
              <a:t>57</a:t>
            </a:fld>
            <a:endParaRPr lang="en-US" dirty="0"/>
          </a:p>
        </p:txBody>
      </p:sp>
    </p:spTree>
    <p:extLst>
      <p:ext uri="{BB962C8B-B14F-4D97-AF65-F5344CB8AC3E}">
        <p14:creationId xmlns:p14="http://schemas.microsoft.com/office/powerpoint/2010/main" val="2206799853"/>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E81A58-8E49-4FD3-BAAE-B5BF3A24200A}"/>
              </a:ext>
            </a:extLst>
          </p:cNvPr>
          <p:cNvSpPr>
            <a:spLocks noGrp="1"/>
          </p:cNvSpPr>
          <p:nvPr>
            <p:ph type="title"/>
          </p:nvPr>
        </p:nvSpPr>
        <p:spPr/>
        <p:txBody>
          <a:bodyPr/>
          <a:lstStyle/>
          <a:p>
            <a:r>
              <a:rPr lang="en-GB" u="sng" dirty="0"/>
              <a:t>House of lords </a:t>
            </a:r>
          </a:p>
        </p:txBody>
      </p:sp>
      <p:sp>
        <p:nvSpPr>
          <p:cNvPr id="3" name="Content Placeholder 2">
            <a:extLst>
              <a:ext uri="{FF2B5EF4-FFF2-40B4-BE49-F238E27FC236}">
                <a16:creationId xmlns:a16="http://schemas.microsoft.com/office/drawing/2014/main" id="{CE02B9CF-BCEB-FAC2-EFDA-7590E4C93152}"/>
              </a:ext>
            </a:extLst>
          </p:cNvPr>
          <p:cNvSpPr>
            <a:spLocks noGrp="1"/>
          </p:cNvSpPr>
          <p:nvPr>
            <p:ph idx="1"/>
          </p:nvPr>
        </p:nvSpPr>
        <p:spPr/>
        <p:txBody>
          <a:bodyPr/>
          <a:lstStyle/>
          <a:p>
            <a:r>
              <a:rPr lang="en-GB" dirty="0"/>
              <a:t>Before Constitutional Reform Act – House of Lords was the highest court. </a:t>
            </a:r>
          </a:p>
          <a:p>
            <a:r>
              <a:rPr lang="en-GB" dirty="0"/>
              <a:t>Law Lords (Judges) and Members of House of Lords.  </a:t>
            </a:r>
          </a:p>
          <a:p>
            <a:r>
              <a:rPr lang="en-GB" dirty="0"/>
              <a:t>Appeal – Criminal and Civil. </a:t>
            </a:r>
          </a:p>
          <a:p>
            <a:r>
              <a:rPr lang="en-GB" dirty="0"/>
              <a:t>Could only go to the court if the matter was of ‘’ General public importance’’. </a:t>
            </a:r>
          </a:p>
          <a:p>
            <a:endParaRPr lang="en-GB" dirty="0"/>
          </a:p>
        </p:txBody>
      </p:sp>
      <p:sp>
        <p:nvSpPr>
          <p:cNvPr id="5" name="Slide Number Placeholder 4">
            <a:extLst>
              <a:ext uri="{FF2B5EF4-FFF2-40B4-BE49-F238E27FC236}">
                <a16:creationId xmlns:a16="http://schemas.microsoft.com/office/drawing/2014/main" id="{82F144CC-5741-C0E3-FB35-2541450F7168}"/>
              </a:ext>
            </a:extLst>
          </p:cNvPr>
          <p:cNvSpPr>
            <a:spLocks noGrp="1"/>
          </p:cNvSpPr>
          <p:nvPr>
            <p:ph type="sldNum" sz="quarter" idx="11"/>
          </p:nvPr>
        </p:nvSpPr>
        <p:spPr/>
        <p:txBody>
          <a:bodyPr/>
          <a:lstStyle/>
          <a:p>
            <a:fld id="{294A09A9-5501-47C1-A89A-A340965A2BE2}" type="slidenum">
              <a:rPr lang="en-US" smtClean="0"/>
              <a:pPr/>
              <a:t>58</a:t>
            </a:fld>
            <a:endParaRPr lang="en-US" dirty="0"/>
          </a:p>
        </p:txBody>
      </p:sp>
    </p:spTree>
    <p:extLst>
      <p:ext uri="{BB962C8B-B14F-4D97-AF65-F5344CB8AC3E}">
        <p14:creationId xmlns:p14="http://schemas.microsoft.com/office/powerpoint/2010/main" val="2344798514"/>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F21895-63F3-A7E3-5424-5A926A9C4149}"/>
              </a:ext>
            </a:extLst>
          </p:cNvPr>
          <p:cNvSpPr>
            <a:spLocks noGrp="1"/>
          </p:cNvSpPr>
          <p:nvPr>
            <p:ph type="title"/>
          </p:nvPr>
        </p:nvSpPr>
        <p:spPr/>
        <p:txBody>
          <a:bodyPr>
            <a:normAutofit/>
          </a:bodyPr>
          <a:lstStyle/>
          <a:p>
            <a:r>
              <a:rPr lang="en-GB" sz="6000" b="1" i="1" u="sng" dirty="0"/>
              <a:t>Continued</a:t>
            </a:r>
          </a:p>
        </p:txBody>
      </p:sp>
      <p:sp>
        <p:nvSpPr>
          <p:cNvPr id="3" name="Content Placeholder 2">
            <a:extLst>
              <a:ext uri="{FF2B5EF4-FFF2-40B4-BE49-F238E27FC236}">
                <a16:creationId xmlns:a16="http://schemas.microsoft.com/office/drawing/2014/main" id="{323F9C73-0AB2-115D-A042-D2A619D2450A}"/>
              </a:ext>
            </a:extLst>
          </p:cNvPr>
          <p:cNvSpPr>
            <a:spLocks noGrp="1"/>
          </p:cNvSpPr>
          <p:nvPr>
            <p:ph idx="1"/>
          </p:nvPr>
        </p:nvSpPr>
        <p:spPr/>
        <p:txBody>
          <a:bodyPr>
            <a:normAutofit lnSpcReduction="10000"/>
          </a:bodyPr>
          <a:lstStyle/>
          <a:p>
            <a:pPr>
              <a:lnSpc>
                <a:spcPct val="200000"/>
              </a:lnSpc>
            </a:pPr>
            <a:r>
              <a:rPr lang="en-GB" dirty="0"/>
              <a:t>Not follow its own past decision. </a:t>
            </a:r>
          </a:p>
          <a:p>
            <a:pPr>
              <a:lnSpc>
                <a:spcPct val="200000"/>
              </a:lnSpc>
            </a:pPr>
            <a:r>
              <a:rPr lang="en-GB" dirty="0"/>
              <a:t>Practice statements (Judicial Decisions as authority; House of lords) [1966] – issued – court did not have to follow past decisions where it was right to do so. </a:t>
            </a:r>
          </a:p>
          <a:p>
            <a:pPr marL="0" indent="0">
              <a:buNone/>
            </a:pPr>
            <a:endParaRPr lang="en-GB" dirty="0"/>
          </a:p>
        </p:txBody>
      </p:sp>
      <p:sp>
        <p:nvSpPr>
          <p:cNvPr id="5" name="Slide Number Placeholder 4">
            <a:extLst>
              <a:ext uri="{FF2B5EF4-FFF2-40B4-BE49-F238E27FC236}">
                <a16:creationId xmlns:a16="http://schemas.microsoft.com/office/drawing/2014/main" id="{333CB068-EA51-EA47-187F-156E6D720229}"/>
              </a:ext>
            </a:extLst>
          </p:cNvPr>
          <p:cNvSpPr>
            <a:spLocks noGrp="1"/>
          </p:cNvSpPr>
          <p:nvPr>
            <p:ph type="sldNum" sz="quarter" idx="11"/>
          </p:nvPr>
        </p:nvSpPr>
        <p:spPr/>
        <p:txBody>
          <a:bodyPr/>
          <a:lstStyle/>
          <a:p>
            <a:fld id="{294A09A9-5501-47C1-A89A-A340965A2BE2}" type="slidenum">
              <a:rPr lang="en-US" smtClean="0"/>
              <a:pPr/>
              <a:t>59</a:t>
            </a:fld>
            <a:endParaRPr lang="en-US" dirty="0"/>
          </a:p>
        </p:txBody>
      </p:sp>
    </p:spTree>
    <p:extLst>
      <p:ext uri="{BB962C8B-B14F-4D97-AF65-F5344CB8AC3E}">
        <p14:creationId xmlns:p14="http://schemas.microsoft.com/office/powerpoint/2010/main" val="297412018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945742-B307-98B1-994C-4E17D7E9AD5E}"/>
              </a:ext>
            </a:extLst>
          </p:cNvPr>
          <p:cNvSpPr>
            <a:spLocks noGrp="1"/>
          </p:cNvSpPr>
          <p:nvPr>
            <p:ph type="title"/>
          </p:nvPr>
        </p:nvSpPr>
        <p:spPr/>
        <p:txBody>
          <a:bodyPr>
            <a:normAutofit/>
          </a:bodyPr>
          <a:lstStyle/>
          <a:p>
            <a:r>
              <a:rPr lang="en-GB" sz="7200" b="1" u="sng" dirty="0"/>
              <a:t>Activity </a:t>
            </a:r>
          </a:p>
        </p:txBody>
      </p:sp>
      <p:sp>
        <p:nvSpPr>
          <p:cNvPr id="3" name="Content Placeholder 2">
            <a:extLst>
              <a:ext uri="{FF2B5EF4-FFF2-40B4-BE49-F238E27FC236}">
                <a16:creationId xmlns:a16="http://schemas.microsoft.com/office/drawing/2014/main" id="{B1973183-F1CC-4383-037D-6484FECE7CF6}"/>
              </a:ext>
            </a:extLst>
          </p:cNvPr>
          <p:cNvSpPr>
            <a:spLocks noGrp="1"/>
          </p:cNvSpPr>
          <p:nvPr>
            <p:ph idx="1"/>
          </p:nvPr>
        </p:nvSpPr>
        <p:spPr/>
        <p:txBody>
          <a:bodyPr>
            <a:normAutofit lnSpcReduction="10000"/>
          </a:bodyPr>
          <a:lstStyle/>
          <a:p>
            <a:r>
              <a:rPr lang="en-GB" dirty="0"/>
              <a:t>Research the cases of; </a:t>
            </a:r>
          </a:p>
          <a:p>
            <a:endParaRPr lang="en-GB" dirty="0"/>
          </a:p>
          <a:p>
            <a:r>
              <a:rPr lang="en-GB" dirty="0"/>
              <a:t>1. R v Shivpuri [1986] </a:t>
            </a:r>
          </a:p>
          <a:p>
            <a:endParaRPr lang="en-GB" dirty="0"/>
          </a:p>
          <a:p>
            <a:r>
              <a:rPr lang="en-GB" dirty="0"/>
              <a:t>2. Anderton v Ryan [1985]</a:t>
            </a:r>
          </a:p>
          <a:p>
            <a:endParaRPr lang="en-GB" dirty="0"/>
          </a:p>
          <a:p>
            <a:r>
              <a:rPr lang="en-GB" dirty="0"/>
              <a:t>What is the link between the two?</a:t>
            </a:r>
          </a:p>
        </p:txBody>
      </p:sp>
      <p:sp>
        <p:nvSpPr>
          <p:cNvPr id="5" name="Slide Number Placeholder 4">
            <a:extLst>
              <a:ext uri="{FF2B5EF4-FFF2-40B4-BE49-F238E27FC236}">
                <a16:creationId xmlns:a16="http://schemas.microsoft.com/office/drawing/2014/main" id="{9ED20C10-C916-E1E4-AB7A-893ECA5DE745}"/>
              </a:ext>
            </a:extLst>
          </p:cNvPr>
          <p:cNvSpPr>
            <a:spLocks noGrp="1"/>
          </p:cNvSpPr>
          <p:nvPr>
            <p:ph type="sldNum" sz="quarter" idx="11"/>
          </p:nvPr>
        </p:nvSpPr>
        <p:spPr/>
        <p:txBody>
          <a:bodyPr/>
          <a:lstStyle/>
          <a:p>
            <a:fld id="{294A09A9-5501-47C1-A89A-A340965A2BE2}" type="slidenum">
              <a:rPr lang="en-US" smtClean="0"/>
              <a:pPr/>
              <a:t>60</a:t>
            </a:fld>
            <a:endParaRPr lang="en-US" dirty="0"/>
          </a:p>
        </p:txBody>
      </p:sp>
    </p:spTree>
    <p:extLst>
      <p:ext uri="{BB962C8B-B14F-4D97-AF65-F5344CB8AC3E}">
        <p14:creationId xmlns:p14="http://schemas.microsoft.com/office/powerpoint/2010/main" val="3287365172"/>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03DE16-BDBD-C5C4-1D20-8EEFD481F164}"/>
              </a:ext>
            </a:extLst>
          </p:cNvPr>
          <p:cNvSpPr>
            <a:spLocks noGrp="1"/>
          </p:cNvSpPr>
          <p:nvPr>
            <p:ph type="title"/>
          </p:nvPr>
        </p:nvSpPr>
        <p:spPr/>
        <p:txBody>
          <a:bodyPr/>
          <a:lstStyle/>
          <a:p>
            <a:r>
              <a:rPr lang="en-GB" dirty="0"/>
              <a:t>Supreme court </a:t>
            </a:r>
          </a:p>
        </p:txBody>
      </p:sp>
      <p:sp>
        <p:nvSpPr>
          <p:cNvPr id="3" name="Content Placeholder 2">
            <a:extLst>
              <a:ext uri="{FF2B5EF4-FFF2-40B4-BE49-F238E27FC236}">
                <a16:creationId xmlns:a16="http://schemas.microsoft.com/office/drawing/2014/main" id="{BC44E574-E521-E4D2-CD43-4C5ACEAE8C8A}"/>
              </a:ext>
            </a:extLst>
          </p:cNvPr>
          <p:cNvSpPr>
            <a:spLocks noGrp="1"/>
          </p:cNvSpPr>
          <p:nvPr>
            <p:ph idx="1"/>
          </p:nvPr>
        </p:nvSpPr>
        <p:spPr/>
        <p:txBody>
          <a:bodyPr/>
          <a:lstStyle/>
          <a:p>
            <a:r>
              <a:rPr lang="en-GB" dirty="0"/>
              <a:t>Replaced the House of Lords. </a:t>
            </a:r>
          </a:p>
          <a:p>
            <a:r>
              <a:rPr lang="en-GB" dirty="0"/>
              <a:t>Supreme court justices – Judges. </a:t>
            </a:r>
          </a:p>
          <a:p>
            <a:r>
              <a:rPr lang="en-GB" dirty="0"/>
              <a:t>General Public importance. </a:t>
            </a:r>
          </a:p>
          <a:p>
            <a:r>
              <a:rPr lang="en-GB" dirty="0"/>
              <a:t>Not bound by past decisions. </a:t>
            </a:r>
          </a:p>
          <a:p>
            <a:r>
              <a:rPr lang="en-GB" dirty="0"/>
              <a:t>Bind other courts. </a:t>
            </a:r>
          </a:p>
          <a:p>
            <a:pPr marL="0" indent="0">
              <a:buNone/>
            </a:pPr>
            <a:endParaRPr lang="en-GB" dirty="0"/>
          </a:p>
        </p:txBody>
      </p:sp>
      <p:sp>
        <p:nvSpPr>
          <p:cNvPr id="5" name="Slide Number Placeholder 4">
            <a:extLst>
              <a:ext uri="{FF2B5EF4-FFF2-40B4-BE49-F238E27FC236}">
                <a16:creationId xmlns:a16="http://schemas.microsoft.com/office/drawing/2014/main" id="{7F91008B-EFB2-F75F-5024-0C63886481EB}"/>
              </a:ext>
            </a:extLst>
          </p:cNvPr>
          <p:cNvSpPr>
            <a:spLocks noGrp="1"/>
          </p:cNvSpPr>
          <p:nvPr>
            <p:ph type="sldNum" sz="quarter" idx="11"/>
          </p:nvPr>
        </p:nvSpPr>
        <p:spPr/>
        <p:txBody>
          <a:bodyPr/>
          <a:lstStyle/>
          <a:p>
            <a:fld id="{294A09A9-5501-47C1-A89A-A340965A2BE2}" type="slidenum">
              <a:rPr lang="en-US" smtClean="0"/>
              <a:pPr/>
              <a:t>61</a:t>
            </a:fld>
            <a:endParaRPr lang="en-US" dirty="0"/>
          </a:p>
        </p:txBody>
      </p:sp>
    </p:spTree>
    <p:extLst>
      <p:ext uri="{BB962C8B-B14F-4D97-AF65-F5344CB8AC3E}">
        <p14:creationId xmlns:p14="http://schemas.microsoft.com/office/powerpoint/2010/main" val="240758676"/>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0E83D2-3677-93D7-E68C-20F5B2E4F9E6}"/>
              </a:ext>
            </a:extLst>
          </p:cNvPr>
          <p:cNvSpPr>
            <a:spLocks noGrp="1"/>
          </p:cNvSpPr>
          <p:nvPr>
            <p:ph type="title"/>
          </p:nvPr>
        </p:nvSpPr>
        <p:spPr/>
        <p:txBody>
          <a:bodyPr>
            <a:normAutofit/>
          </a:bodyPr>
          <a:lstStyle/>
          <a:p>
            <a:r>
              <a:rPr lang="en-GB" sz="6000" b="1" i="1" u="sng" dirty="0"/>
              <a:t>European Union </a:t>
            </a:r>
          </a:p>
        </p:txBody>
      </p:sp>
      <p:sp>
        <p:nvSpPr>
          <p:cNvPr id="3" name="Content Placeholder 2">
            <a:extLst>
              <a:ext uri="{FF2B5EF4-FFF2-40B4-BE49-F238E27FC236}">
                <a16:creationId xmlns:a16="http://schemas.microsoft.com/office/drawing/2014/main" id="{5EC146ED-CF02-B326-788F-E56179689B55}"/>
              </a:ext>
            </a:extLst>
          </p:cNvPr>
          <p:cNvSpPr>
            <a:spLocks noGrp="1"/>
          </p:cNvSpPr>
          <p:nvPr>
            <p:ph idx="1"/>
          </p:nvPr>
        </p:nvSpPr>
        <p:spPr/>
        <p:txBody>
          <a:bodyPr/>
          <a:lstStyle/>
          <a:p>
            <a:r>
              <a:rPr lang="en-GB" dirty="0"/>
              <a:t>Decisions are not binding because of S.2 of the HRA 1998. </a:t>
            </a:r>
          </a:p>
          <a:p>
            <a:r>
              <a:rPr lang="en-GB" dirty="0"/>
              <a:t>Court of Justice of the European Union – decisions before are binding. </a:t>
            </a:r>
          </a:p>
          <a:p>
            <a:r>
              <a:rPr lang="en-GB" dirty="0"/>
              <a:t>Decisions now are not. </a:t>
            </a:r>
          </a:p>
          <a:p>
            <a:r>
              <a:rPr lang="en-GB" dirty="0"/>
              <a:t>European Union (Withdrawal) Act 2018. </a:t>
            </a:r>
          </a:p>
          <a:p>
            <a:r>
              <a:rPr lang="en-GB" dirty="0"/>
              <a:t>Past case law is now binding on Uk case law. </a:t>
            </a:r>
          </a:p>
          <a:p>
            <a:r>
              <a:rPr lang="en-GB" dirty="0"/>
              <a:t>Does not need to be followed by Supreme court and court of appeal.</a:t>
            </a:r>
          </a:p>
        </p:txBody>
      </p:sp>
      <p:sp>
        <p:nvSpPr>
          <p:cNvPr id="5" name="Slide Number Placeholder 4">
            <a:extLst>
              <a:ext uri="{FF2B5EF4-FFF2-40B4-BE49-F238E27FC236}">
                <a16:creationId xmlns:a16="http://schemas.microsoft.com/office/drawing/2014/main" id="{F421642F-0247-7252-D042-A544680E9364}"/>
              </a:ext>
            </a:extLst>
          </p:cNvPr>
          <p:cNvSpPr>
            <a:spLocks noGrp="1"/>
          </p:cNvSpPr>
          <p:nvPr>
            <p:ph type="sldNum" sz="quarter" idx="11"/>
          </p:nvPr>
        </p:nvSpPr>
        <p:spPr/>
        <p:txBody>
          <a:bodyPr/>
          <a:lstStyle/>
          <a:p>
            <a:fld id="{294A09A9-5501-47C1-A89A-A340965A2BE2}" type="slidenum">
              <a:rPr lang="en-US" smtClean="0"/>
              <a:pPr/>
              <a:t>62</a:t>
            </a:fld>
            <a:endParaRPr lang="en-US" dirty="0"/>
          </a:p>
        </p:txBody>
      </p:sp>
    </p:spTree>
    <p:extLst>
      <p:ext uri="{BB962C8B-B14F-4D97-AF65-F5344CB8AC3E}">
        <p14:creationId xmlns:p14="http://schemas.microsoft.com/office/powerpoint/2010/main" val="545531853"/>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6F348-E792-E0AD-03F3-E859A4058202}"/>
              </a:ext>
            </a:extLst>
          </p:cNvPr>
          <p:cNvSpPr>
            <a:spLocks noGrp="1"/>
          </p:cNvSpPr>
          <p:nvPr>
            <p:ph type="title"/>
          </p:nvPr>
        </p:nvSpPr>
        <p:spPr/>
        <p:txBody>
          <a:bodyPr>
            <a:normAutofit/>
          </a:bodyPr>
          <a:lstStyle/>
          <a:p>
            <a:r>
              <a:rPr lang="en-GB" sz="5400" b="1" i="1" u="sng" dirty="0"/>
              <a:t>Privy Council </a:t>
            </a:r>
          </a:p>
        </p:txBody>
      </p:sp>
      <p:sp>
        <p:nvSpPr>
          <p:cNvPr id="3" name="Content Placeholder 2">
            <a:extLst>
              <a:ext uri="{FF2B5EF4-FFF2-40B4-BE49-F238E27FC236}">
                <a16:creationId xmlns:a16="http://schemas.microsoft.com/office/drawing/2014/main" id="{FE1C095C-648B-328B-2884-C60DBE14F6DA}"/>
              </a:ext>
            </a:extLst>
          </p:cNvPr>
          <p:cNvSpPr>
            <a:spLocks noGrp="1"/>
          </p:cNvSpPr>
          <p:nvPr>
            <p:ph idx="1"/>
          </p:nvPr>
        </p:nvSpPr>
        <p:spPr/>
        <p:txBody>
          <a:bodyPr>
            <a:normAutofit lnSpcReduction="10000"/>
          </a:bodyPr>
          <a:lstStyle/>
          <a:p>
            <a:r>
              <a:rPr lang="en-GB" dirty="0"/>
              <a:t>Hears cases from commonwealth companies.</a:t>
            </a:r>
          </a:p>
          <a:p>
            <a:r>
              <a:rPr lang="en-GB" dirty="0"/>
              <a:t>Overseas territories. </a:t>
            </a:r>
          </a:p>
          <a:p>
            <a:r>
              <a:rPr lang="en-GB" dirty="0"/>
              <a:t>Appeal decisions of professional bodies. </a:t>
            </a:r>
          </a:p>
          <a:p>
            <a:r>
              <a:rPr lang="en-GB" dirty="0"/>
              <a:t>Not binding. </a:t>
            </a:r>
          </a:p>
          <a:p>
            <a:r>
              <a:rPr lang="en-GB" dirty="0"/>
              <a:t>Persuasive because of supreme court justices. </a:t>
            </a:r>
          </a:p>
          <a:p>
            <a:r>
              <a:rPr lang="en-GB" dirty="0"/>
              <a:t>Overseas Tankship (Uk) LTD v Morts Dock and Engineering Co [The Wagon Mound ] (1961) – Example of the important decisions made by the privy council. </a:t>
            </a:r>
          </a:p>
          <a:p>
            <a:endParaRPr lang="en-GB" dirty="0"/>
          </a:p>
          <a:p>
            <a:endParaRPr lang="en-GB" dirty="0"/>
          </a:p>
        </p:txBody>
      </p:sp>
      <p:sp>
        <p:nvSpPr>
          <p:cNvPr id="5" name="Slide Number Placeholder 4">
            <a:extLst>
              <a:ext uri="{FF2B5EF4-FFF2-40B4-BE49-F238E27FC236}">
                <a16:creationId xmlns:a16="http://schemas.microsoft.com/office/drawing/2014/main" id="{44A5296A-DBF3-3E9D-03CF-08036DD369DA}"/>
              </a:ext>
            </a:extLst>
          </p:cNvPr>
          <p:cNvSpPr>
            <a:spLocks noGrp="1"/>
          </p:cNvSpPr>
          <p:nvPr>
            <p:ph type="sldNum" sz="quarter" idx="11"/>
          </p:nvPr>
        </p:nvSpPr>
        <p:spPr/>
        <p:txBody>
          <a:bodyPr/>
          <a:lstStyle/>
          <a:p>
            <a:fld id="{294A09A9-5501-47C1-A89A-A340965A2BE2}" type="slidenum">
              <a:rPr lang="en-US" smtClean="0"/>
              <a:pPr/>
              <a:t>63</a:t>
            </a:fld>
            <a:endParaRPr lang="en-US" dirty="0"/>
          </a:p>
        </p:txBody>
      </p:sp>
    </p:spTree>
    <p:extLst>
      <p:ext uri="{BB962C8B-B14F-4D97-AF65-F5344CB8AC3E}">
        <p14:creationId xmlns:p14="http://schemas.microsoft.com/office/powerpoint/2010/main" val="3274741691"/>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4C3185-FE1A-F094-5A51-113F07072138}"/>
              </a:ext>
            </a:extLst>
          </p:cNvPr>
          <p:cNvSpPr>
            <a:spLocks noGrp="1"/>
          </p:cNvSpPr>
          <p:nvPr>
            <p:ph type="title"/>
          </p:nvPr>
        </p:nvSpPr>
        <p:spPr/>
        <p:txBody>
          <a:bodyPr>
            <a:normAutofit/>
          </a:bodyPr>
          <a:lstStyle/>
          <a:p>
            <a:r>
              <a:rPr lang="en-GB" sz="5400" b="1" i="1" u="sng" dirty="0"/>
              <a:t>Important terms </a:t>
            </a:r>
          </a:p>
        </p:txBody>
      </p:sp>
      <p:sp>
        <p:nvSpPr>
          <p:cNvPr id="3" name="Content Placeholder 2">
            <a:extLst>
              <a:ext uri="{FF2B5EF4-FFF2-40B4-BE49-F238E27FC236}">
                <a16:creationId xmlns:a16="http://schemas.microsoft.com/office/drawing/2014/main" id="{C42BC6CC-C322-2B94-0337-F495DA24ADDB}"/>
              </a:ext>
            </a:extLst>
          </p:cNvPr>
          <p:cNvSpPr>
            <a:spLocks noGrp="1"/>
          </p:cNvSpPr>
          <p:nvPr>
            <p:ph idx="1"/>
          </p:nvPr>
        </p:nvSpPr>
        <p:spPr>
          <a:xfrm>
            <a:off x="2223516" y="2398955"/>
            <a:ext cx="7744968" cy="2697480"/>
          </a:xfrm>
        </p:spPr>
        <p:txBody>
          <a:bodyPr>
            <a:normAutofit fontScale="92500" lnSpcReduction="10000"/>
          </a:bodyPr>
          <a:lstStyle/>
          <a:p>
            <a:pPr>
              <a:lnSpc>
                <a:spcPct val="200000"/>
              </a:lnSpc>
            </a:pPr>
            <a:r>
              <a:rPr lang="en-GB" dirty="0"/>
              <a:t>Ratio Decidenidi – ‘’ The reason for the decision’’. </a:t>
            </a:r>
          </a:p>
          <a:p>
            <a:pPr>
              <a:lnSpc>
                <a:spcPct val="200000"/>
              </a:lnSpc>
            </a:pPr>
            <a:r>
              <a:rPr lang="en-GB" dirty="0"/>
              <a:t>Binding. </a:t>
            </a:r>
          </a:p>
          <a:p>
            <a:pPr>
              <a:lnSpc>
                <a:spcPct val="200000"/>
              </a:lnSpc>
            </a:pPr>
            <a:r>
              <a:rPr lang="en-GB" dirty="0"/>
              <a:t>In the judgement? </a:t>
            </a:r>
          </a:p>
          <a:p>
            <a:pPr>
              <a:lnSpc>
                <a:spcPct val="200000"/>
              </a:lnSpc>
            </a:pPr>
            <a:r>
              <a:rPr lang="en-GB" dirty="0"/>
              <a:t>Donoghue v Stevenson [ 1932]  </a:t>
            </a:r>
          </a:p>
        </p:txBody>
      </p:sp>
      <p:sp>
        <p:nvSpPr>
          <p:cNvPr id="5" name="Slide Number Placeholder 4">
            <a:extLst>
              <a:ext uri="{FF2B5EF4-FFF2-40B4-BE49-F238E27FC236}">
                <a16:creationId xmlns:a16="http://schemas.microsoft.com/office/drawing/2014/main" id="{9A77FE7B-2F3C-BB7A-4B06-9365D6CF26BE}"/>
              </a:ext>
            </a:extLst>
          </p:cNvPr>
          <p:cNvSpPr>
            <a:spLocks noGrp="1"/>
          </p:cNvSpPr>
          <p:nvPr>
            <p:ph type="sldNum" sz="quarter" idx="11"/>
          </p:nvPr>
        </p:nvSpPr>
        <p:spPr/>
        <p:txBody>
          <a:bodyPr/>
          <a:lstStyle/>
          <a:p>
            <a:fld id="{294A09A9-5501-47C1-A89A-A340965A2BE2}" type="slidenum">
              <a:rPr lang="en-US" smtClean="0"/>
              <a:pPr/>
              <a:t>64</a:t>
            </a:fld>
            <a:endParaRPr lang="en-US" dirty="0"/>
          </a:p>
        </p:txBody>
      </p:sp>
    </p:spTree>
    <p:extLst>
      <p:ext uri="{BB962C8B-B14F-4D97-AF65-F5344CB8AC3E}">
        <p14:creationId xmlns:p14="http://schemas.microsoft.com/office/powerpoint/2010/main" val="1864997797"/>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E5697F-B5F9-9810-1074-0E1E0FA93EF4}"/>
              </a:ext>
            </a:extLst>
          </p:cNvPr>
          <p:cNvSpPr>
            <a:spLocks noGrp="1"/>
          </p:cNvSpPr>
          <p:nvPr>
            <p:ph type="title"/>
          </p:nvPr>
        </p:nvSpPr>
        <p:spPr/>
        <p:txBody>
          <a:bodyPr/>
          <a:lstStyle/>
          <a:p>
            <a:r>
              <a:rPr lang="en-GB" sz="6600" b="1" i="1" u="sng" dirty="0"/>
              <a:t>Continued</a:t>
            </a:r>
            <a:r>
              <a:rPr lang="en-GB" dirty="0"/>
              <a:t> </a:t>
            </a:r>
          </a:p>
        </p:txBody>
      </p:sp>
      <p:sp>
        <p:nvSpPr>
          <p:cNvPr id="3" name="Content Placeholder 2">
            <a:extLst>
              <a:ext uri="{FF2B5EF4-FFF2-40B4-BE49-F238E27FC236}">
                <a16:creationId xmlns:a16="http://schemas.microsoft.com/office/drawing/2014/main" id="{5733A48B-A9C7-552A-6BD1-2043FC761863}"/>
              </a:ext>
            </a:extLst>
          </p:cNvPr>
          <p:cNvSpPr>
            <a:spLocks noGrp="1"/>
          </p:cNvSpPr>
          <p:nvPr>
            <p:ph idx="1"/>
          </p:nvPr>
        </p:nvSpPr>
        <p:spPr/>
        <p:txBody>
          <a:bodyPr>
            <a:normAutofit fontScale="92500" lnSpcReduction="10000"/>
          </a:bodyPr>
          <a:lstStyle/>
          <a:p>
            <a:r>
              <a:rPr lang="en-GB" dirty="0"/>
              <a:t>Obiter Dicta- Words said by the way. </a:t>
            </a:r>
          </a:p>
          <a:p>
            <a:endParaRPr lang="en-GB" dirty="0"/>
          </a:p>
          <a:p>
            <a:r>
              <a:rPr lang="en-GB" dirty="0"/>
              <a:t>Legal discussion. </a:t>
            </a:r>
          </a:p>
          <a:p>
            <a:endParaRPr lang="en-GB" dirty="0"/>
          </a:p>
          <a:p>
            <a:r>
              <a:rPr lang="en-GB" dirty="0"/>
              <a:t>Not binding. </a:t>
            </a:r>
          </a:p>
          <a:p>
            <a:endParaRPr lang="en-GB" dirty="0"/>
          </a:p>
          <a:p>
            <a:r>
              <a:rPr lang="en-GB" dirty="0"/>
              <a:t>Highly persuasive in the higher courts such as the court of appeal, house of lords and supreme court.  </a:t>
            </a:r>
          </a:p>
        </p:txBody>
      </p:sp>
      <p:sp>
        <p:nvSpPr>
          <p:cNvPr id="5" name="Slide Number Placeholder 4">
            <a:extLst>
              <a:ext uri="{FF2B5EF4-FFF2-40B4-BE49-F238E27FC236}">
                <a16:creationId xmlns:a16="http://schemas.microsoft.com/office/drawing/2014/main" id="{7BA95EE5-393F-2136-D132-CC0F434ED7D2}"/>
              </a:ext>
            </a:extLst>
          </p:cNvPr>
          <p:cNvSpPr>
            <a:spLocks noGrp="1"/>
          </p:cNvSpPr>
          <p:nvPr>
            <p:ph type="sldNum" sz="quarter" idx="11"/>
          </p:nvPr>
        </p:nvSpPr>
        <p:spPr/>
        <p:txBody>
          <a:bodyPr/>
          <a:lstStyle/>
          <a:p>
            <a:fld id="{294A09A9-5501-47C1-A89A-A340965A2BE2}" type="slidenum">
              <a:rPr lang="en-US" smtClean="0"/>
              <a:pPr/>
              <a:t>65</a:t>
            </a:fld>
            <a:endParaRPr lang="en-US" dirty="0"/>
          </a:p>
        </p:txBody>
      </p:sp>
    </p:spTree>
    <p:extLst>
      <p:ext uri="{BB962C8B-B14F-4D97-AF65-F5344CB8AC3E}">
        <p14:creationId xmlns:p14="http://schemas.microsoft.com/office/powerpoint/2010/main" val="748034579"/>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893F7-F5F9-F3C4-6034-C38AE4242757}"/>
              </a:ext>
            </a:extLst>
          </p:cNvPr>
          <p:cNvSpPr>
            <a:spLocks noGrp="1"/>
          </p:cNvSpPr>
          <p:nvPr>
            <p:ph type="title"/>
          </p:nvPr>
        </p:nvSpPr>
        <p:spPr/>
        <p:txBody>
          <a:bodyPr>
            <a:normAutofit/>
          </a:bodyPr>
          <a:lstStyle/>
          <a:p>
            <a:r>
              <a:rPr lang="en-GB" sz="5400" b="1" i="1" u="sng" dirty="0"/>
              <a:t>Key terms with precedent</a:t>
            </a:r>
          </a:p>
        </p:txBody>
      </p:sp>
      <p:sp>
        <p:nvSpPr>
          <p:cNvPr id="3" name="Content Placeholder 2">
            <a:extLst>
              <a:ext uri="{FF2B5EF4-FFF2-40B4-BE49-F238E27FC236}">
                <a16:creationId xmlns:a16="http://schemas.microsoft.com/office/drawing/2014/main" id="{5C17775F-0104-31B4-C052-52947DD34734}"/>
              </a:ext>
            </a:extLst>
          </p:cNvPr>
          <p:cNvSpPr>
            <a:spLocks noGrp="1"/>
          </p:cNvSpPr>
          <p:nvPr>
            <p:ph idx="1"/>
          </p:nvPr>
        </p:nvSpPr>
        <p:spPr/>
        <p:txBody>
          <a:bodyPr>
            <a:normAutofit lnSpcReduction="10000"/>
          </a:bodyPr>
          <a:lstStyle/>
          <a:p>
            <a:r>
              <a:rPr lang="en-GB" dirty="0"/>
              <a:t>Distinguishing – Unjust decision if following precedent. </a:t>
            </a:r>
          </a:p>
          <a:p>
            <a:endParaRPr lang="en-GB" dirty="0"/>
          </a:p>
          <a:p>
            <a:r>
              <a:rPr lang="en-GB" dirty="0"/>
              <a:t>Can say that the facts are different- so an unjust decision is not brought. </a:t>
            </a:r>
          </a:p>
          <a:p>
            <a:endParaRPr lang="en-GB" dirty="0"/>
          </a:p>
          <a:p>
            <a:r>
              <a:rPr lang="en-GB" dirty="0"/>
              <a:t>Not refusing to follow precedent. </a:t>
            </a:r>
          </a:p>
          <a:p>
            <a:endParaRPr lang="en-GB" dirty="0"/>
          </a:p>
          <a:p>
            <a:r>
              <a:rPr lang="en-GB" dirty="0"/>
              <a:t>R v Shivpuri not follow decision in Anderton v Ryan. </a:t>
            </a:r>
          </a:p>
          <a:p>
            <a:endParaRPr lang="en-GB" dirty="0"/>
          </a:p>
          <a:p>
            <a:pPr marL="0" indent="0">
              <a:buNone/>
            </a:pPr>
            <a:endParaRPr lang="en-GB" dirty="0"/>
          </a:p>
        </p:txBody>
      </p:sp>
      <p:sp>
        <p:nvSpPr>
          <p:cNvPr id="4" name="Footer Placeholder 3">
            <a:extLst>
              <a:ext uri="{FF2B5EF4-FFF2-40B4-BE49-F238E27FC236}">
                <a16:creationId xmlns:a16="http://schemas.microsoft.com/office/drawing/2014/main" id="{AB89A3A1-3EB9-CD6D-72DD-2A7296288624}"/>
              </a:ext>
            </a:extLst>
          </p:cNvPr>
          <p:cNvSpPr>
            <a:spLocks noGrp="1"/>
          </p:cNvSpPr>
          <p:nvPr>
            <p:ph type="ftr" sz="quarter" idx="10"/>
          </p:nvPr>
        </p:nvSpPr>
        <p:spPr/>
        <p:txBody>
          <a:bodyPr/>
          <a:lstStyle/>
          <a:p>
            <a:r>
              <a:rPr lang="en-US" dirty="0"/>
              <a:t>Presentation title</a:t>
            </a:r>
          </a:p>
        </p:txBody>
      </p:sp>
      <p:sp>
        <p:nvSpPr>
          <p:cNvPr id="5" name="Slide Number Placeholder 4">
            <a:extLst>
              <a:ext uri="{FF2B5EF4-FFF2-40B4-BE49-F238E27FC236}">
                <a16:creationId xmlns:a16="http://schemas.microsoft.com/office/drawing/2014/main" id="{FD65FA5B-C40E-22D7-A01A-A717CF74F65C}"/>
              </a:ext>
            </a:extLst>
          </p:cNvPr>
          <p:cNvSpPr>
            <a:spLocks noGrp="1"/>
          </p:cNvSpPr>
          <p:nvPr>
            <p:ph type="sldNum" sz="quarter" idx="11"/>
          </p:nvPr>
        </p:nvSpPr>
        <p:spPr/>
        <p:txBody>
          <a:bodyPr/>
          <a:lstStyle/>
          <a:p>
            <a:fld id="{294A09A9-5501-47C1-A89A-A340965A2BE2}" type="slidenum">
              <a:rPr lang="en-US" smtClean="0"/>
              <a:pPr/>
              <a:t>66</a:t>
            </a:fld>
            <a:endParaRPr lang="en-US" dirty="0"/>
          </a:p>
        </p:txBody>
      </p:sp>
    </p:spTree>
    <p:extLst>
      <p:ext uri="{BB962C8B-B14F-4D97-AF65-F5344CB8AC3E}">
        <p14:creationId xmlns:p14="http://schemas.microsoft.com/office/powerpoint/2010/main" val="1914736054"/>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ED6A11-0CBC-5BC8-2027-2E5AC54B8462}"/>
              </a:ext>
            </a:extLst>
          </p:cNvPr>
          <p:cNvSpPr>
            <a:spLocks noGrp="1"/>
          </p:cNvSpPr>
          <p:nvPr>
            <p:ph type="title"/>
          </p:nvPr>
        </p:nvSpPr>
        <p:spPr/>
        <p:txBody>
          <a:bodyPr>
            <a:normAutofit/>
          </a:bodyPr>
          <a:lstStyle/>
          <a:p>
            <a:r>
              <a:rPr lang="en-GB" sz="7200" b="1" i="1" u="sng" dirty="0"/>
              <a:t>Continued</a:t>
            </a:r>
          </a:p>
        </p:txBody>
      </p:sp>
      <p:sp>
        <p:nvSpPr>
          <p:cNvPr id="3" name="Content Placeholder 2">
            <a:extLst>
              <a:ext uri="{FF2B5EF4-FFF2-40B4-BE49-F238E27FC236}">
                <a16:creationId xmlns:a16="http://schemas.microsoft.com/office/drawing/2014/main" id="{02376C84-24AC-A432-672B-7EAA5E3B0CC8}"/>
              </a:ext>
            </a:extLst>
          </p:cNvPr>
          <p:cNvSpPr>
            <a:spLocks noGrp="1"/>
          </p:cNvSpPr>
          <p:nvPr>
            <p:ph idx="1"/>
          </p:nvPr>
        </p:nvSpPr>
        <p:spPr/>
        <p:txBody>
          <a:bodyPr>
            <a:normAutofit lnSpcReduction="10000"/>
          </a:bodyPr>
          <a:lstStyle/>
          <a:p>
            <a:r>
              <a:rPr lang="en-GB" dirty="0"/>
              <a:t>Overruling – Courts can overrule previous decision if it is no longer good law. </a:t>
            </a:r>
          </a:p>
          <a:p>
            <a:endParaRPr lang="en-GB" dirty="0"/>
          </a:p>
          <a:p>
            <a:r>
              <a:rPr lang="en-GB" dirty="0"/>
              <a:t>Disapproval - Barrister during trial will raise cases and judges can disagree with the decisions in those cases and note this. </a:t>
            </a:r>
          </a:p>
          <a:p>
            <a:endParaRPr lang="en-GB" dirty="0"/>
          </a:p>
          <a:p>
            <a:r>
              <a:rPr lang="en-GB" dirty="0"/>
              <a:t>Reversing and upholding – Uphold a lower courts decision/ Reverse the lower court decision. </a:t>
            </a:r>
          </a:p>
        </p:txBody>
      </p:sp>
      <p:sp>
        <p:nvSpPr>
          <p:cNvPr id="5" name="Slide Number Placeholder 4">
            <a:extLst>
              <a:ext uri="{FF2B5EF4-FFF2-40B4-BE49-F238E27FC236}">
                <a16:creationId xmlns:a16="http://schemas.microsoft.com/office/drawing/2014/main" id="{DBFECBB2-A190-C1C4-91E8-BA02AB8CED23}"/>
              </a:ext>
            </a:extLst>
          </p:cNvPr>
          <p:cNvSpPr>
            <a:spLocks noGrp="1"/>
          </p:cNvSpPr>
          <p:nvPr>
            <p:ph type="sldNum" sz="quarter" idx="11"/>
          </p:nvPr>
        </p:nvSpPr>
        <p:spPr/>
        <p:txBody>
          <a:bodyPr/>
          <a:lstStyle/>
          <a:p>
            <a:fld id="{294A09A9-5501-47C1-A89A-A340965A2BE2}" type="slidenum">
              <a:rPr lang="en-US" smtClean="0"/>
              <a:pPr/>
              <a:t>67</a:t>
            </a:fld>
            <a:endParaRPr lang="en-US" dirty="0"/>
          </a:p>
        </p:txBody>
      </p:sp>
    </p:spTree>
    <p:extLst>
      <p:ext uri="{BB962C8B-B14F-4D97-AF65-F5344CB8AC3E}">
        <p14:creationId xmlns:p14="http://schemas.microsoft.com/office/powerpoint/2010/main" val="464145621"/>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EB7E38-5946-941B-11D6-996992AA4376}"/>
              </a:ext>
            </a:extLst>
          </p:cNvPr>
          <p:cNvSpPr>
            <a:spLocks noGrp="1"/>
          </p:cNvSpPr>
          <p:nvPr>
            <p:ph type="title"/>
          </p:nvPr>
        </p:nvSpPr>
        <p:spPr/>
        <p:txBody>
          <a:bodyPr>
            <a:normAutofit/>
          </a:bodyPr>
          <a:lstStyle/>
          <a:p>
            <a:r>
              <a:rPr lang="en-GB" sz="5400" b="1" i="1" u="sng" dirty="0"/>
              <a:t>Statutory interpretation</a:t>
            </a:r>
          </a:p>
        </p:txBody>
      </p:sp>
      <p:sp>
        <p:nvSpPr>
          <p:cNvPr id="3" name="Content Placeholder 2">
            <a:extLst>
              <a:ext uri="{FF2B5EF4-FFF2-40B4-BE49-F238E27FC236}">
                <a16:creationId xmlns:a16="http://schemas.microsoft.com/office/drawing/2014/main" id="{E6400C29-8217-AD9B-7003-63B4F1C0D1DD}"/>
              </a:ext>
            </a:extLst>
          </p:cNvPr>
          <p:cNvSpPr>
            <a:spLocks noGrp="1"/>
          </p:cNvSpPr>
          <p:nvPr>
            <p:ph idx="1"/>
          </p:nvPr>
        </p:nvSpPr>
        <p:spPr/>
        <p:txBody>
          <a:bodyPr/>
          <a:lstStyle/>
          <a:p>
            <a:r>
              <a:rPr lang="en-GB" dirty="0"/>
              <a:t>Some laws and rules created by parliament will be difficult to understand; </a:t>
            </a:r>
          </a:p>
          <a:p>
            <a:endParaRPr lang="en-GB" dirty="0"/>
          </a:p>
          <a:p>
            <a:r>
              <a:rPr lang="en-GB" dirty="0"/>
              <a:t>Use Statutory interpretation; </a:t>
            </a:r>
          </a:p>
          <a:p>
            <a:endParaRPr lang="en-GB" dirty="0"/>
          </a:p>
          <a:p>
            <a:r>
              <a:rPr lang="en-GB" dirty="0"/>
              <a:t>Use different approaches to help decide the meaning of pieces of law. </a:t>
            </a:r>
          </a:p>
        </p:txBody>
      </p:sp>
      <p:sp>
        <p:nvSpPr>
          <p:cNvPr id="5" name="Slide Number Placeholder 4">
            <a:extLst>
              <a:ext uri="{FF2B5EF4-FFF2-40B4-BE49-F238E27FC236}">
                <a16:creationId xmlns:a16="http://schemas.microsoft.com/office/drawing/2014/main" id="{C746CEED-A128-32D8-2545-6B14A04D0D8B}"/>
              </a:ext>
            </a:extLst>
          </p:cNvPr>
          <p:cNvSpPr>
            <a:spLocks noGrp="1"/>
          </p:cNvSpPr>
          <p:nvPr>
            <p:ph type="sldNum" sz="quarter" idx="11"/>
          </p:nvPr>
        </p:nvSpPr>
        <p:spPr/>
        <p:txBody>
          <a:bodyPr/>
          <a:lstStyle/>
          <a:p>
            <a:fld id="{294A09A9-5501-47C1-A89A-A340965A2BE2}" type="slidenum">
              <a:rPr lang="en-US" smtClean="0"/>
              <a:pPr/>
              <a:t>68</a:t>
            </a:fld>
            <a:endParaRPr lang="en-US" dirty="0"/>
          </a:p>
        </p:txBody>
      </p:sp>
    </p:spTree>
    <p:extLst>
      <p:ext uri="{BB962C8B-B14F-4D97-AF65-F5344CB8AC3E}">
        <p14:creationId xmlns:p14="http://schemas.microsoft.com/office/powerpoint/2010/main" val="343394047"/>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7ADA82-D716-44BE-F98A-7F3CE11A5BF8}"/>
              </a:ext>
            </a:extLst>
          </p:cNvPr>
          <p:cNvSpPr>
            <a:spLocks noGrp="1"/>
          </p:cNvSpPr>
          <p:nvPr>
            <p:ph type="title"/>
          </p:nvPr>
        </p:nvSpPr>
        <p:spPr/>
        <p:txBody>
          <a:bodyPr>
            <a:normAutofit/>
          </a:bodyPr>
          <a:lstStyle/>
          <a:p>
            <a:r>
              <a:rPr lang="en-GB" sz="6600" b="1" i="1" u="sng" dirty="0"/>
              <a:t>Literal rule </a:t>
            </a:r>
          </a:p>
        </p:txBody>
      </p:sp>
      <p:sp>
        <p:nvSpPr>
          <p:cNvPr id="3" name="Content Placeholder 2">
            <a:extLst>
              <a:ext uri="{FF2B5EF4-FFF2-40B4-BE49-F238E27FC236}">
                <a16:creationId xmlns:a16="http://schemas.microsoft.com/office/drawing/2014/main" id="{4E388787-93AF-6765-C9FE-658DA2AAB872}"/>
              </a:ext>
            </a:extLst>
          </p:cNvPr>
          <p:cNvSpPr>
            <a:spLocks noGrp="1"/>
          </p:cNvSpPr>
          <p:nvPr>
            <p:ph idx="1"/>
          </p:nvPr>
        </p:nvSpPr>
        <p:spPr/>
        <p:txBody>
          <a:bodyPr>
            <a:normAutofit fontScale="92500" lnSpcReduction="20000"/>
          </a:bodyPr>
          <a:lstStyle/>
          <a:p>
            <a:pPr>
              <a:lnSpc>
                <a:spcPct val="200000"/>
              </a:lnSpc>
            </a:pPr>
            <a:r>
              <a:rPr lang="en-GB" dirty="0"/>
              <a:t>Literal meaning of the words. </a:t>
            </a:r>
          </a:p>
          <a:p>
            <a:pPr>
              <a:lnSpc>
                <a:spcPct val="200000"/>
              </a:lnSpc>
            </a:pPr>
            <a:r>
              <a:rPr lang="en-GB" dirty="0"/>
              <a:t>Use dictionary. </a:t>
            </a:r>
          </a:p>
          <a:p>
            <a:pPr>
              <a:lnSpc>
                <a:spcPct val="200000"/>
              </a:lnSpc>
            </a:pPr>
            <a:r>
              <a:rPr lang="en-GB" dirty="0"/>
              <a:t>Fisher v Bell [ 1961] </a:t>
            </a:r>
          </a:p>
          <a:p>
            <a:pPr>
              <a:lnSpc>
                <a:spcPct val="200000"/>
              </a:lnSpc>
            </a:pPr>
            <a:r>
              <a:rPr lang="en-GB" dirty="0"/>
              <a:t>Lord Diplock – </a:t>
            </a:r>
            <a:r>
              <a:rPr lang="en-GB" dirty="0" err="1"/>
              <a:t>Duport</a:t>
            </a:r>
            <a:r>
              <a:rPr lang="en-GB" dirty="0"/>
              <a:t> Steel v Stirs [ 1980] – </a:t>
            </a:r>
          </a:p>
          <a:p>
            <a:pPr marL="0" indent="0">
              <a:buNone/>
            </a:pPr>
            <a:endParaRPr lang="en-GB" dirty="0"/>
          </a:p>
        </p:txBody>
      </p:sp>
      <p:sp>
        <p:nvSpPr>
          <p:cNvPr id="5" name="Slide Number Placeholder 4">
            <a:extLst>
              <a:ext uri="{FF2B5EF4-FFF2-40B4-BE49-F238E27FC236}">
                <a16:creationId xmlns:a16="http://schemas.microsoft.com/office/drawing/2014/main" id="{836FBD9B-1335-CBF0-F746-BC15A8ABF201}"/>
              </a:ext>
            </a:extLst>
          </p:cNvPr>
          <p:cNvSpPr>
            <a:spLocks noGrp="1"/>
          </p:cNvSpPr>
          <p:nvPr>
            <p:ph type="sldNum" sz="quarter" idx="11"/>
          </p:nvPr>
        </p:nvSpPr>
        <p:spPr/>
        <p:txBody>
          <a:bodyPr/>
          <a:lstStyle/>
          <a:p>
            <a:fld id="{294A09A9-5501-47C1-A89A-A340965A2BE2}" type="slidenum">
              <a:rPr lang="en-US" smtClean="0"/>
              <a:pPr/>
              <a:t>69</a:t>
            </a:fld>
            <a:endParaRPr lang="en-US" dirty="0"/>
          </a:p>
        </p:txBody>
      </p:sp>
    </p:spTree>
    <p:extLst>
      <p:ext uri="{BB962C8B-B14F-4D97-AF65-F5344CB8AC3E}">
        <p14:creationId xmlns:p14="http://schemas.microsoft.com/office/powerpoint/2010/main" val="1334670168"/>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30CDE007-D267-545B-1BD3-1FE97B62B72A}"/>
              </a:ext>
            </a:extLst>
          </p:cNvPr>
          <p:cNvSpPr>
            <a:spLocks noGrp="1"/>
          </p:cNvSpPr>
          <p:nvPr>
            <p:ph type="title"/>
          </p:nvPr>
        </p:nvSpPr>
        <p:spPr/>
        <p:txBody>
          <a:bodyPr>
            <a:normAutofit/>
          </a:bodyPr>
          <a:lstStyle/>
          <a:p>
            <a:r>
              <a:rPr lang="en-GB" sz="5400" b="1" i="1" u="sng" dirty="0"/>
              <a:t>Lord Diplock</a:t>
            </a:r>
          </a:p>
        </p:txBody>
      </p:sp>
      <p:sp>
        <p:nvSpPr>
          <p:cNvPr id="5" name="Slide Number Placeholder 4">
            <a:extLst>
              <a:ext uri="{FF2B5EF4-FFF2-40B4-BE49-F238E27FC236}">
                <a16:creationId xmlns:a16="http://schemas.microsoft.com/office/drawing/2014/main" id="{DAAFE492-A1E1-08D1-01D7-FB4398A967CE}"/>
              </a:ext>
            </a:extLst>
          </p:cNvPr>
          <p:cNvSpPr>
            <a:spLocks noGrp="1"/>
          </p:cNvSpPr>
          <p:nvPr>
            <p:ph type="sldNum" sz="quarter" idx="11"/>
          </p:nvPr>
        </p:nvSpPr>
        <p:spPr/>
        <p:txBody>
          <a:bodyPr/>
          <a:lstStyle/>
          <a:p>
            <a:fld id="{294A09A9-5501-47C1-A89A-A340965A2BE2}" type="slidenum">
              <a:rPr lang="en-US" smtClean="0"/>
              <a:pPr/>
              <a:t>70</a:t>
            </a:fld>
            <a:endParaRPr lang="en-US" dirty="0"/>
          </a:p>
        </p:txBody>
      </p:sp>
      <p:sp>
        <p:nvSpPr>
          <p:cNvPr id="3" name="Content Placeholder 2">
            <a:extLst>
              <a:ext uri="{FF2B5EF4-FFF2-40B4-BE49-F238E27FC236}">
                <a16:creationId xmlns:a16="http://schemas.microsoft.com/office/drawing/2014/main" id="{39759381-AE8F-109C-BAEE-10013D83B461}"/>
              </a:ext>
            </a:extLst>
          </p:cNvPr>
          <p:cNvSpPr>
            <a:spLocks noGrp="1"/>
          </p:cNvSpPr>
          <p:nvPr>
            <p:ph sz="quarter" idx="12"/>
          </p:nvPr>
        </p:nvSpPr>
        <p:spPr/>
        <p:txBody>
          <a:bodyPr>
            <a:normAutofit fontScale="92500"/>
          </a:bodyPr>
          <a:lstStyle/>
          <a:p>
            <a:pPr>
              <a:lnSpc>
                <a:spcPct val="200000"/>
              </a:lnSpc>
            </a:pPr>
            <a:r>
              <a:rPr lang="en-GB" b="0" i="0" dirty="0">
                <a:solidFill>
                  <a:srgbClr val="000000"/>
                </a:solidFill>
                <a:effectLst/>
                <a:latin typeface="Times New Roman" panose="02020603050405020304" pitchFamily="18" charset="0"/>
              </a:rPr>
              <a:t>“Where the meaning of the statutory words is plain and unambiguous, it is not for the judges to invent fancied ambiguities as an excuse for failing to give effect to its plain meaning because they consider the consequences of doing so would be inexpedient, or even unjust or immoral.”</a:t>
            </a:r>
          </a:p>
          <a:p>
            <a:endParaRPr lang="en-GB" dirty="0">
              <a:solidFill>
                <a:srgbClr val="000000"/>
              </a:solidFill>
              <a:latin typeface="Times New Roman" panose="02020603050405020304" pitchFamily="18" charset="0"/>
            </a:endParaRPr>
          </a:p>
          <a:p>
            <a:endParaRPr lang="en-GB" dirty="0"/>
          </a:p>
        </p:txBody>
      </p:sp>
    </p:spTree>
    <p:extLst>
      <p:ext uri="{BB962C8B-B14F-4D97-AF65-F5344CB8AC3E}">
        <p14:creationId xmlns:p14="http://schemas.microsoft.com/office/powerpoint/2010/main" val="2196810183"/>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DE9768-127E-41D7-3D48-D9E7E081F90A}"/>
              </a:ext>
            </a:extLst>
          </p:cNvPr>
          <p:cNvSpPr>
            <a:spLocks noGrp="1"/>
          </p:cNvSpPr>
          <p:nvPr>
            <p:ph type="title"/>
          </p:nvPr>
        </p:nvSpPr>
        <p:spPr/>
        <p:txBody>
          <a:bodyPr>
            <a:normAutofit/>
          </a:bodyPr>
          <a:lstStyle/>
          <a:p>
            <a:r>
              <a:rPr lang="en-GB" sz="6600" b="1" i="1" u="sng" dirty="0"/>
              <a:t>Golden rule </a:t>
            </a:r>
          </a:p>
        </p:txBody>
      </p:sp>
      <p:sp>
        <p:nvSpPr>
          <p:cNvPr id="3" name="Content Placeholder 2">
            <a:extLst>
              <a:ext uri="{FF2B5EF4-FFF2-40B4-BE49-F238E27FC236}">
                <a16:creationId xmlns:a16="http://schemas.microsoft.com/office/drawing/2014/main" id="{8AE3CD26-D5A9-52FA-4F43-0A12CD2716A5}"/>
              </a:ext>
            </a:extLst>
          </p:cNvPr>
          <p:cNvSpPr>
            <a:spLocks noGrp="1"/>
          </p:cNvSpPr>
          <p:nvPr>
            <p:ph idx="1"/>
          </p:nvPr>
        </p:nvSpPr>
        <p:spPr/>
        <p:txBody>
          <a:bodyPr>
            <a:normAutofit lnSpcReduction="10000"/>
          </a:bodyPr>
          <a:lstStyle/>
          <a:p>
            <a:r>
              <a:rPr lang="en-GB" dirty="0"/>
              <a:t>Ordinary words – lead to absurdity. </a:t>
            </a:r>
          </a:p>
          <a:p>
            <a:endParaRPr lang="en-GB" dirty="0"/>
          </a:p>
          <a:p>
            <a:r>
              <a:rPr lang="en-GB" dirty="0"/>
              <a:t>Modify and given an alternative definition. </a:t>
            </a:r>
          </a:p>
          <a:p>
            <a:endParaRPr lang="en-GB" dirty="0"/>
          </a:p>
          <a:p>
            <a:r>
              <a:rPr lang="en-GB" dirty="0"/>
              <a:t>Parliament would not want an absurd result. </a:t>
            </a:r>
          </a:p>
          <a:p>
            <a:endParaRPr lang="en-GB" dirty="0"/>
          </a:p>
          <a:p>
            <a:r>
              <a:rPr lang="en-GB" dirty="0"/>
              <a:t>R v Allen [ 1872] – Bigamy – legislation was given the meaning. </a:t>
            </a:r>
          </a:p>
        </p:txBody>
      </p:sp>
      <p:sp>
        <p:nvSpPr>
          <p:cNvPr id="5" name="Slide Number Placeholder 4">
            <a:extLst>
              <a:ext uri="{FF2B5EF4-FFF2-40B4-BE49-F238E27FC236}">
                <a16:creationId xmlns:a16="http://schemas.microsoft.com/office/drawing/2014/main" id="{123EA541-E2D8-DBD8-4323-B00369B4AB58}"/>
              </a:ext>
            </a:extLst>
          </p:cNvPr>
          <p:cNvSpPr>
            <a:spLocks noGrp="1"/>
          </p:cNvSpPr>
          <p:nvPr>
            <p:ph type="sldNum" sz="quarter" idx="11"/>
          </p:nvPr>
        </p:nvSpPr>
        <p:spPr/>
        <p:txBody>
          <a:bodyPr/>
          <a:lstStyle/>
          <a:p>
            <a:fld id="{294A09A9-5501-47C1-A89A-A340965A2BE2}" type="slidenum">
              <a:rPr lang="en-US" smtClean="0"/>
              <a:pPr/>
              <a:t>71</a:t>
            </a:fld>
            <a:endParaRPr lang="en-US" dirty="0"/>
          </a:p>
        </p:txBody>
      </p:sp>
    </p:spTree>
    <p:extLst>
      <p:ext uri="{BB962C8B-B14F-4D97-AF65-F5344CB8AC3E}">
        <p14:creationId xmlns:p14="http://schemas.microsoft.com/office/powerpoint/2010/main" val="3230386417"/>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0FFA75-8D04-F22C-5D18-31AE6B791D03}"/>
              </a:ext>
            </a:extLst>
          </p:cNvPr>
          <p:cNvSpPr>
            <a:spLocks noGrp="1"/>
          </p:cNvSpPr>
          <p:nvPr>
            <p:ph type="title"/>
          </p:nvPr>
        </p:nvSpPr>
        <p:spPr/>
        <p:txBody>
          <a:bodyPr>
            <a:normAutofit/>
          </a:bodyPr>
          <a:lstStyle/>
          <a:p>
            <a:r>
              <a:rPr lang="en-GB" sz="6000" b="1" i="1" u="sng" dirty="0"/>
              <a:t>Mischief Rule </a:t>
            </a:r>
          </a:p>
        </p:txBody>
      </p:sp>
      <p:sp>
        <p:nvSpPr>
          <p:cNvPr id="3" name="Content Placeholder 2">
            <a:extLst>
              <a:ext uri="{FF2B5EF4-FFF2-40B4-BE49-F238E27FC236}">
                <a16:creationId xmlns:a16="http://schemas.microsoft.com/office/drawing/2014/main" id="{6F030F0B-8011-8E95-2F29-CAB92D03C83D}"/>
              </a:ext>
            </a:extLst>
          </p:cNvPr>
          <p:cNvSpPr>
            <a:spLocks noGrp="1"/>
          </p:cNvSpPr>
          <p:nvPr>
            <p:ph idx="1"/>
          </p:nvPr>
        </p:nvSpPr>
        <p:spPr>
          <a:xfrm>
            <a:off x="838200" y="2807745"/>
            <a:ext cx="10515600" cy="3913729"/>
          </a:xfrm>
        </p:spPr>
        <p:txBody>
          <a:bodyPr>
            <a:normAutofit fontScale="92500" lnSpcReduction="10000"/>
          </a:bodyPr>
          <a:lstStyle/>
          <a:p>
            <a:r>
              <a:rPr lang="en-GB" dirty="0"/>
              <a:t>R v Heydon [1584] – Why was the law created?</a:t>
            </a:r>
          </a:p>
          <a:p>
            <a:r>
              <a:rPr lang="en-GB" dirty="0"/>
              <a:t>What did parliament want?</a:t>
            </a:r>
          </a:p>
          <a:p>
            <a:r>
              <a:rPr lang="en-GB" dirty="0"/>
              <a:t>Court need to consider and ask themselves; </a:t>
            </a:r>
          </a:p>
          <a:p>
            <a:pPr algn="just">
              <a:buFont typeface="Arial" panose="020B0604020202020204" pitchFamily="34" charset="0"/>
              <a:buChar char="•"/>
            </a:pPr>
            <a:r>
              <a:rPr lang="en-GB" b="0" i="0" dirty="0">
                <a:solidFill>
                  <a:srgbClr val="000000"/>
                </a:solidFill>
                <a:effectLst/>
                <a:latin typeface="+mn-lt"/>
              </a:rPr>
              <a:t>‘’What was the common law (case law) before the making of the Act?</a:t>
            </a:r>
          </a:p>
          <a:p>
            <a:pPr algn="just">
              <a:buFont typeface="Arial" panose="020B0604020202020204" pitchFamily="34" charset="0"/>
              <a:buChar char="•"/>
            </a:pPr>
            <a:r>
              <a:rPr lang="en-GB" b="0" i="0" dirty="0">
                <a:solidFill>
                  <a:srgbClr val="000000"/>
                </a:solidFill>
                <a:effectLst/>
                <a:latin typeface="+mn-lt"/>
              </a:rPr>
              <a:t>What was the mischief and defect for which the common law did not provide?</a:t>
            </a:r>
          </a:p>
          <a:p>
            <a:pPr algn="just">
              <a:buFont typeface="Arial" panose="020B0604020202020204" pitchFamily="34" charset="0"/>
              <a:buChar char="•"/>
            </a:pPr>
            <a:r>
              <a:rPr lang="en-GB" b="0" i="0" dirty="0">
                <a:solidFill>
                  <a:srgbClr val="000000"/>
                </a:solidFill>
                <a:effectLst/>
                <a:latin typeface="+mn-lt"/>
              </a:rPr>
              <a:t>What remedy did Parliament resolve and appoint “to cure the ­disease of the commonwealth (the state)”?</a:t>
            </a:r>
          </a:p>
          <a:p>
            <a:pPr algn="just">
              <a:buFont typeface="Arial" panose="020B0604020202020204" pitchFamily="34" charset="0"/>
              <a:buChar char="•"/>
            </a:pPr>
            <a:r>
              <a:rPr lang="en-GB" b="0" i="0" dirty="0">
                <a:solidFill>
                  <a:srgbClr val="000000"/>
                </a:solidFill>
                <a:effectLst/>
                <a:latin typeface="+mn-lt"/>
              </a:rPr>
              <a:t>What was the true reason for the remedy?’’</a:t>
            </a:r>
          </a:p>
          <a:p>
            <a:endParaRPr lang="en-GB" dirty="0"/>
          </a:p>
        </p:txBody>
      </p:sp>
      <p:sp>
        <p:nvSpPr>
          <p:cNvPr id="5" name="Slide Number Placeholder 4">
            <a:extLst>
              <a:ext uri="{FF2B5EF4-FFF2-40B4-BE49-F238E27FC236}">
                <a16:creationId xmlns:a16="http://schemas.microsoft.com/office/drawing/2014/main" id="{BEED8C6F-3A20-1306-DD8A-85226D036B71}"/>
              </a:ext>
            </a:extLst>
          </p:cNvPr>
          <p:cNvSpPr>
            <a:spLocks noGrp="1"/>
          </p:cNvSpPr>
          <p:nvPr>
            <p:ph type="sldNum" sz="quarter" idx="11"/>
          </p:nvPr>
        </p:nvSpPr>
        <p:spPr/>
        <p:txBody>
          <a:bodyPr/>
          <a:lstStyle/>
          <a:p>
            <a:fld id="{294A09A9-5501-47C1-A89A-A340965A2BE2}" type="slidenum">
              <a:rPr lang="en-US" smtClean="0"/>
              <a:pPr/>
              <a:t>72</a:t>
            </a:fld>
            <a:endParaRPr lang="en-US" dirty="0"/>
          </a:p>
        </p:txBody>
      </p:sp>
    </p:spTree>
    <p:extLst>
      <p:ext uri="{BB962C8B-B14F-4D97-AF65-F5344CB8AC3E}">
        <p14:creationId xmlns:p14="http://schemas.microsoft.com/office/powerpoint/2010/main" val="3407176352"/>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A8097-B79C-B543-263A-A96EBBF96ED4}"/>
              </a:ext>
            </a:extLst>
          </p:cNvPr>
          <p:cNvSpPr>
            <a:spLocks noGrp="1"/>
          </p:cNvSpPr>
          <p:nvPr>
            <p:ph type="title"/>
          </p:nvPr>
        </p:nvSpPr>
        <p:spPr/>
        <p:txBody>
          <a:bodyPr>
            <a:normAutofit/>
          </a:bodyPr>
          <a:lstStyle/>
          <a:p>
            <a:r>
              <a:rPr lang="en-GB" sz="5400" b="1" i="1" u="sng" dirty="0"/>
              <a:t>Purposive approach</a:t>
            </a:r>
          </a:p>
        </p:txBody>
      </p:sp>
      <p:sp>
        <p:nvSpPr>
          <p:cNvPr id="3" name="Content Placeholder 2">
            <a:extLst>
              <a:ext uri="{FF2B5EF4-FFF2-40B4-BE49-F238E27FC236}">
                <a16:creationId xmlns:a16="http://schemas.microsoft.com/office/drawing/2014/main" id="{2685C929-09F1-546A-F27F-A88586983A3D}"/>
              </a:ext>
            </a:extLst>
          </p:cNvPr>
          <p:cNvSpPr>
            <a:spLocks noGrp="1"/>
          </p:cNvSpPr>
          <p:nvPr>
            <p:ph idx="1"/>
          </p:nvPr>
        </p:nvSpPr>
        <p:spPr/>
        <p:txBody>
          <a:bodyPr>
            <a:normAutofit fontScale="92500" lnSpcReduction="10000"/>
          </a:bodyPr>
          <a:lstStyle/>
          <a:p>
            <a:r>
              <a:rPr lang="en-GB" dirty="0"/>
              <a:t>Nature and purpose.</a:t>
            </a:r>
          </a:p>
          <a:p>
            <a:endParaRPr lang="en-GB" dirty="0"/>
          </a:p>
          <a:p>
            <a:r>
              <a:rPr lang="en-GB" dirty="0"/>
              <a:t>Hansard. </a:t>
            </a:r>
          </a:p>
          <a:p>
            <a:endParaRPr lang="en-GB" dirty="0"/>
          </a:p>
          <a:p>
            <a:r>
              <a:rPr lang="en-GB" dirty="0"/>
              <a:t>Pepper v Heart [1993] if ambiguous and parliament documents can provide clarity. </a:t>
            </a:r>
          </a:p>
          <a:p>
            <a:endParaRPr lang="en-GB" dirty="0"/>
          </a:p>
          <a:p>
            <a:r>
              <a:rPr lang="en-GB" dirty="0"/>
              <a:t>Royal College of Nursing v Department of Health and Social Security. [1981]</a:t>
            </a:r>
          </a:p>
          <a:p>
            <a:endParaRPr lang="en-GB" dirty="0"/>
          </a:p>
        </p:txBody>
      </p:sp>
      <p:sp>
        <p:nvSpPr>
          <p:cNvPr id="5" name="Slide Number Placeholder 4">
            <a:extLst>
              <a:ext uri="{FF2B5EF4-FFF2-40B4-BE49-F238E27FC236}">
                <a16:creationId xmlns:a16="http://schemas.microsoft.com/office/drawing/2014/main" id="{FE657F95-A65B-2689-20B4-91CFFCEE7431}"/>
              </a:ext>
            </a:extLst>
          </p:cNvPr>
          <p:cNvSpPr>
            <a:spLocks noGrp="1"/>
          </p:cNvSpPr>
          <p:nvPr>
            <p:ph type="sldNum" sz="quarter" idx="11"/>
          </p:nvPr>
        </p:nvSpPr>
        <p:spPr/>
        <p:txBody>
          <a:bodyPr/>
          <a:lstStyle/>
          <a:p>
            <a:fld id="{294A09A9-5501-47C1-A89A-A340965A2BE2}" type="slidenum">
              <a:rPr lang="en-US" smtClean="0"/>
              <a:pPr/>
              <a:t>73</a:t>
            </a:fld>
            <a:endParaRPr lang="en-US" dirty="0"/>
          </a:p>
        </p:txBody>
      </p:sp>
    </p:spTree>
    <p:extLst>
      <p:ext uri="{BB962C8B-B14F-4D97-AF65-F5344CB8AC3E}">
        <p14:creationId xmlns:p14="http://schemas.microsoft.com/office/powerpoint/2010/main" val="992691206"/>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F4703-F8F7-49F6-1133-1DBEBBAD7EC0}"/>
              </a:ext>
            </a:extLst>
          </p:cNvPr>
          <p:cNvSpPr>
            <a:spLocks noGrp="1"/>
          </p:cNvSpPr>
          <p:nvPr>
            <p:ph type="title"/>
          </p:nvPr>
        </p:nvSpPr>
        <p:spPr/>
        <p:txBody>
          <a:bodyPr>
            <a:normAutofit/>
          </a:bodyPr>
          <a:lstStyle/>
          <a:p>
            <a:r>
              <a:rPr lang="en-GB" sz="5400" b="1" i="1" u="sng" dirty="0"/>
              <a:t>Independence and Impartiality </a:t>
            </a:r>
          </a:p>
        </p:txBody>
      </p:sp>
      <p:sp>
        <p:nvSpPr>
          <p:cNvPr id="6" name="Content Placeholder 5">
            <a:extLst>
              <a:ext uri="{FF2B5EF4-FFF2-40B4-BE49-F238E27FC236}">
                <a16:creationId xmlns:a16="http://schemas.microsoft.com/office/drawing/2014/main" id="{A6F44C44-009F-EBE8-7A7B-24274915E77E}"/>
              </a:ext>
            </a:extLst>
          </p:cNvPr>
          <p:cNvSpPr>
            <a:spLocks noGrp="1"/>
          </p:cNvSpPr>
          <p:nvPr>
            <p:ph idx="1"/>
          </p:nvPr>
        </p:nvSpPr>
        <p:spPr/>
        <p:txBody>
          <a:bodyPr>
            <a:normAutofit fontScale="92500" lnSpcReduction="10000"/>
          </a:bodyPr>
          <a:lstStyle/>
          <a:p>
            <a:pPr>
              <a:lnSpc>
                <a:spcPct val="200000"/>
              </a:lnSpc>
            </a:pPr>
            <a:r>
              <a:rPr lang="en-GB" dirty="0"/>
              <a:t>No bias- cannot favour one party over the other. </a:t>
            </a:r>
          </a:p>
          <a:p>
            <a:pPr>
              <a:lnSpc>
                <a:spcPct val="200000"/>
              </a:lnSpc>
            </a:pPr>
            <a:r>
              <a:rPr lang="en-GB" dirty="0"/>
              <a:t>Cannot be interfered with by the government or parliament. </a:t>
            </a:r>
          </a:p>
          <a:p>
            <a:pPr>
              <a:lnSpc>
                <a:spcPct val="200000"/>
              </a:lnSpc>
            </a:pPr>
            <a:r>
              <a:rPr lang="en-GB" dirty="0"/>
              <a:t>Constitutional Reform Act 2005. </a:t>
            </a:r>
          </a:p>
          <a:p>
            <a:pPr>
              <a:lnSpc>
                <a:spcPct val="200000"/>
              </a:lnSpc>
            </a:pPr>
            <a:r>
              <a:rPr lang="en-GB" dirty="0"/>
              <a:t>Influence on the separation. </a:t>
            </a:r>
          </a:p>
        </p:txBody>
      </p:sp>
      <p:sp>
        <p:nvSpPr>
          <p:cNvPr id="5" name="Slide Number Placeholder 4">
            <a:extLst>
              <a:ext uri="{FF2B5EF4-FFF2-40B4-BE49-F238E27FC236}">
                <a16:creationId xmlns:a16="http://schemas.microsoft.com/office/drawing/2014/main" id="{F1BC0020-EEBC-DF0A-9221-AC3B106D323B}"/>
              </a:ext>
            </a:extLst>
          </p:cNvPr>
          <p:cNvSpPr>
            <a:spLocks noGrp="1"/>
          </p:cNvSpPr>
          <p:nvPr>
            <p:ph type="sldNum" sz="quarter" idx="11"/>
          </p:nvPr>
        </p:nvSpPr>
        <p:spPr/>
        <p:txBody>
          <a:bodyPr/>
          <a:lstStyle/>
          <a:p>
            <a:fld id="{294A09A9-5501-47C1-A89A-A340965A2BE2}" type="slidenum">
              <a:rPr lang="en-US" smtClean="0"/>
              <a:pPr/>
              <a:t>74</a:t>
            </a:fld>
            <a:endParaRPr lang="en-US" dirty="0"/>
          </a:p>
        </p:txBody>
      </p:sp>
    </p:spTree>
    <p:extLst>
      <p:ext uri="{BB962C8B-B14F-4D97-AF65-F5344CB8AC3E}">
        <p14:creationId xmlns:p14="http://schemas.microsoft.com/office/powerpoint/2010/main" val="4220384774"/>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BF2B3-EB9A-03C6-88FF-F47D438C3CD9}"/>
              </a:ext>
            </a:extLst>
          </p:cNvPr>
          <p:cNvSpPr>
            <a:spLocks noGrp="1"/>
          </p:cNvSpPr>
          <p:nvPr>
            <p:ph type="title"/>
          </p:nvPr>
        </p:nvSpPr>
        <p:spPr/>
        <p:txBody>
          <a:bodyPr/>
          <a:lstStyle/>
          <a:p>
            <a:r>
              <a:rPr lang="en-GB" b="1" u="sng" dirty="0"/>
              <a:t>Constitutional Reform Act 2005</a:t>
            </a:r>
          </a:p>
        </p:txBody>
      </p:sp>
      <p:sp>
        <p:nvSpPr>
          <p:cNvPr id="3" name="Content Placeholder 2">
            <a:extLst>
              <a:ext uri="{FF2B5EF4-FFF2-40B4-BE49-F238E27FC236}">
                <a16:creationId xmlns:a16="http://schemas.microsoft.com/office/drawing/2014/main" id="{1254D08F-A75D-3B2A-5D1E-C9802C20A715}"/>
              </a:ext>
            </a:extLst>
          </p:cNvPr>
          <p:cNvSpPr>
            <a:spLocks noGrp="1"/>
          </p:cNvSpPr>
          <p:nvPr>
            <p:ph idx="1"/>
          </p:nvPr>
        </p:nvSpPr>
        <p:spPr/>
        <p:txBody>
          <a:bodyPr/>
          <a:lstStyle/>
          <a:p>
            <a:r>
              <a:rPr lang="en-GB" dirty="0"/>
              <a:t>Supreme court created to replace the House of Lords. </a:t>
            </a:r>
          </a:p>
          <a:p>
            <a:r>
              <a:rPr lang="en-GB" dirty="0"/>
              <a:t>Lord Chancellor- number of roles. </a:t>
            </a:r>
          </a:p>
          <a:p>
            <a:r>
              <a:rPr lang="en-GB" dirty="0"/>
              <a:t>Number of roles within parliament but need to be independent of the Judiciary. </a:t>
            </a:r>
          </a:p>
        </p:txBody>
      </p:sp>
      <p:sp>
        <p:nvSpPr>
          <p:cNvPr id="5" name="Slide Number Placeholder 4">
            <a:extLst>
              <a:ext uri="{FF2B5EF4-FFF2-40B4-BE49-F238E27FC236}">
                <a16:creationId xmlns:a16="http://schemas.microsoft.com/office/drawing/2014/main" id="{E6388AD2-CE74-0573-3EB5-48338E9AC331}"/>
              </a:ext>
            </a:extLst>
          </p:cNvPr>
          <p:cNvSpPr>
            <a:spLocks noGrp="1"/>
          </p:cNvSpPr>
          <p:nvPr>
            <p:ph type="sldNum" sz="quarter" idx="11"/>
          </p:nvPr>
        </p:nvSpPr>
        <p:spPr/>
        <p:txBody>
          <a:bodyPr/>
          <a:lstStyle/>
          <a:p>
            <a:fld id="{294A09A9-5501-47C1-A89A-A340965A2BE2}" type="slidenum">
              <a:rPr lang="en-US" smtClean="0"/>
              <a:pPr/>
              <a:t>75</a:t>
            </a:fld>
            <a:endParaRPr lang="en-US" dirty="0"/>
          </a:p>
        </p:txBody>
      </p:sp>
    </p:spTree>
    <p:extLst>
      <p:ext uri="{BB962C8B-B14F-4D97-AF65-F5344CB8AC3E}">
        <p14:creationId xmlns:p14="http://schemas.microsoft.com/office/powerpoint/2010/main" val="1513748332"/>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1EBE3A-BA09-1916-2F4D-5DE89D208421}"/>
              </a:ext>
            </a:extLst>
          </p:cNvPr>
          <p:cNvSpPr>
            <a:spLocks noGrp="1"/>
          </p:cNvSpPr>
          <p:nvPr>
            <p:ph type="title"/>
          </p:nvPr>
        </p:nvSpPr>
        <p:spPr>
          <a:xfrm>
            <a:off x="838200" y="484632"/>
            <a:ext cx="10515600" cy="1133856"/>
          </a:xfrm>
        </p:spPr>
        <p:txBody>
          <a:bodyPr anchor="ctr">
            <a:normAutofit/>
          </a:bodyPr>
          <a:lstStyle/>
          <a:p>
            <a:r>
              <a:rPr lang="en-GB" b="1" i="1" u="sng"/>
              <a:t>Summary </a:t>
            </a:r>
          </a:p>
        </p:txBody>
      </p:sp>
      <p:sp>
        <p:nvSpPr>
          <p:cNvPr id="3" name="Content Placeholder 2">
            <a:extLst>
              <a:ext uri="{FF2B5EF4-FFF2-40B4-BE49-F238E27FC236}">
                <a16:creationId xmlns:a16="http://schemas.microsoft.com/office/drawing/2014/main" id="{BD4B74CF-74C6-5E87-3C26-9B4FE466E2F7}"/>
              </a:ext>
            </a:extLst>
          </p:cNvPr>
          <p:cNvSpPr>
            <a:spLocks noGrp="1"/>
          </p:cNvSpPr>
          <p:nvPr>
            <p:ph idx="1"/>
          </p:nvPr>
        </p:nvSpPr>
        <p:spPr>
          <a:xfrm>
            <a:off x="838200" y="2990088"/>
            <a:ext cx="10515600" cy="3474720"/>
          </a:xfrm>
        </p:spPr>
        <p:txBody>
          <a:bodyPr>
            <a:normAutofit/>
          </a:bodyPr>
          <a:lstStyle/>
          <a:p>
            <a:r>
              <a:rPr lang="en-GB" sz="2600"/>
              <a:t>Parliament. </a:t>
            </a:r>
          </a:p>
          <a:p>
            <a:endParaRPr lang="en-GB" sz="2600"/>
          </a:p>
          <a:p>
            <a:r>
              <a:rPr lang="en-GB" sz="2600"/>
              <a:t>Government. </a:t>
            </a:r>
          </a:p>
          <a:p>
            <a:endParaRPr lang="en-GB" sz="2600"/>
          </a:p>
          <a:p>
            <a:r>
              <a:rPr lang="en-GB" sz="2600"/>
              <a:t>Judiciary. </a:t>
            </a:r>
          </a:p>
          <a:p>
            <a:endParaRPr lang="en-GB" sz="2600"/>
          </a:p>
          <a:p>
            <a:r>
              <a:rPr lang="en-GB" sz="2600"/>
              <a:t>Common law or civil law. </a:t>
            </a:r>
          </a:p>
        </p:txBody>
      </p:sp>
      <p:sp>
        <p:nvSpPr>
          <p:cNvPr id="5" name="Slide Number Placeholder 4">
            <a:extLst>
              <a:ext uri="{FF2B5EF4-FFF2-40B4-BE49-F238E27FC236}">
                <a16:creationId xmlns:a16="http://schemas.microsoft.com/office/drawing/2014/main" id="{D105FC7C-FD39-117F-2F73-955C00A974EF}"/>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76</a:t>
            </a:fld>
            <a:endParaRPr lang="en-US"/>
          </a:p>
        </p:txBody>
      </p:sp>
    </p:spTree>
    <p:extLst>
      <p:ext uri="{BB962C8B-B14F-4D97-AF65-F5344CB8AC3E}">
        <p14:creationId xmlns:p14="http://schemas.microsoft.com/office/powerpoint/2010/main" val="3654784288"/>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EB5DC-8C2B-5750-6E12-9A35C0FFBA00}"/>
              </a:ext>
            </a:extLst>
          </p:cNvPr>
          <p:cNvSpPr>
            <a:spLocks noGrp="1"/>
          </p:cNvSpPr>
          <p:nvPr>
            <p:ph type="title"/>
          </p:nvPr>
        </p:nvSpPr>
        <p:spPr/>
        <p:txBody>
          <a:bodyPr/>
          <a:lstStyle/>
          <a:p>
            <a:r>
              <a:rPr lang="en-US" dirty="0"/>
              <a:t>Thank you</a:t>
            </a:r>
          </a:p>
        </p:txBody>
      </p:sp>
      <p:sp>
        <p:nvSpPr>
          <p:cNvPr id="5" name="Content Placeholder 4">
            <a:extLst>
              <a:ext uri="{FF2B5EF4-FFF2-40B4-BE49-F238E27FC236}">
                <a16:creationId xmlns:a16="http://schemas.microsoft.com/office/drawing/2014/main" id="{AAF5CF3F-E5EF-5769-3F83-24ADB4412BBF}"/>
              </a:ext>
            </a:extLst>
          </p:cNvPr>
          <p:cNvSpPr>
            <a:spLocks noGrp="1"/>
          </p:cNvSpPr>
          <p:nvPr>
            <p:ph idx="1"/>
          </p:nvPr>
        </p:nvSpPr>
        <p:spPr/>
        <p:txBody>
          <a:bodyPr/>
          <a:lstStyle/>
          <a:p>
            <a:r>
              <a:rPr lang="en-US" dirty="0"/>
              <a:t>Any Questions?</a:t>
            </a:r>
          </a:p>
        </p:txBody>
      </p:sp>
    </p:spTree>
    <p:extLst>
      <p:ext uri="{BB962C8B-B14F-4D97-AF65-F5344CB8AC3E}">
        <p14:creationId xmlns:p14="http://schemas.microsoft.com/office/powerpoint/2010/main" val="2790251853"/>
      </p:ext>
    </p:extLst>
  </p:cSld>
  <p:clrMapOvr>
    <a:masterClrMapping/>
  </p:clrMapOvr>
</p:sld>
</file>

<file path=ppt/theme/theme1.xml><?xml version="1.0" encoding="utf-8"?>
<a:theme xmlns:a="http://schemas.openxmlformats.org/drawingml/2006/main" name="Office Theme">
  <a:themeElements>
    <a:clrScheme name="Custom 20">
      <a:dk1>
        <a:srgbClr val="000000"/>
      </a:dk1>
      <a:lt1>
        <a:srgbClr val="FFFFFF"/>
      </a:lt1>
      <a:dk2>
        <a:srgbClr val="CAD8D6"/>
      </a:dk2>
      <a:lt2>
        <a:srgbClr val="E7E6E6"/>
      </a:lt2>
      <a:accent1>
        <a:srgbClr val="7E8679"/>
      </a:accent1>
      <a:accent2>
        <a:srgbClr val="72292A"/>
      </a:accent2>
      <a:accent3>
        <a:srgbClr val="4A3A1C"/>
      </a:accent3>
      <a:accent4>
        <a:srgbClr val="E47D60"/>
      </a:accent4>
      <a:accent5>
        <a:srgbClr val="CEBBAF"/>
      </a:accent5>
      <a:accent6>
        <a:srgbClr val="E8DAC4"/>
      </a:accent6>
      <a:hlink>
        <a:srgbClr val="3968F6"/>
      </a:hlink>
      <a:folHlink>
        <a:srgbClr val="954F72"/>
      </a:folHlink>
    </a:clrScheme>
    <a:fontScheme name="Custom 23">
      <a:majorFont>
        <a:latin typeface="Baskerville Old Face"/>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loral-Flourish_Win32_CP_v8" id="{BCFB3359-BC8B-4F4E-99DD-822A55018E7C}" vid="{7DF7CEC2-9D9A-40F6-95E4-E2F6E93D64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4" ma:contentTypeDescription="Create a new document." ma:contentTypeScope="" ma:versionID="2d714a3296df14eba7a100bb665443ca">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49549bf45bfbbfb6cffed527380e77e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FBB2F3B-6257-41BB-8B64-5AC7494F274B}">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9ACE2AAA-C718-435C-B4E6-95A08ACAC441}">
  <ds:schemaRefs>
    <ds:schemaRef ds:uri="http://schemas.microsoft.com/sharepoint/v3/contenttype/forms"/>
  </ds:schemaRefs>
</ds:datastoreItem>
</file>

<file path=customXml/itemProps3.xml><?xml version="1.0" encoding="utf-8"?>
<ds:datastoreItem xmlns:ds="http://schemas.openxmlformats.org/officeDocument/2006/customXml" ds:itemID="{614EFF02-EA18-493C-972D-813DB244CB6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{B52928E4-9DD7-4426-B23E-E2C3D28A6A84}tf56410444_win32</Template>
  <TotalTime>0</TotalTime>
  <Words>3787</Words>
  <Application>Microsoft Office PowerPoint</Application>
  <PresentationFormat>Widescreen</PresentationFormat>
  <Paragraphs>628</Paragraphs>
  <Slides>77</Slides>
  <Notes>34</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77</vt:i4>
      </vt:variant>
    </vt:vector>
  </HeadingPairs>
  <TitlesOfParts>
    <vt:vector size="88" baseType="lpstr">
      <vt:lpstr>Baskerville</vt:lpstr>
      <vt:lpstr>Gill Sans Light</vt:lpstr>
      <vt:lpstr>Arial</vt:lpstr>
      <vt:lpstr>Baskerville Old Face</vt:lpstr>
      <vt:lpstr>Calibri</vt:lpstr>
      <vt:lpstr>Calibri Light</vt:lpstr>
      <vt:lpstr>Elephant</vt:lpstr>
      <vt:lpstr>Gill Sans Nova</vt:lpstr>
      <vt:lpstr>Gill Sans Nova Light</vt:lpstr>
      <vt:lpstr>Times New Roman</vt:lpstr>
      <vt:lpstr>Office Theme</vt:lpstr>
      <vt:lpstr>Parliament ,Government ,Judiciary </vt:lpstr>
      <vt:lpstr>PowerPoint Presentation</vt:lpstr>
      <vt:lpstr>PowerPoint Presentation</vt:lpstr>
      <vt:lpstr>Parliament </vt:lpstr>
      <vt:lpstr>House of Commons </vt:lpstr>
      <vt:lpstr>House of common's</vt:lpstr>
      <vt:lpstr>Important people in the House of commons</vt:lpstr>
      <vt:lpstr>Regulation of the House of Commons</vt:lpstr>
      <vt:lpstr>House of Lords</vt:lpstr>
      <vt:lpstr>Continued </vt:lpstr>
      <vt:lpstr>Reform </vt:lpstr>
      <vt:lpstr>Relation between the two </vt:lpstr>
      <vt:lpstr>Primary legislation </vt:lpstr>
      <vt:lpstr>PowerPoint Presentation</vt:lpstr>
      <vt:lpstr>House of Lords</vt:lpstr>
      <vt:lpstr>Continued </vt:lpstr>
      <vt:lpstr>Key Pieces of Legislation</vt:lpstr>
      <vt:lpstr>Secondary legislation</vt:lpstr>
      <vt:lpstr>Different types of delegated legislation</vt:lpstr>
      <vt:lpstr>Is delegated legislation a good thing?</vt:lpstr>
      <vt:lpstr>Delegated Legislation</vt:lpstr>
      <vt:lpstr>Parliament Committees </vt:lpstr>
      <vt:lpstr>Secondary legislation and courts</vt:lpstr>
      <vt:lpstr>The Role of Parliament</vt:lpstr>
      <vt:lpstr>Important part in Parliament</vt:lpstr>
      <vt:lpstr>Debates </vt:lpstr>
      <vt:lpstr>Continued</vt:lpstr>
      <vt:lpstr>Continued</vt:lpstr>
      <vt:lpstr>The government</vt:lpstr>
      <vt:lpstr>Who are they?</vt:lpstr>
      <vt:lpstr>The Prime Minister continued</vt:lpstr>
      <vt:lpstr>Roles of the Prime minister</vt:lpstr>
      <vt:lpstr>Continued</vt:lpstr>
      <vt:lpstr>The Cabinet</vt:lpstr>
      <vt:lpstr>Continued</vt:lpstr>
      <vt:lpstr>Wider government</vt:lpstr>
      <vt:lpstr>Continued</vt:lpstr>
      <vt:lpstr>The government </vt:lpstr>
      <vt:lpstr>Civil Service </vt:lpstr>
      <vt:lpstr>Other public bodies</vt:lpstr>
      <vt:lpstr>Prerogative powers </vt:lpstr>
      <vt:lpstr>Continued</vt:lpstr>
      <vt:lpstr>Cabinet responsibility </vt:lpstr>
      <vt:lpstr>Accountability</vt:lpstr>
      <vt:lpstr>Resignation</vt:lpstr>
      <vt:lpstr>Holding to account</vt:lpstr>
      <vt:lpstr>Ministerial Code</vt:lpstr>
      <vt:lpstr>Continued</vt:lpstr>
      <vt:lpstr>Ombudsman</vt:lpstr>
      <vt:lpstr>Lets take a break</vt:lpstr>
      <vt:lpstr>The Judiciary</vt:lpstr>
      <vt:lpstr>Judiciary </vt:lpstr>
      <vt:lpstr>Judicary </vt:lpstr>
      <vt:lpstr>Court Hierarchy </vt:lpstr>
      <vt:lpstr>Precedent </vt:lpstr>
      <vt:lpstr>PowerPoint Presentation</vt:lpstr>
      <vt:lpstr>Court of appeal</vt:lpstr>
      <vt:lpstr>House of lords </vt:lpstr>
      <vt:lpstr>Continued</vt:lpstr>
      <vt:lpstr>Activity </vt:lpstr>
      <vt:lpstr>Supreme court </vt:lpstr>
      <vt:lpstr>European Union </vt:lpstr>
      <vt:lpstr>Privy Council </vt:lpstr>
      <vt:lpstr>Important terms </vt:lpstr>
      <vt:lpstr>Continued </vt:lpstr>
      <vt:lpstr>Key terms with precedent</vt:lpstr>
      <vt:lpstr>Continued</vt:lpstr>
      <vt:lpstr>Statutory interpretation</vt:lpstr>
      <vt:lpstr>Literal rule </vt:lpstr>
      <vt:lpstr>Lord Diplock</vt:lpstr>
      <vt:lpstr>Golden rule </vt:lpstr>
      <vt:lpstr>Mischief Rule </vt:lpstr>
      <vt:lpstr>Purposive approach</vt:lpstr>
      <vt:lpstr>Independence and Impartiality </vt:lpstr>
      <vt:lpstr>Constitutional Reform Act 2005</vt:lpstr>
      <vt:lpstr>Summary </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Government ,Judiciary,  Parliament</dc:title>
  <dc:creator>Zita Draper</dc:creator>
  <cp:lastModifiedBy>Zita Draper</cp:lastModifiedBy>
  <cp:revision>10</cp:revision>
  <dcterms:created xsi:type="dcterms:W3CDTF">2023-02-18T18:10:25Z</dcterms:created>
  <dcterms:modified xsi:type="dcterms:W3CDTF">2025-02-01T23:33:03Z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