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7"/>
  </p:notesMasterIdLst>
  <p:handoutMasterIdLst>
    <p:handoutMasterId r:id="rId18"/>
  </p:handoutMasterIdLst>
  <p:sldIdLst>
    <p:sldId id="277" r:id="rId5"/>
    <p:sldId id="455" r:id="rId6"/>
    <p:sldId id="456" r:id="rId7"/>
    <p:sldId id="442" r:id="rId8"/>
    <p:sldId id="458" r:id="rId9"/>
    <p:sldId id="457" r:id="rId10"/>
    <p:sldId id="460" r:id="rId11"/>
    <p:sldId id="452" r:id="rId12"/>
    <p:sldId id="459" r:id="rId13"/>
    <p:sldId id="454" r:id="rId14"/>
    <p:sldId id="450" r:id="rId15"/>
    <p:sldId id="461"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95B84-8331-4327-BB69-863150613C69}" v="15" dt="2025-12-19T10:51:35.860"/>
    <p1510:client id="{FB69E48C-7E84-D9CD-4E32-84BE00E4B1C9}" v="29" dt="2025-12-19T00:44:50.3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800" y="56"/>
      </p:cViewPr>
      <p:guideLst>
        <p:guide orient="horz" pos="2160"/>
        <p:guide pos="2880"/>
      </p:guideLst>
    </p:cSldViewPr>
  </p:slideViewPr>
  <p:notesTextViewPr>
    <p:cViewPr>
      <p:scale>
        <a:sx n="200" d="100"/>
        <a:sy n="200" d="100"/>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la Zakari (2322381)" userId="S::2322381@student.uwtsd.ac.uk::c6e11604-0729-4cfd-9b23-e3d313f0fca0" providerId="AD" clId="Web-{FB69E48C-7E84-D9CD-4E32-84BE00E4B1C9}"/>
    <pc:docChg chg="modSld">
      <pc:chgData name="Jamila Zakari (2322381)" userId="S::2322381@student.uwtsd.ac.uk::c6e11604-0729-4cfd-9b23-e3d313f0fca0" providerId="AD" clId="Web-{FB69E48C-7E84-D9CD-4E32-84BE00E4B1C9}" dt="2025-12-19T00:44:50.311" v="27" actId="20577"/>
      <pc:docMkLst>
        <pc:docMk/>
      </pc:docMkLst>
      <pc:sldChg chg="modSp">
        <pc:chgData name="Jamila Zakari (2322381)" userId="S::2322381@student.uwtsd.ac.uk::c6e11604-0729-4cfd-9b23-e3d313f0fca0" providerId="AD" clId="Web-{FB69E48C-7E84-D9CD-4E32-84BE00E4B1C9}" dt="2025-12-19T00:44:16.123" v="25" actId="14100"/>
        <pc:sldMkLst>
          <pc:docMk/>
          <pc:sldMk cId="711734170" sldId="442"/>
        </pc:sldMkLst>
        <pc:spChg chg="mod">
          <ac:chgData name="Jamila Zakari (2322381)" userId="S::2322381@student.uwtsd.ac.uk::c6e11604-0729-4cfd-9b23-e3d313f0fca0" providerId="AD" clId="Web-{FB69E48C-7E84-D9CD-4E32-84BE00E4B1C9}" dt="2025-12-19T00:44:16.123" v="25" actId="14100"/>
          <ac:spMkLst>
            <pc:docMk/>
            <pc:sldMk cId="711734170" sldId="442"/>
            <ac:spMk id="3" creationId="{00000000-0000-0000-0000-000000000000}"/>
          </ac:spMkLst>
        </pc:spChg>
        <pc:picChg chg="mod">
          <ac:chgData name="Jamila Zakari (2322381)" userId="S::2322381@student.uwtsd.ac.uk::c6e11604-0729-4cfd-9b23-e3d313f0fca0" providerId="AD" clId="Web-{FB69E48C-7E84-D9CD-4E32-84BE00E4B1C9}" dt="2025-12-19T00:43:39.950" v="23" actId="1076"/>
          <ac:picMkLst>
            <pc:docMk/>
            <pc:sldMk cId="711734170" sldId="442"/>
            <ac:picMk id="4" creationId="{E78017DD-44EB-3B2B-31CD-C80B1794B341}"/>
          </ac:picMkLst>
        </pc:picChg>
      </pc:sldChg>
      <pc:sldChg chg="modSp">
        <pc:chgData name="Jamila Zakari (2322381)" userId="S::2322381@student.uwtsd.ac.uk::c6e11604-0729-4cfd-9b23-e3d313f0fca0" providerId="AD" clId="Web-{FB69E48C-7E84-D9CD-4E32-84BE00E4B1C9}" dt="2025-12-19T00:40:00.547" v="8" actId="20577"/>
        <pc:sldMkLst>
          <pc:docMk/>
          <pc:sldMk cId="3521001056" sldId="450"/>
        </pc:sldMkLst>
        <pc:spChg chg="mod">
          <ac:chgData name="Jamila Zakari (2322381)" userId="S::2322381@student.uwtsd.ac.uk::c6e11604-0729-4cfd-9b23-e3d313f0fca0" providerId="AD" clId="Web-{FB69E48C-7E84-D9CD-4E32-84BE00E4B1C9}" dt="2025-12-19T00:40:00.547" v="8" actId="20577"/>
          <ac:spMkLst>
            <pc:docMk/>
            <pc:sldMk cId="3521001056" sldId="450"/>
            <ac:spMk id="6" creationId="{A4085575-4426-A9AB-0F8A-7A51209EE3B6}"/>
          </ac:spMkLst>
        </pc:spChg>
      </pc:sldChg>
      <pc:sldChg chg="modSp">
        <pc:chgData name="Jamila Zakari (2322381)" userId="S::2322381@student.uwtsd.ac.uk::c6e11604-0729-4cfd-9b23-e3d313f0fca0" providerId="AD" clId="Web-{FB69E48C-7E84-D9CD-4E32-84BE00E4B1C9}" dt="2025-12-19T00:38:38.589" v="2" actId="20577"/>
        <pc:sldMkLst>
          <pc:docMk/>
          <pc:sldMk cId="1044028000" sldId="455"/>
        </pc:sldMkLst>
        <pc:spChg chg="mod">
          <ac:chgData name="Jamila Zakari (2322381)" userId="S::2322381@student.uwtsd.ac.uk::c6e11604-0729-4cfd-9b23-e3d313f0fca0" providerId="AD" clId="Web-{FB69E48C-7E84-D9CD-4E32-84BE00E4B1C9}" dt="2025-12-19T00:38:38.589" v="2" actId="20577"/>
          <ac:spMkLst>
            <pc:docMk/>
            <pc:sldMk cId="1044028000" sldId="455"/>
            <ac:spMk id="3" creationId="{0F63D4A8-101E-12D0-65B2-FF0482C77A7B}"/>
          </ac:spMkLst>
        </pc:spChg>
      </pc:sldChg>
      <pc:sldChg chg="modSp">
        <pc:chgData name="Jamila Zakari (2322381)" userId="S::2322381@student.uwtsd.ac.uk::c6e11604-0729-4cfd-9b23-e3d313f0fca0" providerId="AD" clId="Web-{FB69E48C-7E84-D9CD-4E32-84BE00E4B1C9}" dt="2025-12-19T00:44:50.311" v="27" actId="20577"/>
        <pc:sldMkLst>
          <pc:docMk/>
          <pc:sldMk cId="1196154705" sldId="456"/>
        </pc:sldMkLst>
        <pc:spChg chg="mod">
          <ac:chgData name="Jamila Zakari (2322381)" userId="S::2322381@student.uwtsd.ac.uk::c6e11604-0729-4cfd-9b23-e3d313f0fca0" providerId="AD" clId="Web-{FB69E48C-7E84-D9CD-4E32-84BE00E4B1C9}" dt="2025-12-19T00:44:50.311" v="27" actId="20577"/>
          <ac:spMkLst>
            <pc:docMk/>
            <pc:sldMk cId="1196154705" sldId="456"/>
            <ac:spMk id="3" creationId="{53880F13-35A9-9D38-4535-EF0C49E1491E}"/>
          </ac:spMkLst>
        </pc:spChg>
      </pc:sldChg>
      <pc:sldChg chg="modSp">
        <pc:chgData name="Jamila Zakari (2322381)" userId="S::2322381@student.uwtsd.ac.uk::c6e11604-0729-4cfd-9b23-e3d313f0fca0" providerId="AD" clId="Web-{FB69E48C-7E84-D9CD-4E32-84BE00E4B1C9}" dt="2025-12-19T00:42:12.244" v="17" actId="20577"/>
        <pc:sldMkLst>
          <pc:docMk/>
          <pc:sldMk cId="2227166161" sldId="461"/>
        </pc:sldMkLst>
        <pc:spChg chg="mod">
          <ac:chgData name="Jamila Zakari (2322381)" userId="S::2322381@student.uwtsd.ac.uk::c6e11604-0729-4cfd-9b23-e3d313f0fca0" providerId="AD" clId="Web-{FB69E48C-7E84-D9CD-4E32-84BE00E4B1C9}" dt="2025-12-19T00:42:12.244" v="17" actId="20577"/>
          <ac:spMkLst>
            <pc:docMk/>
            <pc:sldMk cId="2227166161" sldId="461"/>
            <ac:spMk id="4" creationId="{CF9F8D37-C89C-E6EC-C1F0-6C92B7F5E039}"/>
          </ac:spMkLst>
        </pc:spChg>
        <pc:spChg chg="mod">
          <ac:chgData name="Jamila Zakari (2322381)" userId="S::2322381@student.uwtsd.ac.uk::c6e11604-0729-4cfd-9b23-e3d313f0fca0" providerId="AD" clId="Web-{FB69E48C-7E84-D9CD-4E32-84BE00E4B1C9}" dt="2025-12-19T00:41:42.837" v="11" actId="14100"/>
          <ac:spMkLst>
            <pc:docMk/>
            <pc:sldMk cId="2227166161" sldId="461"/>
            <ac:spMk id="9" creationId="{A978589B-6A6F-1989-77BE-763D2D87B7DF}"/>
          </ac:spMkLst>
        </pc:spChg>
      </pc:sldChg>
    </pc:docChg>
  </pc:docChgLst>
  <pc:docChgLst>
    <pc:chgData name="Jamila Zakari (2322381)" userId="c6e11604-0729-4cfd-9b23-e3d313f0fca0" providerId="ADAL" clId="{418F4AED-12BE-4933-A8FC-36FED61E1E59}"/>
    <pc:docChg chg="modSld">
      <pc:chgData name="Jamila Zakari (2322381)" userId="c6e11604-0729-4cfd-9b23-e3d313f0fca0" providerId="ADAL" clId="{418F4AED-12BE-4933-A8FC-36FED61E1E59}" dt="2025-12-19T10:51:35.843" v="31"/>
      <pc:docMkLst>
        <pc:docMk/>
      </pc:docMkLst>
      <pc:sldChg chg="addSp delSp modSp mod modTransition modAnim">
        <pc:chgData name="Jamila Zakari (2322381)" userId="c6e11604-0729-4cfd-9b23-e3d313f0fca0" providerId="ADAL" clId="{418F4AED-12BE-4933-A8FC-36FED61E1E59}" dt="2025-12-19T10:51:35.843" v="31"/>
        <pc:sldMkLst>
          <pc:docMk/>
          <pc:sldMk cId="0" sldId="277"/>
        </pc:sldMkLst>
        <pc:picChg chg="add del mod">
          <ac:chgData name="Jamila Zakari (2322381)" userId="c6e11604-0729-4cfd-9b23-e3d313f0fca0" providerId="ADAL" clId="{418F4AED-12BE-4933-A8FC-36FED61E1E59}" dt="2025-12-19T10:28:54.648" v="19"/>
          <ac:picMkLst>
            <pc:docMk/>
            <pc:sldMk cId="0" sldId="277"/>
            <ac:picMk id="5" creationId="{760A6746-2D82-6F09-99EB-4B337C2E9A0D}"/>
          </ac:picMkLst>
        </pc:picChg>
        <pc:picChg chg="add del mod">
          <ac:chgData name="Jamila Zakari (2322381)" userId="c6e11604-0729-4cfd-9b23-e3d313f0fca0" providerId="ADAL" clId="{418F4AED-12BE-4933-A8FC-36FED61E1E59}" dt="2025-12-19T10:29:54.101" v="23"/>
          <ac:picMkLst>
            <pc:docMk/>
            <pc:sldMk cId="0" sldId="277"/>
            <ac:picMk id="6" creationId="{A71219C6-41EF-B7CC-8C2C-CAEC85BDAC7F}"/>
          </ac:picMkLst>
        </pc:picChg>
        <pc:picChg chg="add del mod">
          <ac:chgData name="Jamila Zakari (2322381)" userId="c6e11604-0729-4cfd-9b23-e3d313f0fca0" providerId="ADAL" clId="{418F4AED-12BE-4933-A8FC-36FED61E1E59}" dt="2025-12-18T16:01:47.712" v="5"/>
          <ac:picMkLst>
            <pc:docMk/>
            <pc:sldMk cId="0" sldId="277"/>
            <ac:picMk id="8" creationId="{F7598104-33BC-A50D-4EB8-82E0DE6DA9D5}"/>
          </ac:picMkLst>
        </pc:picChg>
        <pc:picChg chg="add del mod ord">
          <ac:chgData name="Jamila Zakari (2322381)" userId="c6e11604-0729-4cfd-9b23-e3d313f0fca0" providerId="ADAL" clId="{418F4AED-12BE-4933-A8FC-36FED61E1E59}" dt="2025-12-19T10:34:07.883" v="24"/>
          <ac:picMkLst>
            <pc:docMk/>
            <pc:sldMk cId="0" sldId="277"/>
            <ac:picMk id="12" creationId="{A6211AF0-DBFD-2B90-E7C2-7CEE53AE244C}"/>
          </ac:picMkLst>
        </pc:picChg>
        <pc:picChg chg="add del mod">
          <ac:chgData name="Jamila Zakari (2322381)" userId="c6e11604-0729-4cfd-9b23-e3d313f0fca0" providerId="ADAL" clId="{418F4AED-12BE-4933-A8FC-36FED61E1E59}" dt="2025-12-19T10:35:18.531" v="27"/>
          <ac:picMkLst>
            <pc:docMk/>
            <pc:sldMk cId="0" sldId="277"/>
            <ac:picMk id="13" creationId="{227F815D-4D49-B2A5-A15A-5BBCCF53C60C}"/>
          </ac:picMkLst>
        </pc:picChg>
        <pc:picChg chg="add del mod ord">
          <ac:chgData name="Jamila Zakari (2322381)" userId="c6e11604-0729-4cfd-9b23-e3d313f0fca0" providerId="ADAL" clId="{418F4AED-12BE-4933-A8FC-36FED61E1E59}" dt="2025-12-19T10:35:37.143" v="28"/>
          <ac:picMkLst>
            <pc:docMk/>
            <pc:sldMk cId="0" sldId="277"/>
            <ac:picMk id="15" creationId="{B44F0829-A53E-45DF-DF48-0A41BE26145C}"/>
          </ac:picMkLst>
        </pc:picChg>
        <pc:picChg chg="add del mod">
          <ac:chgData name="Jamila Zakari (2322381)" userId="c6e11604-0729-4cfd-9b23-e3d313f0fca0" providerId="ADAL" clId="{418F4AED-12BE-4933-A8FC-36FED61E1E59}" dt="2025-12-19T10:35:56.084" v="30"/>
          <ac:picMkLst>
            <pc:docMk/>
            <pc:sldMk cId="0" sldId="277"/>
            <ac:picMk id="16" creationId="{0C6A08A9-B358-01A1-F0AF-B59AE57F05D1}"/>
          </ac:picMkLst>
        </pc:picChg>
        <pc:picChg chg="add del mod ord">
          <ac:chgData name="Jamila Zakari (2322381)" userId="c6e11604-0729-4cfd-9b23-e3d313f0fca0" providerId="ADAL" clId="{418F4AED-12BE-4933-A8FC-36FED61E1E59}" dt="2025-12-19T10:51:35.843" v="31"/>
          <ac:picMkLst>
            <pc:docMk/>
            <pc:sldMk cId="0" sldId="277"/>
            <ac:picMk id="18" creationId="{9E064FE2-CDD3-B314-586E-9ED9210CD457}"/>
          </ac:picMkLst>
        </pc:picChg>
        <pc:picChg chg="add mod">
          <ac:chgData name="Jamila Zakari (2322381)" userId="c6e11604-0729-4cfd-9b23-e3d313f0fca0" providerId="ADAL" clId="{418F4AED-12BE-4933-A8FC-36FED61E1E59}" dt="2025-12-19T10:51:35.843" v="31"/>
          <ac:picMkLst>
            <pc:docMk/>
            <pc:sldMk cId="0" sldId="277"/>
            <ac:picMk id="19" creationId="{B890A81D-DFDE-90C4-F9C4-D42315E131CD}"/>
          </ac:picMkLst>
        </pc:picChg>
      </pc:sldChg>
      <pc:sldChg chg="addSp delSp modSp mod modTransition">
        <pc:chgData name="Jamila Zakari (2322381)" userId="c6e11604-0729-4cfd-9b23-e3d313f0fca0" providerId="ADAL" clId="{418F4AED-12BE-4933-A8FC-36FED61E1E59}" dt="2025-12-19T10:51:35.843" v="31"/>
        <pc:sldMkLst>
          <pc:docMk/>
          <pc:sldMk cId="711734170" sldId="442"/>
        </pc:sldMkLst>
        <pc:picChg chg="add del mod">
          <ac:chgData name="Jamila Zakari (2322381)" userId="c6e11604-0729-4cfd-9b23-e3d313f0fca0" providerId="ADAL" clId="{418F4AED-12BE-4933-A8FC-36FED61E1E59}" dt="2025-12-19T10:51:35.843" v="31"/>
          <ac:picMkLst>
            <pc:docMk/>
            <pc:sldMk cId="711734170" sldId="442"/>
            <ac:picMk id="5" creationId="{C5D08776-4577-064A-01A3-D6C2B053C5E3}"/>
          </ac:picMkLst>
        </pc:picChg>
        <pc:picChg chg="add mod">
          <ac:chgData name="Jamila Zakari (2322381)" userId="c6e11604-0729-4cfd-9b23-e3d313f0fca0" providerId="ADAL" clId="{418F4AED-12BE-4933-A8FC-36FED61E1E59}" dt="2025-12-19T10:51:35.843" v="31"/>
          <ac:picMkLst>
            <pc:docMk/>
            <pc:sldMk cId="711734170" sldId="442"/>
            <ac:picMk id="6" creationId="{2BC0C632-779D-C948-1CB1-C9A1E7046433}"/>
          </ac:picMkLst>
        </pc:picChg>
      </pc:sldChg>
      <pc:sldChg chg="addSp delSp modSp mod modTransition">
        <pc:chgData name="Jamila Zakari (2322381)" userId="c6e11604-0729-4cfd-9b23-e3d313f0fca0" providerId="ADAL" clId="{418F4AED-12BE-4933-A8FC-36FED61E1E59}" dt="2025-12-19T10:51:35.843" v="31"/>
        <pc:sldMkLst>
          <pc:docMk/>
          <pc:sldMk cId="3521001056" sldId="450"/>
        </pc:sldMkLst>
        <pc:picChg chg="add del mod">
          <ac:chgData name="Jamila Zakari (2322381)" userId="c6e11604-0729-4cfd-9b23-e3d313f0fca0" providerId="ADAL" clId="{418F4AED-12BE-4933-A8FC-36FED61E1E59}" dt="2025-12-19T10:51:35.843" v="31"/>
          <ac:picMkLst>
            <pc:docMk/>
            <pc:sldMk cId="3521001056" sldId="450"/>
            <ac:picMk id="3" creationId="{79E2E01F-58E5-0391-1E20-13347C0F3C49}"/>
          </ac:picMkLst>
        </pc:picChg>
        <pc:picChg chg="add mod">
          <ac:chgData name="Jamila Zakari (2322381)" userId="c6e11604-0729-4cfd-9b23-e3d313f0fca0" providerId="ADAL" clId="{418F4AED-12BE-4933-A8FC-36FED61E1E59}" dt="2025-12-19T10:51:35.843" v="31"/>
          <ac:picMkLst>
            <pc:docMk/>
            <pc:sldMk cId="3521001056" sldId="450"/>
            <ac:picMk id="7" creationId="{AB9CEFEA-B345-F838-427B-1DCDC11C08E3}"/>
          </ac:picMkLst>
        </pc:picChg>
      </pc:sldChg>
      <pc:sldChg chg="addSp delSp modSp mod modTransition">
        <pc:chgData name="Jamila Zakari (2322381)" userId="c6e11604-0729-4cfd-9b23-e3d313f0fca0" providerId="ADAL" clId="{418F4AED-12BE-4933-A8FC-36FED61E1E59}" dt="2025-12-19T10:51:35.843" v="31"/>
        <pc:sldMkLst>
          <pc:docMk/>
          <pc:sldMk cId="1688727333" sldId="452"/>
        </pc:sldMkLst>
        <pc:picChg chg="add del mod">
          <ac:chgData name="Jamila Zakari (2322381)" userId="c6e11604-0729-4cfd-9b23-e3d313f0fca0" providerId="ADAL" clId="{418F4AED-12BE-4933-A8FC-36FED61E1E59}" dt="2025-12-19T10:51:35.843" v="31"/>
          <ac:picMkLst>
            <pc:docMk/>
            <pc:sldMk cId="1688727333" sldId="452"/>
            <ac:picMk id="4" creationId="{2DC08576-AED5-0109-0A62-5B932E02B156}"/>
          </ac:picMkLst>
        </pc:picChg>
        <pc:picChg chg="add mod">
          <ac:chgData name="Jamila Zakari (2322381)" userId="c6e11604-0729-4cfd-9b23-e3d313f0fca0" providerId="ADAL" clId="{418F4AED-12BE-4933-A8FC-36FED61E1E59}" dt="2025-12-19T10:51:35.843" v="31"/>
          <ac:picMkLst>
            <pc:docMk/>
            <pc:sldMk cId="1688727333" sldId="452"/>
            <ac:picMk id="5" creationId="{BBA8CA29-7E94-D1E3-4A7B-BD666C4D5B03}"/>
          </ac:picMkLst>
        </pc:picChg>
      </pc:sldChg>
      <pc:sldChg chg="addSp delSp modSp mod modTransition">
        <pc:chgData name="Jamila Zakari (2322381)" userId="c6e11604-0729-4cfd-9b23-e3d313f0fca0" providerId="ADAL" clId="{418F4AED-12BE-4933-A8FC-36FED61E1E59}" dt="2025-12-19T10:51:35.843" v="31"/>
        <pc:sldMkLst>
          <pc:docMk/>
          <pc:sldMk cId="1278544363" sldId="454"/>
        </pc:sldMkLst>
        <pc:picChg chg="add del mod">
          <ac:chgData name="Jamila Zakari (2322381)" userId="c6e11604-0729-4cfd-9b23-e3d313f0fca0" providerId="ADAL" clId="{418F4AED-12BE-4933-A8FC-36FED61E1E59}" dt="2025-12-19T10:51:35.843" v="31"/>
          <ac:picMkLst>
            <pc:docMk/>
            <pc:sldMk cId="1278544363" sldId="454"/>
            <ac:picMk id="3" creationId="{57602F18-0252-F5A0-09D9-1AFE20434F99}"/>
          </ac:picMkLst>
        </pc:picChg>
        <pc:picChg chg="add mod">
          <ac:chgData name="Jamila Zakari (2322381)" userId="c6e11604-0729-4cfd-9b23-e3d313f0fca0" providerId="ADAL" clId="{418F4AED-12BE-4933-A8FC-36FED61E1E59}" dt="2025-12-19T10:51:35.843" v="31"/>
          <ac:picMkLst>
            <pc:docMk/>
            <pc:sldMk cId="1278544363" sldId="454"/>
            <ac:picMk id="7" creationId="{14A084CF-10BD-56AF-76C7-2433B92303C3}"/>
          </ac:picMkLst>
        </pc:picChg>
      </pc:sldChg>
      <pc:sldChg chg="addSp delSp modSp mod modTransition modAnim">
        <pc:chgData name="Jamila Zakari (2322381)" userId="c6e11604-0729-4cfd-9b23-e3d313f0fca0" providerId="ADAL" clId="{418F4AED-12BE-4933-A8FC-36FED61E1E59}" dt="2025-12-19T10:51:35.843" v="31"/>
        <pc:sldMkLst>
          <pc:docMk/>
          <pc:sldMk cId="1044028000" sldId="455"/>
        </pc:sldMkLst>
        <pc:picChg chg="add del mod">
          <ac:chgData name="Jamila Zakari (2322381)" userId="c6e11604-0729-4cfd-9b23-e3d313f0fca0" providerId="ADAL" clId="{418F4AED-12BE-4933-A8FC-36FED61E1E59}" dt="2025-12-19T10:29:31.355" v="20"/>
          <ac:picMkLst>
            <pc:docMk/>
            <pc:sldMk cId="1044028000" sldId="455"/>
            <ac:picMk id="11" creationId="{B3F0F7C7-024A-D7F5-25F0-B797013699E6}"/>
          </ac:picMkLst>
        </pc:picChg>
        <pc:picChg chg="add del mod">
          <ac:chgData name="Jamila Zakari (2322381)" userId="c6e11604-0729-4cfd-9b23-e3d313f0fca0" providerId="ADAL" clId="{418F4AED-12BE-4933-A8FC-36FED61E1E59}" dt="2025-12-19T10:34:07.883" v="24"/>
          <ac:picMkLst>
            <pc:docMk/>
            <pc:sldMk cId="1044028000" sldId="455"/>
            <ac:picMk id="15" creationId="{14DE2C89-C61C-012B-D386-31D9C0CE00A9}"/>
          </ac:picMkLst>
        </pc:picChg>
        <pc:picChg chg="add del mod">
          <ac:chgData name="Jamila Zakari (2322381)" userId="c6e11604-0729-4cfd-9b23-e3d313f0fca0" providerId="ADAL" clId="{418F4AED-12BE-4933-A8FC-36FED61E1E59}" dt="2025-12-18T16:01:47.712" v="5"/>
          <ac:picMkLst>
            <pc:docMk/>
            <pc:sldMk cId="1044028000" sldId="455"/>
            <ac:picMk id="16" creationId="{5D3DCBC9-BBE7-73AD-B279-453BB2A756DE}"/>
          </ac:picMkLst>
        </pc:picChg>
        <pc:picChg chg="add del mod">
          <ac:chgData name="Jamila Zakari (2322381)" userId="c6e11604-0729-4cfd-9b23-e3d313f0fca0" providerId="ADAL" clId="{418F4AED-12BE-4933-A8FC-36FED61E1E59}" dt="2025-12-19T10:35:18.531" v="27"/>
          <ac:picMkLst>
            <pc:docMk/>
            <pc:sldMk cId="1044028000" sldId="455"/>
            <ac:picMk id="16" creationId="{B42F19AA-4F19-7C40-239E-FAE4710211C8}"/>
          </ac:picMkLst>
        </pc:picChg>
        <pc:picChg chg="add del mod ord">
          <ac:chgData name="Jamila Zakari (2322381)" userId="c6e11604-0729-4cfd-9b23-e3d313f0fca0" providerId="ADAL" clId="{418F4AED-12BE-4933-A8FC-36FED61E1E59}" dt="2025-12-19T10:51:35.843" v="31"/>
          <ac:picMkLst>
            <pc:docMk/>
            <pc:sldMk cId="1044028000" sldId="455"/>
            <ac:picMk id="20" creationId="{7CF9C554-8FA6-2222-1190-CACF8627C690}"/>
          </ac:picMkLst>
        </pc:picChg>
        <pc:picChg chg="add mod">
          <ac:chgData name="Jamila Zakari (2322381)" userId="c6e11604-0729-4cfd-9b23-e3d313f0fca0" providerId="ADAL" clId="{418F4AED-12BE-4933-A8FC-36FED61E1E59}" dt="2025-12-19T10:51:35.843" v="31"/>
          <ac:picMkLst>
            <pc:docMk/>
            <pc:sldMk cId="1044028000" sldId="455"/>
            <ac:picMk id="21" creationId="{7C73F5D8-7E9D-6E98-BE4D-7EFD68DDE91B}"/>
          </ac:picMkLst>
        </pc:picChg>
      </pc:sldChg>
      <pc:sldChg chg="addSp delSp modSp mod modTransition">
        <pc:chgData name="Jamila Zakari (2322381)" userId="c6e11604-0729-4cfd-9b23-e3d313f0fca0" providerId="ADAL" clId="{418F4AED-12BE-4933-A8FC-36FED61E1E59}" dt="2025-12-19T10:51:35.843" v="31"/>
        <pc:sldMkLst>
          <pc:docMk/>
          <pc:sldMk cId="1196154705" sldId="456"/>
        </pc:sldMkLst>
        <pc:picChg chg="add del mod">
          <ac:chgData name="Jamila Zakari (2322381)" userId="c6e11604-0729-4cfd-9b23-e3d313f0fca0" providerId="ADAL" clId="{418F4AED-12BE-4933-A8FC-36FED61E1E59}" dt="2025-12-19T10:51:35.843" v="31"/>
          <ac:picMkLst>
            <pc:docMk/>
            <pc:sldMk cId="1196154705" sldId="456"/>
            <ac:picMk id="8" creationId="{FFA8C6AA-9CAB-54A6-7271-967F0E81B6B9}"/>
          </ac:picMkLst>
        </pc:picChg>
        <pc:picChg chg="add mod">
          <ac:chgData name="Jamila Zakari (2322381)" userId="c6e11604-0729-4cfd-9b23-e3d313f0fca0" providerId="ADAL" clId="{418F4AED-12BE-4933-A8FC-36FED61E1E59}" dt="2025-12-19T10:51:35.843" v="31"/>
          <ac:picMkLst>
            <pc:docMk/>
            <pc:sldMk cId="1196154705" sldId="456"/>
            <ac:picMk id="9" creationId="{BD6BE94D-4149-9CF1-09FC-852178B9288D}"/>
          </ac:picMkLst>
        </pc:picChg>
      </pc:sldChg>
      <pc:sldChg chg="addSp delSp modSp mod modTransition">
        <pc:chgData name="Jamila Zakari (2322381)" userId="c6e11604-0729-4cfd-9b23-e3d313f0fca0" providerId="ADAL" clId="{418F4AED-12BE-4933-A8FC-36FED61E1E59}" dt="2025-12-19T10:51:35.843" v="31"/>
        <pc:sldMkLst>
          <pc:docMk/>
          <pc:sldMk cId="425489401" sldId="457"/>
        </pc:sldMkLst>
        <pc:picChg chg="add del mod">
          <ac:chgData name="Jamila Zakari (2322381)" userId="c6e11604-0729-4cfd-9b23-e3d313f0fca0" providerId="ADAL" clId="{418F4AED-12BE-4933-A8FC-36FED61E1E59}" dt="2025-12-19T10:51:35.843" v="31"/>
          <ac:picMkLst>
            <pc:docMk/>
            <pc:sldMk cId="425489401" sldId="457"/>
            <ac:picMk id="6" creationId="{8A37E556-4259-EEA0-D5B5-809B6A8DBEFD}"/>
          </ac:picMkLst>
        </pc:picChg>
        <pc:picChg chg="add mod">
          <ac:chgData name="Jamila Zakari (2322381)" userId="c6e11604-0729-4cfd-9b23-e3d313f0fca0" providerId="ADAL" clId="{418F4AED-12BE-4933-A8FC-36FED61E1E59}" dt="2025-12-19T10:51:35.843" v="31"/>
          <ac:picMkLst>
            <pc:docMk/>
            <pc:sldMk cId="425489401" sldId="457"/>
            <ac:picMk id="7" creationId="{DCA68774-58DD-7F4E-CFC9-56A51C132840}"/>
          </ac:picMkLst>
        </pc:picChg>
      </pc:sldChg>
      <pc:sldChg chg="addSp delSp modSp mod modTransition">
        <pc:chgData name="Jamila Zakari (2322381)" userId="c6e11604-0729-4cfd-9b23-e3d313f0fca0" providerId="ADAL" clId="{418F4AED-12BE-4933-A8FC-36FED61E1E59}" dt="2025-12-19T10:51:35.843" v="31"/>
        <pc:sldMkLst>
          <pc:docMk/>
          <pc:sldMk cId="2070946817" sldId="458"/>
        </pc:sldMkLst>
        <pc:picChg chg="add del mod">
          <ac:chgData name="Jamila Zakari (2322381)" userId="c6e11604-0729-4cfd-9b23-e3d313f0fca0" providerId="ADAL" clId="{418F4AED-12BE-4933-A8FC-36FED61E1E59}" dt="2025-12-19T10:51:35.843" v="31"/>
          <ac:picMkLst>
            <pc:docMk/>
            <pc:sldMk cId="2070946817" sldId="458"/>
            <ac:picMk id="7" creationId="{D51BDAA4-4868-9B95-22E1-B4214C1B54E5}"/>
          </ac:picMkLst>
        </pc:picChg>
        <pc:picChg chg="add mod">
          <ac:chgData name="Jamila Zakari (2322381)" userId="c6e11604-0729-4cfd-9b23-e3d313f0fca0" providerId="ADAL" clId="{418F4AED-12BE-4933-A8FC-36FED61E1E59}" dt="2025-12-19T10:51:35.843" v="31"/>
          <ac:picMkLst>
            <pc:docMk/>
            <pc:sldMk cId="2070946817" sldId="458"/>
            <ac:picMk id="8" creationId="{B11CF07E-14F0-289E-4CD4-0140D6A34506}"/>
          </ac:picMkLst>
        </pc:picChg>
      </pc:sldChg>
      <pc:sldChg chg="addSp delSp modSp mod modTransition">
        <pc:chgData name="Jamila Zakari (2322381)" userId="c6e11604-0729-4cfd-9b23-e3d313f0fca0" providerId="ADAL" clId="{418F4AED-12BE-4933-A8FC-36FED61E1E59}" dt="2025-12-19T10:51:35.843" v="31"/>
        <pc:sldMkLst>
          <pc:docMk/>
          <pc:sldMk cId="872766868" sldId="459"/>
        </pc:sldMkLst>
        <pc:picChg chg="add del mod">
          <ac:chgData name="Jamila Zakari (2322381)" userId="c6e11604-0729-4cfd-9b23-e3d313f0fca0" providerId="ADAL" clId="{418F4AED-12BE-4933-A8FC-36FED61E1E59}" dt="2025-12-19T10:51:35.843" v="31"/>
          <ac:picMkLst>
            <pc:docMk/>
            <pc:sldMk cId="872766868" sldId="459"/>
            <ac:picMk id="6" creationId="{A111B82A-B339-52B9-C256-A04F1EC95F9B}"/>
          </ac:picMkLst>
        </pc:picChg>
        <pc:picChg chg="add mod">
          <ac:chgData name="Jamila Zakari (2322381)" userId="c6e11604-0729-4cfd-9b23-e3d313f0fca0" providerId="ADAL" clId="{418F4AED-12BE-4933-A8FC-36FED61E1E59}" dt="2025-12-19T10:51:35.843" v="31"/>
          <ac:picMkLst>
            <pc:docMk/>
            <pc:sldMk cId="872766868" sldId="459"/>
            <ac:picMk id="7" creationId="{CBE5E069-E99F-5EC1-3D17-0B3928B704E1}"/>
          </ac:picMkLst>
        </pc:picChg>
      </pc:sldChg>
      <pc:sldChg chg="addSp delSp modSp mod modTransition">
        <pc:chgData name="Jamila Zakari (2322381)" userId="c6e11604-0729-4cfd-9b23-e3d313f0fca0" providerId="ADAL" clId="{418F4AED-12BE-4933-A8FC-36FED61E1E59}" dt="2025-12-19T10:51:35.843" v="31"/>
        <pc:sldMkLst>
          <pc:docMk/>
          <pc:sldMk cId="3418309274" sldId="460"/>
        </pc:sldMkLst>
        <pc:picChg chg="add del mod">
          <ac:chgData name="Jamila Zakari (2322381)" userId="c6e11604-0729-4cfd-9b23-e3d313f0fca0" providerId="ADAL" clId="{418F4AED-12BE-4933-A8FC-36FED61E1E59}" dt="2025-12-19T10:51:35.843" v="31"/>
          <ac:picMkLst>
            <pc:docMk/>
            <pc:sldMk cId="3418309274" sldId="460"/>
            <ac:picMk id="6" creationId="{DD3CFB64-586E-D618-CD2D-D1CEAB5F108B}"/>
          </ac:picMkLst>
        </pc:picChg>
        <pc:picChg chg="add mod">
          <ac:chgData name="Jamila Zakari (2322381)" userId="c6e11604-0729-4cfd-9b23-e3d313f0fca0" providerId="ADAL" clId="{418F4AED-12BE-4933-A8FC-36FED61E1E59}" dt="2025-12-19T10:51:35.843" v="31"/>
          <ac:picMkLst>
            <pc:docMk/>
            <pc:sldMk cId="3418309274" sldId="460"/>
            <ac:picMk id="7" creationId="{712DD582-F0B4-0DCB-FE77-941DB20907F7}"/>
          </ac:picMkLst>
        </pc:picChg>
      </pc:sldChg>
      <pc:sldChg chg="addSp delSp modSp mod modTransition">
        <pc:chgData name="Jamila Zakari (2322381)" userId="c6e11604-0729-4cfd-9b23-e3d313f0fca0" providerId="ADAL" clId="{418F4AED-12BE-4933-A8FC-36FED61E1E59}" dt="2025-12-19T10:51:35.843" v="31"/>
        <pc:sldMkLst>
          <pc:docMk/>
          <pc:sldMk cId="2227166161" sldId="461"/>
        </pc:sldMkLst>
        <pc:picChg chg="add del mod">
          <ac:chgData name="Jamila Zakari (2322381)" userId="c6e11604-0729-4cfd-9b23-e3d313f0fca0" providerId="ADAL" clId="{418F4AED-12BE-4933-A8FC-36FED61E1E59}" dt="2025-12-19T10:51:35.843" v="31"/>
          <ac:picMkLst>
            <pc:docMk/>
            <pc:sldMk cId="2227166161" sldId="461"/>
            <ac:picMk id="5" creationId="{17D41D65-C329-CEC6-CC6F-A7F5BCE50567}"/>
          </ac:picMkLst>
        </pc:picChg>
        <pc:picChg chg="add mod">
          <ac:chgData name="Jamila Zakari (2322381)" userId="c6e11604-0729-4cfd-9b23-e3d313f0fca0" providerId="ADAL" clId="{418F4AED-12BE-4933-A8FC-36FED61E1E59}" dt="2025-12-19T10:51:35.843" v="31"/>
          <ac:picMkLst>
            <pc:docMk/>
            <pc:sldMk cId="2227166161" sldId="461"/>
            <ac:picMk id="6" creationId="{CA2EEE07-2EE2-223C-0D2C-36DD067ACDF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hyperlink" Target="https://www.alamy.com/stock-video/ischemic-stroke-brain.html?sortBy=relevant"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hyperlink" Target="https://www.nice.org.uk/guidance/ng128"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hyperlink" Target="https://doi.org/10.1016/j.phrs.2021.1057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sz="2400" dirty="0">
                <a:latin typeface="Arial"/>
                <a:cs typeface="Arial"/>
              </a:rPr>
              <a:t>BMHP5032 Introduction to Physiology</a:t>
            </a:r>
            <a:endParaRPr lang="en-US" sz="2400" dirty="0">
              <a:latin typeface="Arial"/>
              <a:cs typeface="Arial"/>
            </a:endParaRPr>
          </a:p>
          <a:p>
            <a:pPr algn="l" eaLnBrk="1" hangingPunct="1"/>
            <a:r>
              <a:rPr lang="en-GB" sz="2400" dirty="0">
                <a:latin typeface="Arial"/>
                <a:cs typeface="Arial"/>
              </a:rPr>
              <a:t>Component 2 – Presentation </a:t>
            </a:r>
          </a:p>
          <a:p>
            <a:pPr algn="l" eaLnBrk="1" hangingPunct="1"/>
            <a:r>
              <a:rPr lang="en-GB" sz="2400" dirty="0">
                <a:latin typeface="Arial"/>
                <a:cs typeface="Arial"/>
              </a:rPr>
              <a:t>Care Plan</a:t>
            </a:r>
          </a:p>
          <a:p>
            <a:pPr algn="l" eaLnBrk="1" hangingPunct="1"/>
            <a:endParaRPr lang="en-GB" altLang="en-US" sz="2400" b="1" dirty="0">
              <a:solidFill>
                <a:schemeClr val="bg1"/>
              </a:solidFill>
              <a:latin typeface="Arial"/>
              <a:cs typeface="Arial"/>
            </a:endParaRPr>
          </a:p>
          <a:p>
            <a:pPr algn="l" eaLnBrk="1" hangingPunct="1"/>
            <a:r>
              <a:rPr lang="en-GB" sz="2400" dirty="0">
                <a:latin typeface="Arial"/>
                <a:cs typeface="Arial"/>
              </a:rPr>
              <a:t>Student ID: 2322381</a:t>
            </a:r>
          </a:p>
          <a:p>
            <a:pPr algn="l" eaLnBrk="1" hangingPunct="1"/>
            <a:r>
              <a:rPr lang="en-GB" sz="2400" dirty="0">
                <a:latin typeface="Arial"/>
                <a:cs typeface="Arial"/>
              </a:rPr>
              <a:t>Student name: Jamila Zakari</a:t>
            </a:r>
          </a:p>
          <a:p>
            <a:pPr algn="l" eaLnBrk="1" hangingPunct="1"/>
            <a:r>
              <a:rPr lang="en-GB" sz="2400" dirty="0">
                <a:latin typeface="Arial"/>
                <a:cs typeface="Aria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19" name="Audio 18">
            <a:hlinkClick r:id="" action="ppaction://media"/>
            <a:extLst>
              <a:ext uri="{FF2B5EF4-FFF2-40B4-BE49-F238E27FC236}">
                <a16:creationId xmlns:a16="http://schemas.microsoft.com/office/drawing/2014/main" id="{B890A81D-DFDE-90C4-F9C4-D42315E131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318"/>
    </mc:Choice>
    <mc:Fallback>
      <p:transition spd="slow" advTm="8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634082"/>
          </a:xfrm>
        </p:spPr>
        <p:txBody>
          <a:bodyPr/>
          <a:lstStyle/>
          <a:p>
            <a:r>
              <a:rPr lang="en-GB" sz="1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0" y="722376"/>
            <a:ext cx="9144000" cy="4938872"/>
          </a:xfrm>
        </p:spPr>
        <p:txBody>
          <a:bodyPr/>
          <a:lstStyle/>
          <a:p>
            <a:pPr marL="0" indent="0">
              <a:buNone/>
            </a:pPr>
            <a:endParaRPr lang="en-GB" sz="1200" dirty="0">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Patient: Mr J</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Age: 68 years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Diagnosis: Ischaemic Stroke (Left Middle Cerebral Artery)</a:t>
            </a:r>
          </a:p>
          <a:p>
            <a:pPr marL="0" indent="0">
              <a:lnSpc>
                <a:spcPct val="150000"/>
              </a:lnSpc>
              <a:buNone/>
            </a:pPr>
            <a:r>
              <a:rPr lang="en-GB" sz="1200" dirty="0">
                <a:latin typeface="Arial" panose="020B0604020202020204" pitchFamily="34" charset="0"/>
                <a:cs typeface="Arial" panose="020B0604020202020204" pitchFamily="34" charset="0"/>
              </a:rPr>
              <a:t>Background</a:t>
            </a:r>
          </a:p>
          <a:p>
            <a:pPr marL="0" indent="0">
              <a:lnSpc>
                <a:spcPct val="150000"/>
              </a:lnSpc>
              <a:buNone/>
            </a:pPr>
            <a:r>
              <a:rPr lang="en-GB" sz="1200" dirty="0">
                <a:latin typeface="Arial"/>
                <a:cs typeface="Arial"/>
              </a:rPr>
              <a:t>. Mr J is a 68-year-old retired bus driver admitted following an acute ischaemic stroke involving the left middle cerebral artery. He presented with sudden-onset right-sided hemiparesis, facial asymmetry, and dysarthria, and received thrombolytic therapy within the recommended therapeutic window to limit neurological damage. Post-event, Mr J demonstrates persistent right-sided motor deficits, mild expressive aphasia, and impaired balance, all of which substantially reduce his capacity to perform activities of daily living independently. In addition, he experiences significant fatigue and emotional frustration, factors known to influence engagement and progress in rehabilitation.</a:t>
            </a:r>
            <a:endParaRPr lang="en-US" sz="1200" dirty="0">
              <a:latin typeface="Arial"/>
              <a:cs typeface="Arial"/>
            </a:endParaRPr>
          </a:p>
          <a:p>
            <a:pPr marL="0" indent="0">
              <a:lnSpc>
                <a:spcPct val="150000"/>
              </a:lnSpc>
              <a:buNone/>
            </a:pPr>
            <a:endParaRPr lang="en-GB" sz="1200" dirty="0">
              <a:latin typeface="Arial"/>
              <a:cs typeface="Arial"/>
            </a:endParaRPr>
          </a:p>
          <a:p>
            <a:pPr marL="0" indent="0">
              <a:lnSpc>
                <a:spcPct val="150000"/>
              </a:lnSpc>
              <a:buNone/>
            </a:pPr>
            <a:r>
              <a:rPr lang="en-GB" sz="1200" dirty="0">
                <a:latin typeface="Arial"/>
                <a:cs typeface="Arial"/>
              </a:rPr>
              <a:t>. Before the stroke, Mr J lived independently and participated in regular physical activities, including gardening and walking. He now requires assistance with mobility, self-care, and routine tasks. His current care plan adopts a multidisciplinary, evidence-based approach aimed at maximising functional recovery, enhancing communicative abilities, promoting safety, and implementing secondary prevention strategies. Interventions include physiotherapy, speech and language therapy, psychosocial support, lifestyle modification, and comprehensive education for patients and families.</a:t>
            </a:r>
            <a:endParaRPr lang="en-US" sz="1200" dirty="0">
              <a:latin typeface="Arial"/>
              <a:cs typeface="Arial"/>
            </a:endParaRPr>
          </a:p>
          <a:p>
            <a:endParaRPr lang="en-GB" sz="1200" dirty="0">
              <a:latin typeface="Arial"/>
              <a:cs typeface="Arial"/>
            </a:endParaRPr>
          </a:p>
          <a:p>
            <a:pPr marL="0" indent="0">
              <a:lnSpc>
                <a:spcPct val="150000"/>
              </a:lnSpc>
              <a:buNone/>
            </a:pPr>
            <a:endParaRPr lang="en-GB" sz="1200" dirty="0">
              <a:solidFill>
                <a:srgbClr val="000000"/>
              </a:solidFill>
              <a:latin typeface="Arial"/>
              <a:cs typeface="Aria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21" name="Audio 20">
            <a:hlinkClick r:id="" action="ppaction://media"/>
            <a:extLst>
              <a:ext uri="{FF2B5EF4-FFF2-40B4-BE49-F238E27FC236}">
                <a16:creationId xmlns:a16="http://schemas.microsoft.com/office/drawing/2014/main" id="{7C73F5D8-7E9D-6E98-BE4D-7EFD68DDE91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126077"/>
    </mc:Choice>
    <mc:Fallback>
      <p:transition spd="slow" advTm="126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1143000"/>
          </a:xfrm>
        </p:spPr>
        <p:txBody>
          <a:bodyPr wrap="square" anchor="ctr">
            <a:normAutofit/>
          </a:bodyPr>
          <a:lstStyle/>
          <a:p>
            <a:r>
              <a:rPr lang="en-GB" sz="1400" dirty="0">
                <a:latin typeface="Arial" panose="020B0604020202020204" pitchFamily="34" charset="0"/>
                <a:cs typeface="Arial" panose="020B0604020202020204" pitchFamily="34" charset="0"/>
              </a:rPr>
              <a:t>Information about Mr J</a:t>
            </a:r>
          </a:p>
        </p:txBody>
      </p:sp>
      <p:sp>
        <p:nvSpPr>
          <p:cNvPr id="11" name="Text Placeholder 2">
            <a:extLst>
              <a:ext uri="{FF2B5EF4-FFF2-40B4-BE49-F238E27FC236}">
                <a16:creationId xmlns:a16="http://schemas.microsoft.com/office/drawing/2014/main" id="{AB90FD97-D3D6-C9C0-3D2D-443616C905C3}"/>
              </a:ext>
            </a:extLst>
          </p:cNvPr>
          <p:cNvSpPr>
            <a:spLocks noGrp="1"/>
          </p:cNvSpPr>
          <p:nvPr>
            <p:ph type="body" idx="1"/>
          </p:nvPr>
        </p:nvSpPr>
        <p:spPr>
          <a:xfrm>
            <a:off x="457200" y="1535113"/>
            <a:ext cx="4040188" cy="639762"/>
          </a:xfrm>
        </p:spPr>
        <p:txBody>
          <a:bodyPr wrap="square" anchor="b">
            <a:normAutofit/>
          </a:bodyPr>
          <a:lstStyle/>
          <a:p>
            <a:pPr>
              <a:lnSpc>
                <a:spcPct val="90000"/>
              </a:lnSpc>
            </a:pPr>
            <a:endParaRPr lang="en-GB" sz="1100" dirty="0"/>
          </a:p>
          <a:p>
            <a:pPr>
              <a:lnSpc>
                <a:spcPct val="90000"/>
              </a:lnSpc>
            </a:pPr>
            <a:br>
              <a:rPr lang="en-GB" sz="1100" dirty="0">
                <a:hlinkClick r:id="rId4"/>
              </a:rPr>
            </a:br>
            <a:r>
              <a:rPr lang="en-GB" sz="1100" b="0" dirty="0"/>
              <a:t>Ischemic stroke stock video (alamy.com)</a:t>
            </a:r>
            <a:endParaRPr lang="en-US" sz="1100" b="0" dirty="0"/>
          </a:p>
        </p:txBody>
      </p:sp>
      <p:pic>
        <p:nvPicPr>
          <p:cNvPr id="6" name="Picture 5" descr="A diagram of a brain&#10;&#10;AI-generated content may be incorrect.">
            <a:extLst>
              <a:ext uri="{FF2B5EF4-FFF2-40B4-BE49-F238E27FC236}">
                <a16:creationId xmlns:a16="http://schemas.microsoft.com/office/drawing/2014/main" id="{626A69EC-4475-C40E-3C82-A169105F1152}"/>
              </a:ext>
            </a:extLst>
          </p:cNvPr>
          <p:cNvPicPr>
            <a:picLocks noChangeAspect="1"/>
          </p:cNvPicPr>
          <p:nvPr/>
        </p:nvPicPr>
        <p:blipFill>
          <a:blip r:embed="rId5"/>
          <a:srcRect l="891" r="20125" b="1"/>
          <a:stretch>
            <a:fillRect/>
          </a:stretch>
        </p:blipFill>
        <p:spPr>
          <a:xfrm>
            <a:off x="457200" y="2174876"/>
            <a:ext cx="2660904" cy="2508250"/>
          </a:xfrm>
          <a:prstGeom prst="rect">
            <a:avLst/>
          </a:prstGeom>
          <a:noFill/>
        </p:spPr>
      </p:pic>
      <p:sp>
        <p:nvSpPr>
          <p:cNvPr id="3" name="Content Placeholder 2">
            <a:extLst>
              <a:ext uri="{FF2B5EF4-FFF2-40B4-BE49-F238E27FC236}">
                <a16:creationId xmlns:a16="http://schemas.microsoft.com/office/drawing/2014/main" id="{53880F13-35A9-9D38-4535-EF0C49E1491E}"/>
              </a:ext>
            </a:extLst>
          </p:cNvPr>
          <p:cNvSpPr>
            <a:spLocks noGrp="1"/>
          </p:cNvSpPr>
          <p:nvPr>
            <p:ph sz="quarter" idx="4"/>
          </p:nvPr>
        </p:nvSpPr>
        <p:spPr>
          <a:xfrm>
            <a:off x="3465577" y="1263271"/>
            <a:ext cx="5678423" cy="4451729"/>
          </a:xfrm>
        </p:spPr>
        <p:txBody>
          <a:bodyPr wrap="square" anchor="t">
            <a:normAutofit/>
          </a:bodyPr>
          <a:lstStyle/>
          <a:p>
            <a:pPr>
              <a:lnSpc>
                <a:spcPct val="90000"/>
              </a:lnSpc>
            </a:pPr>
            <a:r>
              <a:rPr lang="en-GB" sz="1200" dirty="0">
                <a:latin typeface="Arial"/>
                <a:cs typeface="Arial"/>
              </a:rPr>
              <a:t>Mr J is a 68-year-old White British man who lives with his wife in a suburban area. He is a retired bus driver with a lower middle-income background and has a history of hypertension and hyperlipidaemia, both well-known risk factors for stroke (NICE, 2022). He smokes and drinks alcohol socially. Before his stroke, he was fully independent in his daily activities and enjoyed light exercise such as gardening and walking. He completed secondary school and has a strong family support network, which is important for long-term rehabilitation and emotional well-being (Stroke Association, 2023).</a:t>
            </a:r>
          </a:p>
          <a:p>
            <a:pPr>
              <a:lnSpc>
                <a:spcPct val="90000"/>
              </a:lnSpc>
            </a:pPr>
            <a:endParaRPr lang="en-GB" sz="1200" dirty="0">
              <a:latin typeface="Arial" panose="020B0604020202020204" pitchFamily="34" charset="0"/>
              <a:cs typeface="Arial" panose="020B0604020202020204" pitchFamily="34" charset="0"/>
            </a:endParaRPr>
          </a:p>
          <a:p>
            <a:pPr>
              <a:lnSpc>
                <a:spcPct val="90000"/>
              </a:lnSpc>
            </a:pPr>
            <a:r>
              <a:rPr lang="en-GB" sz="1200" dirty="0">
                <a:latin typeface="Arial"/>
                <a:cs typeface="Arial"/>
              </a:rPr>
              <a:t>During his recent hospital admission for an ischaemic stroke, several key health measurements were recorded. His blood pressure on arrival was 176/98 mmHg, showing uncontrolled hypertension. His total cholesterol was 6.3 mmol/L, and LDL cholesterol was 4.1 mmol/L, both above recommended levels (NICE, 2023). His fasting blood glucose was 6.0 mmol/L, at the upper limit of the normal range. He scored 9 on the NIH Stroke Scale, indicating a moderate stroke. His BMI was 29.4 kg/m², placing him in the overweight category and further increasing cardiovascular risk.</a:t>
            </a:r>
          </a:p>
          <a:p>
            <a:pPr>
              <a:lnSpc>
                <a:spcPct val="90000"/>
              </a:lnSpc>
            </a:pPr>
            <a:endParaRPr lang="en-GB" sz="1200"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a:cs typeface="Arial"/>
              </a:rPr>
              <a:t>                                                                                                                                               </a:t>
            </a:r>
            <a:r>
              <a:rPr lang="en-GB" sz="1000" dirty="0"/>
              <a:t>                                                                                                                                                                                                                     </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9" name="Audio 8">
            <a:hlinkClick r:id="" action="ppaction://media"/>
            <a:extLst>
              <a:ext uri="{FF2B5EF4-FFF2-40B4-BE49-F238E27FC236}">
                <a16:creationId xmlns:a16="http://schemas.microsoft.com/office/drawing/2014/main" id="{BD6BE94D-4149-9CF1-09FC-852178B928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92634"/>
    </mc:Choice>
    <mc:Fallback>
      <p:transition spd="slow" advTm="92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5211"/>
            <a:ext cx="8229600" cy="482818"/>
          </a:xfrm>
        </p:spPr>
        <p:txBody>
          <a:bodyPr/>
          <a:lstStyle/>
          <a:p>
            <a:pPr algn="ctr"/>
            <a:r>
              <a:rPr lang="en-GB" sz="1400" b="1">
                <a:latin typeface="Arial" panose="020B0604020202020204" pitchFamily="34" charset="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0" y="594360"/>
            <a:ext cx="9144000" cy="5095763"/>
          </a:xfrm>
        </p:spPr>
        <p:txBody>
          <a:bodyPr/>
          <a:lstStyle/>
          <a:p>
            <a:pPr>
              <a:lnSpc>
                <a:spcPct val="150000"/>
              </a:lnSpc>
            </a:pPr>
            <a:r>
              <a:rPr lang="en-GB" sz="1200" dirty="0">
                <a:latin typeface="Arial"/>
                <a:cs typeface="Arial"/>
              </a:rPr>
              <a:t>Ischaemic stroke, the condition affecting Mr J, occurs when a cerebral artery becomes blocked, leading to a sudden interruption of oxygen and glucose delivery to brain tissue. In his case, obstruction of the left middle cerebral artery (MCA), a major vessel supplying the lateral aspects of the frontal, parietal and temporal lobes, results in impaired motor, sensory and speech functions (Feigin et al., 2022). When blood flow ceases, neurons rapidly lose ATP, leading to ion pump failure, cytotoxic oedema, and activation of harmful biochemical pathways. This triggers excitotoxicity, oxidative stress, and inflammation, which accelerate neuronal injury and ultimately lead to cell death.</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a:cs typeface="Arial"/>
              </a:rPr>
              <a:t>Left middle cerebral artery (MCA) strokes typically result in right-sided weakness (hemiparesis) and difficulties with expressive language, as they affect the primary motor cortex and Broca’s area. Surrounding the infarct, there is a region known as the penumbra, which contains tissue that remains viable for a limited time if blood flow (reperfusion) is restored (Campbell &amp; Khatri, 2020). The degree of long-term disability is determined by the relationship between the core infarct and the salvageable penumbra. Therefore, early medical intervention is crucial to minimise structural damage and preserve neurological function.</a:t>
            </a:r>
          </a:p>
          <a:p>
            <a:pPr marL="0" indent="0">
              <a:lnSpc>
                <a:spcPct val="150000"/>
              </a:lnSpc>
              <a:buNone/>
            </a:pPr>
            <a:r>
              <a:rPr lang="en-GB" sz="1200" dirty="0">
                <a:latin typeface="Arial"/>
                <a:cs typeface="Arial"/>
              </a:rPr>
              <a:t>                                                                                                                     </a:t>
            </a:r>
          </a:p>
          <a:p>
            <a:pPr>
              <a:lnSpc>
                <a:spcPct val="150000"/>
              </a:lnSpc>
            </a:pPr>
            <a:endParaRPr lang="en-GB" sz="1200" dirty="0">
              <a:latin typeface="Arial"/>
              <a:cs typeface="Arial"/>
            </a:endParaRPr>
          </a:p>
          <a:p>
            <a:pPr>
              <a:lnSpc>
                <a:spcPct val="150000"/>
              </a:lnSpc>
            </a:pPr>
            <a:endParaRPr lang="en-GB" sz="1200" dirty="0">
              <a:latin typeface="Arial"/>
              <a:cs typeface="Arial"/>
            </a:endParaRPr>
          </a:p>
          <a:p>
            <a:pPr>
              <a:lnSpc>
                <a:spcPct val="150000"/>
              </a:lnSpc>
            </a:pPr>
            <a:endParaRPr lang="en-GB" sz="1200" dirty="0">
              <a:latin typeface="Arial"/>
              <a:cs typeface="Arial"/>
            </a:endParaRPr>
          </a:p>
          <a:p>
            <a:pPr marL="0" indent="0">
              <a:lnSpc>
                <a:spcPct val="150000"/>
              </a:lnSpc>
              <a:buNone/>
            </a:pPr>
            <a:r>
              <a:rPr lang="en-GB" sz="1200" dirty="0">
                <a:latin typeface="Arial"/>
                <a:cs typeface="Arial"/>
              </a:rPr>
              <a:t>                                                             Ischemic  stroke stock videos (alamy.com)</a:t>
            </a:r>
          </a:p>
          <a:p>
            <a:pPr>
              <a:lnSpc>
                <a:spcPct val="150000"/>
              </a:lnSpc>
            </a:pPr>
            <a:endParaRPr lang="en-GB" sz="1200" dirty="0">
              <a:solidFill>
                <a:srgbClr val="000000"/>
              </a:solidFill>
              <a:latin typeface="Arial"/>
              <a:cs typeface="Arial"/>
            </a:endParaRPr>
          </a:p>
          <a:p>
            <a:endParaRPr lang="en-GB" sz="1200" dirty="0">
              <a:solidFill>
                <a:srgbClr val="000000"/>
              </a:solidFill>
              <a:latin typeface="Arial"/>
              <a:cs typeface="Arial"/>
            </a:endParaRPr>
          </a:p>
        </p:txBody>
      </p:sp>
      <p:pic>
        <p:nvPicPr>
          <p:cNvPr id="4" name="Picture 3" descr="A diagram of a brain&#10;&#10;AI-generated content may be incorrect.">
            <a:extLst>
              <a:ext uri="{FF2B5EF4-FFF2-40B4-BE49-F238E27FC236}">
                <a16:creationId xmlns:a16="http://schemas.microsoft.com/office/drawing/2014/main" id="{E78017DD-44EB-3B2B-31CD-C80B1794B341}"/>
              </a:ext>
            </a:extLst>
          </p:cNvPr>
          <p:cNvPicPr>
            <a:picLocks noChangeAspect="1"/>
          </p:cNvPicPr>
          <p:nvPr/>
        </p:nvPicPr>
        <p:blipFill>
          <a:blip r:embed="rId4"/>
          <a:stretch>
            <a:fillRect/>
          </a:stretch>
        </p:blipFill>
        <p:spPr>
          <a:xfrm>
            <a:off x="2915606" y="4027713"/>
            <a:ext cx="2325194" cy="1672263"/>
          </a:xfrm>
          <a:prstGeom prst="rect">
            <a:avLst/>
          </a:prstGeom>
        </p:spPr>
      </p:pic>
      <p:pic>
        <p:nvPicPr>
          <p:cNvPr id="6" name="Audio 5">
            <a:hlinkClick r:id="" action="ppaction://media"/>
            <a:extLst>
              <a:ext uri="{FF2B5EF4-FFF2-40B4-BE49-F238E27FC236}">
                <a16:creationId xmlns:a16="http://schemas.microsoft.com/office/drawing/2014/main" id="{2BC0C632-779D-C948-1CB1-C9A1E70464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129383"/>
    </mc:Choice>
    <mc:Fallback>
      <p:transition spd="slow" advTm="129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sz="1400" b="1" dirty="0">
                <a:latin typeface="Arial" panose="020B0604020202020204" pitchFamily="34" charset="0"/>
                <a:cs typeface="Arial" panose="020B0604020202020204" pitchFamily="34" charset="0"/>
              </a:rPr>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457200" y="1600201"/>
            <a:ext cx="4038600" cy="3989040"/>
          </a:xfrm>
        </p:spPr>
        <p:txBody>
          <a:bodyPr wrap="square" anchor="t">
            <a:normAutofit fontScale="92500" lnSpcReduction="10000"/>
          </a:bodyPr>
          <a:lstStyle/>
          <a:p>
            <a:pPr marL="0" indent="0">
              <a:lnSpc>
                <a:spcPct val="90000"/>
              </a:lnSpc>
              <a:buNone/>
            </a:pPr>
            <a:r>
              <a:rPr lang="en-GB" sz="1100" dirty="0"/>
              <a:t>                                                   </a:t>
            </a:r>
            <a:endParaRPr lang="en-US" sz="1100" dirty="0"/>
          </a:p>
          <a:p>
            <a:pPr>
              <a:lnSpc>
                <a:spcPct val="90000"/>
              </a:lnSpc>
            </a:pPr>
            <a:endParaRPr lang="en-GB" sz="1200" dirty="0">
              <a:latin typeface="Arial" panose="020B0604020202020204" pitchFamily="34" charset="0"/>
              <a:cs typeface="Arial" panose="020B0604020202020204" pitchFamily="34" charset="0"/>
            </a:endParaRPr>
          </a:p>
          <a:p>
            <a:pPr>
              <a:lnSpc>
                <a:spcPct val="90000"/>
              </a:lnSpc>
            </a:pPr>
            <a:r>
              <a:rPr lang="en-GB" sz="1200" dirty="0">
                <a:latin typeface="Arial" panose="020B0604020202020204" pitchFamily="34" charset="0"/>
                <a:cs typeface="Arial" panose="020B0604020202020204" pitchFamily="34" charset="0"/>
              </a:rPr>
              <a:t>Mr J’s lifestyle and health behaviours significantly increased his risk of an ischaemic stroke. He led a predominantly sedentary lifestyle, engaging in minimal physical activity, a factor closely associated with poorer cardiovascular function and higher stroke incidence (Bahl et al., 2021). His diet largely consisted of processed, high-salt and high-fat foods with limited fruit and vegetable intake, contributing to hypertension and dyslipidaemia, both major modifiable stroke risk factors (O’Donnell et al., 2020).</a:t>
            </a:r>
          </a:p>
          <a:p>
            <a:pPr>
              <a:lnSpc>
                <a:spcPct val="90000"/>
              </a:lnSpc>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Mr J also smoked 10–15 cigarettes daily, a behaviour known to accelerate atherosclerosis and promote thrombus formation, further elevating stroke risk (Zhu et al., 2019). In addition, he frequently exceeded recommended alcohol limits, negatively impacting vascular health and blood pressure regulation. Despite being prescribed antihypertensive medication, he demonstrated poor adherence and rarely attended GP reviews. Non-adherence increases the likelihood of uncontrolled hypertension, a key driver of ischaemic stroke (</a:t>
            </a:r>
            <a:r>
              <a:rPr lang="en-GB" sz="1200" dirty="0" err="1">
                <a:latin typeface="Arial" panose="020B0604020202020204" pitchFamily="34" charset="0"/>
                <a:cs typeface="Arial" panose="020B0604020202020204" pitchFamily="34" charset="0"/>
              </a:rPr>
              <a:t>Burnier</a:t>
            </a:r>
            <a:r>
              <a:rPr lang="en-GB" sz="1200" dirty="0">
                <a:latin typeface="Arial" panose="020B0604020202020204" pitchFamily="34" charset="0"/>
                <a:cs typeface="Arial" panose="020B0604020202020204" pitchFamily="34" charset="0"/>
              </a:rPr>
              <a:t> 2021).                                                                                   </a:t>
            </a:r>
            <a:endParaRPr lang="en-GB" sz="1100" dirty="0"/>
          </a:p>
        </p:txBody>
      </p:sp>
      <p:pic>
        <p:nvPicPr>
          <p:cNvPr id="6" name="Picture 5" descr="A person smoking a cigarette&#10;&#10;AI-generated content may be incorrect.">
            <a:extLst>
              <a:ext uri="{FF2B5EF4-FFF2-40B4-BE49-F238E27FC236}">
                <a16:creationId xmlns:a16="http://schemas.microsoft.com/office/drawing/2014/main" id="{7C7220CC-C994-C6C0-D5F5-9940C116D556}"/>
              </a:ext>
            </a:extLst>
          </p:cNvPr>
          <p:cNvPicPr>
            <a:picLocks noChangeAspect="1"/>
          </p:cNvPicPr>
          <p:nvPr/>
        </p:nvPicPr>
        <p:blipFill>
          <a:blip r:embed="rId4"/>
          <a:stretch>
            <a:fillRect/>
          </a:stretch>
        </p:blipFill>
        <p:spPr>
          <a:xfrm>
            <a:off x="4648200" y="2251886"/>
            <a:ext cx="4038600" cy="2685669"/>
          </a:xfrm>
          <a:prstGeom prst="rect">
            <a:avLst/>
          </a:prstGeo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8" name="Audio 7">
            <a:hlinkClick r:id="" action="ppaction://media"/>
            <a:extLst>
              <a:ext uri="{FF2B5EF4-FFF2-40B4-BE49-F238E27FC236}">
                <a16:creationId xmlns:a16="http://schemas.microsoft.com/office/drawing/2014/main" id="{B11CF07E-14F0-289E-4CD4-0140D6A345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8877"/>
    </mc:Choice>
    <mc:Fallback>
      <p:transition spd="slow" advTm="68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1400" b="1" dirty="0">
                <a:latin typeface="Arial" panose="020B0604020202020204" pitchFamily="34" charset="0"/>
                <a:cs typeface="Arial" panose="020B0604020202020204" pitchFamily="34" charset="0"/>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5764" y="831799"/>
            <a:ext cx="9142077" cy="4839114"/>
          </a:xfrm>
        </p:spPr>
        <p:txBody>
          <a:bodyPr/>
          <a:lstStyle/>
          <a:p>
            <a:endParaRPr lang="en-GB" sz="1200" dirty="0"/>
          </a:p>
          <a:p>
            <a:pPr>
              <a:lnSpc>
                <a:spcPct val="150000"/>
              </a:lnSpc>
            </a:pPr>
            <a:r>
              <a:rPr lang="en-GB" sz="1200" dirty="0">
                <a:latin typeface="Arial"/>
                <a:cs typeface="Arial"/>
              </a:rPr>
              <a:t>Mr</a:t>
            </a:r>
            <a:r>
              <a:rPr lang="en-GB" sz="1200" dirty="0">
                <a:latin typeface="Arial"/>
                <a:ea typeface="+mn-lt"/>
                <a:cs typeface="+mn-lt"/>
              </a:rPr>
              <a:t>. J’s daily routine has undergone significant changes after his ischaemic stroke. His days now focus on structured rehabilitation and health-oriented activities, replacing his previously active and independent lifestyle. Each morning, he performs assisted mobility exercises recommended by his physiotherapist to enhance strength, balance, and coordination. Regular physiotherapy is crucial for restoring motor function post-stroke and supporting long-term neurological recovery (Pollock et al., 2014). Post-breakfast, he practices speech and language exercises to help improve his mild expressive aphasia, aiding in rebuilding his communication abilities and cognitive skills. </a:t>
            </a:r>
            <a:endParaRPr lang="en-GB" sz="1200" dirty="0">
              <a:latin typeface="Arial"/>
              <a:cs typeface="Arial" panose="020B0604020202020204" pitchFamily="34" charset="0"/>
            </a:endParaRPr>
          </a:p>
          <a:p>
            <a:pPr>
              <a:lnSpc>
                <a:spcPct val="150000"/>
              </a:lnSpc>
            </a:pPr>
            <a:endParaRPr lang="en-GB" sz="1200" dirty="0">
              <a:latin typeface="Arial"/>
              <a:cs typeface="Arial"/>
            </a:endParaRPr>
          </a:p>
          <a:p>
            <a:pPr>
              <a:lnSpc>
                <a:spcPct val="150000"/>
              </a:lnSpc>
            </a:pPr>
            <a:r>
              <a:rPr lang="en-GB" sz="1200" dirty="0">
                <a:latin typeface="Arial"/>
                <a:ea typeface="+mn-lt"/>
                <a:cs typeface="+mn-lt"/>
              </a:rPr>
              <a:t>During the day, Mr. J follows a routine that prioritises rest and conserving energy, since post-stroke fatigue can greatly impact daily functioning. He takes short supported walks with his wife to boost cardiovascular health and lower secondary stroke risk. Engaging in meaningful activities, like brief gardening, helps sustain his emotional health and gives a sense of purpose. Research indicates that structured routines and personalised activities enhance recovery and psychological resilience in stroke survivors (Hatem et al., 2016). </a:t>
            </a:r>
            <a:endParaRPr lang="en-GB" sz="1200" dirty="0">
              <a:latin typeface="Arial"/>
              <a:cs typeface="Arial"/>
            </a:endParaRPr>
          </a:p>
          <a:p>
            <a:pPr marL="0" indent="0">
              <a:lnSpc>
                <a:spcPct val="150000"/>
              </a:lnSpc>
              <a:buNone/>
            </a:pPr>
            <a:r>
              <a:rPr lang="en-GB" sz="1200" dirty="0">
                <a:latin typeface="Arial"/>
                <a:ea typeface="+mn-lt"/>
                <a:cs typeface="+mn-lt"/>
              </a:rPr>
              <a:t> </a:t>
            </a:r>
            <a:endParaRPr lang="en-GB" sz="1200" dirty="0">
              <a:latin typeface="Arial"/>
              <a:cs typeface="Arial"/>
            </a:endParaRPr>
          </a:p>
          <a:p>
            <a:pPr>
              <a:lnSpc>
                <a:spcPct val="150000"/>
              </a:lnSpc>
            </a:pPr>
            <a:r>
              <a:rPr lang="en-GB" sz="1200" dirty="0">
                <a:latin typeface="Arial"/>
                <a:ea typeface="+mn-lt"/>
                <a:cs typeface="+mn-lt"/>
              </a:rPr>
              <a:t>In the Evenings, he manages his medication schedule, practices relaxation techniques, and prepares for upcoming therapy sessions, all contributing to better self-management and independence. </a:t>
            </a:r>
            <a:endParaRPr lang="en-GB" sz="1200" dirty="0">
              <a:latin typeface="Arial"/>
              <a:cs typeface="Arial"/>
            </a:endParaRPr>
          </a:p>
          <a:p>
            <a:endParaRPr lang="en-GB" sz="1200" dirty="0">
              <a:latin typeface="Arial"/>
              <a:cs typeface="Arial"/>
            </a:endParaRPr>
          </a:p>
          <a:p>
            <a:endParaRPr lang="en-GB"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Audio 6">
            <a:hlinkClick r:id="" action="ppaction://media"/>
            <a:extLst>
              <a:ext uri="{FF2B5EF4-FFF2-40B4-BE49-F238E27FC236}">
                <a16:creationId xmlns:a16="http://schemas.microsoft.com/office/drawing/2014/main" id="{DCA68774-58DD-7F4E-CFC9-56A51C13284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90099"/>
    </mc:Choice>
    <mc:Fallback>
      <p:transition spd="slow" advTm="90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346050"/>
          </a:xfrm>
        </p:spPr>
        <p:txBody>
          <a:bodyPr/>
          <a:lstStyle/>
          <a:p>
            <a:r>
              <a:rPr lang="en-GB" sz="1400" b="1" dirty="0">
                <a:latin typeface="Arial" panose="020B0604020202020204" pitchFamily="34" charset="0"/>
                <a:cs typeface="Arial" panose="020B0604020202020204" pitchFamily="34" charset="0"/>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0" y="620689"/>
            <a:ext cx="9108504" cy="5040560"/>
          </a:xfrm>
        </p:spPr>
        <p:txBody>
          <a:bodyPr/>
          <a:lstStyle/>
          <a:p>
            <a:pPr>
              <a:lnSpc>
                <a:spcPct val="150000"/>
              </a:lnSpc>
            </a:pPr>
            <a:r>
              <a:rPr lang="en-GB" sz="1200" dirty="0">
                <a:latin typeface="Arial" panose="020B0604020202020204" pitchFamily="34" charset="0"/>
                <a:cs typeface="Arial" panose="020B0604020202020204" pitchFamily="34" charset="0"/>
              </a:rPr>
              <a:t>Good and effective communication and ethical considerations are critical in the care of Mr J following his ischaemic stroke, particularly given his mild expressive aphasia. Communication strategies should focus on clarity, simplicity, and patience, allowing sufficient time for responses. Using visual aids, gestures, and written prompts can support comprehension and expression, while involving family members as communication partners can enhance understanding and emotional support, provided the patient’s autonomy is respected (RCSLT 2020). Regularly checking understanding and confirming consent are essential to ensure that Mr J participates actively in decisions regarding his care and rehabilitation.</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Ethically, the principles of autonomy, beneficence, non-maleficence, and justice guide his management. Respecting his dignity and promoting independence is vital, especially as he adapts to new limitations in mobility and communication. Maintaining confidentiality during discussions about his condition, medications, and therapy is essential. Culturally sensitive and person-centred care should be incorporated, considering his routines, values, and emotional wellbeing. Furthermore, the </a:t>
            </a:r>
          </a:p>
          <a:p>
            <a:pPr marL="0" indent="0">
              <a:lnSpc>
                <a:spcPct val="150000"/>
              </a:lnSpc>
              <a:buNone/>
            </a:pPr>
            <a:r>
              <a:rPr lang="en-GB" sz="1200" dirty="0">
                <a:latin typeface="Arial"/>
                <a:cs typeface="Arial"/>
              </a:rPr>
              <a:t>         Multidisciplinary team must work collaboratively to ensure interventions are safe, effective, and aligned with his goals,      minimising harm and maximising recovery potential. </a:t>
            </a:r>
            <a:r>
              <a:rPr lang="en-GB" sz="1200" dirty="0">
                <a:latin typeface="Arial"/>
                <a:ea typeface="+mn-lt"/>
                <a:cs typeface="+mn-lt"/>
              </a:rPr>
              <a:t>(Nursing and Midwifery Council 2018).</a:t>
            </a:r>
            <a:endParaRPr lang="en-GB" sz="1200" dirty="0">
              <a:latin typeface="Arial"/>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Audio 6">
            <a:hlinkClick r:id="" action="ppaction://media"/>
            <a:extLst>
              <a:ext uri="{FF2B5EF4-FFF2-40B4-BE49-F238E27FC236}">
                <a16:creationId xmlns:a16="http://schemas.microsoft.com/office/drawing/2014/main" id="{712DD582-F0B4-0DCB-FE77-941DB20907F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98197"/>
    </mc:Choice>
    <mc:Fallback>
      <p:transition spd="slow" advTm="98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14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255495" y="851008"/>
            <a:ext cx="8431305" cy="4666225"/>
          </a:xfrm>
        </p:spPr>
        <p:txBody>
          <a:bodyPr/>
          <a:lstStyle/>
          <a:p>
            <a:r>
              <a:rPr lang="en-GB" sz="1200" dirty="0">
                <a:latin typeface="Arial" panose="020B0604020202020204" pitchFamily="34" charset="0"/>
                <a:cs typeface="Arial" panose="020B0604020202020204" pitchFamily="34" charset="0"/>
              </a:rPr>
              <a:t>Mr J’s lifestyle, health behaviours, and pre-existing conditions place him at significant risk for recurrent cardiovascular and cerebrovascular events. A primary risk factor is his long-standing hypertension, which remained </a:t>
            </a:r>
            <a:r>
              <a:rPr lang="en-GB" sz="1200" dirty="0" err="1">
                <a:latin typeface="Arial" panose="020B0604020202020204" pitchFamily="34" charset="0"/>
                <a:cs typeface="Arial" panose="020B0604020202020204" pitchFamily="34" charset="0"/>
              </a:rPr>
              <a:t>suboptimally</a:t>
            </a:r>
            <a:r>
              <a:rPr lang="en-GB" sz="1200" dirty="0">
                <a:latin typeface="Arial" panose="020B0604020202020204" pitchFamily="34" charset="0"/>
                <a:cs typeface="Arial" panose="020B0604020202020204" pitchFamily="34" charset="0"/>
              </a:rPr>
              <a:t> controlled before his stroke. Chronic high blood pressure damages arterial walls, accelerates atherosclerosis, and increases the likelihood of both ischaemic and haemorrhagic strokes (O’Donnell et al., 2016). His elevated cholesterol levels and overweight status (BMI 29.4 kg/m²) further exacerbate vascular risk by promoting plaque formation and endothelial dysfunction.</a:t>
            </a:r>
          </a:p>
          <a:p>
            <a:endParaRPr lang="en-GB" sz="1200" dirty="0">
              <a:latin typeface="Arial" panose="020B0604020202020204" pitchFamily="34" charset="0"/>
              <a:cs typeface="Arial" panose="020B0604020202020204" pitchFamily="34" charset="0"/>
            </a:endParaRPr>
          </a:p>
          <a:p>
            <a:r>
              <a:rPr lang="en-GB" sz="1200" dirty="0">
                <a:latin typeface="Arial"/>
                <a:cs typeface="Arial"/>
              </a:rPr>
              <a:t>Sedentary behaviour following retirement has also contributed to his cardiovascular vulnerability. Insufficient physical activity is linked to reduced insulin sensitivity, higher blood pressure, and increased risk of stroke and recurrent events (World Health Organisation, 2023).</a:t>
            </a:r>
            <a:r>
              <a:rPr lang="en-GB" sz="1200" dirty="0">
                <a:latin typeface="Arial"/>
                <a:ea typeface="+mn-lt"/>
                <a:cs typeface="Arial"/>
              </a:rPr>
              <a:t> </a:t>
            </a:r>
            <a:r>
              <a:rPr lang="en-GB" sz="1200" dirty="0">
                <a:latin typeface="Arial"/>
                <a:ea typeface="+mn-lt"/>
                <a:cs typeface="+mn-lt"/>
              </a:rPr>
              <a:t>Mr. J smokes and drinks alcohol socially, but his moderate diet includes processed, high-salt foods that worsen his hypertension and cardiovascular risk. Emotional stress and irregular monitoring of his blood pressure and cholesterol have increased his vulnerability to complications.</a:t>
            </a:r>
          </a:p>
          <a:p>
            <a:endParaRPr lang="en-GB" sz="1200" dirty="0">
              <a:latin typeface="Arial"/>
              <a:cs typeface="Arial" panose="020B0604020202020204" pitchFamily="34" charset="0"/>
            </a:endParaRPr>
          </a:p>
          <a:p>
            <a:r>
              <a:rPr lang="en-GB" sz="1200" dirty="0">
                <a:latin typeface="Arial"/>
                <a:cs typeface="Arial"/>
              </a:rPr>
              <a:t>Together, these factors, modifiable lifestyle behaviours combined with existing medical conditions highlight the importance of comprehensive secondary prevention, including diet modification, structured physical activity, medication adherence, and regular health monitoring to reduce the risk of recurrence and improve long-term outcomes.</a:t>
            </a:r>
          </a:p>
          <a:p>
            <a:endParaRPr lang="en-GB" sz="1200" dirty="0">
              <a:solidFill>
                <a:srgbClr val="0070C0"/>
              </a:solidFill>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BBA8CA29-7E94-D1E3-4A7B-BD666C4D5B0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94562"/>
    </mc:Choice>
    <mc:Fallback>
      <p:transition spd="slow" advTm="94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14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32335" y="985479"/>
            <a:ext cx="8364070" cy="4531754"/>
          </a:xfrm>
        </p:spPr>
        <p:txBody>
          <a:bodyPr/>
          <a:lstStyle/>
          <a:p>
            <a:r>
              <a:rPr lang="en-GB" sz="1200" dirty="0">
                <a:latin typeface="Arial" panose="020B0604020202020204" pitchFamily="34" charset="0"/>
                <a:cs typeface="Arial" panose="020B0604020202020204" pitchFamily="34" charset="0"/>
              </a:rPr>
              <a:t>Evidence-based recommendations for the care of Mr J focus on a structured, multidisciplinary approach to support recovery and reduce the risk of recurrent stroke. Regular monitoring of vital signs, particularly blood pressure, is essential, as uncontrolled hypertension is a primary risk factor for secondary stroke (O’Donnell et al., 2016). Lipid profile and blood glucose should also be assessed periodically to manage hyperlipidaemia and prevent metabolic complications. Functional assessments, including mobility, balance, and activities of daily living (ADLs), should guide physiotherapy and occupational therapy interventions to improve independence and prevent falls.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structured daily routine integrating physiotherapy, speech and language therapy, and cognitive exercises supports motor and communication recovery, addressing right-sided weakness and mild expressive aphasia.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Patient and family education on medication adherence, lifestyle modifications, and recognition of early stroke symptoms is crucial for secondary prevention (Quinn et al 2021). Emotional and psychological support should be incorporated, as post-stroke depression and fatigue can hinder rehabilitation.</a:t>
            </a:r>
            <a:endParaRPr lang="en-GB"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a:cs typeface="Arial"/>
              </a:rPr>
              <a:t>Care planning should remain dynamic, with regular evaluations and goal adjustments based on progress. Collaboration across the multidisciplinary team, including nurses, physiotherapists, dietitians, and speech therapists, ensures holistic and personalised care. Documentation of progress, setbacks, and interventions allows continuity of care and informs decision-making for ongoing rehabilitation. (</a:t>
            </a:r>
            <a:r>
              <a:rPr lang="en-GB" sz="1200" dirty="0">
                <a:latin typeface="Arial"/>
                <a:ea typeface="+mn-lt"/>
                <a:cs typeface="+mn-lt"/>
              </a:rPr>
              <a:t>National Institute for Health and Care Excellence 2023)</a:t>
            </a:r>
            <a:endParaRPr lang="en-GB" sz="1200" dirty="0">
              <a:latin typeface="Arial"/>
              <a:cs typeface="Arial" panose="020B0604020202020204" pitchFamily="34" charset="0"/>
            </a:endParaRPr>
          </a:p>
          <a:p>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Audio 6">
            <a:hlinkClick r:id="" action="ppaction://media"/>
            <a:extLst>
              <a:ext uri="{FF2B5EF4-FFF2-40B4-BE49-F238E27FC236}">
                <a16:creationId xmlns:a16="http://schemas.microsoft.com/office/drawing/2014/main" id="{CBE5E069-E99F-5EC1-3D17-0B3928B704E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00536"/>
    </mc:Choice>
    <mc:Fallback>
      <p:transition spd="slow" advTm="100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14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197864" y="1023899"/>
            <a:ext cx="8498541" cy="4493334"/>
          </a:xfrm>
        </p:spPr>
        <p:txBody>
          <a:bodyPr/>
          <a:lstStyle/>
          <a:p>
            <a:r>
              <a:rPr lang="en-GB" sz="1200" dirty="0">
                <a:latin typeface="Arial" panose="020B0604020202020204" pitchFamily="34" charset="0"/>
                <a:cs typeface="Arial" panose="020B0604020202020204" pitchFamily="34" charset="0"/>
              </a:rPr>
              <a:t>In conclusion, Mr J’s care plan demonstrates a comprehensive, person-centred approach to managing the effects of his ischaemic stroke and preventing future complications. The stroke has caused right-sided weakness, mild expressive aphasia, and reduced mobility, all of which significantly impact his daily functioning and quality of life. Additionally, his pre-existing health conditions, including hypertension, high cholesterol, and an overweight status, along, with a sedentary lifestyle and suboptimal diet, increase his risk of recurrent stroke.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care plan focuses on holistic interventions that address physical, cognitive, and emotional needs. These include regular monitoring of blood pressure and other vital signs, administration of prescribed medications, structured physiotherapy and occupational therapy to improve mobility and balance, and speech and language therapy to support communication. Dietary education and lifestyle modification are emphasised to reduce cardiovascular risk, while patient and family education promotes adherence to treatment and self-management. Emotional support and counselling are also incorporated to help Mr J cope with post-stroke fatigue, stress, and frustration, which are common barriers to recovery.</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multidisciplinary approach ensures that care is tailored to his individual needs, with continuous evaluation and adjustment of interventions based on progress. Overall, this care plan supports recovery, enhances independence, and promotes long-term health, providing a structured framework for rehabilitation and secondary prevention.</a:t>
            </a:r>
          </a:p>
          <a:p>
            <a:endParaRPr lang="en-GB" sz="11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Audio 6">
            <a:hlinkClick r:id="" action="ppaction://media"/>
            <a:extLst>
              <a:ext uri="{FF2B5EF4-FFF2-40B4-BE49-F238E27FC236}">
                <a16:creationId xmlns:a16="http://schemas.microsoft.com/office/drawing/2014/main" id="{14A084CF-10BD-56AF-76C7-2433B92303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116435"/>
    </mc:Choice>
    <mc:Fallback>
      <p:transition spd="slow" advTm="116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408"/>
            <a:ext cx="8229600" cy="1080120"/>
          </a:xfrm>
        </p:spPr>
        <p:txBody>
          <a:bodyPr/>
          <a:lstStyle/>
          <a:p>
            <a:r>
              <a:rPr lang="en-GB" sz="14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9560" y="325646"/>
            <a:ext cx="9111947" cy="6685431"/>
          </a:xfrm>
        </p:spPr>
        <p:txBody>
          <a:bodyPr/>
          <a:lstStyle/>
          <a:p>
            <a:endParaRPr lang="en-GB" sz="1100" dirty="0">
              <a:latin typeface="Arial" panose="020B0604020202020204" pitchFamily="34" charset="0"/>
              <a:cs typeface="Arial" panose="020B0604020202020204" pitchFamily="34" charset="0"/>
            </a:endParaRPr>
          </a:p>
          <a:p>
            <a:r>
              <a:rPr lang="en-GB" sz="1200" dirty="0">
                <a:latin typeface="Arial"/>
                <a:cs typeface="Arial"/>
              </a:rPr>
              <a:t>Quinn, J., </a:t>
            </a:r>
            <a:r>
              <a:rPr lang="en-GB" sz="1200" err="1">
                <a:latin typeface="Arial"/>
                <a:cs typeface="Arial"/>
              </a:rPr>
              <a:t>Hajighasemi</a:t>
            </a:r>
            <a:r>
              <a:rPr lang="en-GB" sz="1200" dirty="0">
                <a:latin typeface="Arial"/>
                <a:cs typeface="Arial"/>
              </a:rPr>
              <a:t>, M., Paletz, L., Figueroa, S. and Schlick, K. (2021). Abstract P404: Causes of Recrudescent Stroke Symptoms in Emergent Stroke Evaluations. Stroke, 52(Suppl_1). </a:t>
            </a:r>
            <a:r>
              <a:rPr lang="en-GB" sz="1200" err="1">
                <a:latin typeface="Arial"/>
                <a:cs typeface="Arial"/>
              </a:rPr>
              <a:t>doi:https</a:t>
            </a:r>
            <a:r>
              <a:rPr lang="en-GB" sz="1200" dirty="0">
                <a:latin typeface="Arial"/>
                <a:cs typeface="Arial"/>
              </a:rPr>
              <a:t>://doi.org/10.1161/str.52.suppl_1.p404.</a:t>
            </a:r>
          </a:p>
          <a:p>
            <a:pPr marL="0" indent="0">
              <a:buNone/>
            </a:pPr>
            <a:r>
              <a:rPr lang="en-GB" sz="1200" dirty="0">
                <a:latin typeface="Arial"/>
                <a:cs typeface="Arial"/>
              </a:rPr>
              <a:t>‌</a:t>
            </a:r>
          </a:p>
          <a:p>
            <a:r>
              <a:rPr lang="en-GB" sz="1200" dirty="0">
                <a:latin typeface="Arial"/>
                <a:cs typeface="Arial"/>
              </a:rPr>
              <a:t>NICE (2022). Stroke and Transient Ischaemic Attack in over 16s: Diagnosis and Initial Management | Guidance | NICE. [online] Nice.org.uk. Available at: </a:t>
            </a:r>
            <a:r>
              <a:rPr lang="en-GB" sz="1200" dirty="0">
                <a:latin typeface="Arial"/>
                <a:cs typeface="Arial"/>
                <a:hlinkClick r:id="rId4"/>
              </a:rPr>
              <a:t>https://www.nice.org.uk/guidance/ng128</a:t>
            </a:r>
            <a:r>
              <a:rPr lang="en-GB" sz="1200" dirty="0">
                <a:latin typeface="Arial"/>
                <a:cs typeface="Arial"/>
              </a:rPr>
              <a:t>.</a:t>
            </a:r>
          </a:p>
          <a:p>
            <a:endParaRPr lang="en-GB" sz="1200" dirty="0">
              <a:latin typeface="Arial" panose="020B0604020202020204" pitchFamily="34" charset="0"/>
              <a:cs typeface="Arial" panose="020B0604020202020204" pitchFamily="34" charset="0"/>
            </a:endParaRPr>
          </a:p>
          <a:p>
            <a:r>
              <a:rPr lang="en-GB" sz="1200" dirty="0">
                <a:latin typeface="Arial"/>
                <a:cs typeface="Arial"/>
              </a:rPr>
              <a:t>‌ National Institute for Health and Care Excellence (NICE) (2023) Stroke and transient ischaemic attack in over 16s: diagnosis and  initial management. Available at: </a:t>
            </a:r>
            <a:r>
              <a:rPr lang="en-GB" sz="1200" dirty="0">
                <a:latin typeface="Arial"/>
                <a:cs typeface="Arial"/>
                <a:hlinkClick r:id="rId4"/>
              </a:rPr>
              <a:t>https://www.nice.org.uk/guidance/ng128</a:t>
            </a:r>
            <a:r>
              <a:rPr lang="en-GB" sz="1200" dirty="0">
                <a:latin typeface="Arial"/>
                <a:cs typeface="Arial"/>
              </a:rPr>
              <a:t> (Accessed: 15/12/2025.</a:t>
            </a:r>
          </a:p>
          <a:p>
            <a:endParaRPr lang="en-GB" sz="1200" dirty="0">
              <a:latin typeface="Arial" panose="020B0604020202020204" pitchFamily="34" charset="0"/>
              <a:cs typeface="Arial" panose="020B0604020202020204" pitchFamily="34" charset="0"/>
            </a:endParaRPr>
          </a:p>
          <a:p>
            <a:r>
              <a:rPr lang="en-GB" sz="1200" dirty="0">
                <a:latin typeface="Arial"/>
                <a:cs typeface="Arial"/>
              </a:rPr>
              <a:t>Stroke Association (2023) State of the Nation: Stroke statistics 2023. Stroke Association. Available at: https://www.stroke.org.uk/resources/state-nation-stroke-statistics (Accessed: 14/12/2025).</a:t>
            </a:r>
          </a:p>
          <a:p>
            <a:endParaRPr lang="en-GB" sz="1200" dirty="0">
              <a:latin typeface="Arial" panose="020B0604020202020204" pitchFamily="34" charset="0"/>
              <a:cs typeface="Arial" panose="020B0604020202020204" pitchFamily="34" charset="0"/>
            </a:endParaRPr>
          </a:p>
          <a:p>
            <a:r>
              <a:rPr lang="en-GB" sz="1200" dirty="0">
                <a:latin typeface="Arial"/>
                <a:cs typeface="Arial"/>
              </a:rPr>
              <a:t>Campbell, B.C.V. &amp; Khatri, P. (2020) ‘Stroke’, The Lancet, 396(10244), pp. 129–142.</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a:cs typeface="Arial"/>
              </a:rPr>
              <a:t>Feigin, V.L., Brainin, M., </a:t>
            </a:r>
            <a:r>
              <a:rPr lang="en-GB" sz="1200" err="1">
                <a:latin typeface="Arial"/>
                <a:cs typeface="Arial"/>
              </a:rPr>
              <a:t>Norrving</a:t>
            </a:r>
            <a:r>
              <a:rPr lang="en-GB" sz="1200" dirty="0">
                <a:latin typeface="Arial"/>
                <a:cs typeface="Arial"/>
              </a:rPr>
              <a:t>, B. et al. (2022) ‘World Stroke Statistics 2022’, Nature Reviews Neurology, 18(10), pp. 585–599.</a:t>
            </a:r>
          </a:p>
          <a:p>
            <a:endParaRPr lang="en-GB" sz="1200" dirty="0">
              <a:latin typeface="Arial" panose="020B0604020202020204" pitchFamily="34" charset="0"/>
              <a:cs typeface="Arial" panose="020B0604020202020204" pitchFamily="34" charset="0"/>
            </a:endParaRPr>
          </a:p>
          <a:p>
            <a:r>
              <a:rPr lang="en-GB" sz="1200" dirty="0">
                <a:latin typeface="Arial"/>
                <a:cs typeface="Arial"/>
              </a:rPr>
              <a:t>O’Donnell, M.J. et al. (2016) ‘Risk factors for ischaemic and intracerebral haemorrhagic stroke’, The Lancet, 387(10032), pp. 761–775.</a:t>
            </a:r>
          </a:p>
          <a:p>
            <a:endParaRPr lang="en-GB" sz="1200" dirty="0">
              <a:latin typeface="Arial" panose="020B0604020202020204" pitchFamily="34" charset="0"/>
              <a:cs typeface="Arial" panose="020B0604020202020204" pitchFamily="34" charset="0"/>
            </a:endParaRPr>
          </a:p>
          <a:p>
            <a:r>
              <a:rPr lang="en-GB" sz="1200" dirty="0">
                <a:latin typeface="Arial"/>
                <a:cs typeface="Arial"/>
              </a:rPr>
              <a:t>Stroke Foundation (2022) Clinical guidelines for stroke management. Available at: https://www.strokefoundation.org.au (Accessed: 8 December 2025).</a:t>
            </a:r>
          </a:p>
          <a:p>
            <a:r>
              <a:rPr lang="en-GB" sz="1200" dirty="0">
                <a:latin typeface="Arial"/>
                <a:ea typeface="+mn-lt"/>
                <a:cs typeface="Arial"/>
              </a:rPr>
              <a:t>Zhu, J., Nelson, K., Toth, J., et al., 2019. Nicotine dependence as an independent risk factor for atherosclerosis in the National Lung Screening Trial. BMC Public Health, 19, p.103. https://doi.org/10.1186/s12889-019-6419-8.</a:t>
            </a:r>
          </a:p>
          <a:p>
            <a:endParaRPr lang="en-GB" sz="1200" dirty="0">
              <a:latin typeface="Arial"/>
              <a:ea typeface="Arial"/>
              <a:cs typeface="Arial"/>
            </a:endParaRPr>
          </a:p>
          <a:p>
            <a:endParaRPr lang="en-GB" sz="1200" dirty="0">
              <a:latin typeface="Arial"/>
              <a:ea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Audio 6">
            <a:hlinkClick r:id="" action="ppaction://media"/>
            <a:extLst>
              <a:ext uri="{FF2B5EF4-FFF2-40B4-BE49-F238E27FC236}">
                <a16:creationId xmlns:a16="http://schemas.microsoft.com/office/drawing/2014/main" id="{AB9CEFEA-B345-F838-427B-1DCDC11C08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982"/>
    </mc:Choice>
    <mc:Fallback>
      <p:transition spd="slow" advTm="1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978589B-6A6F-1989-77BE-763D2D87B7DF}"/>
              </a:ext>
            </a:extLst>
          </p:cNvPr>
          <p:cNvSpPr>
            <a:spLocks noGrp="1"/>
          </p:cNvSpPr>
          <p:nvPr>
            <p:ph type="title"/>
          </p:nvPr>
        </p:nvSpPr>
        <p:spPr>
          <a:xfrm>
            <a:off x="457200" y="274638"/>
            <a:ext cx="8229600" cy="137949"/>
          </a:xfrm>
        </p:spPr>
        <p:txBody>
          <a:bodyPr/>
          <a:lstStyle/>
          <a:p>
            <a:r>
              <a:rPr lang="en-US" sz="1400" b="1"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CF9F8D37-C89C-E6EC-C1F0-6C92B7F5E039}"/>
              </a:ext>
            </a:extLst>
          </p:cNvPr>
          <p:cNvSpPr txBox="1"/>
          <p:nvPr/>
        </p:nvSpPr>
        <p:spPr bwMode="auto">
          <a:xfrm>
            <a:off x="457200" y="536029"/>
            <a:ext cx="8229600" cy="422248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342900" indent="-342900">
              <a:lnSpc>
                <a:spcPct val="90000"/>
              </a:lnSpc>
              <a:spcBef>
                <a:spcPct val="20000"/>
              </a:spcBef>
              <a:buFont typeface="Arial" panose="020B0604020202020204" pitchFamily="34" charset="0"/>
              <a:buChar char="•"/>
            </a:pPr>
            <a:r>
              <a:rPr lang="en-US" sz="1200" dirty="0">
                <a:latin typeface="Arial"/>
                <a:cs typeface="Arial"/>
              </a:rPr>
              <a:t>Pollock, A. et al. (2014) ‘Interventions for improving upper limb function after stroke’, Cochrane Database of Systematic Reviews, 2014(11), pp. 1–157. ​</a:t>
            </a:r>
          </a:p>
          <a:p>
            <a:pPr>
              <a:lnSpc>
                <a:spcPct val="90000"/>
              </a:lnSpc>
              <a:spcBef>
                <a:spcPct val="20000"/>
              </a:spcBef>
            </a:pPr>
            <a:endParaRPr lang="en-US" sz="1200" dirty="0"/>
          </a:p>
          <a:p>
            <a:pPr marL="342900" indent="-342900">
              <a:lnSpc>
                <a:spcPct val="90000"/>
              </a:lnSpc>
              <a:spcBef>
                <a:spcPct val="20000"/>
              </a:spcBef>
              <a:buFont typeface="Arial" panose="020B0604020202020204" pitchFamily="34" charset="0"/>
              <a:buChar char="•"/>
            </a:pPr>
            <a:r>
              <a:rPr lang="en-US" sz="1200" dirty="0">
                <a:latin typeface="Arial"/>
                <a:cs typeface="Arial"/>
              </a:rPr>
              <a:t> Hatem, S.M., </a:t>
            </a:r>
            <a:r>
              <a:rPr lang="en-US" sz="1200" err="1">
                <a:latin typeface="Arial"/>
                <a:cs typeface="Arial"/>
              </a:rPr>
              <a:t>Saussez</a:t>
            </a:r>
            <a:r>
              <a:rPr lang="en-US" sz="1200" dirty="0">
                <a:latin typeface="Arial"/>
                <a:cs typeface="Arial"/>
              </a:rPr>
              <a:t>, G., della Faille, M., Prist, V., Zhang, X., </a:t>
            </a:r>
            <a:r>
              <a:rPr lang="en-US" sz="1200" err="1">
                <a:latin typeface="Arial"/>
                <a:cs typeface="Arial"/>
              </a:rPr>
              <a:t>Dispa</a:t>
            </a:r>
            <a:r>
              <a:rPr lang="en-US" sz="1200" dirty="0">
                <a:latin typeface="Arial"/>
                <a:cs typeface="Arial"/>
              </a:rPr>
              <a:t>, D. and </a:t>
            </a:r>
            <a:r>
              <a:rPr lang="en-US" sz="1200" err="1">
                <a:latin typeface="Arial"/>
                <a:cs typeface="Arial"/>
              </a:rPr>
              <a:t>Bleyenheuft</a:t>
            </a:r>
            <a:r>
              <a:rPr lang="en-US" sz="1200" dirty="0">
                <a:latin typeface="Arial"/>
                <a:cs typeface="Arial"/>
              </a:rPr>
              <a:t>, Y. (2016). Rehabilitation of Motor Function after Stroke: a Multiple Systematic Review Focused on Techniques to Stimulate Upper Extremity Recovery. Frontiers in Human Neuroscience, [online] 10(442). </a:t>
            </a:r>
            <a:r>
              <a:rPr lang="en-US" sz="1200" err="1">
                <a:latin typeface="Arial"/>
                <a:cs typeface="Arial"/>
              </a:rPr>
              <a:t>doi:https</a:t>
            </a:r>
            <a:r>
              <a:rPr lang="en-US" sz="1200" dirty="0">
                <a:latin typeface="Arial"/>
                <a:cs typeface="Arial"/>
              </a:rPr>
              <a:t>://doi.org/10.3389/fnhum.2016.00442.</a:t>
            </a:r>
          </a:p>
          <a:p>
            <a:pPr>
              <a:lnSpc>
                <a:spcPct val="90000"/>
              </a:lnSpc>
              <a:spcBef>
                <a:spcPct val="20000"/>
              </a:spcBef>
            </a:pPr>
            <a:r>
              <a:rPr lang="en-US" sz="1200" dirty="0">
                <a:latin typeface="Arial"/>
                <a:cs typeface="Arial"/>
              </a:rPr>
              <a:t>‌</a:t>
            </a:r>
          </a:p>
          <a:p>
            <a:pPr marL="342900" indent="-342900">
              <a:lnSpc>
                <a:spcPct val="90000"/>
              </a:lnSpc>
              <a:spcBef>
                <a:spcPct val="20000"/>
              </a:spcBef>
              <a:buFont typeface="Arial" panose="020B0604020202020204" pitchFamily="34" charset="0"/>
              <a:buChar char="•"/>
            </a:pPr>
            <a:r>
              <a:rPr lang="en-US" sz="1200" dirty="0">
                <a:latin typeface="Arial"/>
                <a:cs typeface="Arial"/>
              </a:rPr>
              <a:t> Royal College of Speech and Language Therapists (RCSLT) (2020) Aphasia: Guidance for Speech and Language Therapists. London: RCSLT</a:t>
            </a:r>
          </a:p>
          <a:p>
            <a:pPr>
              <a:lnSpc>
                <a:spcPct val="90000"/>
              </a:lnSpc>
              <a:spcBef>
                <a:spcPct val="20000"/>
              </a:spcBef>
            </a:pPr>
            <a:r>
              <a:rPr lang="en-US" sz="1200" dirty="0">
                <a:latin typeface="Arial"/>
                <a:cs typeface="Arial"/>
              </a:rPr>
              <a:t>           </a:t>
            </a:r>
            <a:r>
              <a:rPr lang="en-US" sz="1200" err="1">
                <a:latin typeface="Arial"/>
                <a:cs typeface="Arial"/>
              </a:rPr>
              <a:t>Burnier</a:t>
            </a:r>
            <a:r>
              <a:rPr lang="en-US" sz="1200" dirty="0">
                <a:latin typeface="Arial"/>
                <a:cs typeface="Arial"/>
              </a:rPr>
              <a:t>, M., 2021. Drug adherence in hypertension. Pharmacological Research, 170, p.105766. </a:t>
            </a:r>
            <a:r>
              <a:rPr lang="en-US" sz="1200" dirty="0">
                <a:latin typeface="Arial"/>
                <a:cs typeface="Arial"/>
                <a:hlinkClick r:id="rId4">
                  <a:extLst>
                    <a:ext uri="{A12FA001-AC4F-418D-AE19-62706E023703}">
                      <ahyp:hlinkClr xmlns:ahyp="http://schemas.microsoft.com/office/drawing/2018/hyperlinkcolor" val="tx"/>
                    </a:ext>
                  </a:extLst>
                </a:hlinkClick>
              </a:rPr>
              <a:t>https://doi.org/10.1016/j.phrs.2021.105766</a:t>
            </a:r>
            <a:r>
              <a:rPr lang="en-US" sz="1200" dirty="0">
                <a:latin typeface="Arial"/>
                <a:cs typeface="Arial"/>
              </a:rPr>
              <a:t>.</a:t>
            </a:r>
          </a:p>
          <a:p>
            <a:pPr>
              <a:lnSpc>
                <a:spcPct val="90000"/>
              </a:lnSpc>
              <a:spcBef>
                <a:spcPct val="20000"/>
              </a:spcBef>
            </a:pPr>
            <a:r>
              <a:rPr lang="en-US" sz="1200" dirty="0">
                <a:latin typeface="Arial"/>
                <a:cs typeface="Arial"/>
              </a:rPr>
              <a:t>    ‌</a:t>
            </a:r>
          </a:p>
          <a:p>
            <a:pPr marL="342900" indent="-342900">
              <a:lnSpc>
                <a:spcPct val="90000"/>
              </a:lnSpc>
              <a:spcBef>
                <a:spcPct val="20000"/>
              </a:spcBef>
              <a:buFont typeface="Arial" panose="020B0604020202020204" pitchFamily="34" charset="0"/>
              <a:buChar char="•"/>
            </a:pPr>
            <a:r>
              <a:rPr lang="en-US" sz="1200" dirty="0">
                <a:latin typeface="Arial"/>
                <a:cs typeface="Arial"/>
              </a:rPr>
              <a:t>Bahls, M., </a:t>
            </a:r>
            <a:r>
              <a:rPr lang="en-US" sz="1200" dirty="0" err="1">
                <a:latin typeface="Arial"/>
                <a:cs typeface="Arial"/>
              </a:rPr>
              <a:t>Leitzmann</a:t>
            </a:r>
            <a:r>
              <a:rPr lang="en-US" sz="1200" dirty="0">
                <a:latin typeface="Arial"/>
                <a:cs typeface="Arial"/>
              </a:rPr>
              <a:t>, M.F., Karch, A., Teumer, A., Dörr, M., Felix, S.B., Meisinger, C. and Baumeister, S.E., 2021. Physical activity, sedentary behavior and risk of coronary artery disease, myocardial infarction and ischemic stroke: a two-sample Mendelian randomization study. Clinical Research in Cardiology, 110(10), pp.1564–1573. doi:10.1007/s00392-021-01846-7.</a:t>
            </a:r>
          </a:p>
          <a:p>
            <a:pPr marL="342900" indent="-342900">
              <a:lnSpc>
                <a:spcPct val="90000"/>
              </a:lnSpc>
              <a:spcBef>
                <a:spcPct val="20000"/>
              </a:spcBef>
              <a:buFont typeface="Arial" panose="020B0604020202020204" pitchFamily="34" charset="0"/>
              <a:buChar char="•"/>
            </a:pPr>
            <a:endParaRPr lang="en-US" sz="1200" dirty="0"/>
          </a:p>
          <a:p>
            <a:pPr marL="342900" indent="-342900">
              <a:lnSpc>
                <a:spcPct val="90000"/>
              </a:lnSpc>
              <a:spcBef>
                <a:spcPct val="20000"/>
              </a:spcBef>
              <a:buFont typeface="Arial" panose="020B0604020202020204" pitchFamily="34" charset="0"/>
              <a:buChar char="•"/>
            </a:pPr>
            <a:r>
              <a:rPr lang="en-US" sz="1200" dirty="0">
                <a:latin typeface="Arial"/>
                <a:cs typeface="Arial"/>
              </a:rPr>
              <a:t>World Health </a:t>
            </a:r>
            <a:r>
              <a:rPr lang="en-US" sz="1200" err="1">
                <a:latin typeface="Arial"/>
                <a:cs typeface="Arial"/>
              </a:rPr>
              <a:t>Organisation</a:t>
            </a:r>
            <a:r>
              <a:rPr lang="en-US" sz="1200" dirty="0">
                <a:latin typeface="Arial"/>
                <a:cs typeface="Arial"/>
              </a:rPr>
              <a:t> (WHO), 2023. WHO guidelines on physical activity and sedentary </a:t>
            </a:r>
            <a:r>
              <a:rPr lang="en-US" sz="1200" err="1">
                <a:latin typeface="Arial"/>
                <a:cs typeface="Arial"/>
              </a:rPr>
              <a:t>behaviour</a:t>
            </a:r>
            <a:r>
              <a:rPr lang="en-US" sz="1200" dirty="0">
                <a:latin typeface="Arial"/>
                <a:cs typeface="Arial"/>
              </a:rPr>
              <a:t>. Geneva: World Health </a:t>
            </a:r>
            <a:r>
              <a:rPr lang="en-US" sz="1200" err="1">
                <a:latin typeface="Arial"/>
                <a:cs typeface="Arial"/>
              </a:rPr>
              <a:t>Organisation</a:t>
            </a:r>
            <a:r>
              <a:rPr lang="en-US" sz="1200" dirty="0">
                <a:latin typeface="Arial"/>
                <a:cs typeface="Arial"/>
              </a:rPr>
              <a:t>. ISBN: 9789240014886.</a:t>
            </a:r>
          </a:p>
          <a:p>
            <a:pPr>
              <a:lnSpc>
                <a:spcPct val="90000"/>
              </a:lnSpc>
              <a:spcBef>
                <a:spcPct val="20000"/>
              </a:spcBef>
            </a:pPr>
            <a:endParaRPr lang="en-US" sz="1200" dirty="0"/>
          </a:p>
          <a:p>
            <a:pPr marL="342900" indent="-342900">
              <a:lnSpc>
                <a:spcPct val="90000"/>
              </a:lnSpc>
              <a:spcBef>
                <a:spcPct val="20000"/>
              </a:spcBef>
              <a:buFont typeface="Arial" panose="020B0604020202020204" pitchFamily="34" charset="0"/>
              <a:buChar char="•"/>
            </a:pPr>
            <a:r>
              <a:rPr lang="en-US" sz="1200" dirty="0">
                <a:latin typeface="Arial"/>
                <a:cs typeface="Arial"/>
              </a:rPr>
              <a:t>Nursing and Midwifery Council (NMC), 2018. The Code: Professional standards of practice and </a:t>
            </a:r>
            <a:r>
              <a:rPr lang="en-US" sz="1200" err="1">
                <a:latin typeface="Arial"/>
                <a:cs typeface="Arial"/>
              </a:rPr>
              <a:t>behaviour</a:t>
            </a:r>
            <a:r>
              <a:rPr lang="en-US" sz="1200" dirty="0">
                <a:latin typeface="Arial"/>
                <a:cs typeface="Arial"/>
              </a:rPr>
              <a:t> for nurses, midwives and nursing associates. London: NMC.</a:t>
            </a:r>
          </a:p>
          <a:p>
            <a:pPr>
              <a:lnSpc>
                <a:spcPct val="90000"/>
              </a:lnSpc>
              <a:spcBef>
                <a:spcPct val="20000"/>
              </a:spcBef>
            </a:pPr>
            <a:endParaRPr lang="en-US" sz="1200" dirty="0"/>
          </a:p>
          <a:p>
            <a:pPr marL="342900" indent="-342900">
              <a:lnSpc>
                <a:spcPct val="90000"/>
              </a:lnSpc>
              <a:spcBef>
                <a:spcPct val="20000"/>
              </a:spcBef>
              <a:buFont typeface="Arial" panose="020B0604020202020204" pitchFamily="34" charset="0"/>
              <a:buChar char="•"/>
            </a:pPr>
            <a:r>
              <a:rPr lang="en-US" sz="1200" dirty="0">
                <a:latin typeface="Arial"/>
                <a:cs typeface="Arial"/>
              </a:rPr>
              <a:t> National Institute for Health and Care Excellence (NICE), 2023. Stroke rehabilitation in adults (NG236). London: NICE.</a:t>
            </a:r>
          </a:p>
          <a:p>
            <a:pPr marL="342900" indent="-342900">
              <a:lnSpc>
                <a:spcPct val="90000"/>
              </a:lnSpc>
              <a:spcBef>
                <a:spcPct val="20000"/>
              </a:spcBef>
              <a:buFont typeface="Arial" panose="020B0604020202020204" pitchFamily="34" charset="0"/>
              <a:buChar char="•"/>
            </a:pPr>
            <a:endParaRPr lang="en-US" sz="1200" dirty="0">
              <a:latin typeface="Arial"/>
              <a:cs typeface="Arial"/>
            </a:endParaRPr>
          </a:p>
          <a:p>
            <a:pPr marL="342900" indent="-342900">
              <a:lnSpc>
                <a:spcPct val="90000"/>
              </a:lnSpc>
              <a:spcBef>
                <a:spcPct val="20000"/>
              </a:spcBef>
              <a:buFont typeface="Arial" panose="020B0604020202020204" pitchFamily="34" charset="0"/>
              <a:buChar char="•"/>
            </a:pPr>
            <a:r>
              <a:rPr lang="en-US" sz="1200" dirty="0">
                <a:latin typeface="Arial"/>
                <a:cs typeface="Arial"/>
              </a:rPr>
              <a:t> Http://www.alamy.com/stock-photo/ischemic-stroke.html</a:t>
            </a:r>
            <a:endParaRPr lang="en-US" sz="1200"/>
          </a:p>
          <a:p>
            <a:pPr marL="342900" lvl="0" indent="-342900">
              <a:lnSpc>
                <a:spcPct val="90000"/>
              </a:lnSpc>
              <a:spcBef>
                <a:spcPct val="20000"/>
              </a:spcBef>
              <a:buFont typeface="Arial" panose="020B0604020202020204" pitchFamily="34" charset="0"/>
              <a:buChar char="•"/>
            </a:pPr>
            <a:endParaRPr lang="en-US" sz="1200" dirty="0"/>
          </a:p>
          <a:p>
            <a:pPr marL="342900" lvl="0" indent="-342900">
              <a:lnSpc>
                <a:spcPct val="90000"/>
              </a:lnSpc>
              <a:spcBef>
                <a:spcPct val="20000"/>
              </a:spcBef>
              <a:buFont typeface="Arial" panose="020B0604020202020204" pitchFamily="34" charset="0"/>
              <a:buChar char="•"/>
            </a:pPr>
            <a:endParaRPr lang="en-US" sz="1200" dirty="0"/>
          </a:p>
          <a:p>
            <a:pPr marL="342900" indent="-342900">
              <a:lnSpc>
                <a:spcPct val="90000"/>
              </a:lnSpc>
              <a:spcBef>
                <a:spcPct val="20000"/>
              </a:spcBef>
              <a:buFont typeface="Arial" panose="020B0604020202020204" pitchFamily="34" charset="0"/>
              <a:buChar char="•"/>
            </a:pPr>
            <a:endParaRPr lang="en-US" sz="1200" dirty="0">
              <a:latin typeface="+mn-lt"/>
              <a:cs typeface="+mn-cs"/>
            </a:endParaRPr>
          </a:p>
          <a:p>
            <a:pPr marL="342900" indent="-342900">
              <a:lnSpc>
                <a:spcPct val="90000"/>
              </a:lnSpc>
              <a:spcBef>
                <a:spcPct val="20000"/>
              </a:spcBef>
              <a:buFont typeface="Arial" panose="020B0604020202020204" pitchFamily="34" charset="0"/>
              <a:buChar char="•"/>
            </a:pPr>
            <a:endParaRPr lang="en-US" sz="1000" dirty="0">
              <a:latin typeface="+mn-lt"/>
              <a:cs typeface="+mn-cs"/>
            </a:endParaRPr>
          </a:p>
        </p:txBody>
      </p:sp>
      <p:sp>
        <p:nvSpPr>
          <p:cNvPr id="2" name="Date Placeholder 1">
            <a:extLst>
              <a:ext uri="{FF2B5EF4-FFF2-40B4-BE49-F238E27FC236}">
                <a16:creationId xmlns:a16="http://schemas.microsoft.com/office/drawing/2014/main" id="{5CC326BB-E273-D450-4D4F-770311B0FEB6}"/>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D30023C4-5528-489E-A726-D14A340FF59E}" type="datetime1">
              <a:rPr lang="en-GB" altLang="en-US" sz="900" kern="1200">
                <a:latin typeface="+mn-lt"/>
                <a:ea typeface="+mn-ea"/>
                <a:cs typeface="+mn-cs"/>
              </a:rPr>
              <a:pPr>
                <a:lnSpc>
                  <a:spcPct val="90000"/>
                </a:lnSpc>
                <a:spcAft>
                  <a:spcPts val="600"/>
                </a:spcAft>
                <a:defRPr/>
              </a:pPr>
              <a:t>19/12/2025</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67416CD7-442C-14B0-02F4-198C665B5CDC}"/>
              </a:ext>
            </a:extLst>
          </p:cNvPr>
          <p:cNvSpPr>
            <a:spLocks noGrp="1"/>
          </p:cNvSpPr>
          <p:nvPr>
            <p:ph type="sldNum" sz="quarter" idx="12"/>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altLang="en-US" kern="1200">
                <a:latin typeface="Myriad Pro"/>
                <a:ea typeface="+mn-ea"/>
                <a:cs typeface="Arial" panose="020B0604020202020204" pitchFamily="34" charset="0"/>
              </a:rPr>
              <a:pPr>
                <a:spcAft>
                  <a:spcPts val="600"/>
                </a:spcAft>
                <a:defRPr/>
              </a:pPr>
              <a:t>12</a:t>
            </a:fld>
            <a:endParaRPr lang="en-GB" altLang="en-US" kern="1200">
              <a:latin typeface="Myriad Pro"/>
              <a:ea typeface="+mn-ea"/>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CA2EEE07-2EE2-223C-0D2C-36DD067ACD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27166161"/>
      </p:ext>
    </p:extLst>
  </p:cSld>
  <p:clrMapOvr>
    <a:masterClrMapping/>
  </p:clrMapOvr>
  <mc:AlternateContent xmlns:mc="http://schemas.openxmlformats.org/markup-compatibility/2006">
    <mc:Choice xmlns:p14="http://schemas.microsoft.com/office/powerpoint/2010/main" Requires="p14">
      <p:transition spd="slow" p14:dur="2000" advTm="4726"/>
    </mc:Choice>
    <mc:Fallback>
      <p:transition spd="slow" advTm="4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a615e75-cfa6-4777-b3e2-cd5725779d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0B1A72B1727944BA974A8330C49DD1" ma:contentTypeVersion="10" ma:contentTypeDescription="Create a new document." ma:contentTypeScope="" ma:versionID="366102f1d8e2aa576bb0aa2ab10e29a0">
  <xsd:schema xmlns:xsd="http://www.w3.org/2001/XMLSchema" xmlns:xs="http://www.w3.org/2001/XMLSchema" xmlns:p="http://schemas.microsoft.com/office/2006/metadata/properties" xmlns:ns3="ea615e75-cfa6-4777-b3e2-cd5725779d91" targetNamespace="http://schemas.microsoft.com/office/2006/metadata/properties" ma:root="true" ma:fieldsID="c8f230cb069d1d47e191e265ad912197" ns3:_="">
    <xsd:import namespace="ea615e75-cfa6-4777-b3e2-cd5725779d9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615e75-cfa6-4777-b3e2-cd5725779d9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12BC08F-AB46-43AB-89BC-969941DD7231}">
  <ds:schemaRefs>
    <ds:schemaRef ds:uri="ea615e75-cfa6-4777-b3e2-cd5725779d91"/>
    <ds:schemaRef ds:uri="http://schemas.openxmlformats.org/package/2006/metadata/core-properties"/>
    <ds:schemaRef ds:uri="http://purl.org/dc/elements/1.1/"/>
    <ds:schemaRef ds:uri="http://schemas.microsoft.com/office/2006/documentManagement/types"/>
    <ds:schemaRef ds:uri="http://www.w3.org/XML/1998/namespace"/>
    <ds:schemaRef ds:uri="http://schemas.microsoft.com/office/2006/metadata/properties"/>
    <ds:schemaRef ds:uri="http://schemas.microsoft.com/office/infopath/2007/PartnerControls"/>
    <ds:schemaRef ds:uri="http://purl.org/dc/terms/"/>
    <ds:schemaRef ds:uri="http://purl.org/dc/dcmitype/"/>
  </ds:schemaRefs>
</ds:datastoreItem>
</file>

<file path=customXml/itemProps2.xml><?xml version="1.0" encoding="utf-8"?>
<ds:datastoreItem xmlns:ds="http://schemas.openxmlformats.org/officeDocument/2006/customXml" ds:itemID="{E41D671C-DD13-4DC3-878F-B1A045351088}">
  <ds:schemaRefs>
    <ds:schemaRef ds:uri="http://schemas.microsoft.com/sharepoint/v3/contenttype/forms"/>
  </ds:schemaRefs>
</ds:datastoreItem>
</file>

<file path=customXml/itemProps3.xml><?xml version="1.0" encoding="utf-8"?>
<ds:datastoreItem xmlns:ds="http://schemas.openxmlformats.org/officeDocument/2006/customXml" ds:itemID="{82071459-0F98-47D8-9889-B202F9E435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615e75-cfa6-4777-b3e2-cd5725779d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252</TotalTime>
  <Words>2804</Words>
  <Application>Microsoft Office PowerPoint</Application>
  <PresentationFormat>On-screen Show (4:3)</PresentationFormat>
  <Paragraphs>154</Paragraphs>
  <Slides>12</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PowerPoint Presentation</vt:lpstr>
      <vt:lpstr>Introduction</vt:lpstr>
      <vt:lpstr>Information about Mr J</vt:lpstr>
      <vt:lpstr>Anatomy and Physiology</vt:lpstr>
      <vt:lpstr>Care Plan (1/3)</vt:lpstr>
      <vt:lpstr>Care Plan (2/3)</vt:lpstr>
      <vt:lpstr>Care Plan (3/3) </vt:lpstr>
      <vt:lpstr>Risk factors</vt:lpstr>
      <vt:lpstr>Recommendations</vt:lpstr>
      <vt:lpstr>Conclusion</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Jamila Zakari (2322381)</cp:lastModifiedBy>
  <cp:revision>26</cp:revision>
  <cp:lastPrinted>2018-07-09T15:27:01Z</cp:lastPrinted>
  <dcterms:created xsi:type="dcterms:W3CDTF">2002-10-07T19:43:58Z</dcterms:created>
  <dcterms:modified xsi:type="dcterms:W3CDTF">2025-12-19T10:51:46Z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0x0101003E0B1A72B1727944BA974A8330C49DD1</vt:lpwstr>
  </property>
</Properties>
</file>