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23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Woolston" userId="cc028eb771c292b2" providerId="LiveId" clId="{AAA1B890-0B58-4D59-97C1-DAD5DF2558B5}"/>
    <pc:docChg chg="custSel addSld modSld">
      <pc:chgData name="Ellie Woolston" userId="cc028eb771c292b2" providerId="LiveId" clId="{AAA1B890-0B58-4D59-97C1-DAD5DF2558B5}" dt="2023-05-22T10:51:14.105" v="748" actId="20577"/>
      <pc:docMkLst>
        <pc:docMk/>
      </pc:docMkLst>
      <pc:sldChg chg="modSp mod setBg">
        <pc:chgData name="Ellie Woolston" userId="cc028eb771c292b2" providerId="LiveId" clId="{AAA1B890-0B58-4D59-97C1-DAD5DF2558B5}" dt="2023-05-21T08:22:37.342" v="707"/>
        <pc:sldMkLst>
          <pc:docMk/>
          <pc:sldMk cId="543993405" sldId="257"/>
        </pc:sldMkLst>
        <pc:spChg chg="mod">
          <ac:chgData name="Ellie Woolston" userId="cc028eb771c292b2" providerId="LiveId" clId="{AAA1B890-0B58-4D59-97C1-DAD5DF2558B5}" dt="2023-05-21T08:22:07.202" v="704" actId="5793"/>
          <ac:spMkLst>
            <pc:docMk/>
            <pc:sldMk cId="543993405" sldId="257"/>
            <ac:spMk id="3" creationId="{004AAF9E-4E54-E389-8BFD-89CB57274A06}"/>
          </ac:spMkLst>
        </pc:spChg>
      </pc:sldChg>
      <pc:sldChg chg="setBg">
        <pc:chgData name="Ellie Woolston" userId="cc028eb771c292b2" providerId="LiveId" clId="{AAA1B890-0B58-4D59-97C1-DAD5DF2558B5}" dt="2023-05-21T08:22:46.448" v="709"/>
        <pc:sldMkLst>
          <pc:docMk/>
          <pc:sldMk cId="3085749779" sldId="258"/>
        </pc:sldMkLst>
      </pc:sldChg>
      <pc:sldChg chg="addSp modSp new mod setBg">
        <pc:chgData name="Ellie Woolston" userId="cc028eb771c292b2" providerId="LiveId" clId="{AAA1B890-0B58-4D59-97C1-DAD5DF2558B5}" dt="2023-05-21T08:53:25.487" v="733" actId="14100"/>
        <pc:sldMkLst>
          <pc:docMk/>
          <pc:sldMk cId="653113178" sldId="259"/>
        </pc:sldMkLst>
        <pc:spChg chg="mod">
          <ac:chgData name="Ellie Woolston" userId="cc028eb771c292b2" providerId="LiveId" clId="{AAA1B890-0B58-4D59-97C1-DAD5DF2558B5}" dt="2023-05-17T11:52:35.153" v="54" actId="20577"/>
          <ac:spMkLst>
            <pc:docMk/>
            <pc:sldMk cId="653113178" sldId="259"/>
            <ac:spMk id="2" creationId="{A51B639E-36F4-88CB-999A-74172A83A6A1}"/>
          </ac:spMkLst>
        </pc:spChg>
        <pc:spChg chg="mod">
          <ac:chgData name="Ellie Woolston" userId="cc028eb771c292b2" providerId="LiveId" clId="{AAA1B890-0B58-4D59-97C1-DAD5DF2558B5}" dt="2023-05-19T12:40:32.288" v="639" actId="5793"/>
          <ac:spMkLst>
            <pc:docMk/>
            <pc:sldMk cId="653113178" sldId="259"/>
            <ac:spMk id="3" creationId="{BEEEBDB5-B1C5-BB6C-53FF-23A4B6CF5159}"/>
          </ac:spMkLst>
        </pc:spChg>
        <pc:picChg chg="add mod">
          <ac:chgData name="Ellie Woolston" userId="cc028eb771c292b2" providerId="LiveId" clId="{AAA1B890-0B58-4D59-97C1-DAD5DF2558B5}" dt="2023-05-21T08:53:25.487" v="733" actId="14100"/>
          <ac:picMkLst>
            <pc:docMk/>
            <pc:sldMk cId="653113178" sldId="259"/>
            <ac:picMk id="2050" creationId="{5973B977-C4BF-E03A-49B3-4E4E0FC3EE6F}"/>
          </ac:picMkLst>
        </pc:picChg>
      </pc:sldChg>
      <pc:sldChg chg="addSp modSp new mod setBg">
        <pc:chgData name="Ellie Woolston" userId="cc028eb771c292b2" providerId="LiveId" clId="{AAA1B890-0B58-4D59-97C1-DAD5DF2558B5}" dt="2023-05-21T08:43:04.707" v="720" actId="1076"/>
        <pc:sldMkLst>
          <pc:docMk/>
          <pc:sldMk cId="2463164042" sldId="260"/>
        </pc:sldMkLst>
        <pc:spChg chg="mod">
          <ac:chgData name="Ellie Woolston" userId="cc028eb771c292b2" providerId="LiveId" clId="{AAA1B890-0B58-4D59-97C1-DAD5DF2558B5}" dt="2023-05-17T11:54:09.072" v="258" actId="20577"/>
          <ac:spMkLst>
            <pc:docMk/>
            <pc:sldMk cId="2463164042" sldId="260"/>
            <ac:spMk id="2" creationId="{580CEA2F-D483-F4C4-D378-0CABD5D96FAE}"/>
          </ac:spMkLst>
        </pc:spChg>
        <pc:spChg chg="mod">
          <ac:chgData name="Ellie Woolston" userId="cc028eb771c292b2" providerId="LiveId" clId="{AAA1B890-0B58-4D59-97C1-DAD5DF2558B5}" dt="2023-05-21T08:21:21.549" v="645" actId="5793"/>
          <ac:spMkLst>
            <pc:docMk/>
            <pc:sldMk cId="2463164042" sldId="260"/>
            <ac:spMk id="3" creationId="{E52C4652-01B7-6236-884D-99C27873A585}"/>
          </ac:spMkLst>
        </pc:spChg>
        <pc:picChg chg="add mod">
          <ac:chgData name="Ellie Woolston" userId="cc028eb771c292b2" providerId="LiveId" clId="{AAA1B890-0B58-4D59-97C1-DAD5DF2558B5}" dt="2023-05-21T08:43:04.707" v="720" actId="1076"/>
          <ac:picMkLst>
            <pc:docMk/>
            <pc:sldMk cId="2463164042" sldId="260"/>
            <ac:picMk id="1026" creationId="{5DFFBDFA-172F-EE35-4FB8-6EF1668FFE9A}"/>
          </ac:picMkLst>
        </pc:picChg>
      </pc:sldChg>
      <pc:sldChg chg="modSp new mod setBg">
        <pc:chgData name="Ellie Woolston" userId="cc028eb771c292b2" providerId="LiveId" clId="{AAA1B890-0B58-4D59-97C1-DAD5DF2558B5}" dt="2023-05-22T10:51:14.105" v="748" actId="20577"/>
        <pc:sldMkLst>
          <pc:docMk/>
          <pc:sldMk cId="4079962878" sldId="261"/>
        </pc:sldMkLst>
        <pc:spChg chg="mod">
          <ac:chgData name="Ellie Woolston" userId="cc028eb771c292b2" providerId="LiveId" clId="{AAA1B890-0B58-4D59-97C1-DAD5DF2558B5}" dt="2023-05-17T11:55:18.136" v="466" actId="20577"/>
          <ac:spMkLst>
            <pc:docMk/>
            <pc:sldMk cId="4079962878" sldId="261"/>
            <ac:spMk id="2" creationId="{73089391-CF72-0AE9-06B7-F62E198102CD}"/>
          </ac:spMkLst>
        </pc:spChg>
        <pc:spChg chg="mod">
          <ac:chgData name="Ellie Woolston" userId="cc028eb771c292b2" providerId="LiveId" clId="{AAA1B890-0B58-4D59-97C1-DAD5DF2558B5}" dt="2023-05-22T10:51:14.105" v="748" actId="20577"/>
          <ac:spMkLst>
            <pc:docMk/>
            <pc:sldMk cId="4079962878" sldId="261"/>
            <ac:spMk id="3" creationId="{8643B234-2D96-FBF8-96DA-C8A5E111FB19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4A089-1721-A1CB-242F-0B4CCB872D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D7ED5C-DAAA-576A-BB00-A1F83C5811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D262FC-0664-ED48-B1A0-59F2DFC1F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86C024-005D-825E-1322-052BBC11A5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80E1F3-521A-D022-25F4-E2D3367F8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747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47C38-1820-ED73-1A75-27E5ADF6BB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7CE96-9300-E5D9-FF8C-4B1072E08D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0C754-C640-BC6C-8849-0DA9C63750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FD9EE-0B30-D81D-1BE3-B0C14DB0E1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8A277E-1129-D4D9-6836-0414B84A4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75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C15F82-5E86-0F41-8D3F-BD183406B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5DC779-9EF5-844E-5844-C7B07F535D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EB1DCA-9770-5E76-52EA-999FC2C98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66B2F3-304F-FB29-5B5B-DEF1B2203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D260C-614D-BE7C-A838-485B3842C6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0691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38994E-B00A-CF82-5DC4-C7A3E83FC1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F2DC73-BFF5-A7DF-2774-1B25907015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0245E6-2319-41F5-63A8-91488AACF0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D990E9-87B4-754B-189E-B16475F8C7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985845-424F-9CFC-C012-15CC7AED5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B319DB-94A7-094D-AFA0-6A0C8FAB91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3870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2BAC8-F935-FED1-5E91-41FAE604F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666D1E-E786-DD05-70D4-C21784F327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1BEAD3-ABCE-6D6D-4B10-67CD26AF0A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555C1D-5685-331E-3221-6C738F92DBF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7E936F9-40F5-488B-0BDF-B4E45AC4037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DABFC9C-0BD8-B3C8-B7EE-FBAE146FB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2E03410-47A1-21D6-4422-4C65CCDFAF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39C1381-33F7-F849-9D39-20FE26F54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62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4B036-6488-DBC8-8BC7-17C189B6D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E7358A-7355-2636-21D2-0B37815132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97E36B-0373-B75B-E1FF-6CB1D4B6B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FD97C1-8273-4A9E-5404-607794F1FF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844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6F315AC-2D3E-2830-1B75-B607FF015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16E713B-7487-F5B0-C743-A5F257A05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7452A4-379C-8C00-EBEF-CC6146234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3756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716B95-7728-2563-2F5E-8219CED03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ADC536-51DE-32EB-8584-070D49EF25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6465D66-2CC0-B8B3-C0E4-AB372D4FDD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6952F8-EF62-4EC2-1A64-19A03C03E6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82C546-10F9-A326-A64D-18AFBD4D2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798ED6-E027-5E95-68AF-EE33B4087B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922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43997-4E3A-AE5D-F060-A2486499B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4E29A62-CA71-2667-3AD3-E79343B31E6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73B8DE-6ABC-0EB8-EFB1-297EF147EB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DD456C-65C4-2873-9676-E667806915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1D824A-B0EA-9EB3-28C7-FCEF12F6E8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BDC9E4-2FBF-54F0-9660-A2E2D5A93B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307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110DA-9217-D04F-8F30-31C62794D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A607B8-2725-4E33-9527-A4C5B58C56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288B3-0358-12E9-04B6-2454CE3EAB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D8C993-AA75-11D8-A258-B90AD67B21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877824-0FCE-9F1A-2B68-1106ACC839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26540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4DC89E-82FA-4E69-458D-35ECB6272C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481B63-8F07-7C6C-07A1-AFBACD8D82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04583-2DDD-C279-395C-47342FF7C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11B0F4-D6A8-39EF-6A47-120D2863E0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CC3397-7611-F82A-4076-1DC8B56DA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8112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794F88-32FF-12A6-DC3B-906BA0372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F7B8E-871F-59C8-1CAE-17235FE1C1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AFA374-7CC5-F37B-CE1B-84CF6AA832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904443-919F-4EFD-B6D1-328DA14142BA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6D2C1C-9252-85AD-1933-51298652F3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0497D7-5C64-F227-0D18-BCDD88D146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810E7D-5733-4050-9472-98A8CCC218E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3600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4BD53-44F9-50FB-D3EF-08FB007B8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My Learning Journey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AAF9E-4E54-E389-8BFD-89CB57274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Came straight from A-Levels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Much different from school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Why I wanted to do a Foundation year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Have I changed during this year?</a:t>
            </a:r>
          </a:p>
          <a:p>
            <a:r>
              <a:rPr lang="en-US" dirty="0"/>
              <a:t>Are things different academically from school?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3993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5D5A5-79A5-7A06-5318-213C5146A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Aspects of the course(s) enjoyed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1C40C-0928-2F12-73D4-E587C3FAF2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Independent Investigation</a:t>
            </a:r>
            <a:r>
              <a:rPr lang="en-GB" dirty="0"/>
              <a:t> – Freedom to look at own interests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Talking to the Dead – connection with Classics, another interest</a:t>
            </a:r>
            <a:endParaRPr lang="en-US" dirty="0"/>
          </a:p>
        </p:txBody>
      </p:sp>
      <p:pic>
        <p:nvPicPr>
          <p:cNvPr id="4" name="Picture 3" descr="A picture containing outdoor, stone, concrete, cement&#10;&#10;Description automatically generated">
            <a:extLst>
              <a:ext uri="{FF2B5EF4-FFF2-40B4-BE49-F238E27FC236}">
                <a16:creationId xmlns:a16="http://schemas.microsoft.com/office/drawing/2014/main" id="{00919812-9159-118E-D06A-9AA98A41F7B0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921874" y="4625147"/>
            <a:ext cx="2378710" cy="171831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tombstone with writing on it&#10;&#10;Description automatically generated with low confidence">
            <a:extLst>
              <a:ext uri="{FF2B5EF4-FFF2-40B4-BE49-F238E27FC236}">
                <a16:creationId xmlns:a16="http://schemas.microsoft.com/office/drawing/2014/main" id="{8B08FFD9-11CB-5835-1229-C5587E97AD2D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178181" y="4607050"/>
            <a:ext cx="2496820" cy="1872615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 descr="A picture containing outdoor, stone, cement&#10;&#10;Description automatically generated">
            <a:extLst>
              <a:ext uri="{FF2B5EF4-FFF2-40B4-BE49-F238E27FC236}">
                <a16:creationId xmlns:a16="http://schemas.microsoft.com/office/drawing/2014/main" id="{DD750C1D-D7D1-A2AF-CF6F-6EA16AC53708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517990" y="4678805"/>
            <a:ext cx="2458720" cy="1729105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13CD079-69B9-276A-7C01-F893591FA060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7833034" y="4681346"/>
            <a:ext cx="2390140" cy="17926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857497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B639E-36F4-88CB-999A-74172A83A6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Most improvement or confidence gaining moment?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EEBDB5-B1C5-BB6C-53FF-23A4B6CF5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Experience from schoolwork/previous exams (A-Levels, GCSEs)</a:t>
            </a:r>
          </a:p>
          <a:p>
            <a:endParaRPr lang="en-US" dirty="0"/>
          </a:p>
          <a:p>
            <a:endParaRPr lang="en-US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Improvement in work (essays, concentration, interest)</a:t>
            </a:r>
            <a:endParaRPr lang="en-GB" dirty="0"/>
          </a:p>
        </p:txBody>
      </p:sp>
      <p:pic>
        <p:nvPicPr>
          <p:cNvPr id="2050" name="Picture 2" descr="192,500+ Educational Exam Stock Photos, Pictures &amp; Royalty-Free Images -  iStock">
            <a:extLst>
              <a:ext uri="{FF2B5EF4-FFF2-40B4-BE49-F238E27FC236}">
                <a16:creationId xmlns:a16="http://schemas.microsoft.com/office/drawing/2014/main" id="{5973B977-C4BF-E03A-49B3-4E4E0FC3EE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16895" y="4555223"/>
            <a:ext cx="3312917" cy="2208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3113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0CEA2F-D483-F4C4-D378-0CABD5D96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Impressions of university changed?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C4652-01B7-6236-884D-99C27873A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My impressions definitely changed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Campus a lot less busy than thought before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Foundation year useful to growth into first year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Starting next year with more knowledge</a:t>
            </a:r>
            <a:endParaRPr lang="en-GB" dirty="0"/>
          </a:p>
        </p:txBody>
      </p:sp>
      <p:pic>
        <p:nvPicPr>
          <p:cNvPr id="1026" name="Picture 2" descr="University Stock Photos, Images and Backgrounds for Free Download">
            <a:extLst>
              <a:ext uri="{FF2B5EF4-FFF2-40B4-BE49-F238E27FC236}">
                <a16:creationId xmlns:a16="http://schemas.microsoft.com/office/drawing/2014/main" id="{5DFFBDFA-172F-EE35-4FB8-6EF1668FFE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9028" y="2449585"/>
            <a:ext cx="3592825" cy="23908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31640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89391-CF72-0AE9-06B7-F62E19810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Next steps into next year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3B234-2D96-FBF8-96DA-C8A5E111FB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Going into subject I’ve enjoyed for years (Classical </a:t>
            </a:r>
            <a:r>
              <a:rPr lang="en-US" dirty="0" err="1"/>
              <a:t>Civilisation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Aspects of that (myths, history </a:t>
            </a:r>
            <a:r>
              <a:rPr lang="en-US" dirty="0" err="1"/>
              <a:t>etc</a:t>
            </a:r>
            <a:r>
              <a:rPr lang="en-US" dirty="0"/>
              <a:t>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Studied Classics for A-Levels, knowledge helpful for next year</a:t>
            </a:r>
          </a:p>
          <a:p>
            <a:endParaRPr lang="en-US" dirty="0"/>
          </a:p>
          <a:p>
            <a:r>
              <a:rPr lang="en-US" dirty="0"/>
              <a:t>Using aspects of this year going into next year/</a:t>
            </a:r>
            <a:r>
              <a:rPr lang="en-US"/>
              <a:t>things learned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99628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167</Words>
  <Application>Microsoft Office PowerPoint</Application>
  <PresentationFormat>Widescreen</PresentationFormat>
  <Paragraphs>37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My Learning Journey</vt:lpstr>
      <vt:lpstr>Aspects of the course(s) enjoyed</vt:lpstr>
      <vt:lpstr>Most improvement or confidence gaining moment?</vt:lpstr>
      <vt:lpstr>Impressions of university changed?</vt:lpstr>
      <vt:lpstr>Next steps into next year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Learning Journey</dc:title>
  <dc:creator>Ellie Woolston</dc:creator>
  <cp:lastModifiedBy>Ellie Woolston</cp:lastModifiedBy>
  <cp:revision>1</cp:revision>
  <dcterms:created xsi:type="dcterms:W3CDTF">2023-05-17T11:43:25Z</dcterms:created>
  <dcterms:modified xsi:type="dcterms:W3CDTF">2023-05-22T10:51:14Z</dcterms:modified>
</cp:coreProperties>
</file>