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51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0" y="17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45708A2-1AEB-43C8-B8C2-F3DF5D6EE593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B8D3BE16-E2A7-445A-8F83-6ED7DC5C82F6}">
      <dgm:prSet phldrT="[Text]"/>
      <dgm:spPr/>
      <dgm:t>
        <a:bodyPr/>
        <a:lstStyle/>
        <a:p>
          <a:pPr>
            <a:buNone/>
          </a:pPr>
          <a:r>
            <a:rPr lang="en-GB"/>
            <a:t>The Board</a:t>
          </a:r>
          <a:endParaRPr lang="en-GB" dirty="0"/>
        </a:p>
      </dgm:t>
    </dgm:pt>
    <dgm:pt modelId="{689BCFC6-0D4C-45F1-9158-CD3C4ECCAD5F}" type="parTrans" cxnId="{FD891DE0-82C9-424B-8CAB-02D5ADEF5985}">
      <dgm:prSet/>
      <dgm:spPr/>
      <dgm:t>
        <a:bodyPr/>
        <a:lstStyle/>
        <a:p>
          <a:endParaRPr lang="en-GB"/>
        </a:p>
      </dgm:t>
    </dgm:pt>
    <dgm:pt modelId="{F82CF8F2-5622-4C49-9004-B5BD286DF904}" type="sibTrans" cxnId="{FD891DE0-82C9-424B-8CAB-02D5ADEF5985}">
      <dgm:prSet/>
      <dgm:spPr/>
      <dgm:t>
        <a:bodyPr/>
        <a:lstStyle/>
        <a:p>
          <a:endParaRPr lang="en-GB"/>
        </a:p>
      </dgm:t>
    </dgm:pt>
    <dgm:pt modelId="{B6E12D64-59C7-4E6F-8F0C-CF16A4A7C961}">
      <dgm:prSet phldrT="[Text]"/>
      <dgm:spPr/>
      <dgm:t>
        <a:bodyPr/>
        <a:lstStyle/>
        <a:p>
          <a:pPr>
            <a:buNone/>
          </a:pPr>
          <a:r>
            <a:rPr lang="en-GB" b="0" i="0" dirty="0"/>
            <a:t>Chief information security officer (</a:t>
          </a:r>
          <a:r>
            <a:rPr lang="en-GB" dirty="0"/>
            <a:t>CISO)</a:t>
          </a:r>
        </a:p>
      </dgm:t>
    </dgm:pt>
    <dgm:pt modelId="{0E0CD0C6-8156-46FF-AC8D-E585E66E917F}" type="parTrans" cxnId="{F5BD970C-AF4E-43CF-B4EE-0C8188A989D8}">
      <dgm:prSet/>
      <dgm:spPr/>
      <dgm:t>
        <a:bodyPr/>
        <a:lstStyle/>
        <a:p>
          <a:endParaRPr lang="en-GB"/>
        </a:p>
      </dgm:t>
    </dgm:pt>
    <dgm:pt modelId="{F7287AA1-9522-46ED-9EF8-4C8CFF77169A}" type="sibTrans" cxnId="{F5BD970C-AF4E-43CF-B4EE-0C8188A989D8}">
      <dgm:prSet/>
      <dgm:spPr/>
      <dgm:t>
        <a:bodyPr/>
        <a:lstStyle/>
        <a:p>
          <a:endParaRPr lang="en-GB"/>
        </a:p>
      </dgm:t>
    </dgm:pt>
    <dgm:pt modelId="{36685347-7E95-46A3-88B5-25A743585773}">
      <dgm:prSet phldrT="[Text]"/>
      <dgm:spPr/>
      <dgm:t>
        <a:bodyPr/>
        <a:lstStyle/>
        <a:p>
          <a:pPr>
            <a:buNone/>
          </a:pPr>
          <a:r>
            <a:rPr lang="en-GB" dirty="0"/>
            <a:t>Cloud Security Architect</a:t>
          </a:r>
        </a:p>
      </dgm:t>
    </dgm:pt>
    <dgm:pt modelId="{A51F596D-5F1B-4B2A-859A-3C904F010DBD}" type="parTrans" cxnId="{7C762CC4-BDE2-4B53-8DA4-42CEFEE6ED43}">
      <dgm:prSet/>
      <dgm:spPr/>
      <dgm:t>
        <a:bodyPr/>
        <a:lstStyle/>
        <a:p>
          <a:endParaRPr lang="en-GB"/>
        </a:p>
      </dgm:t>
    </dgm:pt>
    <dgm:pt modelId="{172D8C45-2137-44A2-87D2-B0B005219BBC}" type="sibTrans" cxnId="{7C762CC4-BDE2-4B53-8DA4-42CEFEE6ED43}">
      <dgm:prSet/>
      <dgm:spPr/>
      <dgm:t>
        <a:bodyPr/>
        <a:lstStyle/>
        <a:p>
          <a:endParaRPr lang="en-GB"/>
        </a:p>
      </dgm:t>
    </dgm:pt>
    <dgm:pt modelId="{05B0EE83-F572-4AC8-B37A-FF807E99F094}">
      <dgm:prSet phldrT="[Text]"/>
      <dgm:spPr/>
      <dgm:t>
        <a:bodyPr/>
        <a:lstStyle/>
        <a:p>
          <a:pPr>
            <a:buNone/>
          </a:pPr>
          <a:r>
            <a:rPr lang="en-GB" dirty="0"/>
            <a:t>Cyber Security Steering Group (CSSG)</a:t>
          </a:r>
        </a:p>
      </dgm:t>
    </dgm:pt>
    <dgm:pt modelId="{0654B38E-2E4A-46CA-931E-383A1DA4F6A9}" type="parTrans" cxnId="{7DD77299-9AD2-4612-A42D-4F17393B4B93}">
      <dgm:prSet/>
      <dgm:spPr/>
      <dgm:t>
        <a:bodyPr/>
        <a:lstStyle/>
        <a:p>
          <a:endParaRPr lang="en-GB"/>
        </a:p>
      </dgm:t>
    </dgm:pt>
    <dgm:pt modelId="{CD6C6BEC-0FE4-46D0-9997-B8BA3F49E7C8}" type="sibTrans" cxnId="{7DD77299-9AD2-4612-A42D-4F17393B4B93}">
      <dgm:prSet/>
      <dgm:spPr/>
      <dgm:t>
        <a:bodyPr/>
        <a:lstStyle/>
        <a:p>
          <a:endParaRPr lang="en-GB"/>
        </a:p>
      </dgm:t>
    </dgm:pt>
    <dgm:pt modelId="{B2EB808E-732D-48F7-A3BE-7B73E67B265F}">
      <dgm:prSet phldrT="[Text]"/>
      <dgm:spPr/>
      <dgm:t>
        <a:bodyPr/>
        <a:lstStyle/>
        <a:p>
          <a:pPr>
            <a:buNone/>
          </a:pPr>
          <a:r>
            <a:rPr lang="en-GB" b="0" dirty="0"/>
            <a:t>DevSecOps Lead</a:t>
          </a:r>
        </a:p>
      </dgm:t>
    </dgm:pt>
    <dgm:pt modelId="{56F04CB8-E173-421A-81F4-78E7E80727AD}" type="parTrans" cxnId="{A8E492ED-F1DC-401B-B2C8-50F8487E080A}">
      <dgm:prSet/>
      <dgm:spPr/>
      <dgm:t>
        <a:bodyPr/>
        <a:lstStyle/>
        <a:p>
          <a:endParaRPr lang="en-GB"/>
        </a:p>
      </dgm:t>
    </dgm:pt>
    <dgm:pt modelId="{5A60B5FD-C01A-4630-BB73-E15CF1D8A854}" type="sibTrans" cxnId="{A8E492ED-F1DC-401B-B2C8-50F8487E080A}">
      <dgm:prSet/>
      <dgm:spPr/>
      <dgm:t>
        <a:bodyPr/>
        <a:lstStyle/>
        <a:p>
          <a:endParaRPr lang="en-GB"/>
        </a:p>
      </dgm:t>
    </dgm:pt>
    <dgm:pt modelId="{5F791880-D550-4255-A689-016B2791EDB5}">
      <dgm:prSet phldrT="[Text]"/>
      <dgm:spPr/>
      <dgm:t>
        <a:bodyPr/>
        <a:lstStyle/>
        <a:p>
          <a:pPr>
            <a:buNone/>
          </a:pPr>
          <a:r>
            <a:rPr lang="en-GB" b="0" dirty="0"/>
            <a:t>Security Operations Manager</a:t>
          </a:r>
        </a:p>
      </dgm:t>
    </dgm:pt>
    <dgm:pt modelId="{23589E19-06FC-467C-8224-40DB09D76B5F}" type="parTrans" cxnId="{15D4FE2A-9552-41BE-B077-F9364BB12CFD}">
      <dgm:prSet/>
      <dgm:spPr/>
      <dgm:t>
        <a:bodyPr/>
        <a:lstStyle/>
        <a:p>
          <a:endParaRPr lang="en-GB"/>
        </a:p>
      </dgm:t>
    </dgm:pt>
    <dgm:pt modelId="{C674D97D-E1ED-489A-A686-3D6209EF90F3}" type="sibTrans" cxnId="{15D4FE2A-9552-41BE-B077-F9364BB12CFD}">
      <dgm:prSet/>
      <dgm:spPr/>
      <dgm:t>
        <a:bodyPr/>
        <a:lstStyle/>
        <a:p>
          <a:endParaRPr lang="en-GB"/>
        </a:p>
      </dgm:t>
    </dgm:pt>
    <dgm:pt modelId="{0FBF17A4-9135-48CF-A2FD-04BAB2665689}">
      <dgm:prSet phldrT="[Text]"/>
      <dgm:spPr/>
      <dgm:t>
        <a:bodyPr/>
        <a:lstStyle/>
        <a:p>
          <a:pPr>
            <a:buNone/>
          </a:pPr>
          <a:r>
            <a:rPr lang="en-GB"/>
            <a:t>Security Awareness &amp; Risk Manager</a:t>
          </a:r>
          <a:endParaRPr lang="en-GB" dirty="0"/>
        </a:p>
      </dgm:t>
    </dgm:pt>
    <dgm:pt modelId="{01EBD3BA-D706-4E7B-9C5C-3C3694E03413}" type="parTrans" cxnId="{F95EFD30-5728-4583-A6CA-05B3111AFD04}">
      <dgm:prSet/>
      <dgm:spPr/>
      <dgm:t>
        <a:bodyPr/>
        <a:lstStyle/>
        <a:p>
          <a:endParaRPr lang="en-GB"/>
        </a:p>
      </dgm:t>
    </dgm:pt>
    <dgm:pt modelId="{1D81DD49-D2C8-45EF-BD3E-1D9152816D38}" type="sibTrans" cxnId="{F95EFD30-5728-4583-A6CA-05B3111AFD04}">
      <dgm:prSet/>
      <dgm:spPr/>
      <dgm:t>
        <a:bodyPr/>
        <a:lstStyle/>
        <a:p>
          <a:endParaRPr lang="en-GB"/>
        </a:p>
      </dgm:t>
    </dgm:pt>
    <dgm:pt modelId="{51EC426E-434B-4ABB-AA7C-F4D0B0E11F4D}">
      <dgm:prSet phldrT="[Text]"/>
      <dgm:spPr/>
      <dgm:t>
        <a:bodyPr/>
        <a:lstStyle/>
        <a:p>
          <a:pPr>
            <a:buNone/>
          </a:pPr>
          <a:r>
            <a:rPr lang="en-GB"/>
            <a:t>Security Compliance Manager</a:t>
          </a:r>
          <a:endParaRPr lang="en-GB" dirty="0"/>
        </a:p>
      </dgm:t>
    </dgm:pt>
    <dgm:pt modelId="{9742DECD-BBB8-4F7D-A6EC-C359B97065CB}" type="parTrans" cxnId="{E79B85AE-E1D4-4850-8981-8B47420AE43E}">
      <dgm:prSet/>
      <dgm:spPr/>
      <dgm:t>
        <a:bodyPr/>
        <a:lstStyle/>
        <a:p>
          <a:endParaRPr lang="en-GB"/>
        </a:p>
      </dgm:t>
    </dgm:pt>
    <dgm:pt modelId="{11B14214-686A-49C2-AA8F-4E6FAFD82CCB}" type="sibTrans" cxnId="{E79B85AE-E1D4-4850-8981-8B47420AE43E}">
      <dgm:prSet/>
      <dgm:spPr/>
      <dgm:t>
        <a:bodyPr/>
        <a:lstStyle/>
        <a:p>
          <a:endParaRPr lang="en-GB"/>
        </a:p>
      </dgm:t>
    </dgm:pt>
    <dgm:pt modelId="{1F6FA293-B3B6-4DF5-A09C-7CC1B1C54295}" type="pres">
      <dgm:prSet presAssocID="{045708A2-1AEB-43C8-B8C2-F3DF5D6EE59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394351A0-AE70-407C-9F5A-3841C3289B76}" type="pres">
      <dgm:prSet presAssocID="{B8D3BE16-E2A7-445A-8F83-6ED7DC5C82F6}" presName="hierRoot1" presStyleCnt="0"/>
      <dgm:spPr/>
    </dgm:pt>
    <dgm:pt modelId="{720C4EE6-FBF5-40E4-9077-57C50E41293D}" type="pres">
      <dgm:prSet presAssocID="{B8D3BE16-E2A7-445A-8F83-6ED7DC5C82F6}" presName="composite" presStyleCnt="0"/>
      <dgm:spPr/>
    </dgm:pt>
    <dgm:pt modelId="{86B23B37-4680-4555-9A18-216DECC0C1A5}" type="pres">
      <dgm:prSet presAssocID="{B8D3BE16-E2A7-445A-8F83-6ED7DC5C82F6}" presName="background" presStyleLbl="node0" presStyleIdx="0" presStyleCnt="1"/>
      <dgm:spPr/>
    </dgm:pt>
    <dgm:pt modelId="{03C11846-D876-4325-8C29-434F07FC2F2A}" type="pres">
      <dgm:prSet presAssocID="{B8D3BE16-E2A7-445A-8F83-6ED7DC5C82F6}" presName="text" presStyleLbl="fgAcc0" presStyleIdx="0" presStyleCnt="1">
        <dgm:presLayoutVars>
          <dgm:chPref val="3"/>
        </dgm:presLayoutVars>
      </dgm:prSet>
      <dgm:spPr/>
    </dgm:pt>
    <dgm:pt modelId="{62901E3E-AFFB-4BD0-A250-00B4E1405FBF}" type="pres">
      <dgm:prSet presAssocID="{B8D3BE16-E2A7-445A-8F83-6ED7DC5C82F6}" presName="hierChild2" presStyleCnt="0"/>
      <dgm:spPr/>
    </dgm:pt>
    <dgm:pt modelId="{6797DB84-9B3A-4E25-9343-3595096684CA}" type="pres">
      <dgm:prSet presAssocID="{0654B38E-2E4A-46CA-931E-383A1DA4F6A9}" presName="Name10" presStyleLbl="parChTrans1D2" presStyleIdx="0" presStyleCnt="1"/>
      <dgm:spPr/>
    </dgm:pt>
    <dgm:pt modelId="{B0111B91-EAF9-4BE5-9C49-DBEA3F1DA0F0}" type="pres">
      <dgm:prSet presAssocID="{05B0EE83-F572-4AC8-B37A-FF807E99F094}" presName="hierRoot2" presStyleCnt="0"/>
      <dgm:spPr/>
    </dgm:pt>
    <dgm:pt modelId="{A0AD06BE-CB83-4DCA-A4B2-E195C6C5CD68}" type="pres">
      <dgm:prSet presAssocID="{05B0EE83-F572-4AC8-B37A-FF807E99F094}" presName="composite2" presStyleCnt="0"/>
      <dgm:spPr/>
    </dgm:pt>
    <dgm:pt modelId="{5CC4295A-7D2C-42F8-8BC2-54B1B2E75769}" type="pres">
      <dgm:prSet presAssocID="{05B0EE83-F572-4AC8-B37A-FF807E99F094}" presName="background2" presStyleLbl="node2" presStyleIdx="0" presStyleCnt="1"/>
      <dgm:spPr/>
    </dgm:pt>
    <dgm:pt modelId="{BF75081E-8D4E-424C-80D3-B181D414E58B}" type="pres">
      <dgm:prSet presAssocID="{05B0EE83-F572-4AC8-B37A-FF807E99F094}" presName="text2" presStyleLbl="fgAcc2" presStyleIdx="0" presStyleCnt="1">
        <dgm:presLayoutVars>
          <dgm:chPref val="3"/>
        </dgm:presLayoutVars>
      </dgm:prSet>
      <dgm:spPr/>
    </dgm:pt>
    <dgm:pt modelId="{A82C5CFB-7EC0-4758-9728-9E124B277A9D}" type="pres">
      <dgm:prSet presAssocID="{05B0EE83-F572-4AC8-B37A-FF807E99F094}" presName="hierChild3" presStyleCnt="0"/>
      <dgm:spPr/>
    </dgm:pt>
    <dgm:pt modelId="{DB0F9A2E-28BA-491B-96FC-1CB9F3FB0114}" type="pres">
      <dgm:prSet presAssocID="{0E0CD0C6-8156-46FF-AC8D-E585E66E917F}" presName="Name17" presStyleLbl="parChTrans1D3" presStyleIdx="0" presStyleCnt="1"/>
      <dgm:spPr/>
    </dgm:pt>
    <dgm:pt modelId="{A4196E6A-1912-43F7-8C5F-22FAE40019D5}" type="pres">
      <dgm:prSet presAssocID="{B6E12D64-59C7-4E6F-8F0C-CF16A4A7C961}" presName="hierRoot3" presStyleCnt="0"/>
      <dgm:spPr/>
    </dgm:pt>
    <dgm:pt modelId="{766ECB21-1F6D-4418-B040-5FB6DF5B0EEC}" type="pres">
      <dgm:prSet presAssocID="{B6E12D64-59C7-4E6F-8F0C-CF16A4A7C961}" presName="composite3" presStyleCnt="0"/>
      <dgm:spPr/>
    </dgm:pt>
    <dgm:pt modelId="{EE108B2F-E3F1-47FE-AD60-E28B40CECFFD}" type="pres">
      <dgm:prSet presAssocID="{B6E12D64-59C7-4E6F-8F0C-CF16A4A7C961}" presName="background3" presStyleLbl="node3" presStyleIdx="0" presStyleCnt="1"/>
      <dgm:spPr/>
    </dgm:pt>
    <dgm:pt modelId="{3B284B1D-DEBE-42F0-B439-8399036C2965}" type="pres">
      <dgm:prSet presAssocID="{B6E12D64-59C7-4E6F-8F0C-CF16A4A7C961}" presName="text3" presStyleLbl="fgAcc3" presStyleIdx="0" presStyleCnt="1">
        <dgm:presLayoutVars>
          <dgm:chPref val="3"/>
        </dgm:presLayoutVars>
      </dgm:prSet>
      <dgm:spPr/>
    </dgm:pt>
    <dgm:pt modelId="{5AD1C582-D604-413D-8A08-D641432F6D43}" type="pres">
      <dgm:prSet presAssocID="{B6E12D64-59C7-4E6F-8F0C-CF16A4A7C961}" presName="hierChild4" presStyleCnt="0"/>
      <dgm:spPr/>
    </dgm:pt>
    <dgm:pt modelId="{C8A10E94-9CE6-4EEA-87A3-ECCE24AE2AFE}" type="pres">
      <dgm:prSet presAssocID="{A51F596D-5F1B-4B2A-859A-3C904F010DBD}" presName="Name23" presStyleLbl="parChTrans1D4" presStyleIdx="0" presStyleCnt="5"/>
      <dgm:spPr/>
    </dgm:pt>
    <dgm:pt modelId="{CE8D220A-A0B3-4C48-857A-C4236ED120A0}" type="pres">
      <dgm:prSet presAssocID="{36685347-7E95-46A3-88B5-25A743585773}" presName="hierRoot4" presStyleCnt="0"/>
      <dgm:spPr/>
    </dgm:pt>
    <dgm:pt modelId="{8056DC54-70B2-45C9-88B4-DC8605337637}" type="pres">
      <dgm:prSet presAssocID="{36685347-7E95-46A3-88B5-25A743585773}" presName="composite4" presStyleCnt="0"/>
      <dgm:spPr/>
    </dgm:pt>
    <dgm:pt modelId="{BB25AB9A-80C1-48B8-B093-3D10A913BAAF}" type="pres">
      <dgm:prSet presAssocID="{36685347-7E95-46A3-88B5-25A743585773}" presName="background4" presStyleLbl="node4" presStyleIdx="0" presStyleCnt="5"/>
      <dgm:spPr/>
    </dgm:pt>
    <dgm:pt modelId="{FAD2B556-0C20-47A5-AC3D-CDD2B78F4B31}" type="pres">
      <dgm:prSet presAssocID="{36685347-7E95-46A3-88B5-25A743585773}" presName="text4" presStyleLbl="fgAcc4" presStyleIdx="0" presStyleCnt="5">
        <dgm:presLayoutVars>
          <dgm:chPref val="3"/>
        </dgm:presLayoutVars>
      </dgm:prSet>
      <dgm:spPr/>
    </dgm:pt>
    <dgm:pt modelId="{1A62DC52-D122-4CD6-B262-549EA2E631C2}" type="pres">
      <dgm:prSet presAssocID="{36685347-7E95-46A3-88B5-25A743585773}" presName="hierChild5" presStyleCnt="0"/>
      <dgm:spPr/>
    </dgm:pt>
    <dgm:pt modelId="{086D92B6-38F6-4B31-AAA0-44D8D0C230B3}" type="pres">
      <dgm:prSet presAssocID="{56F04CB8-E173-421A-81F4-78E7E80727AD}" presName="Name23" presStyleLbl="parChTrans1D4" presStyleIdx="1" presStyleCnt="5"/>
      <dgm:spPr/>
    </dgm:pt>
    <dgm:pt modelId="{B63D9DC5-07B1-4407-A382-182400FD5F2C}" type="pres">
      <dgm:prSet presAssocID="{B2EB808E-732D-48F7-A3BE-7B73E67B265F}" presName="hierRoot4" presStyleCnt="0"/>
      <dgm:spPr/>
    </dgm:pt>
    <dgm:pt modelId="{4252C90D-FF1E-44B4-BBBC-708EF8BEB478}" type="pres">
      <dgm:prSet presAssocID="{B2EB808E-732D-48F7-A3BE-7B73E67B265F}" presName="composite4" presStyleCnt="0"/>
      <dgm:spPr/>
    </dgm:pt>
    <dgm:pt modelId="{C1393A5E-04F1-4B4F-A281-FE710387F5FD}" type="pres">
      <dgm:prSet presAssocID="{B2EB808E-732D-48F7-A3BE-7B73E67B265F}" presName="background4" presStyleLbl="node4" presStyleIdx="1" presStyleCnt="5"/>
      <dgm:spPr/>
    </dgm:pt>
    <dgm:pt modelId="{8C18ED1F-E7C3-46FD-9142-9FAA3B08EE87}" type="pres">
      <dgm:prSet presAssocID="{B2EB808E-732D-48F7-A3BE-7B73E67B265F}" presName="text4" presStyleLbl="fgAcc4" presStyleIdx="1" presStyleCnt="5">
        <dgm:presLayoutVars>
          <dgm:chPref val="3"/>
        </dgm:presLayoutVars>
      </dgm:prSet>
      <dgm:spPr/>
    </dgm:pt>
    <dgm:pt modelId="{04C08C74-C7B6-4756-B7FE-4DE8AF141FF2}" type="pres">
      <dgm:prSet presAssocID="{B2EB808E-732D-48F7-A3BE-7B73E67B265F}" presName="hierChild5" presStyleCnt="0"/>
      <dgm:spPr/>
    </dgm:pt>
    <dgm:pt modelId="{DA865A3C-E8C3-45C8-B272-B3E4D7053C20}" type="pres">
      <dgm:prSet presAssocID="{23589E19-06FC-467C-8224-40DB09D76B5F}" presName="Name23" presStyleLbl="parChTrans1D4" presStyleIdx="2" presStyleCnt="5"/>
      <dgm:spPr/>
    </dgm:pt>
    <dgm:pt modelId="{A57EAA1E-CC96-47E4-B4BB-94B849B10B59}" type="pres">
      <dgm:prSet presAssocID="{5F791880-D550-4255-A689-016B2791EDB5}" presName="hierRoot4" presStyleCnt="0"/>
      <dgm:spPr/>
    </dgm:pt>
    <dgm:pt modelId="{25F63DCC-3466-4BAD-A3BA-9EE1B2DB3AC4}" type="pres">
      <dgm:prSet presAssocID="{5F791880-D550-4255-A689-016B2791EDB5}" presName="composite4" presStyleCnt="0"/>
      <dgm:spPr/>
    </dgm:pt>
    <dgm:pt modelId="{82EA1042-7802-4964-811E-4F22509D06CE}" type="pres">
      <dgm:prSet presAssocID="{5F791880-D550-4255-A689-016B2791EDB5}" presName="background4" presStyleLbl="node4" presStyleIdx="2" presStyleCnt="5"/>
      <dgm:spPr/>
    </dgm:pt>
    <dgm:pt modelId="{35657B32-07FD-41E4-A88F-C67AC8AD8B06}" type="pres">
      <dgm:prSet presAssocID="{5F791880-D550-4255-A689-016B2791EDB5}" presName="text4" presStyleLbl="fgAcc4" presStyleIdx="2" presStyleCnt="5">
        <dgm:presLayoutVars>
          <dgm:chPref val="3"/>
        </dgm:presLayoutVars>
      </dgm:prSet>
      <dgm:spPr/>
    </dgm:pt>
    <dgm:pt modelId="{50D65630-3215-4D25-8711-94AE0B970DCC}" type="pres">
      <dgm:prSet presAssocID="{5F791880-D550-4255-A689-016B2791EDB5}" presName="hierChild5" presStyleCnt="0"/>
      <dgm:spPr/>
    </dgm:pt>
    <dgm:pt modelId="{1734BEAE-8C2C-4B8D-B42B-E303D99CFBD3}" type="pres">
      <dgm:prSet presAssocID="{9742DECD-BBB8-4F7D-A6EC-C359B97065CB}" presName="Name23" presStyleLbl="parChTrans1D4" presStyleIdx="3" presStyleCnt="5"/>
      <dgm:spPr/>
    </dgm:pt>
    <dgm:pt modelId="{F9CD7BBC-6122-41D9-930E-585DD1011846}" type="pres">
      <dgm:prSet presAssocID="{51EC426E-434B-4ABB-AA7C-F4D0B0E11F4D}" presName="hierRoot4" presStyleCnt="0"/>
      <dgm:spPr/>
    </dgm:pt>
    <dgm:pt modelId="{05D5BE10-53B1-420F-9864-BAC9BACF9B60}" type="pres">
      <dgm:prSet presAssocID="{51EC426E-434B-4ABB-AA7C-F4D0B0E11F4D}" presName="composite4" presStyleCnt="0"/>
      <dgm:spPr/>
    </dgm:pt>
    <dgm:pt modelId="{2B1E7F68-A6DD-4A72-99ED-B10113ACBC2C}" type="pres">
      <dgm:prSet presAssocID="{51EC426E-434B-4ABB-AA7C-F4D0B0E11F4D}" presName="background4" presStyleLbl="node4" presStyleIdx="3" presStyleCnt="5"/>
      <dgm:spPr/>
    </dgm:pt>
    <dgm:pt modelId="{2F0C9EC2-670F-4FF2-8570-7419B45D23E6}" type="pres">
      <dgm:prSet presAssocID="{51EC426E-434B-4ABB-AA7C-F4D0B0E11F4D}" presName="text4" presStyleLbl="fgAcc4" presStyleIdx="3" presStyleCnt="5">
        <dgm:presLayoutVars>
          <dgm:chPref val="3"/>
        </dgm:presLayoutVars>
      </dgm:prSet>
      <dgm:spPr/>
    </dgm:pt>
    <dgm:pt modelId="{3E3AE2B1-EB9E-4D24-A534-CD3EEF99D078}" type="pres">
      <dgm:prSet presAssocID="{51EC426E-434B-4ABB-AA7C-F4D0B0E11F4D}" presName="hierChild5" presStyleCnt="0"/>
      <dgm:spPr/>
    </dgm:pt>
    <dgm:pt modelId="{2D7C873D-9D69-461C-9442-53E47B160BD0}" type="pres">
      <dgm:prSet presAssocID="{01EBD3BA-D706-4E7B-9C5C-3C3694E03413}" presName="Name23" presStyleLbl="parChTrans1D4" presStyleIdx="4" presStyleCnt="5"/>
      <dgm:spPr/>
    </dgm:pt>
    <dgm:pt modelId="{3725C476-47B4-4655-BECA-E2BB7AEC8317}" type="pres">
      <dgm:prSet presAssocID="{0FBF17A4-9135-48CF-A2FD-04BAB2665689}" presName="hierRoot4" presStyleCnt="0"/>
      <dgm:spPr/>
    </dgm:pt>
    <dgm:pt modelId="{E180F2E4-034E-4938-8D09-EF6C12E19341}" type="pres">
      <dgm:prSet presAssocID="{0FBF17A4-9135-48CF-A2FD-04BAB2665689}" presName="composite4" presStyleCnt="0"/>
      <dgm:spPr/>
    </dgm:pt>
    <dgm:pt modelId="{8ED06812-DA00-436D-84C1-17A6FC3729D7}" type="pres">
      <dgm:prSet presAssocID="{0FBF17A4-9135-48CF-A2FD-04BAB2665689}" presName="background4" presStyleLbl="node4" presStyleIdx="4" presStyleCnt="5"/>
      <dgm:spPr/>
    </dgm:pt>
    <dgm:pt modelId="{303E240A-4A98-4213-ACF8-8AC37DED3695}" type="pres">
      <dgm:prSet presAssocID="{0FBF17A4-9135-48CF-A2FD-04BAB2665689}" presName="text4" presStyleLbl="fgAcc4" presStyleIdx="4" presStyleCnt="5">
        <dgm:presLayoutVars>
          <dgm:chPref val="3"/>
        </dgm:presLayoutVars>
      </dgm:prSet>
      <dgm:spPr/>
    </dgm:pt>
    <dgm:pt modelId="{67725821-82E3-4E51-A5E4-38CA1E7F2675}" type="pres">
      <dgm:prSet presAssocID="{0FBF17A4-9135-48CF-A2FD-04BAB2665689}" presName="hierChild5" presStyleCnt="0"/>
      <dgm:spPr/>
    </dgm:pt>
  </dgm:ptLst>
  <dgm:cxnLst>
    <dgm:cxn modelId="{F5BD970C-AF4E-43CF-B4EE-0C8188A989D8}" srcId="{05B0EE83-F572-4AC8-B37A-FF807E99F094}" destId="{B6E12D64-59C7-4E6F-8F0C-CF16A4A7C961}" srcOrd="0" destOrd="0" parTransId="{0E0CD0C6-8156-46FF-AC8D-E585E66E917F}" sibTransId="{F7287AA1-9522-46ED-9EF8-4C8CFF77169A}"/>
    <dgm:cxn modelId="{987CC80D-0318-4E43-9D94-DA6CC68B353D}" type="presOf" srcId="{B8D3BE16-E2A7-445A-8F83-6ED7DC5C82F6}" destId="{03C11846-D876-4325-8C29-434F07FC2F2A}" srcOrd="0" destOrd="0" presId="urn:microsoft.com/office/officeart/2005/8/layout/hierarchy1"/>
    <dgm:cxn modelId="{ED8C871E-341B-45C3-9D11-69FDC9A50B14}" type="presOf" srcId="{0FBF17A4-9135-48CF-A2FD-04BAB2665689}" destId="{303E240A-4A98-4213-ACF8-8AC37DED3695}" srcOrd="0" destOrd="0" presId="urn:microsoft.com/office/officeart/2005/8/layout/hierarchy1"/>
    <dgm:cxn modelId="{6E6CC627-B728-452C-AF6A-966232AAE9B3}" type="presOf" srcId="{B6E12D64-59C7-4E6F-8F0C-CF16A4A7C961}" destId="{3B284B1D-DEBE-42F0-B439-8399036C2965}" srcOrd="0" destOrd="0" presId="urn:microsoft.com/office/officeart/2005/8/layout/hierarchy1"/>
    <dgm:cxn modelId="{15D4FE2A-9552-41BE-B077-F9364BB12CFD}" srcId="{B6E12D64-59C7-4E6F-8F0C-CF16A4A7C961}" destId="{5F791880-D550-4255-A689-016B2791EDB5}" srcOrd="2" destOrd="0" parTransId="{23589E19-06FC-467C-8224-40DB09D76B5F}" sibTransId="{C674D97D-E1ED-489A-A686-3D6209EF90F3}"/>
    <dgm:cxn modelId="{50CE3F2C-CA03-4221-95EC-3E231224F9AC}" type="presOf" srcId="{A51F596D-5F1B-4B2A-859A-3C904F010DBD}" destId="{C8A10E94-9CE6-4EEA-87A3-ECCE24AE2AFE}" srcOrd="0" destOrd="0" presId="urn:microsoft.com/office/officeart/2005/8/layout/hierarchy1"/>
    <dgm:cxn modelId="{F95EFD30-5728-4583-A6CA-05B3111AFD04}" srcId="{B6E12D64-59C7-4E6F-8F0C-CF16A4A7C961}" destId="{0FBF17A4-9135-48CF-A2FD-04BAB2665689}" srcOrd="4" destOrd="0" parTransId="{01EBD3BA-D706-4E7B-9C5C-3C3694E03413}" sibTransId="{1D81DD49-D2C8-45EF-BD3E-1D9152816D38}"/>
    <dgm:cxn modelId="{830C9F65-4F2A-4102-8713-CAB42A4FC1A9}" type="presOf" srcId="{0E0CD0C6-8156-46FF-AC8D-E585E66E917F}" destId="{DB0F9A2E-28BA-491B-96FC-1CB9F3FB0114}" srcOrd="0" destOrd="0" presId="urn:microsoft.com/office/officeart/2005/8/layout/hierarchy1"/>
    <dgm:cxn modelId="{778AFA46-C884-42F5-BEE6-AF8445C32359}" type="presOf" srcId="{5F791880-D550-4255-A689-016B2791EDB5}" destId="{35657B32-07FD-41E4-A88F-C67AC8AD8B06}" srcOrd="0" destOrd="0" presId="urn:microsoft.com/office/officeart/2005/8/layout/hierarchy1"/>
    <dgm:cxn modelId="{F2CC3E52-9E36-498D-A4C8-E0CD77D2BDCB}" type="presOf" srcId="{045708A2-1AEB-43C8-B8C2-F3DF5D6EE593}" destId="{1F6FA293-B3B6-4DF5-A09C-7CC1B1C54295}" srcOrd="0" destOrd="0" presId="urn:microsoft.com/office/officeart/2005/8/layout/hierarchy1"/>
    <dgm:cxn modelId="{05CFAA54-AB29-4850-860B-412480013FD6}" type="presOf" srcId="{9742DECD-BBB8-4F7D-A6EC-C359B97065CB}" destId="{1734BEAE-8C2C-4B8D-B42B-E303D99CFBD3}" srcOrd="0" destOrd="0" presId="urn:microsoft.com/office/officeart/2005/8/layout/hierarchy1"/>
    <dgm:cxn modelId="{7DD77299-9AD2-4612-A42D-4F17393B4B93}" srcId="{B8D3BE16-E2A7-445A-8F83-6ED7DC5C82F6}" destId="{05B0EE83-F572-4AC8-B37A-FF807E99F094}" srcOrd="0" destOrd="0" parTransId="{0654B38E-2E4A-46CA-931E-383A1DA4F6A9}" sibTransId="{CD6C6BEC-0FE4-46D0-9997-B8BA3F49E7C8}"/>
    <dgm:cxn modelId="{FD5924A0-7251-4AC4-97D0-C52F9FEA50CD}" type="presOf" srcId="{36685347-7E95-46A3-88B5-25A743585773}" destId="{FAD2B556-0C20-47A5-AC3D-CDD2B78F4B31}" srcOrd="0" destOrd="0" presId="urn:microsoft.com/office/officeart/2005/8/layout/hierarchy1"/>
    <dgm:cxn modelId="{E79B85AE-E1D4-4850-8981-8B47420AE43E}" srcId="{B6E12D64-59C7-4E6F-8F0C-CF16A4A7C961}" destId="{51EC426E-434B-4ABB-AA7C-F4D0B0E11F4D}" srcOrd="3" destOrd="0" parTransId="{9742DECD-BBB8-4F7D-A6EC-C359B97065CB}" sibTransId="{11B14214-686A-49C2-AA8F-4E6FAFD82CCB}"/>
    <dgm:cxn modelId="{98B908B0-CCFB-4BF1-80C3-4B8D5B223CE5}" type="presOf" srcId="{51EC426E-434B-4ABB-AA7C-F4D0B0E11F4D}" destId="{2F0C9EC2-670F-4FF2-8570-7419B45D23E6}" srcOrd="0" destOrd="0" presId="urn:microsoft.com/office/officeart/2005/8/layout/hierarchy1"/>
    <dgm:cxn modelId="{96422AB3-5C2B-4F6B-8788-536141335C61}" type="presOf" srcId="{56F04CB8-E173-421A-81F4-78E7E80727AD}" destId="{086D92B6-38F6-4B31-AAA0-44D8D0C230B3}" srcOrd="0" destOrd="0" presId="urn:microsoft.com/office/officeart/2005/8/layout/hierarchy1"/>
    <dgm:cxn modelId="{7C762CC4-BDE2-4B53-8DA4-42CEFEE6ED43}" srcId="{B6E12D64-59C7-4E6F-8F0C-CF16A4A7C961}" destId="{36685347-7E95-46A3-88B5-25A743585773}" srcOrd="0" destOrd="0" parTransId="{A51F596D-5F1B-4B2A-859A-3C904F010DBD}" sibTransId="{172D8C45-2137-44A2-87D2-B0B005219BBC}"/>
    <dgm:cxn modelId="{EB3A6DCD-C0A1-4E53-9604-7A6BA9D39EC5}" type="presOf" srcId="{01EBD3BA-D706-4E7B-9C5C-3C3694E03413}" destId="{2D7C873D-9D69-461C-9442-53E47B160BD0}" srcOrd="0" destOrd="0" presId="urn:microsoft.com/office/officeart/2005/8/layout/hierarchy1"/>
    <dgm:cxn modelId="{6BD11DD5-2D8C-4231-AD9A-E0656AF10FBF}" type="presOf" srcId="{0654B38E-2E4A-46CA-931E-383A1DA4F6A9}" destId="{6797DB84-9B3A-4E25-9343-3595096684CA}" srcOrd="0" destOrd="0" presId="urn:microsoft.com/office/officeart/2005/8/layout/hierarchy1"/>
    <dgm:cxn modelId="{75BC3ED5-5DB7-40E9-B888-A067CF32B811}" type="presOf" srcId="{05B0EE83-F572-4AC8-B37A-FF807E99F094}" destId="{BF75081E-8D4E-424C-80D3-B181D414E58B}" srcOrd="0" destOrd="0" presId="urn:microsoft.com/office/officeart/2005/8/layout/hierarchy1"/>
    <dgm:cxn modelId="{65A246DB-C1E7-439F-98D1-1B2218967B8F}" type="presOf" srcId="{23589E19-06FC-467C-8224-40DB09D76B5F}" destId="{DA865A3C-E8C3-45C8-B272-B3E4D7053C20}" srcOrd="0" destOrd="0" presId="urn:microsoft.com/office/officeart/2005/8/layout/hierarchy1"/>
    <dgm:cxn modelId="{FD891DE0-82C9-424B-8CAB-02D5ADEF5985}" srcId="{045708A2-1AEB-43C8-B8C2-F3DF5D6EE593}" destId="{B8D3BE16-E2A7-445A-8F83-6ED7DC5C82F6}" srcOrd="0" destOrd="0" parTransId="{689BCFC6-0D4C-45F1-9158-CD3C4ECCAD5F}" sibTransId="{F82CF8F2-5622-4C49-9004-B5BD286DF904}"/>
    <dgm:cxn modelId="{9B9113E8-5088-4B56-BADA-E4D498592E00}" type="presOf" srcId="{B2EB808E-732D-48F7-A3BE-7B73E67B265F}" destId="{8C18ED1F-E7C3-46FD-9142-9FAA3B08EE87}" srcOrd="0" destOrd="0" presId="urn:microsoft.com/office/officeart/2005/8/layout/hierarchy1"/>
    <dgm:cxn modelId="{A8E492ED-F1DC-401B-B2C8-50F8487E080A}" srcId="{B6E12D64-59C7-4E6F-8F0C-CF16A4A7C961}" destId="{B2EB808E-732D-48F7-A3BE-7B73E67B265F}" srcOrd="1" destOrd="0" parTransId="{56F04CB8-E173-421A-81F4-78E7E80727AD}" sibTransId="{5A60B5FD-C01A-4630-BB73-E15CF1D8A854}"/>
    <dgm:cxn modelId="{5FF0E610-6085-43FE-86DB-54DC19A9281D}" type="presParOf" srcId="{1F6FA293-B3B6-4DF5-A09C-7CC1B1C54295}" destId="{394351A0-AE70-407C-9F5A-3841C3289B76}" srcOrd="0" destOrd="0" presId="urn:microsoft.com/office/officeart/2005/8/layout/hierarchy1"/>
    <dgm:cxn modelId="{72CE7C98-3D22-4CE7-8AE8-5F800BD14B92}" type="presParOf" srcId="{394351A0-AE70-407C-9F5A-3841C3289B76}" destId="{720C4EE6-FBF5-40E4-9077-57C50E41293D}" srcOrd="0" destOrd="0" presId="urn:microsoft.com/office/officeart/2005/8/layout/hierarchy1"/>
    <dgm:cxn modelId="{3920ED93-923D-4FEE-9E07-51D31BB94A81}" type="presParOf" srcId="{720C4EE6-FBF5-40E4-9077-57C50E41293D}" destId="{86B23B37-4680-4555-9A18-216DECC0C1A5}" srcOrd="0" destOrd="0" presId="urn:microsoft.com/office/officeart/2005/8/layout/hierarchy1"/>
    <dgm:cxn modelId="{AFC8EA2C-666D-4D64-889F-113E3FC43963}" type="presParOf" srcId="{720C4EE6-FBF5-40E4-9077-57C50E41293D}" destId="{03C11846-D876-4325-8C29-434F07FC2F2A}" srcOrd="1" destOrd="0" presId="urn:microsoft.com/office/officeart/2005/8/layout/hierarchy1"/>
    <dgm:cxn modelId="{F047D543-78A8-403C-889A-4F7D34040059}" type="presParOf" srcId="{394351A0-AE70-407C-9F5A-3841C3289B76}" destId="{62901E3E-AFFB-4BD0-A250-00B4E1405FBF}" srcOrd="1" destOrd="0" presId="urn:microsoft.com/office/officeart/2005/8/layout/hierarchy1"/>
    <dgm:cxn modelId="{8B4A3F15-13A6-4C21-A470-4253B622D3B3}" type="presParOf" srcId="{62901E3E-AFFB-4BD0-A250-00B4E1405FBF}" destId="{6797DB84-9B3A-4E25-9343-3595096684CA}" srcOrd="0" destOrd="0" presId="urn:microsoft.com/office/officeart/2005/8/layout/hierarchy1"/>
    <dgm:cxn modelId="{1B12D0D0-01DC-4E1A-A290-24CEC66D8710}" type="presParOf" srcId="{62901E3E-AFFB-4BD0-A250-00B4E1405FBF}" destId="{B0111B91-EAF9-4BE5-9C49-DBEA3F1DA0F0}" srcOrd="1" destOrd="0" presId="urn:microsoft.com/office/officeart/2005/8/layout/hierarchy1"/>
    <dgm:cxn modelId="{54E4930B-6635-4249-B52B-17B4F2B77958}" type="presParOf" srcId="{B0111B91-EAF9-4BE5-9C49-DBEA3F1DA0F0}" destId="{A0AD06BE-CB83-4DCA-A4B2-E195C6C5CD68}" srcOrd="0" destOrd="0" presId="urn:microsoft.com/office/officeart/2005/8/layout/hierarchy1"/>
    <dgm:cxn modelId="{C608C818-89B1-4A41-B7E7-373A32BCA0D8}" type="presParOf" srcId="{A0AD06BE-CB83-4DCA-A4B2-E195C6C5CD68}" destId="{5CC4295A-7D2C-42F8-8BC2-54B1B2E75769}" srcOrd="0" destOrd="0" presId="urn:microsoft.com/office/officeart/2005/8/layout/hierarchy1"/>
    <dgm:cxn modelId="{A18434C7-DD4D-427B-825C-46C8CDA66B4A}" type="presParOf" srcId="{A0AD06BE-CB83-4DCA-A4B2-E195C6C5CD68}" destId="{BF75081E-8D4E-424C-80D3-B181D414E58B}" srcOrd="1" destOrd="0" presId="urn:microsoft.com/office/officeart/2005/8/layout/hierarchy1"/>
    <dgm:cxn modelId="{5D254705-CA94-4CE0-AE06-040E7CDCA29B}" type="presParOf" srcId="{B0111B91-EAF9-4BE5-9C49-DBEA3F1DA0F0}" destId="{A82C5CFB-7EC0-4758-9728-9E124B277A9D}" srcOrd="1" destOrd="0" presId="urn:microsoft.com/office/officeart/2005/8/layout/hierarchy1"/>
    <dgm:cxn modelId="{6C3ED638-E990-4CCF-BE0F-60C9E1FFA992}" type="presParOf" srcId="{A82C5CFB-7EC0-4758-9728-9E124B277A9D}" destId="{DB0F9A2E-28BA-491B-96FC-1CB9F3FB0114}" srcOrd="0" destOrd="0" presId="urn:microsoft.com/office/officeart/2005/8/layout/hierarchy1"/>
    <dgm:cxn modelId="{38E23435-17CA-4099-BCB7-78AEF4267A7C}" type="presParOf" srcId="{A82C5CFB-7EC0-4758-9728-9E124B277A9D}" destId="{A4196E6A-1912-43F7-8C5F-22FAE40019D5}" srcOrd="1" destOrd="0" presId="urn:microsoft.com/office/officeart/2005/8/layout/hierarchy1"/>
    <dgm:cxn modelId="{E001C2DD-2213-4F24-8086-E444C6FAE77C}" type="presParOf" srcId="{A4196E6A-1912-43F7-8C5F-22FAE40019D5}" destId="{766ECB21-1F6D-4418-B040-5FB6DF5B0EEC}" srcOrd="0" destOrd="0" presId="urn:microsoft.com/office/officeart/2005/8/layout/hierarchy1"/>
    <dgm:cxn modelId="{0B33EFF3-9A68-4C25-86DF-B81FECD85DA6}" type="presParOf" srcId="{766ECB21-1F6D-4418-B040-5FB6DF5B0EEC}" destId="{EE108B2F-E3F1-47FE-AD60-E28B40CECFFD}" srcOrd="0" destOrd="0" presId="urn:microsoft.com/office/officeart/2005/8/layout/hierarchy1"/>
    <dgm:cxn modelId="{88B0B502-B6DF-49CC-81E5-CDBB2E88F06A}" type="presParOf" srcId="{766ECB21-1F6D-4418-B040-5FB6DF5B0EEC}" destId="{3B284B1D-DEBE-42F0-B439-8399036C2965}" srcOrd="1" destOrd="0" presId="urn:microsoft.com/office/officeart/2005/8/layout/hierarchy1"/>
    <dgm:cxn modelId="{8D697766-672A-43D4-9AED-388CB11027AD}" type="presParOf" srcId="{A4196E6A-1912-43F7-8C5F-22FAE40019D5}" destId="{5AD1C582-D604-413D-8A08-D641432F6D43}" srcOrd="1" destOrd="0" presId="urn:microsoft.com/office/officeart/2005/8/layout/hierarchy1"/>
    <dgm:cxn modelId="{D059057F-F377-4623-BEA1-DF979F78B35C}" type="presParOf" srcId="{5AD1C582-D604-413D-8A08-D641432F6D43}" destId="{C8A10E94-9CE6-4EEA-87A3-ECCE24AE2AFE}" srcOrd="0" destOrd="0" presId="urn:microsoft.com/office/officeart/2005/8/layout/hierarchy1"/>
    <dgm:cxn modelId="{CCAC98FE-02F8-4271-BD78-C5DF1B5DA967}" type="presParOf" srcId="{5AD1C582-D604-413D-8A08-D641432F6D43}" destId="{CE8D220A-A0B3-4C48-857A-C4236ED120A0}" srcOrd="1" destOrd="0" presId="urn:microsoft.com/office/officeart/2005/8/layout/hierarchy1"/>
    <dgm:cxn modelId="{812CFD3F-3FF4-47B1-8A07-D328AAE8EA5A}" type="presParOf" srcId="{CE8D220A-A0B3-4C48-857A-C4236ED120A0}" destId="{8056DC54-70B2-45C9-88B4-DC8605337637}" srcOrd="0" destOrd="0" presId="urn:microsoft.com/office/officeart/2005/8/layout/hierarchy1"/>
    <dgm:cxn modelId="{7D12F052-8C62-4E69-B088-13645BF8D1FA}" type="presParOf" srcId="{8056DC54-70B2-45C9-88B4-DC8605337637}" destId="{BB25AB9A-80C1-48B8-B093-3D10A913BAAF}" srcOrd="0" destOrd="0" presId="urn:microsoft.com/office/officeart/2005/8/layout/hierarchy1"/>
    <dgm:cxn modelId="{5670691B-5973-4DFE-8A40-6B402C21DAB6}" type="presParOf" srcId="{8056DC54-70B2-45C9-88B4-DC8605337637}" destId="{FAD2B556-0C20-47A5-AC3D-CDD2B78F4B31}" srcOrd="1" destOrd="0" presId="urn:microsoft.com/office/officeart/2005/8/layout/hierarchy1"/>
    <dgm:cxn modelId="{0F364EED-71B5-4578-80FB-1401F80595E5}" type="presParOf" srcId="{CE8D220A-A0B3-4C48-857A-C4236ED120A0}" destId="{1A62DC52-D122-4CD6-B262-549EA2E631C2}" srcOrd="1" destOrd="0" presId="urn:microsoft.com/office/officeart/2005/8/layout/hierarchy1"/>
    <dgm:cxn modelId="{A4F9D75A-EB4C-4966-B4DA-FA41FB2FE536}" type="presParOf" srcId="{5AD1C582-D604-413D-8A08-D641432F6D43}" destId="{086D92B6-38F6-4B31-AAA0-44D8D0C230B3}" srcOrd="2" destOrd="0" presId="urn:microsoft.com/office/officeart/2005/8/layout/hierarchy1"/>
    <dgm:cxn modelId="{A2BC698A-F791-4E6C-BED1-2129EA461A63}" type="presParOf" srcId="{5AD1C582-D604-413D-8A08-D641432F6D43}" destId="{B63D9DC5-07B1-4407-A382-182400FD5F2C}" srcOrd="3" destOrd="0" presId="urn:microsoft.com/office/officeart/2005/8/layout/hierarchy1"/>
    <dgm:cxn modelId="{FABF49A1-4DD3-4B48-AF02-2C407F73E455}" type="presParOf" srcId="{B63D9DC5-07B1-4407-A382-182400FD5F2C}" destId="{4252C90D-FF1E-44B4-BBBC-708EF8BEB478}" srcOrd="0" destOrd="0" presId="urn:microsoft.com/office/officeart/2005/8/layout/hierarchy1"/>
    <dgm:cxn modelId="{5D4E7A42-0F4D-44C1-9B7F-6CD5182C4C04}" type="presParOf" srcId="{4252C90D-FF1E-44B4-BBBC-708EF8BEB478}" destId="{C1393A5E-04F1-4B4F-A281-FE710387F5FD}" srcOrd="0" destOrd="0" presId="urn:microsoft.com/office/officeart/2005/8/layout/hierarchy1"/>
    <dgm:cxn modelId="{C65D86A6-47EC-42CE-902C-A3A01D054C8D}" type="presParOf" srcId="{4252C90D-FF1E-44B4-BBBC-708EF8BEB478}" destId="{8C18ED1F-E7C3-46FD-9142-9FAA3B08EE87}" srcOrd="1" destOrd="0" presId="urn:microsoft.com/office/officeart/2005/8/layout/hierarchy1"/>
    <dgm:cxn modelId="{2B941F85-A09D-4A21-B591-44A0BCB9C3E6}" type="presParOf" srcId="{B63D9DC5-07B1-4407-A382-182400FD5F2C}" destId="{04C08C74-C7B6-4756-B7FE-4DE8AF141FF2}" srcOrd="1" destOrd="0" presId="urn:microsoft.com/office/officeart/2005/8/layout/hierarchy1"/>
    <dgm:cxn modelId="{7D211788-A499-482A-88B4-1447346877F6}" type="presParOf" srcId="{5AD1C582-D604-413D-8A08-D641432F6D43}" destId="{DA865A3C-E8C3-45C8-B272-B3E4D7053C20}" srcOrd="4" destOrd="0" presId="urn:microsoft.com/office/officeart/2005/8/layout/hierarchy1"/>
    <dgm:cxn modelId="{90059FA8-84C5-4A15-8962-321BBC79B0FA}" type="presParOf" srcId="{5AD1C582-D604-413D-8A08-D641432F6D43}" destId="{A57EAA1E-CC96-47E4-B4BB-94B849B10B59}" srcOrd="5" destOrd="0" presId="urn:microsoft.com/office/officeart/2005/8/layout/hierarchy1"/>
    <dgm:cxn modelId="{096C1854-292B-427F-BEF0-99425D041B5D}" type="presParOf" srcId="{A57EAA1E-CC96-47E4-B4BB-94B849B10B59}" destId="{25F63DCC-3466-4BAD-A3BA-9EE1B2DB3AC4}" srcOrd="0" destOrd="0" presId="urn:microsoft.com/office/officeart/2005/8/layout/hierarchy1"/>
    <dgm:cxn modelId="{79CBDCD0-F735-4C26-8374-8A3ABE7974BC}" type="presParOf" srcId="{25F63DCC-3466-4BAD-A3BA-9EE1B2DB3AC4}" destId="{82EA1042-7802-4964-811E-4F22509D06CE}" srcOrd="0" destOrd="0" presId="urn:microsoft.com/office/officeart/2005/8/layout/hierarchy1"/>
    <dgm:cxn modelId="{E421E847-D084-4A32-95CD-60F279F8BD5D}" type="presParOf" srcId="{25F63DCC-3466-4BAD-A3BA-9EE1B2DB3AC4}" destId="{35657B32-07FD-41E4-A88F-C67AC8AD8B06}" srcOrd="1" destOrd="0" presId="urn:microsoft.com/office/officeart/2005/8/layout/hierarchy1"/>
    <dgm:cxn modelId="{29D69F66-1282-4801-8DE7-D4F64103565D}" type="presParOf" srcId="{A57EAA1E-CC96-47E4-B4BB-94B849B10B59}" destId="{50D65630-3215-4D25-8711-94AE0B970DCC}" srcOrd="1" destOrd="0" presId="urn:microsoft.com/office/officeart/2005/8/layout/hierarchy1"/>
    <dgm:cxn modelId="{4F954135-6B51-4D56-80CF-E472A5A5284F}" type="presParOf" srcId="{5AD1C582-D604-413D-8A08-D641432F6D43}" destId="{1734BEAE-8C2C-4B8D-B42B-E303D99CFBD3}" srcOrd="6" destOrd="0" presId="urn:microsoft.com/office/officeart/2005/8/layout/hierarchy1"/>
    <dgm:cxn modelId="{DF39B626-3D23-430B-851E-534B0EFE5FBD}" type="presParOf" srcId="{5AD1C582-D604-413D-8A08-D641432F6D43}" destId="{F9CD7BBC-6122-41D9-930E-585DD1011846}" srcOrd="7" destOrd="0" presId="urn:microsoft.com/office/officeart/2005/8/layout/hierarchy1"/>
    <dgm:cxn modelId="{1150BFA9-8409-48A3-8D3D-6608D3C28ECD}" type="presParOf" srcId="{F9CD7BBC-6122-41D9-930E-585DD1011846}" destId="{05D5BE10-53B1-420F-9864-BAC9BACF9B60}" srcOrd="0" destOrd="0" presId="urn:microsoft.com/office/officeart/2005/8/layout/hierarchy1"/>
    <dgm:cxn modelId="{DB00DE2C-1CD0-45C9-8B6A-8D612A9957F4}" type="presParOf" srcId="{05D5BE10-53B1-420F-9864-BAC9BACF9B60}" destId="{2B1E7F68-A6DD-4A72-99ED-B10113ACBC2C}" srcOrd="0" destOrd="0" presId="urn:microsoft.com/office/officeart/2005/8/layout/hierarchy1"/>
    <dgm:cxn modelId="{E7FA626E-43E4-476E-A98D-BF5A1A839BFA}" type="presParOf" srcId="{05D5BE10-53B1-420F-9864-BAC9BACF9B60}" destId="{2F0C9EC2-670F-4FF2-8570-7419B45D23E6}" srcOrd="1" destOrd="0" presId="urn:microsoft.com/office/officeart/2005/8/layout/hierarchy1"/>
    <dgm:cxn modelId="{5D607F86-0A65-472B-971A-F7A70DADB6BC}" type="presParOf" srcId="{F9CD7BBC-6122-41D9-930E-585DD1011846}" destId="{3E3AE2B1-EB9E-4D24-A534-CD3EEF99D078}" srcOrd="1" destOrd="0" presId="urn:microsoft.com/office/officeart/2005/8/layout/hierarchy1"/>
    <dgm:cxn modelId="{DBD88C61-7B2A-4C78-97DE-3B54D9FE0742}" type="presParOf" srcId="{5AD1C582-D604-413D-8A08-D641432F6D43}" destId="{2D7C873D-9D69-461C-9442-53E47B160BD0}" srcOrd="8" destOrd="0" presId="urn:microsoft.com/office/officeart/2005/8/layout/hierarchy1"/>
    <dgm:cxn modelId="{9C4AEDA5-D292-41CD-93D1-4509A1758E3E}" type="presParOf" srcId="{5AD1C582-D604-413D-8A08-D641432F6D43}" destId="{3725C476-47B4-4655-BECA-E2BB7AEC8317}" srcOrd="9" destOrd="0" presId="urn:microsoft.com/office/officeart/2005/8/layout/hierarchy1"/>
    <dgm:cxn modelId="{E1CA8F75-1765-4248-B11A-12EF4BAAB4BE}" type="presParOf" srcId="{3725C476-47B4-4655-BECA-E2BB7AEC8317}" destId="{E180F2E4-034E-4938-8D09-EF6C12E19341}" srcOrd="0" destOrd="0" presId="urn:microsoft.com/office/officeart/2005/8/layout/hierarchy1"/>
    <dgm:cxn modelId="{8773C2A3-96A2-45B8-B3B3-B1F98B49DAC9}" type="presParOf" srcId="{E180F2E4-034E-4938-8D09-EF6C12E19341}" destId="{8ED06812-DA00-436D-84C1-17A6FC3729D7}" srcOrd="0" destOrd="0" presId="urn:microsoft.com/office/officeart/2005/8/layout/hierarchy1"/>
    <dgm:cxn modelId="{BD256EF0-2C64-4A6C-AAC5-728D782A1563}" type="presParOf" srcId="{E180F2E4-034E-4938-8D09-EF6C12E19341}" destId="{303E240A-4A98-4213-ACF8-8AC37DED3695}" srcOrd="1" destOrd="0" presId="urn:microsoft.com/office/officeart/2005/8/layout/hierarchy1"/>
    <dgm:cxn modelId="{57F37372-4D6A-42D0-8246-6AAD077C1002}" type="presParOf" srcId="{3725C476-47B4-4655-BECA-E2BB7AEC8317}" destId="{67725821-82E3-4E51-A5E4-38CA1E7F2675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7C873D-9D69-461C-9442-53E47B160BD0}">
      <dsp:nvSpPr>
        <dsp:cNvPr id="0" name=""/>
        <dsp:cNvSpPr/>
      </dsp:nvSpPr>
      <dsp:spPr>
        <a:xfrm>
          <a:off x="3988792" y="3694367"/>
          <a:ext cx="3309143" cy="39371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8303"/>
              </a:lnTo>
              <a:lnTo>
                <a:pt x="3309143" y="268303"/>
              </a:lnTo>
              <a:lnTo>
                <a:pt x="3309143" y="393712"/>
              </a:lnTo>
            </a:path>
          </a:pathLst>
        </a:custGeom>
        <a:noFill/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734BEAE-8C2C-4B8D-B42B-E303D99CFBD3}">
      <dsp:nvSpPr>
        <dsp:cNvPr id="0" name=""/>
        <dsp:cNvSpPr/>
      </dsp:nvSpPr>
      <dsp:spPr>
        <a:xfrm>
          <a:off x="3988792" y="3694367"/>
          <a:ext cx="1654571" cy="39371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8303"/>
              </a:lnTo>
              <a:lnTo>
                <a:pt x="1654571" y="268303"/>
              </a:lnTo>
              <a:lnTo>
                <a:pt x="1654571" y="393712"/>
              </a:lnTo>
            </a:path>
          </a:pathLst>
        </a:custGeom>
        <a:noFill/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A865A3C-E8C3-45C8-B272-B3E4D7053C20}">
      <dsp:nvSpPr>
        <dsp:cNvPr id="0" name=""/>
        <dsp:cNvSpPr/>
      </dsp:nvSpPr>
      <dsp:spPr>
        <a:xfrm>
          <a:off x="3943072" y="3694367"/>
          <a:ext cx="91440" cy="39371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93712"/>
              </a:lnTo>
            </a:path>
          </a:pathLst>
        </a:custGeom>
        <a:noFill/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86D92B6-38F6-4B31-AAA0-44D8D0C230B3}">
      <dsp:nvSpPr>
        <dsp:cNvPr id="0" name=""/>
        <dsp:cNvSpPr/>
      </dsp:nvSpPr>
      <dsp:spPr>
        <a:xfrm>
          <a:off x="2334220" y="3694367"/>
          <a:ext cx="1654571" cy="393712"/>
        </a:xfrm>
        <a:custGeom>
          <a:avLst/>
          <a:gdLst/>
          <a:ahLst/>
          <a:cxnLst/>
          <a:rect l="0" t="0" r="0" b="0"/>
          <a:pathLst>
            <a:path>
              <a:moveTo>
                <a:pt x="1654571" y="0"/>
              </a:moveTo>
              <a:lnTo>
                <a:pt x="1654571" y="268303"/>
              </a:lnTo>
              <a:lnTo>
                <a:pt x="0" y="268303"/>
              </a:lnTo>
              <a:lnTo>
                <a:pt x="0" y="393712"/>
              </a:lnTo>
            </a:path>
          </a:pathLst>
        </a:custGeom>
        <a:noFill/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8A10E94-9CE6-4EEA-87A3-ECCE24AE2AFE}">
      <dsp:nvSpPr>
        <dsp:cNvPr id="0" name=""/>
        <dsp:cNvSpPr/>
      </dsp:nvSpPr>
      <dsp:spPr>
        <a:xfrm>
          <a:off x="679648" y="3694367"/>
          <a:ext cx="3309143" cy="393712"/>
        </a:xfrm>
        <a:custGeom>
          <a:avLst/>
          <a:gdLst/>
          <a:ahLst/>
          <a:cxnLst/>
          <a:rect l="0" t="0" r="0" b="0"/>
          <a:pathLst>
            <a:path>
              <a:moveTo>
                <a:pt x="3309143" y="0"/>
              </a:moveTo>
              <a:lnTo>
                <a:pt x="3309143" y="268303"/>
              </a:lnTo>
              <a:lnTo>
                <a:pt x="0" y="268303"/>
              </a:lnTo>
              <a:lnTo>
                <a:pt x="0" y="393712"/>
              </a:lnTo>
            </a:path>
          </a:pathLst>
        </a:custGeom>
        <a:noFill/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B0F9A2E-28BA-491B-96FC-1CB9F3FB0114}">
      <dsp:nvSpPr>
        <dsp:cNvPr id="0" name=""/>
        <dsp:cNvSpPr/>
      </dsp:nvSpPr>
      <dsp:spPr>
        <a:xfrm>
          <a:off x="3943072" y="2441029"/>
          <a:ext cx="91440" cy="39371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93712"/>
              </a:lnTo>
            </a:path>
          </a:pathLst>
        </a:custGeom>
        <a:noFill/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797DB84-9B3A-4E25-9343-3595096684CA}">
      <dsp:nvSpPr>
        <dsp:cNvPr id="0" name=""/>
        <dsp:cNvSpPr/>
      </dsp:nvSpPr>
      <dsp:spPr>
        <a:xfrm>
          <a:off x="3943072" y="1187691"/>
          <a:ext cx="91440" cy="39371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93712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6B23B37-4680-4555-9A18-216DECC0C1A5}">
      <dsp:nvSpPr>
        <dsp:cNvPr id="0" name=""/>
        <dsp:cNvSpPr/>
      </dsp:nvSpPr>
      <dsp:spPr>
        <a:xfrm>
          <a:off x="3311921" y="328066"/>
          <a:ext cx="1353740" cy="8596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C11846-D876-4325-8C29-434F07FC2F2A}">
      <dsp:nvSpPr>
        <dsp:cNvPr id="0" name=""/>
        <dsp:cNvSpPr/>
      </dsp:nvSpPr>
      <dsp:spPr>
        <a:xfrm>
          <a:off x="3462337" y="470960"/>
          <a:ext cx="1353740" cy="8596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The Board</a:t>
          </a:r>
          <a:endParaRPr lang="en-GB" sz="1200" kern="1200" dirty="0"/>
        </a:p>
      </dsp:txBody>
      <dsp:txXfrm>
        <a:off x="3487515" y="496138"/>
        <a:ext cx="1303384" cy="809269"/>
      </dsp:txXfrm>
    </dsp:sp>
    <dsp:sp modelId="{5CC4295A-7D2C-42F8-8BC2-54B1B2E75769}">
      <dsp:nvSpPr>
        <dsp:cNvPr id="0" name=""/>
        <dsp:cNvSpPr/>
      </dsp:nvSpPr>
      <dsp:spPr>
        <a:xfrm>
          <a:off x="3311921" y="1581404"/>
          <a:ext cx="1353740" cy="8596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75081E-8D4E-424C-80D3-B181D414E58B}">
      <dsp:nvSpPr>
        <dsp:cNvPr id="0" name=""/>
        <dsp:cNvSpPr/>
      </dsp:nvSpPr>
      <dsp:spPr>
        <a:xfrm>
          <a:off x="3462337" y="1724299"/>
          <a:ext cx="1353740" cy="8596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Cyber Security Steering Group (CSSG)</a:t>
          </a:r>
        </a:p>
      </dsp:txBody>
      <dsp:txXfrm>
        <a:off x="3487515" y="1749477"/>
        <a:ext cx="1303384" cy="809269"/>
      </dsp:txXfrm>
    </dsp:sp>
    <dsp:sp modelId="{EE108B2F-E3F1-47FE-AD60-E28B40CECFFD}">
      <dsp:nvSpPr>
        <dsp:cNvPr id="0" name=""/>
        <dsp:cNvSpPr/>
      </dsp:nvSpPr>
      <dsp:spPr>
        <a:xfrm>
          <a:off x="3311921" y="2834742"/>
          <a:ext cx="1353740" cy="8596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284B1D-DEBE-42F0-B439-8399036C2965}">
      <dsp:nvSpPr>
        <dsp:cNvPr id="0" name=""/>
        <dsp:cNvSpPr/>
      </dsp:nvSpPr>
      <dsp:spPr>
        <a:xfrm>
          <a:off x="3462337" y="2977637"/>
          <a:ext cx="1353740" cy="8596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i="0" kern="1200" dirty="0"/>
            <a:t>Chief information security officer (</a:t>
          </a:r>
          <a:r>
            <a:rPr lang="en-GB" sz="1200" kern="1200" dirty="0"/>
            <a:t>CISO)</a:t>
          </a:r>
        </a:p>
      </dsp:txBody>
      <dsp:txXfrm>
        <a:off x="3487515" y="3002815"/>
        <a:ext cx="1303384" cy="809269"/>
      </dsp:txXfrm>
    </dsp:sp>
    <dsp:sp modelId="{BB25AB9A-80C1-48B8-B093-3D10A913BAAF}">
      <dsp:nvSpPr>
        <dsp:cNvPr id="0" name=""/>
        <dsp:cNvSpPr/>
      </dsp:nvSpPr>
      <dsp:spPr>
        <a:xfrm>
          <a:off x="2778" y="4088080"/>
          <a:ext cx="1353740" cy="8596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AD2B556-0C20-47A5-AC3D-CDD2B78F4B31}">
      <dsp:nvSpPr>
        <dsp:cNvPr id="0" name=""/>
        <dsp:cNvSpPr/>
      </dsp:nvSpPr>
      <dsp:spPr>
        <a:xfrm>
          <a:off x="153193" y="4230975"/>
          <a:ext cx="1353740" cy="8596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Cloud Security Architect</a:t>
          </a:r>
        </a:p>
      </dsp:txBody>
      <dsp:txXfrm>
        <a:off x="178371" y="4256153"/>
        <a:ext cx="1303384" cy="809269"/>
      </dsp:txXfrm>
    </dsp:sp>
    <dsp:sp modelId="{C1393A5E-04F1-4B4F-A281-FE710387F5FD}">
      <dsp:nvSpPr>
        <dsp:cNvPr id="0" name=""/>
        <dsp:cNvSpPr/>
      </dsp:nvSpPr>
      <dsp:spPr>
        <a:xfrm>
          <a:off x="1657350" y="4088080"/>
          <a:ext cx="1353740" cy="8596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18ED1F-E7C3-46FD-9142-9FAA3B08EE87}">
      <dsp:nvSpPr>
        <dsp:cNvPr id="0" name=""/>
        <dsp:cNvSpPr/>
      </dsp:nvSpPr>
      <dsp:spPr>
        <a:xfrm>
          <a:off x="1807765" y="4230975"/>
          <a:ext cx="1353740" cy="8596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kern="1200" dirty="0"/>
            <a:t>DevSecOps Lead</a:t>
          </a:r>
        </a:p>
      </dsp:txBody>
      <dsp:txXfrm>
        <a:off x="1832943" y="4256153"/>
        <a:ext cx="1303384" cy="809269"/>
      </dsp:txXfrm>
    </dsp:sp>
    <dsp:sp modelId="{82EA1042-7802-4964-811E-4F22509D06CE}">
      <dsp:nvSpPr>
        <dsp:cNvPr id="0" name=""/>
        <dsp:cNvSpPr/>
      </dsp:nvSpPr>
      <dsp:spPr>
        <a:xfrm>
          <a:off x="3311921" y="4088080"/>
          <a:ext cx="1353740" cy="8596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657B32-07FD-41E4-A88F-C67AC8AD8B06}">
      <dsp:nvSpPr>
        <dsp:cNvPr id="0" name=""/>
        <dsp:cNvSpPr/>
      </dsp:nvSpPr>
      <dsp:spPr>
        <a:xfrm>
          <a:off x="3462337" y="4230975"/>
          <a:ext cx="1353740" cy="8596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kern="1200" dirty="0"/>
            <a:t>Security Operations Manager</a:t>
          </a:r>
        </a:p>
      </dsp:txBody>
      <dsp:txXfrm>
        <a:off x="3487515" y="4256153"/>
        <a:ext cx="1303384" cy="809269"/>
      </dsp:txXfrm>
    </dsp:sp>
    <dsp:sp modelId="{2B1E7F68-A6DD-4A72-99ED-B10113ACBC2C}">
      <dsp:nvSpPr>
        <dsp:cNvPr id="0" name=""/>
        <dsp:cNvSpPr/>
      </dsp:nvSpPr>
      <dsp:spPr>
        <a:xfrm>
          <a:off x="4966493" y="4088080"/>
          <a:ext cx="1353740" cy="8596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0C9EC2-670F-4FF2-8570-7419B45D23E6}">
      <dsp:nvSpPr>
        <dsp:cNvPr id="0" name=""/>
        <dsp:cNvSpPr/>
      </dsp:nvSpPr>
      <dsp:spPr>
        <a:xfrm>
          <a:off x="5116909" y="4230975"/>
          <a:ext cx="1353740" cy="8596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Security Compliance Manager</a:t>
          </a:r>
          <a:endParaRPr lang="en-GB" sz="1200" kern="1200" dirty="0"/>
        </a:p>
      </dsp:txBody>
      <dsp:txXfrm>
        <a:off x="5142087" y="4256153"/>
        <a:ext cx="1303384" cy="809269"/>
      </dsp:txXfrm>
    </dsp:sp>
    <dsp:sp modelId="{8ED06812-DA00-436D-84C1-17A6FC3729D7}">
      <dsp:nvSpPr>
        <dsp:cNvPr id="0" name=""/>
        <dsp:cNvSpPr/>
      </dsp:nvSpPr>
      <dsp:spPr>
        <a:xfrm>
          <a:off x="6621065" y="4088080"/>
          <a:ext cx="1353740" cy="8596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3E240A-4A98-4213-ACF8-8AC37DED3695}">
      <dsp:nvSpPr>
        <dsp:cNvPr id="0" name=""/>
        <dsp:cNvSpPr/>
      </dsp:nvSpPr>
      <dsp:spPr>
        <a:xfrm>
          <a:off x="6771481" y="4230975"/>
          <a:ext cx="1353740" cy="8596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Security Awareness &amp; Risk Manager</a:t>
          </a:r>
          <a:endParaRPr lang="en-GB" sz="1200" kern="1200" dirty="0"/>
        </a:p>
      </dsp:txBody>
      <dsp:txXfrm>
        <a:off x="6796659" y="4256153"/>
        <a:ext cx="1303384" cy="80926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779AA7-F56C-C9C7-71AD-1BF2D83A25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B126247-9CC8-8D64-1548-0B14585052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A8BA9D-00D0-DFAE-7CC3-59C84E96EF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D197A-E192-492D-B1CF-71323616167D}" type="datetimeFigureOut">
              <a:rPr lang="en-GB" smtClean="0"/>
              <a:t>28/07/2026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496CEF-B8B9-ADE7-0A73-BBF503755A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26FD6C-74FD-B10E-CC3F-6F74CFA219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F9136-08AB-4D40-B8D0-A68A80CD2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2140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0D7C0F-ACC4-B44C-918F-1960EF2931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693CD2-98DD-493A-3938-EDE89EC48D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FBA480-8B5A-351F-AB8D-2DF5D52ED7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D197A-E192-492D-B1CF-71323616167D}" type="datetimeFigureOut">
              <a:rPr lang="en-GB" smtClean="0"/>
              <a:t>28/07/2026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746C37-31BF-0DFC-6E5D-3920333A9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861EE7-D8A4-08D6-D1F8-90592B4D1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F9136-08AB-4D40-B8D0-A68A80CD2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2196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B45E01-FD03-F1B8-4A16-D3610A2F60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E3D21F-9903-3644-3824-A303E2402E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D77F09-9522-F664-8D2B-DA2114925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D197A-E192-492D-B1CF-71323616167D}" type="datetimeFigureOut">
              <a:rPr lang="en-GB" smtClean="0"/>
              <a:t>28/07/2026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08BD98-6E57-D080-CD90-3431E7E9BF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A740C8-915D-950B-E3A8-A7A8CF0117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F9136-08AB-4D40-B8D0-A68A80CD2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53054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466B15-A218-0155-9800-647DF2C833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0FA21C-203C-7DF0-2BE8-0BB283ED08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9617AFD-79E0-864F-E5C9-4FE805EFAC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3CD93D-7C3D-A9A5-51F6-C455BBB25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D197A-E192-492D-B1CF-71323616167D}" type="datetimeFigureOut">
              <a:rPr lang="en-GB" smtClean="0"/>
              <a:t>28/07/2026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1FA0B5-D3E3-CF90-C8D0-F5B1B81655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A7218D-E3AB-D5D0-8482-050BE115BB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F9136-08AB-4D40-B8D0-A68A80CD2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70831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4F91DB-FB97-3C57-E6A5-4DA8E70546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8FB4CF-E3EA-6575-BC51-3078CA2827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F5A9809-8FE9-5189-9F7B-7BF233D7F3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EC15EC5-B3F5-D6DE-CA20-003FBCC6C8C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A731D7D-B5A5-BDF1-AB59-81314DFB64A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FFF5CF7-1DE6-E800-EB5F-C9E7F2B80D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D197A-E192-492D-B1CF-71323616167D}" type="datetimeFigureOut">
              <a:rPr lang="en-GB" smtClean="0"/>
              <a:t>28/07/2026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DA9642A-EFA1-E786-1675-0D25D2E3A6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C1F5264-8A57-C726-D801-3AD841FB9C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F9136-08AB-4D40-B8D0-A68A80CD2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62795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A15FF3-355A-585E-C7A2-677C0F17CB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AB2D77B-4B53-4B22-B833-CCE204DAD0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D197A-E192-492D-B1CF-71323616167D}" type="datetimeFigureOut">
              <a:rPr lang="en-GB" smtClean="0"/>
              <a:t>28/07/2026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7CEF4E-BABC-630E-41D9-5C742829F7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DF14EBD-40E8-04D4-8385-D451A66D19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F9136-08AB-4D40-B8D0-A68A80CD2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3919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B992135-7DB3-7756-B3A7-0C832D5092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D197A-E192-492D-B1CF-71323616167D}" type="datetimeFigureOut">
              <a:rPr lang="en-GB" smtClean="0"/>
              <a:t>28/07/2026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372A02-862E-9C67-BDA1-07DF8C0880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005B53-9F35-8B8A-E593-98BF70A90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F9136-08AB-4D40-B8D0-A68A80CD2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0043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7ACC00-2D3F-1BF5-DFF5-8FADC7BB38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EC572E-58BC-54B4-61B7-EB3C2FDE13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1122DA-3810-A681-EB86-C8E50C8DE0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1F745D-0086-A7FF-7889-7F4614D94D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D197A-E192-492D-B1CF-71323616167D}" type="datetimeFigureOut">
              <a:rPr lang="en-GB" smtClean="0"/>
              <a:t>28/07/2026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4AD975-4B95-E746-9114-0E02A2EA6D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A6F4D4-EB64-C710-57D9-67994ACD68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F9136-08AB-4D40-B8D0-A68A80CD2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87930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5BF23A-8F22-0635-1218-2C60227B51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EDDFF16-5902-FEC2-9469-BE407163EA4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8230A1-FF09-A66D-5246-6DB41A61BD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BEF644-02DB-CDDD-CCB7-3CDFC8C221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D197A-E192-492D-B1CF-71323616167D}" type="datetimeFigureOut">
              <a:rPr lang="en-GB" smtClean="0"/>
              <a:t>28/07/2026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6DA262-1813-2F12-A087-E00083B7B6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BEED73-E28B-8DE7-8D9E-9B5CD337D9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F9136-08AB-4D40-B8D0-A68A80CD2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65163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782E3E-B937-DBF8-39A5-1BF075D0FE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CE5B90D-EABF-F944-22FE-FD85AC0491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A9B5E5-C9EA-4E00-2D9B-72D368F76C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D197A-E192-492D-B1CF-71323616167D}" type="datetimeFigureOut">
              <a:rPr lang="en-GB" smtClean="0"/>
              <a:t>28/07/2026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A7E575-A174-B8AF-6F0B-C0F931E85D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C5C599-67E7-4D8D-61CF-B1C7A6D001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F9136-08AB-4D40-B8D0-A68A80CD2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5598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45F094F-D871-2C18-F0E5-52D538D991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D8AAB4-5842-63FE-BF32-A38F2ABAAB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2F33E5-15E0-928D-941A-80F47BA1B6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D197A-E192-492D-B1CF-71323616167D}" type="datetimeFigureOut">
              <a:rPr lang="en-GB" smtClean="0"/>
              <a:t>28/07/2026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ADBDD4-B3A6-B7CE-0717-2C4D2FA00A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8BDE5F-86D8-D226-5C19-BA0FD8CF48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F9136-08AB-4D40-B8D0-A68A80CD2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36715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BF17322-E1DA-4ABC-0B40-FEF6B860AA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EE0C57-19AE-425D-1F68-190AEC1195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626C55-3A48-7691-12DA-21793564E8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D6D197A-E192-492D-B1CF-71323616167D}" type="datetimeFigureOut">
              <a:rPr lang="en-GB" smtClean="0"/>
              <a:t>28/07/2026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D04937-CF5E-CCF7-FE72-A0A142B0FE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86C1C3-B490-C6F7-BFF9-E02C6C2E5B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44F9136-08AB-4D40-B8D0-A68A80CD2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0712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E43444EC-3E47-8E71-3FC4-FF85621E93D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79355202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273712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</TotalTime>
  <Words>32</Words>
  <Application>Microsoft Office PowerPoint</Application>
  <PresentationFormat>Widescreen</PresentationFormat>
  <Paragraphs>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Tristan Budenis (2428021)</dc:creator>
  <cp:lastModifiedBy>Tristan Budenis (2428021)</cp:lastModifiedBy>
  <cp:revision>2</cp:revision>
  <dcterms:created xsi:type="dcterms:W3CDTF">2026-07-28T10:35:11Z</dcterms:created>
  <dcterms:modified xsi:type="dcterms:W3CDTF">2026-07-28T12:48:51Z</dcterms:modified>
</cp:coreProperties>
</file>