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2A2E7E-E71C-4329-9DED-366845F1BC3E}" v="7" dt="2026-04-16T12:38:41.927"/>
    <p1510:client id="{C69E14D7-2BD9-9903-B702-A79CA23CAE39}" v="1" dt="2026-04-16T12:37:16.5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modSld">
      <pc:chgData name="Errietta Bissa" userId="81ffec9e-7d76-4710-b828-fc34ea58d3af" providerId="ADAL" clId="{3D616F03-F71A-4881-BE12-DD7509C979BA}" dt="2026-04-16T12:38:41.927" v="6"/>
      <pc:docMkLst>
        <pc:docMk/>
      </pc:docMkLst>
      <pc:sldChg chg="modAnim">
        <pc:chgData name="Errietta Bissa" userId="81ffec9e-7d76-4710-b828-fc34ea58d3af" providerId="ADAL" clId="{3D616F03-F71A-4881-BE12-DD7509C979BA}" dt="2026-04-16T12:38:41.927" v="6"/>
        <pc:sldMkLst>
          <pc:docMk/>
          <pc:sldMk cId="920847461" sldId="261"/>
        </pc:sldMkLst>
      </pc:sldChg>
    </pc:docChg>
  </pc:docChgLst>
  <pc:docChgLst>
    <pc:chgData name="Errietta Bissa" userId="S::e.bissa@uwtsd.ac.uk::81ffec9e-7d76-4710-b828-fc34ea58d3af" providerId="AD" clId="Web-{C69E14D7-2BD9-9903-B702-A79CA23CAE39}"/>
    <pc:docChg chg="modSld">
      <pc:chgData name="Errietta Bissa" userId="S::e.bissa@uwtsd.ac.uk::81ffec9e-7d76-4710-b828-fc34ea58d3af" providerId="AD" clId="Web-{C69E14D7-2BD9-9903-B702-A79CA23CAE39}" dt="2026-04-16T12:37:16.565" v="0"/>
      <pc:docMkLst>
        <pc:docMk/>
      </pc:docMkLst>
      <pc:sldChg chg="addAnim">
        <pc:chgData name="Errietta Bissa" userId="S::e.bissa@uwtsd.ac.uk::81ffec9e-7d76-4710-b828-fc34ea58d3af" providerId="AD" clId="Web-{C69E14D7-2BD9-9903-B702-A79CA23CAE39}" dt="2026-04-16T12:37:16.565" v="0"/>
        <pc:sldMkLst>
          <pc:docMk/>
          <pc:sldMk cId="920847461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69A2B-9CC0-FCFE-46A4-4AA2741C0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F2DB0-0F26-68C0-2CAE-200A82CE9A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8357F-3854-E9E2-9882-71AED6250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C0DBE-5B24-C8CD-87F0-1638F4E91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6023D-E1B1-683F-A716-45CB96E0E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888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44DEA-2C6C-5735-8CED-23F1579E7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9DA32-F8FE-EF42-2EA8-01B2DC870B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90175-E2F7-1EBC-5288-FBF33D13D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0C916-BD60-49DB-F071-D0255B2CB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51A3E9-69D3-9658-8D06-BA825B7F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12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92A42-ECD0-51BA-A683-1A51211D2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EDC95-E791-3DA6-D59E-55DCDAF9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9CB8D-7D47-0378-2F13-C5AE416DE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84189-E8DB-AC9F-35BD-D5A536537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A42E7-B2C8-1ABB-C243-C67EDB09A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670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CDCD5-1041-BD8E-D2B8-04A0DA10E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32D54-196E-81B9-BE08-8FBC00FA83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9F4B6-0B01-6A71-ACE7-92D6A5CBED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E85583-C75B-1300-F49B-9AAECAA5F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ECB80-2BCD-BCE6-132E-976C80418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ABA4E2-7A7C-3492-9EE8-2B7B61FEF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39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91BE7-7D0D-158B-1DDC-E038B5A62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B8DDA-832F-C3C6-0BEE-8E3E4E111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BEB995-A5A2-8B67-A8B9-A7FC2401FE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136566-A581-5113-0F27-121BFC8330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40598D-84D0-A6B8-C925-5DBD12B05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589A0C-D8E5-D09E-F0A5-EA913F925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E8B96A-445A-D761-DD9D-457D3321B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CFB47E-AD59-BF3C-9E5D-FCB967B79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553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72641-587D-4360-5829-0FED3D82D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B7F3AE-4FAA-A078-73C2-7F13A6764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E9ECCB-DAF2-0F6F-C897-9BB1B537B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6213E9-52C4-C40F-CA7A-5CD82AA95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927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7CE5AB-255E-5E30-D7C5-BC6ECB117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FCCE04-A3A2-E75C-5870-61D863114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744021-4946-1617-9CFD-2183BCDCA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043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5D6C9-DC96-BF88-1E79-CEFDFC008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EA65A-9B0B-9319-7ADF-FAF9BA8D6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8D525F-2255-886C-8C9E-081FD40913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95BD92-113F-A352-A679-1E3EFD4EE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D4176E-67FA-0E60-FBBD-705FBD08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BDE38-B6CB-9E7F-4B9E-624CC077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925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EB92D-41E3-35C2-C476-8CB472686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417240-3022-8711-D235-43750EBC92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988854-AACF-7F54-FE3E-A80B6F5E85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6A933-8D02-8F72-3F53-A6D416825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56C16-530B-783D-FEC7-48BEA460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149FD4-81FF-84AD-7E01-B17D0F586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38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BE242-ED33-958B-A6CF-A9CE8071E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F2FE49-9281-5262-7087-FF4D212BD1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99345-15F0-ACFB-ED49-C87F81E46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27981-1D7B-DBCB-9C98-ACC5A576D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E5D64-4C5C-E7F2-94DB-91660F613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199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F6F5EB-C76E-20BB-2AD4-8F6A0117EA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BAE377-2A83-DDCD-70E1-EB7ED63554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19115-A1A7-0159-A20E-1CAC9C5EB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34CB6-6F87-4B51-24C6-07A3B5FEF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962EC-5249-5496-4C98-8D444A2DE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731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5A00C4-FCA3-1F57-0BB3-792EC1463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111FB-3D94-5105-65EC-89E01D84F3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D3FCA-7A43-4749-3AEC-82DC899DD1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B00EC-F2E4-ABE6-479B-81896AE94B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B01D8-A84C-0ECB-1BBE-54D77A1B30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34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0F4B9-2D91-231C-3C84-BA138D587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053"/>
          </a:xfrm>
        </p:spPr>
        <p:txBody>
          <a:bodyPr>
            <a:noAutofit/>
          </a:bodyPr>
          <a:lstStyle/>
          <a:p>
            <a:r>
              <a:rPr lang="en-GB" sz="1800" dirty="0"/>
              <a:t>Our team at work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595F564-4AFD-2B06-8ABF-0D0FC1BBD2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91833"/>
            <a:ext cx="10636769" cy="7099800"/>
          </a:xfrm>
        </p:spPr>
      </p:pic>
    </p:spTree>
    <p:extLst>
      <p:ext uri="{BB962C8B-B14F-4D97-AF65-F5344CB8AC3E}">
        <p14:creationId xmlns:p14="http://schemas.microsoft.com/office/powerpoint/2010/main" val="920847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2D92815B-AE0C-4B5E-B2C7-040328F8F31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7221253-0DD8-4C1E-A0A8-CE4B27A2C2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826e5e0b-69f2-41be-b336-f8a1ad71dd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A39DAE8-FAE2-48C6-82F4-D29ABEF811C5}">
  <ds:schemaRefs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dcmitype/"/>
    <ds:schemaRef ds:uri="http://purl.org/dc/terms/"/>
    <ds:schemaRef ds:uri="http://schemas.microsoft.com/office/2006/metadata/properties"/>
    <ds:schemaRef ds:uri="826e5e0b-69f2-41be-b336-f8a1ad71dd1e"/>
    <ds:schemaRef ds:uri="20412d98-6c36-457e-a543-06e3d82144c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1_Office Theme</vt:lpstr>
      <vt:lpstr>Our team at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Errietta Bissa</dc:creator>
  <cp:lastModifiedBy>Errietta Bissa</cp:lastModifiedBy>
  <cp:revision>1</cp:revision>
  <dcterms:created xsi:type="dcterms:W3CDTF">2026-04-16T12:33:19Z</dcterms:created>
  <dcterms:modified xsi:type="dcterms:W3CDTF">2026-04-16T12:38:49Z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