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6648303-DA37-41B3-A67E-A2D884D2F842}" v="400" dt="2025-10-06T22:12:45.7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gid Glal" userId="b700f9d74181b452" providerId="Windows Live" clId="Web-{E6648303-DA37-41B3-A67E-A2D884D2F842}"/>
    <pc:docChg chg="addSld modSld">
      <pc:chgData name="Mgid Glal" userId="b700f9d74181b452" providerId="Windows Live" clId="Web-{E6648303-DA37-41B3-A67E-A2D884D2F842}" dt="2025-10-06T22:12:45.741" v="439"/>
      <pc:docMkLst>
        <pc:docMk/>
      </pc:docMkLst>
      <pc:sldChg chg="delSp modSp">
        <pc:chgData name="Mgid Glal" userId="b700f9d74181b452" providerId="Windows Live" clId="Web-{E6648303-DA37-41B3-A67E-A2D884D2F842}" dt="2025-10-06T20:46:57.802" v="64" actId="20577"/>
        <pc:sldMkLst>
          <pc:docMk/>
          <pc:sldMk cId="109857222" sldId="256"/>
        </pc:sldMkLst>
        <pc:spChg chg="mod">
          <ac:chgData name="Mgid Glal" userId="b700f9d74181b452" providerId="Windows Live" clId="Web-{E6648303-DA37-41B3-A67E-A2D884D2F842}" dt="2025-10-06T20:46:57.802" v="64" actId="20577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Mgid Glal" userId="b700f9d74181b452" providerId="Windows Live" clId="Web-{E6648303-DA37-41B3-A67E-A2D884D2F842}" dt="2025-10-06T20:40:01.123" v="0"/>
          <ac:spMkLst>
            <pc:docMk/>
            <pc:sldMk cId="109857222" sldId="256"/>
            <ac:spMk id="3" creationId="{00000000-0000-0000-0000-000000000000}"/>
          </ac:spMkLst>
        </pc:spChg>
      </pc:sldChg>
      <pc:sldChg chg="addSp modSp new mod setBg addAnim delAnim">
        <pc:chgData name="Mgid Glal" userId="b700f9d74181b452" providerId="Windows Live" clId="Web-{E6648303-DA37-41B3-A67E-A2D884D2F842}" dt="2025-10-06T22:09:42.001" v="407"/>
        <pc:sldMkLst>
          <pc:docMk/>
          <pc:sldMk cId="1768263070" sldId="257"/>
        </pc:sldMkLst>
        <pc:spChg chg="mod">
          <ac:chgData name="Mgid Glal" userId="b700f9d74181b452" providerId="Windows Live" clId="Web-{E6648303-DA37-41B3-A67E-A2D884D2F842}" dt="2025-10-06T21:56:37.166" v="365"/>
          <ac:spMkLst>
            <pc:docMk/>
            <pc:sldMk cId="1768263070" sldId="257"/>
            <ac:spMk id="2" creationId="{07EF48F5-CBA9-7DB6-F909-1964BBFA1123}"/>
          </ac:spMkLst>
        </pc:spChg>
        <pc:spChg chg="mod">
          <ac:chgData name="Mgid Glal" userId="b700f9d74181b452" providerId="Windows Live" clId="Web-{E6648303-DA37-41B3-A67E-A2D884D2F842}" dt="2025-10-06T21:56:37.166" v="365"/>
          <ac:spMkLst>
            <pc:docMk/>
            <pc:sldMk cId="1768263070" sldId="257"/>
            <ac:spMk id="3" creationId="{F32B0C58-D346-1817-3351-2B9C36AE2B01}"/>
          </ac:spMkLst>
        </pc:spChg>
        <pc:spChg chg="add">
          <ac:chgData name="Mgid Glal" userId="b700f9d74181b452" providerId="Windows Live" clId="Web-{E6648303-DA37-41B3-A67E-A2D884D2F842}" dt="2025-10-06T21:56:37.166" v="365"/>
          <ac:spMkLst>
            <pc:docMk/>
            <pc:sldMk cId="1768263070" sldId="257"/>
            <ac:spMk id="9" creationId="{F13C74B1-5B17-4795-BED0-7140497B445A}"/>
          </ac:spMkLst>
        </pc:spChg>
        <pc:spChg chg="add">
          <ac:chgData name="Mgid Glal" userId="b700f9d74181b452" providerId="Windows Live" clId="Web-{E6648303-DA37-41B3-A67E-A2D884D2F842}" dt="2025-10-06T21:56:37.166" v="365"/>
          <ac:spMkLst>
            <pc:docMk/>
            <pc:sldMk cId="1768263070" sldId="257"/>
            <ac:spMk id="11" creationId="{D4974D33-8DC5-464E-8C6D-BE58F0669C17}"/>
          </ac:spMkLst>
        </pc:spChg>
        <pc:picChg chg="add mod">
          <ac:chgData name="Mgid Glal" userId="b700f9d74181b452" providerId="Windows Live" clId="Web-{E6648303-DA37-41B3-A67E-A2D884D2F842}" dt="2025-10-06T21:56:37.166" v="365"/>
          <ac:picMkLst>
            <pc:docMk/>
            <pc:sldMk cId="1768263070" sldId="257"/>
            <ac:picMk id="4" creationId="{F1CD508E-B7B3-06CA-DBE0-593FB2565056}"/>
          </ac:picMkLst>
        </pc:picChg>
      </pc:sldChg>
      <pc:sldChg chg="addSp delSp modSp new mod setBg addAnim delAnim setClrOvrMap">
        <pc:chgData name="Mgid Glal" userId="b700f9d74181b452" providerId="Windows Live" clId="Web-{E6648303-DA37-41B3-A67E-A2D884D2F842}" dt="2025-10-06T22:10:45.501" v="428"/>
        <pc:sldMkLst>
          <pc:docMk/>
          <pc:sldMk cId="2719743274" sldId="258"/>
        </pc:sldMkLst>
        <pc:spChg chg="mod">
          <ac:chgData name="Mgid Glal" userId="b700f9d74181b452" providerId="Windows Live" clId="Web-{E6648303-DA37-41B3-A67E-A2D884D2F842}" dt="2025-10-06T22:03:01.541" v="378"/>
          <ac:spMkLst>
            <pc:docMk/>
            <pc:sldMk cId="2719743274" sldId="258"/>
            <ac:spMk id="2" creationId="{E3BCE637-C55B-75E1-79DE-01ECF2F0A2F7}"/>
          </ac:spMkLst>
        </pc:spChg>
        <pc:spChg chg="mod">
          <ac:chgData name="Mgid Glal" userId="b700f9d74181b452" providerId="Windows Live" clId="Web-{E6648303-DA37-41B3-A67E-A2D884D2F842}" dt="2025-10-06T22:03:01.541" v="378"/>
          <ac:spMkLst>
            <pc:docMk/>
            <pc:sldMk cId="2719743274" sldId="258"/>
            <ac:spMk id="3" creationId="{CA471316-951F-F0EA-F66D-6DA6FC9FE748}"/>
          </ac:spMkLst>
        </pc:spChg>
        <pc:spChg chg="add del">
          <ac:chgData name="Mgid Glal" userId="b700f9d74181b452" providerId="Windows Live" clId="Web-{E6648303-DA37-41B3-A67E-A2D884D2F842}" dt="2025-10-06T21:09:41.041" v="153"/>
          <ac:spMkLst>
            <pc:docMk/>
            <pc:sldMk cId="2719743274" sldId="258"/>
            <ac:spMk id="4" creationId="{3AF16E44-966D-3263-850C-6A291301F852}"/>
          </ac:spMkLst>
        </pc:spChg>
        <pc:spChg chg="add mod">
          <ac:chgData name="Mgid Glal" userId="b700f9d74181b452" providerId="Windows Live" clId="Web-{E6648303-DA37-41B3-A67E-A2D884D2F842}" dt="2025-10-06T22:03:01.541" v="378"/>
          <ac:spMkLst>
            <pc:docMk/>
            <pc:sldMk cId="2719743274" sldId="258"/>
            <ac:spMk id="5" creationId="{60AD5E55-00F3-C799-8A56-DA2A7E76C1FC}"/>
          </ac:spMkLst>
        </pc:spChg>
        <pc:spChg chg="add del">
          <ac:chgData name="Mgid Glal" userId="b700f9d74181b452" providerId="Windows Live" clId="Web-{E6648303-DA37-41B3-A67E-A2D884D2F842}" dt="2025-10-06T22:00:48.740" v="371"/>
          <ac:spMkLst>
            <pc:docMk/>
            <pc:sldMk cId="2719743274" sldId="258"/>
            <ac:spMk id="10" creationId="{4C608BEB-860E-4094-8511-78603564A75E}"/>
          </ac:spMkLst>
        </pc:spChg>
        <pc:spChg chg="add del">
          <ac:chgData name="Mgid Glal" userId="b700f9d74181b452" providerId="Windows Live" clId="Web-{E6648303-DA37-41B3-A67E-A2D884D2F842}" dt="2025-10-06T22:02:51.290" v="373"/>
          <ac:spMkLst>
            <pc:docMk/>
            <pc:sldMk cId="2719743274" sldId="258"/>
            <ac:spMk id="14" creationId="{2A6B319F-86FE-4754-878E-06F0804D882B}"/>
          </ac:spMkLst>
        </pc:spChg>
        <pc:spChg chg="add del">
          <ac:chgData name="Mgid Glal" userId="b700f9d74181b452" providerId="Windows Live" clId="Web-{E6648303-DA37-41B3-A67E-A2D884D2F842}" dt="2025-10-06T22:02:51.290" v="373"/>
          <ac:spMkLst>
            <pc:docMk/>
            <pc:sldMk cId="2719743274" sldId="258"/>
            <ac:spMk id="15" creationId="{DCF7D1B5-3477-499F-ACC5-2C8B07F4EDB3}"/>
          </ac:spMkLst>
        </pc:spChg>
        <pc:spChg chg="add del">
          <ac:chgData name="Mgid Glal" userId="b700f9d74181b452" providerId="Windows Live" clId="Web-{E6648303-DA37-41B3-A67E-A2D884D2F842}" dt="2025-10-06T22:02:58.853" v="375"/>
          <ac:spMkLst>
            <pc:docMk/>
            <pc:sldMk cId="2719743274" sldId="258"/>
            <ac:spMk id="17" creationId="{428D436F-9ACD-4C92-AFC8-C934C527A6A4}"/>
          </ac:spMkLst>
        </pc:spChg>
        <pc:spChg chg="add del">
          <ac:chgData name="Mgid Glal" userId="b700f9d74181b452" providerId="Windows Live" clId="Web-{E6648303-DA37-41B3-A67E-A2D884D2F842}" dt="2025-10-06T22:02:58.853" v="375"/>
          <ac:spMkLst>
            <pc:docMk/>
            <pc:sldMk cId="2719743274" sldId="258"/>
            <ac:spMk id="18" creationId="{090538E0-A884-4E60-A6AB-77D830E2FCED}"/>
          </ac:spMkLst>
        </pc:spChg>
        <pc:spChg chg="add del">
          <ac:chgData name="Mgid Glal" userId="b700f9d74181b452" providerId="Windows Live" clId="Web-{E6648303-DA37-41B3-A67E-A2D884D2F842}" dt="2025-10-06T22:02:58.853" v="375"/>
          <ac:spMkLst>
            <pc:docMk/>
            <pc:sldMk cId="2719743274" sldId="258"/>
            <ac:spMk id="19" creationId="{DB0D7DD0-1C67-4D4C-9E06-678233DB8468}"/>
          </ac:spMkLst>
        </pc:spChg>
        <pc:spChg chg="add del">
          <ac:chgData name="Mgid Glal" userId="b700f9d74181b452" providerId="Windows Live" clId="Web-{E6648303-DA37-41B3-A67E-A2D884D2F842}" dt="2025-10-06T22:03:01.525" v="377"/>
          <ac:spMkLst>
            <pc:docMk/>
            <pc:sldMk cId="2719743274" sldId="258"/>
            <ac:spMk id="21" creationId="{1E214AA7-F028-4A0D-8698-61AEC754D1BC}"/>
          </ac:spMkLst>
        </pc:spChg>
        <pc:spChg chg="add">
          <ac:chgData name="Mgid Glal" userId="b700f9d74181b452" providerId="Windows Live" clId="Web-{E6648303-DA37-41B3-A67E-A2D884D2F842}" dt="2025-10-06T22:03:01.541" v="378"/>
          <ac:spMkLst>
            <pc:docMk/>
            <pc:sldMk cId="2719743274" sldId="258"/>
            <ac:spMk id="24" creationId="{428D436F-9ACD-4C92-AFC8-C934C527A6A4}"/>
          </ac:spMkLst>
        </pc:spChg>
        <pc:spChg chg="add">
          <ac:chgData name="Mgid Glal" userId="b700f9d74181b452" providerId="Windows Live" clId="Web-{E6648303-DA37-41B3-A67E-A2D884D2F842}" dt="2025-10-06T22:03:01.541" v="378"/>
          <ac:spMkLst>
            <pc:docMk/>
            <pc:sldMk cId="2719743274" sldId="258"/>
            <ac:spMk id="25" creationId="{090538E0-A884-4E60-A6AB-77D830E2FCED}"/>
          </ac:spMkLst>
        </pc:spChg>
        <pc:spChg chg="add">
          <ac:chgData name="Mgid Glal" userId="b700f9d74181b452" providerId="Windows Live" clId="Web-{E6648303-DA37-41B3-A67E-A2D884D2F842}" dt="2025-10-06T22:03:01.541" v="378"/>
          <ac:spMkLst>
            <pc:docMk/>
            <pc:sldMk cId="2719743274" sldId="258"/>
            <ac:spMk id="26" creationId="{DB0D7DD0-1C67-4D4C-9E06-678233DB8468}"/>
          </ac:spMkLst>
        </pc:spChg>
        <pc:cxnChg chg="add del">
          <ac:chgData name="Mgid Glal" userId="b700f9d74181b452" providerId="Windows Live" clId="Web-{E6648303-DA37-41B3-A67E-A2D884D2F842}" dt="2025-10-06T22:00:48.740" v="371"/>
          <ac:cxnSpMkLst>
            <pc:docMk/>
            <pc:sldMk cId="2719743274" sldId="258"/>
            <ac:cxnSpMk id="12" creationId="{1F16A8D4-FE87-4604-88B2-394B5D1EB437}"/>
          </ac:cxnSpMkLst>
        </pc:cxnChg>
        <pc:cxnChg chg="add del">
          <ac:chgData name="Mgid Glal" userId="b700f9d74181b452" providerId="Windows Live" clId="Web-{E6648303-DA37-41B3-A67E-A2D884D2F842}" dt="2025-10-06T22:03:01.525" v="377"/>
          <ac:cxnSpMkLst>
            <pc:docMk/>
            <pc:sldMk cId="2719743274" sldId="258"/>
            <ac:cxnSpMk id="22" creationId="{D6206FDC-2777-4D7F-AF9C-73413DA664C9}"/>
          </ac:cxnSpMkLst>
        </pc:cxnChg>
      </pc:sldChg>
      <pc:sldChg chg="addSp delSp modSp new mod setBg addAnim delAnim">
        <pc:chgData name="Mgid Glal" userId="b700f9d74181b452" providerId="Windows Live" clId="Web-{E6648303-DA37-41B3-A67E-A2D884D2F842}" dt="2025-10-06T22:12:45.741" v="439"/>
        <pc:sldMkLst>
          <pc:docMk/>
          <pc:sldMk cId="3105711578" sldId="259"/>
        </pc:sldMkLst>
        <pc:spChg chg="mod">
          <ac:chgData name="Mgid Glal" userId="b700f9d74181b452" providerId="Windows Live" clId="Web-{E6648303-DA37-41B3-A67E-A2D884D2F842}" dt="2025-10-06T22:00:19.974" v="369"/>
          <ac:spMkLst>
            <pc:docMk/>
            <pc:sldMk cId="3105711578" sldId="259"/>
            <ac:spMk id="2" creationId="{A167783E-A475-C561-D0A3-0DDA503FE1D7}"/>
          </ac:spMkLst>
        </pc:spChg>
        <pc:spChg chg="mod">
          <ac:chgData name="Mgid Glal" userId="b700f9d74181b452" providerId="Windows Live" clId="Web-{E6648303-DA37-41B3-A67E-A2D884D2F842}" dt="2025-10-06T22:00:19.974" v="369"/>
          <ac:spMkLst>
            <pc:docMk/>
            <pc:sldMk cId="3105711578" sldId="259"/>
            <ac:spMk id="3" creationId="{86727909-6D20-8954-4367-1C083BF0BBDF}"/>
          </ac:spMkLst>
        </pc:spChg>
        <pc:spChg chg="add del">
          <ac:chgData name="Mgid Glal" userId="b700f9d74181b452" providerId="Windows Live" clId="Web-{E6648303-DA37-41B3-A67E-A2D884D2F842}" dt="2025-10-06T22:00:19.974" v="369"/>
          <ac:spMkLst>
            <pc:docMk/>
            <pc:sldMk cId="3105711578" sldId="259"/>
            <ac:spMk id="9" creationId="{56688E73-49B9-4052-A836-D248C825D70D}"/>
          </ac:spMkLst>
        </pc:spChg>
        <pc:spChg chg="add del">
          <ac:chgData name="Mgid Glal" userId="b700f9d74181b452" providerId="Windows Live" clId="Web-{E6648303-DA37-41B3-A67E-A2D884D2F842}" dt="2025-10-06T22:00:19.974" v="369"/>
          <ac:spMkLst>
            <pc:docMk/>
            <pc:sldMk cId="3105711578" sldId="259"/>
            <ac:spMk id="11" creationId="{5B6AEE0C-07FE-4154-BC7C-2F20530BC556}"/>
          </ac:spMkLst>
        </pc:spChg>
        <pc:spChg chg="add">
          <ac:chgData name="Mgid Glal" userId="b700f9d74181b452" providerId="Windows Live" clId="Web-{E6648303-DA37-41B3-A67E-A2D884D2F842}" dt="2025-10-06T22:00:19.974" v="369"/>
          <ac:spMkLst>
            <pc:docMk/>
            <pc:sldMk cId="3105711578" sldId="259"/>
            <ac:spMk id="16" creationId="{F13C74B1-5B17-4795-BED0-7140497B445A}"/>
          </ac:spMkLst>
        </pc:spChg>
        <pc:spChg chg="add">
          <ac:chgData name="Mgid Glal" userId="b700f9d74181b452" providerId="Windows Live" clId="Web-{E6648303-DA37-41B3-A67E-A2D884D2F842}" dt="2025-10-06T22:00:19.974" v="369"/>
          <ac:spMkLst>
            <pc:docMk/>
            <pc:sldMk cId="3105711578" sldId="259"/>
            <ac:spMk id="18" creationId="{D4974D33-8DC5-464E-8C6D-BE58F0669C17}"/>
          </ac:spMkLst>
        </pc:spChg>
        <pc:picChg chg="add mod ord">
          <ac:chgData name="Mgid Glal" userId="b700f9d74181b452" providerId="Windows Live" clId="Web-{E6648303-DA37-41B3-A67E-A2D884D2F842}" dt="2025-10-06T22:00:19.974" v="369"/>
          <ac:picMkLst>
            <pc:docMk/>
            <pc:sldMk cId="3105711578" sldId="259"/>
            <ac:picMk id="4" creationId="{6EF6FEB9-7315-516F-DAE7-A7DB962BB93C}"/>
          </ac:picMkLst>
        </pc:picChg>
      </pc:sldChg>
      <pc:sldChg chg="addSp modSp new mod setBg">
        <pc:chgData name="Mgid Glal" userId="b700f9d74181b452" providerId="Windows Live" clId="Web-{E6648303-DA37-41B3-A67E-A2D884D2F842}" dt="2025-10-06T22:04:34.480" v="381"/>
        <pc:sldMkLst>
          <pc:docMk/>
          <pc:sldMk cId="622985686" sldId="260"/>
        </pc:sldMkLst>
        <pc:spChg chg="mod">
          <ac:chgData name="Mgid Glal" userId="b700f9d74181b452" providerId="Windows Live" clId="Web-{E6648303-DA37-41B3-A67E-A2D884D2F842}" dt="2025-10-06T22:04:34.480" v="381"/>
          <ac:spMkLst>
            <pc:docMk/>
            <pc:sldMk cId="622985686" sldId="260"/>
            <ac:spMk id="2" creationId="{69EDF4E4-B509-A96D-1088-710B42A2F58C}"/>
          </ac:spMkLst>
        </pc:spChg>
        <pc:spChg chg="mod">
          <ac:chgData name="Mgid Glal" userId="b700f9d74181b452" providerId="Windows Live" clId="Web-{E6648303-DA37-41B3-A67E-A2D884D2F842}" dt="2025-10-06T22:04:34.480" v="381"/>
          <ac:spMkLst>
            <pc:docMk/>
            <pc:sldMk cId="622985686" sldId="260"/>
            <ac:spMk id="3" creationId="{C291E2DA-709F-85DE-3731-50DB3552842B}"/>
          </ac:spMkLst>
        </pc:spChg>
        <pc:picChg chg="add mod ord">
          <ac:chgData name="Mgid Glal" userId="b700f9d74181b452" providerId="Windows Live" clId="Web-{E6648303-DA37-41B3-A67E-A2D884D2F842}" dt="2025-10-06T22:04:34.480" v="381"/>
          <ac:picMkLst>
            <pc:docMk/>
            <pc:sldMk cId="622985686" sldId="260"/>
            <ac:picMk id="4" creationId="{B19897A4-30FE-1C68-41B9-364322399541}"/>
          </ac:picMkLst>
        </pc:picChg>
      </pc:sldChg>
      <pc:sldChg chg="addSp delSp modSp new mod setBg">
        <pc:chgData name="Mgid Glal" userId="b700f9d74181b452" providerId="Windows Live" clId="Web-{E6648303-DA37-41B3-A67E-A2D884D2F842}" dt="2025-10-06T22:06:50.733" v="391"/>
        <pc:sldMkLst>
          <pc:docMk/>
          <pc:sldMk cId="3332276783" sldId="261"/>
        </pc:sldMkLst>
        <pc:spChg chg="mod">
          <ac:chgData name="Mgid Glal" userId="b700f9d74181b452" providerId="Windows Live" clId="Web-{E6648303-DA37-41B3-A67E-A2D884D2F842}" dt="2025-10-06T22:06:41.623" v="389"/>
          <ac:spMkLst>
            <pc:docMk/>
            <pc:sldMk cId="3332276783" sldId="261"/>
            <ac:spMk id="2" creationId="{43E81AD1-D26C-8EBD-A9CD-F8125549F978}"/>
          </ac:spMkLst>
        </pc:spChg>
        <pc:spChg chg="mod">
          <ac:chgData name="Mgid Glal" userId="b700f9d74181b452" providerId="Windows Live" clId="Web-{E6648303-DA37-41B3-A67E-A2D884D2F842}" dt="2025-10-06T22:06:41.623" v="389"/>
          <ac:spMkLst>
            <pc:docMk/>
            <pc:sldMk cId="3332276783" sldId="261"/>
            <ac:spMk id="3" creationId="{3F92F97D-A9D3-D480-576C-F13F7800F2AF}"/>
          </ac:spMkLst>
        </pc:spChg>
        <pc:spChg chg="add del">
          <ac:chgData name="Mgid Glal" userId="b700f9d74181b452" providerId="Windows Live" clId="Web-{E6648303-DA37-41B3-A67E-A2D884D2F842}" dt="2025-10-06T22:06:41.623" v="389"/>
          <ac:spMkLst>
            <pc:docMk/>
            <pc:sldMk cId="3332276783" sldId="261"/>
            <ac:spMk id="9" creationId="{B6FACB3C-9069-4791-BC5C-0DB7CD19B853}"/>
          </ac:spMkLst>
        </pc:spChg>
        <pc:spChg chg="add del">
          <ac:chgData name="Mgid Glal" userId="b700f9d74181b452" providerId="Windows Live" clId="Web-{E6648303-DA37-41B3-A67E-A2D884D2F842}" dt="2025-10-06T22:06:41.623" v="389"/>
          <ac:spMkLst>
            <pc:docMk/>
            <pc:sldMk cId="3332276783" sldId="261"/>
            <ac:spMk id="11" creationId="{71F2038E-D777-4B76-81DD-DD13EE91B9DD}"/>
          </ac:spMkLst>
        </pc:spChg>
        <pc:spChg chg="add">
          <ac:chgData name="Mgid Glal" userId="b700f9d74181b452" providerId="Windows Live" clId="Web-{E6648303-DA37-41B3-A67E-A2D884D2F842}" dt="2025-10-06T22:06:41.623" v="389"/>
          <ac:spMkLst>
            <pc:docMk/>
            <pc:sldMk cId="3332276783" sldId="261"/>
            <ac:spMk id="22" creationId="{F13C74B1-5B17-4795-BED0-7140497B445A}"/>
          </ac:spMkLst>
        </pc:spChg>
        <pc:spChg chg="add">
          <ac:chgData name="Mgid Glal" userId="b700f9d74181b452" providerId="Windows Live" clId="Web-{E6648303-DA37-41B3-A67E-A2D884D2F842}" dt="2025-10-06T22:06:41.623" v="389"/>
          <ac:spMkLst>
            <pc:docMk/>
            <pc:sldMk cId="3332276783" sldId="261"/>
            <ac:spMk id="24" creationId="{D4974D33-8DC5-464E-8C6D-BE58F0669C17}"/>
          </ac:spMkLst>
        </pc:spChg>
        <pc:grpChg chg="add del">
          <ac:chgData name="Mgid Glal" userId="b700f9d74181b452" providerId="Windows Live" clId="Web-{E6648303-DA37-41B3-A67E-A2D884D2F842}" dt="2025-10-06T22:06:41.623" v="389"/>
          <ac:grpSpMkLst>
            <pc:docMk/>
            <pc:sldMk cId="3332276783" sldId="261"/>
            <ac:grpSpMk id="13" creationId="{DD354807-230F-4402-B1B9-F733A8F1F190}"/>
          </ac:grpSpMkLst>
        </pc:grpChg>
        <pc:picChg chg="add mod modCrop">
          <ac:chgData name="Mgid Glal" userId="b700f9d74181b452" providerId="Windows Live" clId="Web-{E6648303-DA37-41B3-A67E-A2D884D2F842}" dt="2025-10-06T22:06:50.733" v="391"/>
          <ac:picMkLst>
            <pc:docMk/>
            <pc:sldMk cId="3332276783" sldId="261"/>
            <ac:picMk id="4" creationId="{C4BA45C6-2980-ED5B-6200-6C6A0644A175}"/>
          </ac:picMkLst>
        </pc:picChg>
      </pc:sldChg>
      <pc:sldChg chg="addSp delSp modSp new mod setBg">
        <pc:chgData name="Mgid Glal" userId="b700f9d74181b452" providerId="Windows Live" clId="Web-{E6648303-DA37-41B3-A67E-A2D884D2F842}" dt="2025-10-06T22:07:13.936" v="394"/>
        <pc:sldMkLst>
          <pc:docMk/>
          <pc:sldMk cId="2014218488" sldId="262"/>
        </pc:sldMkLst>
        <pc:spChg chg="mod">
          <ac:chgData name="Mgid Glal" userId="b700f9d74181b452" providerId="Windows Live" clId="Web-{E6648303-DA37-41B3-A67E-A2D884D2F842}" dt="2025-10-06T22:07:13.936" v="394"/>
          <ac:spMkLst>
            <pc:docMk/>
            <pc:sldMk cId="2014218488" sldId="262"/>
            <ac:spMk id="2" creationId="{3946BCC7-8F79-3FF0-60D0-70E2CA757D79}"/>
          </ac:spMkLst>
        </pc:spChg>
        <pc:spChg chg="add del mod">
          <ac:chgData name="Mgid Glal" userId="b700f9d74181b452" providerId="Windows Live" clId="Web-{E6648303-DA37-41B3-A67E-A2D884D2F842}" dt="2025-10-06T22:07:13.936" v="394"/>
          <ac:spMkLst>
            <pc:docMk/>
            <pc:sldMk cId="2014218488" sldId="262"/>
            <ac:spMk id="3" creationId="{B40F309D-4F60-CCA4-0971-CC67B8BF5046}"/>
          </ac:spMkLst>
        </pc:spChg>
        <pc:spChg chg="add">
          <ac:chgData name="Mgid Glal" userId="b700f9d74181b452" providerId="Windows Live" clId="Web-{E6648303-DA37-41B3-A67E-A2D884D2F842}" dt="2025-10-06T22:07:13.936" v="394"/>
          <ac:spMkLst>
            <pc:docMk/>
            <pc:sldMk cId="2014218488" sldId="262"/>
            <ac:spMk id="8" creationId="{907EF6B7-1338-4443-8C46-6A318D952DFD}"/>
          </ac:spMkLst>
        </pc:spChg>
        <pc:spChg chg="add del">
          <ac:chgData name="Mgid Glal" userId="b700f9d74181b452" providerId="Windows Live" clId="Web-{E6648303-DA37-41B3-A67E-A2D884D2F842}" dt="2025-10-06T22:07:13.936" v="393"/>
          <ac:spMkLst>
            <pc:docMk/>
            <pc:sldMk cId="2014218488" sldId="262"/>
            <ac:spMk id="10" creationId="{B50AB553-2A96-4A92-96F2-93548E096954}"/>
          </ac:spMkLst>
        </pc:spChg>
        <pc:spChg chg="add">
          <ac:chgData name="Mgid Glal" userId="b700f9d74181b452" providerId="Windows Live" clId="Web-{E6648303-DA37-41B3-A67E-A2D884D2F842}" dt="2025-10-06T22:07:13.936" v="394"/>
          <ac:spMkLst>
            <pc:docMk/>
            <pc:sldMk cId="2014218488" sldId="262"/>
            <ac:spMk id="12" creationId="{081E4A58-353D-44AE-B2FC-2A74E2E400F7}"/>
          </ac:spMkLst>
        </pc:spChg>
        <pc:spChg chg="add">
          <ac:chgData name="Mgid Glal" userId="b700f9d74181b452" providerId="Windows Live" clId="Web-{E6648303-DA37-41B3-A67E-A2D884D2F842}" dt="2025-10-06T22:07:13.936" v="394"/>
          <ac:spMkLst>
            <pc:docMk/>
            <pc:sldMk cId="2014218488" sldId="262"/>
            <ac:spMk id="13" creationId="{DAAE4CDD-124C-4DCF-9584-B6033B545DD5}"/>
          </ac:spMkLst>
        </pc:spChg>
        <pc:spChg chg="add">
          <ac:chgData name="Mgid Glal" userId="b700f9d74181b452" providerId="Windows Live" clId="Web-{E6648303-DA37-41B3-A67E-A2D884D2F842}" dt="2025-10-06T22:07:13.936" v="394"/>
          <ac:spMkLst>
            <pc:docMk/>
            <pc:sldMk cId="2014218488" sldId="262"/>
            <ac:spMk id="14" creationId="{B40F309D-4F60-CCA4-0971-CC67B8BF5046}"/>
          </ac:spMkLst>
        </pc:spChg>
        <pc:graphicFrameChg chg="add del">
          <ac:chgData name="Mgid Glal" userId="b700f9d74181b452" providerId="Windows Live" clId="Web-{E6648303-DA37-41B3-A67E-A2D884D2F842}" dt="2025-10-06T22:07:13.936" v="393"/>
          <ac:graphicFrameMkLst>
            <pc:docMk/>
            <pc:sldMk cId="2014218488" sldId="262"/>
            <ac:graphicFrameMk id="5" creationId="{27332CA4-2AE2-1E54-335A-B3C9D28BD04B}"/>
          </ac:graphicFrameMkLst>
        </pc:graphicFrameChg>
        <pc:picChg chg="add del">
          <ac:chgData name="Mgid Glal" userId="b700f9d74181b452" providerId="Windows Live" clId="Web-{E6648303-DA37-41B3-A67E-A2D884D2F842}" dt="2025-10-06T22:07:13.936" v="393"/>
          <ac:picMkLst>
            <pc:docMk/>
            <pc:sldMk cId="2014218488" sldId="262"/>
            <ac:picMk id="6" creationId="{83639177-4746-5973-DFD0-F3ACE54C130D}"/>
          </ac:picMkLst>
        </pc:picChg>
      </pc:sldChg>
      <pc:sldChg chg="addSp modSp new mod setBg">
        <pc:chgData name="Mgid Glal" userId="b700f9d74181b452" providerId="Windows Live" clId="Web-{E6648303-DA37-41B3-A67E-A2D884D2F842}" dt="2025-10-06T22:07:33.718" v="395"/>
        <pc:sldMkLst>
          <pc:docMk/>
          <pc:sldMk cId="2122370561" sldId="263"/>
        </pc:sldMkLst>
        <pc:spChg chg="mod">
          <ac:chgData name="Mgid Glal" userId="b700f9d74181b452" providerId="Windows Live" clId="Web-{E6648303-DA37-41B3-A67E-A2D884D2F842}" dt="2025-10-06T22:07:33.718" v="395"/>
          <ac:spMkLst>
            <pc:docMk/>
            <pc:sldMk cId="2122370561" sldId="263"/>
            <ac:spMk id="2" creationId="{821A87D3-3A80-0CD2-149D-AD0B9798F511}"/>
          </ac:spMkLst>
        </pc:spChg>
        <pc:spChg chg="mod">
          <ac:chgData name="Mgid Glal" userId="b700f9d74181b452" providerId="Windows Live" clId="Web-{E6648303-DA37-41B3-A67E-A2D884D2F842}" dt="2025-10-06T22:07:33.718" v="395"/>
          <ac:spMkLst>
            <pc:docMk/>
            <pc:sldMk cId="2122370561" sldId="263"/>
            <ac:spMk id="3" creationId="{3ADD708C-2E01-EDC5-4AEC-2D2CB70E2DD2}"/>
          </ac:spMkLst>
        </pc:spChg>
        <pc:spChg chg="add">
          <ac:chgData name="Mgid Glal" userId="b700f9d74181b452" providerId="Windows Live" clId="Web-{E6648303-DA37-41B3-A67E-A2D884D2F842}" dt="2025-10-06T22:07:33.718" v="395"/>
          <ac:spMkLst>
            <pc:docMk/>
            <pc:sldMk cId="2122370561" sldId="263"/>
            <ac:spMk id="8" creationId="{907EF6B7-1338-4443-8C46-6A318D952DFD}"/>
          </ac:spMkLst>
        </pc:spChg>
        <pc:spChg chg="add">
          <ac:chgData name="Mgid Glal" userId="b700f9d74181b452" providerId="Windows Live" clId="Web-{E6648303-DA37-41B3-A67E-A2D884D2F842}" dt="2025-10-06T22:07:33.718" v="395"/>
          <ac:spMkLst>
            <pc:docMk/>
            <pc:sldMk cId="2122370561" sldId="263"/>
            <ac:spMk id="10" creationId="{DAAE4CDD-124C-4DCF-9584-B6033B545DD5}"/>
          </ac:spMkLst>
        </pc:spChg>
        <pc:spChg chg="add">
          <ac:chgData name="Mgid Glal" userId="b700f9d74181b452" providerId="Windows Live" clId="Web-{E6648303-DA37-41B3-A67E-A2D884D2F842}" dt="2025-10-06T22:07:33.718" v="395"/>
          <ac:spMkLst>
            <pc:docMk/>
            <pc:sldMk cId="2122370561" sldId="263"/>
            <ac:spMk id="12" creationId="{081E4A58-353D-44AE-B2FC-2A74E2E400F7}"/>
          </ac:spMkLst>
        </pc:spChg>
      </pc:sldChg>
      <pc:sldChg chg="addSp delSp modSp new mod setBg">
        <pc:chgData name="Mgid Glal" userId="b700f9d74181b452" providerId="Windows Live" clId="Web-{E6648303-DA37-41B3-A67E-A2D884D2F842}" dt="2025-10-06T22:07:57.640" v="396"/>
        <pc:sldMkLst>
          <pc:docMk/>
          <pc:sldMk cId="2138265378" sldId="264"/>
        </pc:sldMkLst>
        <pc:spChg chg="del">
          <ac:chgData name="Mgid Glal" userId="b700f9d74181b452" providerId="Windows Live" clId="Web-{E6648303-DA37-41B3-A67E-A2D884D2F842}" dt="2025-10-06T21:54:11.134" v="359"/>
          <ac:spMkLst>
            <pc:docMk/>
            <pc:sldMk cId="2138265378" sldId="264"/>
            <ac:spMk id="2" creationId="{8EA66743-D1B6-6B68-C02C-8EC222A92F99}"/>
          </ac:spMkLst>
        </pc:spChg>
        <pc:spChg chg="mod">
          <ac:chgData name="Mgid Glal" userId="b700f9d74181b452" providerId="Windows Live" clId="Web-{E6648303-DA37-41B3-A67E-A2D884D2F842}" dt="2025-10-06T22:07:57.640" v="396"/>
          <ac:spMkLst>
            <pc:docMk/>
            <pc:sldMk cId="2138265378" sldId="264"/>
            <ac:spMk id="3" creationId="{509EB0AF-31D3-9A20-4DD8-A5E66E492A04}"/>
          </ac:spMkLst>
        </pc:spChg>
        <pc:spChg chg="add">
          <ac:chgData name="Mgid Glal" userId="b700f9d74181b452" providerId="Windows Live" clId="Web-{E6648303-DA37-41B3-A67E-A2D884D2F842}" dt="2025-10-06T22:07:57.640" v="396"/>
          <ac:spMkLst>
            <pc:docMk/>
            <pc:sldMk cId="2138265378" sldId="264"/>
            <ac:spMk id="8" creationId="{1BB867FF-FC45-48F7-8104-F89BE54909F1}"/>
          </ac:spMkLst>
        </pc:spChg>
        <pc:spChg chg="add">
          <ac:chgData name="Mgid Glal" userId="b700f9d74181b452" providerId="Windows Live" clId="Web-{E6648303-DA37-41B3-A67E-A2D884D2F842}" dt="2025-10-06T22:07:57.640" v="396"/>
          <ac:spMkLst>
            <pc:docMk/>
            <pc:sldMk cId="2138265378" sldId="264"/>
            <ac:spMk id="10" creationId="{8BB56887-D0D5-4F0C-9E19-7247EB83C8B7}"/>
          </ac:spMkLst>
        </pc:spChg>
        <pc:spChg chg="add">
          <ac:chgData name="Mgid Glal" userId="b700f9d74181b452" providerId="Windows Live" clId="Web-{E6648303-DA37-41B3-A67E-A2D884D2F842}" dt="2025-10-06T22:07:57.640" v="396"/>
          <ac:spMkLst>
            <pc:docMk/>
            <pc:sldMk cId="2138265378" sldId="264"/>
            <ac:spMk id="12" creationId="{081E4A58-353D-44AE-B2FC-2A74E2E400F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00868" cy="4572958"/>
          </a:xfrm>
        </p:spPr>
        <p:txBody>
          <a:bodyPr/>
          <a:lstStyle/>
          <a:p>
            <a:pPr marL="285750" indent="-285750" algn="l">
              <a:buFont typeface="Arial"/>
              <a:buChar char="•"/>
            </a:pPr>
            <a:r>
              <a:rPr lang="en-GB" sz="2400" b="1" dirty="0">
                <a:latin typeface="Arial"/>
                <a:ea typeface="+mj-lt"/>
                <a:cs typeface="+mj-lt"/>
              </a:rPr>
              <a:t>Title: </a:t>
            </a:r>
            <a:r>
              <a:rPr lang="en-GB" sz="2400" b="1" err="1">
                <a:latin typeface="Arial"/>
                <a:ea typeface="+mj-lt"/>
                <a:cs typeface="+mj-lt"/>
              </a:rPr>
              <a:t>Assigment</a:t>
            </a:r>
            <a:r>
              <a:rPr lang="en-GB" sz="2400" b="1" dirty="0">
                <a:latin typeface="Arial"/>
                <a:ea typeface="+mj-lt"/>
                <a:cs typeface="+mj-lt"/>
              </a:rPr>
              <a:t> 1 </a:t>
            </a:r>
            <a:r>
              <a:rPr lang="en-US" sz="2400" b="1" dirty="0">
                <a:latin typeface="Arial"/>
                <a:ea typeface="+mj-lt"/>
                <a:cs typeface="Arial"/>
              </a:rPr>
              <a:t>Individual Presentation</a:t>
            </a:r>
            <a:endParaRPr lang="en-GB" sz="2400">
              <a:latin typeface="Arial"/>
              <a:cs typeface="Arial"/>
            </a:endParaRPr>
          </a:p>
          <a:p>
            <a:pPr marL="285750" indent="-285750" algn="l">
              <a:buFont typeface="Arial"/>
              <a:buChar char="•"/>
            </a:pPr>
            <a:r>
              <a:rPr lang="en-GB" sz="2400" b="1" dirty="0">
                <a:latin typeface="Arial"/>
                <a:ea typeface="+mj-lt"/>
                <a:cs typeface="+mj-lt"/>
              </a:rPr>
              <a:t>Your </a:t>
            </a:r>
            <a:r>
              <a:rPr lang="en-GB" sz="2400" b="1" err="1">
                <a:latin typeface="Arial"/>
                <a:ea typeface="+mj-lt"/>
                <a:cs typeface="+mj-lt"/>
              </a:rPr>
              <a:t>Name:mgid</a:t>
            </a:r>
            <a:r>
              <a:rPr lang="en-GB" sz="2400" b="1" dirty="0">
                <a:latin typeface="Arial"/>
                <a:ea typeface="+mj-lt"/>
                <a:cs typeface="+mj-lt"/>
              </a:rPr>
              <a:t> </a:t>
            </a:r>
            <a:r>
              <a:rPr lang="en-GB" sz="2400" b="1" err="1">
                <a:latin typeface="Arial"/>
                <a:ea typeface="+mj-lt"/>
                <a:cs typeface="+mj-lt"/>
              </a:rPr>
              <a:t>glal</a:t>
            </a:r>
            <a:endParaRPr lang="en-GB" sz="2400" b="1">
              <a:latin typeface="Arial"/>
              <a:cs typeface="Arial"/>
            </a:endParaRPr>
          </a:p>
          <a:p>
            <a:pPr marL="285750" indent="-285750" algn="l">
              <a:buFont typeface="Arial"/>
              <a:buChar char="•"/>
            </a:pPr>
            <a:r>
              <a:rPr lang="en-GB" sz="2400" b="1" dirty="0">
                <a:latin typeface="Arial"/>
                <a:ea typeface="+mj-lt"/>
                <a:cs typeface="+mj-lt"/>
              </a:rPr>
              <a:t>Course: Certificate of Higher Education in Health and Social Care</a:t>
            </a:r>
            <a:endParaRPr lang="en-GB" sz="2400" b="1">
              <a:latin typeface="Arial"/>
              <a:cs typeface="Arial"/>
            </a:endParaRPr>
          </a:p>
          <a:p>
            <a:pPr marL="285750" indent="-285750" algn="l">
              <a:buFont typeface="Arial"/>
              <a:buChar char="•"/>
            </a:pPr>
            <a:r>
              <a:rPr lang="en-GB" sz="2400" b="1" dirty="0">
                <a:latin typeface="Arial"/>
                <a:ea typeface="+mj-lt"/>
                <a:cs typeface="+mj-lt"/>
              </a:rPr>
              <a:t>Module: Psychology in Health and Social Care (LCHS4010_BIRM)</a:t>
            </a:r>
            <a:endParaRPr lang="en-GB" sz="2400" b="1">
              <a:latin typeface="Arial"/>
              <a:cs typeface="Arial"/>
            </a:endParaRPr>
          </a:p>
          <a:p>
            <a:pPr marL="285750" indent="-285750" algn="l">
              <a:buFont typeface="Arial"/>
              <a:buChar char="•"/>
            </a:pPr>
            <a:r>
              <a:rPr lang="en-GB" sz="2400" b="1" dirty="0">
                <a:latin typeface="Arial"/>
                <a:cs typeface="Arial"/>
              </a:rPr>
              <a:t>Lecturer:</a:t>
            </a:r>
            <a:r>
              <a:rPr lang="en-US" sz="2400" b="1" dirty="0">
                <a:ea typeface="+mj-lt"/>
                <a:cs typeface="+mj-lt"/>
              </a:rPr>
              <a:t>Dr  Besty Jose</a:t>
            </a:r>
            <a:endParaRPr lang="en-GB" sz="2400" dirty="0">
              <a:ea typeface="+mj-lt"/>
              <a:cs typeface="+mj-l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EF48F5-CBA9-7DB6-F909-1964BBFA11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Amira's challenges 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2B0C58-D346-1817-3351-2B9C36AE2B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1500" b="1">
                <a:ea typeface="+mn-lt"/>
                <a:cs typeface="+mn-lt"/>
              </a:rPr>
              <a:t>Key Points:</a:t>
            </a:r>
            <a:endParaRPr lang="en-GB" sz="1500" b="1"/>
          </a:p>
          <a:p>
            <a:pPr marL="0" indent="0">
              <a:buNone/>
            </a:pPr>
            <a:r>
              <a:rPr lang="en-GB" sz="1500">
                <a:ea typeface="+mn-lt"/>
                <a:cs typeface="+mn-lt"/>
              </a:rPr>
              <a:t>Amira presents with:</a:t>
            </a:r>
            <a:endParaRPr lang="en-GB" sz="1500"/>
          </a:p>
          <a:p>
            <a:r>
              <a:rPr lang="en-GB" sz="1500">
                <a:ea typeface="+mn-lt"/>
                <a:cs typeface="+mn-lt"/>
              </a:rPr>
              <a:t>Anxiety when separated from carers.</a:t>
            </a:r>
            <a:endParaRPr lang="en-GB" sz="1500"/>
          </a:p>
          <a:p>
            <a:r>
              <a:rPr lang="en-GB" sz="1500">
                <a:ea typeface="+mn-lt"/>
                <a:cs typeface="+mn-lt"/>
              </a:rPr>
              <a:t>Limited verbal communication.</a:t>
            </a:r>
            <a:endParaRPr lang="en-GB" sz="1500"/>
          </a:p>
          <a:p>
            <a:r>
              <a:rPr lang="en-GB" sz="1500">
                <a:ea typeface="+mn-lt"/>
                <a:cs typeface="+mn-lt"/>
              </a:rPr>
              <a:t>Difficulty engaging in group play.</a:t>
            </a:r>
            <a:endParaRPr lang="en-GB" sz="1500"/>
          </a:p>
          <a:p>
            <a:pPr marL="0" indent="0">
              <a:buNone/>
            </a:pPr>
            <a:r>
              <a:rPr lang="en-GB" sz="1500">
                <a:ea typeface="+mn-lt"/>
                <a:cs typeface="+mn-lt"/>
              </a:rPr>
              <a:t>Presentation Aim: To explore these behaviours through the lens of John Bowlby's Attachment Theory and propose supportive strategies for her nursery environment.</a:t>
            </a:r>
            <a:endParaRPr lang="en-GB" sz="1500"/>
          </a:p>
          <a:p>
            <a:r>
              <a:rPr lang="en-GB" sz="1500">
                <a:ea typeface="+mn-lt"/>
                <a:cs typeface="+mn-lt"/>
              </a:rPr>
              <a:t>(Bowlby, 1969).</a:t>
            </a:r>
            <a:endParaRPr lang="en-GB" sz="1500"/>
          </a:p>
          <a:p>
            <a:endParaRPr lang="en-GB" sz="1500"/>
          </a:p>
        </p:txBody>
      </p:sp>
      <p:pic>
        <p:nvPicPr>
          <p:cNvPr id="4" name="Picture 3" descr="Proven Strategies for Anxious Parents Who May Pass Their Anxiety on to Their  Children | NYU Langone News">
            <a:extLst>
              <a:ext uri="{FF2B5EF4-FFF2-40B4-BE49-F238E27FC236}">
                <a16:creationId xmlns:a16="http://schemas.microsoft.com/office/drawing/2014/main" id="{F1CD508E-B7B3-06CA-DBE0-593FB25650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3299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68263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428D436F-9ACD-4C92-AFC8-C934C527A6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tx1">
              <a:alpha val="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90538E0-A884-4E60-A6AB-77D830E2FC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3478" y="0"/>
            <a:ext cx="465738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BCE637-C55B-75E1-79DE-01ECF2F0A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1162" y="3050434"/>
            <a:ext cx="3722933" cy="757130"/>
          </a:xfrm>
          <a:ln w="25400" cap="sq">
            <a:solidFill>
              <a:srgbClr val="FFFFFF"/>
            </a:solidFill>
            <a:miter lim="800000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Core Concepts of Bowlby's Attachment Theory</a:t>
            </a:r>
            <a:endParaRPr lang="en-US" sz="24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B0D7DD0-1C67-4D4C-9E06-678233DB84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53478" cy="6858000"/>
          </a:xfrm>
          <a:prstGeom prst="rect">
            <a:avLst/>
          </a:prstGeom>
          <a:solidFill>
            <a:srgbClr val="404040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471316-951F-F0EA-F66D-6DA6FC9FE7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4536" y="640080"/>
            <a:ext cx="5053066" cy="254660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800" b="1"/>
              <a:t> The Foundation: Attachment Theory</a:t>
            </a:r>
            <a:endParaRPr lang="en-US" sz="800"/>
          </a:p>
          <a:p>
            <a:r>
              <a:rPr lang="en-US" sz="800" b="1"/>
              <a:t>Key Concepts:</a:t>
            </a:r>
            <a:endParaRPr lang="en-US" sz="800"/>
          </a:p>
          <a:p>
            <a:pPr lvl="1"/>
            <a:r>
              <a:rPr lang="en-US" sz="800" b="1"/>
              <a:t>Attachment: An innate, evolutionary drive for infants to form a strong emotional bond with a primary caregiver for survival and security.</a:t>
            </a:r>
            <a:endParaRPr lang="en-US" sz="800"/>
          </a:p>
          <a:p>
            <a:pPr lvl="1"/>
            <a:r>
              <a:rPr lang="en-US" sz="800" b="1"/>
              <a:t>Secure Base: The caregiver as a source of safety, allowing the child to explore the world.</a:t>
            </a:r>
            <a:endParaRPr lang="en-US" sz="800"/>
          </a:p>
          <a:p>
            <a:pPr lvl="1"/>
            <a:r>
              <a:rPr lang="en-US" sz="800" b="1"/>
              <a:t>Attachment Styles:</a:t>
            </a:r>
            <a:endParaRPr lang="en-US" sz="800"/>
          </a:p>
          <a:p>
            <a:pPr lvl="2"/>
            <a:r>
              <a:rPr lang="en-US" sz="800" b="1"/>
              <a:t>Secure: Consistent, responsive care.</a:t>
            </a:r>
            <a:endParaRPr lang="en-US" sz="800"/>
          </a:p>
          <a:p>
            <a:pPr lvl="2"/>
            <a:r>
              <a:rPr lang="en-US" sz="800" b="1"/>
              <a:t>Insecure ( Anxious-Avoidant, Anxious-Resistant): Inconsistent or rejecting care.</a:t>
            </a:r>
            <a:endParaRPr lang="en-US" sz="800"/>
          </a:p>
          <a:p>
            <a:pPr lvl="1"/>
            <a:r>
              <a:rPr lang="en-US" sz="800" b="1"/>
              <a:t>Internal Working Model: Mental blueprint of self, others, and relationships, shaped by early experiences.</a:t>
            </a:r>
            <a:endParaRPr lang="en-US" sz="800"/>
          </a:p>
          <a:p>
            <a:pPr lvl="1"/>
            <a:r>
              <a:rPr lang="en-US" sz="800" b="1"/>
              <a:t>Separation Anxiety: Distress experienced when separated from the attachment figure. </a:t>
            </a:r>
            <a:endParaRPr lang="en-US" sz="800"/>
          </a:p>
          <a:p>
            <a:endParaRPr lang="en-US" sz="8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0AD5E55-00F3-C799-8A56-DA2A7E76C1FC}"/>
              </a:ext>
            </a:extLst>
          </p:cNvPr>
          <p:cNvSpPr txBox="1"/>
          <p:nvPr/>
        </p:nvSpPr>
        <p:spPr>
          <a:xfrm>
            <a:off x="6570204" y="3671315"/>
            <a:ext cx="5057398" cy="254660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Bowlby (1969) – </a:t>
            </a:r>
            <a:r>
              <a:rPr lang="en-US" sz="2000" b="1" i="1"/>
              <a:t>Attachment and Loss: Vol. 1. Attachment</a:t>
            </a:r>
            <a:r>
              <a:rPr lang="en-US" sz="2000" b="1"/>
              <a:t>.</a:t>
            </a:r>
            <a:endParaRPr lang="en-US" sz="2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Ainsworth &amp; Bell (1970) – Defined and observed attachment styles via the "Strange Situation."</a:t>
            </a: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719743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67783E-A475-C561-D0A3-0DDA503FE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3400" b="1">
                <a:latin typeface="Aptos"/>
              </a:rPr>
              <a:t>Amira's Behaviours: An Attachment Perspective</a:t>
            </a:r>
            <a:endParaRPr lang="en-US" sz="3400"/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27909-6D20-8954-4367-1C083BF0BB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1000" b="1">
                <a:ea typeface="+mn-lt"/>
                <a:cs typeface="+mn-lt"/>
              </a:rPr>
              <a:t>Interpreting Amira's World</a:t>
            </a:r>
            <a:endParaRPr lang="en-GB" sz="1000" b="1"/>
          </a:p>
          <a:p>
            <a:r>
              <a:rPr lang="en-GB" sz="1000" b="1">
                <a:ea typeface="+mn-lt"/>
                <a:cs typeface="+mn-lt"/>
              </a:rPr>
              <a:t>Anxiety on Separation:</a:t>
            </a:r>
            <a:endParaRPr lang="en-GB" sz="1000" b="1"/>
          </a:p>
          <a:p>
            <a:pPr lvl="1"/>
            <a:r>
              <a:rPr lang="en-GB" sz="1000">
                <a:ea typeface="+mn-lt"/>
                <a:cs typeface="+mn-lt"/>
              </a:rPr>
              <a:t>Directly linked to separation anxiety.</a:t>
            </a:r>
            <a:endParaRPr lang="en-GB" sz="1000"/>
          </a:p>
          <a:p>
            <a:pPr lvl="1"/>
            <a:r>
              <a:rPr lang="en-GB" sz="1000">
                <a:ea typeface="+mn-lt"/>
                <a:cs typeface="+mn-lt"/>
              </a:rPr>
              <a:t>Suggests a potential insecure attachment, where consistent, responsive care may have been lacking.</a:t>
            </a:r>
            <a:endParaRPr lang="en-GB" sz="1000"/>
          </a:p>
          <a:p>
            <a:r>
              <a:rPr lang="en-GB" sz="1000" b="1">
                <a:ea typeface="+mn-lt"/>
                <a:cs typeface="+mn-lt"/>
              </a:rPr>
              <a:t>Difficulty with Group Play:</a:t>
            </a:r>
            <a:endParaRPr lang="en-GB" sz="1000" b="1"/>
          </a:p>
          <a:p>
            <a:pPr lvl="1"/>
            <a:r>
              <a:rPr lang="en-GB" sz="1000">
                <a:ea typeface="+mn-lt"/>
                <a:cs typeface="+mn-lt"/>
              </a:rPr>
              <a:t>Potentially stems from an internal working model where trust in peers is low, or a fear of rejection.</a:t>
            </a:r>
            <a:endParaRPr lang="en-GB" sz="1000"/>
          </a:p>
          <a:p>
            <a:pPr lvl="1"/>
            <a:r>
              <a:rPr lang="en-GB" sz="1000">
                <a:ea typeface="+mn-lt"/>
                <a:cs typeface="+mn-lt"/>
              </a:rPr>
              <a:t>Lack of a secure base may inhibit social exploration.</a:t>
            </a:r>
            <a:endParaRPr lang="en-GB" sz="1000"/>
          </a:p>
          <a:p>
            <a:r>
              <a:rPr lang="en-GB" sz="1000" b="1">
                <a:ea typeface="+mn-lt"/>
                <a:cs typeface="+mn-lt"/>
              </a:rPr>
              <a:t>Limited Verbal Communication:</a:t>
            </a:r>
            <a:endParaRPr lang="en-GB" sz="1000" b="1"/>
          </a:p>
          <a:p>
            <a:pPr lvl="1"/>
            <a:r>
              <a:rPr lang="en-GB" sz="1000">
                <a:ea typeface="+mn-lt"/>
                <a:cs typeface="+mn-lt"/>
              </a:rPr>
              <a:t>A secure attachment fosters confidence to explore and learn, including language. Insecurity can lead to withdrawal.</a:t>
            </a:r>
            <a:endParaRPr lang="en-GB" sz="1000"/>
          </a:p>
          <a:p>
            <a:pPr marL="0" indent="0">
              <a:buNone/>
            </a:pPr>
            <a:endParaRPr lang="en-GB" sz="1000"/>
          </a:p>
          <a:p>
            <a:pPr lvl="1"/>
            <a:r>
              <a:rPr lang="en-GB" sz="1000">
                <a:ea typeface="+mn-lt"/>
                <a:cs typeface="+mn-lt"/>
              </a:rPr>
              <a:t>Sroufe (2005) – Longitudinal studies show security's impact on social competence.</a:t>
            </a:r>
            <a:endParaRPr lang="en-GB" sz="1000"/>
          </a:p>
          <a:p>
            <a:endParaRPr lang="en-GB" sz="1000"/>
          </a:p>
        </p:txBody>
      </p:sp>
      <p:pic>
        <p:nvPicPr>
          <p:cNvPr id="4" name="Picture 3" descr="Shy children are more likely to be sad and more anxious than other children">
            <a:extLst>
              <a:ext uri="{FF2B5EF4-FFF2-40B4-BE49-F238E27FC236}">
                <a16:creationId xmlns:a16="http://schemas.microsoft.com/office/drawing/2014/main" id="{6EF6FEB9-7315-516F-DAE7-A7DB962BB93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528" r="18271" b="2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05711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Nursery World - Health &amp; Wellbeing: Exploring the importance of early adult- child relationships">
            <a:extLst>
              <a:ext uri="{FF2B5EF4-FFF2-40B4-BE49-F238E27FC236}">
                <a16:creationId xmlns:a16="http://schemas.microsoft.com/office/drawing/2014/main" id="{B19897A4-30FE-1C68-41B9-36432239954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657" r="35156" b="-2"/>
          <a:stretch>
            <a:fillRect/>
          </a:stretch>
        </p:blipFill>
        <p:spPr>
          <a:xfrm>
            <a:off x="3306519" y="1587"/>
            <a:ext cx="4846882" cy="6856413"/>
          </a:xfrm>
          <a:custGeom>
            <a:avLst/>
            <a:gdLst/>
            <a:ahLst/>
            <a:cxnLst/>
            <a:rect l="l" t="t" r="r" b="b"/>
            <a:pathLst>
              <a:path w="5110407" h="6856413">
                <a:moveTo>
                  <a:pt x="121782" y="0"/>
                </a:moveTo>
                <a:lnTo>
                  <a:pt x="4731440" y="0"/>
                </a:lnTo>
                <a:lnTo>
                  <a:pt x="4775629" y="179775"/>
                </a:lnTo>
                <a:cubicBezTo>
                  <a:pt x="5052916" y="1415453"/>
                  <a:pt x="5165791" y="2739148"/>
                  <a:pt x="5084710" y="4108260"/>
                </a:cubicBezTo>
                <a:cubicBezTo>
                  <a:pt x="5038379" y="4890611"/>
                  <a:pt x="4930907" y="5650759"/>
                  <a:pt x="4768709" y="6381464"/>
                </a:cubicBezTo>
                <a:lnTo>
                  <a:pt x="4653290" y="6856413"/>
                </a:lnTo>
                <a:lnTo>
                  <a:pt x="0" y="6856413"/>
                </a:lnTo>
                <a:lnTo>
                  <a:pt x="21062" y="6803488"/>
                </a:lnTo>
                <a:cubicBezTo>
                  <a:pt x="355644" y="5917239"/>
                  <a:pt x="573134" y="4914171"/>
                  <a:pt x="636462" y="3844830"/>
                </a:cubicBezTo>
                <a:cubicBezTo>
                  <a:pt x="713862" y="2537857"/>
                  <a:pt x="550895" y="1302013"/>
                  <a:pt x="203879" y="236924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9EDF4E4-B509-A96D-1088-710B42A2F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2" y="485775"/>
            <a:ext cx="2825506" cy="5719762"/>
          </a:xfrm>
        </p:spPr>
        <p:txBody>
          <a:bodyPr>
            <a:normAutofit/>
          </a:bodyPr>
          <a:lstStyle/>
          <a:p>
            <a:r>
              <a:rPr lang="en-GB" sz="3600" b="1">
                <a:latin typeface="Aptos"/>
              </a:rPr>
              <a:t>Strategies for Support in the Nursery</a:t>
            </a:r>
            <a:endParaRPr lang="en-US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91E2DA-709F-85DE-3731-50DB355284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6925" y="485774"/>
            <a:ext cx="3292475" cy="5719763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GB" sz="1100" b="1"/>
          </a:p>
          <a:p>
            <a:pPr marL="0" indent="0">
              <a:buNone/>
            </a:pPr>
            <a:r>
              <a:rPr lang="en-GB" sz="1100" b="1">
                <a:ea typeface="+mn-lt"/>
                <a:cs typeface="+mn-lt"/>
              </a:rPr>
              <a:t>Building Security: Practical Interventions</a:t>
            </a:r>
            <a:endParaRPr lang="en-GB" sz="1100"/>
          </a:p>
          <a:p>
            <a:r>
              <a:rPr lang="en-GB" sz="1100" b="1">
                <a:ea typeface="+mn-lt"/>
                <a:cs typeface="+mn-lt"/>
              </a:rPr>
              <a:t>Key Strategies:</a:t>
            </a:r>
            <a:endParaRPr lang="en-GB" sz="1100" b="1"/>
          </a:p>
          <a:p>
            <a:pPr lvl="1"/>
            <a:r>
              <a:rPr lang="en-GB" sz="1100" b="1">
                <a:ea typeface="+mn-lt"/>
                <a:cs typeface="+mn-lt"/>
              </a:rPr>
              <a:t>Consistent &amp; Responsive Caregiving:</a:t>
            </a:r>
            <a:endParaRPr lang="en-GB" sz="1100" b="1"/>
          </a:p>
          <a:p>
            <a:pPr lvl="2"/>
            <a:r>
              <a:rPr lang="en-GB" sz="1100">
                <a:ea typeface="+mn-lt"/>
                <a:cs typeface="+mn-lt"/>
              </a:rPr>
              <a:t>Predictable interactions.</a:t>
            </a:r>
            <a:endParaRPr lang="en-GB" sz="1100"/>
          </a:p>
          <a:p>
            <a:pPr lvl="2"/>
            <a:r>
              <a:rPr lang="en-GB" sz="1100">
                <a:ea typeface="+mn-lt"/>
                <a:cs typeface="+mn-lt"/>
              </a:rPr>
              <a:t>Attuned responses to Amira's cues.</a:t>
            </a:r>
            <a:endParaRPr lang="en-GB" sz="1100"/>
          </a:p>
          <a:p>
            <a:pPr lvl="2"/>
            <a:r>
              <a:rPr lang="en-GB" sz="1100">
                <a:ea typeface="+mn-lt"/>
                <a:cs typeface="+mn-lt"/>
              </a:rPr>
              <a:t>Building trust through reliability.</a:t>
            </a:r>
            <a:endParaRPr lang="en-GB" sz="1100"/>
          </a:p>
          <a:p>
            <a:pPr lvl="1"/>
            <a:r>
              <a:rPr lang="en-GB" sz="1100" b="1">
                <a:ea typeface="+mn-lt"/>
                <a:cs typeface="+mn-lt"/>
              </a:rPr>
              <a:t>Emotional Support:</a:t>
            </a:r>
            <a:endParaRPr lang="en-GB" sz="1100" b="1"/>
          </a:p>
          <a:p>
            <a:pPr lvl="2"/>
            <a:r>
              <a:rPr lang="en-GB" sz="1100">
                <a:ea typeface="+mn-lt"/>
                <a:cs typeface="+mn-lt"/>
              </a:rPr>
              <a:t>Validate her feelings.</a:t>
            </a:r>
            <a:endParaRPr lang="en-GB" sz="1100"/>
          </a:p>
          <a:p>
            <a:pPr lvl="2"/>
            <a:r>
              <a:rPr lang="en-GB" sz="1100">
                <a:ea typeface="+mn-lt"/>
                <a:cs typeface="+mn-lt"/>
              </a:rPr>
              <a:t>Provide a calm, reassuring presence.</a:t>
            </a:r>
            <a:endParaRPr lang="en-GB" sz="1100"/>
          </a:p>
          <a:p>
            <a:pPr lvl="1"/>
            <a:r>
              <a:rPr lang="en-GB" sz="1100" b="1">
                <a:ea typeface="+mn-lt"/>
                <a:cs typeface="+mn-lt"/>
              </a:rPr>
              <a:t>Gradual Social Engagement:</a:t>
            </a:r>
            <a:endParaRPr lang="en-GB" sz="1100" b="1"/>
          </a:p>
          <a:p>
            <a:pPr lvl="2"/>
            <a:r>
              <a:rPr lang="en-GB" sz="1100">
                <a:ea typeface="+mn-lt"/>
                <a:cs typeface="+mn-lt"/>
              </a:rPr>
              <a:t>Start with one-on-one interactions with familiar adults.</a:t>
            </a:r>
            <a:endParaRPr lang="en-GB" sz="1100"/>
          </a:p>
          <a:p>
            <a:pPr lvl="2"/>
            <a:r>
              <a:rPr lang="en-GB" sz="1100">
                <a:ea typeface="+mn-lt"/>
                <a:cs typeface="+mn-lt"/>
              </a:rPr>
              <a:t>Progress to small, familiar peer groups.</a:t>
            </a:r>
            <a:endParaRPr lang="en-GB" sz="1100"/>
          </a:p>
          <a:p>
            <a:pPr lvl="1"/>
            <a:r>
              <a:rPr lang="en-GB" sz="1100" b="1">
                <a:ea typeface="+mn-lt"/>
                <a:cs typeface="+mn-lt"/>
              </a:rPr>
              <a:t>Language-Rich Environment:</a:t>
            </a:r>
            <a:endParaRPr lang="en-GB" sz="1100" b="1"/>
          </a:p>
          <a:p>
            <a:pPr lvl="2"/>
            <a:r>
              <a:rPr lang="en-GB" sz="1100">
                <a:ea typeface="+mn-lt"/>
                <a:cs typeface="+mn-lt"/>
              </a:rPr>
              <a:t>Responsive listening, modeling language, open-ended questions.</a:t>
            </a:r>
            <a:endParaRPr lang="en-GB" sz="1100"/>
          </a:p>
          <a:p>
            <a:pPr marL="0" indent="0">
              <a:buNone/>
            </a:pPr>
            <a:endParaRPr lang="en-GB" sz="1100" b="1"/>
          </a:p>
          <a:p>
            <a:pPr lvl="1"/>
            <a:r>
              <a:rPr lang="en-GB" sz="1100" b="1">
                <a:ea typeface="+mn-lt"/>
                <a:cs typeface="+mn-lt"/>
              </a:rPr>
              <a:t>Verschueren &amp; Koomen (2012) – Importance of teacher-child relationships.</a:t>
            </a:r>
            <a:endParaRPr lang="en-GB" sz="1100"/>
          </a:p>
          <a:p>
            <a:pPr lvl="1"/>
            <a:r>
              <a:rPr lang="en-GB" sz="1100" b="1">
                <a:ea typeface="+mn-lt"/>
                <a:cs typeface="+mn-lt"/>
              </a:rPr>
              <a:t>Cassidy &amp; Shaver (2016) – Practical applications in early years.</a:t>
            </a:r>
            <a:endParaRPr lang="en-GB" sz="1100"/>
          </a:p>
          <a:p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6229856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E81AD1-D26C-8EBD-A9CD-F8125549F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 b="1">
                <a:latin typeface="Aptos"/>
              </a:rPr>
              <a:t>Nature vs. Nurture: A Balanced View</a:t>
            </a:r>
            <a:endParaRPr lang="en-US" sz="4200"/>
          </a:p>
        </p:txBody>
      </p:sp>
      <p:sp>
        <p:nvSpPr>
          <p:cNvPr id="2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2F97D-A9D3-D480-576C-F13F7800F2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GB" sz="1200"/>
          </a:p>
          <a:p>
            <a:pPr marL="0" indent="0">
              <a:buNone/>
            </a:pPr>
            <a:r>
              <a:rPr lang="en-GB" sz="1200">
                <a:ea typeface="+mn-lt"/>
                <a:cs typeface="+mn-lt"/>
              </a:rPr>
              <a:t>I</a:t>
            </a:r>
            <a:r>
              <a:rPr lang="en-GB" sz="1200" b="1">
                <a:ea typeface="+mn-lt"/>
                <a:cs typeface="+mn-lt"/>
              </a:rPr>
              <a:t>nfluences on Development</a:t>
            </a:r>
            <a:endParaRPr lang="en-GB" sz="1200" b="1"/>
          </a:p>
          <a:p>
            <a:r>
              <a:rPr lang="en-GB" sz="1200">
                <a:ea typeface="+mn-lt"/>
                <a:cs typeface="+mn-lt"/>
              </a:rPr>
              <a:t>Nature (Biological Factors):</a:t>
            </a:r>
            <a:endParaRPr lang="en-GB" sz="1200"/>
          </a:p>
          <a:p>
            <a:pPr lvl="1"/>
            <a:r>
              <a:rPr lang="en-GB" sz="1200">
                <a:ea typeface="+mn-lt"/>
                <a:cs typeface="+mn-lt"/>
              </a:rPr>
              <a:t>Amira's innate temperament may influence her sensitivity and anxiety levels.</a:t>
            </a:r>
            <a:endParaRPr lang="en-GB" sz="1200"/>
          </a:p>
          <a:p>
            <a:r>
              <a:rPr lang="en-GB" sz="1200">
                <a:ea typeface="+mn-lt"/>
                <a:cs typeface="+mn-lt"/>
              </a:rPr>
              <a:t>Nurture (Environmental Factors):</a:t>
            </a:r>
            <a:endParaRPr lang="en-GB" sz="1200"/>
          </a:p>
          <a:p>
            <a:pPr lvl="1"/>
            <a:r>
              <a:rPr lang="en-GB" sz="1200">
                <a:ea typeface="+mn-lt"/>
                <a:cs typeface="+mn-lt"/>
              </a:rPr>
              <a:t>Caregiving experiences are paramount in shaping attachment style and behaviour.</a:t>
            </a:r>
            <a:endParaRPr lang="en-GB" sz="1200"/>
          </a:p>
          <a:p>
            <a:pPr lvl="1"/>
            <a:r>
              <a:rPr lang="en-GB" sz="1200">
                <a:ea typeface="+mn-lt"/>
                <a:cs typeface="+mn-lt"/>
              </a:rPr>
              <a:t>The nursery environment can provide a positive, reparative experience.</a:t>
            </a:r>
            <a:endParaRPr lang="en-GB" sz="1200"/>
          </a:p>
          <a:p>
            <a:endParaRPr lang="en-GB" sz="1200" b="1"/>
          </a:p>
          <a:p>
            <a:pPr lvl="1"/>
            <a:r>
              <a:rPr lang="en-GB" sz="1200" b="1">
                <a:ea typeface="+mn-lt"/>
                <a:cs typeface="+mn-lt"/>
              </a:rPr>
              <a:t>Fearon et al. (2010) – Meta-analysis on insecure attachment and behaviour, highlighting nurture's impact.</a:t>
            </a:r>
            <a:endParaRPr lang="en-GB" sz="1200"/>
          </a:p>
          <a:p>
            <a:endParaRPr lang="en-GB" sz="1200"/>
          </a:p>
        </p:txBody>
      </p:sp>
      <p:pic>
        <p:nvPicPr>
          <p:cNvPr id="4" name="Picture 3" descr="97 Nature Vs Nurture Royalty-Free Images, Stock Photos &amp; Pictures |  Shutterstock">
            <a:extLst>
              <a:ext uri="{FF2B5EF4-FFF2-40B4-BE49-F238E27FC236}">
                <a16:creationId xmlns:a16="http://schemas.microsoft.com/office/drawing/2014/main" id="{C4BA45C6-2980-ED5B-6200-6C6A0644A1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006" r="13922" b="7757"/>
          <a:stretch>
            <a:fillRect/>
          </a:stretch>
        </p:blipFill>
        <p:spPr>
          <a:xfrm>
            <a:off x="5311702" y="10"/>
            <a:ext cx="6884507" cy="6326094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322767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46BCC7-8F79-3FF0-60D0-70E2CA757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latin typeface="Aptos"/>
              </a:rPr>
              <a:t>Critical Evaluation</a:t>
            </a:r>
            <a:endParaRPr lang="en-US" b="1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B40F309D-4F60-CCA4-0971-CC67B8BF50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GB" sz="1700"/>
          </a:p>
          <a:p>
            <a:pPr marL="0" indent="0">
              <a:buNone/>
            </a:pPr>
            <a:r>
              <a:rPr lang="en-GB" sz="1700" b="1">
                <a:ea typeface="+mn-lt"/>
                <a:cs typeface="+mn-lt"/>
              </a:rPr>
              <a:t>Strengths and Limitations</a:t>
            </a:r>
            <a:endParaRPr lang="en-GB" sz="1700" b="1"/>
          </a:p>
          <a:p>
            <a:r>
              <a:rPr lang="en-GB" sz="1700" b="1">
                <a:ea typeface="+mn-lt"/>
                <a:cs typeface="+mn-lt"/>
              </a:rPr>
              <a:t>Strengths of Attachment Theory:</a:t>
            </a:r>
            <a:endParaRPr lang="en-GB" sz="1700" b="1"/>
          </a:p>
          <a:p>
            <a:pPr lvl="1"/>
            <a:r>
              <a:rPr lang="en-GB" sz="1700">
                <a:ea typeface="+mn-lt"/>
                <a:cs typeface="+mn-lt"/>
              </a:rPr>
              <a:t>Provides a powerful framework for understanding deep emotional needs.</a:t>
            </a:r>
            <a:endParaRPr lang="en-GB" sz="1700"/>
          </a:p>
          <a:p>
            <a:pPr lvl="1"/>
            <a:r>
              <a:rPr lang="en-GB" sz="1700">
                <a:ea typeface="+mn-lt"/>
                <a:cs typeface="+mn-lt"/>
              </a:rPr>
              <a:t>Highlights the critical role of early relationships.</a:t>
            </a:r>
            <a:endParaRPr lang="en-GB" sz="1700"/>
          </a:p>
          <a:p>
            <a:pPr lvl="1"/>
            <a:r>
              <a:rPr lang="en-GB" sz="1700">
                <a:ea typeface="+mn-lt"/>
                <a:cs typeface="+mn-lt"/>
              </a:rPr>
              <a:t>Informs empathetic and practical interventions.</a:t>
            </a:r>
            <a:endParaRPr lang="en-GB" sz="1700"/>
          </a:p>
          <a:p>
            <a:r>
              <a:rPr lang="en-GB" sz="1700" b="1">
                <a:ea typeface="+mn-lt"/>
                <a:cs typeface="+mn-lt"/>
              </a:rPr>
              <a:t>Limitations:</a:t>
            </a:r>
            <a:endParaRPr lang="en-GB" sz="1700" b="1"/>
          </a:p>
          <a:p>
            <a:pPr lvl="1"/>
            <a:r>
              <a:rPr lang="en-GB" sz="1700">
                <a:ea typeface="+mn-lt"/>
                <a:cs typeface="+mn-lt"/>
              </a:rPr>
              <a:t>May not fully explain </a:t>
            </a:r>
            <a:r>
              <a:rPr lang="en-GB" sz="1700" i="1">
                <a:ea typeface="+mn-lt"/>
                <a:cs typeface="+mn-lt"/>
              </a:rPr>
              <a:t>all</a:t>
            </a:r>
            <a:r>
              <a:rPr lang="en-GB" sz="1700">
                <a:ea typeface="+mn-lt"/>
                <a:cs typeface="+mn-lt"/>
              </a:rPr>
              <a:t> of Amira's developmental aspects (cognitive, individual personality).</a:t>
            </a:r>
            <a:endParaRPr lang="en-GB" sz="1700"/>
          </a:p>
          <a:p>
            <a:pPr lvl="1"/>
            <a:r>
              <a:rPr lang="en-GB" sz="1700">
                <a:ea typeface="+mn-lt"/>
                <a:cs typeface="+mn-lt"/>
              </a:rPr>
              <a:t>Risk of oversimplification if applied in isolation.</a:t>
            </a:r>
            <a:endParaRPr lang="en-GB" sz="1700"/>
          </a:p>
          <a:p>
            <a:endParaRPr lang="en-GB" sz="1700"/>
          </a:p>
          <a:p>
            <a:pPr lvl="1"/>
            <a:r>
              <a:rPr lang="en-GB" sz="1700">
                <a:ea typeface="+mn-lt"/>
                <a:cs typeface="+mn-lt"/>
              </a:rPr>
              <a:t>Modern psychology acknowledges multifaceted influences (Cassidy &amp; Shaver, 2016).</a:t>
            </a:r>
            <a:endParaRPr lang="en-GB" sz="1700"/>
          </a:p>
          <a:p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20142184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1A87D3-3A80-0CD2-149D-AD0B9798F5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latin typeface="Aptos"/>
              </a:rPr>
              <a:t>Conclusion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DD708C-2E01-EDC5-4AEC-2D2CB70E2D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500">
                <a:ea typeface="+mn-lt"/>
                <a:cs typeface="+mn-lt"/>
              </a:rPr>
              <a:t>Moving Forward with Understanding</a:t>
            </a:r>
            <a:endParaRPr lang="en-GB" sz="1500"/>
          </a:p>
          <a:p>
            <a:r>
              <a:rPr lang="en-GB" sz="1500">
                <a:ea typeface="+mn-lt"/>
                <a:cs typeface="+mn-lt"/>
              </a:rPr>
              <a:t>Summary:</a:t>
            </a:r>
            <a:endParaRPr lang="en-GB" sz="1500"/>
          </a:p>
          <a:p>
            <a:pPr lvl="1"/>
            <a:r>
              <a:rPr lang="en-GB" sz="1500">
                <a:ea typeface="+mn-lt"/>
                <a:cs typeface="+mn-lt"/>
              </a:rPr>
              <a:t>Bowlby's Attachment Theory offers valuable insights into Amira's anxiety and social challenges.</a:t>
            </a:r>
            <a:endParaRPr lang="en-GB" sz="1500"/>
          </a:p>
          <a:p>
            <a:pPr lvl="1"/>
            <a:r>
              <a:rPr lang="en-GB" sz="1500">
                <a:ea typeface="+mn-lt"/>
                <a:cs typeface="+mn-lt"/>
              </a:rPr>
              <a:t>The nursery's role in providing a secure, responsive environment is crucial for her development.</a:t>
            </a:r>
            <a:endParaRPr lang="en-GB" sz="1500"/>
          </a:p>
          <a:p>
            <a:r>
              <a:rPr lang="en-GB" sz="1500">
                <a:ea typeface="+mn-lt"/>
                <a:cs typeface="+mn-lt"/>
              </a:rPr>
              <a:t>Key Takeaway: Fostering secure attachments supports emotional well-being, social competence, and overall development.</a:t>
            </a:r>
            <a:endParaRPr lang="en-GB" sz="1500"/>
          </a:p>
          <a:p>
            <a:endParaRPr lang="en-GB" sz="1500">
              <a:ea typeface="+mn-lt"/>
              <a:cs typeface="+mn-lt"/>
            </a:endParaRPr>
          </a:p>
          <a:p>
            <a:r>
              <a:rPr lang="en-GB" sz="1500" b="1">
                <a:ea typeface="+mn-lt"/>
                <a:cs typeface="+mn-lt"/>
              </a:rPr>
              <a:t>Academic Anchor: Secure attachment as a foundation for development (Bowlby, 1969; Sroufe, 2005).</a:t>
            </a:r>
            <a:endParaRPr lang="en-GB" sz="1500"/>
          </a:p>
          <a:p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21223705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9EB0AF-31D3-9A20-4DD8-A5E66E492A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300" b="1">
                <a:ea typeface="+mn-lt"/>
                <a:cs typeface="+mn-lt"/>
              </a:rPr>
              <a:t>References</a:t>
            </a:r>
            <a:endParaRPr lang="en-GB" sz="1300">
              <a:ea typeface="+mn-lt"/>
              <a:cs typeface="+mn-lt"/>
            </a:endParaRPr>
          </a:p>
          <a:p>
            <a:endParaRPr lang="en-GB" sz="1300" b="1">
              <a:ea typeface="+mn-lt"/>
              <a:cs typeface="+mn-lt"/>
            </a:endParaRPr>
          </a:p>
          <a:p>
            <a:pPr lvl="1"/>
            <a:r>
              <a:rPr lang="en-GB" sz="1300" b="1">
                <a:ea typeface="+mn-lt"/>
                <a:cs typeface="+mn-lt"/>
              </a:rPr>
              <a:t>Ainsworth, M. D. S., &amp; Bell, S. M. (1970). Attachment, exploration, and separation: Illustrated by the </a:t>
            </a:r>
            <a:r>
              <a:rPr lang="en-GB" sz="1300" b="1" err="1">
                <a:ea typeface="+mn-lt"/>
                <a:cs typeface="+mn-lt"/>
              </a:rPr>
              <a:t>behavior</a:t>
            </a:r>
            <a:r>
              <a:rPr lang="en-GB" sz="1300" b="1">
                <a:ea typeface="+mn-lt"/>
                <a:cs typeface="+mn-lt"/>
              </a:rPr>
              <a:t> of one-year-olds in a strange situation. </a:t>
            </a:r>
            <a:r>
              <a:rPr lang="en-GB" sz="1300" b="1" i="1">
                <a:ea typeface="+mn-lt"/>
                <a:cs typeface="+mn-lt"/>
              </a:rPr>
              <a:t>Child Development</a:t>
            </a:r>
            <a:r>
              <a:rPr lang="en-GB" sz="1300" b="1">
                <a:ea typeface="+mn-lt"/>
                <a:cs typeface="+mn-lt"/>
              </a:rPr>
              <a:t>, 41(1), 49-67.</a:t>
            </a:r>
            <a:endParaRPr lang="en-GB" sz="1300">
              <a:ea typeface="+mn-lt"/>
              <a:cs typeface="+mn-lt"/>
            </a:endParaRPr>
          </a:p>
          <a:p>
            <a:pPr lvl="1"/>
            <a:r>
              <a:rPr lang="en-GB" sz="1300" b="1">
                <a:ea typeface="+mn-lt"/>
                <a:cs typeface="+mn-lt"/>
              </a:rPr>
              <a:t>Bowlby, J. (1969). </a:t>
            </a:r>
            <a:r>
              <a:rPr lang="en-GB" sz="1300" b="1" i="1">
                <a:ea typeface="+mn-lt"/>
                <a:cs typeface="+mn-lt"/>
              </a:rPr>
              <a:t>Attachment and loss: Vol. 1. Attachment</a:t>
            </a:r>
            <a:r>
              <a:rPr lang="en-GB" sz="1300" b="1">
                <a:ea typeface="+mn-lt"/>
                <a:cs typeface="+mn-lt"/>
              </a:rPr>
              <a:t>. Random House.</a:t>
            </a:r>
            <a:endParaRPr lang="en-GB" sz="1300">
              <a:ea typeface="+mn-lt"/>
              <a:cs typeface="+mn-lt"/>
            </a:endParaRPr>
          </a:p>
          <a:p>
            <a:pPr lvl="1"/>
            <a:r>
              <a:rPr lang="en-GB" sz="1300" b="1">
                <a:ea typeface="+mn-lt"/>
                <a:cs typeface="+mn-lt"/>
              </a:rPr>
              <a:t>Cassidy, J., &amp; Shaver, P. R. (Eds.). (2016). </a:t>
            </a:r>
            <a:r>
              <a:rPr lang="en-GB" sz="1300" b="1" i="1">
                <a:ea typeface="+mn-lt"/>
                <a:cs typeface="+mn-lt"/>
              </a:rPr>
              <a:t>Handbook of attachment: Theory, research, and clinical applications</a:t>
            </a:r>
            <a:r>
              <a:rPr lang="en-GB" sz="1300" b="1">
                <a:ea typeface="+mn-lt"/>
                <a:cs typeface="+mn-lt"/>
              </a:rPr>
              <a:t> (3rd ed.). Guilford Press.</a:t>
            </a:r>
            <a:endParaRPr lang="en-GB" sz="1300">
              <a:ea typeface="+mn-lt"/>
              <a:cs typeface="+mn-lt"/>
            </a:endParaRPr>
          </a:p>
          <a:p>
            <a:pPr lvl="1"/>
            <a:r>
              <a:rPr lang="en-GB" sz="1300" b="1">
                <a:ea typeface="+mn-lt"/>
                <a:cs typeface="+mn-lt"/>
              </a:rPr>
              <a:t>Fearon, R. M. P., </a:t>
            </a:r>
            <a:r>
              <a:rPr lang="en-GB" sz="1300" b="1" err="1">
                <a:ea typeface="+mn-lt"/>
                <a:cs typeface="+mn-lt"/>
              </a:rPr>
              <a:t>Bakermans</a:t>
            </a:r>
            <a:r>
              <a:rPr lang="en-GB" sz="1300" b="1">
                <a:ea typeface="+mn-lt"/>
                <a:cs typeface="+mn-lt"/>
              </a:rPr>
              <a:t>-Kranenburg, M. J., Van </a:t>
            </a:r>
            <a:r>
              <a:rPr lang="en-GB" sz="1300" b="1" err="1">
                <a:ea typeface="+mn-lt"/>
                <a:cs typeface="+mn-lt"/>
              </a:rPr>
              <a:t>IJzendoorn</a:t>
            </a:r>
            <a:r>
              <a:rPr lang="en-GB" sz="1300" b="1">
                <a:ea typeface="+mn-lt"/>
                <a:cs typeface="+mn-lt"/>
              </a:rPr>
              <a:t>, M. H., Lapsley, A. M., &amp; Roisman, G. I. (2010). The significance of insecure attachment and disorganization in the development of children's externalizing </a:t>
            </a:r>
            <a:r>
              <a:rPr lang="en-GB" sz="1300" b="1" err="1">
                <a:ea typeface="+mn-lt"/>
                <a:cs typeface="+mn-lt"/>
              </a:rPr>
              <a:t>behavior</a:t>
            </a:r>
            <a:r>
              <a:rPr lang="en-GB" sz="1300" b="1">
                <a:ea typeface="+mn-lt"/>
                <a:cs typeface="+mn-lt"/>
              </a:rPr>
              <a:t>: A meta-analytic study. </a:t>
            </a:r>
            <a:r>
              <a:rPr lang="en-GB" sz="1300" b="1" i="1">
                <a:ea typeface="+mn-lt"/>
                <a:cs typeface="+mn-lt"/>
              </a:rPr>
              <a:t>Child Development</a:t>
            </a:r>
            <a:r>
              <a:rPr lang="en-GB" sz="1300" b="1">
                <a:ea typeface="+mn-lt"/>
                <a:cs typeface="+mn-lt"/>
              </a:rPr>
              <a:t>, 81(2), 435-456.</a:t>
            </a:r>
            <a:endParaRPr lang="en-GB" sz="1300">
              <a:ea typeface="+mn-lt"/>
              <a:cs typeface="+mn-lt"/>
            </a:endParaRPr>
          </a:p>
          <a:p>
            <a:pPr lvl="1"/>
            <a:r>
              <a:rPr lang="en-GB" sz="1300" b="1">
                <a:ea typeface="+mn-lt"/>
                <a:cs typeface="+mn-lt"/>
              </a:rPr>
              <a:t>Sroufe, L. A. (2005). Attachment and development: A prospective, longitudinal study from birth to adulthood. </a:t>
            </a:r>
            <a:r>
              <a:rPr lang="en-GB" sz="1300" b="1" i="1">
                <a:ea typeface="+mn-lt"/>
                <a:cs typeface="+mn-lt"/>
              </a:rPr>
              <a:t>Attachment &amp; Human Development</a:t>
            </a:r>
            <a:r>
              <a:rPr lang="en-GB" sz="1300" b="1">
                <a:ea typeface="+mn-lt"/>
                <a:cs typeface="+mn-lt"/>
              </a:rPr>
              <a:t>, 7(4), 349-367.</a:t>
            </a:r>
            <a:endParaRPr lang="en-GB" sz="1300">
              <a:ea typeface="+mn-lt"/>
              <a:cs typeface="+mn-lt"/>
            </a:endParaRPr>
          </a:p>
          <a:p>
            <a:pPr lvl="1"/>
            <a:r>
              <a:rPr lang="en-GB" sz="1300" b="1">
                <a:ea typeface="+mn-lt"/>
                <a:cs typeface="+mn-lt"/>
              </a:rPr>
              <a:t>Verschueren, K., &amp; Koomen, H. M. (2012). Teacher-child relationships from an attachment perspective. </a:t>
            </a:r>
            <a:r>
              <a:rPr lang="en-GB" sz="1300" b="1" i="1">
                <a:ea typeface="+mn-lt"/>
                <a:cs typeface="+mn-lt"/>
              </a:rPr>
              <a:t>Attachment &amp; Human Development</a:t>
            </a:r>
            <a:r>
              <a:rPr lang="en-GB" sz="1300" b="1">
                <a:ea typeface="+mn-lt"/>
                <a:cs typeface="+mn-lt"/>
              </a:rPr>
              <a:t>, 14(3), 205-211.</a:t>
            </a:r>
            <a:endParaRPr lang="en-GB" sz="1300">
              <a:ea typeface="+mn-lt"/>
              <a:cs typeface="+mn-lt"/>
            </a:endParaRPr>
          </a:p>
          <a:p>
            <a:endParaRPr lang="en-GB" sz="1300"/>
          </a:p>
        </p:txBody>
      </p:sp>
    </p:spTree>
    <p:extLst>
      <p:ext uri="{BB962C8B-B14F-4D97-AF65-F5344CB8AC3E}">
        <p14:creationId xmlns:p14="http://schemas.microsoft.com/office/powerpoint/2010/main" val="21382653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Title: Assigment 1 Individual Presentation Your Name:mgid glal Course: Certificate of Higher Education in Health and Social Care Module: Psychology in Health and Social Care (LCHS4010_BIRM) Lecturer:Dr  Besty Jose </vt:lpstr>
      <vt:lpstr>Amira's challenges </vt:lpstr>
      <vt:lpstr>Core Concepts of Bowlby's Attachment Theory</vt:lpstr>
      <vt:lpstr>Amira's Behaviours: An Attachment Perspective</vt:lpstr>
      <vt:lpstr>Strategies for Support in the Nursery</vt:lpstr>
      <vt:lpstr>Nature vs. Nurture: A Balanced View</vt:lpstr>
      <vt:lpstr>Critical Evaluation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240</cp:revision>
  <dcterms:created xsi:type="dcterms:W3CDTF">2025-10-06T19:21:37Z</dcterms:created>
  <dcterms:modified xsi:type="dcterms:W3CDTF">2025-10-06T22:12:45Z</dcterms:modified>
</cp:coreProperties>
</file>