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260" r:id="rId5"/>
    <p:sldId id="451" r:id="rId6"/>
    <p:sldId id="452" r:id="rId7"/>
    <p:sldId id="464" r:id="rId8"/>
    <p:sldId id="462" r:id="rId9"/>
    <p:sldId id="453" r:id="rId10"/>
    <p:sldId id="456" r:id="rId11"/>
    <p:sldId id="457" r:id="rId12"/>
    <p:sldId id="465" r:id="rId13"/>
    <p:sldId id="460" r:id="rId14"/>
    <p:sldId id="458" r:id="rId15"/>
    <p:sldId id="467" r:id="rId16"/>
    <p:sldId id="461" r:id="rId17"/>
    <p:sldId id="455" r:id="rId18"/>
    <p:sldId id="468" r:id="rId19"/>
    <p:sldId id="454" r:id="rId20"/>
    <p:sldId id="466"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08228E-E678-404B-9BC3-98A65BDE02ED}" v="215" dt="2025-02-18T17:54:48.4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7" d="100"/>
          <a:sy n="97" d="100"/>
        </p:scale>
        <p:origin x="150" y="96"/>
      </p:cViewPr>
      <p:guideLst>
        <p:guide orient="horz" pos="2160"/>
        <p:guide pos="2880"/>
      </p:guideLst>
    </p:cSldViewPr>
  </p:slideViewPr>
  <p:notesTextViewPr>
    <p:cViewPr>
      <p:scale>
        <a:sx n="1" d="1"/>
        <a:sy n="1" d="1"/>
      </p:scale>
      <p:origin x="0" y="-306"/>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sty Jose" userId="47a6efec-86cc-4a34-b886-028dba74405c" providerId="ADAL" clId="{0408228E-E678-404B-9BC3-98A65BDE02ED}"/>
    <pc:docChg chg="custSel addSld delSld modSld">
      <pc:chgData name="Besty Jose" userId="47a6efec-86cc-4a34-b886-028dba74405c" providerId="ADAL" clId="{0408228E-E678-404B-9BC3-98A65BDE02ED}" dt="2025-02-19T08:44:10.727" v="456" actId="20577"/>
      <pc:docMkLst>
        <pc:docMk/>
      </pc:docMkLst>
      <pc:sldChg chg="modSp">
        <pc:chgData name="Besty Jose" userId="47a6efec-86cc-4a34-b886-028dba74405c" providerId="ADAL" clId="{0408228E-E678-404B-9BC3-98A65BDE02ED}" dt="2025-02-18T17:22:37.766" v="50" actId="6549"/>
        <pc:sldMkLst>
          <pc:docMk/>
          <pc:sldMk cId="3028121092" sldId="453"/>
        </pc:sldMkLst>
        <pc:spChg chg="mod">
          <ac:chgData name="Besty Jose" userId="47a6efec-86cc-4a34-b886-028dba74405c" providerId="ADAL" clId="{0408228E-E678-404B-9BC3-98A65BDE02ED}" dt="2025-02-18T17:22:37.766" v="50" actId="6549"/>
          <ac:spMkLst>
            <pc:docMk/>
            <pc:sldMk cId="3028121092" sldId="453"/>
            <ac:spMk id="3" creationId="{CC889D81-5636-9B2F-214C-1F478B646282}"/>
          </ac:spMkLst>
        </pc:spChg>
      </pc:sldChg>
      <pc:sldChg chg="addSp modSp mod">
        <pc:chgData name="Besty Jose" userId="47a6efec-86cc-4a34-b886-028dba74405c" providerId="ADAL" clId="{0408228E-E678-404B-9BC3-98A65BDE02ED}" dt="2025-02-18T17:20:07.718" v="27"/>
        <pc:sldMkLst>
          <pc:docMk/>
          <pc:sldMk cId="505422109" sldId="454"/>
        </pc:sldMkLst>
        <pc:spChg chg="mod">
          <ac:chgData name="Besty Jose" userId="47a6efec-86cc-4a34-b886-028dba74405c" providerId="ADAL" clId="{0408228E-E678-404B-9BC3-98A65BDE02ED}" dt="2025-02-18T17:20:06.705" v="26" actId="20577"/>
          <ac:spMkLst>
            <pc:docMk/>
            <pc:sldMk cId="505422109" sldId="454"/>
            <ac:spMk id="3" creationId="{39656729-8907-2849-1AA9-69C2780C2214}"/>
          </ac:spMkLst>
        </pc:spChg>
        <pc:spChg chg="add">
          <ac:chgData name="Besty Jose" userId="47a6efec-86cc-4a34-b886-028dba74405c" providerId="ADAL" clId="{0408228E-E678-404B-9BC3-98A65BDE02ED}" dt="2025-02-18T17:20:07.718" v="27"/>
          <ac:spMkLst>
            <pc:docMk/>
            <pc:sldMk cId="505422109" sldId="454"/>
            <ac:spMk id="4" creationId="{9ED58798-9F0D-B175-D2FA-F37FDB09E176}"/>
          </ac:spMkLst>
        </pc:spChg>
      </pc:sldChg>
      <pc:sldChg chg="modSp mod modAnim">
        <pc:chgData name="Besty Jose" userId="47a6efec-86cc-4a34-b886-028dba74405c" providerId="ADAL" clId="{0408228E-E678-404B-9BC3-98A65BDE02ED}" dt="2025-02-18T17:46:10.746" v="175" actId="20577"/>
        <pc:sldMkLst>
          <pc:docMk/>
          <pc:sldMk cId="3661463988" sldId="458"/>
        </pc:sldMkLst>
        <pc:spChg chg="mod">
          <ac:chgData name="Besty Jose" userId="47a6efec-86cc-4a34-b886-028dba74405c" providerId="ADAL" clId="{0408228E-E678-404B-9BC3-98A65BDE02ED}" dt="2025-02-18T17:31:06.125" v="56" actId="27636"/>
          <ac:spMkLst>
            <pc:docMk/>
            <pc:sldMk cId="3661463988" sldId="458"/>
            <ac:spMk id="2" creationId="{93284CBF-5589-7335-D467-8C7CD89005CA}"/>
          </ac:spMkLst>
        </pc:spChg>
        <pc:spChg chg="mod">
          <ac:chgData name="Besty Jose" userId="47a6efec-86cc-4a34-b886-028dba74405c" providerId="ADAL" clId="{0408228E-E678-404B-9BC3-98A65BDE02ED}" dt="2025-02-18T17:46:10.746" v="175" actId="20577"/>
          <ac:spMkLst>
            <pc:docMk/>
            <pc:sldMk cId="3661463988" sldId="458"/>
            <ac:spMk id="3" creationId="{437BD6DD-9106-303A-96A9-73D5B088CB1B}"/>
          </ac:spMkLst>
        </pc:spChg>
      </pc:sldChg>
      <pc:sldChg chg="del">
        <pc:chgData name="Besty Jose" userId="47a6efec-86cc-4a34-b886-028dba74405c" providerId="ADAL" clId="{0408228E-E678-404B-9BC3-98A65BDE02ED}" dt="2025-02-19T08:29:36.204" v="258" actId="47"/>
        <pc:sldMkLst>
          <pc:docMk/>
          <pc:sldMk cId="798084385" sldId="459"/>
        </pc:sldMkLst>
      </pc:sldChg>
      <pc:sldChg chg="modSp mod modAnim">
        <pc:chgData name="Besty Jose" userId="47a6efec-86cc-4a34-b886-028dba74405c" providerId="ADAL" clId="{0408228E-E678-404B-9BC3-98A65BDE02ED}" dt="2025-02-18T17:54:48.451" v="257" actId="5793"/>
        <pc:sldMkLst>
          <pc:docMk/>
          <pc:sldMk cId="237650112" sldId="461"/>
        </pc:sldMkLst>
        <pc:spChg chg="mod">
          <ac:chgData name="Besty Jose" userId="47a6efec-86cc-4a34-b886-028dba74405c" providerId="ADAL" clId="{0408228E-E678-404B-9BC3-98A65BDE02ED}" dt="2025-02-18T17:35:54.714" v="102" actId="27636"/>
          <ac:spMkLst>
            <pc:docMk/>
            <pc:sldMk cId="237650112" sldId="461"/>
            <ac:spMk id="2" creationId="{ABD788D6-1E5F-921D-18F6-98D9E26D2332}"/>
          </ac:spMkLst>
        </pc:spChg>
        <pc:spChg chg="mod">
          <ac:chgData name="Besty Jose" userId="47a6efec-86cc-4a34-b886-028dba74405c" providerId="ADAL" clId="{0408228E-E678-404B-9BC3-98A65BDE02ED}" dt="2025-02-18T17:54:48.451" v="257" actId="5793"/>
          <ac:spMkLst>
            <pc:docMk/>
            <pc:sldMk cId="237650112" sldId="461"/>
            <ac:spMk id="3" creationId="{203FCBA6-671C-F497-0634-BAB2D11EC9C0}"/>
          </ac:spMkLst>
        </pc:spChg>
      </pc:sldChg>
      <pc:sldChg chg="addSp delSp modSp new mod">
        <pc:chgData name="Besty Jose" userId="47a6efec-86cc-4a34-b886-028dba74405c" providerId="ADAL" clId="{0408228E-E678-404B-9BC3-98A65BDE02ED}" dt="2025-02-18T17:20:48.024" v="43" actId="20577"/>
        <pc:sldMkLst>
          <pc:docMk/>
          <pc:sldMk cId="144015944" sldId="466"/>
        </pc:sldMkLst>
        <pc:spChg chg="add del mod">
          <ac:chgData name="Besty Jose" userId="47a6efec-86cc-4a34-b886-028dba74405c" providerId="ADAL" clId="{0408228E-E678-404B-9BC3-98A65BDE02ED}" dt="2025-02-18T17:20:48.024" v="43" actId="20577"/>
          <ac:spMkLst>
            <pc:docMk/>
            <pc:sldMk cId="144015944" sldId="466"/>
            <ac:spMk id="3" creationId="{14D9C459-7B82-B7C8-408D-1DE8785D2AF2}"/>
          </ac:spMkLst>
        </pc:spChg>
        <pc:spChg chg="add mod">
          <ac:chgData name="Besty Jose" userId="47a6efec-86cc-4a34-b886-028dba74405c" providerId="ADAL" clId="{0408228E-E678-404B-9BC3-98A65BDE02ED}" dt="2025-02-18T17:20:20.726" v="30"/>
          <ac:spMkLst>
            <pc:docMk/>
            <pc:sldMk cId="144015944" sldId="466"/>
            <ac:spMk id="4" creationId="{3B9A2C45-BDD7-6C40-1807-BE5D7A3C9DC2}"/>
          </ac:spMkLst>
        </pc:spChg>
      </pc:sldChg>
      <pc:sldChg chg="modSp add mod modAnim">
        <pc:chgData name="Besty Jose" userId="47a6efec-86cc-4a34-b886-028dba74405c" providerId="ADAL" clId="{0408228E-E678-404B-9BC3-98A65BDE02ED}" dt="2025-02-18T17:46:22.671" v="176" actId="5793"/>
        <pc:sldMkLst>
          <pc:docMk/>
          <pc:sldMk cId="3832816670" sldId="467"/>
        </pc:sldMkLst>
        <pc:spChg chg="mod">
          <ac:chgData name="Besty Jose" userId="47a6efec-86cc-4a34-b886-028dba74405c" providerId="ADAL" clId="{0408228E-E678-404B-9BC3-98A65BDE02ED}" dt="2025-02-18T17:46:22.671" v="176" actId="5793"/>
          <ac:spMkLst>
            <pc:docMk/>
            <pc:sldMk cId="3832816670" sldId="467"/>
            <ac:spMk id="3" creationId="{6904E7C7-A53B-6416-EB55-8777E255310C}"/>
          </ac:spMkLst>
        </pc:spChg>
      </pc:sldChg>
      <pc:sldChg chg="modSp new mod modNotesTx">
        <pc:chgData name="Besty Jose" userId="47a6efec-86cc-4a34-b886-028dba74405c" providerId="ADAL" clId="{0408228E-E678-404B-9BC3-98A65BDE02ED}" dt="2025-02-19T08:44:10.727" v="456" actId="20577"/>
        <pc:sldMkLst>
          <pc:docMk/>
          <pc:sldMk cId="4088607594" sldId="468"/>
        </pc:sldMkLst>
        <pc:spChg chg="mod">
          <ac:chgData name="Besty Jose" userId="47a6efec-86cc-4a34-b886-028dba74405c" providerId="ADAL" clId="{0408228E-E678-404B-9BC3-98A65BDE02ED}" dt="2025-02-19T08:34:34.565" v="271" actId="20577"/>
          <ac:spMkLst>
            <pc:docMk/>
            <pc:sldMk cId="4088607594" sldId="468"/>
            <ac:spMk id="2" creationId="{21399449-516D-0830-A6B8-B3A4FEE0B8E7}"/>
          </ac:spMkLst>
        </pc:spChg>
        <pc:spChg chg="mod">
          <ac:chgData name="Besty Jose" userId="47a6efec-86cc-4a34-b886-028dba74405c" providerId="ADAL" clId="{0408228E-E678-404B-9BC3-98A65BDE02ED}" dt="2025-02-19T08:44:10.727" v="456" actId="20577"/>
          <ac:spMkLst>
            <pc:docMk/>
            <pc:sldMk cId="4088607594" sldId="468"/>
            <ac:spMk id="3" creationId="{8D23F818-AA96-763A-F51F-01C172E2FB7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4_1">
  <dgm:title val=""/>
  <dgm:desc val=""/>
  <dgm:catLst>
    <dgm:cat type="accent4" pri="11100"/>
  </dgm:catLst>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8222B7-48BD-4E50-8A2C-11817F797680}" type="doc">
      <dgm:prSet loTypeId="urn:microsoft.com/office/officeart/2005/8/layout/StepDownProcess" loCatId="process" qsTypeId="urn:microsoft.com/office/officeart/2005/8/quickstyle/simple1" qsCatId="simple" csTypeId="urn:microsoft.com/office/officeart/2005/8/colors/accent4_1" csCatId="accent4" phldr="1"/>
      <dgm:spPr/>
    </dgm:pt>
    <dgm:pt modelId="{1DD75700-6139-47AE-A7B7-A6011E9D3221}">
      <dgm:prSet phldrT="[Text]"/>
      <dgm:spPr/>
      <dgm:t>
        <a:bodyPr/>
        <a:lstStyle/>
        <a:p>
          <a:r>
            <a:rPr lang="en-GB" b="1" dirty="0" err="1"/>
            <a:t>Yotta</a:t>
          </a:r>
          <a:r>
            <a:rPr lang="en-GB" b="1" dirty="0"/>
            <a:t> byte (YB)</a:t>
          </a:r>
        </a:p>
      </dgm:t>
    </dgm:pt>
    <dgm:pt modelId="{BBA608DE-D777-4032-ABE1-940B3B39792A}" type="parTrans" cxnId="{66B480B2-4EC2-4FD7-868F-6F7A023301FA}">
      <dgm:prSet/>
      <dgm:spPr/>
      <dgm:t>
        <a:bodyPr/>
        <a:lstStyle/>
        <a:p>
          <a:endParaRPr lang="en-GB" b="1">
            <a:solidFill>
              <a:schemeClr val="tx1"/>
            </a:solidFill>
          </a:endParaRPr>
        </a:p>
      </dgm:t>
    </dgm:pt>
    <dgm:pt modelId="{94CD456A-BEDA-4C5D-847F-8C9AD8CA267A}" type="sibTrans" cxnId="{66B480B2-4EC2-4FD7-868F-6F7A023301FA}">
      <dgm:prSet/>
      <dgm:spPr/>
      <dgm:t>
        <a:bodyPr/>
        <a:lstStyle/>
        <a:p>
          <a:endParaRPr lang="en-GB" b="1">
            <a:solidFill>
              <a:schemeClr val="tx1"/>
            </a:solidFill>
          </a:endParaRPr>
        </a:p>
      </dgm:t>
    </dgm:pt>
    <dgm:pt modelId="{68375D7B-BE75-4300-94E4-46C16C8E5942}">
      <dgm:prSet phldrT="[Text]"/>
      <dgm:spPr/>
      <dgm:t>
        <a:bodyPr/>
        <a:lstStyle/>
        <a:p>
          <a:r>
            <a:rPr lang="en-GB" b="1"/>
            <a:t>Zetta byte (YB)</a:t>
          </a:r>
          <a:endParaRPr lang="en-GB" b="1" dirty="0"/>
        </a:p>
      </dgm:t>
    </dgm:pt>
    <dgm:pt modelId="{14933F1A-C02B-4C27-B34B-2F865033E643}" type="parTrans" cxnId="{BEC44F3B-AB3E-478B-AD9A-0E27BB5A1BF2}">
      <dgm:prSet/>
      <dgm:spPr/>
      <dgm:t>
        <a:bodyPr/>
        <a:lstStyle/>
        <a:p>
          <a:endParaRPr lang="en-GB" b="1">
            <a:solidFill>
              <a:schemeClr val="tx1"/>
            </a:solidFill>
          </a:endParaRPr>
        </a:p>
      </dgm:t>
    </dgm:pt>
    <dgm:pt modelId="{C380333C-C3AD-44C9-87C5-1783F8CF2EAF}" type="sibTrans" cxnId="{BEC44F3B-AB3E-478B-AD9A-0E27BB5A1BF2}">
      <dgm:prSet/>
      <dgm:spPr/>
      <dgm:t>
        <a:bodyPr/>
        <a:lstStyle/>
        <a:p>
          <a:endParaRPr lang="en-GB" b="1">
            <a:solidFill>
              <a:schemeClr val="tx1"/>
            </a:solidFill>
          </a:endParaRPr>
        </a:p>
      </dgm:t>
    </dgm:pt>
    <dgm:pt modelId="{5A06FC71-D034-4DE1-894B-2C9E4A0CC94E}">
      <dgm:prSet phldrT="[Text]"/>
      <dgm:spPr/>
      <dgm:t>
        <a:bodyPr/>
        <a:lstStyle/>
        <a:p>
          <a:r>
            <a:rPr lang="en-GB" b="1"/>
            <a:t>Exa byte (EB)</a:t>
          </a:r>
          <a:endParaRPr lang="en-GB" b="1" dirty="0"/>
        </a:p>
      </dgm:t>
    </dgm:pt>
    <dgm:pt modelId="{70882027-4BE4-425F-8A4F-B92017ADCA96}" type="parTrans" cxnId="{7D3162EC-7030-4A45-90C4-FE7119A853C9}">
      <dgm:prSet/>
      <dgm:spPr/>
      <dgm:t>
        <a:bodyPr/>
        <a:lstStyle/>
        <a:p>
          <a:endParaRPr lang="en-GB" b="1">
            <a:solidFill>
              <a:schemeClr val="tx1"/>
            </a:solidFill>
          </a:endParaRPr>
        </a:p>
      </dgm:t>
    </dgm:pt>
    <dgm:pt modelId="{FD34C379-59B3-45B6-ABF4-84E288052FB0}" type="sibTrans" cxnId="{7D3162EC-7030-4A45-90C4-FE7119A853C9}">
      <dgm:prSet/>
      <dgm:spPr/>
      <dgm:t>
        <a:bodyPr/>
        <a:lstStyle/>
        <a:p>
          <a:endParaRPr lang="en-GB" b="1">
            <a:solidFill>
              <a:schemeClr val="tx1"/>
            </a:solidFill>
          </a:endParaRPr>
        </a:p>
      </dgm:t>
    </dgm:pt>
    <dgm:pt modelId="{FD3B2767-972A-40A9-9D10-E5739E2D0149}">
      <dgm:prSet/>
      <dgm:spPr/>
      <dgm:t>
        <a:bodyPr/>
        <a:lstStyle/>
        <a:p>
          <a:r>
            <a:rPr lang="en-GB" b="1"/>
            <a:t>Ronna byte (RB)</a:t>
          </a:r>
          <a:endParaRPr lang="en-GB" b="1" dirty="0"/>
        </a:p>
      </dgm:t>
    </dgm:pt>
    <dgm:pt modelId="{E2DFCBD2-B9C6-432B-8F18-C4078E8546FF}" type="parTrans" cxnId="{EA4C317E-69F2-4CFD-A1C3-4537F1C6AE8B}">
      <dgm:prSet/>
      <dgm:spPr/>
      <dgm:t>
        <a:bodyPr/>
        <a:lstStyle/>
        <a:p>
          <a:endParaRPr lang="en-GB" b="1">
            <a:solidFill>
              <a:schemeClr val="tx1"/>
            </a:solidFill>
          </a:endParaRPr>
        </a:p>
      </dgm:t>
    </dgm:pt>
    <dgm:pt modelId="{9EFC3E56-62B4-4EEE-A451-F9609FD4645E}" type="sibTrans" cxnId="{EA4C317E-69F2-4CFD-A1C3-4537F1C6AE8B}">
      <dgm:prSet/>
      <dgm:spPr/>
      <dgm:t>
        <a:bodyPr/>
        <a:lstStyle/>
        <a:p>
          <a:endParaRPr lang="en-GB" b="1">
            <a:solidFill>
              <a:schemeClr val="tx1"/>
            </a:solidFill>
          </a:endParaRPr>
        </a:p>
      </dgm:t>
    </dgm:pt>
    <dgm:pt modelId="{0F1882F7-FD58-4A47-A367-5A1163C40891}">
      <dgm:prSet/>
      <dgm:spPr/>
      <dgm:t>
        <a:bodyPr/>
        <a:lstStyle/>
        <a:p>
          <a:r>
            <a:rPr lang="en-GB" b="1"/>
            <a:t>Quetta byte (QB)</a:t>
          </a:r>
          <a:endParaRPr lang="en-GB" b="1" dirty="0"/>
        </a:p>
      </dgm:t>
    </dgm:pt>
    <dgm:pt modelId="{23C0E688-120B-4C16-B8A4-56292083176B}" type="parTrans" cxnId="{CCC9A0D7-B58E-46B9-925A-A2FB746CB8E3}">
      <dgm:prSet/>
      <dgm:spPr/>
      <dgm:t>
        <a:bodyPr/>
        <a:lstStyle/>
        <a:p>
          <a:endParaRPr lang="en-GB" b="1">
            <a:solidFill>
              <a:schemeClr val="tx1"/>
            </a:solidFill>
          </a:endParaRPr>
        </a:p>
      </dgm:t>
    </dgm:pt>
    <dgm:pt modelId="{DBB179A1-E19B-42BC-AFAE-59D2644B55AE}" type="sibTrans" cxnId="{CCC9A0D7-B58E-46B9-925A-A2FB746CB8E3}">
      <dgm:prSet/>
      <dgm:spPr/>
      <dgm:t>
        <a:bodyPr/>
        <a:lstStyle/>
        <a:p>
          <a:endParaRPr lang="en-GB" b="1">
            <a:solidFill>
              <a:schemeClr val="tx1"/>
            </a:solidFill>
          </a:endParaRPr>
        </a:p>
      </dgm:t>
    </dgm:pt>
    <dgm:pt modelId="{E47632A3-ABF3-41B7-937B-E69273EA4FE8}">
      <dgm:prSet/>
      <dgm:spPr/>
      <dgm:t>
        <a:bodyPr/>
        <a:lstStyle/>
        <a:p>
          <a:r>
            <a:rPr lang="en-GB" b="1"/>
            <a:t>Tera byte ((TB)</a:t>
          </a:r>
          <a:endParaRPr lang="en-GB" b="1" dirty="0"/>
        </a:p>
      </dgm:t>
    </dgm:pt>
    <dgm:pt modelId="{EA887D0D-8AFF-4C1E-8FED-2454C524D370}" type="parTrans" cxnId="{F25599D6-9DDD-4584-B12B-5B916B071CC2}">
      <dgm:prSet/>
      <dgm:spPr/>
      <dgm:t>
        <a:bodyPr/>
        <a:lstStyle/>
        <a:p>
          <a:endParaRPr lang="en-GB" b="1">
            <a:solidFill>
              <a:schemeClr val="tx1"/>
            </a:solidFill>
          </a:endParaRPr>
        </a:p>
      </dgm:t>
    </dgm:pt>
    <dgm:pt modelId="{49751E09-E28C-4085-B6B2-E63295B5DBF7}" type="sibTrans" cxnId="{F25599D6-9DDD-4584-B12B-5B916B071CC2}">
      <dgm:prSet/>
      <dgm:spPr/>
      <dgm:t>
        <a:bodyPr/>
        <a:lstStyle/>
        <a:p>
          <a:endParaRPr lang="en-GB" b="1">
            <a:solidFill>
              <a:schemeClr val="tx1"/>
            </a:solidFill>
          </a:endParaRPr>
        </a:p>
      </dgm:t>
    </dgm:pt>
    <dgm:pt modelId="{BDEEFAA0-BD84-4EF2-8417-8F454FD34107}">
      <dgm:prSet/>
      <dgm:spPr/>
      <dgm:t>
        <a:bodyPr/>
        <a:lstStyle/>
        <a:p>
          <a:r>
            <a:rPr lang="en-GB" b="1"/>
            <a:t>Peta byte (PB)</a:t>
          </a:r>
          <a:endParaRPr lang="en-GB" b="1" dirty="0"/>
        </a:p>
      </dgm:t>
    </dgm:pt>
    <dgm:pt modelId="{83AC723D-396F-40B6-83DE-0D541F910F4E}" type="parTrans" cxnId="{298D7395-4FD6-4722-B65F-EDAAD5D85128}">
      <dgm:prSet/>
      <dgm:spPr/>
      <dgm:t>
        <a:bodyPr/>
        <a:lstStyle/>
        <a:p>
          <a:endParaRPr lang="en-GB" b="1">
            <a:solidFill>
              <a:schemeClr val="tx1"/>
            </a:solidFill>
          </a:endParaRPr>
        </a:p>
      </dgm:t>
    </dgm:pt>
    <dgm:pt modelId="{50429E7F-60AF-44BC-BCFE-8F066ACB303E}" type="sibTrans" cxnId="{298D7395-4FD6-4722-B65F-EDAAD5D85128}">
      <dgm:prSet/>
      <dgm:spPr/>
      <dgm:t>
        <a:bodyPr/>
        <a:lstStyle/>
        <a:p>
          <a:endParaRPr lang="en-GB" b="1">
            <a:solidFill>
              <a:schemeClr val="tx1"/>
            </a:solidFill>
          </a:endParaRPr>
        </a:p>
      </dgm:t>
    </dgm:pt>
    <dgm:pt modelId="{8006A249-E735-434F-9AFC-5F1BC539FAD1}">
      <dgm:prSet/>
      <dgm:spPr/>
      <dgm:t>
        <a:bodyPr/>
        <a:lstStyle/>
        <a:p>
          <a:r>
            <a:rPr lang="en-GB" b="1"/>
            <a:t>Mega byte (MB)</a:t>
          </a:r>
          <a:endParaRPr lang="en-GB" b="1" dirty="0"/>
        </a:p>
      </dgm:t>
    </dgm:pt>
    <dgm:pt modelId="{F5C0491A-D0B0-4190-B6C2-F912E3280034}" type="parTrans" cxnId="{C3A42DF3-0D19-4A06-8454-7AAD8FFD061D}">
      <dgm:prSet/>
      <dgm:spPr/>
      <dgm:t>
        <a:bodyPr/>
        <a:lstStyle/>
        <a:p>
          <a:endParaRPr lang="en-GB" b="1">
            <a:solidFill>
              <a:schemeClr val="tx1"/>
            </a:solidFill>
          </a:endParaRPr>
        </a:p>
      </dgm:t>
    </dgm:pt>
    <dgm:pt modelId="{8301D92A-F6C6-4F54-B12D-4823EDD764A6}" type="sibTrans" cxnId="{C3A42DF3-0D19-4A06-8454-7AAD8FFD061D}">
      <dgm:prSet/>
      <dgm:spPr/>
      <dgm:t>
        <a:bodyPr/>
        <a:lstStyle/>
        <a:p>
          <a:endParaRPr lang="en-GB" b="1">
            <a:solidFill>
              <a:schemeClr val="tx1"/>
            </a:solidFill>
          </a:endParaRPr>
        </a:p>
      </dgm:t>
    </dgm:pt>
    <dgm:pt modelId="{0235A767-06E4-4F96-A3D0-F9E7D643B48A}">
      <dgm:prSet/>
      <dgm:spPr/>
      <dgm:t>
        <a:bodyPr/>
        <a:lstStyle/>
        <a:p>
          <a:r>
            <a:rPr lang="en-GB" b="1"/>
            <a:t>Giga byte (GB)</a:t>
          </a:r>
          <a:endParaRPr lang="en-GB" b="1" dirty="0"/>
        </a:p>
      </dgm:t>
    </dgm:pt>
    <dgm:pt modelId="{E4F76A45-FF2D-4072-8658-ABEF13A7ADE4}" type="parTrans" cxnId="{6100427E-88A3-4C6D-A13B-EA7FA430BD62}">
      <dgm:prSet/>
      <dgm:spPr/>
      <dgm:t>
        <a:bodyPr/>
        <a:lstStyle/>
        <a:p>
          <a:endParaRPr lang="en-GB" b="1">
            <a:solidFill>
              <a:schemeClr val="tx1"/>
            </a:solidFill>
          </a:endParaRPr>
        </a:p>
      </dgm:t>
    </dgm:pt>
    <dgm:pt modelId="{37B894A9-B7D4-486E-9BA3-AA9C25F9214F}" type="sibTrans" cxnId="{6100427E-88A3-4C6D-A13B-EA7FA430BD62}">
      <dgm:prSet/>
      <dgm:spPr/>
      <dgm:t>
        <a:bodyPr/>
        <a:lstStyle/>
        <a:p>
          <a:endParaRPr lang="en-GB" b="1">
            <a:solidFill>
              <a:schemeClr val="tx1"/>
            </a:solidFill>
          </a:endParaRPr>
        </a:p>
      </dgm:t>
    </dgm:pt>
    <dgm:pt modelId="{6DFEEA9E-9EB2-4BD3-8438-692A3192C655}">
      <dgm:prSet/>
      <dgm:spPr/>
      <dgm:t>
        <a:bodyPr/>
        <a:lstStyle/>
        <a:p>
          <a:r>
            <a:rPr lang="en-GB" b="1"/>
            <a:t>Kilo byte (KB)</a:t>
          </a:r>
          <a:endParaRPr lang="en-GB" b="1" dirty="0"/>
        </a:p>
      </dgm:t>
    </dgm:pt>
    <dgm:pt modelId="{B1E51652-C434-49F7-9AFC-2301F7182DBB}" type="parTrans" cxnId="{57D9A50E-C588-48E5-9599-E982BA701DE8}">
      <dgm:prSet/>
      <dgm:spPr/>
      <dgm:t>
        <a:bodyPr/>
        <a:lstStyle/>
        <a:p>
          <a:endParaRPr lang="en-GB" b="1">
            <a:solidFill>
              <a:schemeClr val="tx1"/>
            </a:solidFill>
          </a:endParaRPr>
        </a:p>
      </dgm:t>
    </dgm:pt>
    <dgm:pt modelId="{67F9AE06-ACB4-487C-8A07-BAEDAA541208}" type="sibTrans" cxnId="{57D9A50E-C588-48E5-9599-E982BA701DE8}">
      <dgm:prSet/>
      <dgm:spPr/>
      <dgm:t>
        <a:bodyPr/>
        <a:lstStyle/>
        <a:p>
          <a:endParaRPr lang="en-GB" b="1">
            <a:solidFill>
              <a:schemeClr val="tx1"/>
            </a:solidFill>
          </a:endParaRPr>
        </a:p>
      </dgm:t>
    </dgm:pt>
    <dgm:pt modelId="{F0445B6D-55E9-4943-A3E2-CBAE7843798D}" type="pres">
      <dgm:prSet presAssocID="{1C8222B7-48BD-4E50-8A2C-11817F797680}" presName="rootnode" presStyleCnt="0">
        <dgm:presLayoutVars>
          <dgm:chMax/>
          <dgm:chPref/>
          <dgm:dir/>
          <dgm:animLvl val="lvl"/>
        </dgm:presLayoutVars>
      </dgm:prSet>
      <dgm:spPr/>
    </dgm:pt>
    <dgm:pt modelId="{A3938648-00C4-4CF7-8EE7-B451FD5BDC19}" type="pres">
      <dgm:prSet presAssocID="{0F1882F7-FD58-4A47-A367-5A1163C40891}" presName="composite" presStyleCnt="0"/>
      <dgm:spPr/>
    </dgm:pt>
    <dgm:pt modelId="{599FBBF3-3AA1-40F4-BE31-19D9BB9B3D72}" type="pres">
      <dgm:prSet presAssocID="{0F1882F7-FD58-4A47-A367-5A1163C40891}" presName="bentUpArrow1" presStyleLbl="alignImgPlace1" presStyleIdx="0" presStyleCnt="9"/>
      <dgm:spPr/>
    </dgm:pt>
    <dgm:pt modelId="{59200C9D-70FB-4C3E-941E-46F583CCEB19}" type="pres">
      <dgm:prSet presAssocID="{0F1882F7-FD58-4A47-A367-5A1163C40891}" presName="ParentText" presStyleLbl="node1" presStyleIdx="0" presStyleCnt="10">
        <dgm:presLayoutVars>
          <dgm:chMax val="1"/>
          <dgm:chPref val="1"/>
          <dgm:bulletEnabled val="1"/>
        </dgm:presLayoutVars>
      </dgm:prSet>
      <dgm:spPr/>
    </dgm:pt>
    <dgm:pt modelId="{A33B03F5-39AB-4C09-ADC4-A3306C5F435D}" type="pres">
      <dgm:prSet presAssocID="{0F1882F7-FD58-4A47-A367-5A1163C40891}" presName="ChildText" presStyleLbl="revTx" presStyleIdx="0" presStyleCnt="9">
        <dgm:presLayoutVars>
          <dgm:chMax val="0"/>
          <dgm:chPref val="0"/>
          <dgm:bulletEnabled val="1"/>
        </dgm:presLayoutVars>
      </dgm:prSet>
      <dgm:spPr/>
    </dgm:pt>
    <dgm:pt modelId="{E335411D-9A42-4BC8-A2C7-5BDF8C4303DE}" type="pres">
      <dgm:prSet presAssocID="{DBB179A1-E19B-42BC-AFAE-59D2644B55AE}" presName="sibTrans" presStyleCnt="0"/>
      <dgm:spPr/>
    </dgm:pt>
    <dgm:pt modelId="{BC78C7E4-701D-457C-881A-F7EEBE115229}" type="pres">
      <dgm:prSet presAssocID="{FD3B2767-972A-40A9-9D10-E5739E2D0149}" presName="composite" presStyleCnt="0"/>
      <dgm:spPr/>
    </dgm:pt>
    <dgm:pt modelId="{67119D0E-651C-43A3-A412-EF80B7F267C8}" type="pres">
      <dgm:prSet presAssocID="{FD3B2767-972A-40A9-9D10-E5739E2D0149}" presName="bentUpArrow1" presStyleLbl="alignImgPlace1" presStyleIdx="1" presStyleCnt="9"/>
      <dgm:spPr/>
    </dgm:pt>
    <dgm:pt modelId="{00DFF96C-8225-4AC4-AE5D-4F6CE197C7E4}" type="pres">
      <dgm:prSet presAssocID="{FD3B2767-972A-40A9-9D10-E5739E2D0149}" presName="ParentText" presStyleLbl="node1" presStyleIdx="1" presStyleCnt="10" custLinFactNeighborX="-3099" custLinFactNeighborY="11010">
        <dgm:presLayoutVars>
          <dgm:chMax val="1"/>
          <dgm:chPref val="1"/>
          <dgm:bulletEnabled val="1"/>
        </dgm:presLayoutVars>
      </dgm:prSet>
      <dgm:spPr/>
    </dgm:pt>
    <dgm:pt modelId="{67291DC1-C696-4AD9-8ECF-CB62E70027DF}" type="pres">
      <dgm:prSet presAssocID="{FD3B2767-972A-40A9-9D10-E5739E2D0149}" presName="ChildText" presStyleLbl="revTx" presStyleIdx="1" presStyleCnt="9">
        <dgm:presLayoutVars>
          <dgm:chMax val="0"/>
          <dgm:chPref val="0"/>
          <dgm:bulletEnabled val="1"/>
        </dgm:presLayoutVars>
      </dgm:prSet>
      <dgm:spPr/>
    </dgm:pt>
    <dgm:pt modelId="{74EBA5BC-96F2-464A-B0D0-C084718C8F9C}" type="pres">
      <dgm:prSet presAssocID="{9EFC3E56-62B4-4EEE-A451-F9609FD4645E}" presName="sibTrans" presStyleCnt="0"/>
      <dgm:spPr/>
    </dgm:pt>
    <dgm:pt modelId="{4C56C124-836F-4DAC-83CA-5E42DC973CAA}" type="pres">
      <dgm:prSet presAssocID="{1DD75700-6139-47AE-A7B7-A6011E9D3221}" presName="composite" presStyleCnt="0"/>
      <dgm:spPr/>
    </dgm:pt>
    <dgm:pt modelId="{0A97E8C3-E140-4E45-9986-6695979F3D46}" type="pres">
      <dgm:prSet presAssocID="{1DD75700-6139-47AE-A7B7-A6011E9D3221}" presName="bentUpArrow1" presStyleLbl="alignImgPlace1" presStyleIdx="2" presStyleCnt="9"/>
      <dgm:spPr/>
    </dgm:pt>
    <dgm:pt modelId="{71063924-9F6D-49EC-BC92-4765E2BDEFAE}" type="pres">
      <dgm:prSet presAssocID="{1DD75700-6139-47AE-A7B7-A6011E9D3221}" presName="ParentText" presStyleLbl="node1" presStyleIdx="2" presStyleCnt="10">
        <dgm:presLayoutVars>
          <dgm:chMax val="1"/>
          <dgm:chPref val="1"/>
          <dgm:bulletEnabled val="1"/>
        </dgm:presLayoutVars>
      </dgm:prSet>
      <dgm:spPr/>
    </dgm:pt>
    <dgm:pt modelId="{4AAC6C69-C733-4FC4-9FA3-AB8542426169}" type="pres">
      <dgm:prSet presAssocID="{1DD75700-6139-47AE-A7B7-A6011E9D3221}" presName="ChildText" presStyleLbl="revTx" presStyleIdx="2" presStyleCnt="9">
        <dgm:presLayoutVars>
          <dgm:chMax val="0"/>
          <dgm:chPref val="0"/>
          <dgm:bulletEnabled val="1"/>
        </dgm:presLayoutVars>
      </dgm:prSet>
      <dgm:spPr/>
    </dgm:pt>
    <dgm:pt modelId="{8A65E830-84D0-405E-AE97-903DA823CB7D}" type="pres">
      <dgm:prSet presAssocID="{94CD456A-BEDA-4C5D-847F-8C9AD8CA267A}" presName="sibTrans" presStyleCnt="0"/>
      <dgm:spPr/>
    </dgm:pt>
    <dgm:pt modelId="{949D42C3-731D-4EF3-B592-4FD69745E64F}" type="pres">
      <dgm:prSet presAssocID="{68375D7B-BE75-4300-94E4-46C16C8E5942}" presName="composite" presStyleCnt="0"/>
      <dgm:spPr/>
    </dgm:pt>
    <dgm:pt modelId="{390A132F-924A-4451-B99F-4AA218A73FC6}" type="pres">
      <dgm:prSet presAssocID="{68375D7B-BE75-4300-94E4-46C16C8E5942}" presName="bentUpArrow1" presStyleLbl="alignImgPlace1" presStyleIdx="3" presStyleCnt="9"/>
      <dgm:spPr/>
    </dgm:pt>
    <dgm:pt modelId="{71D6D08F-7B16-4696-AF98-0FB2B3537E61}" type="pres">
      <dgm:prSet presAssocID="{68375D7B-BE75-4300-94E4-46C16C8E5942}" presName="ParentText" presStyleLbl="node1" presStyleIdx="3" presStyleCnt="10">
        <dgm:presLayoutVars>
          <dgm:chMax val="1"/>
          <dgm:chPref val="1"/>
          <dgm:bulletEnabled val="1"/>
        </dgm:presLayoutVars>
      </dgm:prSet>
      <dgm:spPr/>
    </dgm:pt>
    <dgm:pt modelId="{B1EE2D17-BD46-4B3E-8BB8-19DB611B9AA3}" type="pres">
      <dgm:prSet presAssocID="{68375D7B-BE75-4300-94E4-46C16C8E5942}" presName="ChildText" presStyleLbl="revTx" presStyleIdx="3" presStyleCnt="9">
        <dgm:presLayoutVars>
          <dgm:chMax val="0"/>
          <dgm:chPref val="0"/>
          <dgm:bulletEnabled val="1"/>
        </dgm:presLayoutVars>
      </dgm:prSet>
      <dgm:spPr/>
    </dgm:pt>
    <dgm:pt modelId="{2F2F62B9-14F4-4FB6-9DA7-F06D4F174226}" type="pres">
      <dgm:prSet presAssocID="{C380333C-C3AD-44C9-87C5-1783F8CF2EAF}" presName="sibTrans" presStyleCnt="0"/>
      <dgm:spPr/>
    </dgm:pt>
    <dgm:pt modelId="{5631AD60-430A-49AB-8A5E-1416BC5E9D16}" type="pres">
      <dgm:prSet presAssocID="{5A06FC71-D034-4DE1-894B-2C9E4A0CC94E}" presName="composite" presStyleCnt="0"/>
      <dgm:spPr/>
    </dgm:pt>
    <dgm:pt modelId="{B8B9DF1B-CFD6-4D7D-9605-0AABAC3025BF}" type="pres">
      <dgm:prSet presAssocID="{5A06FC71-D034-4DE1-894B-2C9E4A0CC94E}" presName="bentUpArrow1" presStyleLbl="alignImgPlace1" presStyleIdx="4" presStyleCnt="9"/>
      <dgm:spPr/>
    </dgm:pt>
    <dgm:pt modelId="{84486982-46D4-4678-9AD1-0826E43B0349}" type="pres">
      <dgm:prSet presAssocID="{5A06FC71-D034-4DE1-894B-2C9E4A0CC94E}" presName="ParentText" presStyleLbl="node1" presStyleIdx="4" presStyleCnt="10">
        <dgm:presLayoutVars>
          <dgm:chMax val="1"/>
          <dgm:chPref val="1"/>
          <dgm:bulletEnabled val="1"/>
        </dgm:presLayoutVars>
      </dgm:prSet>
      <dgm:spPr/>
    </dgm:pt>
    <dgm:pt modelId="{C5E6F140-4C1F-4F8C-92BC-ACD3B33334DE}" type="pres">
      <dgm:prSet presAssocID="{5A06FC71-D034-4DE1-894B-2C9E4A0CC94E}" presName="ChildText" presStyleLbl="revTx" presStyleIdx="4" presStyleCnt="9">
        <dgm:presLayoutVars>
          <dgm:chMax val="0"/>
          <dgm:chPref val="0"/>
          <dgm:bulletEnabled val="1"/>
        </dgm:presLayoutVars>
      </dgm:prSet>
      <dgm:spPr/>
    </dgm:pt>
    <dgm:pt modelId="{EFFD884B-123F-4BC4-BE25-84756FEA4DBD}" type="pres">
      <dgm:prSet presAssocID="{FD34C379-59B3-45B6-ABF4-84E288052FB0}" presName="sibTrans" presStyleCnt="0"/>
      <dgm:spPr/>
    </dgm:pt>
    <dgm:pt modelId="{4F706669-7CAC-4C82-B0E8-51A597774067}" type="pres">
      <dgm:prSet presAssocID="{BDEEFAA0-BD84-4EF2-8417-8F454FD34107}" presName="composite" presStyleCnt="0"/>
      <dgm:spPr/>
    </dgm:pt>
    <dgm:pt modelId="{1F3FE20D-8016-4A9B-91CA-A668C57E0BF1}" type="pres">
      <dgm:prSet presAssocID="{BDEEFAA0-BD84-4EF2-8417-8F454FD34107}" presName="bentUpArrow1" presStyleLbl="alignImgPlace1" presStyleIdx="5" presStyleCnt="9"/>
      <dgm:spPr/>
    </dgm:pt>
    <dgm:pt modelId="{C37755C7-BC2D-4C1B-AD45-64CCF61DA011}" type="pres">
      <dgm:prSet presAssocID="{BDEEFAA0-BD84-4EF2-8417-8F454FD34107}" presName="ParentText" presStyleLbl="node1" presStyleIdx="5" presStyleCnt="10">
        <dgm:presLayoutVars>
          <dgm:chMax val="1"/>
          <dgm:chPref val="1"/>
          <dgm:bulletEnabled val="1"/>
        </dgm:presLayoutVars>
      </dgm:prSet>
      <dgm:spPr/>
    </dgm:pt>
    <dgm:pt modelId="{5CA192B8-80D5-4022-A5CF-1E5BD0B6D58B}" type="pres">
      <dgm:prSet presAssocID="{BDEEFAA0-BD84-4EF2-8417-8F454FD34107}" presName="ChildText" presStyleLbl="revTx" presStyleIdx="5" presStyleCnt="9">
        <dgm:presLayoutVars>
          <dgm:chMax val="0"/>
          <dgm:chPref val="0"/>
          <dgm:bulletEnabled val="1"/>
        </dgm:presLayoutVars>
      </dgm:prSet>
      <dgm:spPr/>
    </dgm:pt>
    <dgm:pt modelId="{A275ACAE-3C17-4DCC-A0B7-45423AB94E63}" type="pres">
      <dgm:prSet presAssocID="{50429E7F-60AF-44BC-BCFE-8F066ACB303E}" presName="sibTrans" presStyleCnt="0"/>
      <dgm:spPr/>
    </dgm:pt>
    <dgm:pt modelId="{13B6367F-E035-4C40-90F9-F6E05970C091}" type="pres">
      <dgm:prSet presAssocID="{E47632A3-ABF3-41B7-937B-E69273EA4FE8}" presName="composite" presStyleCnt="0"/>
      <dgm:spPr/>
    </dgm:pt>
    <dgm:pt modelId="{02DFC897-31FC-49BD-99A7-B656A2BB774C}" type="pres">
      <dgm:prSet presAssocID="{E47632A3-ABF3-41B7-937B-E69273EA4FE8}" presName="bentUpArrow1" presStyleLbl="alignImgPlace1" presStyleIdx="6" presStyleCnt="9"/>
      <dgm:spPr/>
    </dgm:pt>
    <dgm:pt modelId="{AEBCBF99-3F19-4D5B-8708-759E3448EABA}" type="pres">
      <dgm:prSet presAssocID="{E47632A3-ABF3-41B7-937B-E69273EA4FE8}" presName="ParentText" presStyleLbl="node1" presStyleIdx="6" presStyleCnt="10">
        <dgm:presLayoutVars>
          <dgm:chMax val="1"/>
          <dgm:chPref val="1"/>
          <dgm:bulletEnabled val="1"/>
        </dgm:presLayoutVars>
      </dgm:prSet>
      <dgm:spPr/>
    </dgm:pt>
    <dgm:pt modelId="{F5234215-4598-4003-9446-38A117607519}" type="pres">
      <dgm:prSet presAssocID="{E47632A3-ABF3-41B7-937B-E69273EA4FE8}" presName="ChildText" presStyleLbl="revTx" presStyleIdx="6" presStyleCnt="9">
        <dgm:presLayoutVars>
          <dgm:chMax val="0"/>
          <dgm:chPref val="0"/>
          <dgm:bulletEnabled val="1"/>
        </dgm:presLayoutVars>
      </dgm:prSet>
      <dgm:spPr/>
    </dgm:pt>
    <dgm:pt modelId="{E0686963-3E4C-44CB-9CFB-3C3377FE04BF}" type="pres">
      <dgm:prSet presAssocID="{49751E09-E28C-4085-B6B2-E63295B5DBF7}" presName="sibTrans" presStyleCnt="0"/>
      <dgm:spPr/>
    </dgm:pt>
    <dgm:pt modelId="{B61E6E7C-7B45-463D-8B0E-29CD0C77F390}" type="pres">
      <dgm:prSet presAssocID="{0235A767-06E4-4F96-A3D0-F9E7D643B48A}" presName="composite" presStyleCnt="0"/>
      <dgm:spPr/>
    </dgm:pt>
    <dgm:pt modelId="{CFF01096-3796-40DF-8014-F1F020511FF9}" type="pres">
      <dgm:prSet presAssocID="{0235A767-06E4-4F96-A3D0-F9E7D643B48A}" presName="bentUpArrow1" presStyleLbl="alignImgPlace1" presStyleIdx="7" presStyleCnt="9"/>
      <dgm:spPr/>
    </dgm:pt>
    <dgm:pt modelId="{AE7FA30B-DC30-45CB-896B-EF0ABBE8EC91}" type="pres">
      <dgm:prSet presAssocID="{0235A767-06E4-4F96-A3D0-F9E7D643B48A}" presName="ParentText" presStyleLbl="node1" presStyleIdx="7" presStyleCnt="10">
        <dgm:presLayoutVars>
          <dgm:chMax val="1"/>
          <dgm:chPref val="1"/>
          <dgm:bulletEnabled val="1"/>
        </dgm:presLayoutVars>
      </dgm:prSet>
      <dgm:spPr/>
    </dgm:pt>
    <dgm:pt modelId="{4675654E-E66B-428D-80C3-23A04BB70BAC}" type="pres">
      <dgm:prSet presAssocID="{0235A767-06E4-4F96-A3D0-F9E7D643B48A}" presName="ChildText" presStyleLbl="revTx" presStyleIdx="7" presStyleCnt="9">
        <dgm:presLayoutVars>
          <dgm:chMax val="0"/>
          <dgm:chPref val="0"/>
          <dgm:bulletEnabled val="1"/>
        </dgm:presLayoutVars>
      </dgm:prSet>
      <dgm:spPr/>
    </dgm:pt>
    <dgm:pt modelId="{CA2D3798-2DEC-44FE-991D-CC2A031BB950}" type="pres">
      <dgm:prSet presAssocID="{37B894A9-B7D4-486E-9BA3-AA9C25F9214F}" presName="sibTrans" presStyleCnt="0"/>
      <dgm:spPr/>
    </dgm:pt>
    <dgm:pt modelId="{F861DF99-908F-4EBC-8D73-66EDCB2A9CA5}" type="pres">
      <dgm:prSet presAssocID="{8006A249-E735-434F-9AFC-5F1BC539FAD1}" presName="composite" presStyleCnt="0"/>
      <dgm:spPr/>
    </dgm:pt>
    <dgm:pt modelId="{A229DC04-4E9B-4F9D-A38C-3723CF115D00}" type="pres">
      <dgm:prSet presAssocID="{8006A249-E735-434F-9AFC-5F1BC539FAD1}" presName="bentUpArrow1" presStyleLbl="alignImgPlace1" presStyleIdx="8" presStyleCnt="9"/>
      <dgm:spPr/>
    </dgm:pt>
    <dgm:pt modelId="{17A9E22A-FAF3-43A9-BE0E-B6D5C31681A6}" type="pres">
      <dgm:prSet presAssocID="{8006A249-E735-434F-9AFC-5F1BC539FAD1}" presName="ParentText" presStyleLbl="node1" presStyleIdx="8" presStyleCnt="10">
        <dgm:presLayoutVars>
          <dgm:chMax val="1"/>
          <dgm:chPref val="1"/>
          <dgm:bulletEnabled val="1"/>
        </dgm:presLayoutVars>
      </dgm:prSet>
      <dgm:spPr/>
    </dgm:pt>
    <dgm:pt modelId="{969F8FE6-5965-4FBE-AEC9-E5E8669308D5}" type="pres">
      <dgm:prSet presAssocID="{8006A249-E735-434F-9AFC-5F1BC539FAD1}" presName="ChildText" presStyleLbl="revTx" presStyleIdx="8" presStyleCnt="9">
        <dgm:presLayoutVars>
          <dgm:chMax val="0"/>
          <dgm:chPref val="0"/>
          <dgm:bulletEnabled val="1"/>
        </dgm:presLayoutVars>
      </dgm:prSet>
      <dgm:spPr/>
    </dgm:pt>
    <dgm:pt modelId="{03200529-530A-4FD6-AFA7-2747C95D335E}" type="pres">
      <dgm:prSet presAssocID="{8301D92A-F6C6-4F54-B12D-4823EDD764A6}" presName="sibTrans" presStyleCnt="0"/>
      <dgm:spPr/>
    </dgm:pt>
    <dgm:pt modelId="{F2D1BE21-E7CF-47B1-95FC-A7C0AF8BAD98}" type="pres">
      <dgm:prSet presAssocID="{6DFEEA9E-9EB2-4BD3-8438-692A3192C655}" presName="composite" presStyleCnt="0"/>
      <dgm:spPr/>
    </dgm:pt>
    <dgm:pt modelId="{DB8B40FA-0E72-4EC6-97F7-9E529CC19B75}" type="pres">
      <dgm:prSet presAssocID="{6DFEEA9E-9EB2-4BD3-8438-692A3192C655}" presName="ParentText" presStyleLbl="node1" presStyleIdx="9" presStyleCnt="10">
        <dgm:presLayoutVars>
          <dgm:chMax val="1"/>
          <dgm:chPref val="1"/>
          <dgm:bulletEnabled val="1"/>
        </dgm:presLayoutVars>
      </dgm:prSet>
      <dgm:spPr/>
    </dgm:pt>
  </dgm:ptLst>
  <dgm:cxnLst>
    <dgm:cxn modelId="{1FAE9B01-897C-472C-B035-726820F6D84D}" type="presOf" srcId="{0F1882F7-FD58-4A47-A367-5A1163C40891}" destId="{59200C9D-70FB-4C3E-941E-46F583CCEB19}" srcOrd="0" destOrd="0" presId="urn:microsoft.com/office/officeart/2005/8/layout/StepDownProcess"/>
    <dgm:cxn modelId="{55F2CD0C-5650-4D74-89B3-446E9358AA45}" type="presOf" srcId="{E47632A3-ABF3-41B7-937B-E69273EA4FE8}" destId="{AEBCBF99-3F19-4D5B-8708-759E3448EABA}" srcOrd="0" destOrd="0" presId="urn:microsoft.com/office/officeart/2005/8/layout/StepDownProcess"/>
    <dgm:cxn modelId="{57D9A50E-C588-48E5-9599-E982BA701DE8}" srcId="{1C8222B7-48BD-4E50-8A2C-11817F797680}" destId="{6DFEEA9E-9EB2-4BD3-8438-692A3192C655}" srcOrd="9" destOrd="0" parTransId="{B1E51652-C434-49F7-9AFC-2301F7182DBB}" sibTransId="{67F9AE06-ACB4-487C-8A07-BAEDAA541208}"/>
    <dgm:cxn modelId="{8195B02A-B6C3-442E-A099-3D94CC866B5D}" type="presOf" srcId="{1C8222B7-48BD-4E50-8A2C-11817F797680}" destId="{F0445B6D-55E9-4943-A3E2-CBAE7843798D}" srcOrd="0" destOrd="0" presId="urn:microsoft.com/office/officeart/2005/8/layout/StepDownProcess"/>
    <dgm:cxn modelId="{BEC44F3B-AB3E-478B-AD9A-0E27BB5A1BF2}" srcId="{1C8222B7-48BD-4E50-8A2C-11817F797680}" destId="{68375D7B-BE75-4300-94E4-46C16C8E5942}" srcOrd="3" destOrd="0" parTransId="{14933F1A-C02B-4C27-B34B-2F865033E643}" sibTransId="{C380333C-C3AD-44C9-87C5-1783F8CF2EAF}"/>
    <dgm:cxn modelId="{32FFAA4E-C5A9-4830-AB44-31AE8CE33249}" type="presOf" srcId="{0235A767-06E4-4F96-A3D0-F9E7D643B48A}" destId="{AE7FA30B-DC30-45CB-896B-EF0ABBE8EC91}" srcOrd="0" destOrd="0" presId="urn:microsoft.com/office/officeart/2005/8/layout/StepDownProcess"/>
    <dgm:cxn modelId="{EA4C317E-69F2-4CFD-A1C3-4537F1C6AE8B}" srcId="{1C8222B7-48BD-4E50-8A2C-11817F797680}" destId="{FD3B2767-972A-40A9-9D10-E5739E2D0149}" srcOrd="1" destOrd="0" parTransId="{E2DFCBD2-B9C6-432B-8F18-C4078E8546FF}" sibTransId="{9EFC3E56-62B4-4EEE-A451-F9609FD4645E}"/>
    <dgm:cxn modelId="{6100427E-88A3-4C6D-A13B-EA7FA430BD62}" srcId="{1C8222B7-48BD-4E50-8A2C-11817F797680}" destId="{0235A767-06E4-4F96-A3D0-F9E7D643B48A}" srcOrd="7" destOrd="0" parTransId="{E4F76A45-FF2D-4072-8658-ABEF13A7ADE4}" sibTransId="{37B894A9-B7D4-486E-9BA3-AA9C25F9214F}"/>
    <dgm:cxn modelId="{FEE78892-79BA-4C4E-B944-3200A09DC43A}" type="presOf" srcId="{5A06FC71-D034-4DE1-894B-2C9E4A0CC94E}" destId="{84486982-46D4-4678-9AD1-0826E43B0349}" srcOrd="0" destOrd="0" presId="urn:microsoft.com/office/officeart/2005/8/layout/StepDownProcess"/>
    <dgm:cxn modelId="{298D7395-4FD6-4722-B65F-EDAAD5D85128}" srcId="{1C8222B7-48BD-4E50-8A2C-11817F797680}" destId="{BDEEFAA0-BD84-4EF2-8417-8F454FD34107}" srcOrd="5" destOrd="0" parTransId="{83AC723D-396F-40B6-83DE-0D541F910F4E}" sibTransId="{50429E7F-60AF-44BC-BCFE-8F066ACB303E}"/>
    <dgm:cxn modelId="{D99AC8A2-C234-4291-AFB4-18858FE910E4}" type="presOf" srcId="{6DFEEA9E-9EB2-4BD3-8438-692A3192C655}" destId="{DB8B40FA-0E72-4EC6-97F7-9E529CC19B75}" srcOrd="0" destOrd="0" presId="urn:microsoft.com/office/officeart/2005/8/layout/StepDownProcess"/>
    <dgm:cxn modelId="{66B480B2-4EC2-4FD7-868F-6F7A023301FA}" srcId="{1C8222B7-48BD-4E50-8A2C-11817F797680}" destId="{1DD75700-6139-47AE-A7B7-A6011E9D3221}" srcOrd="2" destOrd="0" parTransId="{BBA608DE-D777-4032-ABE1-940B3B39792A}" sibTransId="{94CD456A-BEDA-4C5D-847F-8C9AD8CA267A}"/>
    <dgm:cxn modelId="{15CA8DB2-55B5-4E8D-B417-48D991A2B6BC}" type="presOf" srcId="{68375D7B-BE75-4300-94E4-46C16C8E5942}" destId="{71D6D08F-7B16-4696-AF98-0FB2B3537E61}" srcOrd="0" destOrd="0" presId="urn:microsoft.com/office/officeart/2005/8/layout/StepDownProcess"/>
    <dgm:cxn modelId="{D6ADC6D3-3667-4D0E-BA62-462FD44B6429}" type="presOf" srcId="{FD3B2767-972A-40A9-9D10-E5739E2D0149}" destId="{00DFF96C-8225-4AC4-AE5D-4F6CE197C7E4}" srcOrd="0" destOrd="0" presId="urn:microsoft.com/office/officeart/2005/8/layout/StepDownProcess"/>
    <dgm:cxn modelId="{198E35D4-EAF8-426F-9751-6A39C77D963D}" type="presOf" srcId="{1DD75700-6139-47AE-A7B7-A6011E9D3221}" destId="{71063924-9F6D-49EC-BC92-4765E2BDEFAE}" srcOrd="0" destOrd="0" presId="urn:microsoft.com/office/officeart/2005/8/layout/StepDownProcess"/>
    <dgm:cxn modelId="{F25599D6-9DDD-4584-B12B-5B916B071CC2}" srcId="{1C8222B7-48BD-4E50-8A2C-11817F797680}" destId="{E47632A3-ABF3-41B7-937B-E69273EA4FE8}" srcOrd="6" destOrd="0" parTransId="{EA887D0D-8AFF-4C1E-8FED-2454C524D370}" sibTransId="{49751E09-E28C-4085-B6B2-E63295B5DBF7}"/>
    <dgm:cxn modelId="{CCC9A0D7-B58E-46B9-925A-A2FB746CB8E3}" srcId="{1C8222B7-48BD-4E50-8A2C-11817F797680}" destId="{0F1882F7-FD58-4A47-A367-5A1163C40891}" srcOrd="0" destOrd="0" parTransId="{23C0E688-120B-4C16-B8A4-56292083176B}" sibTransId="{DBB179A1-E19B-42BC-AFAE-59D2644B55AE}"/>
    <dgm:cxn modelId="{B9B0E9DF-59D6-43FF-AC74-E678B67D5CE6}" type="presOf" srcId="{BDEEFAA0-BD84-4EF2-8417-8F454FD34107}" destId="{C37755C7-BC2D-4C1B-AD45-64CCF61DA011}" srcOrd="0" destOrd="0" presId="urn:microsoft.com/office/officeart/2005/8/layout/StepDownProcess"/>
    <dgm:cxn modelId="{7D3162EC-7030-4A45-90C4-FE7119A853C9}" srcId="{1C8222B7-48BD-4E50-8A2C-11817F797680}" destId="{5A06FC71-D034-4DE1-894B-2C9E4A0CC94E}" srcOrd="4" destOrd="0" parTransId="{70882027-4BE4-425F-8A4F-B92017ADCA96}" sibTransId="{FD34C379-59B3-45B6-ABF4-84E288052FB0}"/>
    <dgm:cxn modelId="{C52E94EC-BD1D-4A07-9791-21D48710B288}" type="presOf" srcId="{8006A249-E735-434F-9AFC-5F1BC539FAD1}" destId="{17A9E22A-FAF3-43A9-BE0E-B6D5C31681A6}" srcOrd="0" destOrd="0" presId="urn:microsoft.com/office/officeart/2005/8/layout/StepDownProcess"/>
    <dgm:cxn modelId="{C3A42DF3-0D19-4A06-8454-7AAD8FFD061D}" srcId="{1C8222B7-48BD-4E50-8A2C-11817F797680}" destId="{8006A249-E735-434F-9AFC-5F1BC539FAD1}" srcOrd="8" destOrd="0" parTransId="{F5C0491A-D0B0-4190-B6C2-F912E3280034}" sibTransId="{8301D92A-F6C6-4F54-B12D-4823EDD764A6}"/>
    <dgm:cxn modelId="{391FD599-4D0C-41F7-A6E1-05276AADDDF5}" type="presParOf" srcId="{F0445B6D-55E9-4943-A3E2-CBAE7843798D}" destId="{A3938648-00C4-4CF7-8EE7-B451FD5BDC19}" srcOrd="0" destOrd="0" presId="urn:microsoft.com/office/officeart/2005/8/layout/StepDownProcess"/>
    <dgm:cxn modelId="{5547F538-35DF-4308-B1D7-27BC8B29F1CA}" type="presParOf" srcId="{A3938648-00C4-4CF7-8EE7-B451FD5BDC19}" destId="{599FBBF3-3AA1-40F4-BE31-19D9BB9B3D72}" srcOrd="0" destOrd="0" presId="urn:microsoft.com/office/officeart/2005/8/layout/StepDownProcess"/>
    <dgm:cxn modelId="{03BDC10C-D750-4AB1-BAC6-4C66904D6B71}" type="presParOf" srcId="{A3938648-00C4-4CF7-8EE7-B451FD5BDC19}" destId="{59200C9D-70FB-4C3E-941E-46F583CCEB19}" srcOrd="1" destOrd="0" presId="urn:microsoft.com/office/officeart/2005/8/layout/StepDownProcess"/>
    <dgm:cxn modelId="{08AAEF94-68B8-4428-AC8E-178200A2A117}" type="presParOf" srcId="{A3938648-00C4-4CF7-8EE7-B451FD5BDC19}" destId="{A33B03F5-39AB-4C09-ADC4-A3306C5F435D}" srcOrd="2" destOrd="0" presId="urn:microsoft.com/office/officeart/2005/8/layout/StepDownProcess"/>
    <dgm:cxn modelId="{D2CA3155-056F-48AF-B300-BE946B9F22A8}" type="presParOf" srcId="{F0445B6D-55E9-4943-A3E2-CBAE7843798D}" destId="{E335411D-9A42-4BC8-A2C7-5BDF8C4303DE}" srcOrd="1" destOrd="0" presId="urn:microsoft.com/office/officeart/2005/8/layout/StepDownProcess"/>
    <dgm:cxn modelId="{4276D572-B88C-4943-B120-A70F99767605}" type="presParOf" srcId="{F0445B6D-55E9-4943-A3E2-CBAE7843798D}" destId="{BC78C7E4-701D-457C-881A-F7EEBE115229}" srcOrd="2" destOrd="0" presId="urn:microsoft.com/office/officeart/2005/8/layout/StepDownProcess"/>
    <dgm:cxn modelId="{4D37A4DD-A1F6-49E2-B5BF-F6EB01E32254}" type="presParOf" srcId="{BC78C7E4-701D-457C-881A-F7EEBE115229}" destId="{67119D0E-651C-43A3-A412-EF80B7F267C8}" srcOrd="0" destOrd="0" presId="urn:microsoft.com/office/officeart/2005/8/layout/StepDownProcess"/>
    <dgm:cxn modelId="{C084C6AA-54BE-4944-BC58-08C698594F89}" type="presParOf" srcId="{BC78C7E4-701D-457C-881A-F7EEBE115229}" destId="{00DFF96C-8225-4AC4-AE5D-4F6CE197C7E4}" srcOrd="1" destOrd="0" presId="urn:microsoft.com/office/officeart/2005/8/layout/StepDownProcess"/>
    <dgm:cxn modelId="{320327ED-9AF1-4BEE-9752-8A3A1C15D83A}" type="presParOf" srcId="{BC78C7E4-701D-457C-881A-F7EEBE115229}" destId="{67291DC1-C696-4AD9-8ECF-CB62E70027DF}" srcOrd="2" destOrd="0" presId="urn:microsoft.com/office/officeart/2005/8/layout/StepDownProcess"/>
    <dgm:cxn modelId="{5151EC72-FF13-481F-8064-2BF3164DA39F}" type="presParOf" srcId="{F0445B6D-55E9-4943-A3E2-CBAE7843798D}" destId="{74EBA5BC-96F2-464A-B0D0-C084718C8F9C}" srcOrd="3" destOrd="0" presId="urn:microsoft.com/office/officeart/2005/8/layout/StepDownProcess"/>
    <dgm:cxn modelId="{AAA4B8F2-9B4F-4026-8747-A1195C34AFE0}" type="presParOf" srcId="{F0445B6D-55E9-4943-A3E2-CBAE7843798D}" destId="{4C56C124-836F-4DAC-83CA-5E42DC973CAA}" srcOrd="4" destOrd="0" presId="urn:microsoft.com/office/officeart/2005/8/layout/StepDownProcess"/>
    <dgm:cxn modelId="{4A9D7398-E318-4731-A4D2-BA2C3DCB53F0}" type="presParOf" srcId="{4C56C124-836F-4DAC-83CA-5E42DC973CAA}" destId="{0A97E8C3-E140-4E45-9986-6695979F3D46}" srcOrd="0" destOrd="0" presId="urn:microsoft.com/office/officeart/2005/8/layout/StepDownProcess"/>
    <dgm:cxn modelId="{75638B92-364E-4C05-89D0-FE0AE82B661D}" type="presParOf" srcId="{4C56C124-836F-4DAC-83CA-5E42DC973CAA}" destId="{71063924-9F6D-49EC-BC92-4765E2BDEFAE}" srcOrd="1" destOrd="0" presId="urn:microsoft.com/office/officeart/2005/8/layout/StepDownProcess"/>
    <dgm:cxn modelId="{C76EF07C-6BE4-4F28-A1EF-70BE2C080764}" type="presParOf" srcId="{4C56C124-836F-4DAC-83CA-5E42DC973CAA}" destId="{4AAC6C69-C733-4FC4-9FA3-AB8542426169}" srcOrd="2" destOrd="0" presId="urn:microsoft.com/office/officeart/2005/8/layout/StepDownProcess"/>
    <dgm:cxn modelId="{E5FDF629-1E92-483A-9028-4FEF2DB952AA}" type="presParOf" srcId="{F0445B6D-55E9-4943-A3E2-CBAE7843798D}" destId="{8A65E830-84D0-405E-AE97-903DA823CB7D}" srcOrd="5" destOrd="0" presId="urn:microsoft.com/office/officeart/2005/8/layout/StepDownProcess"/>
    <dgm:cxn modelId="{9AC4CBDC-413E-4E41-8EA0-8F89ED7D18C7}" type="presParOf" srcId="{F0445B6D-55E9-4943-A3E2-CBAE7843798D}" destId="{949D42C3-731D-4EF3-B592-4FD69745E64F}" srcOrd="6" destOrd="0" presId="urn:microsoft.com/office/officeart/2005/8/layout/StepDownProcess"/>
    <dgm:cxn modelId="{5E827974-0570-4A1F-AB33-BDC2B864F3E7}" type="presParOf" srcId="{949D42C3-731D-4EF3-B592-4FD69745E64F}" destId="{390A132F-924A-4451-B99F-4AA218A73FC6}" srcOrd="0" destOrd="0" presId="urn:microsoft.com/office/officeart/2005/8/layout/StepDownProcess"/>
    <dgm:cxn modelId="{93EFDF46-B504-4048-B59E-78B548AE4D0F}" type="presParOf" srcId="{949D42C3-731D-4EF3-B592-4FD69745E64F}" destId="{71D6D08F-7B16-4696-AF98-0FB2B3537E61}" srcOrd="1" destOrd="0" presId="urn:microsoft.com/office/officeart/2005/8/layout/StepDownProcess"/>
    <dgm:cxn modelId="{DD31541D-D5FF-4380-AA1C-57EBF9311216}" type="presParOf" srcId="{949D42C3-731D-4EF3-B592-4FD69745E64F}" destId="{B1EE2D17-BD46-4B3E-8BB8-19DB611B9AA3}" srcOrd="2" destOrd="0" presId="urn:microsoft.com/office/officeart/2005/8/layout/StepDownProcess"/>
    <dgm:cxn modelId="{94171740-41F0-4444-887A-34EE062ACDAD}" type="presParOf" srcId="{F0445B6D-55E9-4943-A3E2-CBAE7843798D}" destId="{2F2F62B9-14F4-4FB6-9DA7-F06D4F174226}" srcOrd="7" destOrd="0" presId="urn:microsoft.com/office/officeart/2005/8/layout/StepDownProcess"/>
    <dgm:cxn modelId="{3BD08F12-3D3F-4240-8D56-443981A39753}" type="presParOf" srcId="{F0445B6D-55E9-4943-A3E2-CBAE7843798D}" destId="{5631AD60-430A-49AB-8A5E-1416BC5E9D16}" srcOrd="8" destOrd="0" presId="urn:microsoft.com/office/officeart/2005/8/layout/StepDownProcess"/>
    <dgm:cxn modelId="{C211CCE6-DD0D-4C6E-B892-330F56FC60E1}" type="presParOf" srcId="{5631AD60-430A-49AB-8A5E-1416BC5E9D16}" destId="{B8B9DF1B-CFD6-4D7D-9605-0AABAC3025BF}" srcOrd="0" destOrd="0" presId="urn:microsoft.com/office/officeart/2005/8/layout/StepDownProcess"/>
    <dgm:cxn modelId="{81C73B5A-8D10-45AC-9979-8CCA24CBC767}" type="presParOf" srcId="{5631AD60-430A-49AB-8A5E-1416BC5E9D16}" destId="{84486982-46D4-4678-9AD1-0826E43B0349}" srcOrd="1" destOrd="0" presId="urn:microsoft.com/office/officeart/2005/8/layout/StepDownProcess"/>
    <dgm:cxn modelId="{03982DB8-40DA-4E5A-832D-19AEB43667B8}" type="presParOf" srcId="{5631AD60-430A-49AB-8A5E-1416BC5E9D16}" destId="{C5E6F140-4C1F-4F8C-92BC-ACD3B33334DE}" srcOrd="2" destOrd="0" presId="urn:microsoft.com/office/officeart/2005/8/layout/StepDownProcess"/>
    <dgm:cxn modelId="{6EE75AB4-215B-4550-A39F-D44F496A59B2}" type="presParOf" srcId="{F0445B6D-55E9-4943-A3E2-CBAE7843798D}" destId="{EFFD884B-123F-4BC4-BE25-84756FEA4DBD}" srcOrd="9" destOrd="0" presId="urn:microsoft.com/office/officeart/2005/8/layout/StepDownProcess"/>
    <dgm:cxn modelId="{5786765A-A81F-44EE-BB1F-B537063057DC}" type="presParOf" srcId="{F0445B6D-55E9-4943-A3E2-CBAE7843798D}" destId="{4F706669-7CAC-4C82-B0E8-51A597774067}" srcOrd="10" destOrd="0" presId="urn:microsoft.com/office/officeart/2005/8/layout/StepDownProcess"/>
    <dgm:cxn modelId="{7D18C9E3-52C2-4169-8F02-994A9A5D4009}" type="presParOf" srcId="{4F706669-7CAC-4C82-B0E8-51A597774067}" destId="{1F3FE20D-8016-4A9B-91CA-A668C57E0BF1}" srcOrd="0" destOrd="0" presId="urn:microsoft.com/office/officeart/2005/8/layout/StepDownProcess"/>
    <dgm:cxn modelId="{A14A7EA5-1632-4173-9A2B-613F315FD6C2}" type="presParOf" srcId="{4F706669-7CAC-4C82-B0E8-51A597774067}" destId="{C37755C7-BC2D-4C1B-AD45-64CCF61DA011}" srcOrd="1" destOrd="0" presId="urn:microsoft.com/office/officeart/2005/8/layout/StepDownProcess"/>
    <dgm:cxn modelId="{C6EB5A38-41EF-442B-9E22-085235B668FC}" type="presParOf" srcId="{4F706669-7CAC-4C82-B0E8-51A597774067}" destId="{5CA192B8-80D5-4022-A5CF-1E5BD0B6D58B}" srcOrd="2" destOrd="0" presId="urn:microsoft.com/office/officeart/2005/8/layout/StepDownProcess"/>
    <dgm:cxn modelId="{6DAAAD1B-5830-4F82-9FA5-E7A7F5B7C0FC}" type="presParOf" srcId="{F0445B6D-55E9-4943-A3E2-CBAE7843798D}" destId="{A275ACAE-3C17-4DCC-A0B7-45423AB94E63}" srcOrd="11" destOrd="0" presId="urn:microsoft.com/office/officeart/2005/8/layout/StepDownProcess"/>
    <dgm:cxn modelId="{144B2FFC-F265-4E98-8E61-55052719F9E8}" type="presParOf" srcId="{F0445B6D-55E9-4943-A3E2-CBAE7843798D}" destId="{13B6367F-E035-4C40-90F9-F6E05970C091}" srcOrd="12" destOrd="0" presId="urn:microsoft.com/office/officeart/2005/8/layout/StepDownProcess"/>
    <dgm:cxn modelId="{1860D889-B8FD-4BBB-A3B2-070B41EED186}" type="presParOf" srcId="{13B6367F-E035-4C40-90F9-F6E05970C091}" destId="{02DFC897-31FC-49BD-99A7-B656A2BB774C}" srcOrd="0" destOrd="0" presId="urn:microsoft.com/office/officeart/2005/8/layout/StepDownProcess"/>
    <dgm:cxn modelId="{DF0F627D-6773-4697-8D1B-EF1BDA6A3F0F}" type="presParOf" srcId="{13B6367F-E035-4C40-90F9-F6E05970C091}" destId="{AEBCBF99-3F19-4D5B-8708-759E3448EABA}" srcOrd="1" destOrd="0" presId="urn:microsoft.com/office/officeart/2005/8/layout/StepDownProcess"/>
    <dgm:cxn modelId="{698BEA2C-13C7-46C1-8DE2-C472D625375A}" type="presParOf" srcId="{13B6367F-E035-4C40-90F9-F6E05970C091}" destId="{F5234215-4598-4003-9446-38A117607519}" srcOrd="2" destOrd="0" presId="urn:microsoft.com/office/officeart/2005/8/layout/StepDownProcess"/>
    <dgm:cxn modelId="{1079DDBF-695A-47C0-BD27-1056949C7B9C}" type="presParOf" srcId="{F0445B6D-55E9-4943-A3E2-CBAE7843798D}" destId="{E0686963-3E4C-44CB-9CFB-3C3377FE04BF}" srcOrd="13" destOrd="0" presId="urn:microsoft.com/office/officeart/2005/8/layout/StepDownProcess"/>
    <dgm:cxn modelId="{AA01481D-127E-40C5-A257-79336C87947D}" type="presParOf" srcId="{F0445B6D-55E9-4943-A3E2-CBAE7843798D}" destId="{B61E6E7C-7B45-463D-8B0E-29CD0C77F390}" srcOrd="14" destOrd="0" presId="urn:microsoft.com/office/officeart/2005/8/layout/StepDownProcess"/>
    <dgm:cxn modelId="{4323EA68-AD74-4199-B744-C205EA1874CE}" type="presParOf" srcId="{B61E6E7C-7B45-463D-8B0E-29CD0C77F390}" destId="{CFF01096-3796-40DF-8014-F1F020511FF9}" srcOrd="0" destOrd="0" presId="urn:microsoft.com/office/officeart/2005/8/layout/StepDownProcess"/>
    <dgm:cxn modelId="{FA9CE431-9172-423F-85A2-EC6099971AD5}" type="presParOf" srcId="{B61E6E7C-7B45-463D-8B0E-29CD0C77F390}" destId="{AE7FA30B-DC30-45CB-896B-EF0ABBE8EC91}" srcOrd="1" destOrd="0" presId="urn:microsoft.com/office/officeart/2005/8/layout/StepDownProcess"/>
    <dgm:cxn modelId="{3646F36E-29C7-4585-9B6F-0539B5061D05}" type="presParOf" srcId="{B61E6E7C-7B45-463D-8B0E-29CD0C77F390}" destId="{4675654E-E66B-428D-80C3-23A04BB70BAC}" srcOrd="2" destOrd="0" presId="urn:microsoft.com/office/officeart/2005/8/layout/StepDownProcess"/>
    <dgm:cxn modelId="{1B826CD4-674E-4D28-9A2C-DA22F997E06F}" type="presParOf" srcId="{F0445B6D-55E9-4943-A3E2-CBAE7843798D}" destId="{CA2D3798-2DEC-44FE-991D-CC2A031BB950}" srcOrd="15" destOrd="0" presId="urn:microsoft.com/office/officeart/2005/8/layout/StepDownProcess"/>
    <dgm:cxn modelId="{69D737A6-850B-4C33-8CEC-5E3129DC874E}" type="presParOf" srcId="{F0445B6D-55E9-4943-A3E2-CBAE7843798D}" destId="{F861DF99-908F-4EBC-8D73-66EDCB2A9CA5}" srcOrd="16" destOrd="0" presId="urn:microsoft.com/office/officeart/2005/8/layout/StepDownProcess"/>
    <dgm:cxn modelId="{1895E7E9-2651-42C6-AF53-346739BB7439}" type="presParOf" srcId="{F861DF99-908F-4EBC-8D73-66EDCB2A9CA5}" destId="{A229DC04-4E9B-4F9D-A38C-3723CF115D00}" srcOrd="0" destOrd="0" presId="urn:microsoft.com/office/officeart/2005/8/layout/StepDownProcess"/>
    <dgm:cxn modelId="{81620261-BD9A-4EED-86E1-88D7937133F9}" type="presParOf" srcId="{F861DF99-908F-4EBC-8D73-66EDCB2A9CA5}" destId="{17A9E22A-FAF3-43A9-BE0E-B6D5C31681A6}" srcOrd="1" destOrd="0" presId="urn:microsoft.com/office/officeart/2005/8/layout/StepDownProcess"/>
    <dgm:cxn modelId="{E0F83038-3800-4F1C-A369-80474346BC72}" type="presParOf" srcId="{F861DF99-908F-4EBC-8D73-66EDCB2A9CA5}" destId="{969F8FE6-5965-4FBE-AEC9-E5E8669308D5}" srcOrd="2" destOrd="0" presId="urn:microsoft.com/office/officeart/2005/8/layout/StepDownProcess"/>
    <dgm:cxn modelId="{9C3BD8BC-CD76-45CF-87DC-B22A2DD2EE48}" type="presParOf" srcId="{F0445B6D-55E9-4943-A3E2-CBAE7843798D}" destId="{03200529-530A-4FD6-AFA7-2747C95D335E}" srcOrd="17" destOrd="0" presId="urn:microsoft.com/office/officeart/2005/8/layout/StepDownProcess"/>
    <dgm:cxn modelId="{12EB84F4-F3BF-4EC6-B2E3-64F334FF6A39}" type="presParOf" srcId="{F0445B6D-55E9-4943-A3E2-CBAE7843798D}" destId="{F2D1BE21-E7CF-47B1-95FC-A7C0AF8BAD98}" srcOrd="18" destOrd="0" presId="urn:microsoft.com/office/officeart/2005/8/layout/StepDownProcess"/>
    <dgm:cxn modelId="{5CECCAD4-577D-4B3D-B367-5A282F21A72B}" type="presParOf" srcId="{F2D1BE21-E7CF-47B1-95FC-A7C0AF8BAD98}" destId="{DB8B40FA-0E72-4EC6-97F7-9E529CC19B75}" srcOrd="0"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9FBBF3-3AA1-40F4-BE31-19D9BB9B3D72}">
      <dsp:nvSpPr>
        <dsp:cNvPr id="0" name=""/>
        <dsp:cNvSpPr/>
      </dsp:nvSpPr>
      <dsp:spPr>
        <a:xfrm rot="5400000">
          <a:off x="1600102" y="493772"/>
          <a:ext cx="412449" cy="469559"/>
        </a:xfrm>
        <a:prstGeom prst="bentUpArrow">
          <a:avLst>
            <a:gd name="adj1" fmla="val 32840"/>
            <a:gd name="adj2" fmla="val 25000"/>
            <a:gd name="adj3" fmla="val 35780"/>
          </a:avLst>
        </a:prstGeom>
        <a:solidFill>
          <a:schemeClr val="accent4">
            <a:tint val="40000"/>
            <a:hueOff val="0"/>
            <a:satOff val="0"/>
            <a:lumOff val="0"/>
            <a:alphaOff val="0"/>
          </a:schemeClr>
        </a:solidFill>
        <a:ln w="254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9200C9D-70FB-4C3E-941E-46F583CCEB19}">
      <dsp:nvSpPr>
        <dsp:cNvPr id="0" name=""/>
        <dsp:cNvSpPr/>
      </dsp:nvSpPr>
      <dsp:spPr>
        <a:xfrm>
          <a:off x="1490828" y="36563"/>
          <a:ext cx="694322" cy="486003"/>
        </a:xfrm>
        <a:prstGeom prst="roundRect">
          <a:avLst>
            <a:gd name="adj" fmla="val 16670"/>
          </a:avLst>
        </a:prstGeom>
        <a:solidFill>
          <a:schemeClr val="lt1">
            <a:hueOff val="0"/>
            <a:satOff val="0"/>
            <a:lumOff val="0"/>
            <a:alphaOff val="0"/>
          </a:schemeClr>
        </a:solidFill>
        <a:ln w="254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Quetta byte (QB)</a:t>
          </a:r>
          <a:endParaRPr lang="en-GB" sz="900" b="1" kern="1200" dirty="0"/>
        </a:p>
      </dsp:txBody>
      <dsp:txXfrm>
        <a:off x="1514557" y="60292"/>
        <a:ext cx="646864" cy="438545"/>
      </dsp:txXfrm>
    </dsp:sp>
    <dsp:sp modelId="{A33B03F5-39AB-4C09-ADC4-A3306C5F435D}">
      <dsp:nvSpPr>
        <dsp:cNvPr id="0" name=""/>
        <dsp:cNvSpPr/>
      </dsp:nvSpPr>
      <dsp:spPr>
        <a:xfrm>
          <a:off x="2185150" y="82914"/>
          <a:ext cx="504984" cy="392809"/>
        </a:xfrm>
        <a:prstGeom prst="rect">
          <a:avLst/>
        </a:prstGeom>
        <a:noFill/>
        <a:ln>
          <a:noFill/>
        </a:ln>
        <a:effectLst/>
      </dsp:spPr>
      <dsp:style>
        <a:lnRef idx="0">
          <a:scrgbClr r="0" g="0" b="0"/>
        </a:lnRef>
        <a:fillRef idx="0">
          <a:scrgbClr r="0" g="0" b="0"/>
        </a:fillRef>
        <a:effectRef idx="0">
          <a:scrgbClr r="0" g="0" b="0"/>
        </a:effectRef>
        <a:fontRef idx="minor"/>
      </dsp:style>
    </dsp:sp>
    <dsp:sp modelId="{67119D0E-651C-43A3-A412-EF80B7F267C8}">
      <dsp:nvSpPr>
        <dsp:cNvPr id="0" name=""/>
        <dsp:cNvSpPr/>
      </dsp:nvSpPr>
      <dsp:spPr>
        <a:xfrm rot="5400000">
          <a:off x="2175769" y="1039714"/>
          <a:ext cx="412449" cy="469559"/>
        </a:xfrm>
        <a:prstGeom prst="bentUpArrow">
          <a:avLst>
            <a:gd name="adj1" fmla="val 32840"/>
            <a:gd name="adj2" fmla="val 25000"/>
            <a:gd name="adj3" fmla="val 35780"/>
          </a:avLst>
        </a:prstGeom>
        <a:solidFill>
          <a:schemeClr val="accent4">
            <a:tint val="40000"/>
            <a:hueOff val="0"/>
            <a:satOff val="0"/>
            <a:lumOff val="0"/>
            <a:alphaOff val="0"/>
          </a:schemeClr>
        </a:solidFill>
        <a:ln w="254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0DFF96C-8225-4AC4-AE5D-4F6CE197C7E4}">
      <dsp:nvSpPr>
        <dsp:cNvPr id="0" name=""/>
        <dsp:cNvSpPr/>
      </dsp:nvSpPr>
      <dsp:spPr>
        <a:xfrm>
          <a:off x="2044978" y="636014"/>
          <a:ext cx="694322" cy="486003"/>
        </a:xfrm>
        <a:prstGeom prst="roundRect">
          <a:avLst>
            <a:gd name="adj" fmla="val 16670"/>
          </a:avLst>
        </a:prstGeom>
        <a:solidFill>
          <a:schemeClr val="lt1">
            <a:hueOff val="0"/>
            <a:satOff val="0"/>
            <a:lumOff val="0"/>
            <a:alphaOff val="0"/>
          </a:schemeClr>
        </a:solidFill>
        <a:ln w="254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Ronna byte (RB)</a:t>
          </a:r>
          <a:endParaRPr lang="en-GB" sz="900" b="1" kern="1200" dirty="0"/>
        </a:p>
      </dsp:txBody>
      <dsp:txXfrm>
        <a:off x="2068707" y="659743"/>
        <a:ext cx="646864" cy="438545"/>
      </dsp:txXfrm>
    </dsp:sp>
    <dsp:sp modelId="{67291DC1-C696-4AD9-8ECF-CB62E70027DF}">
      <dsp:nvSpPr>
        <dsp:cNvPr id="0" name=""/>
        <dsp:cNvSpPr/>
      </dsp:nvSpPr>
      <dsp:spPr>
        <a:xfrm>
          <a:off x="2760818" y="628856"/>
          <a:ext cx="504984" cy="392809"/>
        </a:xfrm>
        <a:prstGeom prst="rect">
          <a:avLst/>
        </a:prstGeom>
        <a:noFill/>
        <a:ln>
          <a:noFill/>
        </a:ln>
        <a:effectLst/>
      </dsp:spPr>
      <dsp:style>
        <a:lnRef idx="0">
          <a:scrgbClr r="0" g="0" b="0"/>
        </a:lnRef>
        <a:fillRef idx="0">
          <a:scrgbClr r="0" g="0" b="0"/>
        </a:fillRef>
        <a:effectRef idx="0">
          <a:scrgbClr r="0" g="0" b="0"/>
        </a:effectRef>
        <a:fontRef idx="minor"/>
      </dsp:style>
    </dsp:sp>
    <dsp:sp modelId="{0A97E8C3-E140-4E45-9986-6695979F3D46}">
      <dsp:nvSpPr>
        <dsp:cNvPr id="0" name=""/>
        <dsp:cNvSpPr/>
      </dsp:nvSpPr>
      <dsp:spPr>
        <a:xfrm rot="5400000">
          <a:off x="2751436" y="1585656"/>
          <a:ext cx="412449" cy="469559"/>
        </a:xfrm>
        <a:prstGeom prst="bentUpArrow">
          <a:avLst>
            <a:gd name="adj1" fmla="val 32840"/>
            <a:gd name="adj2" fmla="val 25000"/>
            <a:gd name="adj3" fmla="val 35780"/>
          </a:avLst>
        </a:prstGeom>
        <a:solidFill>
          <a:schemeClr val="accent4">
            <a:tint val="40000"/>
            <a:hueOff val="0"/>
            <a:satOff val="0"/>
            <a:lumOff val="0"/>
            <a:alphaOff val="0"/>
          </a:schemeClr>
        </a:solidFill>
        <a:ln w="254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1063924-9F6D-49EC-BC92-4765E2BDEFAE}">
      <dsp:nvSpPr>
        <dsp:cNvPr id="0" name=""/>
        <dsp:cNvSpPr/>
      </dsp:nvSpPr>
      <dsp:spPr>
        <a:xfrm>
          <a:off x="2642162" y="1128447"/>
          <a:ext cx="694322" cy="486003"/>
        </a:xfrm>
        <a:prstGeom prst="roundRect">
          <a:avLst>
            <a:gd name="adj" fmla="val 16670"/>
          </a:avLst>
        </a:prstGeom>
        <a:solidFill>
          <a:schemeClr val="lt1">
            <a:hueOff val="0"/>
            <a:satOff val="0"/>
            <a:lumOff val="0"/>
            <a:alphaOff val="0"/>
          </a:schemeClr>
        </a:solidFill>
        <a:ln w="254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dirty="0" err="1"/>
            <a:t>Yotta</a:t>
          </a:r>
          <a:r>
            <a:rPr lang="en-GB" sz="900" b="1" kern="1200" dirty="0"/>
            <a:t> byte (YB)</a:t>
          </a:r>
        </a:p>
      </dsp:txBody>
      <dsp:txXfrm>
        <a:off x="2665891" y="1152176"/>
        <a:ext cx="646864" cy="438545"/>
      </dsp:txXfrm>
    </dsp:sp>
    <dsp:sp modelId="{4AAC6C69-C733-4FC4-9FA3-AB8542426169}">
      <dsp:nvSpPr>
        <dsp:cNvPr id="0" name=""/>
        <dsp:cNvSpPr/>
      </dsp:nvSpPr>
      <dsp:spPr>
        <a:xfrm>
          <a:off x="3336485" y="1174798"/>
          <a:ext cx="504984" cy="392809"/>
        </a:xfrm>
        <a:prstGeom prst="rect">
          <a:avLst/>
        </a:prstGeom>
        <a:noFill/>
        <a:ln>
          <a:noFill/>
        </a:ln>
        <a:effectLst/>
      </dsp:spPr>
      <dsp:style>
        <a:lnRef idx="0">
          <a:scrgbClr r="0" g="0" b="0"/>
        </a:lnRef>
        <a:fillRef idx="0">
          <a:scrgbClr r="0" g="0" b="0"/>
        </a:fillRef>
        <a:effectRef idx="0">
          <a:scrgbClr r="0" g="0" b="0"/>
        </a:effectRef>
        <a:fontRef idx="minor"/>
      </dsp:style>
    </dsp:sp>
    <dsp:sp modelId="{390A132F-924A-4451-B99F-4AA218A73FC6}">
      <dsp:nvSpPr>
        <dsp:cNvPr id="0" name=""/>
        <dsp:cNvSpPr/>
      </dsp:nvSpPr>
      <dsp:spPr>
        <a:xfrm rot="5400000">
          <a:off x="3327104" y="2131598"/>
          <a:ext cx="412449" cy="469559"/>
        </a:xfrm>
        <a:prstGeom prst="bentUpArrow">
          <a:avLst>
            <a:gd name="adj1" fmla="val 32840"/>
            <a:gd name="adj2" fmla="val 25000"/>
            <a:gd name="adj3" fmla="val 35780"/>
          </a:avLst>
        </a:prstGeom>
        <a:solidFill>
          <a:schemeClr val="accent4">
            <a:tint val="40000"/>
            <a:hueOff val="0"/>
            <a:satOff val="0"/>
            <a:lumOff val="0"/>
            <a:alphaOff val="0"/>
          </a:schemeClr>
        </a:solidFill>
        <a:ln w="254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1D6D08F-7B16-4696-AF98-0FB2B3537E61}">
      <dsp:nvSpPr>
        <dsp:cNvPr id="0" name=""/>
        <dsp:cNvSpPr/>
      </dsp:nvSpPr>
      <dsp:spPr>
        <a:xfrm>
          <a:off x="3217829" y="1674389"/>
          <a:ext cx="694322" cy="486003"/>
        </a:xfrm>
        <a:prstGeom prst="roundRect">
          <a:avLst>
            <a:gd name="adj" fmla="val 16670"/>
          </a:avLst>
        </a:prstGeom>
        <a:solidFill>
          <a:schemeClr val="lt1">
            <a:hueOff val="0"/>
            <a:satOff val="0"/>
            <a:lumOff val="0"/>
            <a:alphaOff val="0"/>
          </a:schemeClr>
        </a:solidFill>
        <a:ln w="254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Zetta byte (YB)</a:t>
          </a:r>
          <a:endParaRPr lang="en-GB" sz="900" b="1" kern="1200" dirty="0"/>
        </a:p>
      </dsp:txBody>
      <dsp:txXfrm>
        <a:off x="3241558" y="1698118"/>
        <a:ext cx="646864" cy="438545"/>
      </dsp:txXfrm>
    </dsp:sp>
    <dsp:sp modelId="{B1EE2D17-BD46-4B3E-8BB8-19DB611B9AA3}">
      <dsp:nvSpPr>
        <dsp:cNvPr id="0" name=""/>
        <dsp:cNvSpPr/>
      </dsp:nvSpPr>
      <dsp:spPr>
        <a:xfrm>
          <a:off x="3912152" y="1720740"/>
          <a:ext cx="504984" cy="392809"/>
        </a:xfrm>
        <a:prstGeom prst="rect">
          <a:avLst/>
        </a:prstGeom>
        <a:noFill/>
        <a:ln>
          <a:noFill/>
        </a:ln>
        <a:effectLst/>
      </dsp:spPr>
      <dsp:style>
        <a:lnRef idx="0">
          <a:scrgbClr r="0" g="0" b="0"/>
        </a:lnRef>
        <a:fillRef idx="0">
          <a:scrgbClr r="0" g="0" b="0"/>
        </a:fillRef>
        <a:effectRef idx="0">
          <a:scrgbClr r="0" g="0" b="0"/>
        </a:effectRef>
        <a:fontRef idx="minor"/>
      </dsp:style>
    </dsp:sp>
    <dsp:sp modelId="{B8B9DF1B-CFD6-4D7D-9605-0AABAC3025BF}">
      <dsp:nvSpPr>
        <dsp:cNvPr id="0" name=""/>
        <dsp:cNvSpPr/>
      </dsp:nvSpPr>
      <dsp:spPr>
        <a:xfrm rot="5400000">
          <a:off x="3902771" y="2677540"/>
          <a:ext cx="412449" cy="469559"/>
        </a:xfrm>
        <a:prstGeom prst="bentUpArrow">
          <a:avLst>
            <a:gd name="adj1" fmla="val 32840"/>
            <a:gd name="adj2" fmla="val 25000"/>
            <a:gd name="adj3" fmla="val 35780"/>
          </a:avLst>
        </a:prstGeom>
        <a:solidFill>
          <a:schemeClr val="accent4">
            <a:tint val="40000"/>
            <a:hueOff val="0"/>
            <a:satOff val="0"/>
            <a:lumOff val="0"/>
            <a:alphaOff val="0"/>
          </a:schemeClr>
        </a:solidFill>
        <a:ln w="254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4486982-46D4-4678-9AD1-0826E43B0349}">
      <dsp:nvSpPr>
        <dsp:cNvPr id="0" name=""/>
        <dsp:cNvSpPr/>
      </dsp:nvSpPr>
      <dsp:spPr>
        <a:xfrm>
          <a:off x="3793497" y="2220331"/>
          <a:ext cx="694322" cy="486003"/>
        </a:xfrm>
        <a:prstGeom prst="roundRect">
          <a:avLst>
            <a:gd name="adj" fmla="val 16670"/>
          </a:avLst>
        </a:prstGeom>
        <a:solidFill>
          <a:schemeClr val="lt1">
            <a:hueOff val="0"/>
            <a:satOff val="0"/>
            <a:lumOff val="0"/>
            <a:alphaOff val="0"/>
          </a:schemeClr>
        </a:solidFill>
        <a:ln w="254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Exa byte (EB)</a:t>
          </a:r>
          <a:endParaRPr lang="en-GB" sz="900" b="1" kern="1200" dirty="0"/>
        </a:p>
      </dsp:txBody>
      <dsp:txXfrm>
        <a:off x="3817226" y="2244060"/>
        <a:ext cx="646864" cy="438545"/>
      </dsp:txXfrm>
    </dsp:sp>
    <dsp:sp modelId="{C5E6F140-4C1F-4F8C-92BC-ACD3B33334DE}">
      <dsp:nvSpPr>
        <dsp:cNvPr id="0" name=""/>
        <dsp:cNvSpPr/>
      </dsp:nvSpPr>
      <dsp:spPr>
        <a:xfrm>
          <a:off x="4487819" y="2266682"/>
          <a:ext cx="504984" cy="392809"/>
        </a:xfrm>
        <a:prstGeom prst="rect">
          <a:avLst/>
        </a:prstGeom>
        <a:noFill/>
        <a:ln>
          <a:noFill/>
        </a:ln>
        <a:effectLst/>
      </dsp:spPr>
      <dsp:style>
        <a:lnRef idx="0">
          <a:scrgbClr r="0" g="0" b="0"/>
        </a:lnRef>
        <a:fillRef idx="0">
          <a:scrgbClr r="0" g="0" b="0"/>
        </a:fillRef>
        <a:effectRef idx="0">
          <a:scrgbClr r="0" g="0" b="0"/>
        </a:effectRef>
        <a:fontRef idx="minor"/>
      </dsp:style>
    </dsp:sp>
    <dsp:sp modelId="{1F3FE20D-8016-4A9B-91CA-A668C57E0BF1}">
      <dsp:nvSpPr>
        <dsp:cNvPr id="0" name=""/>
        <dsp:cNvSpPr/>
      </dsp:nvSpPr>
      <dsp:spPr>
        <a:xfrm rot="5400000">
          <a:off x="4478438" y="3223482"/>
          <a:ext cx="412449" cy="469559"/>
        </a:xfrm>
        <a:prstGeom prst="bentUpArrow">
          <a:avLst>
            <a:gd name="adj1" fmla="val 32840"/>
            <a:gd name="adj2" fmla="val 25000"/>
            <a:gd name="adj3" fmla="val 35780"/>
          </a:avLst>
        </a:prstGeom>
        <a:solidFill>
          <a:schemeClr val="accent4">
            <a:tint val="40000"/>
            <a:hueOff val="0"/>
            <a:satOff val="0"/>
            <a:lumOff val="0"/>
            <a:alphaOff val="0"/>
          </a:schemeClr>
        </a:solidFill>
        <a:ln w="254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37755C7-BC2D-4C1B-AD45-64CCF61DA011}">
      <dsp:nvSpPr>
        <dsp:cNvPr id="0" name=""/>
        <dsp:cNvSpPr/>
      </dsp:nvSpPr>
      <dsp:spPr>
        <a:xfrm>
          <a:off x="4369164" y="2766273"/>
          <a:ext cx="694322" cy="486003"/>
        </a:xfrm>
        <a:prstGeom prst="roundRect">
          <a:avLst>
            <a:gd name="adj" fmla="val 16670"/>
          </a:avLst>
        </a:prstGeom>
        <a:solidFill>
          <a:schemeClr val="lt1">
            <a:hueOff val="0"/>
            <a:satOff val="0"/>
            <a:lumOff val="0"/>
            <a:alphaOff val="0"/>
          </a:schemeClr>
        </a:solidFill>
        <a:ln w="254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Peta byte (PB)</a:t>
          </a:r>
          <a:endParaRPr lang="en-GB" sz="900" b="1" kern="1200" dirty="0"/>
        </a:p>
      </dsp:txBody>
      <dsp:txXfrm>
        <a:off x="4392893" y="2790002"/>
        <a:ext cx="646864" cy="438545"/>
      </dsp:txXfrm>
    </dsp:sp>
    <dsp:sp modelId="{5CA192B8-80D5-4022-A5CF-1E5BD0B6D58B}">
      <dsp:nvSpPr>
        <dsp:cNvPr id="0" name=""/>
        <dsp:cNvSpPr/>
      </dsp:nvSpPr>
      <dsp:spPr>
        <a:xfrm>
          <a:off x="5063486" y="2812624"/>
          <a:ext cx="504984" cy="392809"/>
        </a:xfrm>
        <a:prstGeom prst="rect">
          <a:avLst/>
        </a:prstGeom>
        <a:noFill/>
        <a:ln>
          <a:noFill/>
        </a:ln>
        <a:effectLst/>
      </dsp:spPr>
      <dsp:style>
        <a:lnRef idx="0">
          <a:scrgbClr r="0" g="0" b="0"/>
        </a:lnRef>
        <a:fillRef idx="0">
          <a:scrgbClr r="0" g="0" b="0"/>
        </a:fillRef>
        <a:effectRef idx="0">
          <a:scrgbClr r="0" g="0" b="0"/>
        </a:effectRef>
        <a:fontRef idx="minor"/>
      </dsp:style>
    </dsp:sp>
    <dsp:sp modelId="{02DFC897-31FC-49BD-99A7-B656A2BB774C}">
      <dsp:nvSpPr>
        <dsp:cNvPr id="0" name=""/>
        <dsp:cNvSpPr/>
      </dsp:nvSpPr>
      <dsp:spPr>
        <a:xfrm rot="5400000">
          <a:off x="5054105" y="3769424"/>
          <a:ext cx="412449" cy="469559"/>
        </a:xfrm>
        <a:prstGeom prst="bentUpArrow">
          <a:avLst>
            <a:gd name="adj1" fmla="val 32840"/>
            <a:gd name="adj2" fmla="val 25000"/>
            <a:gd name="adj3" fmla="val 35780"/>
          </a:avLst>
        </a:prstGeom>
        <a:solidFill>
          <a:schemeClr val="accent4">
            <a:tint val="40000"/>
            <a:hueOff val="0"/>
            <a:satOff val="0"/>
            <a:lumOff val="0"/>
            <a:alphaOff val="0"/>
          </a:schemeClr>
        </a:solidFill>
        <a:ln w="254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EBCBF99-3F19-4D5B-8708-759E3448EABA}">
      <dsp:nvSpPr>
        <dsp:cNvPr id="0" name=""/>
        <dsp:cNvSpPr/>
      </dsp:nvSpPr>
      <dsp:spPr>
        <a:xfrm>
          <a:off x="4944831" y="3312215"/>
          <a:ext cx="694322" cy="486003"/>
        </a:xfrm>
        <a:prstGeom prst="roundRect">
          <a:avLst>
            <a:gd name="adj" fmla="val 16670"/>
          </a:avLst>
        </a:prstGeom>
        <a:solidFill>
          <a:schemeClr val="lt1">
            <a:hueOff val="0"/>
            <a:satOff val="0"/>
            <a:lumOff val="0"/>
            <a:alphaOff val="0"/>
          </a:schemeClr>
        </a:solidFill>
        <a:ln w="254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Tera byte ((TB)</a:t>
          </a:r>
          <a:endParaRPr lang="en-GB" sz="900" b="1" kern="1200" dirty="0"/>
        </a:p>
      </dsp:txBody>
      <dsp:txXfrm>
        <a:off x="4968560" y="3335944"/>
        <a:ext cx="646864" cy="438545"/>
      </dsp:txXfrm>
    </dsp:sp>
    <dsp:sp modelId="{F5234215-4598-4003-9446-38A117607519}">
      <dsp:nvSpPr>
        <dsp:cNvPr id="0" name=""/>
        <dsp:cNvSpPr/>
      </dsp:nvSpPr>
      <dsp:spPr>
        <a:xfrm>
          <a:off x="5639154" y="3358566"/>
          <a:ext cx="504984" cy="392809"/>
        </a:xfrm>
        <a:prstGeom prst="rect">
          <a:avLst/>
        </a:prstGeom>
        <a:noFill/>
        <a:ln>
          <a:noFill/>
        </a:ln>
        <a:effectLst/>
      </dsp:spPr>
      <dsp:style>
        <a:lnRef idx="0">
          <a:scrgbClr r="0" g="0" b="0"/>
        </a:lnRef>
        <a:fillRef idx="0">
          <a:scrgbClr r="0" g="0" b="0"/>
        </a:fillRef>
        <a:effectRef idx="0">
          <a:scrgbClr r="0" g="0" b="0"/>
        </a:effectRef>
        <a:fontRef idx="minor"/>
      </dsp:style>
    </dsp:sp>
    <dsp:sp modelId="{CFF01096-3796-40DF-8014-F1F020511FF9}">
      <dsp:nvSpPr>
        <dsp:cNvPr id="0" name=""/>
        <dsp:cNvSpPr/>
      </dsp:nvSpPr>
      <dsp:spPr>
        <a:xfrm rot="5400000">
          <a:off x="5629772" y="4315366"/>
          <a:ext cx="412449" cy="469559"/>
        </a:xfrm>
        <a:prstGeom prst="bentUpArrow">
          <a:avLst>
            <a:gd name="adj1" fmla="val 32840"/>
            <a:gd name="adj2" fmla="val 25000"/>
            <a:gd name="adj3" fmla="val 35780"/>
          </a:avLst>
        </a:prstGeom>
        <a:solidFill>
          <a:schemeClr val="accent4">
            <a:tint val="40000"/>
            <a:hueOff val="0"/>
            <a:satOff val="0"/>
            <a:lumOff val="0"/>
            <a:alphaOff val="0"/>
          </a:schemeClr>
        </a:solidFill>
        <a:ln w="254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E7FA30B-DC30-45CB-896B-EF0ABBE8EC91}">
      <dsp:nvSpPr>
        <dsp:cNvPr id="0" name=""/>
        <dsp:cNvSpPr/>
      </dsp:nvSpPr>
      <dsp:spPr>
        <a:xfrm>
          <a:off x="5520498" y="3858157"/>
          <a:ext cx="694322" cy="486003"/>
        </a:xfrm>
        <a:prstGeom prst="roundRect">
          <a:avLst>
            <a:gd name="adj" fmla="val 16670"/>
          </a:avLst>
        </a:prstGeom>
        <a:solidFill>
          <a:schemeClr val="lt1">
            <a:hueOff val="0"/>
            <a:satOff val="0"/>
            <a:lumOff val="0"/>
            <a:alphaOff val="0"/>
          </a:schemeClr>
        </a:solidFill>
        <a:ln w="254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Giga byte (GB)</a:t>
          </a:r>
          <a:endParaRPr lang="en-GB" sz="900" b="1" kern="1200" dirty="0"/>
        </a:p>
      </dsp:txBody>
      <dsp:txXfrm>
        <a:off x="5544227" y="3881886"/>
        <a:ext cx="646864" cy="438545"/>
      </dsp:txXfrm>
    </dsp:sp>
    <dsp:sp modelId="{4675654E-E66B-428D-80C3-23A04BB70BAC}">
      <dsp:nvSpPr>
        <dsp:cNvPr id="0" name=""/>
        <dsp:cNvSpPr/>
      </dsp:nvSpPr>
      <dsp:spPr>
        <a:xfrm>
          <a:off x="6214821" y="3904508"/>
          <a:ext cx="504984" cy="392809"/>
        </a:xfrm>
        <a:prstGeom prst="rect">
          <a:avLst/>
        </a:prstGeom>
        <a:noFill/>
        <a:ln>
          <a:noFill/>
        </a:ln>
        <a:effectLst/>
      </dsp:spPr>
      <dsp:style>
        <a:lnRef idx="0">
          <a:scrgbClr r="0" g="0" b="0"/>
        </a:lnRef>
        <a:fillRef idx="0">
          <a:scrgbClr r="0" g="0" b="0"/>
        </a:fillRef>
        <a:effectRef idx="0">
          <a:scrgbClr r="0" g="0" b="0"/>
        </a:effectRef>
        <a:fontRef idx="minor"/>
      </dsp:style>
    </dsp:sp>
    <dsp:sp modelId="{A229DC04-4E9B-4F9D-A38C-3723CF115D00}">
      <dsp:nvSpPr>
        <dsp:cNvPr id="0" name=""/>
        <dsp:cNvSpPr/>
      </dsp:nvSpPr>
      <dsp:spPr>
        <a:xfrm rot="5400000">
          <a:off x="6205439" y="4861308"/>
          <a:ext cx="412449" cy="469559"/>
        </a:xfrm>
        <a:prstGeom prst="bentUpArrow">
          <a:avLst>
            <a:gd name="adj1" fmla="val 32840"/>
            <a:gd name="adj2" fmla="val 25000"/>
            <a:gd name="adj3" fmla="val 35780"/>
          </a:avLst>
        </a:prstGeom>
        <a:solidFill>
          <a:schemeClr val="accent4">
            <a:tint val="40000"/>
            <a:hueOff val="0"/>
            <a:satOff val="0"/>
            <a:lumOff val="0"/>
            <a:alphaOff val="0"/>
          </a:schemeClr>
        </a:solidFill>
        <a:ln w="254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7A9E22A-FAF3-43A9-BE0E-B6D5C31681A6}">
      <dsp:nvSpPr>
        <dsp:cNvPr id="0" name=""/>
        <dsp:cNvSpPr/>
      </dsp:nvSpPr>
      <dsp:spPr>
        <a:xfrm>
          <a:off x="6096165" y="4404099"/>
          <a:ext cx="694322" cy="486003"/>
        </a:xfrm>
        <a:prstGeom prst="roundRect">
          <a:avLst>
            <a:gd name="adj" fmla="val 16670"/>
          </a:avLst>
        </a:prstGeom>
        <a:solidFill>
          <a:schemeClr val="lt1">
            <a:hueOff val="0"/>
            <a:satOff val="0"/>
            <a:lumOff val="0"/>
            <a:alphaOff val="0"/>
          </a:schemeClr>
        </a:solidFill>
        <a:ln w="254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Mega byte (MB)</a:t>
          </a:r>
          <a:endParaRPr lang="en-GB" sz="900" b="1" kern="1200" dirty="0"/>
        </a:p>
      </dsp:txBody>
      <dsp:txXfrm>
        <a:off x="6119894" y="4427828"/>
        <a:ext cx="646864" cy="438545"/>
      </dsp:txXfrm>
    </dsp:sp>
    <dsp:sp modelId="{969F8FE6-5965-4FBE-AEC9-E5E8669308D5}">
      <dsp:nvSpPr>
        <dsp:cNvPr id="0" name=""/>
        <dsp:cNvSpPr/>
      </dsp:nvSpPr>
      <dsp:spPr>
        <a:xfrm>
          <a:off x="6790488" y="4450450"/>
          <a:ext cx="504984" cy="392809"/>
        </a:xfrm>
        <a:prstGeom prst="rect">
          <a:avLst/>
        </a:prstGeom>
        <a:noFill/>
        <a:ln>
          <a:noFill/>
        </a:ln>
        <a:effectLst/>
      </dsp:spPr>
      <dsp:style>
        <a:lnRef idx="0">
          <a:scrgbClr r="0" g="0" b="0"/>
        </a:lnRef>
        <a:fillRef idx="0">
          <a:scrgbClr r="0" g="0" b="0"/>
        </a:fillRef>
        <a:effectRef idx="0">
          <a:scrgbClr r="0" g="0" b="0"/>
        </a:effectRef>
        <a:fontRef idx="minor"/>
      </dsp:style>
    </dsp:sp>
    <dsp:sp modelId="{DB8B40FA-0E72-4EC6-97F7-9E529CC19B75}">
      <dsp:nvSpPr>
        <dsp:cNvPr id="0" name=""/>
        <dsp:cNvSpPr/>
      </dsp:nvSpPr>
      <dsp:spPr>
        <a:xfrm>
          <a:off x="6671833" y="4950041"/>
          <a:ext cx="694322" cy="486003"/>
        </a:xfrm>
        <a:prstGeom prst="roundRect">
          <a:avLst>
            <a:gd name="adj" fmla="val 16670"/>
          </a:avLst>
        </a:prstGeom>
        <a:solidFill>
          <a:schemeClr val="lt1">
            <a:hueOff val="0"/>
            <a:satOff val="0"/>
            <a:lumOff val="0"/>
            <a:alphaOff val="0"/>
          </a:schemeClr>
        </a:solidFill>
        <a:ln w="25400" cap="flat"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Kilo byte (KB)</a:t>
          </a:r>
          <a:endParaRPr lang="en-GB" sz="900" b="1" kern="1200" dirty="0"/>
        </a:p>
      </dsp:txBody>
      <dsp:txXfrm>
        <a:off x="6695562" y="4973770"/>
        <a:ext cx="646864" cy="438545"/>
      </dsp:txXfrm>
    </dsp:sp>
  </dsp:spTree>
</dsp:drawing>
</file>

<file path=ppt/diagrams/layout1.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19/02/2025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19/02/2025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digital.nhs.uk/data"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www.data.gov.uk/search?filters%5Btopic%5D=Health"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r>
              <a:rPr lang="en-GB" dirty="0"/>
              <a:t>Google Dataset search</a:t>
            </a:r>
          </a:p>
          <a:p>
            <a:pPr lvl="1"/>
            <a:r>
              <a:rPr lang="en-GB" dirty="0"/>
              <a:t>CDC Wonder</a:t>
            </a:r>
          </a:p>
          <a:p>
            <a:pPr lvl="1"/>
            <a:r>
              <a:rPr lang="en-GB" dirty="0">
                <a:hlinkClick r:id="rId3"/>
              </a:rPr>
              <a:t>Data</a:t>
            </a:r>
            <a:endParaRPr lang="en-GB" dirty="0"/>
          </a:p>
          <a:p>
            <a:pPr lvl="1"/>
            <a:r>
              <a:rPr lang="en-GB" dirty="0">
                <a:hlinkClick r:id="rId4"/>
              </a:rPr>
              <a:t>data.gov.uk</a:t>
            </a:r>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15</a:t>
            </a:fld>
            <a:endParaRPr lang="en-GB"/>
          </a:p>
        </p:txBody>
      </p:sp>
    </p:spTree>
    <p:extLst>
      <p:ext uri="{BB962C8B-B14F-4D97-AF65-F5344CB8AC3E}">
        <p14:creationId xmlns:p14="http://schemas.microsoft.com/office/powerpoint/2010/main" val="38591092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19/02/2025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19/02/2025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19/02/2025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sas.com/en_gb/insights/articles/big-data/big-data-in-healthcare.html#:~:text=Organizations%20that%20use%20big%20data,for%20patients%2C%20payers%20and%20providers" TargetMode="External"/><Relationship Id="rId2" Type="http://schemas.openxmlformats.org/officeDocument/2006/relationships/hyperlink" Target="https://eithealth.eu/news-article/five-opportunities-for-big-data-to-transform-healthcare/"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doi.org/10.1186/s13073-016-0323-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484784"/>
            <a:ext cx="7992888" cy="1440160"/>
          </a:xfrm>
        </p:spPr>
        <p:txBody>
          <a:bodyPr>
            <a:noAutofit/>
          </a:bodyPr>
          <a:lstStyle/>
          <a:p>
            <a:br>
              <a:rPr lang="en-GB" sz="3600" b="1" i="1" dirty="0">
                <a:solidFill>
                  <a:schemeClr val="bg1"/>
                </a:solidFill>
              </a:rPr>
            </a:br>
            <a:r>
              <a:rPr lang="en-GB" sz="3600" b="1" i="1" dirty="0">
                <a:solidFill>
                  <a:schemeClr val="bg1"/>
                </a:solidFill>
                <a:latin typeface="Arial" panose="020B0604020202020204" pitchFamily="34" charset="0"/>
                <a:cs typeface="Arial" panose="020B0604020202020204" pitchFamily="34" charset="0"/>
              </a:rPr>
              <a:t>opportunities in the use of big data</a:t>
            </a:r>
            <a:endParaRPr lang="en-GB" sz="3200" b="1" i="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Dr Opeyemi Odejimi </a:t>
            </a:r>
            <a:endParaRPr kumimoji="0" lang="en-GB" sz="20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lvl="0" algn="just" rtl="0">
              <a:lnSpc>
                <a:spcPct val="115000"/>
              </a:lnSpc>
              <a:buFont typeface="Wingdings" panose="05000000000000000000" pitchFamily="2" charset="2"/>
              <a:buChar char="§"/>
            </a:pPr>
            <a:r>
              <a:rPr lang="en-GB" sz="2800" dirty="0">
                <a:latin typeface="Arial" panose="020B0604020202020204" pitchFamily="34" charset="0"/>
                <a:ea typeface="Arial" panose="020B0604020202020204" pitchFamily="34" charset="0"/>
                <a:cs typeface="Arial" panose="020B0604020202020204" pitchFamily="34" charset="0"/>
              </a:rPr>
              <a:t>Understand </a:t>
            </a:r>
            <a:r>
              <a:rPr lang="en-GB" sz="2800" dirty="0">
                <a:effectLst/>
                <a:latin typeface="Arial" panose="020B0604020202020204" pitchFamily="34" charset="0"/>
                <a:ea typeface="Arial" panose="020B0604020202020204" pitchFamily="34" charset="0"/>
                <a:cs typeface="Arial" panose="020B0604020202020204" pitchFamily="34" charset="0"/>
              </a:rPr>
              <a:t>the concept of Big data</a:t>
            </a:r>
          </a:p>
          <a:p>
            <a:pPr marL="0" lvl="0" indent="0" algn="just" rtl="0">
              <a:lnSpc>
                <a:spcPct val="115000"/>
              </a:lnSpc>
              <a:buNone/>
            </a:pPr>
            <a:endParaRPr lang="en-GB" sz="2800" dirty="0">
              <a:effectLst/>
              <a:latin typeface="Arial" panose="020B0604020202020204" pitchFamily="34" charset="0"/>
              <a:ea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2800" dirty="0">
                <a:latin typeface="Arial" panose="020B0604020202020204" pitchFamily="34" charset="0"/>
                <a:ea typeface="Arial" panose="020B0604020202020204" pitchFamily="34" charset="0"/>
                <a:cs typeface="Arial" panose="020B0604020202020204" pitchFamily="34" charset="0"/>
              </a:rPr>
              <a:t>Discuss the use of </a:t>
            </a:r>
            <a:r>
              <a:rPr lang="en-GB" sz="2800" dirty="0">
                <a:effectLst/>
                <a:latin typeface="Arial" panose="020B0604020202020204" pitchFamily="34" charset="0"/>
                <a:ea typeface="Arial" panose="020B0604020202020204" pitchFamily="34" charset="0"/>
                <a:cs typeface="Arial" panose="020B0604020202020204" pitchFamily="34" charset="0"/>
              </a:rPr>
              <a:t>Big data </a:t>
            </a:r>
            <a:r>
              <a:rPr lang="en-GB" sz="2800" dirty="0">
                <a:latin typeface="Arial" panose="020B0604020202020204" pitchFamily="34" charset="0"/>
                <a:ea typeface="Arial" panose="020B0604020202020204" pitchFamily="34" charset="0"/>
                <a:cs typeface="Arial" panose="020B0604020202020204" pitchFamily="34" charset="0"/>
              </a:rPr>
              <a:t>in behaviour change</a:t>
            </a:r>
          </a:p>
          <a:p>
            <a:pPr marL="0" lvl="0" indent="0" algn="just" rtl="0">
              <a:lnSpc>
                <a:spcPct val="115000"/>
              </a:lnSpc>
              <a:buNone/>
            </a:pPr>
            <a:endParaRPr lang="en-GB" sz="2800" dirty="0">
              <a:effectLst/>
              <a:latin typeface="Arial" panose="020B0604020202020204" pitchFamily="34" charset="0"/>
              <a:ea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2800" dirty="0">
                <a:latin typeface="Arial" panose="020B0604020202020204" pitchFamily="34" charset="0"/>
                <a:ea typeface="Arial" panose="020B0604020202020204" pitchFamily="34" charset="0"/>
                <a:cs typeface="Arial" panose="020B0604020202020204" pitchFamily="34" charset="0"/>
              </a:rPr>
              <a:t>Apply </a:t>
            </a:r>
            <a:r>
              <a:rPr lang="en-GB" sz="2800" dirty="0">
                <a:effectLst/>
                <a:latin typeface="Arial" panose="020B0604020202020204" pitchFamily="34" charset="0"/>
                <a:ea typeface="Arial" panose="020B0604020202020204" pitchFamily="34" charset="0"/>
                <a:cs typeface="Arial" panose="020B0604020202020204" pitchFamily="34" charset="0"/>
              </a:rPr>
              <a:t>Big data in delivery health promotion intervention</a:t>
            </a:r>
          </a:p>
        </p:txBody>
      </p:sp>
    </p:spTree>
    <p:extLst>
      <p:ext uri="{BB962C8B-B14F-4D97-AF65-F5344CB8AC3E}">
        <p14:creationId xmlns:p14="http://schemas.microsoft.com/office/powerpoint/2010/main" val="1460264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AC6EA-6BFE-DFF9-73B5-15A91FA7E6E2}"/>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E4766EE1-CEC6-FC17-CB55-52313BE5445B}"/>
              </a:ext>
            </a:extLst>
          </p:cNvPr>
          <p:cNvSpPr>
            <a:spLocks noGrp="1"/>
          </p:cNvSpPr>
          <p:nvPr>
            <p:ph idx="1"/>
          </p:nvPr>
        </p:nvSpPr>
        <p:spPr>
          <a:xfrm>
            <a:off x="457200" y="1417638"/>
            <a:ext cx="8229600" cy="4099595"/>
          </a:xfrm>
        </p:spPr>
        <p:txBody>
          <a:bodyPr>
            <a:normAutofit/>
          </a:bodyPr>
          <a:lstStyle/>
          <a:p>
            <a:r>
              <a:rPr lang="en-GB" dirty="0"/>
              <a:t>The concept of “big data” can be traced to early 2000</a:t>
            </a:r>
          </a:p>
          <a:p>
            <a:r>
              <a:rPr lang="en-GB" dirty="0"/>
              <a:t>The need for big data have become inevitable due to the large amount of data now collected and generated daily. </a:t>
            </a:r>
          </a:p>
          <a:p>
            <a:pPr marL="0" indent="0">
              <a:buNone/>
            </a:pPr>
            <a:endParaRPr lang="en-GB" dirty="0"/>
          </a:p>
        </p:txBody>
      </p:sp>
    </p:spTree>
    <p:extLst>
      <p:ext uri="{BB962C8B-B14F-4D97-AF65-F5344CB8AC3E}">
        <p14:creationId xmlns:p14="http://schemas.microsoft.com/office/powerpoint/2010/main" val="323869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1B33C-A92A-F405-6CB2-1E52FCB85482}"/>
              </a:ext>
            </a:extLst>
          </p:cNvPr>
          <p:cNvSpPr>
            <a:spLocks noGrp="1"/>
          </p:cNvSpPr>
          <p:nvPr>
            <p:ph type="title"/>
          </p:nvPr>
        </p:nvSpPr>
        <p:spPr/>
        <p:txBody>
          <a:bodyPr/>
          <a:lstStyle/>
          <a:p>
            <a:r>
              <a:rPr lang="en-GB" dirty="0"/>
              <a:t>Data generated</a:t>
            </a:r>
          </a:p>
        </p:txBody>
      </p:sp>
      <p:sp>
        <p:nvSpPr>
          <p:cNvPr id="3" name="Content Placeholder 2">
            <a:extLst>
              <a:ext uri="{FF2B5EF4-FFF2-40B4-BE49-F238E27FC236}">
                <a16:creationId xmlns:a16="http://schemas.microsoft.com/office/drawing/2014/main" id="{3815E8EA-01F0-D500-B8C5-1609D2B87785}"/>
              </a:ext>
            </a:extLst>
          </p:cNvPr>
          <p:cNvSpPr>
            <a:spLocks noGrp="1"/>
          </p:cNvSpPr>
          <p:nvPr>
            <p:ph idx="1"/>
          </p:nvPr>
        </p:nvSpPr>
        <p:spPr/>
        <p:txBody>
          <a:bodyPr>
            <a:normAutofit lnSpcReduction="10000"/>
          </a:bodyPr>
          <a:lstStyle/>
          <a:p>
            <a:r>
              <a:rPr lang="en-GB" dirty="0"/>
              <a:t>In 1948 NHS held only a few data on patients’ information. It is now projected to be roughly about 1.5 petabytes of data by 2024</a:t>
            </a:r>
          </a:p>
          <a:p>
            <a:r>
              <a:rPr lang="en-GB" dirty="0"/>
              <a:t>Globally, about 130 Exabytes were generated yearly. This rose to 16 Zettabytes by 2017 and it is expected to continue. </a:t>
            </a:r>
          </a:p>
          <a:p>
            <a:endParaRPr lang="en-GB" dirty="0"/>
          </a:p>
        </p:txBody>
      </p:sp>
    </p:spTree>
    <p:extLst>
      <p:ext uri="{BB962C8B-B14F-4D97-AF65-F5344CB8AC3E}">
        <p14:creationId xmlns:p14="http://schemas.microsoft.com/office/powerpoint/2010/main" val="3583024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53670-66F7-7B18-9190-91A55407F949}"/>
              </a:ext>
            </a:extLst>
          </p:cNvPr>
          <p:cNvSpPr>
            <a:spLocks noGrp="1"/>
          </p:cNvSpPr>
          <p:nvPr>
            <p:ph type="title"/>
          </p:nvPr>
        </p:nvSpPr>
        <p:spPr>
          <a:xfrm>
            <a:off x="5364088" y="332656"/>
            <a:ext cx="3322712" cy="2664296"/>
          </a:xfrm>
        </p:spPr>
        <p:txBody>
          <a:bodyPr>
            <a:normAutofit/>
          </a:bodyPr>
          <a:lstStyle/>
          <a:p>
            <a:r>
              <a:rPr lang="en-GB" b="1" dirty="0"/>
              <a:t>Order of magnitude of data </a:t>
            </a:r>
          </a:p>
        </p:txBody>
      </p:sp>
      <p:graphicFrame>
        <p:nvGraphicFramePr>
          <p:cNvPr id="4" name="Content Placeholder 3">
            <a:extLst>
              <a:ext uri="{FF2B5EF4-FFF2-40B4-BE49-F238E27FC236}">
                <a16:creationId xmlns:a16="http://schemas.microsoft.com/office/drawing/2014/main" id="{7DC58A9B-451D-770F-9B06-0057A6EB9298}"/>
              </a:ext>
            </a:extLst>
          </p:cNvPr>
          <p:cNvGraphicFramePr>
            <a:graphicFrameLocks noGrp="1"/>
          </p:cNvGraphicFramePr>
          <p:nvPr>
            <p:ph idx="1"/>
            <p:extLst>
              <p:ext uri="{D42A27DB-BD31-4B8C-83A1-F6EECF244321}">
                <p14:modId xmlns:p14="http://schemas.microsoft.com/office/powerpoint/2010/main" val="4097556475"/>
              </p:ext>
            </p:extLst>
          </p:nvPr>
        </p:nvGraphicFramePr>
        <p:xfrm>
          <a:off x="107504" y="188640"/>
          <a:ext cx="8856984" cy="54726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1224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B036D-DA10-DA6F-E3BD-01B774C3923B}"/>
              </a:ext>
            </a:extLst>
          </p:cNvPr>
          <p:cNvSpPr>
            <a:spLocks noGrp="1"/>
          </p:cNvSpPr>
          <p:nvPr>
            <p:ph type="title"/>
          </p:nvPr>
        </p:nvSpPr>
        <p:spPr>
          <a:xfrm>
            <a:off x="457200" y="274638"/>
            <a:ext cx="8229600" cy="850106"/>
          </a:xfrm>
        </p:spPr>
        <p:txBody>
          <a:bodyPr/>
          <a:lstStyle/>
          <a:p>
            <a:r>
              <a:rPr lang="en-GB" dirty="0"/>
              <a:t>Definition </a:t>
            </a:r>
          </a:p>
        </p:txBody>
      </p:sp>
      <p:sp>
        <p:nvSpPr>
          <p:cNvPr id="3" name="Content Placeholder 2">
            <a:extLst>
              <a:ext uri="{FF2B5EF4-FFF2-40B4-BE49-F238E27FC236}">
                <a16:creationId xmlns:a16="http://schemas.microsoft.com/office/drawing/2014/main" id="{CC889D81-5636-9B2F-214C-1F478B646282}"/>
              </a:ext>
            </a:extLst>
          </p:cNvPr>
          <p:cNvSpPr>
            <a:spLocks noGrp="1"/>
          </p:cNvSpPr>
          <p:nvPr>
            <p:ph idx="1"/>
          </p:nvPr>
        </p:nvSpPr>
        <p:spPr>
          <a:xfrm>
            <a:off x="457200" y="1340769"/>
            <a:ext cx="8507288" cy="4176464"/>
          </a:xfrm>
        </p:spPr>
        <p:txBody>
          <a:bodyPr>
            <a:normAutofit fontScale="77500" lnSpcReduction="20000"/>
          </a:bodyPr>
          <a:lstStyle/>
          <a:p>
            <a:r>
              <a:rPr lang="en-GB" dirty="0"/>
              <a:t>It refers to “large amounts of data that are unmanageable using traditional software or internet-based platforms” (Dash et al 2019, p2). </a:t>
            </a:r>
          </a:p>
          <a:p>
            <a:pPr marL="0" indent="0">
              <a:buNone/>
            </a:pPr>
            <a:endParaRPr lang="en-GB" dirty="0"/>
          </a:p>
          <a:p>
            <a:r>
              <a:rPr lang="en-GB" dirty="0"/>
              <a:t> According to the Health Directorate of the Directorate-General for Research and Innovation of the European Commission: “</a:t>
            </a:r>
            <a:r>
              <a:rPr lang="en-GB" i="1" dirty="0"/>
              <a:t>Big Data in health encompasses high volume, high diversity biological, clinical, environmental, and lifestyle information collected from single individuals to large cohorts, in relation to their health and wellness status, at one or several time points</a:t>
            </a:r>
            <a:r>
              <a:rPr lang="en-GB" dirty="0"/>
              <a:t>” (</a:t>
            </a:r>
            <a:r>
              <a:rPr lang="en-GB" dirty="0" err="1"/>
              <a:t>Auffray</a:t>
            </a:r>
            <a:r>
              <a:rPr lang="en-GB" dirty="0"/>
              <a:t> et al., 2016).</a:t>
            </a:r>
          </a:p>
        </p:txBody>
      </p:sp>
    </p:spTree>
    <p:extLst>
      <p:ext uri="{BB962C8B-B14F-4D97-AF65-F5344CB8AC3E}">
        <p14:creationId xmlns:p14="http://schemas.microsoft.com/office/powerpoint/2010/main" val="3028121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9B184-831B-DD56-738A-CE0BF73F6F5D}"/>
              </a:ext>
            </a:extLst>
          </p:cNvPr>
          <p:cNvSpPr>
            <a:spLocks noGrp="1"/>
          </p:cNvSpPr>
          <p:nvPr>
            <p:ph type="title"/>
          </p:nvPr>
        </p:nvSpPr>
        <p:spPr/>
        <p:txBody>
          <a:bodyPr/>
          <a:lstStyle/>
          <a:p>
            <a:r>
              <a:rPr lang="en-GB" dirty="0"/>
              <a:t>The three Vs </a:t>
            </a:r>
          </a:p>
        </p:txBody>
      </p:sp>
      <p:sp>
        <p:nvSpPr>
          <p:cNvPr id="3" name="Content Placeholder 2">
            <a:extLst>
              <a:ext uri="{FF2B5EF4-FFF2-40B4-BE49-F238E27FC236}">
                <a16:creationId xmlns:a16="http://schemas.microsoft.com/office/drawing/2014/main" id="{1ACD40D3-2BEB-2E5A-599F-EBB170259A86}"/>
              </a:ext>
            </a:extLst>
          </p:cNvPr>
          <p:cNvSpPr>
            <a:spLocks noGrp="1"/>
          </p:cNvSpPr>
          <p:nvPr>
            <p:ph idx="1"/>
          </p:nvPr>
        </p:nvSpPr>
        <p:spPr/>
        <p:txBody>
          <a:bodyPr>
            <a:normAutofit fontScale="92500" lnSpcReduction="10000"/>
          </a:bodyPr>
          <a:lstStyle/>
          <a:p>
            <a:pPr marL="0" indent="0">
              <a:buNone/>
            </a:pPr>
            <a:r>
              <a:rPr lang="en-GB" dirty="0"/>
              <a:t>This incorporates the three “V” of Doug Laney</a:t>
            </a:r>
          </a:p>
          <a:p>
            <a:r>
              <a:rPr lang="en-GB" b="1" dirty="0">
                <a:solidFill>
                  <a:srgbClr val="7030A0"/>
                </a:solidFill>
              </a:rPr>
              <a:t>Volume-</a:t>
            </a:r>
            <a:r>
              <a:rPr lang="en-GB" dirty="0"/>
              <a:t> data from different sources</a:t>
            </a:r>
          </a:p>
          <a:p>
            <a:r>
              <a:rPr lang="en-GB" b="1" dirty="0">
                <a:solidFill>
                  <a:srgbClr val="7030A0"/>
                </a:solidFill>
              </a:rPr>
              <a:t>Velocity-</a:t>
            </a:r>
            <a:r>
              <a:rPr lang="en-GB" dirty="0"/>
              <a:t> Speed at which data is generated and processed. </a:t>
            </a:r>
          </a:p>
          <a:p>
            <a:r>
              <a:rPr lang="en-GB" b="1" dirty="0">
                <a:solidFill>
                  <a:srgbClr val="7030A0"/>
                </a:solidFill>
              </a:rPr>
              <a:t>Variety-</a:t>
            </a:r>
            <a:r>
              <a:rPr lang="en-GB" dirty="0"/>
              <a:t> different formats e.g. </a:t>
            </a:r>
            <a:r>
              <a:rPr lang="en-GB" b="0" i="0" dirty="0">
                <a:solidFill>
                  <a:srgbClr val="000000"/>
                </a:solidFill>
                <a:effectLst/>
                <a:latin typeface="avenir-light"/>
              </a:rPr>
              <a:t>from structured (numeric data in traditional databases) to unstructured (text documents, emails, videos, audios, stock data and financial transactions)</a:t>
            </a:r>
            <a:endParaRPr lang="en-GB" dirty="0"/>
          </a:p>
          <a:p>
            <a:endParaRPr lang="en-GB" dirty="0"/>
          </a:p>
        </p:txBody>
      </p:sp>
    </p:spTree>
    <p:extLst>
      <p:ext uri="{BB962C8B-B14F-4D97-AF65-F5344CB8AC3E}">
        <p14:creationId xmlns:p14="http://schemas.microsoft.com/office/powerpoint/2010/main" val="1904922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1998E-4A01-FC0F-F2B3-F2037608CF32}"/>
              </a:ext>
            </a:extLst>
          </p:cNvPr>
          <p:cNvSpPr>
            <a:spLocks noGrp="1"/>
          </p:cNvSpPr>
          <p:nvPr>
            <p:ph type="title"/>
          </p:nvPr>
        </p:nvSpPr>
        <p:spPr/>
        <p:txBody>
          <a:bodyPr/>
          <a:lstStyle/>
          <a:p>
            <a:r>
              <a:rPr lang="en-GB" dirty="0"/>
              <a:t>Other characteristics of Big data </a:t>
            </a:r>
          </a:p>
        </p:txBody>
      </p:sp>
      <p:sp>
        <p:nvSpPr>
          <p:cNvPr id="3" name="Content Placeholder 2">
            <a:extLst>
              <a:ext uri="{FF2B5EF4-FFF2-40B4-BE49-F238E27FC236}">
                <a16:creationId xmlns:a16="http://schemas.microsoft.com/office/drawing/2014/main" id="{9800C2B3-5FC8-3FB9-07E0-7B354C252CB7}"/>
              </a:ext>
            </a:extLst>
          </p:cNvPr>
          <p:cNvSpPr>
            <a:spLocks noGrp="1"/>
          </p:cNvSpPr>
          <p:nvPr>
            <p:ph idx="1"/>
          </p:nvPr>
        </p:nvSpPr>
        <p:spPr/>
        <p:txBody>
          <a:bodyPr>
            <a:normAutofit/>
          </a:bodyPr>
          <a:lstStyle/>
          <a:p>
            <a:r>
              <a:rPr lang="en-GB" b="1" dirty="0">
                <a:solidFill>
                  <a:srgbClr val="7030A0"/>
                </a:solidFill>
                <a:latin typeface="Arial" panose="020B0604020202020204" pitchFamily="34" charset="0"/>
                <a:cs typeface="Arial" panose="020B0604020202020204" pitchFamily="34" charset="0"/>
              </a:rPr>
              <a:t>Variability</a:t>
            </a:r>
            <a:r>
              <a:rPr lang="en-GB" dirty="0">
                <a:latin typeface="Arial" panose="020B0604020202020204" pitchFamily="34" charset="0"/>
                <a:cs typeface="Arial" panose="020B0604020202020204" pitchFamily="34" charset="0"/>
              </a:rPr>
              <a:t> –</a:t>
            </a:r>
            <a:r>
              <a:rPr lang="en-GB" dirty="0">
                <a:solidFill>
                  <a:srgbClr val="000000"/>
                </a:solidFill>
                <a:latin typeface="Arial" panose="020B0604020202020204" pitchFamily="34" charset="0"/>
                <a:cs typeface="Arial" panose="020B0604020202020204" pitchFamily="34" charset="0"/>
              </a:rPr>
              <a:t>D</a:t>
            </a:r>
            <a:r>
              <a:rPr lang="en-GB" b="0" i="0" dirty="0">
                <a:solidFill>
                  <a:srgbClr val="000000"/>
                </a:solidFill>
                <a:effectLst/>
                <a:latin typeface="Arial" panose="020B0604020202020204" pitchFamily="34" charset="0"/>
                <a:cs typeface="Arial" panose="020B0604020202020204" pitchFamily="34" charset="0"/>
              </a:rPr>
              <a:t>ata flows are unpredictable and</a:t>
            </a:r>
            <a:r>
              <a:rPr lang="en-GB" dirty="0">
                <a:latin typeface="Arial" panose="020B0604020202020204" pitchFamily="34" charset="0"/>
                <a:cs typeface="Arial" panose="020B0604020202020204" pitchFamily="34" charset="0"/>
              </a:rPr>
              <a:t> inconsistent </a:t>
            </a:r>
          </a:p>
          <a:p>
            <a:r>
              <a:rPr lang="en-GB" b="1" dirty="0">
                <a:solidFill>
                  <a:srgbClr val="7030A0"/>
                </a:solidFill>
                <a:latin typeface="Arial" panose="020B0604020202020204" pitchFamily="34" charset="0"/>
                <a:cs typeface="Arial" panose="020B0604020202020204" pitchFamily="34" charset="0"/>
              </a:rPr>
              <a:t>Veracity</a:t>
            </a:r>
            <a:r>
              <a:rPr lang="en-GB" dirty="0">
                <a:latin typeface="Arial" panose="020B0604020202020204" pitchFamily="34" charset="0"/>
                <a:cs typeface="Arial" panose="020B0604020202020204" pitchFamily="34" charset="0"/>
              </a:rPr>
              <a:t> – Trustworthiness and accuracy of the data</a:t>
            </a:r>
          </a:p>
          <a:p>
            <a:r>
              <a:rPr lang="en-GB" b="1" dirty="0">
                <a:solidFill>
                  <a:srgbClr val="7030A0"/>
                </a:solidFill>
                <a:latin typeface="Arial" panose="020B0604020202020204" pitchFamily="34" charset="0"/>
                <a:cs typeface="Arial" panose="020B0604020202020204" pitchFamily="34" charset="0"/>
              </a:rPr>
              <a:t>Visualization-</a:t>
            </a:r>
            <a:r>
              <a:rPr lang="en-GB" dirty="0">
                <a:latin typeface="Arial" panose="020B0604020202020204" pitchFamily="34" charset="0"/>
                <a:cs typeface="Arial" panose="020B0604020202020204" pitchFamily="34" charset="0"/>
              </a:rPr>
              <a:t> Ability to interpret data </a:t>
            </a:r>
          </a:p>
          <a:p>
            <a:r>
              <a:rPr lang="en-GB" b="1" dirty="0">
                <a:solidFill>
                  <a:srgbClr val="7030A0"/>
                </a:solidFill>
                <a:latin typeface="Arial" panose="020B0604020202020204" pitchFamily="34" charset="0"/>
                <a:cs typeface="Arial" panose="020B0604020202020204" pitchFamily="34" charset="0"/>
              </a:rPr>
              <a:t>Value-</a:t>
            </a:r>
            <a:r>
              <a:rPr lang="en-GB" dirty="0">
                <a:latin typeface="Arial" panose="020B0604020202020204" pitchFamily="34" charset="0"/>
                <a:cs typeface="Arial" panose="020B0604020202020204" pitchFamily="34" charset="0"/>
              </a:rPr>
              <a:t> Benefit from huge amounts of data</a:t>
            </a:r>
          </a:p>
        </p:txBody>
      </p:sp>
    </p:spTree>
    <p:extLst>
      <p:ext uri="{BB962C8B-B14F-4D97-AF65-F5344CB8AC3E}">
        <p14:creationId xmlns:p14="http://schemas.microsoft.com/office/powerpoint/2010/main" val="114649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88E40-3F80-C5ED-59AD-6DE61F961A54}"/>
              </a:ext>
            </a:extLst>
          </p:cNvPr>
          <p:cNvSpPr>
            <a:spLocks noGrp="1"/>
          </p:cNvSpPr>
          <p:nvPr>
            <p:ph type="title"/>
          </p:nvPr>
        </p:nvSpPr>
        <p:spPr/>
        <p:txBody>
          <a:bodyPr/>
          <a:lstStyle/>
          <a:p>
            <a:r>
              <a:rPr lang="en-GB" dirty="0"/>
              <a:t>Sources of Big data in healthcare </a:t>
            </a:r>
          </a:p>
        </p:txBody>
      </p:sp>
      <p:pic>
        <p:nvPicPr>
          <p:cNvPr id="4" name="Content Placeholder 3">
            <a:extLst>
              <a:ext uri="{FF2B5EF4-FFF2-40B4-BE49-F238E27FC236}">
                <a16:creationId xmlns:a16="http://schemas.microsoft.com/office/drawing/2014/main" id="{A40FFDF4-035C-D2CA-EF26-C153D6103244}"/>
              </a:ext>
            </a:extLst>
          </p:cNvPr>
          <p:cNvPicPr>
            <a:picLocks noGrp="1" noChangeAspect="1"/>
          </p:cNvPicPr>
          <p:nvPr>
            <p:ph idx="1"/>
          </p:nvPr>
        </p:nvPicPr>
        <p:blipFill rotWithShape="1">
          <a:blip r:embed="rId2"/>
          <a:srcRect t="11113" b="7390"/>
          <a:stretch/>
        </p:blipFill>
        <p:spPr>
          <a:xfrm>
            <a:off x="1115616" y="1196752"/>
            <a:ext cx="6160292" cy="4039524"/>
          </a:xfrm>
          <a:prstGeom prst="rect">
            <a:avLst/>
          </a:prstGeom>
        </p:spPr>
      </p:pic>
      <p:sp>
        <p:nvSpPr>
          <p:cNvPr id="3" name="TextBox 2">
            <a:extLst>
              <a:ext uri="{FF2B5EF4-FFF2-40B4-BE49-F238E27FC236}">
                <a16:creationId xmlns:a16="http://schemas.microsoft.com/office/drawing/2014/main" id="{C4795066-FDBD-68FE-D94E-E46ACAB04BD7}"/>
              </a:ext>
            </a:extLst>
          </p:cNvPr>
          <p:cNvSpPr txBox="1"/>
          <p:nvPr/>
        </p:nvSpPr>
        <p:spPr>
          <a:xfrm>
            <a:off x="2807804" y="5236276"/>
            <a:ext cx="3528392" cy="369332"/>
          </a:xfrm>
          <a:prstGeom prst="rect">
            <a:avLst/>
          </a:prstGeom>
          <a:noFill/>
        </p:spPr>
        <p:txBody>
          <a:bodyPr wrap="square" rtlCol="0">
            <a:spAutoFit/>
          </a:bodyPr>
          <a:lstStyle/>
          <a:p>
            <a:pPr algn="l"/>
            <a:r>
              <a:rPr lang="en-GB" i="0" dirty="0">
                <a:solidFill>
                  <a:srgbClr val="4D4D4D"/>
                </a:solidFill>
                <a:effectLst/>
                <a:latin typeface="OTNEJMScalaSansLF"/>
              </a:rPr>
              <a:t>(Source: (NEJM Catalyst, 2018)</a:t>
            </a:r>
            <a:endParaRPr lang="en-GB" dirty="0"/>
          </a:p>
        </p:txBody>
      </p:sp>
    </p:spTree>
    <p:extLst>
      <p:ext uri="{BB962C8B-B14F-4D97-AF65-F5344CB8AC3E}">
        <p14:creationId xmlns:p14="http://schemas.microsoft.com/office/powerpoint/2010/main" val="2094267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additive="base">
                                        <p:cTn id="14" dur="500" fill="hold"/>
                                        <p:tgtEl>
                                          <p:spTgt spid="4"/>
                                        </p:tgtEl>
                                        <p:attrNameLst>
                                          <p:attrName>ppt_x</p:attrName>
                                        </p:attrNameLst>
                                      </p:cBhvr>
                                      <p:tavLst>
                                        <p:tav tm="0">
                                          <p:val>
                                            <p:strVal val="#ppt_x"/>
                                          </p:val>
                                        </p:tav>
                                        <p:tav tm="100000">
                                          <p:val>
                                            <p:strVal val="#ppt_x"/>
                                          </p:val>
                                        </p:tav>
                                      </p:tavLst>
                                    </p:anim>
                                    <p:anim calcmode="lin" valueType="num">
                                      <p:cBhvr additive="base">
                                        <p:cTn id="15"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7D220-77CB-8A01-73B8-191AE03865E3}"/>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a:t>Application of Big data in healthcare</a:t>
            </a:r>
          </a:p>
        </p:txBody>
      </p:sp>
      <p:pic>
        <p:nvPicPr>
          <p:cNvPr id="5" name="Picture 4">
            <a:extLst>
              <a:ext uri="{FF2B5EF4-FFF2-40B4-BE49-F238E27FC236}">
                <a16:creationId xmlns:a16="http://schemas.microsoft.com/office/drawing/2014/main" id="{CABD6C70-2340-1E2F-D25B-610B835DA3F9}"/>
              </a:ext>
            </a:extLst>
          </p:cNvPr>
          <p:cNvPicPr>
            <a:picLocks noChangeAspect="1"/>
          </p:cNvPicPr>
          <p:nvPr/>
        </p:nvPicPr>
        <p:blipFill>
          <a:blip r:embed="rId2"/>
          <a:srcRect t="11019" b="27959"/>
          <a:stretch/>
        </p:blipFill>
        <p:spPr>
          <a:xfrm>
            <a:off x="457200" y="1262539"/>
            <a:ext cx="8229600" cy="3894654"/>
          </a:xfrm>
          <a:prstGeom prst="rect">
            <a:avLst/>
          </a:prstGeom>
          <a:noFill/>
        </p:spPr>
      </p:pic>
      <p:sp>
        <p:nvSpPr>
          <p:cNvPr id="4" name="TextBox 3">
            <a:extLst>
              <a:ext uri="{FF2B5EF4-FFF2-40B4-BE49-F238E27FC236}">
                <a16:creationId xmlns:a16="http://schemas.microsoft.com/office/drawing/2014/main" id="{8A40021C-FD39-1D00-1B33-D27C8DF258F0}"/>
              </a:ext>
            </a:extLst>
          </p:cNvPr>
          <p:cNvSpPr txBox="1"/>
          <p:nvPr/>
        </p:nvSpPr>
        <p:spPr>
          <a:xfrm>
            <a:off x="2286000" y="5226130"/>
            <a:ext cx="4572000" cy="369332"/>
          </a:xfrm>
          <a:prstGeom prst="rect">
            <a:avLst/>
          </a:prstGeom>
          <a:noFill/>
        </p:spPr>
        <p:txBody>
          <a:bodyPr wrap="square">
            <a:spAutoFit/>
          </a:bodyPr>
          <a:lstStyle/>
          <a:p>
            <a:pPr algn="l"/>
            <a:r>
              <a:rPr lang="en-GB" i="0" dirty="0">
                <a:solidFill>
                  <a:srgbClr val="4D4D4D"/>
                </a:solidFill>
                <a:effectLst/>
                <a:latin typeface="OTNEJMScalaSansLF"/>
              </a:rPr>
              <a:t>(Source: (NEJM Catalyst, 2018)</a:t>
            </a:r>
            <a:endParaRPr lang="en-GB" dirty="0"/>
          </a:p>
        </p:txBody>
      </p:sp>
    </p:spTree>
    <p:extLst>
      <p:ext uri="{BB962C8B-B14F-4D97-AF65-F5344CB8AC3E}">
        <p14:creationId xmlns:p14="http://schemas.microsoft.com/office/powerpoint/2010/main" val="2497873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CBF-5589-7335-D467-8C7CD89005CA}"/>
              </a:ext>
            </a:extLst>
          </p:cNvPr>
          <p:cNvSpPr>
            <a:spLocks noGrp="1"/>
          </p:cNvSpPr>
          <p:nvPr>
            <p:ph type="title"/>
          </p:nvPr>
        </p:nvSpPr>
        <p:spPr>
          <a:xfrm>
            <a:off x="457200" y="274638"/>
            <a:ext cx="8229600" cy="490066"/>
          </a:xfrm>
        </p:spPr>
        <p:txBody>
          <a:bodyPr>
            <a:normAutofit fontScale="90000"/>
          </a:bodyPr>
          <a:lstStyle/>
          <a:p>
            <a:r>
              <a:rPr lang="en-GB" dirty="0"/>
              <a:t>Opportunities </a:t>
            </a:r>
          </a:p>
        </p:txBody>
      </p:sp>
      <p:sp>
        <p:nvSpPr>
          <p:cNvPr id="3" name="Content Placeholder 2">
            <a:extLst>
              <a:ext uri="{FF2B5EF4-FFF2-40B4-BE49-F238E27FC236}">
                <a16:creationId xmlns:a16="http://schemas.microsoft.com/office/drawing/2014/main" id="{437BD6DD-9106-303A-96A9-73D5B088CB1B}"/>
              </a:ext>
            </a:extLst>
          </p:cNvPr>
          <p:cNvSpPr>
            <a:spLocks noGrp="1"/>
          </p:cNvSpPr>
          <p:nvPr>
            <p:ph idx="1"/>
          </p:nvPr>
        </p:nvSpPr>
        <p:spPr>
          <a:xfrm>
            <a:off x="457200" y="1052736"/>
            <a:ext cx="8229600" cy="4464497"/>
          </a:xfrm>
        </p:spPr>
        <p:txBody>
          <a:bodyPr>
            <a:normAutofit fontScale="92500" lnSpcReduction="20000"/>
          </a:bodyPr>
          <a:lstStyle/>
          <a:p>
            <a:r>
              <a:rPr lang="en-GB" dirty="0"/>
              <a:t>Enhance clinical decision support systems, enabling personalised medicine and improving disease surveillance</a:t>
            </a:r>
          </a:p>
          <a:p>
            <a:r>
              <a:rPr lang="en-GB" dirty="0"/>
              <a:t>Potential for improving efficiency and resource allocation.</a:t>
            </a:r>
          </a:p>
          <a:p>
            <a:r>
              <a:rPr lang="en-GB" dirty="0"/>
              <a:t>Big data can facilitate predictive analytics, which is crucial for managing health risks and improving patient outcomes</a:t>
            </a:r>
          </a:p>
          <a:p>
            <a:pPr marL="0" indent="0">
              <a:buNone/>
            </a:pPr>
            <a:r>
              <a:rPr lang="en-GB" dirty="0"/>
              <a:t>(</a:t>
            </a:r>
            <a:r>
              <a:rPr lang="en-GB" dirty="0" err="1"/>
              <a:t>Muhunzi</a:t>
            </a:r>
            <a:r>
              <a:rPr lang="en-GB" dirty="0"/>
              <a:t> et al., 2024; Ahuja, 2021; Song &amp; Ryu, 2015; Gates et al., 2024)</a:t>
            </a:r>
          </a:p>
        </p:txBody>
      </p:sp>
    </p:spTree>
    <p:extLst>
      <p:ext uri="{BB962C8B-B14F-4D97-AF65-F5344CB8AC3E}">
        <p14:creationId xmlns:p14="http://schemas.microsoft.com/office/powerpoint/2010/main" val="3661463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4CC259-474E-51BC-9414-1DA4512877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F4C71D-E52F-812B-137E-A93C9E8D4750}"/>
              </a:ext>
            </a:extLst>
          </p:cNvPr>
          <p:cNvSpPr>
            <a:spLocks noGrp="1"/>
          </p:cNvSpPr>
          <p:nvPr>
            <p:ph type="title"/>
          </p:nvPr>
        </p:nvSpPr>
        <p:spPr>
          <a:xfrm>
            <a:off x="457200" y="274638"/>
            <a:ext cx="8229600" cy="490066"/>
          </a:xfrm>
        </p:spPr>
        <p:txBody>
          <a:bodyPr>
            <a:normAutofit fontScale="90000"/>
          </a:bodyPr>
          <a:lstStyle/>
          <a:p>
            <a:r>
              <a:rPr lang="en-GB" dirty="0"/>
              <a:t>Opportunities </a:t>
            </a:r>
          </a:p>
        </p:txBody>
      </p:sp>
      <p:sp>
        <p:nvSpPr>
          <p:cNvPr id="3" name="Content Placeholder 2">
            <a:extLst>
              <a:ext uri="{FF2B5EF4-FFF2-40B4-BE49-F238E27FC236}">
                <a16:creationId xmlns:a16="http://schemas.microsoft.com/office/drawing/2014/main" id="{6904E7C7-A53B-6416-EB55-8777E255310C}"/>
              </a:ext>
            </a:extLst>
          </p:cNvPr>
          <p:cNvSpPr>
            <a:spLocks noGrp="1"/>
          </p:cNvSpPr>
          <p:nvPr>
            <p:ph idx="1"/>
          </p:nvPr>
        </p:nvSpPr>
        <p:spPr>
          <a:xfrm>
            <a:off x="457200" y="1052736"/>
            <a:ext cx="8229600" cy="4464497"/>
          </a:xfrm>
        </p:spPr>
        <p:txBody>
          <a:bodyPr>
            <a:normAutofit fontScale="92500" lnSpcReduction="20000"/>
          </a:bodyPr>
          <a:lstStyle/>
          <a:p>
            <a:r>
              <a:rPr lang="en-GB" dirty="0"/>
              <a:t>Big data can accelerate the discovery of new therapies, ultimately enhancing patient care and outcomes.</a:t>
            </a:r>
          </a:p>
          <a:p>
            <a:r>
              <a:rPr lang="en-GB" dirty="0"/>
              <a:t>Big data analytics can support population health management by identifying trends and patterns that inform public health strategies. </a:t>
            </a:r>
          </a:p>
          <a:p>
            <a:r>
              <a:rPr lang="en-GB" dirty="0"/>
              <a:t>The ability to analyse large datasets can also drive innovations in treatment and diagnostics. </a:t>
            </a:r>
          </a:p>
          <a:p>
            <a:pPr marL="0" indent="0">
              <a:buNone/>
            </a:pPr>
            <a:r>
              <a:rPr lang="en-GB" dirty="0"/>
              <a:t>(Alexander &amp; Wang, 2018; Ahuja, 2021; Tan et al., 2015)</a:t>
            </a:r>
          </a:p>
        </p:txBody>
      </p:sp>
    </p:spTree>
    <p:extLst>
      <p:ext uri="{BB962C8B-B14F-4D97-AF65-F5344CB8AC3E}">
        <p14:creationId xmlns:p14="http://schemas.microsoft.com/office/powerpoint/2010/main" val="3832816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788D6-1E5F-921D-18F6-98D9E26D2332}"/>
              </a:ext>
            </a:extLst>
          </p:cNvPr>
          <p:cNvSpPr>
            <a:spLocks noGrp="1"/>
          </p:cNvSpPr>
          <p:nvPr>
            <p:ph type="title"/>
          </p:nvPr>
        </p:nvSpPr>
        <p:spPr>
          <a:xfrm>
            <a:off x="457200" y="274638"/>
            <a:ext cx="8229600" cy="562074"/>
          </a:xfrm>
        </p:spPr>
        <p:txBody>
          <a:bodyPr>
            <a:normAutofit fontScale="90000"/>
          </a:bodyPr>
          <a:lstStyle/>
          <a:p>
            <a:r>
              <a:rPr lang="en-GB" dirty="0"/>
              <a:t>Challenges </a:t>
            </a:r>
          </a:p>
        </p:txBody>
      </p:sp>
      <p:sp>
        <p:nvSpPr>
          <p:cNvPr id="3" name="Content Placeholder 2">
            <a:extLst>
              <a:ext uri="{FF2B5EF4-FFF2-40B4-BE49-F238E27FC236}">
                <a16:creationId xmlns:a16="http://schemas.microsoft.com/office/drawing/2014/main" id="{203FCBA6-671C-F497-0634-BAB2D11EC9C0}"/>
              </a:ext>
            </a:extLst>
          </p:cNvPr>
          <p:cNvSpPr>
            <a:spLocks noGrp="1"/>
          </p:cNvSpPr>
          <p:nvPr>
            <p:ph idx="1"/>
          </p:nvPr>
        </p:nvSpPr>
        <p:spPr>
          <a:xfrm>
            <a:off x="457200" y="980728"/>
            <a:ext cx="8229600" cy="4536505"/>
          </a:xfrm>
        </p:spPr>
        <p:txBody>
          <a:bodyPr>
            <a:normAutofit fontScale="70000" lnSpcReduction="20000"/>
          </a:bodyPr>
          <a:lstStyle/>
          <a:p>
            <a:r>
              <a:rPr lang="en-GB" dirty="0"/>
              <a:t>Lack of adequate IT infrastructure. This technological gap leads to increased investment costs and a reluctance to adopt new analytical tools</a:t>
            </a:r>
          </a:p>
          <a:p>
            <a:r>
              <a:rPr lang="en-GB" dirty="0"/>
              <a:t>Issues related to data privacy and protection are paramount. The sensitive nature of healthcare data necessitates robust security measures, which can complicate the implementation of big data solutions</a:t>
            </a:r>
          </a:p>
          <a:p>
            <a:r>
              <a:rPr lang="en-GB" dirty="0"/>
              <a:t>The fragmented ownership of data also poses a significant hurdle, as data is often spread across different departments and systems, making comprehensive analysis difficult </a:t>
            </a:r>
          </a:p>
          <a:p>
            <a:r>
              <a:rPr lang="en-GB" dirty="0"/>
              <a:t>Multidimensionality – diverse sources – Quality </a:t>
            </a:r>
            <a:r>
              <a:rPr lang="en-GB"/>
              <a:t>of data</a:t>
            </a:r>
            <a:endParaRPr lang="en-GB" dirty="0"/>
          </a:p>
          <a:p>
            <a:pPr marL="0" indent="0">
              <a:buNone/>
            </a:pPr>
            <a:r>
              <a:rPr lang="en-GB" dirty="0"/>
              <a:t>(</a:t>
            </a:r>
            <a:r>
              <a:rPr lang="en-GB" dirty="0" err="1"/>
              <a:t>Kellerton</a:t>
            </a:r>
            <a:r>
              <a:rPr lang="en-GB" dirty="0"/>
              <a:t> &amp; Smith, 2023; </a:t>
            </a:r>
            <a:r>
              <a:rPr lang="en-GB" dirty="0" err="1"/>
              <a:t>Muhunzi</a:t>
            </a:r>
            <a:r>
              <a:rPr lang="en-GB" dirty="0"/>
              <a:t> et al., 2024; (</a:t>
            </a:r>
            <a:r>
              <a:rPr lang="en-GB" dirty="0" err="1"/>
              <a:t>Ogundipe</a:t>
            </a:r>
            <a:r>
              <a:rPr lang="en-GB" dirty="0"/>
              <a:t>, 2024)</a:t>
            </a:r>
          </a:p>
          <a:p>
            <a:endParaRPr lang="en-GB" dirty="0"/>
          </a:p>
          <a:p>
            <a:endParaRPr lang="en-GB" dirty="0"/>
          </a:p>
          <a:p>
            <a:endParaRPr lang="en-GB" b="1" dirty="0"/>
          </a:p>
        </p:txBody>
      </p:sp>
    </p:spTree>
    <p:extLst>
      <p:ext uri="{BB962C8B-B14F-4D97-AF65-F5344CB8AC3E}">
        <p14:creationId xmlns:p14="http://schemas.microsoft.com/office/powerpoint/2010/main" val="237650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F116C-BB94-3172-6BCC-8A842169680F}"/>
              </a:ext>
            </a:extLst>
          </p:cNvPr>
          <p:cNvSpPr>
            <a:spLocks noGrp="1"/>
          </p:cNvSpPr>
          <p:nvPr>
            <p:ph type="title"/>
          </p:nvPr>
        </p:nvSpPr>
        <p:spPr/>
        <p:txBody>
          <a:bodyPr/>
          <a:lstStyle/>
          <a:p>
            <a:r>
              <a:rPr lang="en-GB" dirty="0"/>
              <a:t>Big data in health promotion </a:t>
            </a:r>
          </a:p>
        </p:txBody>
      </p:sp>
      <p:sp>
        <p:nvSpPr>
          <p:cNvPr id="3" name="Content Placeholder 2">
            <a:extLst>
              <a:ext uri="{FF2B5EF4-FFF2-40B4-BE49-F238E27FC236}">
                <a16:creationId xmlns:a16="http://schemas.microsoft.com/office/drawing/2014/main" id="{0AA660A1-08AF-3BFF-93EF-D90B001B1426}"/>
              </a:ext>
            </a:extLst>
          </p:cNvPr>
          <p:cNvSpPr>
            <a:spLocks noGrp="1"/>
          </p:cNvSpPr>
          <p:nvPr>
            <p:ph idx="1"/>
          </p:nvPr>
        </p:nvSpPr>
        <p:spPr/>
        <p:txBody>
          <a:bodyPr/>
          <a:lstStyle/>
          <a:p>
            <a:r>
              <a:rPr lang="en-GB" dirty="0"/>
              <a:t>Nudge</a:t>
            </a:r>
          </a:p>
          <a:p>
            <a:r>
              <a:rPr lang="en-GB" dirty="0"/>
              <a:t>Data sharing </a:t>
            </a:r>
          </a:p>
          <a:p>
            <a:r>
              <a:rPr lang="en-GB" dirty="0"/>
              <a:t>Improves access to health information</a:t>
            </a:r>
          </a:p>
          <a:p>
            <a:r>
              <a:rPr lang="en-GB" dirty="0"/>
              <a:t>Help design targeted services </a:t>
            </a:r>
          </a:p>
          <a:p>
            <a:r>
              <a:rPr lang="en-GB" dirty="0"/>
              <a:t>Facilitate evidence-based practice </a:t>
            </a:r>
          </a:p>
          <a:p>
            <a:r>
              <a:rPr lang="en-GB" dirty="0"/>
              <a:t>Monitoring and surveillance </a:t>
            </a:r>
          </a:p>
        </p:txBody>
      </p:sp>
    </p:spTree>
    <p:extLst>
      <p:ext uri="{BB962C8B-B14F-4D97-AF65-F5344CB8AC3E}">
        <p14:creationId xmlns:p14="http://schemas.microsoft.com/office/powerpoint/2010/main" val="1112573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99449-516D-0830-A6B8-B3A4FEE0B8E7}"/>
              </a:ext>
            </a:extLst>
          </p:cNvPr>
          <p:cNvSpPr>
            <a:spLocks noGrp="1"/>
          </p:cNvSpPr>
          <p:nvPr>
            <p:ph type="title"/>
          </p:nvPr>
        </p:nvSpPr>
        <p:spPr/>
        <p:txBody>
          <a:bodyPr/>
          <a:lstStyle/>
          <a:p>
            <a:r>
              <a:rPr lang="en-GB" dirty="0"/>
              <a:t>Activity - 1</a:t>
            </a:r>
          </a:p>
        </p:txBody>
      </p:sp>
      <p:sp>
        <p:nvSpPr>
          <p:cNvPr id="3" name="Content Placeholder 2">
            <a:extLst>
              <a:ext uri="{FF2B5EF4-FFF2-40B4-BE49-F238E27FC236}">
                <a16:creationId xmlns:a16="http://schemas.microsoft.com/office/drawing/2014/main" id="{8D23F818-AA96-763A-F51F-01C172E2FB72}"/>
              </a:ext>
            </a:extLst>
          </p:cNvPr>
          <p:cNvSpPr>
            <a:spLocks noGrp="1"/>
          </p:cNvSpPr>
          <p:nvPr>
            <p:ph idx="1"/>
          </p:nvPr>
        </p:nvSpPr>
        <p:spPr>
          <a:xfrm>
            <a:off x="457200" y="1600201"/>
            <a:ext cx="8229600" cy="3556991"/>
          </a:xfrm>
        </p:spPr>
        <p:txBody>
          <a:bodyPr/>
          <a:lstStyle/>
          <a:p>
            <a:r>
              <a:rPr lang="en-GB" dirty="0"/>
              <a:t>Find a dataset from any of the sites that interest you. </a:t>
            </a:r>
          </a:p>
          <a:p>
            <a:r>
              <a:rPr lang="en-GB" dirty="0"/>
              <a:t>Interested in analysis?</a:t>
            </a:r>
          </a:p>
        </p:txBody>
      </p:sp>
    </p:spTree>
    <p:extLst>
      <p:ext uri="{BB962C8B-B14F-4D97-AF65-F5344CB8AC3E}">
        <p14:creationId xmlns:p14="http://schemas.microsoft.com/office/powerpoint/2010/main" val="40886075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EC00A-9E42-8CBD-E98F-2B51EAA0C18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9656729-8907-2849-1AA9-69C2780C2214}"/>
              </a:ext>
            </a:extLst>
          </p:cNvPr>
          <p:cNvSpPr>
            <a:spLocks noGrp="1"/>
          </p:cNvSpPr>
          <p:nvPr>
            <p:ph idx="1"/>
          </p:nvPr>
        </p:nvSpPr>
        <p:spPr/>
        <p:txBody>
          <a:bodyPr>
            <a:normAutofit fontScale="62500" lnSpcReduction="20000"/>
          </a:bodyPr>
          <a:lstStyle/>
          <a:p>
            <a:r>
              <a:rPr lang="en-GB" b="0" i="0" dirty="0">
                <a:solidFill>
                  <a:srgbClr val="222222"/>
                </a:solidFill>
                <a:effectLst/>
                <a:latin typeface="Arial" panose="020B0604020202020204" pitchFamily="34" charset="0"/>
              </a:rPr>
              <a:t>Dash, S., </a:t>
            </a:r>
            <a:r>
              <a:rPr lang="en-GB" b="0" i="0" dirty="0" err="1">
                <a:solidFill>
                  <a:srgbClr val="222222"/>
                </a:solidFill>
                <a:effectLst/>
                <a:latin typeface="Arial" panose="020B0604020202020204" pitchFamily="34" charset="0"/>
              </a:rPr>
              <a:t>Shakyawar</a:t>
            </a:r>
            <a:r>
              <a:rPr lang="en-GB" b="0" i="0" dirty="0">
                <a:solidFill>
                  <a:srgbClr val="222222"/>
                </a:solidFill>
                <a:effectLst/>
                <a:latin typeface="Arial" panose="020B0604020202020204" pitchFamily="34" charset="0"/>
              </a:rPr>
              <a:t>, S. K., Sharma, M., &amp; Kaushik, S. (2019). Big data in healthcare: management, analysis and future prospects. </a:t>
            </a:r>
            <a:r>
              <a:rPr lang="en-GB" b="0" i="1" dirty="0">
                <a:solidFill>
                  <a:srgbClr val="222222"/>
                </a:solidFill>
                <a:effectLst/>
                <a:latin typeface="Arial" panose="020B0604020202020204" pitchFamily="34" charset="0"/>
              </a:rPr>
              <a:t>Journal of Big Data</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6</a:t>
            </a:r>
            <a:r>
              <a:rPr lang="en-GB" b="0" i="0" dirty="0">
                <a:solidFill>
                  <a:srgbClr val="222222"/>
                </a:solidFill>
                <a:effectLst/>
                <a:latin typeface="Arial" panose="020B0604020202020204" pitchFamily="34" charset="0"/>
              </a:rPr>
              <a:t>(1), 1-25.</a:t>
            </a:r>
            <a:endParaRPr lang="en-GB" dirty="0"/>
          </a:p>
          <a:p>
            <a:r>
              <a:rPr lang="en-GB" dirty="0"/>
              <a:t>EIT Health (2022) Five Opportunities for Big Data to Transform Healthcare. Available at: </a:t>
            </a:r>
            <a:r>
              <a:rPr lang="en-GB" dirty="0">
                <a:hlinkClick r:id="rId2"/>
              </a:rPr>
              <a:t>https://eithealth.eu/news-article/five-opportunities-for-big-data-to-transform-healthcare/</a:t>
            </a:r>
            <a:r>
              <a:rPr lang="en-GB" dirty="0"/>
              <a:t> </a:t>
            </a:r>
          </a:p>
          <a:p>
            <a:r>
              <a:rPr lang="en-GB" dirty="0"/>
              <a:t>Laney D. (2001) 3D data management: controlling data volume, velocity, and variety, Application delivery strategies. Stamford: META Group Inc. </a:t>
            </a:r>
          </a:p>
          <a:p>
            <a:r>
              <a:rPr lang="en-GB" dirty="0"/>
              <a:t>SAS (2022) Big data in health care. Available at: </a:t>
            </a:r>
            <a:r>
              <a:rPr lang="en-GB" dirty="0">
                <a:hlinkClick r:id="rId3"/>
              </a:rPr>
              <a:t>https://www.sas.com/en_gb/insights/articles/big-data/big-data-in-healthcare.html#:~:text=Organizations%20that%20use%20big%20data,for%20patients%2C%20payers%20and%20providers</a:t>
            </a:r>
            <a:r>
              <a:rPr lang="en-GB" dirty="0"/>
              <a:t>. </a:t>
            </a:r>
          </a:p>
          <a:p>
            <a:endParaRPr lang="en-GB" dirty="0"/>
          </a:p>
        </p:txBody>
      </p:sp>
    </p:spTree>
    <p:extLst>
      <p:ext uri="{BB962C8B-B14F-4D97-AF65-F5344CB8AC3E}">
        <p14:creationId xmlns:p14="http://schemas.microsoft.com/office/powerpoint/2010/main" val="5054221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C53F0-1BE4-2802-6AD6-B9390F84C5D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4D9C459-7B82-B7C8-408D-1DE8785D2AF2}"/>
              </a:ext>
            </a:extLst>
          </p:cNvPr>
          <p:cNvSpPr>
            <a:spLocks noGrp="1"/>
          </p:cNvSpPr>
          <p:nvPr>
            <p:ph idx="1"/>
          </p:nvPr>
        </p:nvSpPr>
        <p:spPr/>
        <p:txBody>
          <a:bodyPr>
            <a:normAutofit/>
          </a:bodyPr>
          <a:lstStyle/>
          <a:p>
            <a:r>
              <a:rPr lang="en-GB" dirty="0" err="1"/>
              <a:t>Auffray</a:t>
            </a:r>
            <a:r>
              <a:rPr lang="en-GB" dirty="0"/>
              <a:t>, C., et al., (2016). Making sense of big data in health research: Towards an EU action plan. Genome medicine, 8(1), 71. </a:t>
            </a:r>
            <a:r>
              <a:rPr lang="en-GB" dirty="0">
                <a:hlinkClick r:id="rId2"/>
              </a:rPr>
              <a:t>https://doi.org/10.1186/s13073-016-0323-y</a:t>
            </a:r>
            <a:r>
              <a:rPr lang="en-GB" dirty="0"/>
              <a:t> </a:t>
            </a:r>
          </a:p>
          <a:p>
            <a:endParaRPr lang="en-GB" dirty="0"/>
          </a:p>
          <a:p>
            <a:endParaRPr lang="en-GB" dirty="0"/>
          </a:p>
        </p:txBody>
      </p:sp>
    </p:spTree>
    <p:extLst>
      <p:ext uri="{BB962C8B-B14F-4D97-AF65-F5344CB8AC3E}">
        <p14:creationId xmlns:p14="http://schemas.microsoft.com/office/powerpoint/2010/main" val="14401594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892</Words>
  <Application>Microsoft Office PowerPoint</Application>
  <PresentationFormat>On-screen Show (4:3)</PresentationFormat>
  <Paragraphs>81</Paragraphs>
  <Slides>17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avenir-light</vt:lpstr>
      <vt:lpstr>Myriad Pro</vt:lpstr>
      <vt:lpstr>OTNEJMScalaSansLF</vt:lpstr>
      <vt:lpstr>Arial</vt:lpstr>
      <vt:lpstr>Calibri</vt:lpstr>
      <vt:lpstr>Wingdings</vt:lpstr>
      <vt:lpstr>20140311PresentationUWTSDTemplate</vt:lpstr>
      <vt:lpstr> opportunities in the use of big data</vt:lpstr>
      <vt:lpstr>Aims of the Session</vt:lpstr>
      <vt:lpstr>Introduction </vt:lpstr>
      <vt:lpstr>Data generated</vt:lpstr>
      <vt:lpstr>Order of magnitude of data </vt:lpstr>
      <vt:lpstr>Definition </vt:lpstr>
      <vt:lpstr>The three Vs </vt:lpstr>
      <vt:lpstr>Other characteristics of Big data </vt:lpstr>
      <vt:lpstr>Sources of Big data in healthcare </vt:lpstr>
      <vt:lpstr>Application of Big data in healthcare</vt:lpstr>
      <vt:lpstr>Opportunities </vt:lpstr>
      <vt:lpstr>Opportunities </vt:lpstr>
      <vt:lpstr>Challenges </vt:lpstr>
      <vt:lpstr>Big data in health promotion </vt:lpstr>
      <vt:lpstr>Activity - 1</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Besty Jose</cp:lastModifiedBy>
  <cp:revision>47</cp:revision>
  <dcterms:created xsi:type="dcterms:W3CDTF">2015-04-14T15:21:28Z</dcterms:created>
  <dcterms:modified xsi:type="dcterms:W3CDTF">2025-02-19T08:44:27Z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