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notesMasters/notesMaster1.xml" ContentType="application/vnd.openxmlformats-officedocument.presentationml.notesMaster+xml"/>
  <Override PartName="/ppt/commentAuthors.xml" ContentType="application/vnd.openxmlformats-officedocument.presentationml.commentAuthors+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tags/tag1.xml" ContentType="application/vnd.openxmlformats-officedocument.presentationml.tags+xml"/>
  <Override PartName="/ppt/theme/themeOverride1.xml" ContentType="application/vnd.openxmlformats-officedocument.themeOverr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changesInfos/changesInfo1.xml" ContentType="application/vnd.ms-powerpoint.changesinfo+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48" r:id="rId1"/>
  </p:sldMasterIdLst>
  <p:notesMasterIdLst>
    <p:notesMasterId r:id="rId17"/>
  </p:notesMasterIdLst>
  <p:sldIdLst>
    <p:sldId id="274" r:id="rId2"/>
    <p:sldId id="269" r:id="rId3"/>
    <p:sldId id="354" r:id="rId4"/>
    <p:sldId id="349" r:id="rId5"/>
    <p:sldId id="301" r:id="rId6"/>
    <p:sldId id="357" r:id="rId7"/>
    <p:sldId id="356" r:id="rId8"/>
    <p:sldId id="307" r:id="rId9"/>
    <p:sldId id="268" r:id="rId10"/>
    <p:sldId id="262" r:id="rId11"/>
    <p:sldId id="263" r:id="rId12"/>
    <p:sldId id="275" r:id="rId13"/>
    <p:sldId id="266" r:id="rId14"/>
    <p:sldId id="359" r:id="rId15"/>
    <p:sldId id="358" r:id="rId16"/>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15:guide id="1" orient="horz" pos="2160" userDrawn="1">
          <p15:clr>
            <a:srgbClr val="A4A3A4"/>
          </p15:clr>
        </p15:guide>
        <p15:guide id="2" pos="3840" userDrawn="1">
          <p15:clr>
            <a:srgbClr val="A4A3A4"/>
          </p15:clr>
        </p15:guide>
      </p15:sldGuideLst>
    </p:ext>
  </p:extLst>
</p:presentation>
</file>

<file path=ppt/commentAuthors.xml><?xml version="1.0" encoding="utf-8"?>
<p:cmAuthorLst xmlns:a="http://schemas.openxmlformats.org/drawingml/2006/main" xmlns:r="http://schemas.openxmlformats.org/officeDocument/2006/relationships" xmlns:p="http://schemas.openxmlformats.org/presentationml/2006/main">
  <p:cmAuthor id="1" name="Emma Roberts (IMH)" initials="ER(" lastIdx="1" clrIdx="0">
    <p:extLst>
      <p:ext uri="{19B8F6BF-5375-455C-9EA6-DF929625EA0E}">
        <p15:presenceInfo xmlns:p15="http://schemas.microsoft.com/office/powerpoint/2012/main" userId="Emma Roberts (IMH)" providerId="None"/>
      </p:ext>
    </p:extLst>
  </p:cmAuthor>
</p:cmAuthorLst>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tableStyles.xml><?xml version="1.0" encoding="utf-8"?>
<a:tblStyleLst xmlns:a="http://schemas.openxmlformats.org/drawingml/2006/main" def="{5C22544A-7EE6-4342-B048-85BDC9FD1C3A}">
  <a:tblStyle styleId="{5C22544A-7EE6-4342-B048-85BDC9FD1C3A}" styleName="Medium Style 2 - Accent 1">
    <a:wholeTbl>
      <a:tcTxStyle>
        <a:fontRef idx="minor">
          <a:prstClr val="black"/>
        </a:fontRef>
        <a:schemeClr val="dk1"/>
      </a:tcTxStyle>
      <a:tcStyle>
        <a:tcBdr>
          <a:left>
            <a:ln w="12700" cmpd="sng">
              <a:solidFill>
                <a:schemeClr val="lt1"/>
              </a:solidFill>
            </a:ln>
          </a:left>
          <a:right>
            <a:ln w="12700" cmpd="sng">
              <a:solidFill>
                <a:schemeClr val="lt1"/>
              </a:solidFill>
            </a:ln>
          </a:right>
          <a:top>
            <a:ln w="12700" cmpd="sng">
              <a:solidFill>
                <a:schemeClr val="lt1"/>
              </a:solidFill>
            </a:ln>
          </a:top>
          <a:bottom>
            <a:ln w="12700" cmpd="sng">
              <a:solidFill>
                <a:schemeClr val="lt1"/>
              </a:solidFill>
            </a:ln>
          </a:bottom>
          <a:insideH>
            <a:ln w="12700" cmpd="sng">
              <a:solidFill>
                <a:schemeClr val="lt1"/>
              </a:solidFill>
            </a:ln>
          </a:insideH>
          <a:insideV>
            <a:ln w="12700" cmpd="sng">
              <a:solidFill>
                <a:schemeClr val="lt1"/>
              </a:solidFill>
            </a:ln>
          </a:insideV>
        </a:tcBdr>
        <a:fill>
          <a:solidFill>
            <a:schemeClr val="accent1">
              <a:tint val="20000"/>
            </a:schemeClr>
          </a:solidFill>
        </a:fill>
      </a:tcStyle>
    </a:wholeTbl>
    <a:band1H>
      <a:tcStyle>
        <a:tcBdr/>
        <a:fill>
          <a:solidFill>
            <a:schemeClr val="accent1">
              <a:tint val="40000"/>
            </a:schemeClr>
          </a:solidFill>
        </a:fill>
      </a:tcStyle>
    </a:band1H>
    <a:band2H>
      <a:tcStyle>
        <a:tcBdr/>
      </a:tcStyle>
    </a:band2H>
    <a:band1V>
      <a:tcStyle>
        <a:tcBdr/>
        <a:fill>
          <a:solidFill>
            <a:schemeClr val="accent1">
              <a:tint val="40000"/>
            </a:schemeClr>
          </a:solidFill>
        </a:fill>
      </a:tcStyle>
    </a:band1V>
    <a:band2V>
      <a:tcStyle>
        <a:tcBdr/>
      </a:tcStyle>
    </a:band2V>
    <a:lastCol>
      <a:tcTxStyle b="on">
        <a:fontRef idx="minor">
          <a:prstClr val="black"/>
        </a:fontRef>
        <a:schemeClr val="lt1"/>
      </a:tcTxStyle>
      <a:tcStyle>
        <a:tcBdr/>
        <a:fill>
          <a:solidFill>
            <a:schemeClr val="accent1"/>
          </a:solidFill>
        </a:fill>
      </a:tcStyle>
    </a:lastCol>
    <a:firstCol>
      <a:tcTxStyle b="on">
        <a:fontRef idx="minor">
          <a:prstClr val="black"/>
        </a:fontRef>
        <a:schemeClr val="lt1"/>
      </a:tcTxStyle>
      <a:tcStyle>
        <a:tcBdr/>
        <a:fill>
          <a:solidFill>
            <a:schemeClr val="accent1"/>
          </a:solidFill>
        </a:fill>
      </a:tcStyle>
    </a:firstCol>
    <a:lastRow>
      <a:tcTxStyle b="on">
        <a:fontRef idx="minor">
          <a:prstClr val="black"/>
        </a:fontRef>
        <a:schemeClr val="lt1"/>
      </a:tcTxStyle>
      <a:tcStyle>
        <a:tcBdr>
          <a:top>
            <a:ln w="38100" cmpd="sng">
              <a:solidFill>
                <a:schemeClr val="lt1"/>
              </a:solidFill>
            </a:ln>
          </a:top>
        </a:tcBdr>
        <a:fill>
          <a:solidFill>
            <a:schemeClr val="accent1"/>
          </a:solidFill>
        </a:fill>
      </a:tcStyle>
    </a:lastRow>
    <a:firstRow>
      <a:tcTxStyle b="on">
        <a:fontRef idx="minor">
          <a:prstClr val="black"/>
        </a:fontRef>
        <a:schemeClr val="lt1"/>
      </a:tcTxStyle>
      <a:tcStyle>
        <a:tcBdr>
          <a:bottom>
            <a:ln w="38100" cmpd="sng">
              <a:solidFill>
                <a:schemeClr val="lt1"/>
              </a:solidFill>
            </a:ln>
          </a:bottom>
        </a:tcBdr>
        <a:fill>
          <a:solidFill>
            <a:schemeClr val="accent1"/>
          </a:solidFill>
        </a:fill>
      </a:tcStyle>
    </a:firstRow>
  </a:tblStyle>
</a:tblStyleLst>
</file>

<file path=ppt/viewProps.xml><?xml version="1.0" encoding="utf-8"?>
<p:viewPr xmlns:a="http://schemas.openxmlformats.org/drawingml/2006/main" xmlns:r="http://schemas.openxmlformats.org/officeDocument/2006/relationships" xmlns:p="http://schemas.openxmlformats.org/presentationml/2006/main">
  <p:normalViewPr>
    <p:restoredLeft sz="38922" autoAdjust="0"/>
    <p:restoredTop sz="61580" autoAdjust="0"/>
  </p:normalViewPr>
  <p:slideViewPr>
    <p:cSldViewPr>
      <p:cViewPr varScale="1">
        <p:scale>
          <a:sx n="35" d="100"/>
          <a:sy n="35" d="100"/>
        </p:scale>
        <p:origin x="60" y="516"/>
      </p:cViewPr>
      <p:guideLst>
        <p:guide orient="horz" pos="2160"/>
        <p:guide pos="3840"/>
      </p:guideLst>
    </p:cSldViewPr>
  </p:slideViewPr>
  <p:notesTextViewPr>
    <p:cViewPr>
      <p:scale>
        <a:sx n="1" d="1"/>
        <a:sy n="1" d="1"/>
      </p:scale>
      <p:origin x="0" y="0"/>
    </p:cViewPr>
  </p:notesTextViewPr>
  <p:sorterViewPr>
    <p:cViewPr>
      <p:scale>
        <a:sx n="100" d="100"/>
        <a:sy n="100" d="100"/>
      </p:scale>
      <p:origin x="0" y="0"/>
    </p:cViewPr>
  </p:sorterViewPr>
  <p:gridSpacing cx="72008" cy="72008"/>
</p:viewPr>
</file>

<file path=ppt/_rels/presentation.xml.rels><?xml version="1.0" encoding="UTF-8" standalone="yes"?>
<Relationships xmlns="http://schemas.openxmlformats.org/package/2006/relationships"><Relationship Id="rId8" Type="http://schemas.openxmlformats.org/officeDocument/2006/relationships/slide" Target="slides/slide7.xml"/><Relationship Id="rId13" Type="http://schemas.openxmlformats.org/officeDocument/2006/relationships/slide" Target="slides/slide12.xml"/><Relationship Id="rId18" Type="http://schemas.openxmlformats.org/officeDocument/2006/relationships/commentAuthors" Target="commentAuthors.xml"/><Relationship Id="rId3" Type="http://schemas.openxmlformats.org/officeDocument/2006/relationships/slide" Target="slides/slide2.xml"/><Relationship Id="rId21" Type="http://schemas.openxmlformats.org/officeDocument/2006/relationships/theme" Target="theme/theme1.xml"/><Relationship Id="rId7" Type="http://schemas.openxmlformats.org/officeDocument/2006/relationships/slide" Target="slides/slide6.xml"/><Relationship Id="rId12" Type="http://schemas.openxmlformats.org/officeDocument/2006/relationships/slide" Target="slides/slide11.xml"/><Relationship Id="rId17" Type="http://schemas.openxmlformats.org/officeDocument/2006/relationships/notesMaster" Target="notesMasters/notesMaster1.xml"/><Relationship Id="rId2" Type="http://schemas.openxmlformats.org/officeDocument/2006/relationships/slide" Target="slides/slide1.xml"/><Relationship Id="rId16" Type="http://schemas.openxmlformats.org/officeDocument/2006/relationships/slide" Target="slides/slide15.xml"/><Relationship Id="rId20" Type="http://schemas.openxmlformats.org/officeDocument/2006/relationships/viewProps" Target="viewProps.xml"/><Relationship Id="rId1" Type="http://schemas.openxmlformats.org/officeDocument/2006/relationships/slideMaster" Target="slideMasters/slideMaster1.xml"/><Relationship Id="rId6" Type="http://schemas.openxmlformats.org/officeDocument/2006/relationships/slide" Target="slides/slide5.xml"/><Relationship Id="rId11" Type="http://schemas.openxmlformats.org/officeDocument/2006/relationships/slide" Target="slides/slide10.xml"/><Relationship Id="rId5" Type="http://schemas.openxmlformats.org/officeDocument/2006/relationships/slide" Target="slides/slide4.xml"/><Relationship Id="rId15" Type="http://schemas.openxmlformats.org/officeDocument/2006/relationships/slide" Target="slides/slide14.xml"/><Relationship Id="rId23" Type="http://schemas.microsoft.com/office/2016/11/relationships/changesInfo" Target="changesInfos/changesInfo1.xml"/><Relationship Id="rId10" Type="http://schemas.openxmlformats.org/officeDocument/2006/relationships/slide" Target="slides/slide9.xml"/><Relationship Id="rId19" Type="http://schemas.openxmlformats.org/officeDocument/2006/relationships/presProps" Target="presProps.xml"/><Relationship Id="rId4" Type="http://schemas.openxmlformats.org/officeDocument/2006/relationships/slide" Target="slides/slide3.xml"/><Relationship Id="rId9" Type="http://schemas.openxmlformats.org/officeDocument/2006/relationships/slide" Target="slides/slide8.xml"/><Relationship Id="rId14" Type="http://schemas.openxmlformats.org/officeDocument/2006/relationships/slide" Target="slides/slide13.xml"/><Relationship Id="rId22" Type="http://schemas.openxmlformats.org/officeDocument/2006/relationships/tableStyles" Target="tableStyles.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Emma Roberts (IMH)" userId="4381aaa8-aec7-4c01-8fc3-2065cac71278" providerId="ADAL" clId="{435CD46B-B4C1-44E0-9C09-AFF44568B04D}"/>
    <pc:docChg chg="modSld">
      <pc:chgData name="Emma Roberts (IMH)" userId="4381aaa8-aec7-4c01-8fc3-2065cac71278" providerId="ADAL" clId="{435CD46B-B4C1-44E0-9C09-AFF44568B04D}" dt="2024-07-12T07:27:52.856" v="9" actId="20577"/>
      <pc:docMkLst>
        <pc:docMk/>
      </pc:docMkLst>
      <pc:sldChg chg="modSp mod">
        <pc:chgData name="Emma Roberts (IMH)" userId="4381aaa8-aec7-4c01-8fc3-2065cac71278" providerId="ADAL" clId="{435CD46B-B4C1-44E0-9C09-AFF44568B04D}" dt="2024-07-12T07:27:52.856" v="9" actId="20577"/>
        <pc:sldMkLst>
          <pc:docMk/>
          <pc:sldMk cId="4263924149" sldId="356"/>
        </pc:sldMkLst>
        <pc:spChg chg="mod">
          <ac:chgData name="Emma Roberts (IMH)" userId="4381aaa8-aec7-4c01-8fc3-2065cac71278" providerId="ADAL" clId="{435CD46B-B4C1-44E0-9C09-AFF44568B04D}" dt="2024-07-12T07:27:52.856" v="9" actId="20577"/>
          <ac:spMkLst>
            <pc:docMk/>
            <pc:sldMk cId="4263924149" sldId="356"/>
            <ac:spMk id="2" creationId="{00000000-0000-0000-0000-000000000000}"/>
          </ac:spMkLst>
        </pc:spChg>
      </pc:sldChg>
    </pc:docChg>
  </pc:docChgLst>
  <pc:docChgLst>
    <pc:chgData name="Emma Roberts (IMH)" userId="4381aaa8-aec7-4c01-8fc3-2065cac71278" providerId="ADAL" clId="{56565DD8-8C47-473A-88A2-A578787A0E54}"/>
    <pc:docChg chg="undo custSel addSld delSld modSld sldOrd modMainMaster modNotesMaster">
      <pc:chgData name="Emma Roberts (IMH)" userId="4381aaa8-aec7-4c01-8fc3-2065cac71278" providerId="ADAL" clId="{56565DD8-8C47-473A-88A2-A578787A0E54}" dt="2024-06-12T12:21:47.765" v="1749" actId="20577"/>
      <pc:docMkLst>
        <pc:docMk/>
      </pc:docMkLst>
      <pc:sldChg chg="modSp add mod setBg">
        <pc:chgData name="Emma Roberts (IMH)" userId="4381aaa8-aec7-4c01-8fc3-2065cac71278" providerId="ADAL" clId="{56565DD8-8C47-473A-88A2-A578787A0E54}" dt="2024-06-12T12:12:30.540" v="1026" actId="20577"/>
        <pc:sldMkLst>
          <pc:docMk/>
          <pc:sldMk cId="0" sldId="262"/>
        </pc:sldMkLst>
        <pc:spChg chg="mod">
          <ac:chgData name="Emma Roberts (IMH)" userId="4381aaa8-aec7-4c01-8fc3-2065cac71278" providerId="ADAL" clId="{56565DD8-8C47-473A-88A2-A578787A0E54}" dt="2024-06-12T12:12:30.540" v="1026" actId="20577"/>
          <ac:spMkLst>
            <pc:docMk/>
            <pc:sldMk cId="0" sldId="262"/>
            <ac:spMk id="11266" creationId="{3347C0C0-4E9E-424D-AEE2-3E94C4698E45}"/>
          </ac:spMkLst>
        </pc:spChg>
      </pc:sldChg>
      <pc:sldChg chg="modSp add mod">
        <pc:chgData name="Emma Roberts (IMH)" userId="4381aaa8-aec7-4c01-8fc3-2065cac71278" providerId="ADAL" clId="{56565DD8-8C47-473A-88A2-A578787A0E54}" dt="2024-06-12T12:12:35.221" v="1027" actId="20577"/>
        <pc:sldMkLst>
          <pc:docMk/>
          <pc:sldMk cId="0" sldId="263"/>
        </pc:sldMkLst>
        <pc:spChg chg="mod">
          <ac:chgData name="Emma Roberts (IMH)" userId="4381aaa8-aec7-4c01-8fc3-2065cac71278" providerId="ADAL" clId="{56565DD8-8C47-473A-88A2-A578787A0E54}" dt="2024-06-12T12:12:35.221" v="1027" actId="20577"/>
          <ac:spMkLst>
            <pc:docMk/>
            <pc:sldMk cId="0" sldId="263"/>
            <ac:spMk id="12290" creationId="{9AD317EE-34A9-48F2-9776-630344EB481B}"/>
          </ac:spMkLst>
        </pc:spChg>
        <pc:spChg chg="mod">
          <ac:chgData name="Emma Roberts (IMH)" userId="4381aaa8-aec7-4c01-8fc3-2065cac71278" providerId="ADAL" clId="{56565DD8-8C47-473A-88A2-A578787A0E54}" dt="2024-06-12T12:10:02.332" v="918" actId="6549"/>
          <ac:spMkLst>
            <pc:docMk/>
            <pc:sldMk cId="0" sldId="263"/>
            <ac:spMk id="12291" creationId="{B1FF31A7-F16B-490C-AD0A-D8B9CD99C388}"/>
          </ac:spMkLst>
        </pc:spChg>
      </pc:sldChg>
      <pc:sldChg chg="modSp add mod">
        <pc:chgData name="Emma Roberts (IMH)" userId="4381aaa8-aec7-4c01-8fc3-2065cac71278" providerId="ADAL" clId="{56565DD8-8C47-473A-88A2-A578787A0E54}" dt="2024-06-12T12:13:48.901" v="1103" actId="404"/>
        <pc:sldMkLst>
          <pc:docMk/>
          <pc:sldMk cId="0" sldId="266"/>
        </pc:sldMkLst>
        <pc:spChg chg="mod">
          <ac:chgData name="Emma Roberts (IMH)" userId="4381aaa8-aec7-4c01-8fc3-2065cac71278" providerId="ADAL" clId="{56565DD8-8C47-473A-88A2-A578787A0E54}" dt="2024-06-12T12:13:48.901" v="1103" actId="404"/>
          <ac:spMkLst>
            <pc:docMk/>
            <pc:sldMk cId="0" sldId="266"/>
            <ac:spMk id="17410" creationId="{81865D80-3782-4E7B-A351-7525CD2AF8DC}"/>
          </ac:spMkLst>
        </pc:spChg>
      </pc:sldChg>
      <pc:sldChg chg="modSp mod">
        <pc:chgData name="Emma Roberts (IMH)" userId="4381aaa8-aec7-4c01-8fc3-2065cac71278" providerId="ADAL" clId="{56565DD8-8C47-473A-88A2-A578787A0E54}" dt="2024-06-12T12:00:16.909" v="758" actId="20577"/>
        <pc:sldMkLst>
          <pc:docMk/>
          <pc:sldMk cId="2362288347" sldId="268"/>
        </pc:sldMkLst>
        <pc:spChg chg="mod">
          <ac:chgData name="Emma Roberts (IMH)" userId="4381aaa8-aec7-4c01-8fc3-2065cac71278" providerId="ADAL" clId="{56565DD8-8C47-473A-88A2-A578787A0E54}" dt="2024-06-12T11:28:53.299" v="129" actId="14100"/>
          <ac:spMkLst>
            <pc:docMk/>
            <pc:sldMk cId="2362288347" sldId="268"/>
            <ac:spMk id="2" creationId="{00000000-0000-0000-0000-000000000000}"/>
          </ac:spMkLst>
        </pc:spChg>
        <pc:spChg chg="mod">
          <ac:chgData name="Emma Roberts (IMH)" userId="4381aaa8-aec7-4c01-8fc3-2065cac71278" providerId="ADAL" clId="{56565DD8-8C47-473A-88A2-A578787A0E54}" dt="2024-06-12T12:00:16.909" v="758" actId="20577"/>
          <ac:spMkLst>
            <pc:docMk/>
            <pc:sldMk cId="2362288347" sldId="268"/>
            <ac:spMk id="3" creationId="{00000000-0000-0000-0000-000000000000}"/>
          </ac:spMkLst>
        </pc:spChg>
        <pc:spChg chg="mod">
          <ac:chgData name="Emma Roberts (IMH)" userId="4381aaa8-aec7-4c01-8fc3-2065cac71278" providerId="ADAL" clId="{56565DD8-8C47-473A-88A2-A578787A0E54}" dt="2024-06-12T11:29:11.932" v="150" actId="20577"/>
          <ac:spMkLst>
            <pc:docMk/>
            <pc:sldMk cId="2362288347" sldId="268"/>
            <ac:spMk id="4" creationId="{00000000-0000-0000-0000-000000000000}"/>
          </ac:spMkLst>
        </pc:spChg>
        <pc:spChg chg="mod">
          <ac:chgData name="Emma Roberts (IMH)" userId="4381aaa8-aec7-4c01-8fc3-2065cac71278" providerId="ADAL" clId="{56565DD8-8C47-473A-88A2-A578787A0E54}" dt="2024-06-12T11:27:13.673" v="86"/>
          <ac:spMkLst>
            <pc:docMk/>
            <pc:sldMk cId="2362288347" sldId="268"/>
            <ac:spMk id="5" creationId="{00000000-0000-0000-0000-000000000000}"/>
          </ac:spMkLst>
        </pc:spChg>
        <pc:spChg chg="mod">
          <ac:chgData name="Emma Roberts (IMH)" userId="4381aaa8-aec7-4c01-8fc3-2065cac71278" providerId="ADAL" clId="{56565DD8-8C47-473A-88A2-A578787A0E54}" dt="2024-06-12T11:27:13.673" v="86"/>
          <ac:spMkLst>
            <pc:docMk/>
            <pc:sldMk cId="2362288347" sldId="268"/>
            <ac:spMk id="6" creationId="{00000000-0000-0000-0000-000000000000}"/>
          </ac:spMkLst>
        </pc:spChg>
        <pc:spChg chg="mod">
          <ac:chgData name="Emma Roberts (IMH)" userId="4381aaa8-aec7-4c01-8fc3-2065cac71278" providerId="ADAL" clId="{56565DD8-8C47-473A-88A2-A578787A0E54}" dt="2024-06-12T11:27:13.673" v="86"/>
          <ac:spMkLst>
            <pc:docMk/>
            <pc:sldMk cId="2362288347" sldId="268"/>
            <ac:spMk id="7" creationId="{00000000-0000-0000-0000-000000000000}"/>
          </ac:spMkLst>
        </pc:spChg>
        <pc:spChg chg="mod">
          <ac:chgData name="Emma Roberts (IMH)" userId="4381aaa8-aec7-4c01-8fc3-2065cac71278" providerId="ADAL" clId="{56565DD8-8C47-473A-88A2-A578787A0E54}" dt="2024-06-12T11:27:13.673" v="86"/>
          <ac:spMkLst>
            <pc:docMk/>
            <pc:sldMk cId="2362288347" sldId="268"/>
            <ac:spMk id="8" creationId="{00000000-0000-0000-0000-000000000000}"/>
          </ac:spMkLst>
        </pc:spChg>
        <pc:spChg chg="mod">
          <ac:chgData name="Emma Roberts (IMH)" userId="4381aaa8-aec7-4c01-8fc3-2065cac71278" providerId="ADAL" clId="{56565DD8-8C47-473A-88A2-A578787A0E54}" dt="2024-06-12T11:27:13.673" v="86"/>
          <ac:spMkLst>
            <pc:docMk/>
            <pc:sldMk cId="2362288347" sldId="268"/>
            <ac:spMk id="9" creationId="{00000000-0000-0000-0000-000000000000}"/>
          </ac:spMkLst>
        </pc:spChg>
      </pc:sldChg>
      <pc:sldChg chg="modSp mod modNotes">
        <pc:chgData name="Emma Roberts (IMH)" userId="4381aaa8-aec7-4c01-8fc3-2065cac71278" providerId="ADAL" clId="{56565DD8-8C47-473A-88A2-A578787A0E54}" dt="2024-06-12T11:57:52.809" v="685" actId="6549"/>
        <pc:sldMkLst>
          <pc:docMk/>
          <pc:sldMk cId="2632105320" sldId="269"/>
        </pc:sldMkLst>
        <pc:spChg chg="mod">
          <ac:chgData name="Emma Roberts (IMH)" userId="4381aaa8-aec7-4c01-8fc3-2065cac71278" providerId="ADAL" clId="{56565DD8-8C47-473A-88A2-A578787A0E54}" dt="2024-06-12T11:27:41.394" v="92" actId="1076"/>
          <ac:spMkLst>
            <pc:docMk/>
            <pc:sldMk cId="2632105320" sldId="269"/>
            <ac:spMk id="6" creationId="{00000000-0000-0000-0000-000000000000}"/>
          </ac:spMkLst>
        </pc:spChg>
        <pc:spChg chg="mod">
          <ac:chgData name="Emma Roberts (IMH)" userId="4381aaa8-aec7-4c01-8fc3-2065cac71278" providerId="ADAL" clId="{56565DD8-8C47-473A-88A2-A578787A0E54}" dt="2024-06-12T11:57:52.809" v="685" actId="6549"/>
          <ac:spMkLst>
            <pc:docMk/>
            <pc:sldMk cId="2632105320" sldId="269"/>
            <ac:spMk id="7" creationId="{00000000-0000-0000-0000-000000000000}"/>
          </ac:spMkLst>
        </pc:spChg>
        <pc:spChg chg="mod">
          <ac:chgData name="Emma Roberts (IMH)" userId="4381aaa8-aec7-4c01-8fc3-2065cac71278" providerId="ADAL" clId="{56565DD8-8C47-473A-88A2-A578787A0E54}" dt="2024-06-12T11:27:33.200" v="90" actId="27636"/>
          <ac:spMkLst>
            <pc:docMk/>
            <pc:sldMk cId="2632105320" sldId="269"/>
            <ac:spMk id="8" creationId="{00000000-0000-0000-0000-000000000000}"/>
          </ac:spMkLst>
        </pc:spChg>
      </pc:sldChg>
      <pc:sldChg chg="addSp modSp mod">
        <pc:chgData name="Emma Roberts (IMH)" userId="4381aaa8-aec7-4c01-8fc3-2065cac71278" providerId="ADAL" clId="{56565DD8-8C47-473A-88A2-A578787A0E54}" dt="2024-06-12T11:28:14.563" v="98" actId="1076"/>
        <pc:sldMkLst>
          <pc:docMk/>
          <pc:sldMk cId="712588059" sldId="274"/>
        </pc:sldMkLst>
        <pc:spChg chg="mod">
          <ac:chgData name="Emma Roberts (IMH)" userId="4381aaa8-aec7-4c01-8fc3-2065cac71278" providerId="ADAL" clId="{56565DD8-8C47-473A-88A2-A578787A0E54}" dt="2024-06-12T11:27:13.673" v="86"/>
          <ac:spMkLst>
            <pc:docMk/>
            <pc:sldMk cId="712588059" sldId="274"/>
            <ac:spMk id="3" creationId="{00000000-0000-0000-0000-000000000000}"/>
          </ac:spMkLst>
        </pc:spChg>
        <pc:spChg chg="mod">
          <ac:chgData name="Emma Roberts (IMH)" userId="4381aaa8-aec7-4c01-8fc3-2065cac71278" providerId="ADAL" clId="{56565DD8-8C47-473A-88A2-A578787A0E54}" dt="2024-06-12T11:27:20.741" v="87" actId="1076"/>
          <ac:spMkLst>
            <pc:docMk/>
            <pc:sldMk cId="712588059" sldId="274"/>
            <ac:spMk id="4" creationId="{00000000-0000-0000-0000-000000000000}"/>
          </ac:spMkLst>
        </pc:spChg>
        <pc:spChg chg="mod">
          <ac:chgData name="Emma Roberts (IMH)" userId="4381aaa8-aec7-4c01-8fc3-2065cac71278" providerId="ADAL" clId="{56565DD8-8C47-473A-88A2-A578787A0E54}" dt="2024-06-12T11:28:14.563" v="98" actId="1076"/>
          <ac:spMkLst>
            <pc:docMk/>
            <pc:sldMk cId="712588059" sldId="274"/>
            <ac:spMk id="5" creationId="{D9D5D234-0D58-4422-B233-61D5BC52B0FF}"/>
          </ac:spMkLst>
        </pc:spChg>
        <pc:picChg chg="add mod">
          <ac:chgData name="Emma Roberts (IMH)" userId="4381aaa8-aec7-4c01-8fc3-2065cac71278" providerId="ADAL" clId="{56565DD8-8C47-473A-88A2-A578787A0E54}" dt="2024-06-12T11:28:10.931" v="97" actId="1076"/>
          <ac:picMkLst>
            <pc:docMk/>
            <pc:sldMk cId="712588059" sldId="274"/>
            <ac:picMk id="6" creationId="{090B0C1C-0C0F-1B8B-DE01-271CCE9413F2}"/>
          </ac:picMkLst>
        </pc:picChg>
      </pc:sldChg>
      <pc:sldChg chg="modSp add mod">
        <pc:chgData name="Emma Roberts (IMH)" userId="4381aaa8-aec7-4c01-8fc3-2065cac71278" providerId="ADAL" clId="{56565DD8-8C47-473A-88A2-A578787A0E54}" dt="2024-06-12T12:13:15.284" v="1070" actId="20577"/>
        <pc:sldMkLst>
          <pc:docMk/>
          <pc:sldMk cId="0" sldId="275"/>
        </pc:sldMkLst>
        <pc:spChg chg="mod">
          <ac:chgData name="Emma Roberts (IMH)" userId="4381aaa8-aec7-4c01-8fc3-2065cac71278" providerId="ADAL" clId="{56565DD8-8C47-473A-88A2-A578787A0E54}" dt="2024-06-12T12:13:15.284" v="1070" actId="20577"/>
          <ac:spMkLst>
            <pc:docMk/>
            <pc:sldMk cId="0" sldId="275"/>
            <ac:spMk id="27650" creationId="{D99AF9F0-0CAA-4D26-9D56-3EDA43A29924}"/>
          </ac:spMkLst>
        </pc:spChg>
      </pc:sldChg>
      <pc:sldChg chg="modSp del">
        <pc:chgData name="Emma Roberts (IMH)" userId="4381aaa8-aec7-4c01-8fc3-2065cac71278" providerId="ADAL" clId="{56565DD8-8C47-473A-88A2-A578787A0E54}" dt="2024-06-12T11:46:42.885" v="306" actId="47"/>
        <pc:sldMkLst>
          <pc:docMk/>
          <pc:sldMk cId="2596005067" sldId="275"/>
        </pc:sldMkLst>
        <pc:spChg chg="mod">
          <ac:chgData name="Emma Roberts (IMH)" userId="4381aaa8-aec7-4c01-8fc3-2065cac71278" providerId="ADAL" clId="{56565DD8-8C47-473A-88A2-A578787A0E54}" dt="2024-06-12T11:27:13.673" v="86"/>
          <ac:spMkLst>
            <pc:docMk/>
            <pc:sldMk cId="2596005067" sldId="275"/>
            <ac:spMk id="68610" creationId="{00000000-0000-0000-0000-000000000000}"/>
          </ac:spMkLst>
        </pc:spChg>
        <pc:spChg chg="mod">
          <ac:chgData name="Emma Roberts (IMH)" userId="4381aaa8-aec7-4c01-8fc3-2065cac71278" providerId="ADAL" clId="{56565DD8-8C47-473A-88A2-A578787A0E54}" dt="2024-06-12T11:27:13.673" v="86"/>
          <ac:spMkLst>
            <pc:docMk/>
            <pc:sldMk cId="2596005067" sldId="275"/>
            <ac:spMk id="68613" creationId="{00000000-0000-0000-0000-000000000000}"/>
          </ac:spMkLst>
        </pc:spChg>
        <pc:picChg chg="mod">
          <ac:chgData name="Emma Roberts (IMH)" userId="4381aaa8-aec7-4c01-8fc3-2065cac71278" providerId="ADAL" clId="{56565DD8-8C47-473A-88A2-A578787A0E54}" dt="2024-06-12T11:27:13.673" v="86"/>
          <ac:picMkLst>
            <pc:docMk/>
            <pc:sldMk cId="2596005067" sldId="275"/>
            <ac:picMk id="68612" creationId="{00000000-0000-0000-0000-000000000000}"/>
          </ac:picMkLst>
        </pc:picChg>
      </pc:sldChg>
      <pc:sldChg chg="modSp del">
        <pc:chgData name="Emma Roberts (IMH)" userId="4381aaa8-aec7-4c01-8fc3-2065cac71278" providerId="ADAL" clId="{56565DD8-8C47-473A-88A2-A578787A0E54}" dt="2024-06-12T11:46:43.542" v="307" actId="47"/>
        <pc:sldMkLst>
          <pc:docMk/>
          <pc:sldMk cId="943597145" sldId="276"/>
        </pc:sldMkLst>
        <pc:spChg chg="mod">
          <ac:chgData name="Emma Roberts (IMH)" userId="4381aaa8-aec7-4c01-8fc3-2065cac71278" providerId="ADAL" clId="{56565DD8-8C47-473A-88A2-A578787A0E54}" dt="2024-06-12T11:27:13.673" v="86"/>
          <ac:spMkLst>
            <pc:docMk/>
            <pc:sldMk cId="943597145" sldId="276"/>
            <ac:spMk id="7" creationId="{326D4CE6-4422-4691-93ED-B3C7765B8BFA}"/>
          </ac:spMkLst>
        </pc:spChg>
        <pc:spChg chg="mod">
          <ac:chgData name="Emma Roberts (IMH)" userId="4381aaa8-aec7-4c01-8fc3-2065cac71278" providerId="ADAL" clId="{56565DD8-8C47-473A-88A2-A578787A0E54}" dt="2024-06-12T11:27:13.673" v="86"/>
          <ac:spMkLst>
            <pc:docMk/>
            <pc:sldMk cId="943597145" sldId="276"/>
            <ac:spMk id="59394" creationId="{00000000-0000-0000-0000-000000000000}"/>
          </ac:spMkLst>
        </pc:spChg>
        <pc:spChg chg="mod">
          <ac:chgData name="Emma Roberts (IMH)" userId="4381aaa8-aec7-4c01-8fc3-2065cac71278" providerId="ADAL" clId="{56565DD8-8C47-473A-88A2-A578787A0E54}" dt="2024-06-12T11:27:13.673" v="86"/>
          <ac:spMkLst>
            <pc:docMk/>
            <pc:sldMk cId="943597145" sldId="276"/>
            <ac:spMk id="59395" creationId="{00000000-0000-0000-0000-000000000000}"/>
          </ac:spMkLst>
        </pc:spChg>
        <pc:spChg chg="mod">
          <ac:chgData name="Emma Roberts (IMH)" userId="4381aaa8-aec7-4c01-8fc3-2065cac71278" providerId="ADAL" clId="{56565DD8-8C47-473A-88A2-A578787A0E54}" dt="2024-06-12T11:27:13.673" v="86"/>
          <ac:spMkLst>
            <pc:docMk/>
            <pc:sldMk cId="943597145" sldId="276"/>
            <ac:spMk id="59397" creationId="{00000000-0000-0000-0000-000000000000}"/>
          </ac:spMkLst>
        </pc:spChg>
        <pc:spChg chg="mod">
          <ac:chgData name="Emma Roberts (IMH)" userId="4381aaa8-aec7-4c01-8fc3-2065cac71278" providerId="ADAL" clId="{56565DD8-8C47-473A-88A2-A578787A0E54}" dt="2024-06-12T11:27:13.673" v="86"/>
          <ac:spMkLst>
            <pc:docMk/>
            <pc:sldMk cId="943597145" sldId="276"/>
            <ac:spMk id="59398" creationId="{00000000-0000-0000-0000-000000000000}"/>
          </ac:spMkLst>
        </pc:spChg>
        <pc:picChg chg="mod">
          <ac:chgData name="Emma Roberts (IMH)" userId="4381aaa8-aec7-4c01-8fc3-2065cac71278" providerId="ADAL" clId="{56565DD8-8C47-473A-88A2-A578787A0E54}" dt="2024-06-12T11:27:13.673" v="86"/>
          <ac:picMkLst>
            <pc:docMk/>
            <pc:sldMk cId="943597145" sldId="276"/>
            <ac:picMk id="59396" creationId="{00000000-0000-0000-0000-000000000000}"/>
          </ac:picMkLst>
        </pc:picChg>
      </pc:sldChg>
      <pc:sldChg chg="modSp del">
        <pc:chgData name="Emma Roberts (IMH)" userId="4381aaa8-aec7-4c01-8fc3-2065cac71278" providerId="ADAL" clId="{56565DD8-8C47-473A-88A2-A578787A0E54}" dt="2024-06-12T11:45:35.092" v="291" actId="47"/>
        <pc:sldMkLst>
          <pc:docMk/>
          <pc:sldMk cId="79279314" sldId="277"/>
        </pc:sldMkLst>
        <pc:spChg chg="mod">
          <ac:chgData name="Emma Roberts (IMH)" userId="4381aaa8-aec7-4c01-8fc3-2065cac71278" providerId="ADAL" clId="{56565DD8-8C47-473A-88A2-A578787A0E54}" dt="2024-06-12T11:27:13.673" v="86"/>
          <ac:spMkLst>
            <pc:docMk/>
            <pc:sldMk cId="79279314" sldId="277"/>
            <ac:spMk id="2" creationId="{00000000-0000-0000-0000-000000000000}"/>
          </ac:spMkLst>
        </pc:spChg>
        <pc:spChg chg="mod">
          <ac:chgData name="Emma Roberts (IMH)" userId="4381aaa8-aec7-4c01-8fc3-2065cac71278" providerId="ADAL" clId="{56565DD8-8C47-473A-88A2-A578787A0E54}" dt="2024-06-12T11:27:13.673" v="86"/>
          <ac:spMkLst>
            <pc:docMk/>
            <pc:sldMk cId="79279314" sldId="277"/>
            <ac:spMk id="62466" creationId="{00000000-0000-0000-0000-000000000000}"/>
          </ac:spMkLst>
        </pc:spChg>
        <pc:picChg chg="mod">
          <ac:chgData name="Emma Roberts (IMH)" userId="4381aaa8-aec7-4c01-8fc3-2065cac71278" providerId="ADAL" clId="{56565DD8-8C47-473A-88A2-A578787A0E54}" dt="2024-06-12T11:27:13.673" v="86"/>
          <ac:picMkLst>
            <pc:docMk/>
            <pc:sldMk cId="79279314" sldId="277"/>
            <ac:picMk id="1026" creationId="{00000000-0000-0000-0000-000000000000}"/>
          </ac:picMkLst>
        </pc:picChg>
        <pc:picChg chg="mod">
          <ac:chgData name="Emma Roberts (IMH)" userId="4381aaa8-aec7-4c01-8fc3-2065cac71278" providerId="ADAL" clId="{56565DD8-8C47-473A-88A2-A578787A0E54}" dt="2024-06-12T11:27:13.673" v="86"/>
          <ac:picMkLst>
            <pc:docMk/>
            <pc:sldMk cId="79279314" sldId="277"/>
            <ac:picMk id="1028" creationId="{00000000-0000-0000-0000-000000000000}"/>
          </ac:picMkLst>
        </pc:picChg>
      </pc:sldChg>
      <pc:sldChg chg="modSp del">
        <pc:chgData name="Emma Roberts (IMH)" userId="4381aaa8-aec7-4c01-8fc3-2065cac71278" providerId="ADAL" clId="{56565DD8-8C47-473A-88A2-A578787A0E54}" dt="2024-06-12T11:45:13.878" v="287" actId="47"/>
        <pc:sldMkLst>
          <pc:docMk/>
          <pc:sldMk cId="634453389" sldId="278"/>
        </pc:sldMkLst>
        <pc:spChg chg="mod">
          <ac:chgData name="Emma Roberts (IMH)" userId="4381aaa8-aec7-4c01-8fc3-2065cac71278" providerId="ADAL" clId="{56565DD8-8C47-473A-88A2-A578787A0E54}" dt="2024-06-12T11:27:13.673" v="86"/>
          <ac:spMkLst>
            <pc:docMk/>
            <pc:sldMk cId="634453389" sldId="278"/>
            <ac:spMk id="63491" creationId="{00000000-0000-0000-0000-000000000000}"/>
          </ac:spMkLst>
        </pc:spChg>
        <pc:spChg chg="mod">
          <ac:chgData name="Emma Roberts (IMH)" userId="4381aaa8-aec7-4c01-8fc3-2065cac71278" providerId="ADAL" clId="{56565DD8-8C47-473A-88A2-A578787A0E54}" dt="2024-06-12T11:27:13.673" v="86"/>
          <ac:spMkLst>
            <pc:docMk/>
            <pc:sldMk cId="634453389" sldId="278"/>
            <ac:spMk id="63492" creationId="{00000000-0000-0000-0000-000000000000}"/>
          </ac:spMkLst>
        </pc:spChg>
        <pc:picChg chg="mod">
          <ac:chgData name="Emma Roberts (IMH)" userId="4381aaa8-aec7-4c01-8fc3-2065cac71278" providerId="ADAL" clId="{56565DD8-8C47-473A-88A2-A578787A0E54}" dt="2024-06-12T11:27:13.673" v="86"/>
          <ac:picMkLst>
            <pc:docMk/>
            <pc:sldMk cId="634453389" sldId="278"/>
            <ac:picMk id="63490" creationId="{00000000-0000-0000-0000-000000000000}"/>
          </ac:picMkLst>
        </pc:picChg>
      </pc:sldChg>
      <pc:sldChg chg="modSp del">
        <pc:chgData name="Emma Roberts (IMH)" userId="4381aaa8-aec7-4c01-8fc3-2065cac71278" providerId="ADAL" clId="{56565DD8-8C47-473A-88A2-A578787A0E54}" dt="2024-06-12T11:45:14.709" v="288" actId="47"/>
        <pc:sldMkLst>
          <pc:docMk/>
          <pc:sldMk cId="1670837817" sldId="279"/>
        </pc:sldMkLst>
        <pc:spChg chg="mod">
          <ac:chgData name="Emma Roberts (IMH)" userId="4381aaa8-aec7-4c01-8fc3-2065cac71278" providerId="ADAL" clId="{56565DD8-8C47-473A-88A2-A578787A0E54}" dt="2024-06-12T11:27:13.673" v="86"/>
          <ac:spMkLst>
            <pc:docMk/>
            <pc:sldMk cId="1670837817" sldId="279"/>
            <ac:spMk id="69634" creationId="{00000000-0000-0000-0000-000000000000}"/>
          </ac:spMkLst>
        </pc:spChg>
        <pc:spChg chg="mod">
          <ac:chgData name="Emma Roberts (IMH)" userId="4381aaa8-aec7-4c01-8fc3-2065cac71278" providerId="ADAL" clId="{56565DD8-8C47-473A-88A2-A578787A0E54}" dt="2024-06-12T11:27:13.673" v="86"/>
          <ac:spMkLst>
            <pc:docMk/>
            <pc:sldMk cId="1670837817" sldId="279"/>
            <ac:spMk id="69635" creationId="{00000000-0000-0000-0000-000000000000}"/>
          </ac:spMkLst>
        </pc:spChg>
        <pc:picChg chg="mod">
          <ac:chgData name="Emma Roberts (IMH)" userId="4381aaa8-aec7-4c01-8fc3-2065cac71278" providerId="ADAL" clId="{56565DD8-8C47-473A-88A2-A578787A0E54}" dt="2024-06-12T11:27:13.673" v="86"/>
          <ac:picMkLst>
            <pc:docMk/>
            <pc:sldMk cId="1670837817" sldId="279"/>
            <ac:picMk id="69637" creationId="{00000000-0000-0000-0000-000000000000}"/>
          </ac:picMkLst>
        </pc:picChg>
      </pc:sldChg>
      <pc:sldChg chg="modSp del">
        <pc:chgData name="Emma Roberts (IMH)" userId="4381aaa8-aec7-4c01-8fc3-2065cac71278" providerId="ADAL" clId="{56565DD8-8C47-473A-88A2-A578787A0E54}" dt="2024-06-12T11:45:15.518" v="289" actId="47"/>
        <pc:sldMkLst>
          <pc:docMk/>
          <pc:sldMk cId="2843465298" sldId="280"/>
        </pc:sldMkLst>
        <pc:spChg chg="mod">
          <ac:chgData name="Emma Roberts (IMH)" userId="4381aaa8-aec7-4c01-8fc3-2065cac71278" providerId="ADAL" clId="{56565DD8-8C47-473A-88A2-A578787A0E54}" dt="2024-06-12T11:27:13.673" v="86"/>
          <ac:spMkLst>
            <pc:docMk/>
            <pc:sldMk cId="2843465298" sldId="280"/>
            <ac:spMk id="2" creationId="{00000000-0000-0000-0000-000000000000}"/>
          </ac:spMkLst>
        </pc:spChg>
        <pc:spChg chg="mod">
          <ac:chgData name="Emma Roberts (IMH)" userId="4381aaa8-aec7-4c01-8fc3-2065cac71278" providerId="ADAL" clId="{56565DD8-8C47-473A-88A2-A578787A0E54}" dt="2024-06-12T11:27:13.673" v="86"/>
          <ac:spMkLst>
            <pc:docMk/>
            <pc:sldMk cId="2843465298" sldId="280"/>
            <ac:spMk id="66562" creationId="{00000000-0000-0000-0000-000000000000}"/>
          </ac:spMkLst>
        </pc:spChg>
        <pc:spChg chg="mod">
          <ac:chgData name="Emma Roberts (IMH)" userId="4381aaa8-aec7-4c01-8fc3-2065cac71278" providerId="ADAL" clId="{56565DD8-8C47-473A-88A2-A578787A0E54}" dt="2024-06-12T11:27:13.673" v="86"/>
          <ac:spMkLst>
            <pc:docMk/>
            <pc:sldMk cId="2843465298" sldId="280"/>
            <ac:spMk id="66564" creationId="{00000000-0000-0000-0000-000000000000}"/>
          </ac:spMkLst>
        </pc:spChg>
        <pc:spChg chg="mod">
          <ac:chgData name="Emma Roberts (IMH)" userId="4381aaa8-aec7-4c01-8fc3-2065cac71278" providerId="ADAL" clId="{56565DD8-8C47-473A-88A2-A578787A0E54}" dt="2024-06-12T11:27:13.673" v="86"/>
          <ac:spMkLst>
            <pc:docMk/>
            <pc:sldMk cId="2843465298" sldId="280"/>
            <ac:spMk id="66565" creationId="{00000000-0000-0000-0000-000000000000}"/>
          </ac:spMkLst>
        </pc:spChg>
        <pc:picChg chg="mod">
          <ac:chgData name="Emma Roberts (IMH)" userId="4381aaa8-aec7-4c01-8fc3-2065cac71278" providerId="ADAL" clId="{56565DD8-8C47-473A-88A2-A578787A0E54}" dt="2024-06-12T11:27:13.673" v="86"/>
          <ac:picMkLst>
            <pc:docMk/>
            <pc:sldMk cId="2843465298" sldId="280"/>
            <ac:picMk id="7" creationId="{00000000-0000-0000-0000-000000000000}"/>
          </ac:picMkLst>
        </pc:picChg>
        <pc:picChg chg="mod">
          <ac:chgData name="Emma Roberts (IMH)" userId="4381aaa8-aec7-4c01-8fc3-2065cac71278" providerId="ADAL" clId="{56565DD8-8C47-473A-88A2-A578787A0E54}" dt="2024-06-12T11:27:13.673" v="86"/>
          <ac:picMkLst>
            <pc:docMk/>
            <pc:sldMk cId="2843465298" sldId="280"/>
            <ac:picMk id="66563" creationId="{00000000-0000-0000-0000-000000000000}"/>
          </ac:picMkLst>
        </pc:picChg>
      </pc:sldChg>
      <pc:sldChg chg="modSp del">
        <pc:chgData name="Emma Roberts (IMH)" userId="4381aaa8-aec7-4c01-8fc3-2065cac71278" providerId="ADAL" clId="{56565DD8-8C47-473A-88A2-A578787A0E54}" dt="2024-06-12T11:45:16.996" v="290" actId="47"/>
        <pc:sldMkLst>
          <pc:docMk/>
          <pc:sldMk cId="572568546" sldId="282"/>
        </pc:sldMkLst>
        <pc:spChg chg="mod">
          <ac:chgData name="Emma Roberts (IMH)" userId="4381aaa8-aec7-4c01-8fc3-2065cac71278" providerId="ADAL" clId="{56565DD8-8C47-473A-88A2-A578787A0E54}" dt="2024-06-12T11:27:13.673" v="86"/>
          <ac:spMkLst>
            <pc:docMk/>
            <pc:sldMk cId="572568546" sldId="282"/>
            <ac:spMk id="74754" creationId="{00000000-0000-0000-0000-000000000000}"/>
          </ac:spMkLst>
        </pc:spChg>
        <pc:spChg chg="mod">
          <ac:chgData name="Emma Roberts (IMH)" userId="4381aaa8-aec7-4c01-8fc3-2065cac71278" providerId="ADAL" clId="{56565DD8-8C47-473A-88A2-A578787A0E54}" dt="2024-06-12T11:27:13.673" v="86"/>
          <ac:spMkLst>
            <pc:docMk/>
            <pc:sldMk cId="572568546" sldId="282"/>
            <ac:spMk id="74758" creationId="{00000000-0000-0000-0000-000000000000}"/>
          </ac:spMkLst>
        </pc:spChg>
        <pc:picChg chg="mod">
          <ac:chgData name="Emma Roberts (IMH)" userId="4381aaa8-aec7-4c01-8fc3-2065cac71278" providerId="ADAL" clId="{56565DD8-8C47-473A-88A2-A578787A0E54}" dt="2024-06-12T11:27:13.673" v="86"/>
          <ac:picMkLst>
            <pc:docMk/>
            <pc:sldMk cId="572568546" sldId="282"/>
            <ac:picMk id="74757" creationId="{00000000-0000-0000-0000-000000000000}"/>
          </ac:picMkLst>
        </pc:picChg>
      </pc:sldChg>
      <pc:sldChg chg="modSp del">
        <pc:chgData name="Emma Roberts (IMH)" userId="4381aaa8-aec7-4c01-8fc3-2065cac71278" providerId="ADAL" clId="{56565DD8-8C47-473A-88A2-A578787A0E54}" dt="2024-06-12T11:45:36.246" v="292" actId="47"/>
        <pc:sldMkLst>
          <pc:docMk/>
          <pc:sldMk cId="2921758069" sldId="283"/>
        </pc:sldMkLst>
        <pc:spChg chg="mod">
          <ac:chgData name="Emma Roberts (IMH)" userId="4381aaa8-aec7-4c01-8fc3-2065cac71278" providerId="ADAL" clId="{56565DD8-8C47-473A-88A2-A578787A0E54}" dt="2024-06-12T11:27:13.673" v="86"/>
          <ac:spMkLst>
            <pc:docMk/>
            <pc:sldMk cId="2921758069" sldId="283"/>
            <ac:spMk id="9218" creationId="{00000000-0000-0000-0000-000000000000}"/>
          </ac:spMkLst>
        </pc:spChg>
        <pc:spChg chg="mod">
          <ac:chgData name="Emma Roberts (IMH)" userId="4381aaa8-aec7-4c01-8fc3-2065cac71278" providerId="ADAL" clId="{56565DD8-8C47-473A-88A2-A578787A0E54}" dt="2024-06-12T11:27:13.673" v="86"/>
          <ac:spMkLst>
            <pc:docMk/>
            <pc:sldMk cId="2921758069" sldId="283"/>
            <ac:spMk id="9224" creationId="{00000000-0000-0000-0000-000000000000}"/>
          </ac:spMkLst>
        </pc:spChg>
        <pc:spChg chg="mod">
          <ac:chgData name="Emma Roberts (IMH)" userId="4381aaa8-aec7-4c01-8fc3-2065cac71278" providerId="ADAL" clId="{56565DD8-8C47-473A-88A2-A578787A0E54}" dt="2024-06-12T11:27:13.673" v="86"/>
          <ac:spMkLst>
            <pc:docMk/>
            <pc:sldMk cId="2921758069" sldId="283"/>
            <ac:spMk id="9230" creationId="{00000000-0000-0000-0000-000000000000}"/>
          </ac:spMkLst>
        </pc:spChg>
        <pc:picChg chg="mod">
          <ac:chgData name="Emma Roberts (IMH)" userId="4381aaa8-aec7-4c01-8fc3-2065cac71278" providerId="ADAL" clId="{56565DD8-8C47-473A-88A2-A578787A0E54}" dt="2024-06-12T11:27:13.673" v="86"/>
          <ac:picMkLst>
            <pc:docMk/>
            <pc:sldMk cId="2921758069" sldId="283"/>
            <ac:picMk id="9229" creationId="{00000000-0000-0000-0000-000000000000}"/>
          </ac:picMkLst>
        </pc:picChg>
      </pc:sldChg>
      <pc:sldChg chg="modSp del">
        <pc:chgData name="Emma Roberts (IMH)" userId="4381aaa8-aec7-4c01-8fc3-2065cac71278" providerId="ADAL" clId="{56565DD8-8C47-473A-88A2-A578787A0E54}" dt="2024-06-12T11:45:37.374" v="293" actId="47"/>
        <pc:sldMkLst>
          <pc:docMk/>
          <pc:sldMk cId="1607488164" sldId="284"/>
        </pc:sldMkLst>
        <pc:spChg chg="mod">
          <ac:chgData name="Emma Roberts (IMH)" userId="4381aaa8-aec7-4c01-8fc3-2065cac71278" providerId="ADAL" clId="{56565DD8-8C47-473A-88A2-A578787A0E54}" dt="2024-06-12T11:27:13.673" v="86"/>
          <ac:spMkLst>
            <pc:docMk/>
            <pc:sldMk cId="1607488164" sldId="284"/>
            <ac:spMk id="73730" creationId="{00000000-0000-0000-0000-000000000000}"/>
          </ac:spMkLst>
        </pc:spChg>
        <pc:spChg chg="mod">
          <ac:chgData name="Emma Roberts (IMH)" userId="4381aaa8-aec7-4c01-8fc3-2065cac71278" providerId="ADAL" clId="{56565DD8-8C47-473A-88A2-A578787A0E54}" dt="2024-06-12T11:27:13.673" v="86"/>
          <ac:spMkLst>
            <pc:docMk/>
            <pc:sldMk cId="1607488164" sldId="284"/>
            <ac:spMk id="73737" creationId="{00000000-0000-0000-0000-000000000000}"/>
          </ac:spMkLst>
        </pc:spChg>
        <pc:picChg chg="mod">
          <ac:chgData name="Emma Roberts (IMH)" userId="4381aaa8-aec7-4c01-8fc3-2065cac71278" providerId="ADAL" clId="{56565DD8-8C47-473A-88A2-A578787A0E54}" dt="2024-06-12T11:27:13.673" v="86"/>
          <ac:picMkLst>
            <pc:docMk/>
            <pc:sldMk cId="1607488164" sldId="284"/>
            <ac:picMk id="73735" creationId="{00000000-0000-0000-0000-000000000000}"/>
          </ac:picMkLst>
        </pc:picChg>
      </pc:sldChg>
      <pc:sldChg chg="modSp del">
        <pc:chgData name="Emma Roberts (IMH)" userId="4381aaa8-aec7-4c01-8fc3-2065cac71278" providerId="ADAL" clId="{56565DD8-8C47-473A-88A2-A578787A0E54}" dt="2024-06-12T11:45:38.277" v="294" actId="47"/>
        <pc:sldMkLst>
          <pc:docMk/>
          <pc:sldMk cId="1587157618" sldId="285"/>
        </pc:sldMkLst>
        <pc:spChg chg="mod">
          <ac:chgData name="Emma Roberts (IMH)" userId="4381aaa8-aec7-4c01-8fc3-2065cac71278" providerId="ADAL" clId="{56565DD8-8C47-473A-88A2-A578787A0E54}" dt="2024-06-12T11:27:13.673" v="86"/>
          <ac:spMkLst>
            <pc:docMk/>
            <pc:sldMk cId="1587157618" sldId="285"/>
            <ac:spMk id="67586" creationId="{00000000-0000-0000-0000-000000000000}"/>
          </ac:spMkLst>
        </pc:spChg>
        <pc:picChg chg="mod">
          <ac:chgData name="Emma Roberts (IMH)" userId="4381aaa8-aec7-4c01-8fc3-2065cac71278" providerId="ADAL" clId="{56565DD8-8C47-473A-88A2-A578787A0E54}" dt="2024-06-12T11:27:13.673" v="86"/>
          <ac:picMkLst>
            <pc:docMk/>
            <pc:sldMk cId="1587157618" sldId="285"/>
            <ac:picMk id="67587" creationId="{00000000-0000-0000-0000-000000000000}"/>
          </ac:picMkLst>
        </pc:picChg>
        <pc:picChg chg="mod">
          <ac:chgData name="Emma Roberts (IMH)" userId="4381aaa8-aec7-4c01-8fc3-2065cac71278" providerId="ADAL" clId="{56565DD8-8C47-473A-88A2-A578787A0E54}" dt="2024-06-12T11:27:13.673" v="86"/>
          <ac:picMkLst>
            <pc:docMk/>
            <pc:sldMk cId="1587157618" sldId="285"/>
            <ac:picMk id="67588" creationId="{00000000-0000-0000-0000-000000000000}"/>
          </ac:picMkLst>
        </pc:picChg>
      </pc:sldChg>
      <pc:sldChg chg="modSp del">
        <pc:chgData name="Emma Roberts (IMH)" userId="4381aaa8-aec7-4c01-8fc3-2065cac71278" providerId="ADAL" clId="{56565DD8-8C47-473A-88A2-A578787A0E54}" dt="2024-06-12T11:45:39.356" v="295" actId="47"/>
        <pc:sldMkLst>
          <pc:docMk/>
          <pc:sldMk cId="255522887" sldId="286"/>
        </pc:sldMkLst>
        <pc:spChg chg="mod">
          <ac:chgData name="Emma Roberts (IMH)" userId="4381aaa8-aec7-4c01-8fc3-2065cac71278" providerId="ADAL" clId="{56565DD8-8C47-473A-88A2-A578787A0E54}" dt="2024-06-12T11:27:13.673" v="86"/>
          <ac:spMkLst>
            <pc:docMk/>
            <pc:sldMk cId="255522887" sldId="286"/>
            <ac:spMk id="75778" creationId="{00000000-0000-0000-0000-000000000000}"/>
          </ac:spMkLst>
        </pc:spChg>
        <pc:spChg chg="mod">
          <ac:chgData name="Emma Roberts (IMH)" userId="4381aaa8-aec7-4c01-8fc3-2065cac71278" providerId="ADAL" clId="{56565DD8-8C47-473A-88A2-A578787A0E54}" dt="2024-06-12T11:27:13.673" v="86"/>
          <ac:spMkLst>
            <pc:docMk/>
            <pc:sldMk cId="255522887" sldId="286"/>
            <ac:spMk id="75779" creationId="{00000000-0000-0000-0000-000000000000}"/>
          </ac:spMkLst>
        </pc:spChg>
        <pc:picChg chg="mod">
          <ac:chgData name="Emma Roberts (IMH)" userId="4381aaa8-aec7-4c01-8fc3-2065cac71278" providerId="ADAL" clId="{56565DD8-8C47-473A-88A2-A578787A0E54}" dt="2024-06-12T11:27:13.673" v="86"/>
          <ac:picMkLst>
            <pc:docMk/>
            <pc:sldMk cId="255522887" sldId="286"/>
            <ac:picMk id="75781" creationId="{00000000-0000-0000-0000-000000000000}"/>
          </ac:picMkLst>
        </pc:picChg>
        <pc:picChg chg="mod">
          <ac:chgData name="Emma Roberts (IMH)" userId="4381aaa8-aec7-4c01-8fc3-2065cac71278" providerId="ADAL" clId="{56565DD8-8C47-473A-88A2-A578787A0E54}" dt="2024-06-12T11:27:13.673" v="86"/>
          <ac:picMkLst>
            <pc:docMk/>
            <pc:sldMk cId="255522887" sldId="286"/>
            <ac:picMk id="75783" creationId="{00000000-0000-0000-0000-000000000000}"/>
          </ac:picMkLst>
        </pc:picChg>
      </pc:sldChg>
      <pc:sldChg chg="modSp del">
        <pc:chgData name="Emma Roberts (IMH)" userId="4381aaa8-aec7-4c01-8fc3-2065cac71278" providerId="ADAL" clId="{56565DD8-8C47-473A-88A2-A578787A0E54}" dt="2024-06-12T11:45:40.142" v="296" actId="47"/>
        <pc:sldMkLst>
          <pc:docMk/>
          <pc:sldMk cId="3371241234" sldId="287"/>
        </pc:sldMkLst>
        <pc:spChg chg="mod">
          <ac:chgData name="Emma Roberts (IMH)" userId="4381aaa8-aec7-4c01-8fc3-2065cac71278" providerId="ADAL" clId="{56565DD8-8C47-473A-88A2-A578787A0E54}" dt="2024-06-12T11:27:13.673" v="86"/>
          <ac:spMkLst>
            <pc:docMk/>
            <pc:sldMk cId="3371241234" sldId="287"/>
            <ac:spMk id="45058" creationId="{00000000-0000-0000-0000-000000000000}"/>
          </ac:spMkLst>
        </pc:spChg>
        <pc:spChg chg="mod">
          <ac:chgData name="Emma Roberts (IMH)" userId="4381aaa8-aec7-4c01-8fc3-2065cac71278" providerId="ADAL" clId="{56565DD8-8C47-473A-88A2-A578787A0E54}" dt="2024-06-12T11:27:13.673" v="86"/>
          <ac:spMkLst>
            <pc:docMk/>
            <pc:sldMk cId="3371241234" sldId="287"/>
            <ac:spMk id="45059" creationId="{00000000-0000-0000-0000-000000000000}"/>
          </ac:spMkLst>
        </pc:spChg>
        <pc:spChg chg="mod">
          <ac:chgData name="Emma Roberts (IMH)" userId="4381aaa8-aec7-4c01-8fc3-2065cac71278" providerId="ADAL" clId="{56565DD8-8C47-473A-88A2-A578787A0E54}" dt="2024-06-12T11:27:13.673" v="86"/>
          <ac:spMkLst>
            <pc:docMk/>
            <pc:sldMk cId="3371241234" sldId="287"/>
            <ac:spMk id="45060" creationId="{00000000-0000-0000-0000-000000000000}"/>
          </ac:spMkLst>
        </pc:spChg>
        <pc:spChg chg="mod">
          <ac:chgData name="Emma Roberts (IMH)" userId="4381aaa8-aec7-4c01-8fc3-2065cac71278" providerId="ADAL" clId="{56565DD8-8C47-473A-88A2-A578787A0E54}" dt="2024-06-12T11:27:13.673" v="86"/>
          <ac:spMkLst>
            <pc:docMk/>
            <pc:sldMk cId="3371241234" sldId="287"/>
            <ac:spMk id="45061" creationId="{00000000-0000-0000-0000-000000000000}"/>
          </ac:spMkLst>
        </pc:spChg>
        <pc:spChg chg="mod">
          <ac:chgData name="Emma Roberts (IMH)" userId="4381aaa8-aec7-4c01-8fc3-2065cac71278" providerId="ADAL" clId="{56565DD8-8C47-473A-88A2-A578787A0E54}" dt="2024-06-12T11:27:13.673" v="86"/>
          <ac:spMkLst>
            <pc:docMk/>
            <pc:sldMk cId="3371241234" sldId="287"/>
            <ac:spMk id="45062" creationId="{00000000-0000-0000-0000-000000000000}"/>
          </ac:spMkLst>
        </pc:spChg>
        <pc:spChg chg="mod">
          <ac:chgData name="Emma Roberts (IMH)" userId="4381aaa8-aec7-4c01-8fc3-2065cac71278" providerId="ADAL" clId="{56565DD8-8C47-473A-88A2-A578787A0E54}" dt="2024-06-12T11:27:13.673" v="86"/>
          <ac:spMkLst>
            <pc:docMk/>
            <pc:sldMk cId="3371241234" sldId="287"/>
            <ac:spMk id="45063" creationId="{00000000-0000-0000-0000-000000000000}"/>
          </ac:spMkLst>
        </pc:spChg>
        <pc:spChg chg="mod">
          <ac:chgData name="Emma Roberts (IMH)" userId="4381aaa8-aec7-4c01-8fc3-2065cac71278" providerId="ADAL" clId="{56565DD8-8C47-473A-88A2-A578787A0E54}" dt="2024-06-12T11:27:13.673" v="86"/>
          <ac:spMkLst>
            <pc:docMk/>
            <pc:sldMk cId="3371241234" sldId="287"/>
            <ac:spMk id="45065" creationId="{00000000-0000-0000-0000-000000000000}"/>
          </ac:spMkLst>
        </pc:spChg>
        <pc:picChg chg="mod">
          <ac:chgData name="Emma Roberts (IMH)" userId="4381aaa8-aec7-4c01-8fc3-2065cac71278" providerId="ADAL" clId="{56565DD8-8C47-473A-88A2-A578787A0E54}" dt="2024-06-12T11:27:13.673" v="86"/>
          <ac:picMkLst>
            <pc:docMk/>
            <pc:sldMk cId="3371241234" sldId="287"/>
            <ac:picMk id="45067" creationId="{00000000-0000-0000-0000-000000000000}"/>
          </ac:picMkLst>
        </pc:picChg>
      </pc:sldChg>
      <pc:sldChg chg="modSp del">
        <pc:chgData name="Emma Roberts (IMH)" userId="4381aaa8-aec7-4c01-8fc3-2065cac71278" providerId="ADAL" clId="{56565DD8-8C47-473A-88A2-A578787A0E54}" dt="2024-06-12T11:45:40.909" v="297" actId="47"/>
        <pc:sldMkLst>
          <pc:docMk/>
          <pc:sldMk cId="3699386121" sldId="288"/>
        </pc:sldMkLst>
        <pc:spChg chg="mod">
          <ac:chgData name="Emma Roberts (IMH)" userId="4381aaa8-aec7-4c01-8fc3-2065cac71278" providerId="ADAL" clId="{56565DD8-8C47-473A-88A2-A578787A0E54}" dt="2024-06-12T11:27:13.673" v="86"/>
          <ac:spMkLst>
            <pc:docMk/>
            <pc:sldMk cId="3699386121" sldId="288"/>
            <ac:spMk id="39938" creationId="{00000000-0000-0000-0000-000000000000}"/>
          </ac:spMkLst>
        </pc:spChg>
        <pc:spChg chg="mod">
          <ac:chgData name="Emma Roberts (IMH)" userId="4381aaa8-aec7-4c01-8fc3-2065cac71278" providerId="ADAL" clId="{56565DD8-8C47-473A-88A2-A578787A0E54}" dt="2024-06-12T11:27:13.673" v="86"/>
          <ac:spMkLst>
            <pc:docMk/>
            <pc:sldMk cId="3699386121" sldId="288"/>
            <ac:spMk id="39941" creationId="{00000000-0000-0000-0000-000000000000}"/>
          </ac:spMkLst>
        </pc:spChg>
        <pc:picChg chg="mod">
          <ac:chgData name="Emma Roberts (IMH)" userId="4381aaa8-aec7-4c01-8fc3-2065cac71278" providerId="ADAL" clId="{56565DD8-8C47-473A-88A2-A578787A0E54}" dt="2024-06-12T11:27:13.673" v="86"/>
          <ac:picMkLst>
            <pc:docMk/>
            <pc:sldMk cId="3699386121" sldId="288"/>
            <ac:picMk id="39943" creationId="{00000000-0000-0000-0000-000000000000}"/>
          </ac:picMkLst>
        </pc:picChg>
      </pc:sldChg>
      <pc:sldChg chg="modSp del">
        <pc:chgData name="Emma Roberts (IMH)" userId="4381aaa8-aec7-4c01-8fc3-2065cac71278" providerId="ADAL" clId="{56565DD8-8C47-473A-88A2-A578787A0E54}" dt="2024-06-12T11:45:41.949" v="298" actId="47"/>
        <pc:sldMkLst>
          <pc:docMk/>
          <pc:sldMk cId="2508415752" sldId="289"/>
        </pc:sldMkLst>
        <pc:spChg chg="mod">
          <ac:chgData name="Emma Roberts (IMH)" userId="4381aaa8-aec7-4c01-8fc3-2065cac71278" providerId="ADAL" clId="{56565DD8-8C47-473A-88A2-A578787A0E54}" dt="2024-06-12T11:27:13.673" v="86"/>
          <ac:spMkLst>
            <pc:docMk/>
            <pc:sldMk cId="2508415752" sldId="289"/>
            <ac:spMk id="52226" creationId="{00000000-0000-0000-0000-000000000000}"/>
          </ac:spMkLst>
        </pc:spChg>
        <pc:spChg chg="mod">
          <ac:chgData name="Emma Roberts (IMH)" userId="4381aaa8-aec7-4c01-8fc3-2065cac71278" providerId="ADAL" clId="{56565DD8-8C47-473A-88A2-A578787A0E54}" dt="2024-06-12T11:27:13.673" v="86"/>
          <ac:spMkLst>
            <pc:docMk/>
            <pc:sldMk cId="2508415752" sldId="289"/>
            <ac:spMk id="52227" creationId="{00000000-0000-0000-0000-000000000000}"/>
          </ac:spMkLst>
        </pc:spChg>
        <pc:spChg chg="mod">
          <ac:chgData name="Emma Roberts (IMH)" userId="4381aaa8-aec7-4c01-8fc3-2065cac71278" providerId="ADAL" clId="{56565DD8-8C47-473A-88A2-A578787A0E54}" dt="2024-06-12T11:27:13.673" v="86"/>
          <ac:spMkLst>
            <pc:docMk/>
            <pc:sldMk cId="2508415752" sldId="289"/>
            <ac:spMk id="52229" creationId="{00000000-0000-0000-0000-000000000000}"/>
          </ac:spMkLst>
        </pc:spChg>
        <pc:picChg chg="mod">
          <ac:chgData name="Emma Roberts (IMH)" userId="4381aaa8-aec7-4c01-8fc3-2065cac71278" providerId="ADAL" clId="{56565DD8-8C47-473A-88A2-A578787A0E54}" dt="2024-06-12T11:27:13.673" v="86"/>
          <ac:picMkLst>
            <pc:docMk/>
            <pc:sldMk cId="2508415752" sldId="289"/>
            <ac:picMk id="52228" creationId="{00000000-0000-0000-0000-000000000000}"/>
          </ac:picMkLst>
        </pc:picChg>
      </pc:sldChg>
      <pc:sldChg chg="modSp del">
        <pc:chgData name="Emma Roberts (IMH)" userId="4381aaa8-aec7-4c01-8fc3-2065cac71278" providerId="ADAL" clId="{56565DD8-8C47-473A-88A2-A578787A0E54}" dt="2024-06-12T11:45:46.069" v="301" actId="47"/>
        <pc:sldMkLst>
          <pc:docMk/>
          <pc:sldMk cId="2380075669" sldId="290"/>
        </pc:sldMkLst>
        <pc:spChg chg="mod">
          <ac:chgData name="Emma Roberts (IMH)" userId="4381aaa8-aec7-4c01-8fc3-2065cac71278" providerId="ADAL" clId="{56565DD8-8C47-473A-88A2-A578787A0E54}" dt="2024-06-12T11:27:13.673" v="86"/>
          <ac:spMkLst>
            <pc:docMk/>
            <pc:sldMk cId="2380075669" sldId="290"/>
            <ac:spMk id="53250" creationId="{00000000-0000-0000-0000-000000000000}"/>
          </ac:spMkLst>
        </pc:spChg>
      </pc:sldChg>
      <pc:sldChg chg="modSp del">
        <pc:chgData name="Emma Roberts (IMH)" userId="4381aaa8-aec7-4c01-8fc3-2065cac71278" providerId="ADAL" clId="{56565DD8-8C47-473A-88A2-A578787A0E54}" dt="2024-06-12T11:45:46.940" v="302" actId="47"/>
        <pc:sldMkLst>
          <pc:docMk/>
          <pc:sldMk cId="926372503" sldId="291"/>
        </pc:sldMkLst>
        <pc:spChg chg="mod">
          <ac:chgData name="Emma Roberts (IMH)" userId="4381aaa8-aec7-4c01-8fc3-2065cac71278" providerId="ADAL" clId="{56565DD8-8C47-473A-88A2-A578787A0E54}" dt="2024-06-12T11:27:13.673" v="86"/>
          <ac:spMkLst>
            <pc:docMk/>
            <pc:sldMk cId="926372503" sldId="291"/>
            <ac:spMk id="76802" creationId="{00000000-0000-0000-0000-000000000000}"/>
          </ac:spMkLst>
        </pc:spChg>
        <pc:spChg chg="mod">
          <ac:chgData name="Emma Roberts (IMH)" userId="4381aaa8-aec7-4c01-8fc3-2065cac71278" providerId="ADAL" clId="{56565DD8-8C47-473A-88A2-A578787A0E54}" dt="2024-06-12T11:27:13.673" v="86"/>
          <ac:spMkLst>
            <pc:docMk/>
            <pc:sldMk cId="926372503" sldId="291"/>
            <ac:spMk id="76803" creationId="{00000000-0000-0000-0000-000000000000}"/>
          </ac:spMkLst>
        </pc:spChg>
        <pc:spChg chg="mod">
          <ac:chgData name="Emma Roberts (IMH)" userId="4381aaa8-aec7-4c01-8fc3-2065cac71278" providerId="ADAL" clId="{56565DD8-8C47-473A-88A2-A578787A0E54}" dt="2024-06-12T11:27:13.673" v="86"/>
          <ac:spMkLst>
            <pc:docMk/>
            <pc:sldMk cId="926372503" sldId="291"/>
            <ac:spMk id="76806" creationId="{00000000-0000-0000-0000-000000000000}"/>
          </ac:spMkLst>
        </pc:spChg>
        <pc:picChg chg="mod">
          <ac:chgData name="Emma Roberts (IMH)" userId="4381aaa8-aec7-4c01-8fc3-2065cac71278" providerId="ADAL" clId="{56565DD8-8C47-473A-88A2-A578787A0E54}" dt="2024-06-12T11:27:13.673" v="86"/>
          <ac:picMkLst>
            <pc:docMk/>
            <pc:sldMk cId="926372503" sldId="291"/>
            <ac:picMk id="76805" creationId="{00000000-0000-0000-0000-000000000000}"/>
          </ac:picMkLst>
        </pc:picChg>
      </pc:sldChg>
      <pc:sldChg chg="modSp del">
        <pc:chgData name="Emma Roberts (IMH)" userId="4381aaa8-aec7-4c01-8fc3-2065cac71278" providerId="ADAL" clId="{56565DD8-8C47-473A-88A2-A578787A0E54}" dt="2024-06-12T11:46:44.139" v="308" actId="47"/>
        <pc:sldMkLst>
          <pc:docMk/>
          <pc:sldMk cId="2099363281" sldId="295"/>
        </pc:sldMkLst>
        <pc:spChg chg="mod">
          <ac:chgData name="Emma Roberts (IMH)" userId="4381aaa8-aec7-4c01-8fc3-2065cac71278" providerId="ADAL" clId="{56565DD8-8C47-473A-88A2-A578787A0E54}" dt="2024-06-12T11:27:13.673" v="86"/>
          <ac:spMkLst>
            <pc:docMk/>
            <pc:sldMk cId="2099363281" sldId="295"/>
            <ac:spMk id="83970" creationId="{00000000-0000-0000-0000-000000000000}"/>
          </ac:spMkLst>
        </pc:spChg>
        <pc:spChg chg="mod">
          <ac:chgData name="Emma Roberts (IMH)" userId="4381aaa8-aec7-4c01-8fc3-2065cac71278" providerId="ADAL" clId="{56565DD8-8C47-473A-88A2-A578787A0E54}" dt="2024-06-12T11:27:13.673" v="86"/>
          <ac:spMkLst>
            <pc:docMk/>
            <pc:sldMk cId="2099363281" sldId="295"/>
            <ac:spMk id="83972" creationId="{00000000-0000-0000-0000-000000000000}"/>
          </ac:spMkLst>
        </pc:spChg>
        <pc:picChg chg="mod">
          <ac:chgData name="Emma Roberts (IMH)" userId="4381aaa8-aec7-4c01-8fc3-2065cac71278" providerId="ADAL" clId="{56565DD8-8C47-473A-88A2-A578787A0E54}" dt="2024-06-12T11:27:13.673" v="86"/>
          <ac:picMkLst>
            <pc:docMk/>
            <pc:sldMk cId="2099363281" sldId="295"/>
            <ac:picMk id="10243" creationId="{00000000-0000-0000-0000-000000000000}"/>
          </ac:picMkLst>
        </pc:picChg>
      </pc:sldChg>
      <pc:sldChg chg="modSp del">
        <pc:chgData name="Emma Roberts (IMH)" userId="4381aaa8-aec7-4c01-8fc3-2065cac71278" providerId="ADAL" clId="{56565DD8-8C47-473A-88A2-A578787A0E54}" dt="2024-06-12T11:46:44.594" v="309" actId="47"/>
        <pc:sldMkLst>
          <pc:docMk/>
          <pc:sldMk cId="3963012798" sldId="296"/>
        </pc:sldMkLst>
        <pc:spChg chg="mod">
          <ac:chgData name="Emma Roberts (IMH)" userId="4381aaa8-aec7-4c01-8fc3-2065cac71278" providerId="ADAL" clId="{56565DD8-8C47-473A-88A2-A578787A0E54}" dt="2024-06-12T11:27:13.673" v="86"/>
          <ac:spMkLst>
            <pc:docMk/>
            <pc:sldMk cId="3963012798" sldId="296"/>
            <ac:spMk id="11267" creationId="{00000000-0000-0000-0000-000000000000}"/>
          </ac:spMkLst>
        </pc:spChg>
        <pc:spChg chg="mod">
          <ac:chgData name="Emma Roberts (IMH)" userId="4381aaa8-aec7-4c01-8fc3-2065cac71278" providerId="ADAL" clId="{56565DD8-8C47-473A-88A2-A578787A0E54}" dt="2024-06-12T11:27:13.673" v="86"/>
          <ac:spMkLst>
            <pc:docMk/>
            <pc:sldMk cId="3963012798" sldId="296"/>
            <ac:spMk id="22530" creationId="{00000000-0000-0000-0000-000000000000}"/>
          </ac:spMkLst>
        </pc:spChg>
        <pc:picChg chg="mod">
          <ac:chgData name="Emma Roberts (IMH)" userId="4381aaa8-aec7-4c01-8fc3-2065cac71278" providerId="ADAL" clId="{56565DD8-8C47-473A-88A2-A578787A0E54}" dt="2024-06-12T11:27:13.673" v="86"/>
          <ac:picMkLst>
            <pc:docMk/>
            <pc:sldMk cId="3963012798" sldId="296"/>
            <ac:picMk id="11268" creationId="{00000000-0000-0000-0000-000000000000}"/>
          </ac:picMkLst>
        </pc:picChg>
        <pc:picChg chg="mod">
          <ac:chgData name="Emma Roberts (IMH)" userId="4381aaa8-aec7-4c01-8fc3-2065cac71278" providerId="ADAL" clId="{56565DD8-8C47-473A-88A2-A578787A0E54}" dt="2024-06-12T11:27:13.673" v="86"/>
          <ac:picMkLst>
            <pc:docMk/>
            <pc:sldMk cId="3963012798" sldId="296"/>
            <ac:picMk id="11269" creationId="{00000000-0000-0000-0000-000000000000}"/>
          </ac:picMkLst>
        </pc:picChg>
      </pc:sldChg>
      <pc:sldChg chg="modSp del">
        <pc:chgData name="Emma Roberts (IMH)" userId="4381aaa8-aec7-4c01-8fc3-2065cac71278" providerId="ADAL" clId="{56565DD8-8C47-473A-88A2-A578787A0E54}" dt="2024-06-12T11:46:45.043" v="310" actId="47"/>
        <pc:sldMkLst>
          <pc:docMk/>
          <pc:sldMk cId="1374396171" sldId="297"/>
        </pc:sldMkLst>
        <pc:spChg chg="mod">
          <ac:chgData name="Emma Roberts (IMH)" userId="4381aaa8-aec7-4c01-8fc3-2065cac71278" providerId="ADAL" clId="{56565DD8-8C47-473A-88A2-A578787A0E54}" dt="2024-06-12T11:27:13.673" v="86"/>
          <ac:spMkLst>
            <pc:docMk/>
            <pc:sldMk cId="1374396171" sldId="297"/>
            <ac:spMk id="12291" creationId="{00000000-0000-0000-0000-000000000000}"/>
          </ac:spMkLst>
        </pc:spChg>
        <pc:spChg chg="mod">
          <ac:chgData name="Emma Roberts (IMH)" userId="4381aaa8-aec7-4c01-8fc3-2065cac71278" providerId="ADAL" clId="{56565DD8-8C47-473A-88A2-A578787A0E54}" dt="2024-06-12T11:27:13.673" v="86"/>
          <ac:spMkLst>
            <pc:docMk/>
            <pc:sldMk cId="1374396171" sldId="297"/>
            <ac:spMk id="23554" creationId="{00000000-0000-0000-0000-000000000000}"/>
          </ac:spMkLst>
        </pc:spChg>
        <pc:picChg chg="mod">
          <ac:chgData name="Emma Roberts (IMH)" userId="4381aaa8-aec7-4c01-8fc3-2065cac71278" providerId="ADAL" clId="{56565DD8-8C47-473A-88A2-A578787A0E54}" dt="2024-06-12T11:27:13.673" v="86"/>
          <ac:picMkLst>
            <pc:docMk/>
            <pc:sldMk cId="1374396171" sldId="297"/>
            <ac:picMk id="12292" creationId="{00000000-0000-0000-0000-000000000000}"/>
          </ac:picMkLst>
        </pc:picChg>
        <pc:picChg chg="mod">
          <ac:chgData name="Emma Roberts (IMH)" userId="4381aaa8-aec7-4c01-8fc3-2065cac71278" providerId="ADAL" clId="{56565DD8-8C47-473A-88A2-A578787A0E54}" dt="2024-06-12T11:27:13.673" v="86"/>
          <ac:picMkLst>
            <pc:docMk/>
            <pc:sldMk cId="1374396171" sldId="297"/>
            <ac:picMk id="12293" creationId="{00000000-0000-0000-0000-000000000000}"/>
          </ac:picMkLst>
        </pc:picChg>
      </pc:sldChg>
      <pc:sldChg chg="modSp del">
        <pc:chgData name="Emma Roberts (IMH)" userId="4381aaa8-aec7-4c01-8fc3-2065cac71278" providerId="ADAL" clId="{56565DD8-8C47-473A-88A2-A578787A0E54}" dt="2024-06-12T11:46:47.956" v="311" actId="47"/>
        <pc:sldMkLst>
          <pc:docMk/>
          <pc:sldMk cId="612605029" sldId="298"/>
        </pc:sldMkLst>
        <pc:spChg chg="mod">
          <ac:chgData name="Emma Roberts (IMH)" userId="4381aaa8-aec7-4c01-8fc3-2065cac71278" providerId="ADAL" clId="{56565DD8-8C47-473A-88A2-A578787A0E54}" dt="2024-06-12T11:27:13.673" v="86"/>
          <ac:spMkLst>
            <pc:docMk/>
            <pc:sldMk cId="612605029" sldId="298"/>
            <ac:spMk id="6" creationId="{00000000-0000-0000-0000-000000000000}"/>
          </ac:spMkLst>
        </pc:spChg>
        <pc:spChg chg="mod">
          <ac:chgData name="Emma Roberts (IMH)" userId="4381aaa8-aec7-4c01-8fc3-2065cac71278" providerId="ADAL" clId="{56565DD8-8C47-473A-88A2-A578787A0E54}" dt="2024-06-12T11:27:13.673" v="86"/>
          <ac:spMkLst>
            <pc:docMk/>
            <pc:sldMk cId="612605029" sldId="298"/>
            <ac:spMk id="87043" creationId="{00000000-0000-0000-0000-000000000000}"/>
          </ac:spMkLst>
        </pc:spChg>
        <pc:picChg chg="mod">
          <ac:chgData name="Emma Roberts (IMH)" userId="4381aaa8-aec7-4c01-8fc3-2065cac71278" providerId="ADAL" clId="{56565DD8-8C47-473A-88A2-A578787A0E54}" dt="2024-06-12T11:27:13.673" v="86"/>
          <ac:picMkLst>
            <pc:docMk/>
            <pc:sldMk cId="612605029" sldId="298"/>
            <ac:picMk id="14340" creationId="{00000000-0000-0000-0000-000000000000}"/>
          </ac:picMkLst>
        </pc:picChg>
        <pc:picChg chg="mod">
          <ac:chgData name="Emma Roberts (IMH)" userId="4381aaa8-aec7-4c01-8fc3-2065cac71278" providerId="ADAL" clId="{56565DD8-8C47-473A-88A2-A578787A0E54}" dt="2024-06-12T11:27:13.673" v="86"/>
          <ac:picMkLst>
            <pc:docMk/>
            <pc:sldMk cId="612605029" sldId="298"/>
            <ac:picMk id="14341" creationId="{00000000-0000-0000-0000-000000000000}"/>
          </ac:picMkLst>
        </pc:picChg>
      </pc:sldChg>
      <pc:sldChg chg="modSp del">
        <pc:chgData name="Emma Roberts (IMH)" userId="4381aaa8-aec7-4c01-8fc3-2065cac71278" providerId="ADAL" clId="{56565DD8-8C47-473A-88A2-A578787A0E54}" dt="2024-06-12T11:46:50.891" v="312" actId="47"/>
        <pc:sldMkLst>
          <pc:docMk/>
          <pc:sldMk cId="3944447189" sldId="299"/>
        </pc:sldMkLst>
        <pc:spChg chg="mod">
          <ac:chgData name="Emma Roberts (IMH)" userId="4381aaa8-aec7-4c01-8fc3-2065cac71278" providerId="ADAL" clId="{56565DD8-8C47-473A-88A2-A578787A0E54}" dt="2024-06-12T11:27:13.673" v="86"/>
          <ac:spMkLst>
            <pc:docMk/>
            <pc:sldMk cId="3944447189" sldId="299"/>
            <ac:spMk id="4" creationId="{00000000-0000-0000-0000-000000000000}"/>
          </ac:spMkLst>
        </pc:spChg>
        <pc:spChg chg="mod">
          <ac:chgData name="Emma Roberts (IMH)" userId="4381aaa8-aec7-4c01-8fc3-2065cac71278" providerId="ADAL" clId="{56565DD8-8C47-473A-88A2-A578787A0E54}" dt="2024-06-12T11:27:13.673" v="86"/>
          <ac:spMkLst>
            <pc:docMk/>
            <pc:sldMk cId="3944447189" sldId="299"/>
            <ac:spMk id="5" creationId="{00000000-0000-0000-0000-000000000000}"/>
          </ac:spMkLst>
        </pc:spChg>
        <pc:spChg chg="mod">
          <ac:chgData name="Emma Roberts (IMH)" userId="4381aaa8-aec7-4c01-8fc3-2065cac71278" providerId="ADAL" clId="{56565DD8-8C47-473A-88A2-A578787A0E54}" dt="2024-06-12T11:27:13.673" v="86"/>
          <ac:spMkLst>
            <pc:docMk/>
            <pc:sldMk cId="3944447189" sldId="299"/>
            <ac:spMk id="6" creationId="{C0DA8C47-6EAC-4A72-9FD4-A1D224C4A838}"/>
          </ac:spMkLst>
        </pc:spChg>
        <pc:spChg chg="mod">
          <ac:chgData name="Emma Roberts (IMH)" userId="4381aaa8-aec7-4c01-8fc3-2065cac71278" providerId="ADAL" clId="{56565DD8-8C47-473A-88A2-A578787A0E54}" dt="2024-06-12T11:27:13.673" v="86"/>
          <ac:spMkLst>
            <pc:docMk/>
            <pc:sldMk cId="3944447189" sldId="299"/>
            <ac:spMk id="7" creationId="{6B262534-7D8A-4EB8-AC63-5CA238FDD3D7}"/>
          </ac:spMkLst>
        </pc:spChg>
        <pc:spChg chg="mod">
          <ac:chgData name="Emma Roberts (IMH)" userId="4381aaa8-aec7-4c01-8fc3-2065cac71278" providerId="ADAL" clId="{56565DD8-8C47-473A-88A2-A578787A0E54}" dt="2024-06-12T11:27:13.673" v="86"/>
          <ac:spMkLst>
            <pc:docMk/>
            <pc:sldMk cId="3944447189" sldId="299"/>
            <ac:spMk id="53250" creationId="{00000000-0000-0000-0000-000000000000}"/>
          </ac:spMkLst>
        </pc:spChg>
      </pc:sldChg>
      <pc:sldChg chg="modSp del">
        <pc:chgData name="Emma Roberts (IMH)" userId="4381aaa8-aec7-4c01-8fc3-2065cac71278" providerId="ADAL" clId="{56565DD8-8C47-473A-88A2-A578787A0E54}" dt="2024-06-12T11:45:43.462" v="299" actId="47"/>
        <pc:sldMkLst>
          <pc:docMk/>
          <pc:sldMk cId="1468486730" sldId="300"/>
        </pc:sldMkLst>
        <pc:spChg chg="mod">
          <ac:chgData name="Emma Roberts (IMH)" userId="4381aaa8-aec7-4c01-8fc3-2065cac71278" providerId="ADAL" clId="{56565DD8-8C47-473A-88A2-A578787A0E54}" dt="2024-06-12T11:27:13.673" v="86"/>
          <ac:spMkLst>
            <pc:docMk/>
            <pc:sldMk cId="1468486730" sldId="300"/>
            <ac:spMk id="3" creationId="{00000000-0000-0000-0000-000000000000}"/>
          </ac:spMkLst>
        </pc:spChg>
        <pc:spChg chg="mod">
          <ac:chgData name="Emma Roberts (IMH)" userId="4381aaa8-aec7-4c01-8fc3-2065cac71278" providerId="ADAL" clId="{56565DD8-8C47-473A-88A2-A578787A0E54}" dt="2024-06-12T11:27:13.673" v="86"/>
          <ac:spMkLst>
            <pc:docMk/>
            <pc:sldMk cId="1468486730" sldId="300"/>
            <ac:spMk id="9" creationId="{00000000-0000-0000-0000-000000000000}"/>
          </ac:spMkLst>
        </pc:spChg>
        <pc:picChg chg="mod">
          <ac:chgData name="Emma Roberts (IMH)" userId="4381aaa8-aec7-4c01-8fc3-2065cac71278" providerId="ADAL" clId="{56565DD8-8C47-473A-88A2-A578787A0E54}" dt="2024-06-12T11:27:13.673" v="86"/>
          <ac:picMkLst>
            <pc:docMk/>
            <pc:sldMk cId="1468486730" sldId="300"/>
            <ac:picMk id="5" creationId="{00000000-0000-0000-0000-000000000000}"/>
          </ac:picMkLst>
        </pc:picChg>
        <pc:picChg chg="mod">
          <ac:chgData name="Emma Roberts (IMH)" userId="4381aaa8-aec7-4c01-8fc3-2065cac71278" providerId="ADAL" clId="{56565DD8-8C47-473A-88A2-A578787A0E54}" dt="2024-06-12T11:27:13.673" v="86"/>
          <ac:picMkLst>
            <pc:docMk/>
            <pc:sldMk cId="1468486730" sldId="300"/>
            <ac:picMk id="6" creationId="{00000000-0000-0000-0000-000000000000}"/>
          </ac:picMkLst>
        </pc:picChg>
        <pc:picChg chg="mod">
          <ac:chgData name="Emma Roberts (IMH)" userId="4381aaa8-aec7-4c01-8fc3-2065cac71278" providerId="ADAL" clId="{56565DD8-8C47-473A-88A2-A578787A0E54}" dt="2024-06-12T11:27:13.673" v="86"/>
          <ac:picMkLst>
            <pc:docMk/>
            <pc:sldMk cId="1468486730" sldId="300"/>
            <ac:picMk id="7" creationId="{00000000-0000-0000-0000-000000000000}"/>
          </ac:picMkLst>
        </pc:picChg>
        <pc:picChg chg="mod">
          <ac:chgData name="Emma Roberts (IMH)" userId="4381aaa8-aec7-4c01-8fc3-2065cac71278" providerId="ADAL" clId="{56565DD8-8C47-473A-88A2-A578787A0E54}" dt="2024-06-12T11:27:13.673" v="86"/>
          <ac:picMkLst>
            <pc:docMk/>
            <pc:sldMk cId="1468486730" sldId="300"/>
            <ac:picMk id="8" creationId="{00000000-0000-0000-0000-000000000000}"/>
          </ac:picMkLst>
        </pc:picChg>
      </pc:sldChg>
      <pc:sldChg chg="modSp mod ord">
        <pc:chgData name="Emma Roberts (IMH)" userId="4381aaa8-aec7-4c01-8fc3-2065cac71278" providerId="ADAL" clId="{56565DD8-8C47-473A-88A2-A578787A0E54}" dt="2024-06-12T12:04:30.406" v="904" actId="6549"/>
        <pc:sldMkLst>
          <pc:docMk/>
          <pc:sldMk cId="890081831" sldId="301"/>
        </pc:sldMkLst>
        <pc:spChg chg="mod">
          <ac:chgData name="Emma Roberts (IMH)" userId="4381aaa8-aec7-4c01-8fc3-2065cac71278" providerId="ADAL" clId="{56565DD8-8C47-473A-88A2-A578787A0E54}" dt="2024-06-12T11:53:57.940" v="587" actId="14100"/>
          <ac:spMkLst>
            <pc:docMk/>
            <pc:sldMk cId="890081831" sldId="301"/>
            <ac:spMk id="2" creationId="{FCD666D4-76E4-4C8A-97B0-4529D464F5B4}"/>
          </ac:spMkLst>
        </pc:spChg>
        <pc:spChg chg="mod">
          <ac:chgData name="Emma Roberts (IMH)" userId="4381aaa8-aec7-4c01-8fc3-2065cac71278" providerId="ADAL" clId="{56565DD8-8C47-473A-88A2-A578787A0E54}" dt="2024-06-12T11:55:53.395" v="659" actId="14100"/>
          <ac:spMkLst>
            <pc:docMk/>
            <pc:sldMk cId="890081831" sldId="301"/>
            <ac:spMk id="3" creationId="{267AF20D-A79B-4777-B7E3-923F0C38867D}"/>
          </ac:spMkLst>
        </pc:spChg>
        <pc:spChg chg="mod">
          <ac:chgData name="Emma Roberts (IMH)" userId="4381aaa8-aec7-4c01-8fc3-2065cac71278" providerId="ADAL" clId="{56565DD8-8C47-473A-88A2-A578787A0E54}" dt="2024-06-12T12:04:30.406" v="904" actId="6549"/>
          <ac:spMkLst>
            <pc:docMk/>
            <pc:sldMk cId="890081831" sldId="301"/>
            <ac:spMk id="4" creationId="{8EB22A79-C843-441E-AB0A-2AC75BE08C14}"/>
          </ac:spMkLst>
        </pc:spChg>
      </pc:sldChg>
      <pc:sldChg chg="modSp del">
        <pc:chgData name="Emma Roberts (IMH)" userId="4381aaa8-aec7-4c01-8fc3-2065cac71278" providerId="ADAL" clId="{56565DD8-8C47-473A-88A2-A578787A0E54}" dt="2024-06-12T11:45:44.781" v="300" actId="47"/>
        <pc:sldMkLst>
          <pc:docMk/>
          <pc:sldMk cId="2412063520" sldId="302"/>
        </pc:sldMkLst>
        <pc:spChg chg="mod">
          <ac:chgData name="Emma Roberts (IMH)" userId="4381aaa8-aec7-4c01-8fc3-2065cac71278" providerId="ADAL" clId="{56565DD8-8C47-473A-88A2-A578787A0E54}" dt="2024-06-12T11:27:13.673" v="86"/>
          <ac:spMkLst>
            <pc:docMk/>
            <pc:sldMk cId="2412063520" sldId="302"/>
            <ac:spMk id="5" creationId="{00000000-0000-0000-0000-000000000000}"/>
          </ac:spMkLst>
        </pc:spChg>
        <pc:spChg chg="mod">
          <ac:chgData name="Emma Roberts (IMH)" userId="4381aaa8-aec7-4c01-8fc3-2065cac71278" providerId="ADAL" clId="{56565DD8-8C47-473A-88A2-A578787A0E54}" dt="2024-06-12T11:27:13.673" v="86"/>
          <ac:spMkLst>
            <pc:docMk/>
            <pc:sldMk cId="2412063520" sldId="302"/>
            <ac:spMk id="6" creationId="{00000000-0000-0000-0000-000000000000}"/>
          </ac:spMkLst>
        </pc:spChg>
        <pc:picChg chg="mod">
          <ac:chgData name="Emma Roberts (IMH)" userId="4381aaa8-aec7-4c01-8fc3-2065cac71278" providerId="ADAL" clId="{56565DD8-8C47-473A-88A2-A578787A0E54}" dt="2024-06-12T11:27:13.673" v="86"/>
          <ac:picMkLst>
            <pc:docMk/>
            <pc:sldMk cId="2412063520" sldId="302"/>
            <ac:picMk id="4" creationId="{00000000-0000-0000-0000-000000000000}"/>
          </ac:picMkLst>
        </pc:picChg>
        <pc:picChg chg="mod">
          <ac:chgData name="Emma Roberts (IMH)" userId="4381aaa8-aec7-4c01-8fc3-2065cac71278" providerId="ADAL" clId="{56565DD8-8C47-473A-88A2-A578787A0E54}" dt="2024-06-12T11:27:13.673" v="86"/>
          <ac:picMkLst>
            <pc:docMk/>
            <pc:sldMk cId="2412063520" sldId="302"/>
            <ac:picMk id="3074" creationId="{00000000-0000-0000-0000-000000000000}"/>
          </ac:picMkLst>
        </pc:picChg>
        <pc:picChg chg="mod">
          <ac:chgData name="Emma Roberts (IMH)" userId="4381aaa8-aec7-4c01-8fc3-2065cac71278" providerId="ADAL" clId="{56565DD8-8C47-473A-88A2-A578787A0E54}" dt="2024-06-12T11:27:13.673" v="86"/>
          <ac:picMkLst>
            <pc:docMk/>
            <pc:sldMk cId="2412063520" sldId="302"/>
            <ac:picMk id="3076" creationId="{00000000-0000-0000-0000-000000000000}"/>
          </ac:picMkLst>
        </pc:picChg>
      </pc:sldChg>
      <pc:sldChg chg="modSp del modNotes">
        <pc:chgData name="Emma Roberts (IMH)" userId="4381aaa8-aec7-4c01-8fc3-2065cac71278" providerId="ADAL" clId="{56565DD8-8C47-473A-88A2-A578787A0E54}" dt="2024-06-12T11:45:48.819" v="304" actId="47"/>
        <pc:sldMkLst>
          <pc:docMk/>
          <pc:sldMk cId="1475337680" sldId="304"/>
        </pc:sldMkLst>
        <pc:spChg chg="mod">
          <ac:chgData name="Emma Roberts (IMH)" userId="4381aaa8-aec7-4c01-8fc3-2065cac71278" providerId="ADAL" clId="{56565DD8-8C47-473A-88A2-A578787A0E54}" dt="2024-06-12T11:27:13.673" v="86"/>
          <ac:spMkLst>
            <pc:docMk/>
            <pc:sldMk cId="1475337680" sldId="304"/>
            <ac:spMk id="3" creationId="{E66A0A65-3055-4A60-B88C-81A88761E19C}"/>
          </ac:spMkLst>
        </pc:spChg>
        <pc:spChg chg="mod">
          <ac:chgData name="Emma Roberts (IMH)" userId="4381aaa8-aec7-4c01-8fc3-2065cac71278" providerId="ADAL" clId="{56565DD8-8C47-473A-88A2-A578787A0E54}" dt="2024-06-12T11:27:13.673" v="86"/>
          <ac:spMkLst>
            <pc:docMk/>
            <pc:sldMk cId="1475337680" sldId="304"/>
            <ac:spMk id="76802" creationId="{00000000-0000-0000-0000-000000000000}"/>
          </ac:spMkLst>
        </pc:spChg>
      </pc:sldChg>
      <pc:sldChg chg="modSp del modNotes">
        <pc:chgData name="Emma Roberts (IMH)" userId="4381aaa8-aec7-4c01-8fc3-2065cac71278" providerId="ADAL" clId="{56565DD8-8C47-473A-88A2-A578787A0E54}" dt="2024-06-12T11:45:47.796" v="303" actId="47"/>
        <pc:sldMkLst>
          <pc:docMk/>
          <pc:sldMk cId="4219253094" sldId="305"/>
        </pc:sldMkLst>
        <pc:spChg chg="mod">
          <ac:chgData name="Emma Roberts (IMH)" userId="4381aaa8-aec7-4c01-8fc3-2065cac71278" providerId="ADAL" clId="{56565DD8-8C47-473A-88A2-A578787A0E54}" dt="2024-06-12T11:27:13.673" v="86"/>
          <ac:spMkLst>
            <pc:docMk/>
            <pc:sldMk cId="4219253094" sldId="305"/>
            <ac:spMk id="13" creationId="{434EAA0E-40F9-4704-BC4F-659749F5F90E}"/>
          </ac:spMkLst>
        </pc:spChg>
        <pc:spChg chg="mod">
          <ac:chgData name="Emma Roberts (IMH)" userId="4381aaa8-aec7-4c01-8fc3-2065cac71278" providerId="ADAL" clId="{56565DD8-8C47-473A-88A2-A578787A0E54}" dt="2024-06-12T11:27:13.673" v="86"/>
          <ac:spMkLst>
            <pc:docMk/>
            <pc:sldMk cId="4219253094" sldId="305"/>
            <ac:spMk id="14" creationId="{8B174983-7062-4656-925D-34C677D192B5}"/>
          </ac:spMkLst>
        </pc:spChg>
        <pc:spChg chg="mod">
          <ac:chgData name="Emma Roberts (IMH)" userId="4381aaa8-aec7-4c01-8fc3-2065cac71278" providerId="ADAL" clId="{56565DD8-8C47-473A-88A2-A578787A0E54}" dt="2024-06-12T11:27:13.673" v="86"/>
          <ac:spMkLst>
            <pc:docMk/>
            <pc:sldMk cId="4219253094" sldId="305"/>
            <ac:spMk id="15" creationId="{C081E9E8-BC03-4BC5-A7FC-4F52A801EE3F}"/>
          </ac:spMkLst>
        </pc:spChg>
        <pc:spChg chg="mod">
          <ac:chgData name="Emma Roberts (IMH)" userId="4381aaa8-aec7-4c01-8fc3-2065cac71278" providerId="ADAL" clId="{56565DD8-8C47-473A-88A2-A578787A0E54}" dt="2024-06-12T11:27:13.673" v="86"/>
          <ac:spMkLst>
            <pc:docMk/>
            <pc:sldMk cId="4219253094" sldId="305"/>
            <ac:spMk id="16" creationId="{8A4260AD-E912-4B4E-998A-F1D3A3AFE93F}"/>
          </ac:spMkLst>
        </pc:spChg>
        <pc:picChg chg="mod">
          <ac:chgData name="Emma Roberts (IMH)" userId="4381aaa8-aec7-4c01-8fc3-2065cac71278" providerId="ADAL" clId="{56565DD8-8C47-473A-88A2-A578787A0E54}" dt="2024-06-12T11:27:13.673" v="86"/>
          <ac:picMkLst>
            <pc:docMk/>
            <pc:sldMk cId="4219253094" sldId="305"/>
            <ac:picMk id="5" creationId="{E49751AC-A8B0-4DAF-AB04-D5B396EDE1CE}"/>
          </ac:picMkLst>
        </pc:picChg>
        <pc:picChg chg="mod">
          <ac:chgData name="Emma Roberts (IMH)" userId="4381aaa8-aec7-4c01-8fc3-2065cac71278" providerId="ADAL" clId="{56565DD8-8C47-473A-88A2-A578787A0E54}" dt="2024-06-12T11:27:13.673" v="86"/>
          <ac:picMkLst>
            <pc:docMk/>
            <pc:sldMk cId="4219253094" sldId="305"/>
            <ac:picMk id="8" creationId="{6F22F719-D4F2-4EFC-889C-19B699E55CFB}"/>
          </ac:picMkLst>
        </pc:picChg>
        <pc:picChg chg="mod">
          <ac:chgData name="Emma Roberts (IMH)" userId="4381aaa8-aec7-4c01-8fc3-2065cac71278" providerId="ADAL" clId="{56565DD8-8C47-473A-88A2-A578787A0E54}" dt="2024-06-12T11:27:13.673" v="86"/>
          <ac:picMkLst>
            <pc:docMk/>
            <pc:sldMk cId="4219253094" sldId="305"/>
            <ac:picMk id="10" creationId="{F55BC8C1-C79C-4909-8B19-2AF1990586F4}"/>
          </ac:picMkLst>
        </pc:picChg>
        <pc:picChg chg="mod">
          <ac:chgData name="Emma Roberts (IMH)" userId="4381aaa8-aec7-4c01-8fc3-2065cac71278" providerId="ADAL" clId="{56565DD8-8C47-473A-88A2-A578787A0E54}" dt="2024-06-12T11:27:13.673" v="86"/>
          <ac:picMkLst>
            <pc:docMk/>
            <pc:sldMk cId="4219253094" sldId="305"/>
            <ac:picMk id="12" creationId="{E6DE85C0-F681-474A-AE6E-055FC73EA126}"/>
          </ac:picMkLst>
        </pc:picChg>
      </pc:sldChg>
      <pc:sldChg chg="modSp del">
        <pc:chgData name="Emma Roberts (IMH)" userId="4381aaa8-aec7-4c01-8fc3-2065cac71278" providerId="ADAL" clId="{56565DD8-8C47-473A-88A2-A578787A0E54}" dt="2024-06-12T11:44:56.898" v="286" actId="47"/>
        <pc:sldMkLst>
          <pc:docMk/>
          <pc:sldMk cId="3407937005" sldId="306"/>
        </pc:sldMkLst>
        <pc:spChg chg="mod">
          <ac:chgData name="Emma Roberts (IMH)" userId="4381aaa8-aec7-4c01-8fc3-2065cac71278" providerId="ADAL" clId="{56565DD8-8C47-473A-88A2-A578787A0E54}" dt="2024-06-12T11:27:13.673" v="86"/>
          <ac:spMkLst>
            <pc:docMk/>
            <pc:sldMk cId="3407937005" sldId="306"/>
            <ac:spMk id="3" creationId="{00000000-0000-0000-0000-000000000000}"/>
          </ac:spMkLst>
        </pc:spChg>
        <pc:spChg chg="mod">
          <ac:chgData name="Emma Roberts (IMH)" userId="4381aaa8-aec7-4c01-8fc3-2065cac71278" providerId="ADAL" clId="{56565DD8-8C47-473A-88A2-A578787A0E54}" dt="2024-06-12T11:27:13.673" v="86"/>
          <ac:spMkLst>
            <pc:docMk/>
            <pc:sldMk cId="3407937005" sldId="306"/>
            <ac:spMk id="4" creationId="{00000000-0000-0000-0000-000000000000}"/>
          </ac:spMkLst>
        </pc:spChg>
      </pc:sldChg>
      <pc:sldChg chg="modSp mod modNotes">
        <pc:chgData name="Emma Roberts (IMH)" userId="4381aaa8-aec7-4c01-8fc3-2065cac71278" providerId="ADAL" clId="{56565DD8-8C47-473A-88A2-A578787A0E54}" dt="2024-06-12T11:59:27.804" v="748" actId="20577"/>
        <pc:sldMkLst>
          <pc:docMk/>
          <pc:sldMk cId="3288867040" sldId="307"/>
        </pc:sldMkLst>
        <pc:spChg chg="mod">
          <ac:chgData name="Emma Roberts (IMH)" userId="4381aaa8-aec7-4c01-8fc3-2065cac71278" providerId="ADAL" clId="{56565DD8-8C47-473A-88A2-A578787A0E54}" dt="2024-06-12T11:59:27.804" v="748" actId="20577"/>
          <ac:spMkLst>
            <pc:docMk/>
            <pc:sldMk cId="3288867040" sldId="307"/>
            <ac:spMk id="4" creationId="{00000000-0000-0000-0000-000000000000}"/>
          </ac:spMkLst>
        </pc:spChg>
        <pc:spChg chg="mod">
          <ac:chgData name="Emma Roberts (IMH)" userId="4381aaa8-aec7-4c01-8fc3-2065cac71278" providerId="ADAL" clId="{56565DD8-8C47-473A-88A2-A578787A0E54}" dt="2024-06-12T11:27:13.673" v="86"/>
          <ac:spMkLst>
            <pc:docMk/>
            <pc:sldMk cId="3288867040" sldId="307"/>
            <ac:spMk id="5" creationId="{00000000-0000-0000-0000-000000000000}"/>
          </ac:spMkLst>
        </pc:spChg>
        <pc:picChg chg="mod">
          <ac:chgData name="Emma Roberts (IMH)" userId="4381aaa8-aec7-4c01-8fc3-2065cac71278" providerId="ADAL" clId="{56565DD8-8C47-473A-88A2-A578787A0E54}" dt="2024-06-12T11:28:28.741" v="99" actId="1076"/>
          <ac:picMkLst>
            <pc:docMk/>
            <pc:sldMk cId="3288867040" sldId="307"/>
            <ac:picMk id="375810" creationId="{00000000-0000-0000-0000-000000000000}"/>
          </ac:picMkLst>
        </pc:picChg>
        <pc:picChg chg="mod">
          <ac:chgData name="Emma Roberts (IMH)" userId="4381aaa8-aec7-4c01-8fc3-2065cac71278" providerId="ADAL" clId="{56565DD8-8C47-473A-88A2-A578787A0E54}" dt="2024-06-12T11:28:30.179" v="100" actId="1076"/>
          <ac:picMkLst>
            <pc:docMk/>
            <pc:sldMk cId="3288867040" sldId="307"/>
            <ac:picMk id="375812" creationId="{00000000-0000-0000-0000-000000000000}"/>
          </ac:picMkLst>
        </pc:picChg>
        <pc:picChg chg="mod">
          <ac:chgData name="Emma Roberts (IMH)" userId="4381aaa8-aec7-4c01-8fc3-2065cac71278" providerId="ADAL" clId="{56565DD8-8C47-473A-88A2-A578787A0E54}" dt="2024-06-12T11:27:13.673" v="86"/>
          <ac:picMkLst>
            <pc:docMk/>
            <pc:sldMk cId="3288867040" sldId="307"/>
            <ac:picMk id="375814" creationId="{00000000-0000-0000-0000-000000000000}"/>
          </ac:picMkLst>
        </pc:picChg>
        <pc:picChg chg="mod">
          <ac:chgData name="Emma Roberts (IMH)" userId="4381aaa8-aec7-4c01-8fc3-2065cac71278" providerId="ADAL" clId="{56565DD8-8C47-473A-88A2-A578787A0E54}" dt="2024-06-12T11:27:13.673" v="86"/>
          <ac:picMkLst>
            <pc:docMk/>
            <pc:sldMk cId="3288867040" sldId="307"/>
            <ac:picMk id="375816" creationId="{00000000-0000-0000-0000-000000000000}"/>
          </ac:picMkLst>
        </pc:picChg>
        <pc:picChg chg="mod">
          <ac:chgData name="Emma Roberts (IMH)" userId="4381aaa8-aec7-4c01-8fc3-2065cac71278" providerId="ADAL" clId="{56565DD8-8C47-473A-88A2-A578787A0E54}" dt="2024-06-12T11:27:13.673" v="86"/>
          <ac:picMkLst>
            <pc:docMk/>
            <pc:sldMk cId="3288867040" sldId="307"/>
            <ac:picMk id="375818" creationId="{00000000-0000-0000-0000-000000000000}"/>
          </ac:picMkLst>
        </pc:picChg>
      </pc:sldChg>
      <pc:sldChg chg="modSp del modNotes">
        <pc:chgData name="Emma Roberts (IMH)" userId="4381aaa8-aec7-4c01-8fc3-2065cac71278" providerId="ADAL" clId="{56565DD8-8C47-473A-88A2-A578787A0E54}" dt="2024-06-12T11:44:06.495" v="272" actId="47"/>
        <pc:sldMkLst>
          <pc:docMk/>
          <pc:sldMk cId="2409845027" sldId="308"/>
        </pc:sldMkLst>
        <pc:spChg chg="mod">
          <ac:chgData name="Emma Roberts (IMH)" userId="4381aaa8-aec7-4c01-8fc3-2065cac71278" providerId="ADAL" clId="{56565DD8-8C47-473A-88A2-A578787A0E54}" dt="2024-06-12T11:27:13.673" v="86"/>
          <ac:spMkLst>
            <pc:docMk/>
            <pc:sldMk cId="2409845027" sldId="308"/>
            <ac:spMk id="6" creationId="{00000000-0000-0000-0000-000000000000}"/>
          </ac:spMkLst>
        </pc:spChg>
        <pc:spChg chg="mod">
          <ac:chgData name="Emma Roberts (IMH)" userId="4381aaa8-aec7-4c01-8fc3-2065cac71278" providerId="ADAL" clId="{56565DD8-8C47-473A-88A2-A578787A0E54}" dt="2024-06-12T11:27:13.673" v="86"/>
          <ac:spMkLst>
            <pc:docMk/>
            <pc:sldMk cId="2409845027" sldId="308"/>
            <ac:spMk id="8" creationId="{00000000-0000-0000-0000-000000000000}"/>
          </ac:spMkLst>
        </pc:spChg>
        <pc:picChg chg="mod">
          <ac:chgData name="Emma Roberts (IMH)" userId="4381aaa8-aec7-4c01-8fc3-2065cac71278" providerId="ADAL" clId="{56565DD8-8C47-473A-88A2-A578787A0E54}" dt="2024-06-12T11:27:13.673" v="86"/>
          <ac:picMkLst>
            <pc:docMk/>
            <pc:sldMk cId="2409845027" sldId="308"/>
            <ac:picMk id="4" creationId="{07F4D754-50DA-4EEA-91A9-6A269C2EE1B4}"/>
          </ac:picMkLst>
        </pc:picChg>
      </pc:sldChg>
      <pc:sldChg chg="modSp del modNotes">
        <pc:chgData name="Emma Roberts (IMH)" userId="4381aaa8-aec7-4c01-8fc3-2065cac71278" providerId="ADAL" clId="{56565DD8-8C47-473A-88A2-A578787A0E54}" dt="2024-06-12T11:44:07.267" v="273" actId="47"/>
        <pc:sldMkLst>
          <pc:docMk/>
          <pc:sldMk cId="3783958250" sldId="309"/>
        </pc:sldMkLst>
        <pc:spChg chg="mod">
          <ac:chgData name="Emma Roberts (IMH)" userId="4381aaa8-aec7-4c01-8fc3-2065cac71278" providerId="ADAL" clId="{56565DD8-8C47-473A-88A2-A578787A0E54}" dt="2024-06-12T11:27:13.673" v="86"/>
          <ac:spMkLst>
            <pc:docMk/>
            <pc:sldMk cId="3783958250" sldId="309"/>
            <ac:spMk id="5" creationId="{47990E84-51AC-4ED0-8E86-215AE6692594}"/>
          </ac:spMkLst>
        </pc:spChg>
        <pc:spChg chg="mod">
          <ac:chgData name="Emma Roberts (IMH)" userId="4381aaa8-aec7-4c01-8fc3-2065cac71278" providerId="ADAL" clId="{56565DD8-8C47-473A-88A2-A578787A0E54}" dt="2024-06-12T11:27:13.673" v="86"/>
          <ac:spMkLst>
            <pc:docMk/>
            <pc:sldMk cId="3783958250" sldId="309"/>
            <ac:spMk id="6" creationId="{00000000-0000-0000-0000-000000000000}"/>
          </ac:spMkLst>
        </pc:spChg>
        <pc:spChg chg="mod">
          <ac:chgData name="Emma Roberts (IMH)" userId="4381aaa8-aec7-4c01-8fc3-2065cac71278" providerId="ADAL" clId="{56565DD8-8C47-473A-88A2-A578787A0E54}" dt="2024-06-12T11:27:13.673" v="86"/>
          <ac:spMkLst>
            <pc:docMk/>
            <pc:sldMk cId="3783958250" sldId="309"/>
            <ac:spMk id="8" creationId="{00000000-0000-0000-0000-000000000000}"/>
          </ac:spMkLst>
        </pc:spChg>
        <pc:spChg chg="mod">
          <ac:chgData name="Emma Roberts (IMH)" userId="4381aaa8-aec7-4c01-8fc3-2065cac71278" providerId="ADAL" clId="{56565DD8-8C47-473A-88A2-A578787A0E54}" dt="2024-06-12T11:27:13.673" v="86"/>
          <ac:spMkLst>
            <pc:docMk/>
            <pc:sldMk cId="3783958250" sldId="309"/>
            <ac:spMk id="9" creationId="{FA8BA01E-729E-4942-A68F-40BE021BD0C3}"/>
          </ac:spMkLst>
        </pc:spChg>
        <pc:spChg chg="mod">
          <ac:chgData name="Emma Roberts (IMH)" userId="4381aaa8-aec7-4c01-8fc3-2065cac71278" providerId="ADAL" clId="{56565DD8-8C47-473A-88A2-A578787A0E54}" dt="2024-06-12T11:27:13.673" v="86"/>
          <ac:spMkLst>
            <pc:docMk/>
            <pc:sldMk cId="3783958250" sldId="309"/>
            <ac:spMk id="10" creationId="{B0008613-3AA9-4902-BE9A-E966BF9CA062}"/>
          </ac:spMkLst>
        </pc:spChg>
        <pc:spChg chg="mod">
          <ac:chgData name="Emma Roberts (IMH)" userId="4381aaa8-aec7-4c01-8fc3-2065cac71278" providerId="ADAL" clId="{56565DD8-8C47-473A-88A2-A578787A0E54}" dt="2024-06-12T11:27:13.673" v="86"/>
          <ac:spMkLst>
            <pc:docMk/>
            <pc:sldMk cId="3783958250" sldId="309"/>
            <ac:spMk id="11" creationId="{A4BE754E-8523-456C-AE66-1C690765482B}"/>
          </ac:spMkLst>
        </pc:spChg>
      </pc:sldChg>
      <pc:sldChg chg="modSp del modNotes">
        <pc:chgData name="Emma Roberts (IMH)" userId="4381aaa8-aec7-4c01-8fc3-2065cac71278" providerId="ADAL" clId="{56565DD8-8C47-473A-88A2-A578787A0E54}" dt="2024-06-12T11:44:09.299" v="274" actId="47"/>
        <pc:sldMkLst>
          <pc:docMk/>
          <pc:sldMk cId="2333101755" sldId="310"/>
        </pc:sldMkLst>
        <pc:spChg chg="mod">
          <ac:chgData name="Emma Roberts (IMH)" userId="4381aaa8-aec7-4c01-8fc3-2065cac71278" providerId="ADAL" clId="{56565DD8-8C47-473A-88A2-A578787A0E54}" dt="2024-06-12T11:27:13.673" v="86"/>
          <ac:spMkLst>
            <pc:docMk/>
            <pc:sldMk cId="2333101755" sldId="310"/>
            <ac:spMk id="2" creationId="{99102611-B16C-4003-BEDC-F9E1B216220B}"/>
          </ac:spMkLst>
        </pc:spChg>
        <pc:spChg chg="mod">
          <ac:chgData name="Emma Roberts (IMH)" userId="4381aaa8-aec7-4c01-8fc3-2065cac71278" providerId="ADAL" clId="{56565DD8-8C47-473A-88A2-A578787A0E54}" dt="2024-06-12T11:27:13.673" v="86"/>
          <ac:spMkLst>
            <pc:docMk/>
            <pc:sldMk cId="2333101755" sldId="310"/>
            <ac:spMk id="6" creationId="{00000000-0000-0000-0000-000000000000}"/>
          </ac:spMkLst>
        </pc:spChg>
        <pc:spChg chg="mod">
          <ac:chgData name="Emma Roberts (IMH)" userId="4381aaa8-aec7-4c01-8fc3-2065cac71278" providerId="ADAL" clId="{56565DD8-8C47-473A-88A2-A578787A0E54}" dt="2024-06-12T11:27:13.673" v="86"/>
          <ac:spMkLst>
            <pc:docMk/>
            <pc:sldMk cId="2333101755" sldId="310"/>
            <ac:spMk id="7" creationId="{00000000-0000-0000-0000-000000000000}"/>
          </ac:spMkLst>
        </pc:spChg>
        <pc:spChg chg="mod">
          <ac:chgData name="Emma Roberts (IMH)" userId="4381aaa8-aec7-4c01-8fc3-2065cac71278" providerId="ADAL" clId="{56565DD8-8C47-473A-88A2-A578787A0E54}" dt="2024-06-12T11:27:13.673" v="86"/>
          <ac:spMkLst>
            <pc:docMk/>
            <pc:sldMk cId="2333101755" sldId="310"/>
            <ac:spMk id="8" creationId="{00000000-0000-0000-0000-000000000000}"/>
          </ac:spMkLst>
        </pc:spChg>
      </pc:sldChg>
      <pc:sldChg chg="modSp del ord modNotes">
        <pc:chgData name="Emma Roberts (IMH)" userId="4381aaa8-aec7-4c01-8fc3-2065cac71278" providerId="ADAL" clId="{56565DD8-8C47-473A-88A2-A578787A0E54}" dt="2024-06-12T11:47:37.256" v="313" actId="47"/>
        <pc:sldMkLst>
          <pc:docMk/>
          <pc:sldMk cId="1666141350" sldId="348"/>
        </pc:sldMkLst>
        <pc:spChg chg="mod">
          <ac:chgData name="Emma Roberts (IMH)" userId="4381aaa8-aec7-4c01-8fc3-2065cac71278" providerId="ADAL" clId="{56565DD8-8C47-473A-88A2-A578787A0E54}" dt="2024-06-12T11:27:13.673" v="86"/>
          <ac:spMkLst>
            <pc:docMk/>
            <pc:sldMk cId="1666141350" sldId="348"/>
            <ac:spMk id="2" creationId="{4A55BE8D-171D-44C5-86B0-0E18E84CAB0C}"/>
          </ac:spMkLst>
        </pc:spChg>
        <pc:spChg chg="mod">
          <ac:chgData name="Emma Roberts (IMH)" userId="4381aaa8-aec7-4c01-8fc3-2065cac71278" providerId="ADAL" clId="{56565DD8-8C47-473A-88A2-A578787A0E54}" dt="2024-06-12T11:27:13.673" v="86"/>
          <ac:spMkLst>
            <pc:docMk/>
            <pc:sldMk cId="1666141350" sldId="348"/>
            <ac:spMk id="3" creationId="{E825B2F9-EFAF-4672-915F-C88A872463E6}"/>
          </ac:spMkLst>
        </pc:spChg>
      </pc:sldChg>
      <pc:sldChg chg="modSp mod ord modNotes">
        <pc:chgData name="Emma Roberts (IMH)" userId="4381aaa8-aec7-4c01-8fc3-2065cac71278" providerId="ADAL" clId="{56565DD8-8C47-473A-88A2-A578787A0E54}" dt="2024-06-12T12:04:21.357" v="873" actId="20577"/>
        <pc:sldMkLst>
          <pc:docMk/>
          <pc:sldMk cId="891509824" sldId="349"/>
        </pc:sldMkLst>
        <pc:spChg chg="mod">
          <ac:chgData name="Emma Roberts (IMH)" userId="4381aaa8-aec7-4c01-8fc3-2065cac71278" providerId="ADAL" clId="{56565DD8-8C47-473A-88A2-A578787A0E54}" dt="2024-06-12T11:58:51.962" v="712" actId="14100"/>
          <ac:spMkLst>
            <pc:docMk/>
            <pc:sldMk cId="891509824" sldId="349"/>
            <ac:spMk id="2" creationId="{DBFAE2EA-D7FF-4F02-91B2-971300A533E8}"/>
          </ac:spMkLst>
        </pc:spChg>
        <pc:spChg chg="mod">
          <ac:chgData name="Emma Roberts (IMH)" userId="4381aaa8-aec7-4c01-8fc3-2065cac71278" providerId="ADAL" clId="{56565DD8-8C47-473A-88A2-A578787A0E54}" dt="2024-06-12T11:59:00.091" v="714" actId="14100"/>
          <ac:spMkLst>
            <pc:docMk/>
            <pc:sldMk cId="891509824" sldId="349"/>
            <ac:spMk id="3" creationId="{97C1CDD2-F493-43C4-8BE7-0C2E5D6ABFC3}"/>
          </ac:spMkLst>
        </pc:spChg>
        <pc:spChg chg="mod">
          <ac:chgData name="Emma Roberts (IMH)" userId="4381aaa8-aec7-4c01-8fc3-2065cac71278" providerId="ADAL" clId="{56565DD8-8C47-473A-88A2-A578787A0E54}" dt="2024-06-12T12:04:21.357" v="873" actId="20577"/>
          <ac:spMkLst>
            <pc:docMk/>
            <pc:sldMk cId="891509824" sldId="349"/>
            <ac:spMk id="5" creationId="{C79DEEDE-DA82-47EB-AC3F-3D6EFE065384}"/>
          </ac:spMkLst>
        </pc:spChg>
      </pc:sldChg>
      <pc:sldChg chg="modSp del ord">
        <pc:chgData name="Emma Roberts (IMH)" userId="4381aaa8-aec7-4c01-8fc3-2065cac71278" providerId="ADAL" clId="{56565DD8-8C47-473A-88A2-A578787A0E54}" dt="2024-06-12T11:57:39.534" v="684" actId="47"/>
        <pc:sldMkLst>
          <pc:docMk/>
          <pc:sldMk cId="724215055" sldId="350"/>
        </pc:sldMkLst>
        <pc:spChg chg="mod">
          <ac:chgData name="Emma Roberts (IMH)" userId="4381aaa8-aec7-4c01-8fc3-2065cac71278" providerId="ADAL" clId="{56565DD8-8C47-473A-88A2-A578787A0E54}" dt="2024-06-12T11:27:13.673" v="86"/>
          <ac:spMkLst>
            <pc:docMk/>
            <pc:sldMk cId="724215055" sldId="350"/>
            <ac:spMk id="3" creationId="{3401DFE0-39AD-4741-B816-E22F3742DB7E}"/>
          </ac:spMkLst>
        </pc:spChg>
      </pc:sldChg>
      <pc:sldChg chg="modSp del modNotes">
        <pc:chgData name="Emma Roberts (IMH)" userId="4381aaa8-aec7-4c01-8fc3-2065cac71278" providerId="ADAL" clId="{56565DD8-8C47-473A-88A2-A578787A0E54}" dt="2024-06-12T11:44:53.151" v="285" actId="47"/>
        <pc:sldMkLst>
          <pc:docMk/>
          <pc:sldMk cId="434817999" sldId="352"/>
        </pc:sldMkLst>
        <pc:spChg chg="mod">
          <ac:chgData name="Emma Roberts (IMH)" userId="4381aaa8-aec7-4c01-8fc3-2065cac71278" providerId="ADAL" clId="{56565DD8-8C47-473A-88A2-A578787A0E54}" dt="2024-06-12T11:27:13.673" v="86"/>
          <ac:spMkLst>
            <pc:docMk/>
            <pc:sldMk cId="434817999" sldId="352"/>
            <ac:spMk id="2" creationId="{DF85A75C-7D3F-42D4-958A-8A6DB9C5EE5C}"/>
          </ac:spMkLst>
        </pc:spChg>
        <pc:spChg chg="mod">
          <ac:chgData name="Emma Roberts (IMH)" userId="4381aaa8-aec7-4c01-8fc3-2065cac71278" providerId="ADAL" clId="{56565DD8-8C47-473A-88A2-A578787A0E54}" dt="2024-06-12T11:27:13.673" v="86"/>
          <ac:spMkLst>
            <pc:docMk/>
            <pc:sldMk cId="434817999" sldId="352"/>
            <ac:spMk id="3" creationId="{D1382F29-1878-420B-8323-E09DF4F2B2F1}"/>
          </ac:spMkLst>
        </pc:spChg>
      </pc:sldChg>
      <pc:sldChg chg="addSp delSp modSp mod ord">
        <pc:chgData name="Emma Roberts (IMH)" userId="4381aaa8-aec7-4c01-8fc3-2065cac71278" providerId="ADAL" clId="{56565DD8-8C47-473A-88A2-A578787A0E54}" dt="2024-06-12T11:50:53.626" v="432" actId="14100"/>
        <pc:sldMkLst>
          <pc:docMk/>
          <pc:sldMk cId="3063061723" sldId="354"/>
        </pc:sldMkLst>
        <pc:spChg chg="mod">
          <ac:chgData name="Emma Roberts (IMH)" userId="4381aaa8-aec7-4c01-8fc3-2065cac71278" providerId="ADAL" clId="{56565DD8-8C47-473A-88A2-A578787A0E54}" dt="2024-06-12T11:48:17.718" v="319" actId="6549"/>
          <ac:spMkLst>
            <pc:docMk/>
            <pc:sldMk cId="3063061723" sldId="354"/>
            <ac:spMk id="2" creationId="{7A9528EC-1A2E-4566-96B6-073AD4129D5C}"/>
          </ac:spMkLst>
        </pc:spChg>
        <pc:spChg chg="add del mod">
          <ac:chgData name="Emma Roberts (IMH)" userId="4381aaa8-aec7-4c01-8fc3-2065cac71278" providerId="ADAL" clId="{56565DD8-8C47-473A-88A2-A578787A0E54}" dt="2024-06-12T11:49:56.985" v="414"/>
          <ac:spMkLst>
            <pc:docMk/>
            <pc:sldMk cId="3063061723" sldId="354"/>
            <ac:spMk id="5" creationId="{8805716F-03FB-BE42-A416-C5E2609277A3}"/>
          </ac:spMkLst>
        </pc:spChg>
        <pc:graphicFrameChg chg="del mod modGraphic">
          <ac:chgData name="Emma Roberts (IMH)" userId="4381aaa8-aec7-4c01-8fc3-2065cac71278" providerId="ADAL" clId="{56565DD8-8C47-473A-88A2-A578787A0E54}" dt="2024-06-12T11:49:55.566" v="413" actId="478"/>
          <ac:graphicFrameMkLst>
            <pc:docMk/>
            <pc:sldMk cId="3063061723" sldId="354"/>
            <ac:graphicFrameMk id="4" creationId="{50CFC0F6-D0CC-40D9-9A1A-B89930EAD7EB}"/>
          </ac:graphicFrameMkLst>
        </pc:graphicFrameChg>
        <pc:graphicFrameChg chg="add mod modGraphic">
          <ac:chgData name="Emma Roberts (IMH)" userId="4381aaa8-aec7-4c01-8fc3-2065cac71278" providerId="ADAL" clId="{56565DD8-8C47-473A-88A2-A578787A0E54}" dt="2024-06-12T11:50:53.626" v="432" actId="14100"/>
          <ac:graphicFrameMkLst>
            <pc:docMk/>
            <pc:sldMk cId="3063061723" sldId="354"/>
            <ac:graphicFrameMk id="6" creationId="{FE10637C-E558-BBDC-B55E-F1E7CDD2570B}"/>
          </ac:graphicFrameMkLst>
        </pc:graphicFrameChg>
      </pc:sldChg>
      <pc:sldChg chg="modSp del">
        <pc:chgData name="Emma Roberts (IMH)" userId="4381aaa8-aec7-4c01-8fc3-2065cac71278" providerId="ADAL" clId="{56565DD8-8C47-473A-88A2-A578787A0E54}" dt="2024-06-12T11:45:50.108" v="305" actId="47"/>
        <pc:sldMkLst>
          <pc:docMk/>
          <pc:sldMk cId="2382014001" sldId="355"/>
        </pc:sldMkLst>
        <pc:spChg chg="mod">
          <ac:chgData name="Emma Roberts (IMH)" userId="4381aaa8-aec7-4c01-8fc3-2065cac71278" providerId="ADAL" clId="{56565DD8-8C47-473A-88A2-A578787A0E54}" dt="2024-06-12T11:27:13.673" v="86"/>
          <ac:spMkLst>
            <pc:docMk/>
            <pc:sldMk cId="2382014001" sldId="355"/>
            <ac:spMk id="3" creationId="{DBC55081-F79B-4B46-8AA0-5B44DA2BF22E}"/>
          </ac:spMkLst>
        </pc:spChg>
        <pc:spChg chg="mod">
          <ac:chgData name="Emma Roberts (IMH)" userId="4381aaa8-aec7-4c01-8fc3-2065cac71278" providerId="ADAL" clId="{56565DD8-8C47-473A-88A2-A578787A0E54}" dt="2024-06-12T11:27:13.673" v="86"/>
          <ac:spMkLst>
            <pc:docMk/>
            <pc:sldMk cId="2382014001" sldId="355"/>
            <ac:spMk id="4" creationId="{B5AD6213-059D-4472-B66A-AF6C7E20368D}"/>
          </ac:spMkLst>
        </pc:spChg>
      </pc:sldChg>
      <pc:sldChg chg="addSp delSp modSp add mod">
        <pc:chgData name="Emma Roberts (IMH)" userId="4381aaa8-aec7-4c01-8fc3-2065cac71278" providerId="ADAL" clId="{56565DD8-8C47-473A-88A2-A578787A0E54}" dt="2024-06-12T12:03:43.475" v="836" actId="1076"/>
        <pc:sldMkLst>
          <pc:docMk/>
          <pc:sldMk cId="4263924149" sldId="356"/>
        </pc:sldMkLst>
        <pc:spChg chg="mod">
          <ac:chgData name="Emma Roberts (IMH)" userId="4381aaa8-aec7-4c01-8fc3-2065cac71278" providerId="ADAL" clId="{56565DD8-8C47-473A-88A2-A578787A0E54}" dt="2024-06-12T11:43:50.506" v="271" actId="1076"/>
          <ac:spMkLst>
            <pc:docMk/>
            <pc:sldMk cId="4263924149" sldId="356"/>
            <ac:spMk id="2" creationId="{00000000-0000-0000-0000-000000000000}"/>
          </ac:spMkLst>
        </pc:spChg>
        <pc:spChg chg="add mod">
          <ac:chgData name="Emma Roberts (IMH)" userId="4381aaa8-aec7-4c01-8fc3-2065cac71278" providerId="ADAL" clId="{56565DD8-8C47-473A-88A2-A578787A0E54}" dt="2024-06-12T12:03:33.940" v="834" actId="1076"/>
          <ac:spMkLst>
            <pc:docMk/>
            <pc:sldMk cId="4263924149" sldId="356"/>
            <ac:spMk id="3" creationId="{45FFA83B-4B25-BEBB-9008-597EA5C27253}"/>
          </ac:spMkLst>
        </pc:spChg>
        <pc:spChg chg="del mod">
          <ac:chgData name="Emma Roberts (IMH)" userId="4381aaa8-aec7-4c01-8fc3-2065cac71278" providerId="ADAL" clId="{56565DD8-8C47-473A-88A2-A578787A0E54}" dt="2024-06-12T11:42:26.965" v="155" actId="478"/>
          <ac:spMkLst>
            <pc:docMk/>
            <pc:sldMk cId="4263924149" sldId="356"/>
            <ac:spMk id="4" creationId="{F55B9450-48BC-B519-23BB-1739C1612F63}"/>
          </ac:spMkLst>
        </pc:spChg>
        <pc:spChg chg="add mod">
          <ac:chgData name="Emma Roberts (IMH)" userId="4381aaa8-aec7-4c01-8fc3-2065cac71278" providerId="ADAL" clId="{56565DD8-8C47-473A-88A2-A578787A0E54}" dt="2024-06-12T12:03:43.475" v="836" actId="1076"/>
          <ac:spMkLst>
            <pc:docMk/>
            <pc:sldMk cId="4263924149" sldId="356"/>
            <ac:spMk id="5" creationId="{6A36FF44-5172-568C-AF62-CCF165A76A98}"/>
          </ac:spMkLst>
        </pc:spChg>
        <pc:spChg chg="add mod">
          <ac:chgData name="Emma Roberts (IMH)" userId="4381aaa8-aec7-4c01-8fc3-2065cac71278" providerId="ADAL" clId="{56565DD8-8C47-473A-88A2-A578787A0E54}" dt="2024-06-12T12:01:24.532" v="783" actId="20577"/>
          <ac:spMkLst>
            <pc:docMk/>
            <pc:sldMk cId="4263924149" sldId="356"/>
            <ac:spMk id="6" creationId="{0DAADA42-D422-CCBC-9C4F-09006D1577A8}"/>
          </ac:spMkLst>
        </pc:spChg>
        <pc:picChg chg="del">
          <ac:chgData name="Emma Roberts (IMH)" userId="4381aaa8-aec7-4c01-8fc3-2065cac71278" providerId="ADAL" clId="{56565DD8-8C47-473A-88A2-A578787A0E54}" dt="2024-06-12T11:42:23.362" v="153" actId="478"/>
          <ac:picMkLst>
            <pc:docMk/>
            <pc:sldMk cId="4263924149" sldId="356"/>
            <ac:picMk id="1026" creationId="{5CCE1A6E-51EB-4786-8859-09F1E199935E}"/>
          </ac:picMkLst>
        </pc:picChg>
      </pc:sldChg>
      <pc:sldChg chg="addSp delSp modSp new mod modClrScheme chgLayout">
        <pc:chgData name="Emma Roberts (IMH)" userId="4381aaa8-aec7-4c01-8fc3-2065cac71278" providerId="ADAL" clId="{56565DD8-8C47-473A-88A2-A578787A0E54}" dt="2024-06-12T11:57:20.713" v="683" actId="20577"/>
        <pc:sldMkLst>
          <pc:docMk/>
          <pc:sldMk cId="614735664" sldId="357"/>
        </pc:sldMkLst>
        <pc:spChg chg="del mod ord">
          <ac:chgData name="Emma Roberts (IMH)" userId="4381aaa8-aec7-4c01-8fc3-2065cac71278" providerId="ADAL" clId="{56565DD8-8C47-473A-88A2-A578787A0E54}" dt="2024-06-12T11:56:18.388" v="663" actId="700"/>
          <ac:spMkLst>
            <pc:docMk/>
            <pc:sldMk cId="614735664" sldId="357"/>
            <ac:spMk id="2" creationId="{E6EC9AD1-EA84-F06F-C073-032923784AF7}"/>
          </ac:spMkLst>
        </pc:spChg>
        <pc:spChg chg="del mod ord">
          <ac:chgData name="Emma Roberts (IMH)" userId="4381aaa8-aec7-4c01-8fc3-2065cac71278" providerId="ADAL" clId="{56565DD8-8C47-473A-88A2-A578787A0E54}" dt="2024-06-12T11:56:18.388" v="663" actId="700"/>
          <ac:spMkLst>
            <pc:docMk/>
            <pc:sldMk cId="614735664" sldId="357"/>
            <ac:spMk id="3" creationId="{22EDF76D-0230-1BA7-0262-CA23C82D80A6}"/>
          </ac:spMkLst>
        </pc:spChg>
        <pc:spChg chg="del mod ord">
          <ac:chgData name="Emma Roberts (IMH)" userId="4381aaa8-aec7-4c01-8fc3-2065cac71278" providerId="ADAL" clId="{56565DD8-8C47-473A-88A2-A578787A0E54}" dt="2024-06-12T11:56:18.388" v="663" actId="700"/>
          <ac:spMkLst>
            <pc:docMk/>
            <pc:sldMk cId="614735664" sldId="357"/>
            <ac:spMk id="4" creationId="{63983B52-4544-DD86-E7A9-04AFD3C71AC2}"/>
          </ac:spMkLst>
        </pc:spChg>
        <pc:spChg chg="add del mod ord">
          <ac:chgData name="Emma Roberts (IMH)" userId="4381aaa8-aec7-4c01-8fc3-2065cac71278" providerId="ADAL" clId="{56565DD8-8C47-473A-88A2-A578787A0E54}" dt="2024-06-12T11:56:51.294" v="675" actId="478"/>
          <ac:spMkLst>
            <pc:docMk/>
            <pc:sldMk cId="614735664" sldId="357"/>
            <ac:spMk id="5" creationId="{3641014C-760C-B7C6-5DEC-CBDE103BCC3F}"/>
          </ac:spMkLst>
        </pc:spChg>
        <pc:spChg chg="add mod ord">
          <ac:chgData name="Emma Roberts (IMH)" userId="4381aaa8-aec7-4c01-8fc3-2065cac71278" providerId="ADAL" clId="{56565DD8-8C47-473A-88A2-A578787A0E54}" dt="2024-06-12T11:57:20.713" v="683" actId="20577"/>
          <ac:spMkLst>
            <pc:docMk/>
            <pc:sldMk cId="614735664" sldId="357"/>
            <ac:spMk id="6" creationId="{363B6BF4-49F1-DD13-D328-2AC96ED9A640}"/>
          </ac:spMkLst>
        </pc:spChg>
        <pc:spChg chg="add mod ord">
          <ac:chgData name="Emma Roberts (IMH)" userId="4381aaa8-aec7-4c01-8fc3-2065cac71278" providerId="ADAL" clId="{56565DD8-8C47-473A-88A2-A578787A0E54}" dt="2024-06-12T11:56:29.720" v="671" actId="5793"/>
          <ac:spMkLst>
            <pc:docMk/>
            <pc:sldMk cId="614735664" sldId="357"/>
            <ac:spMk id="7" creationId="{1B69B000-AF49-4403-8937-2708C26A13F9}"/>
          </ac:spMkLst>
        </pc:spChg>
        <pc:spChg chg="add del mod">
          <ac:chgData name="Emma Roberts (IMH)" userId="4381aaa8-aec7-4c01-8fc3-2065cac71278" providerId="ADAL" clId="{56565DD8-8C47-473A-88A2-A578787A0E54}" dt="2024-06-12T11:56:55.044" v="676" actId="478"/>
          <ac:spMkLst>
            <pc:docMk/>
            <pc:sldMk cId="614735664" sldId="357"/>
            <ac:spMk id="8" creationId="{464C4418-5055-8877-FC82-D69CA295BC22}"/>
          </ac:spMkLst>
        </pc:spChg>
        <pc:spChg chg="add mod">
          <ac:chgData name="Emma Roberts (IMH)" userId="4381aaa8-aec7-4c01-8fc3-2065cac71278" providerId="ADAL" clId="{56565DD8-8C47-473A-88A2-A578787A0E54}" dt="2024-06-12T11:57:12.851" v="680" actId="27636"/>
          <ac:spMkLst>
            <pc:docMk/>
            <pc:sldMk cId="614735664" sldId="357"/>
            <ac:spMk id="9" creationId="{6B470BA0-38FC-5FC0-FE7B-A8560CDB51EF}"/>
          </ac:spMkLst>
        </pc:spChg>
      </pc:sldChg>
      <pc:sldChg chg="new del">
        <pc:chgData name="Emma Roberts (IMH)" userId="4381aaa8-aec7-4c01-8fc3-2065cac71278" providerId="ADAL" clId="{56565DD8-8C47-473A-88A2-A578787A0E54}" dt="2024-06-12T11:56:12.105" v="662" actId="680"/>
        <pc:sldMkLst>
          <pc:docMk/>
          <pc:sldMk cId="3467945173" sldId="358"/>
        </pc:sldMkLst>
      </pc:sldChg>
      <pc:sldChg chg="addSp delSp modSp new mod">
        <pc:chgData name="Emma Roberts (IMH)" userId="4381aaa8-aec7-4c01-8fc3-2065cac71278" providerId="ADAL" clId="{56565DD8-8C47-473A-88A2-A578787A0E54}" dt="2024-06-12T12:21:47.765" v="1749" actId="20577"/>
        <pc:sldMkLst>
          <pc:docMk/>
          <pc:sldMk cId="3696829358" sldId="358"/>
        </pc:sldMkLst>
        <pc:spChg chg="mod">
          <ac:chgData name="Emma Roberts (IMH)" userId="4381aaa8-aec7-4c01-8fc3-2065cac71278" providerId="ADAL" clId="{56565DD8-8C47-473A-88A2-A578787A0E54}" dt="2024-06-12T12:21:11.537" v="1667" actId="6549"/>
          <ac:spMkLst>
            <pc:docMk/>
            <pc:sldMk cId="3696829358" sldId="358"/>
            <ac:spMk id="2" creationId="{5E11873A-96EA-FBD7-409F-C1AB47795934}"/>
          </ac:spMkLst>
        </pc:spChg>
        <pc:spChg chg="mod">
          <ac:chgData name="Emma Roberts (IMH)" userId="4381aaa8-aec7-4c01-8fc3-2065cac71278" providerId="ADAL" clId="{56565DD8-8C47-473A-88A2-A578787A0E54}" dt="2024-06-12T12:21:47.765" v="1749" actId="20577"/>
          <ac:spMkLst>
            <pc:docMk/>
            <pc:sldMk cId="3696829358" sldId="358"/>
            <ac:spMk id="3" creationId="{1F509952-5756-F7C4-025F-322168F2BE4D}"/>
          </ac:spMkLst>
        </pc:spChg>
        <pc:spChg chg="add del">
          <ac:chgData name="Emma Roberts (IMH)" userId="4381aaa8-aec7-4c01-8fc3-2065cac71278" providerId="ADAL" clId="{56565DD8-8C47-473A-88A2-A578787A0E54}" dt="2024-06-12T12:14:46.753" v="1106" actId="22"/>
          <ac:spMkLst>
            <pc:docMk/>
            <pc:sldMk cId="3696829358" sldId="358"/>
            <ac:spMk id="5" creationId="{D071DDF7-BD48-14A1-F554-19C73472E232}"/>
          </ac:spMkLst>
        </pc:spChg>
        <pc:graphicFrameChg chg="add mod modGraphic">
          <ac:chgData name="Emma Roberts (IMH)" userId="4381aaa8-aec7-4c01-8fc3-2065cac71278" providerId="ADAL" clId="{56565DD8-8C47-473A-88A2-A578787A0E54}" dt="2024-06-12T12:21:35.866" v="1722" actId="5793"/>
          <ac:graphicFrameMkLst>
            <pc:docMk/>
            <pc:sldMk cId="3696829358" sldId="358"/>
            <ac:graphicFrameMk id="6" creationId="{7CA5010A-55B2-4F0B-1820-B36E98A60C43}"/>
          </ac:graphicFrameMkLst>
        </pc:graphicFrameChg>
      </pc:sldChg>
      <pc:sldChg chg="addSp delSp modSp add mod chgLayout modNotesTx">
        <pc:chgData name="Emma Roberts (IMH)" userId="4381aaa8-aec7-4c01-8fc3-2065cac71278" providerId="ADAL" clId="{56565DD8-8C47-473A-88A2-A578787A0E54}" dt="2024-06-12T12:16:56.268" v="1256" actId="20577"/>
        <pc:sldMkLst>
          <pc:docMk/>
          <pc:sldMk cId="3158887504" sldId="359"/>
        </pc:sldMkLst>
        <pc:spChg chg="add mod ord">
          <ac:chgData name="Emma Roberts (IMH)" userId="4381aaa8-aec7-4c01-8fc3-2065cac71278" providerId="ADAL" clId="{56565DD8-8C47-473A-88A2-A578787A0E54}" dt="2024-06-12T12:16:56.268" v="1256" actId="20577"/>
          <ac:spMkLst>
            <pc:docMk/>
            <pc:sldMk cId="3158887504" sldId="359"/>
            <ac:spMk id="2" creationId="{9365419D-8385-BFA1-24D8-615EB419D7AE}"/>
          </ac:spMkLst>
        </pc:spChg>
        <pc:spChg chg="mod ord">
          <ac:chgData name="Emma Roberts (IMH)" userId="4381aaa8-aec7-4c01-8fc3-2065cac71278" providerId="ADAL" clId="{56565DD8-8C47-473A-88A2-A578787A0E54}" dt="2024-06-12T12:16:04.505" v="1154" actId="700"/>
          <ac:spMkLst>
            <pc:docMk/>
            <pc:sldMk cId="3158887504" sldId="359"/>
            <ac:spMk id="17410" creationId="{81865D80-3782-4E7B-A351-7525CD2AF8DC}"/>
          </ac:spMkLst>
        </pc:spChg>
        <pc:spChg chg="del">
          <ac:chgData name="Emma Roberts (IMH)" userId="4381aaa8-aec7-4c01-8fc3-2065cac71278" providerId="ADAL" clId="{56565DD8-8C47-473A-88A2-A578787A0E54}" dt="2024-06-12T12:14:58.900" v="1108" actId="478"/>
          <ac:spMkLst>
            <pc:docMk/>
            <pc:sldMk cId="3158887504" sldId="359"/>
            <ac:spMk id="17411" creationId="{324BDA28-5D13-49D0-8D73-7622D07EDDE1}"/>
          </ac:spMkLst>
        </pc:spChg>
        <pc:spChg chg="del">
          <ac:chgData name="Emma Roberts (IMH)" userId="4381aaa8-aec7-4c01-8fc3-2065cac71278" providerId="ADAL" clId="{56565DD8-8C47-473A-88A2-A578787A0E54}" dt="2024-06-12T12:14:58.900" v="1108" actId="478"/>
          <ac:spMkLst>
            <pc:docMk/>
            <pc:sldMk cId="3158887504" sldId="359"/>
            <ac:spMk id="17412" creationId="{9072B6EC-B9B7-4F93-B14D-9F382AFFE686}"/>
          </ac:spMkLst>
        </pc:spChg>
        <pc:spChg chg="del">
          <ac:chgData name="Emma Roberts (IMH)" userId="4381aaa8-aec7-4c01-8fc3-2065cac71278" providerId="ADAL" clId="{56565DD8-8C47-473A-88A2-A578787A0E54}" dt="2024-06-12T12:14:58.900" v="1108" actId="478"/>
          <ac:spMkLst>
            <pc:docMk/>
            <pc:sldMk cId="3158887504" sldId="359"/>
            <ac:spMk id="17413" creationId="{600E0D52-1781-4E11-B178-1295A8E81D77}"/>
          </ac:spMkLst>
        </pc:spChg>
        <pc:spChg chg="del mod">
          <ac:chgData name="Emma Roberts (IMH)" userId="4381aaa8-aec7-4c01-8fc3-2065cac71278" providerId="ADAL" clId="{56565DD8-8C47-473A-88A2-A578787A0E54}" dt="2024-06-12T12:15:01.916" v="1110" actId="478"/>
          <ac:spMkLst>
            <pc:docMk/>
            <pc:sldMk cId="3158887504" sldId="359"/>
            <ac:spMk id="17414" creationId="{FB56445A-0FD5-48CD-9BBD-2FB4D9CBFEF8}"/>
          </ac:spMkLst>
        </pc:spChg>
        <pc:spChg chg="del">
          <ac:chgData name="Emma Roberts (IMH)" userId="4381aaa8-aec7-4c01-8fc3-2065cac71278" providerId="ADAL" clId="{56565DD8-8C47-473A-88A2-A578787A0E54}" dt="2024-06-12T12:14:58.900" v="1108" actId="478"/>
          <ac:spMkLst>
            <pc:docMk/>
            <pc:sldMk cId="3158887504" sldId="359"/>
            <ac:spMk id="17415" creationId="{F3A485D9-9983-4B56-888F-B3534EF3554C}"/>
          </ac:spMkLst>
        </pc:spChg>
        <pc:spChg chg="del">
          <ac:chgData name="Emma Roberts (IMH)" userId="4381aaa8-aec7-4c01-8fc3-2065cac71278" providerId="ADAL" clId="{56565DD8-8C47-473A-88A2-A578787A0E54}" dt="2024-06-12T12:14:58.900" v="1108" actId="478"/>
          <ac:spMkLst>
            <pc:docMk/>
            <pc:sldMk cId="3158887504" sldId="359"/>
            <ac:spMk id="17416" creationId="{BA3EF139-8374-4456-8F52-8CA0DCE54CFC}"/>
          </ac:spMkLst>
        </pc:spChg>
        <pc:spChg chg="del">
          <ac:chgData name="Emma Roberts (IMH)" userId="4381aaa8-aec7-4c01-8fc3-2065cac71278" providerId="ADAL" clId="{56565DD8-8C47-473A-88A2-A578787A0E54}" dt="2024-06-12T12:14:58.900" v="1108" actId="478"/>
          <ac:spMkLst>
            <pc:docMk/>
            <pc:sldMk cId="3158887504" sldId="359"/>
            <ac:spMk id="17417" creationId="{5C3F952D-3D10-4ED4-8471-16FD812511D2}"/>
          </ac:spMkLst>
        </pc:spChg>
        <pc:spChg chg="del">
          <ac:chgData name="Emma Roberts (IMH)" userId="4381aaa8-aec7-4c01-8fc3-2065cac71278" providerId="ADAL" clId="{56565DD8-8C47-473A-88A2-A578787A0E54}" dt="2024-06-12T12:14:58.900" v="1108" actId="478"/>
          <ac:spMkLst>
            <pc:docMk/>
            <pc:sldMk cId="3158887504" sldId="359"/>
            <ac:spMk id="17418" creationId="{4F97ED4B-7DF1-4B66-929D-1790EE53EC24}"/>
          </ac:spMkLst>
        </pc:spChg>
        <pc:spChg chg="del">
          <ac:chgData name="Emma Roberts (IMH)" userId="4381aaa8-aec7-4c01-8fc3-2065cac71278" providerId="ADAL" clId="{56565DD8-8C47-473A-88A2-A578787A0E54}" dt="2024-06-12T12:14:58.900" v="1108" actId="478"/>
          <ac:spMkLst>
            <pc:docMk/>
            <pc:sldMk cId="3158887504" sldId="359"/>
            <ac:spMk id="17419" creationId="{5AC8AC34-4DD3-40EB-BC91-4DAB287A48F5}"/>
          </ac:spMkLst>
        </pc:spChg>
        <pc:spChg chg="del">
          <ac:chgData name="Emma Roberts (IMH)" userId="4381aaa8-aec7-4c01-8fc3-2065cac71278" providerId="ADAL" clId="{56565DD8-8C47-473A-88A2-A578787A0E54}" dt="2024-06-12T12:14:58.900" v="1108" actId="478"/>
          <ac:spMkLst>
            <pc:docMk/>
            <pc:sldMk cId="3158887504" sldId="359"/>
            <ac:spMk id="17420" creationId="{C66A2713-AACA-4534-AF36-860C643C10D9}"/>
          </ac:spMkLst>
        </pc:spChg>
        <pc:spChg chg="del">
          <ac:chgData name="Emma Roberts (IMH)" userId="4381aaa8-aec7-4c01-8fc3-2065cac71278" providerId="ADAL" clId="{56565DD8-8C47-473A-88A2-A578787A0E54}" dt="2024-06-12T12:14:58.900" v="1108" actId="478"/>
          <ac:spMkLst>
            <pc:docMk/>
            <pc:sldMk cId="3158887504" sldId="359"/>
            <ac:spMk id="17421" creationId="{882116EB-1975-4757-A3D9-6CF58C21284F}"/>
          </ac:spMkLst>
        </pc:spChg>
        <pc:spChg chg="del">
          <ac:chgData name="Emma Roberts (IMH)" userId="4381aaa8-aec7-4c01-8fc3-2065cac71278" providerId="ADAL" clId="{56565DD8-8C47-473A-88A2-A578787A0E54}" dt="2024-06-12T12:14:58.900" v="1108" actId="478"/>
          <ac:spMkLst>
            <pc:docMk/>
            <pc:sldMk cId="3158887504" sldId="359"/>
            <ac:spMk id="17422" creationId="{7813DFAE-7490-45A7-BBCA-E0337B98A1E2}"/>
          </ac:spMkLst>
        </pc:spChg>
        <pc:spChg chg="del">
          <ac:chgData name="Emma Roberts (IMH)" userId="4381aaa8-aec7-4c01-8fc3-2065cac71278" providerId="ADAL" clId="{56565DD8-8C47-473A-88A2-A578787A0E54}" dt="2024-06-12T12:14:58.900" v="1108" actId="478"/>
          <ac:spMkLst>
            <pc:docMk/>
            <pc:sldMk cId="3158887504" sldId="359"/>
            <ac:spMk id="17423" creationId="{7E7C5B87-61D3-46E5-A1C7-53FB0A0407F2}"/>
          </ac:spMkLst>
        </pc:spChg>
      </pc:sldChg>
      <pc:sldMasterChg chg="modSp modSldLayout">
        <pc:chgData name="Emma Roberts (IMH)" userId="4381aaa8-aec7-4c01-8fc3-2065cac71278" providerId="ADAL" clId="{56565DD8-8C47-473A-88A2-A578787A0E54}" dt="2024-06-12T11:27:13.673" v="86"/>
        <pc:sldMasterMkLst>
          <pc:docMk/>
          <pc:sldMasterMk cId="1198382759" sldId="2147483648"/>
        </pc:sldMasterMkLst>
        <pc:spChg chg="mod">
          <ac:chgData name="Emma Roberts (IMH)" userId="4381aaa8-aec7-4c01-8fc3-2065cac71278" providerId="ADAL" clId="{56565DD8-8C47-473A-88A2-A578787A0E54}" dt="2024-06-12T11:27:13.673" v="86"/>
          <ac:spMkLst>
            <pc:docMk/>
            <pc:sldMasterMk cId="1198382759" sldId="2147483648"/>
            <ac:spMk id="2"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ac:spMk id="3"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ac:spMk id="4"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ac:spMk id="5"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ac:spMk id="6" creationId="{00000000-0000-0000-0000-000000000000}"/>
          </ac:spMkLst>
        </pc:spChg>
        <pc:sldLayoutChg chg="modSp">
          <pc:chgData name="Emma Roberts (IMH)" userId="4381aaa8-aec7-4c01-8fc3-2065cac71278" providerId="ADAL" clId="{56565DD8-8C47-473A-88A2-A578787A0E54}" dt="2024-06-12T11:27:13.673" v="86"/>
          <pc:sldLayoutMkLst>
            <pc:docMk/>
            <pc:sldMasterMk cId="1198382759" sldId="2147483648"/>
            <pc:sldLayoutMk cId="3450784203" sldId="2147483649"/>
          </pc:sldLayoutMkLst>
          <pc:spChg chg="mod">
            <ac:chgData name="Emma Roberts (IMH)" userId="4381aaa8-aec7-4c01-8fc3-2065cac71278" providerId="ADAL" clId="{56565DD8-8C47-473A-88A2-A578787A0E54}" dt="2024-06-12T11:27:13.673" v="86"/>
            <ac:spMkLst>
              <pc:docMk/>
              <pc:sldMasterMk cId="1198382759" sldId="2147483648"/>
              <pc:sldLayoutMk cId="3450784203" sldId="2147483649"/>
              <ac:spMk id="2"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pc:sldLayoutMk cId="3450784203" sldId="2147483649"/>
              <ac:spMk id="3" creationId="{00000000-0000-0000-0000-000000000000}"/>
            </ac:spMkLst>
          </pc:spChg>
        </pc:sldLayoutChg>
        <pc:sldLayoutChg chg="modSp">
          <pc:chgData name="Emma Roberts (IMH)" userId="4381aaa8-aec7-4c01-8fc3-2065cac71278" providerId="ADAL" clId="{56565DD8-8C47-473A-88A2-A578787A0E54}" dt="2024-06-12T11:27:13.673" v="86"/>
          <pc:sldLayoutMkLst>
            <pc:docMk/>
            <pc:sldMasterMk cId="1198382759" sldId="2147483648"/>
            <pc:sldLayoutMk cId="915055495" sldId="2147483651"/>
          </pc:sldLayoutMkLst>
          <pc:spChg chg="mod">
            <ac:chgData name="Emma Roberts (IMH)" userId="4381aaa8-aec7-4c01-8fc3-2065cac71278" providerId="ADAL" clId="{56565DD8-8C47-473A-88A2-A578787A0E54}" dt="2024-06-12T11:27:13.673" v="86"/>
            <ac:spMkLst>
              <pc:docMk/>
              <pc:sldMasterMk cId="1198382759" sldId="2147483648"/>
              <pc:sldLayoutMk cId="915055495" sldId="2147483651"/>
              <ac:spMk id="2"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pc:sldLayoutMk cId="915055495" sldId="2147483651"/>
              <ac:spMk id="3" creationId="{00000000-0000-0000-0000-000000000000}"/>
            </ac:spMkLst>
          </pc:spChg>
        </pc:sldLayoutChg>
        <pc:sldLayoutChg chg="modSp">
          <pc:chgData name="Emma Roberts (IMH)" userId="4381aaa8-aec7-4c01-8fc3-2065cac71278" providerId="ADAL" clId="{56565DD8-8C47-473A-88A2-A578787A0E54}" dt="2024-06-12T11:27:13.673" v="86"/>
          <pc:sldLayoutMkLst>
            <pc:docMk/>
            <pc:sldMasterMk cId="1198382759" sldId="2147483648"/>
            <pc:sldLayoutMk cId="1551403470" sldId="2147483652"/>
          </pc:sldLayoutMkLst>
          <pc:spChg chg="mod">
            <ac:chgData name="Emma Roberts (IMH)" userId="4381aaa8-aec7-4c01-8fc3-2065cac71278" providerId="ADAL" clId="{56565DD8-8C47-473A-88A2-A578787A0E54}" dt="2024-06-12T11:27:13.673" v="86"/>
            <ac:spMkLst>
              <pc:docMk/>
              <pc:sldMasterMk cId="1198382759" sldId="2147483648"/>
              <pc:sldLayoutMk cId="1551403470" sldId="2147483652"/>
              <ac:spMk id="3"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pc:sldLayoutMk cId="1551403470" sldId="2147483652"/>
              <ac:spMk id="4" creationId="{00000000-0000-0000-0000-000000000000}"/>
            </ac:spMkLst>
          </pc:spChg>
        </pc:sldLayoutChg>
        <pc:sldLayoutChg chg="modSp">
          <pc:chgData name="Emma Roberts (IMH)" userId="4381aaa8-aec7-4c01-8fc3-2065cac71278" providerId="ADAL" clId="{56565DD8-8C47-473A-88A2-A578787A0E54}" dt="2024-06-12T11:27:13.673" v="86"/>
          <pc:sldLayoutMkLst>
            <pc:docMk/>
            <pc:sldMasterMk cId="1198382759" sldId="2147483648"/>
            <pc:sldLayoutMk cId="521269625" sldId="2147483653"/>
          </pc:sldLayoutMkLst>
          <pc:spChg chg="mod">
            <ac:chgData name="Emma Roberts (IMH)" userId="4381aaa8-aec7-4c01-8fc3-2065cac71278" providerId="ADAL" clId="{56565DD8-8C47-473A-88A2-A578787A0E54}" dt="2024-06-12T11:27:13.673" v="86"/>
            <ac:spMkLst>
              <pc:docMk/>
              <pc:sldMasterMk cId="1198382759" sldId="2147483648"/>
              <pc:sldLayoutMk cId="521269625" sldId="2147483653"/>
              <ac:spMk id="3"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pc:sldLayoutMk cId="521269625" sldId="2147483653"/>
              <ac:spMk id="4"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pc:sldLayoutMk cId="521269625" sldId="2147483653"/>
              <ac:spMk id="5"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pc:sldLayoutMk cId="521269625" sldId="2147483653"/>
              <ac:spMk id="6" creationId="{00000000-0000-0000-0000-000000000000}"/>
            </ac:spMkLst>
          </pc:spChg>
        </pc:sldLayoutChg>
        <pc:sldLayoutChg chg="modSp">
          <pc:chgData name="Emma Roberts (IMH)" userId="4381aaa8-aec7-4c01-8fc3-2065cac71278" providerId="ADAL" clId="{56565DD8-8C47-473A-88A2-A578787A0E54}" dt="2024-06-12T11:27:13.673" v="86"/>
          <pc:sldLayoutMkLst>
            <pc:docMk/>
            <pc:sldMasterMk cId="1198382759" sldId="2147483648"/>
            <pc:sldLayoutMk cId="3390560617" sldId="2147483656"/>
          </pc:sldLayoutMkLst>
          <pc:spChg chg="mod">
            <ac:chgData name="Emma Roberts (IMH)" userId="4381aaa8-aec7-4c01-8fc3-2065cac71278" providerId="ADAL" clId="{56565DD8-8C47-473A-88A2-A578787A0E54}" dt="2024-06-12T11:27:13.673" v="86"/>
            <ac:spMkLst>
              <pc:docMk/>
              <pc:sldMasterMk cId="1198382759" sldId="2147483648"/>
              <pc:sldLayoutMk cId="3390560617" sldId="2147483656"/>
              <ac:spMk id="2"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pc:sldLayoutMk cId="3390560617" sldId="2147483656"/>
              <ac:spMk id="3"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pc:sldLayoutMk cId="3390560617" sldId="2147483656"/>
              <ac:spMk id="4" creationId="{00000000-0000-0000-0000-000000000000}"/>
            </ac:spMkLst>
          </pc:spChg>
        </pc:sldLayoutChg>
        <pc:sldLayoutChg chg="modSp">
          <pc:chgData name="Emma Roberts (IMH)" userId="4381aaa8-aec7-4c01-8fc3-2065cac71278" providerId="ADAL" clId="{56565DD8-8C47-473A-88A2-A578787A0E54}" dt="2024-06-12T11:27:13.673" v="86"/>
          <pc:sldLayoutMkLst>
            <pc:docMk/>
            <pc:sldMasterMk cId="1198382759" sldId="2147483648"/>
            <pc:sldLayoutMk cId="3181496516" sldId="2147483657"/>
          </pc:sldLayoutMkLst>
          <pc:spChg chg="mod">
            <ac:chgData name="Emma Roberts (IMH)" userId="4381aaa8-aec7-4c01-8fc3-2065cac71278" providerId="ADAL" clId="{56565DD8-8C47-473A-88A2-A578787A0E54}" dt="2024-06-12T11:27:13.673" v="86"/>
            <ac:spMkLst>
              <pc:docMk/>
              <pc:sldMasterMk cId="1198382759" sldId="2147483648"/>
              <pc:sldLayoutMk cId="3181496516" sldId="2147483657"/>
              <ac:spMk id="2"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pc:sldLayoutMk cId="3181496516" sldId="2147483657"/>
              <ac:spMk id="3"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pc:sldLayoutMk cId="3181496516" sldId="2147483657"/>
              <ac:spMk id="4" creationId="{00000000-0000-0000-0000-000000000000}"/>
            </ac:spMkLst>
          </pc:spChg>
        </pc:sldLayoutChg>
        <pc:sldLayoutChg chg="modSp">
          <pc:chgData name="Emma Roberts (IMH)" userId="4381aaa8-aec7-4c01-8fc3-2065cac71278" providerId="ADAL" clId="{56565DD8-8C47-473A-88A2-A578787A0E54}" dt="2024-06-12T11:27:13.673" v="86"/>
          <pc:sldLayoutMkLst>
            <pc:docMk/>
            <pc:sldMasterMk cId="1198382759" sldId="2147483648"/>
            <pc:sldLayoutMk cId="3053736817" sldId="2147483659"/>
          </pc:sldLayoutMkLst>
          <pc:spChg chg="mod">
            <ac:chgData name="Emma Roberts (IMH)" userId="4381aaa8-aec7-4c01-8fc3-2065cac71278" providerId="ADAL" clId="{56565DD8-8C47-473A-88A2-A578787A0E54}" dt="2024-06-12T11:27:13.673" v="86"/>
            <ac:spMkLst>
              <pc:docMk/>
              <pc:sldMasterMk cId="1198382759" sldId="2147483648"/>
              <pc:sldLayoutMk cId="3053736817" sldId="2147483659"/>
              <ac:spMk id="2"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pc:sldLayoutMk cId="3053736817" sldId="2147483659"/>
              <ac:spMk id="3" creationId="{00000000-0000-0000-0000-000000000000}"/>
            </ac:spMkLst>
          </pc:spChg>
        </pc:sldLayoutChg>
        <pc:sldLayoutChg chg="modSp">
          <pc:chgData name="Emma Roberts (IMH)" userId="4381aaa8-aec7-4c01-8fc3-2065cac71278" providerId="ADAL" clId="{56565DD8-8C47-473A-88A2-A578787A0E54}" dt="2024-06-12T11:27:13.673" v="86"/>
          <pc:sldLayoutMkLst>
            <pc:docMk/>
            <pc:sldMasterMk cId="1198382759" sldId="2147483648"/>
            <pc:sldLayoutMk cId="1740866260" sldId="2147483660"/>
          </pc:sldLayoutMkLst>
          <pc:spChg chg="mod">
            <ac:chgData name="Emma Roberts (IMH)" userId="4381aaa8-aec7-4c01-8fc3-2065cac71278" providerId="ADAL" clId="{56565DD8-8C47-473A-88A2-A578787A0E54}" dt="2024-06-12T11:27:13.673" v="86"/>
            <ac:spMkLst>
              <pc:docMk/>
              <pc:sldMasterMk cId="1198382759" sldId="2147483648"/>
              <pc:sldLayoutMk cId="1740866260" sldId="2147483660"/>
              <ac:spMk id="2"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pc:sldLayoutMk cId="1740866260" sldId="2147483660"/>
              <ac:spMk id="3"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pc:sldLayoutMk cId="1740866260" sldId="2147483660"/>
              <ac:spMk id="5" creationId="{00000000-0000-0000-0000-000000000000}"/>
            </ac:spMkLst>
          </pc:spChg>
          <pc:spChg chg="mod">
            <ac:chgData name="Emma Roberts (IMH)" userId="4381aaa8-aec7-4c01-8fc3-2065cac71278" providerId="ADAL" clId="{56565DD8-8C47-473A-88A2-A578787A0E54}" dt="2024-06-12T11:27:13.673" v="86"/>
            <ac:spMkLst>
              <pc:docMk/>
              <pc:sldMasterMk cId="1198382759" sldId="2147483648"/>
              <pc:sldLayoutMk cId="1740866260" sldId="2147483660"/>
              <ac:spMk id="51" creationId="{00000000-0000-0000-0000-000000000000}"/>
            </ac:spMkLst>
          </pc:spChg>
        </pc:sldLayoutChg>
      </pc:sldMaster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GB"/>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A7D56189-99E0-4B47-BFC5-571BBAF22E0B}" type="datetimeFigureOut">
              <a:rPr lang="en-GB" smtClean="0"/>
              <a:t>12/07/2024</a:t>
            </a:fld>
            <a:endParaRPr lang="en-GB"/>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GB"/>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GB"/>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F6207540-EC7D-4791-806E-E644BF3314ED}" type="slidenum">
              <a:rPr lang="en-GB" smtClean="0"/>
              <a:t>‹#›</a:t>
            </a:fld>
            <a:endParaRPr lang="en-GB"/>
          </a:p>
        </p:txBody>
      </p:sp>
    </p:spTree>
    <p:extLst>
      <p:ext uri="{BB962C8B-B14F-4D97-AF65-F5344CB8AC3E}">
        <p14:creationId xmlns:p14="http://schemas.microsoft.com/office/powerpoint/2010/main" val="397629177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8.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12.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13.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14.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baseline="0" dirty="0"/>
          </a:p>
          <a:p>
            <a:endParaRPr lang="en-GB" dirty="0"/>
          </a:p>
          <a:p>
            <a:endParaRPr lang="en-GB" dirty="0"/>
          </a:p>
        </p:txBody>
      </p:sp>
      <p:sp>
        <p:nvSpPr>
          <p:cNvPr id="4" name="Slide Number Placeholder 3"/>
          <p:cNvSpPr>
            <a:spLocks noGrp="1"/>
          </p:cNvSpPr>
          <p:nvPr>
            <p:ph type="sldNum" sz="quarter" idx="10"/>
          </p:nvPr>
        </p:nvSpPr>
        <p:spPr/>
        <p:txBody>
          <a:bodyPr/>
          <a:lstStyle/>
          <a:p>
            <a:fld id="{47C7649C-5D2E-4AAE-91B6-EF2CD6EE2628}" type="slidenum">
              <a:rPr lang="en-GB" smtClean="0"/>
              <a:t>2</a:t>
            </a:fld>
            <a:endParaRPr lang="en-GB"/>
          </a:p>
        </p:txBody>
      </p:sp>
      <p:sp>
        <p:nvSpPr>
          <p:cNvPr id="5" name="Header Placeholder 4"/>
          <p:cNvSpPr>
            <a:spLocks noGrp="1"/>
          </p:cNvSpPr>
          <p:nvPr>
            <p:ph type="hdr" sz="quarter" idx="11"/>
          </p:nvPr>
        </p:nvSpPr>
        <p:spPr/>
        <p:txBody>
          <a:bodyPr/>
          <a:lstStyle/>
          <a:p>
            <a:r>
              <a:rPr lang="en-GB"/>
              <a:t>insert header</a:t>
            </a:r>
          </a:p>
        </p:txBody>
      </p:sp>
    </p:spTree>
    <p:extLst>
      <p:ext uri="{BB962C8B-B14F-4D97-AF65-F5344CB8AC3E}">
        <p14:creationId xmlns:p14="http://schemas.microsoft.com/office/powerpoint/2010/main" val="1560690740"/>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207540-EC7D-4791-806E-E644BF3314ED}" type="slidenum">
              <a:rPr lang="en-GB" smtClean="0"/>
              <a:t>4</a:t>
            </a:fld>
            <a:endParaRPr lang="en-GB"/>
          </a:p>
        </p:txBody>
      </p:sp>
    </p:spTree>
    <p:extLst>
      <p:ext uri="{BB962C8B-B14F-4D97-AF65-F5344CB8AC3E}">
        <p14:creationId xmlns:p14="http://schemas.microsoft.com/office/powerpoint/2010/main" val="575111493"/>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a:xfrm>
            <a:off x="685800" y="1143000"/>
            <a:ext cx="5486400" cy="3086100"/>
          </a:xfrm>
        </p:spPr>
      </p:sp>
      <p:sp>
        <p:nvSpPr>
          <p:cNvPr id="3" name="Notes Placeholder 2"/>
          <p:cNvSpPr>
            <a:spLocks noGrp="1"/>
          </p:cNvSpPr>
          <p:nvPr>
            <p:ph type="body" idx="1"/>
          </p:nvPr>
        </p:nvSpPr>
        <p:spPr/>
        <p:txBody>
          <a:bodyPr/>
          <a:lstStyle/>
          <a:p>
            <a:endParaRPr lang="en-GB" dirty="0"/>
          </a:p>
        </p:txBody>
      </p:sp>
      <p:sp>
        <p:nvSpPr>
          <p:cNvPr id="4" name="Slide Number Placeholder 3"/>
          <p:cNvSpPr>
            <a:spLocks noGrp="1"/>
          </p:cNvSpPr>
          <p:nvPr>
            <p:ph type="sldNum" sz="quarter" idx="5"/>
          </p:nvPr>
        </p:nvSpPr>
        <p:spPr/>
        <p:txBody>
          <a:bodyPr/>
          <a:lstStyle/>
          <a:p>
            <a:fld id="{F6207540-EC7D-4791-806E-E644BF3314ED}" type="slidenum">
              <a:rPr lang="en-GB" smtClean="0"/>
              <a:t>8</a:t>
            </a:fld>
            <a:endParaRPr lang="en-GB"/>
          </a:p>
        </p:txBody>
      </p:sp>
    </p:spTree>
    <p:extLst>
      <p:ext uri="{BB962C8B-B14F-4D97-AF65-F5344CB8AC3E}">
        <p14:creationId xmlns:p14="http://schemas.microsoft.com/office/powerpoint/2010/main" val="3558965269"/>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825AB438-6A4F-4C79-8AB7-9AE30CA61882}"/>
              </a:ext>
            </a:extLst>
          </p:cNvPr>
          <p:cNvSpPr>
            <a:spLocks noGrp="1" noChangeArrowheads="1"/>
          </p:cNvSpPr>
          <p:nvPr>
            <p:ph type="sldNum" sz="quarter" idx="5"/>
          </p:nvPr>
        </p:nvSpPr>
        <p:spPr>
          <a:ln/>
        </p:spPr>
        <p:txBody>
          <a:bodyPr/>
          <a:lstStyle/>
          <a:p>
            <a:fld id="{4298D5CC-5E88-4FF5-9687-F975FDB21899}" type="slidenum">
              <a:rPr lang="en-GB" altLang="en-US"/>
              <a:pPr/>
              <a:t>12</a:t>
            </a:fld>
            <a:endParaRPr lang="en-GB" altLang="en-US"/>
          </a:p>
        </p:txBody>
      </p:sp>
      <p:sp>
        <p:nvSpPr>
          <p:cNvPr id="28674" name="Rectangle 2">
            <a:extLst>
              <a:ext uri="{FF2B5EF4-FFF2-40B4-BE49-F238E27FC236}">
                <a16:creationId xmlns:a16="http://schemas.microsoft.com/office/drawing/2014/main" id="{25EC6550-7961-48B0-9B95-DFCBE65D18BC}"/>
              </a:ext>
            </a:extLst>
          </p:cNvPr>
          <p:cNvSpPr>
            <a:spLocks noGrp="1" noRot="1" noChangeAspect="1" noChangeArrowheads="1" noTextEdit="1"/>
          </p:cNvSpPr>
          <p:nvPr>
            <p:ph type="sldImg"/>
          </p:nvPr>
        </p:nvSpPr>
        <p:spPr>
          <a:xfrm>
            <a:off x="581025" y="798513"/>
            <a:ext cx="5694363" cy="3203575"/>
          </a:xfrm>
          <a:ln/>
        </p:spPr>
      </p:sp>
      <p:sp>
        <p:nvSpPr>
          <p:cNvPr id="28675" name="Rectangle 3">
            <a:extLst>
              <a:ext uri="{FF2B5EF4-FFF2-40B4-BE49-F238E27FC236}">
                <a16:creationId xmlns:a16="http://schemas.microsoft.com/office/drawing/2014/main" id="{28598052-27AF-48A2-88E5-10AF2F95A3E5}"/>
              </a:ext>
            </a:extLst>
          </p:cNvPr>
          <p:cNvSpPr>
            <a:spLocks noGrp="1" noChangeArrowheads="1"/>
          </p:cNvSpPr>
          <p:nvPr>
            <p:ph type="body" idx="1"/>
          </p:nvPr>
        </p:nvSpPr>
        <p:spPr>
          <a:xfrm>
            <a:off x="914400" y="4346575"/>
            <a:ext cx="5029200" cy="3849688"/>
          </a:xfrm>
        </p:spPr>
        <p:txBody>
          <a:bodyPr lIns="88615" tIns="44307" rIns="88615" bIns="44307"/>
          <a:lstStyle/>
          <a:p>
            <a:r>
              <a:rPr lang="en-GB" altLang="en-US"/>
              <a:t>Changed the order of these slides -</a:t>
            </a:r>
          </a:p>
          <a:p>
            <a:endParaRPr lang="en-GB" altLang="en-US"/>
          </a:p>
          <a:p>
            <a:r>
              <a:rPr lang="en-GB" altLang="en-US"/>
              <a:t>This is a classic model which describes</a:t>
            </a:r>
          </a:p>
          <a:p>
            <a:r>
              <a:rPr lang="en-GB" altLang="en-US"/>
              <a:t>a continuum of leadership style.</a:t>
            </a:r>
          </a:p>
          <a:p>
            <a:endParaRPr lang="en-GB" altLang="en-US"/>
          </a:p>
          <a:p>
            <a:r>
              <a:rPr lang="en-GB" altLang="en-US"/>
              <a:t>Not just one way  nor is there just 2 ways</a:t>
            </a:r>
          </a:p>
          <a:p>
            <a:endParaRPr lang="en-GB" altLang="en-US"/>
          </a:p>
          <a:p>
            <a:r>
              <a:rPr lang="en-GB" altLang="en-US"/>
              <a:t>This from X-y with abcdefg in between.</a:t>
            </a:r>
          </a:p>
          <a:p>
            <a:endParaRPr lang="en-GB" altLang="en-US"/>
          </a:p>
          <a:p>
            <a:r>
              <a:rPr lang="en-GB" altLang="en-US"/>
              <a:t>Strats to give an idea of the way in which you might train leaders.</a:t>
            </a:r>
          </a:p>
          <a:p>
            <a:endParaRPr lang="en-GB" altLang="en-US"/>
          </a:p>
          <a:p>
            <a:r>
              <a:rPr lang="en-GB" altLang="en-US"/>
              <a:t>Fiedler also came up with a model that predicts which style is most approapriate ffor each situation.</a:t>
            </a:r>
          </a:p>
          <a:p>
            <a:endParaRPr lang="en-GB" altLang="en-US"/>
          </a:p>
          <a:p>
            <a:r>
              <a:rPr lang="en-GB" altLang="en-US"/>
              <a:t>SO THIS IS ALL BUILDING ON THE STYLES THEORY WITHIN A SITUATIONAL FRAMEWORK</a:t>
            </a:r>
          </a:p>
        </p:txBody>
      </p:sp>
    </p:spTree>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507192E2-6A25-4727-882F-10EE78E8DE9E}"/>
              </a:ext>
            </a:extLst>
          </p:cNvPr>
          <p:cNvSpPr>
            <a:spLocks noGrp="1" noChangeArrowheads="1"/>
          </p:cNvSpPr>
          <p:nvPr>
            <p:ph type="sldNum" sz="quarter" idx="5"/>
          </p:nvPr>
        </p:nvSpPr>
        <p:spPr>
          <a:ln/>
        </p:spPr>
        <p:txBody>
          <a:bodyPr/>
          <a:lstStyle/>
          <a:p>
            <a:fld id="{811CC6D6-53FB-4C40-9902-1B8ACD603F74}" type="slidenum">
              <a:rPr lang="en-GB" altLang="en-US"/>
              <a:pPr/>
              <a:t>13</a:t>
            </a:fld>
            <a:endParaRPr lang="en-GB" altLang="en-US"/>
          </a:p>
        </p:txBody>
      </p:sp>
      <p:sp>
        <p:nvSpPr>
          <p:cNvPr id="18434" name="Rectangle 2">
            <a:extLst>
              <a:ext uri="{FF2B5EF4-FFF2-40B4-BE49-F238E27FC236}">
                <a16:creationId xmlns:a16="http://schemas.microsoft.com/office/drawing/2014/main" id="{E111299C-660A-432D-80DE-65EAEEB56E02}"/>
              </a:ext>
            </a:extLst>
          </p:cNvPr>
          <p:cNvSpPr>
            <a:spLocks noGrp="1" noRot="1" noChangeAspect="1" noChangeArrowheads="1" noTextEdit="1"/>
          </p:cNvSpPr>
          <p:nvPr>
            <p:ph type="sldImg"/>
          </p:nvPr>
        </p:nvSpPr>
        <p:spPr>
          <a:xfrm>
            <a:off x="581025" y="798513"/>
            <a:ext cx="5694363" cy="3203575"/>
          </a:xfrm>
          <a:ln/>
        </p:spPr>
      </p:sp>
      <p:sp>
        <p:nvSpPr>
          <p:cNvPr id="18435" name="Rectangle 3">
            <a:extLst>
              <a:ext uri="{FF2B5EF4-FFF2-40B4-BE49-F238E27FC236}">
                <a16:creationId xmlns:a16="http://schemas.microsoft.com/office/drawing/2014/main" id="{F710D599-2084-4E1E-842D-841D03883B65}"/>
              </a:ext>
            </a:extLst>
          </p:cNvPr>
          <p:cNvSpPr>
            <a:spLocks noGrp="1" noChangeArrowheads="1"/>
          </p:cNvSpPr>
          <p:nvPr>
            <p:ph type="body" idx="1"/>
          </p:nvPr>
        </p:nvSpPr>
        <p:spPr>
          <a:xfrm>
            <a:off x="914400" y="4346575"/>
            <a:ext cx="5029200" cy="3849688"/>
          </a:xfrm>
        </p:spPr>
        <p:txBody>
          <a:bodyPr lIns="88615" tIns="44307" rIns="88615" bIns="44307"/>
          <a:lstStyle/>
          <a:p>
            <a:r>
              <a:rPr lang="en-GB" altLang="en-US" sz="1600"/>
              <a:t>Now we get more practical</a:t>
            </a:r>
          </a:p>
          <a:p>
            <a:r>
              <a:rPr lang="en-GB" altLang="en-US" sz="1600"/>
              <a:t>designed as a diagnostic tool, for managers to explore their own leadership style.</a:t>
            </a:r>
          </a:p>
          <a:p>
            <a:r>
              <a:rPr lang="en-GB" altLang="en-US" sz="1600"/>
              <a:t>Come across this on your (grad.trainee scheme)</a:t>
            </a:r>
          </a:p>
          <a:p>
            <a:endParaRPr lang="en-GB" altLang="en-US" sz="1600"/>
          </a:p>
          <a:p>
            <a:r>
              <a:rPr lang="en-GB" altLang="en-US" sz="1600"/>
              <a:t>‘Team managemtn style is ideal’</a:t>
            </a:r>
          </a:p>
          <a:p>
            <a:r>
              <a:rPr lang="en-GB" altLang="en-US" sz="1600"/>
              <a:t>high concern for people and for production/task.</a:t>
            </a:r>
          </a:p>
          <a:p>
            <a:endParaRPr lang="en-GB" altLang="en-US" sz="1600"/>
          </a:p>
          <a:p>
            <a:r>
              <a:rPr lang="en-GB" altLang="en-US" sz="1600"/>
              <a:t>Again some situations need more direction.</a:t>
            </a:r>
          </a:p>
        </p:txBody>
      </p:sp>
    </p:spTree>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7" name="Rectangle 7">
            <a:extLst>
              <a:ext uri="{FF2B5EF4-FFF2-40B4-BE49-F238E27FC236}">
                <a16:creationId xmlns:a16="http://schemas.microsoft.com/office/drawing/2014/main" id="{507192E2-6A25-4727-882F-10EE78E8DE9E}"/>
              </a:ext>
            </a:extLst>
          </p:cNvPr>
          <p:cNvSpPr>
            <a:spLocks noGrp="1" noChangeArrowheads="1"/>
          </p:cNvSpPr>
          <p:nvPr>
            <p:ph type="sldNum" sz="quarter" idx="5"/>
          </p:nvPr>
        </p:nvSpPr>
        <p:spPr>
          <a:ln/>
        </p:spPr>
        <p:txBody>
          <a:bodyPr/>
          <a:lstStyle/>
          <a:p>
            <a:fld id="{811CC6D6-53FB-4C40-9902-1B8ACD603F74}" type="slidenum">
              <a:rPr lang="en-GB" altLang="en-US"/>
              <a:pPr/>
              <a:t>14</a:t>
            </a:fld>
            <a:endParaRPr lang="en-GB" altLang="en-US"/>
          </a:p>
        </p:txBody>
      </p:sp>
      <p:sp>
        <p:nvSpPr>
          <p:cNvPr id="18434" name="Rectangle 2">
            <a:extLst>
              <a:ext uri="{FF2B5EF4-FFF2-40B4-BE49-F238E27FC236}">
                <a16:creationId xmlns:a16="http://schemas.microsoft.com/office/drawing/2014/main" id="{E111299C-660A-432D-80DE-65EAEEB56E02}"/>
              </a:ext>
            </a:extLst>
          </p:cNvPr>
          <p:cNvSpPr>
            <a:spLocks noGrp="1" noRot="1" noChangeAspect="1" noChangeArrowheads="1" noTextEdit="1"/>
          </p:cNvSpPr>
          <p:nvPr>
            <p:ph type="sldImg"/>
          </p:nvPr>
        </p:nvSpPr>
        <p:spPr>
          <a:xfrm>
            <a:off x="581025" y="798513"/>
            <a:ext cx="5694363" cy="3203575"/>
          </a:xfrm>
          <a:ln/>
        </p:spPr>
      </p:sp>
      <p:sp>
        <p:nvSpPr>
          <p:cNvPr id="18435" name="Rectangle 3">
            <a:extLst>
              <a:ext uri="{FF2B5EF4-FFF2-40B4-BE49-F238E27FC236}">
                <a16:creationId xmlns:a16="http://schemas.microsoft.com/office/drawing/2014/main" id="{F710D599-2084-4E1E-842D-841D03883B65}"/>
              </a:ext>
            </a:extLst>
          </p:cNvPr>
          <p:cNvSpPr>
            <a:spLocks noGrp="1" noChangeArrowheads="1"/>
          </p:cNvSpPr>
          <p:nvPr>
            <p:ph type="body" idx="1"/>
          </p:nvPr>
        </p:nvSpPr>
        <p:spPr>
          <a:xfrm>
            <a:off x="914400" y="4346575"/>
            <a:ext cx="5029200" cy="3849688"/>
          </a:xfrm>
        </p:spPr>
        <p:txBody>
          <a:bodyPr lIns="88615" tIns="44307" rIns="88615" bIns="44307"/>
          <a:lstStyle/>
          <a:p>
            <a:endParaRPr lang="en-GB" altLang="en-US" sz="1600" dirty="0"/>
          </a:p>
        </p:txBody>
      </p:sp>
    </p:spTree>
    <p:extLst>
      <p:ext uri="{BB962C8B-B14F-4D97-AF65-F5344CB8AC3E}">
        <p14:creationId xmlns:p14="http://schemas.microsoft.com/office/powerpoint/2010/main" val="1590531227"/>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p:spPr>
        <p:txBody>
          <a:bodyPr/>
          <a:lstStyle/>
          <a:p>
            <a:r>
              <a:rPr lang="en-US"/>
              <a:t>Click to edit Master title style</a:t>
            </a:r>
            <a:endParaRPr lang="en-GB"/>
          </a:p>
        </p:txBody>
      </p:sp>
      <p:sp>
        <p:nvSpPr>
          <p:cNvPr id="3" name="Subtitle 2"/>
          <p:cNvSpPr>
            <a:spLocks noGrp="1"/>
          </p:cNvSpPr>
          <p:nvPr>
            <p:ph type="subTitle" idx="1"/>
          </p:nvPr>
        </p:nvSpPr>
        <p:spPr>
          <a:xfrm>
            <a:off x="1828800" y="3886200"/>
            <a:ext cx="8534400" cy="175260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endParaRPr lang="en-GB"/>
          </a:p>
        </p:txBody>
      </p:sp>
      <p:sp>
        <p:nvSpPr>
          <p:cNvPr id="4" name="Date Placeholder 3"/>
          <p:cNvSpPr>
            <a:spLocks noGrp="1"/>
          </p:cNvSpPr>
          <p:nvPr>
            <p:ph type="dt" sz="half" idx="10"/>
          </p:nvPr>
        </p:nvSpPr>
        <p:spPr/>
        <p:txBody>
          <a:bodyPr/>
          <a:lstStyle/>
          <a:p>
            <a:fld id="{326DC715-FDAB-4FC9-8BF7-21F78FB7F100}" type="datetimeFigureOut">
              <a:rPr lang="en-GB" smtClean="0"/>
              <a:t>12/07/2024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3450784203"/>
      </p:ext>
    </p:extLst>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26DC715-FDAB-4FC9-8BF7-21F78FB7F100}" type="datetimeFigureOut">
              <a:rPr lang="en-GB" smtClean="0"/>
              <a:t>12/07/2024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600188296"/>
      </p:ext>
    </p:extLst>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p:spPr>
        <p:txBody>
          <a:bodyPr anchor="t"/>
          <a:lstStyle>
            <a:lvl1pPr algn="l">
              <a:defRPr sz="4000" b="1" cap="all"/>
            </a:lvl1pPr>
          </a:lstStyle>
          <a:p>
            <a:r>
              <a:rPr lang="en-US"/>
              <a:t>Click to edit Master title style</a:t>
            </a:r>
            <a:endParaRPr lang="en-GB"/>
          </a:p>
        </p:txBody>
      </p:sp>
      <p:sp>
        <p:nvSpPr>
          <p:cNvPr id="3" name="Text Placeholder 2"/>
          <p:cNvSpPr>
            <a:spLocks noGrp="1"/>
          </p:cNvSpPr>
          <p:nvPr>
            <p:ph type="body" idx="1"/>
          </p:nvPr>
        </p:nvSpPr>
        <p:spPr>
          <a:xfrm>
            <a:off x="963084" y="2906713"/>
            <a:ext cx="10363200" cy="1500187"/>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326DC715-FDAB-4FC9-8BF7-21F78FB7F100}" type="datetimeFigureOut">
              <a:rPr lang="en-GB" smtClean="0"/>
              <a:t>12/07/2024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915055495"/>
      </p:ext>
    </p:extLst>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Content Placeholder 2"/>
          <p:cNvSpPr>
            <a:spLocks noGrp="1"/>
          </p:cNvSpPr>
          <p:nvPr>
            <p:ph sz="half" idx="1"/>
          </p:nvPr>
        </p:nvSpPr>
        <p:spPr>
          <a:xfrm>
            <a:off x="609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Content Placeholder 3"/>
          <p:cNvSpPr>
            <a:spLocks noGrp="1"/>
          </p:cNvSpPr>
          <p:nvPr>
            <p:ph sz="half" idx="2"/>
          </p:nvPr>
        </p:nvSpPr>
        <p:spPr>
          <a:xfrm>
            <a:off x="6197600" y="1600201"/>
            <a:ext cx="5384800" cy="4525963"/>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Date Placeholder 4"/>
          <p:cNvSpPr>
            <a:spLocks noGrp="1"/>
          </p:cNvSpPr>
          <p:nvPr>
            <p:ph type="dt" sz="half" idx="10"/>
          </p:nvPr>
        </p:nvSpPr>
        <p:spPr/>
        <p:txBody>
          <a:bodyPr/>
          <a:lstStyle/>
          <a:p>
            <a:fld id="{326DC715-FDAB-4FC9-8BF7-21F78FB7F100}" type="datetimeFigureOut">
              <a:rPr lang="en-GB" smtClean="0"/>
              <a:t>12/07/2024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1551403470"/>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lvl1pPr>
              <a:defRPr/>
            </a:lvl1pPr>
          </a:lstStyle>
          <a:p>
            <a:r>
              <a:rPr lang="en-US"/>
              <a:t>Click to edit Master title style</a:t>
            </a:r>
            <a:endParaRPr lang="en-GB"/>
          </a:p>
        </p:txBody>
      </p:sp>
      <p:sp>
        <p:nvSpPr>
          <p:cNvPr id="3" name="Text Placeholder 2"/>
          <p:cNvSpPr>
            <a:spLocks noGrp="1"/>
          </p:cNvSpPr>
          <p:nvPr>
            <p:ph type="body" idx="1"/>
          </p:nvPr>
        </p:nvSpPr>
        <p:spPr>
          <a:xfrm>
            <a:off x="609600" y="1535113"/>
            <a:ext cx="5386917"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5" name="Text Placeholder 4"/>
          <p:cNvSpPr>
            <a:spLocks noGrp="1"/>
          </p:cNvSpPr>
          <p:nvPr>
            <p:ph type="body" sz="quarter" idx="3"/>
          </p:nvPr>
        </p:nvSpPr>
        <p:spPr>
          <a:xfrm>
            <a:off x="6193368" y="1535113"/>
            <a:ext cx="5389033" cy="63976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7" name="Date Placeholder 6"/>
          <p:cNvSpPr>
            <a:spLocks noGrp="1"/>
          </p:cNvSpPr>
          <p:nvPr>
            <p:ph type="dt" sz="half" idx="10"/>
          </p:nvPr>
        </p:nvSpPr>
        <p:spPr/>
        <p:txBody>
          <a:bodyPr/>
          <a:lstStyle/>
          <a:p>
            <a:fld id="{326DC715-FDAB-4FC9-8BF7-21F78FB7F100}" type="datetimeFigureOut">
              <a:rPr lang="en-GB" smtClean="0"/>
              <a:t>12/07/2024</a:t>
            </a:fld>
            <a:endParaRPr lang="en-GB"/>
          </a:p>
        </p:txBody>
      </p:sp>
      <p:sp>
        <p:nvSpPr>
          <p:cNvPr id="8" name="Footer Placeholder 7"/>
          <p:cNvSpPr>
            <a:spLocks noGrp="1"/>
          </p:cNvSpPr>
          <p:nvPr>
            <p:ph type="ftr" sz="quarter" idx="11"/>
          </p:nvPr>
        </p:nvSpPr>
        <p:spPr/>
        <p:txBody>
          <a:bodyPr/>
          <a:lstStyle/>
          <a:p>
            <a:endParaRPr lang="en-GB"/>
          </a:p>
        </p:txBody>
      </p:sp>
      <p:sp>
        <p:nvSpPr>
          <p:cNvPr id="9" name="Slide Number Placeholder 8"/>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521269625"/>
      </p:ext>
    </p:extLst>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Date Placeholder 2"/>
          <p:cNvSpPr>
            <a:spLocks noGrp="1"/>
          </p:cNvSpPr>
          <p:nvPr>
            <p:ph type="dt" sz="half" idx="10"/>
          </p:nvPr>
        </p:nvSpPr>
        <p:spPr/>
        <p:txBody>
          <a:bodyPr/>
          <a:lstStyle/>
          <a:p>
            <a:fld id="{326DC715-FDAB-4FC9-8BF7-21F78FB7F100}" type="datetimeFigureOut">
              <a:rPr lang="en-GB" smtClean="0"/>
              <a:t>12/07/2024</a:t>
            </a:fld>
            <a:endParaRPr lang="en-GB"/>
          </a:p>
        </p:txBody>
      </p:sp>
      <p:sp>
        <p:nvSpPr>
          <p:cNvPr id="4" name="Footer Placeholder 3"/>
          <p:cNvSpPr>
            <a:spLocks noGrp="1"/>
          </p:cNvSpPr>
          <p:nvPr>
            <p:ph type="ftr" sz="quarter" idx="11"/>
          </p:nvPr>
        </p:nvSpPr>
        <p:spPr/>
        <p:txBody>
          <a:bodyPr/>
          <a:lstStyle/>
          <a:p>
            <a:endParaRPr lang="en-GB"/>
          </a:p>
        </p:txBody>
      </p:sp>
      <p:sp>
        <p:nvSpPr>
          <p:cNvPr id="5" name="Slide Number Placeholder 4"/>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954784934"/>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326DC715-FDAB-4FC9-8BF7-21F78FB7F100}" type="datetimeFigureOut">
              <a:rPr lang="en-GB" smtClean="0"/>
              <a:t>12/07/2024</a:t>
            </a:fld>
            <a:endParaRPr lang="en-GB"/>
          </a:p>
        </p:txBody>
      </p:sp>
      <p:sp>
        <p:nvSpPr>
          <p:cNvPr id="3" name="Footer Placeholder 2"/>
          <p:cNvSpPr>
            <a:spLocks noGrp="1"/>
          </p:cNvSpPr>
          <p:nvPr>
            <p:ph type="ftr" sz="quarter" idx="11"/>
          </p:nvPr>
        </p:nvSpPr>
        <p:spPr/>
        <p:txBody>
          <a:bodyPr/>
          <a:lstStyle/>
          <a:p>
            <a:endParaRPr lang="en-GB"/>
          </a:p>
        </p:txBody>
      </p:sp>
      <p:sp>
        <p:nvSpPr>
          <p:cNvPr id="4" name="Slide Number Placeholder 3"/>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1170828699"/>
      </p:ext>
    </p:extLst>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p:spPr>
        <p:txBody>
          <a:bodyPr anchor="b"/>
          <a:lstStyle>
            <a:lvl1pPr algn="l">
              <a:defRPr sz="2000" b="1"/>
            </a:lvl1pPr>
          </a:lstStyle>
          <a:p>
            <a:r>
              <a:rPr lang="en-US"/>
              <a:t>Click to edit Master title style</a:t>
            </a:r>
            <a:endParaRPr lang="en-GB"/>
          </a:p>
        </p:txBody>
      </p:sp>
      <p:sp>
        <p:nvSpPr>
          <p:cNvPr id="3" name="Content Placeholder 2"/>
          <p:cNvSpPr>
            <a:spLocks noGrp="1"/>
          </p:cNvSpPr>
          <p:nvPr>
            <p:ph idx="1"/>
          </p:nvPr>
        </p:nvSpPr>
        <p:spPr>
          <a:xfrm>
            <a:off x="4766733" y="273051"/>
            <a:ext cx="6815667" cy="5853113"/>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Text Placeholder 3"/>
          <p:cNvSpPr>
            <a:spLocks noGrp="1"/>
          </p:cNvSpPr>
          <p:nvPr>
            <p:ph type="body" sz="half" idx="2"/>
          </p:nvPr>
        </p:nvSpPr>
        <p:spPr>
          <a:xfrm>
            <a:off x="609601" y="1435101"/>
            <a:ext cx="4011084" cy="4691063"/>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6DC715-FDAB-4FC9-8BF7-21F78FB7F100}" type="datetimeFigureOut">
              <a:rPr lang="en-GB" smtClean="0"/>
              <a:t>12/07/2024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3390560617"/>
      </p:ext>
    </p:extLst>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p:spPr>
        <p:txBody>
          <a:bodyPr anchor="b"/>
          <a:lstStyle>
            <a:lvl1pPr algn="l">
              <a:defRPr sz="2000" b="1"/>
            </a:lvl1pPr>
          </a:lstStyle>
          <a:p>
            <a:r>
              <a:rPr lang="en-US"/>
              <a:t>Click to edit Master title style</a:t>
            </a:r>
            <a:endParaRPr lang="en-GB"/>
          </a:p>
        </p:txBody>
      </p:sp>
      <p:sp>
        <p:nvSpPr>
          <p:cNvPr id="3" name="Picture Placeholder 2"/>
          <p:cNvSpPr>
            <a:spLocks noGrp="1"/>
          </p:cNvSpPr>
          <p:nvPr>
            <p:ph type="pic" idx="1"/>
          </p:nvPr>
        </p:nvSpPr>
        <p:spPr>
          <a:xfrm>
            <a:off x="2389717" y="612775"/>
            <a:ext cx="7315200" cy="41148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GB"/>
          </a:p>
        </p:txBody>
      </p:sp>
      <p:sp>
        <p:nvSpPr>
          <p:cNvPr id="4" name="Text Placeholder 3"/>
          <p:cNvSpPr>
            <a:spLocks noGrp="1"/>
          </p:cNvSpPr>
          <p:nvPr>
            <p:ph type="body" sz="half" idx="2"/>
          </p:nvPr>
        </p:nvSpPr>
        <p:spPr>
          <a:xfrm>
            <a:off x="2389717" y="5367338"/>
            <a:ext cx="7315200" cy="804862"/>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p:cNvSpPr>
            <a:spLocks noGrp="1"/>
          </p:cNvSpPr>
          <p:nvPr>
            <p:ph type="dt" sz="half" idx="10"/>
          </p:nvPr>
        </p:nvSpPr>
        <p:spPr/>
        <p:txBody>
          <a:bodyPr/>
          <a:lstStyle/>
          <a:p>
            <a:fld id="{326DC715-FDAB-4FC9-8BF7-21F78FB7F100}" type="datetimeFigureOut">
              <a:rPr lang="en-GB" smtClean="0"/>
              <a:t>12/07/2024</a:t>
            </a:fld>
            <a:endParaRPr lang="en-GB"/>
          </a:p>
        </p:txBody>
      </p:sp>
      <p:sp>
        <p:nvSpPr>
          <p:cNvPr id="6" name="Footer Placeholder 5"/>
          <p:cNvSpPr>
            <a:spLocks noGrp="1"/>
          </p:cNvSpPr>
          <p:nvPr>
            <p:ph type="ftr" sz="quarter" idx="11"/>
          </p:nvPr>
        </p:nvSpPr>
        <p:spPr/>
        <p:txBody>
          <a:bodyPr/>
          <a:lstStyle/>
          <a:p>
            <a:endParaRPr lang="en-GB"/>
          </a:p>
        </p:txBody>
      </p:sp>
      <p:sp>
        <p:nvSpPr>
          <p:cNvPr id="7" name="Slide Number Placeholder 6"/>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3181496516"/>
      </p:ext>
    </p:extLst>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GB"/>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26DC715-FDAB-4FC9-8BF7-21F78FB7F100}" type="datetimeFigureOut">
              <a:rPr lang="en-GB" smtClean="0"/>
              <a:t>12/07/2024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1829623675"/>
      </p:ext>
    </p:extLst>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p:spPr>
        <p:txBody>
          <a:bodyPr vert="eaVert"/>
          <a:lstStyle/>
          <a:p>
            <a:r>
              <a:rPr lang="en-US"/>
              <a:t>Click to edit Master title style</a:t>
            </a:r>
            <a:endParaRPr lang="en-GB"/>
          </a:p>
        </p:txBody>
      </p:sp>
      <p:sp>
        <p:nvSpPr>
          <p:cNvPr id="3" name="Vertical Text Placeholder 2"/>
          <p:cNvSpPr>
            <a:spLocks noGrp="1"/>
          </p:cNvSpPr>
          <p:nvPr>
            <p:ph type="body" orient="vert" idx="1"/>
          </p:nvPr>
        </p:nvSpPr>
        <p:spPr>
          <a:xfrm>
            <a:off x="609600" y="274639"/>
            <a:ext cx="8026400" cy="5851525"/>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10"/>
          </p:nvPr>
        </p:nvSpPr>
        <p:spPr/>
        <p:txBody>
          <a:bodyPr/>
          <a:lstStyle/>
          <a:p>
            <a:fld id="{326DC715-FDAB-4FC9-8BF7-21F78FB7F100}" type="datetimeFigureOut">
              <a:rPr lang="en-GB" smtClean="0"/>
              <a:t>12/07/2024</a:t>
            </a:fld>
            <a:endParaRPr lang="en-GB"/>
          </a:p>
        </p:txBody>
      </p:sp>
      <p:sp>
        <p:nvSpPr>
          <p:cNvPr id="5" name="Footer Placeholder 4"/>
          <p:cNvSpPr>
            <a:spLocks noGrp="1"/>
          </p:cNvSpPr>
          <p:nvPr>
            <p:ph type="ftr" sz="quarter" idx="11"/>
          </p:nvPr>
        </p:nvSpPr>
        <p:spPr/>
        <p:txBody>
          <a:bodyPr/>
          <a:lstStyle/>
          <a:p>
            <a:endParaRPr lang="en-GB"/>
          </a:p>
        </p:txBody>
      </p:sp>
      <p:sp>
        <p:nvSpPr>
          <p:cNvPr id="6" name="Slide Number Placeholder 5"/>
          <p:cNvSpPr>
            <a:spLocks noGrp="1"/>
          </p:cNvSpPr>
          <p:nvPr>
            <p:ph type="sldNum" sz="quarter" idx="12"/>
          </p:nvPr>
        </p:nvSpPr>
        <p:spPr/>
        <p:txBody>
          <a:bodyPr/>
          <a:lstStyle/>
          <a:p>
            <a:fld id="{354832C8-592D-4851-A9B3-DB4C8B5C66CA}" type="slidenum">
              <a:rPr lang="en-GB" smtClean="0"/>
              <a:t>‹#›</a:t>
            </a:fld>
            <a:endParaRPr lang="en-GB"/>
          </a:p>
        </p:txBody>
      </p:sp>
    </p:spTree>
    <p:extLst>
      <p:ext uri="{BB962C8B-B14F-4D97-AF65-F5344CB8AC3E}">
        <p14:creationId xmlns:p14="http://schemas.microsoft.com/office/powerpoint/2010/main" val="3053736817"/>
      </p:ext>
    </p:extLst>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Colored bar - 100% text">
    <p:spTree>
      <p:nvGrpSpPr>
        <p:cNvPr id="1" name=""/>
        <p:cNvGrpSpPr/>
        <p:nvPr/>
      </p:nvGrpSpPr>
      <p:grpSpPr>
        <a:xfrm>
          <a:off x="0" y="0"/>
          <a:ext cx="0" cy="0"/>
          <a:chOff x="0" y="0"/>
          <a:chExt cx="0" cy="0"/>
        </a:xfrm>
      </p:grpSpPr>
      <p:sp>
        <p:nvSpPr>
          <p:cNvPr id="5" name="Tekstvak 6"/>
          <p:cNvSpPr txBox="1"/>
          <p:nvPr userDrawn="1"/>
        </p:nvSpPr>
        <p:spPr>
          <a:xfrm>
            <a:off x="-114300" y="-261938"/>
            <a:ext cx="3329517" cy="246063"/>
          </a:xfrm>
          <a:prstGeom prst="rect">
            <a:avLst/>
          </a:prstGeom>
          <a:noFill/>
        </p:spPr>
        <p:txBody>
          <a:bodyPr>
            <a:spAutoFit/>
          </a:bodyPr>
          <a:lstStyle>
            <a:defPPr>
              <a:defRPr lang="nl-NL"/>
            </a:defPPr>
            <a:lvl1pPr>
              <a:defRPr sz="1000" b="1">
                <a:solidFill>
                  <a:schemeClr val="accent3"/>
                </a:solidFill>
              </a:defRPr>
            </a:lvl1pPr>
          </a:lstStyle>
          <a:p>
            <a:pPr eaLnBrk="1" fontAlgn="auto" hangingPunct="1">
              <a:spcBef>
                <a:spcPts val="0"/>
              </a:spcBef>
              <a:spcAft>
                <a:spcPts val="0"/>
              </a:spcAft>
              <a:defRPr/>
            </a:pPr>
            <a:r>
              <a:rPr lang="en-GB" sz="1000" dirty="0">
                <a:solidFill>
                  <a:srgbClr val="3D7EDB"/>
                </a:solidFill>
                <a:latin typeface="Arial"/>
              </a:rPr>
              <a:t>Colored bar - 100% text</a:t>
            </a:r>
          </a:p>
        </p:txBody>
      </p:sp>
      <p:sp>
        <p:nvSpPr>
          <p:cNvPr id="2" name="Titel 1"/>
          <p:cNvSpPr>
            <a:spLocks noGrp="1"/>
          </p:cNvSpPr>
          <p:nvPr>
            <p:ph type="title"/>
          </p:nvPr>
        </p:nvSpPr>
        <p:spPr>
          <a:xfrm>
            <a:off x="540779" y="263001"/>
            <a:ext cx="10972800" cy="1143000"/>
          </a:xfrm>
        </p:spPr>
        <p:txBody>
          <a:bodyPr>
            <a:normAutofit/>
          </a:bodyPr>
          <a:lstStyle>
            <a:lvl1pPr algn="l">
              <a:defRPr sz="3200">
                <a:solidFill>
                  <a:schemeClr val="tx2"/>
                </a:solidFill>
              </a:defRPr>
            </a:lvl1pPr>
          </a:lstStyle>
          <a:p>
            <a:r>
              <a:rPr lang="en-US" dirty="0"/>
              <a:t>Click to edit Master title style</a:t>
            </a:r>
          </a:p>
        </p:txBody>
      </p:sp>
      <p:sp>
        <p:nvSpPr>
          <p:cNvPr id="3" name="Tijdelijke aanduiding voor verticale tekst 2"/>
          <p:cNvSpPr>
            <a:spLocks noGrp="1"/>
          </p:cNvSpPr>
          <p:nvPr>
            <p:ph type="body" orient="vert" idx="1"/>
          </p:nvPr>
        </p:nvSpPr>
        <p:spPr>
          <a:xfrm>
            <a:off x="540779" y="1586674"/>
            <a:ext cx="11091776" cy="3930559"/>
          </a:xfrm>
        </p:spPr>
        <p:txBody>
          <a:bodyPr tIns="108000" rIns="72000" bIns="72000"/>
          <a:lstStyle>
            <a:lvl2pPr>
              <a:defRPr/>
            </a:lvl2pPr>
            <a:lvl3pPr>
              <a:defRPr baseline="0"/>
            </a:lvl3pPr>
            <a:lvl4pPr>
              <a:defRPr baseline="0"/>
            </a:lvl4pPr>
          </a:lstStyle>
          <a:p>
            <a:pPr lvl="0"/>
            <a:r>
              <a:rPr lang="en-US"/>
              <a:t>Click to edit Master text styles</a:t>
            </a:r>
          </a:p>
          <a:p>
            <a:pPr lvl="1"/>
            <a:r>
              <a:rPr lang="en-US"/>
              <a:t>Second level</a:t>
            </a:r>
          </a:p>
          <a:p>
            <a:pPr lvl="2"/>
            <a:r>
              <a:rPr lang="en-US"/>
              <a:t>Third level</a:t>
            </a:r>
          </a:p>
        </p:txBody>
      </p:sp>
      <p:sp>
        <p:nvSpPr>
          <p:cNvPr id="51" name="Tijdelijke aanduiding voor verticale tekst 2"/>
          <p:cNvSpPr>
            <a:spLocks noGrp="1"/>
          </p:cNvSpPr>
          <p:nvPr>
            <p:ph type="body" orient="vert" idx="13"/>
          </p:nvPr>
        </p:nvSpPr>
        <p:spPr>
          <a:xfrm>
            <a:off x="541528" y="1210044"/>
            <a:ext cx="11089640" cy="369741"/>
          </a:xfrm>
          <a:solidFill>
            <a:schemeClr val="accent1"/>
          </a:solidFill>
        </p:spPr>
        <p:txBody>
          <a:bodyPr wrap="none" lIns="180000" tIns="72000" rIns="216000" anchor="ctr">
            <a:noAutofit/>
          </a:bodyPr>
          <a:lstStyle>
            <a:lvl1pPr>
              <a:defRPr sz="2800" b="1">
                <a:solidFill>
                  <a:schemeClr val="bg1"/>
                </a:solidFill>
              </a:defRPr>
            </a:lvl1pPr>
            <a:lvl3pPr>
              <a:defRPr/>
            </a:lvl3pPr>
            <a:lvl4pPr>
              <a:defRPr baseline="0"/>
            </a:lvl4pPr>
          </a:lstStyle>
          <a:p>
            <a:pPr lvl="0"/>
            <a:r>
              <a:rPr lang="en-US" dirty="0"/>
              <a:t>Click to edit Master text styles</a:t>
            </a:r>
          </a:p>
        </p:txBody>
      </p:sp>
      <p:sp>
        <p:nvSpPr>
          <p:cNvPr id="7" name="Tijdelijke aanduiding voor dianummer 5"/>
          <p:cNvSpPr>
            <a:spLocks noGrp="1"/>
          </p:cNvSpPr>
          <p:nvPr>
            <p:ph type="sldNum" sz="quarter" idx="15"/>
          </p:nvPr>
        </p:nvSpPr>
        <p:spPr/>
        <p:txBody>
          <a:bodyPr/>
          <a:lstStyle>
            <a:lvl1pPr eaLnBrk="0" fontAlgn="base" hangingPunct="0">
              <a:spcBef>
                <a:spcPct val="0"/>
              </a:spcBef>
              <a:spcAft>
                <a:spcPct val="0"/>
              </a:spcAft>
              <a:defRPr/>
            </a:lvl1pPr>
          </a:lstStyle>
          <a:p>
            <a:pPr>
              <a:defRPr/>
            </a:pPr>
            <a:fld id="{DFAEC5DD-68FC-4E9C-9587-DBB16356B9F7}" type="slidenum">
              <a:rPr lang="en-US"/>
              <a:pPr>
                <a:defRPr/>
              </a:pPr>
              <a:t>‹#›</a:t>
            </a:fld>
            <a:endParaRPr lang="en-US"/>
          </a:p>
        </p:txBody>
      </p:sp>
    </p:spTree>
    <p:extLst>
      <p:ext uri="{BB962C8B-B14F-4D97-AF65-F5344CB8AC3E}">
        <p14:creationId xmlns:p14="http://schemas.microsoft.com/office/powerpoint/2010/main" val="1740866260"/>
      </p:ext>
    </p:extLst>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609600" y="274638"/>
            <a:ext cx="10972800" cy="1143000"/>
          </a:xfrm>
          <a:prstGeom prst="rect">
            <a:avLst/>
          </a:prstGeom>
        </p:spPr>
        <p:txBody>
          <a:bodyPr vert="horz" lIns="91440" tIns="45720" rIns="91440" bIns="45720" rtlCol="0" anchor="ctr">
            <a:normAutofit/>
          </a:bodyPr>
          <a:lstStyle/>
          <a:p>
            <a:r>
              <a:rPr lang="en-US"/>
              <a:t>Click to edit Master title style</a:t>
            </a:r>
            <a:endParaRPr lang="en-GB"/>
          </a:p>
        </p:txBody>
      </p:sp>
      <p:sp>
        <p:nvSpPr>
          <p:cNvPr id="3" name="Text Placeholder 2"/>
          <p:cNvSpPr>
            <a:spLocks noGrp="1"/>
          </p:cNvSpPr>
          <p:nvPr>
            <p:ph type="body" idx="1"/>
          </p:nvPr>
        </p:nvSpPr>
        <p:spPr>
          <a:xfrm>
            <a:off x="609600" y="1600201"/>
            <a:ext cx="10972800" cy="4525963"/>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326DC715-FDAB-4FC9-8BF7-21F78FB7F100}" type="datetimeFigureOut">
              <a:rPr lang="en-GB" smtClean="0"/>
              <a:t>12/07/2024</a:t>
            </a:fld>
            <a:endParaRPr lang="en-GB"/>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GB"/>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54832C8-592D-4851-A9B3-DB4C8B5C66CA}" type="slidenum">
              <a:rPr lang="en-GB" smtClean="0"/>
              <a:t>‹#›</a:t>
            </a:fld>
            <a:endParaRPr lang="en-GB"/>
          </a:p>
        </p:txBody>
      </p:sp>
    </p:spTree>
    <p:extLst>
      <p:ext uri="{BB962C8B-B14F-4D97-AF65-F5344CB8AC3E}">
        <p14:creationId xmlns:p14="http://schemas.microsoft.com/office/powerpoint/2010/main" val="1198382759"/>
      </p:ext>
    </p:extLst>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Lst>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2" Type="http://schemas.openxmlformats.org/officeDocument/2006/relationships/image" Target="../media/image1.jpeg"/><Relationship Id="rId1" Type="http://schemas.openxmlformats.org/officeDocument/2006/relationships/slideLayout" Target="../slideLayouts/slideLayout7.xml"/></Relationships>
</file>

<file path=ppt/slides/_rels/slide2.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12.xml"/></Relationships>
</file>

<file path=ppt/slides/_rels/slide3.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2" Type="http://schemas.openxmlformats.org/officeDocument/2006/relationships/notesSlide" Target="../notesSlides/notesSlide2.xml"/><Relationship Id="rId1" Type="http://schemas.openxmlformats.org/officeDocument/2006/relationships/slideLayout" Target="../slideLayouts/slideLayout12.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12.xml"/></Relationships>
</file>

<file path=ppt/slides/_rels/slide6.xml.rels><?xml version="1.0" encoding="UTF-8" standalone="yes"?>
<Relationships xmlns="http://schemas.openxmlformats.org/package/2006/relationships"><Relationship Id="rId1" Type="http://schemas.openxmlformats.org/officeDocument/2006/relationships/slideLayout" Target="../slideLayouts/slideLayout4.xml"/></Relationships>
</file>

<file path=ppt/slides/_rels/slide7.xml.rels><?xml version="1.0" encoding="UTF-8" standalone="yes"?>
<Relationships xmlns="http://schemas.openxmlformats.org/package/2006/relationships"><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2.png"/><Relationship Id="rId7" Type="http://schemas.openxmlformats.org/officeDocument/2006/relationships/image" Target="../media/image6.jpeg"/><Relationship Id="rId2" Type="http://schemas.openxmlformats.org/officeDocument/2006/relationships/notesSlide" Target="../notesSlides/notesSlide3.xml"/><Relationship Id="rId1" Type="http://schemas.openxmlformats.org/officeDocument/2006/relationships/slideLayout" Target="../slideLayouts/slideLayout2.xml"/><Relationship Id="rId6" Type="http://schemas.openxmlformats.org/officeDocument/2006/relationships/image" Target="../media/image5.jpeg"/><Relationship Id="rId5" Type="http://schemas.openxmlformats.org/officeDocument/2006/relationships/image" Target="../media/image4.jpeg"/><Relationship Id="rId4" Type="http://schemas.openxmlformats.org/officeDocument/2006/relationships/image" Target="../media/image3.jpeg"/></Relationships>
</file>

<file path=ppt/slides/_rels/slide9.xml.rels><?xml version="1.0" encoding="UTF-8" standalone="yes"?>
<Relationships xmlns="http://schemas.openxmlformats.org/package/2006/relationships"><Relationship Id="rId2" Type="http://schemas.openxmlformats.org/officeDocument/2006/relationships/slideLayout" Target="../slideLayouts/slideLayout7.xml"/><Relationship Id="rId1" Type="http://schemas.openxmlformats.org/officeDocument/2006/relationships/tags" Target="../tags/tag1.xml"/></Relationships>
</file>

<file path=ppt/slides/_rels/slide10.xml.rels><?xml version="1.0" encoding="UTF-8" standalone="yes"?>
<Relationships xmlns="http://schemas.openxmlformats.org/package/2006/relationships"><Relationship Id="rId2" Type="http://schemas.openxmlformats.org/officeDocument/2006/relationships/slideLayout" Target="../slideLayouts/slideLayout2.xml"/><Relationship Id="rId1" Type="http://schemas.openxmlformats.org/officeDocument/2006/relationships/themeOverride" Target="../theme/themeOverride1.xml"/></Relationships>
</file>

<file path=ppt/slides/_rels/slide11.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2" Type="http://schemas.openxmlformats.org/officeDocument/2006/relationships/notesSlide" Target="../notesSlides/notesSlide4.xml"/><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notesSlide" Target="../notesSlides/notesSlide5.xml"/><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2" Type="http://schemas.openxmlformats.org/officeDocument/2006/relationships/notesSlide" Target="../notesSlides/notesSlide6.xml"/><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p:cNvSpPr txBox="1"/>
          <p:nvPr/>
        </p:nvSpPr>
        <p:spPr>
          <a:xfrm>
            <a:off x="983432" y="643622"/>
            <a:ext cx="7560840" cy="1692771"/>
          </a:xfrm>
          <a:prstGeom prst="rect">
            <a:avLst/>
          </a:prstGeom>
          <a:noFill/>
        </p:spPr>
        <p:txBody>
          <a:bodyPr wrap="square" rtlCol="0">
            <a:spAutoFit/>
          </a:bodyPr>
          <a:lstStyle/>
          <a:p>
            <a:r>
              <a:rPr lang="en-GB" sz="4000" b="1" dirty="0">
                <a:solidFill>
                  <a:schemeClr val="tx2">
                    <a:lumMod val="60000"/>
                    <a:lumOff val="40000"/>
                  </a:schemeClr>
                </a:solidFill>
              </a:rPr>
              <a:t>Welcome to IUBA6003</a:t>
            </a:r>
          </a:p>
          <a:p>
            <a:r>
              <a:rPr lang="en-GB" sz="4000" b="1" dirty="0">
                <a:solidFill>
                  <a:schemeClr val="tx2">
                    <a:lumMod val="60000"/>
                    <a:lumOff val="40000"/>
                  </a:schemeClr>
                </a:solidFill>
              </a:rPr>
              <a:t>Leading and Developing People</a:t>
            </a:r>
          </a:p>
          <a:p>
            <a:r>
              <a:rPr lang="en-GB" sz="2400" dirty="0"/>
              <a:t>Dr Emma Roberts</a:t>
            </a:r>
          </a:p>
        </p:txBody>
      </p:sp>
      <p:sp>
        <p:nvSpPr>
          <p:cNvPr id="3" name="TextBox 2"/>
          <p:cNvSpPr txBox="1"/>
          <p:nvPr/>
        </p:nvSpPr>
        <p:spPr>
          <a:xfrm>
            <a:off x="4511824" y="3429000"/>
            <a:ext cx="3096344" cy="1938992"/>
          </a:xfrm>
          <a:prstGeom prst="rect">
            <a:avLst/>
          </a:prstGeom>
          <a:noFill/>
        </p:spPr>
        <p:txBody>
          <a:bodyPr wrap="square" rtlCol="0">
            <a:spAutoFit/>
          </a:bodyPr>
          <a:lstStyle/>
          <a:p>
            <a:pPr algn="ctr"/>
            <a:r>
              <a:rPr lang="en-GB" sz="4000" b="1" dirty="0">
                <a:solidFill>
                  <a:schemeClr val="bg1"/>
                </a:solidFill>
              </a:rPr>
              <a:t>Wat is people management for?</a:t>
            </a:r>
          </a:p>
        </p:txBody>
      </p:sp>
      <p:sp>
        <p:nvSpPr>
          <p:cNvPr id="5" name="Subtitle 2">
            <a:extLst>
              <a:ext uri="{FF2B5EF4-FFF2-40B4-BE49-F238E27FC236}">
                <a16:creationId xmlns:a16="http://schemas.microsoft.com/office/drawing/2014/main" id="{D9D5D234-0D58-4422-B233-61D5BC52B0FF}"/>
              </a:ext>
            </a:extLst>
          </p:cNvPr>
          <p:cNvSpPr txBox="1">
            <a:spLocks/>
          </p:cNvSpPr>
          <p:nvPr/>
        </p:nvSpPr>
        <p:spPr>
          <a:xfrm>
            <a:off x="911424" y="4005064"/>
            <a:ext cx="7056784" cy="1884768"/>
          </a:xfrm>
          <a:prstGeom prst="rect">
            <a:avLst/>
          </a:prstGeom>
        </p:spPr>
        <p:txBody>
          <a:bodyPr>
            <a:normAutofit/>
          </a:bodyPr>
          <a:lst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a:lstStyle>
          <a:p>
            <a:pPr marL="0" indent="0">
              <a:buNone/>
            </a:pPr>
            <a:r>
              <a:rPr lang="en-GB" sz="2400" dirty="0"/>
              <a:t>e.roberts@uwtsd.ac.uk</a:t>
            </a:r>
          </a:p>
          <a:p>
            <a:pPr marL="0" indent="0">
              <a:buNone/>
            </a:pPr>
            <a:r>
              <a:rPr lang="en-GB" sz="2400" dirty="0"/>
              <a:t>(Please email me with any queries, rather than using Teams)</a:t>
            </a:r>
          </a:p>
        </p:txBody>
      </p:sp>
      <p:pic>
        <p:nvPicPr>
          <p:cNvPr id="6" name="Picture 5" descr="A close-up of a person smiling&#10;&#10;Description automatically generated">
            <a:extLst>
              <a:ext uri="{FF2B5EF4-FFF2-40B4-BE49-F238E27FC236}">
                <a16:creationId xmlns:a16="http://schemas.microsoft.com/office/drawing/2014/main" id="{090B0C1C-0C0F-1B8B-DE01-271CCE9413F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8651053" y="1234083"/>
            <a:ext cx="2576513" cy="4389834"/>
          </a:xfrm>
          <a:prstGeom prst="rect">
            <a:avLst/>
          </a:prstGeom>
        </p:spPr>
      </p:pic>
    </p:spTree>
    <p:extLst>
      <p:ext uri="{BB962C8B-B14F-4D97-AF65-F5344CB8AC3E}">
        <p14:creationId xmlns:p14="http://schemas.microsoft.com/office/powerpoint/2010/main" val="712588059"/>
      </p:ext>
    </p:extLst>
  </p:cSld>
  <p:clrMapOvr>
    <a:masterClrMapping/>
  </p:clrMapOvr>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Title 5"/>
          <p:cNvSpPr>
            <a:spLocks noGrp="1"/>
          </p:cNvSpPr>
          <p:nvPr>
            <p:ph type="title"/>
          </p:nvPr>
        </p:nvSpPr>
        <p:spPr>
          <a:xfrm>
            <a:off x="983432" y="203671"/>
            <a:ext cx="8317792" cy="1143000"/>
          </a:xfrm>
        </p:spPr>
        <p:txBody>
          <a:bodyPr>
            <a:normAutofit/>
          </a:bodyPr>
          <a:lstStyle/>
          <a:p>
            <a:pPr algn="l"/>
            <a:r>
              <a:rPr lang="en-GB" sz="2400" dirty="0"/>
              <a:t>What is our pooled experience in this group?</a:t>
            </a:r>
          </a:p>
        </p:txBody>
      </p:sp>
      <p:sp>
        <p:nvSpPr>
          <p:cNvPr id="7" name="Vertical Text Placeholder 6"/>
          <p:cNvSpPr>
            <a:spLocks noGrp="1"/>
          </p:cNvSpPr>
          <p:nvPr>
            <p:ph type="body" orient="vert" idx="1"/>
          </p:nvPr>
        </p:nvSpPr>
        <p:spPr>
          <a:xfrm>
            <a:off x="1055440" y="2420888"/>
            <a:ext cx="9192976" cy="4162474"/>
          </a:xfrm>
        </p:spPr>
        <p:txBody>
          <a:bodyPr>
            <a:normAutofit/>
          </a:bodyPr>
          <a:lstStyle/>
          <a:p>
            <a:pPr marL="0" indent="0">
              <a:buNone/>
            </a:pPr>
            <a:endParaRPr lang="en-US" sz="2000" dirty="0"/>
          </a:p>
          <a:p>
            <a:pPr marL="0" indent="0">
              <a:buNone/>
            </a:pPr>
            <a:r>
              <a:rPr lang="en-GB" sz="2000" dirty="0"/>
              <a:t>Dr Emma Roberts</a:t>
            </a:r>
          </a:p>
          <a:p>
            <a:pPr marL="0" indent="0">
              <a:buNone/>
            </a:pPr>
            <a:r>
              <a:rPr lang="en-GB" sz="2000" dirty="0"/>
              <a:t>22 years teaching in University Business Schools.</a:t>
            </a:r>
          </a:p>
          <a:p>
            <a:pPr marL="0" indent="0">
              <a:buNone/>
            </a:pPr>
            <a:endParaRPr lang="en-GB" sz="2000" dirty="0"/>
          </a:p>
          <a:p>
            <a:pPr marL="0" indent="0">
              <a:buNone/>
            </a:pPr>
            <a:r>
              <a:rPr lang="en-GB" sz="2000" dirty="0"/>
              <a:t>PhD in Organisational studies related to Flexible working patterns.</a:t>
            </a:r>
          </a:p>
          <a:p>
            <a:pPr marL="0" indent="0">
              <a:buNone/>
            </a:pPr>
            <a:r>
              <a:rPr lang="en-GB" sz="2000" dirty="0"/>
              <a:t>I deliver modules such as : Leadership, Organisational Behaviour, Managing Change.</a:t>
            </a:r>
          </a:p>
          <a:p>
            <a:pPr marL="0" indent="0">
              <a:buNone/>
            </a:pPr>
            <a:endParaRPr lang="en-GB" sz="2000" dirty="0"/>
          </a:p>
          <a:p>
            <a:pPr marL="0" indent="0">
              <a:buNone/>
            </a:pPr>
            <a:endParaRPr lang="en-GB" sz="2000" dirty="0"/>
          </a:p>
        </p:txBody>
      </p:sp>
      <p:sp>
        <p:nvSpPr>
          <p:cNvPr id="8" name="Vertical Text Placeholder 7"/>
          <p:cNvSpPr>
            <a:spLocks noGrp="1"/>
          </p:cNvSpPr>
          <p:nvPr>
            <p:ph type="body" orient="vert" idx="13"/>
          </p:nvPr>
        </p:nvSpPr>
        <p:spPr>
          <a:xfrm>
            <a:off x="983432" y="1484785"/>
            <a:ext cx="9263944" cy="425160"/>
          </a:xfrm>
        </p:spPr>
        <p:txBody>
          <a:bodyPr>
            <a:normAutofit fontScale="85000" lnSpcReduction="20000"/>
          </a:bodyPr>
          <a:lstStyle/>
          <a:p>
            <a:pPr marL="0" indent="0">
              <a:buNone/>
            </a:pPr>
            <a:r>
              <a:rPr lang="en-GB" dirty="0"/>
              <a:t>Introductions</a:t>
            </a:r>
          </a:p>
        </p:txBody>
      </p:sp>
      <p:sp>
        <p:nvSpPr>
          <p:cNvPr id="5" name="Slide Number Placeholder 4"/>
          <p:cNvSpPr>
            <a:spLocks noGrp="1"/>
          </p:cNvSpPr>
          <p:nvPr>
            <p:ph type="sldNum" sz="quarter" idx="15"/>
          </p:nvPr>
        </p:nvSpPr>
        <p:spPr/>
        <p:txBody>
          <a:bodyPr/>
          <a:lstStyle/>
          <a:p>
            <a:pPr>
              <a:defRPr/>
            </a:pPr>
            <a:fld id="{5452D9B6-0537-491A-B569-76F487D3EFE8}" type="slidenum">
              <a:rPr lang="en-US" smtClean="0"/>
              <a:pPr>
                <a:defRPr/>
              </a:pPr>
              <a:t>2</a:t>
            </a:fld>
            <a:endParaRPr lang="en-US"/>
          </a:p>
        </p:txBody>
      </p:sp>
    </p:spTree>
    <p:extLst>
      <p:ext uri="{BB962C8B-B14F-4D97-AF65-F5344CB8AC3E}">
        <p14:creationId xmlns:p14="http://schemas.microsoft.com/office/powerpoint/2010/main" val="2632105320"/>
      </p:ext>
    </p:extLst>
  </p:cSld>
  <p:clrMapOvr>
    <a:masterClrMapping/>
  </p:clrMapOvr>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A9528EC-1A2E-4566-96B6-073AD4129D5C}"/>
              </a:ext>
            </a:extLst>
          </p:cNvPr>
          <p:cNvSpPr>
            <a:spLocks noGrp="1"/>
          </p:cNvSpPr>
          <p:nvPr>
            <p:ph type="title"/>
          </p:nvPr>
        </p:nvSpPr>
        <p:spPr>
          <a:xfrm>
            <a:off x="330696" y="332656"/>
            <a:ext cx="2386608" cy="4018458"/>
          </a:xfrm>
        </p:spPr>
        <p:txBody>
          <a:bodyPr/>
          <a:lstStyle/>
          <a:p>
            <a:r>
              <a:rPr lang="en-US" dirty="0"/>
              <a:t>Teaching schedule</a:t>
            </a:r>
            <a:br>
              <a:rPr lang="en-US" dirty="0"/>
            </a:br>
            <a:br>
              <a:rPr lang="en-US" dirty="0"/>
            </a:br>
            <a:endParaRPr lang="en-GB" dirty="0"/>
          </a:p>
        </p:txBody>
      </p:sp>
      <p:graphicFrame>
        <p:nvGraphicFramePr>
          <p:cNvPr id="6" name="Content Placeholder 5">
            <a:extLst>
              <a:ext uri="{FF2B5EF4-FFF2-40B4-BE49-F238E27FC236}">
                <a16:creationId xmlns:a16="http://schemas.microsoft.com/office/drawing/2014/main" id="{FE10637C-E558-BBDC-B55E-F1E7CDD2570B}"/>
              </a:ext>
            </a:extLst>
          </p:cNvPr>
          <p:cNvGraphicFramePr>
            <a:graphicFrameLocks noGrp="1"/>
          </p:cNvGraphicFramePr>
          <p:nvPr>
            <p:ph idx="1"/>
            <p:extLst>
              <p:ext uri="{D42A27DB-BD31-4B8C-83A1-F6EECF244321}">
                <p14:modId xmlns:p14="http://schemas.microsoft.com/office/powerpoint/2010/main" val="3006346982"/>
              </p:ext>
            </p:extLst>
          </p:nvPr>
        </p:nvGraphicFramePr>
        <p:xfrm>
          <a:off x="2927648" y="332656"/>
          <a:ext cx="9145016" cy="6264692"/>
        </p:xfrm>
        <a:graphic>
          <a:graphicData uri="http://schemas.openxmlformats.org/drawingml/2006/table">
            <a:tbl>
              <a:tblPr firstRow="1" firstCol="1" bandRow="1">
                <a:tableStyleId>{5C22544A-7EE6-4342-B048-85BDC9FD1C3A}</a:tableStyleId>
              </a:tblPr>
              <a:tblGrid>
                <a:gridCol w="1291439">
                  <a:extLst>
                    <a:ext uri="{9D8B030D-6E8A-4147-A177-3AD203B41FA5}">
                      <a16:colId xmlns:a16="http://schemas.microsoft.com/office/drawing/2014/main" val="1681464358"/>
                    </a:ext>
                  </a:extLst>
                </a:gridCol>
                <a:gridCol w="7853577">
                  <a:extLst>
                    <a:ext uri="{9D8B030D-6E8A-4147-A177-3AD203B41FA5}">
                      <a16:colId xmlns:a16="http://schemas.microsoft.com/office/drawing/2014/main" val="892235036"/>
                    </a:ext>
                  </a:extLst>
                </a:gridCol>
              </a:tblGrid>
              <a:tr h="416842">
                <a:tc>
                  <a:txBody>
                    <a:bodyPr/>
                    <a:lstStyle/>
                    <a:p>
                      <a:pPr>
                        <a:lnSpc>
                          <a:spcPct val="107000"/>
                        </a:lnSpc>
                        <a:spcAft>
                          <a:spcPts val="800"/>
                        </a:spcAft>
                      </a:pPr>
                      <a:endParaRPr lang="en-GB"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GB"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rPr>
                        <a:t>Topic</a:t>
                      </a:r>
                    </a:p>
                  </a:txBody>
                  <a:tcPr marL="68580" marR="68580" marT="0" marB="0"/>
                </a:tc>
                <a:extLst>
                  <a:ext uri="{0D108BD9-81ED-4DB2-BD59-A6C34878D82A}">
                    <a16:rowId xmlns:a16="http://schemas.microsoft.com/office/drawing/2014/main" val="3902514441"/>
                  </a:ext>
                </a:extLst>
              </a:tr>
              <a:tr h="416842">
                <a:tc>
                  <a:txBody>
                    <a:bodyPr/>
                    <a:lstStyle/>
                    <a:p>
                      <a:pPr>
                        <a:lnSpc>
                          <a:spcPct val="107000"/>
                        </a:lnSpc>
                        <a:spcAft>
                          <a:spcPts val="800"/>
                        </a:spcAft>
                      </a:pPr>
                      <a:r>
                        <a:rPr lang="en-US" sz="2400">
                          <a:effectLst/>
                        </a:rPr>
                        <a:t>Week 1</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US" sz="2400" dirty="0">
                          <a:effectLst/>
                        </a:rPr>
                        <a:t>LECTURE: Intro to Module &amp; Overview of Leadership</a:t>
                      </a:r>
                      <a:endParaRPr lang="en-GB"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860772601"/>
                  </a:ext>
                </a:extLst>
              </a:tr>
              <a:tr h="416842">
                <a:tc>
                  <a:txBody>
                    <a:bodyPr/>
                    <a:lstStyle/>
                    <a:p>
                      <a:pPr>
                        <a:lnSpc>
                          <a:spcPct val="107000"/>
                        </a:lnSpc>
                        <a:spcAft>
                          <a:spcPts val="800"/>
                        </a:spcAft>
                      </a:pPr>
                      <a:r>
                        <a:rPr lang="en-US" sz="2400">
                          <a:effectLst/>
                        </a:rPr>
                        <a:t>Week 2</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US" sz="2400">
                          <a:effectLst/>
                        </a:rPr>
                        <a:t>INDEPENDENT STUDY: Key Concepts</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697888448"/>
                  </a:ext>
                </a:extLst>
              </a:tr>
              <a:tr h="416842">
                <a:tc>
                  <a:txBody>
                    <a:bodyPr/>
                    <a:lstStyle/>
                    <a:p>
                      <a:pPr>
                        <a:lnSpc>
                          <a:spcPct val="107000"/>
                        </a:lnSpc>
                        <a:spcAft>
                          <a:spcPts val="800"/>
                        </a:spcAft>
                      </a:pPr>
                      <a:r>
                        <a:rPr lang="en-US" sz="2400">
                          <a:effectLst/>
                        </a:rPr>
                        <a:t>Week 3</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US" sz="2400">
                          <a:effectLst/>
                        </a:rPr>
                        <a:t>LECTURE: Leadership Theories / Preparing for Assignment 1</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642300361"/>
                  </a:ext>
                </a:extLst>
              </a:tr>
              <a:tr h="839715">
                <a:tc>
                  <a:txBody>
                    <a:bodyPr/>
                    <a:lstStyle/>
                    <a:p>
                      <a:pPr>
                        <a:lnSpc>
                          <a:spcPct val="107000"/>
                        </a:lnSpc>
                        <a:spcAft>
                          <a:spcPts val="800"/>
                        </a:spcAft>
                      </a:pPr>
                      <a:r>
                        <a:rPr lang="en-US" sz="2400">
                          <a:effectLst/>
                        </a:rPr>
                        <a:t>Week 4</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US" sz="2400">
                          <a:effectLst/>
                        </a:rPr>
                        <a:t>INDEPENDENT STUDY: Select a Leader and analyse their approach</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826886272"/>
                  </a:ext>
                </a:extLst>
              </a:tr>
              <a:tr h="416842">
                <a:tc>
                  <a:txBody>
                    <a:bodyPr/>
                    <a:lstStyle/>
                    <a:p>
                      <a:pPr>
                        <a:lnSpc>
                          <a:spcPct val="107000"/>
                        </a:lnSpc>
                        <a:spcAft>
                          <a:spcPts val="800"/>
                        </a:spcAft>
                      </a:pPr>
                      <a:r>
                        <a:rPr lang="en-US" sz="2400">
                          <a:effectLst/>
                        </a:rPr>
                        <a:t>Week 5 </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US" sz="2400">
                          <a:effectLst/>
                        </a:rPr>
                        <a:t>LECTURE: People Management Strategies and Context</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218855672"/>
                  </a:ext>
                </a:extLst>
              </a:tr>
              <a:tr h="416842">
                <a:tc>
                  <a:txBody>
                    <a:bodyPr/>
                    <a:lstStyle/>
                    <a:p>
                      <a:pPr>
                        <a:lnSpc>
                          <a:spcPct val="107000"/>
                        </a:lnSpc>
                        <a:spcAft>
                          <a:spcPts val="800"/>
                        </a:spcAft>
                      </a:pPr>
                      <a:r>
                        <a:rPr lang="en-US" sz="2400">
                          <a:effectLst/>
                        </a:rPr>
                        <a:t>Week 6</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US" sz="2400">
                          <a:effectLst/>
                          <a:highlight>
                            <a:srgbClr val="FFFF00"/>
                          </a:highlight>
                        </a:rPr>
                        <a:t>ESSAY DEADLINE AND SUBMISSION</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948991305"/>
                  </a:ext>
                </a:extLst>
              </a:tr>
              <a:tr h="839715">
                <a:tc>
                  <a:txBody>
                    <a:bodyPr/>
                    <a:lstStyle/>
                    <a:p>
                      <a:pPr>
                        <a:lnSpc>
                          <a:spcPct val="107000"/>
                        </a:lnSpc>
                        <a:spcAft>
                          <a:spcPts val="800"/>
                        </a:spcAft>
                      </a:pPr>
                      <a:r>
                        <a:rPr lang="en-US" sz="2400">
                          <a:effectLst/>
                        </a:rPr>
                        <a:t>Week 7</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US" sz="2400">
                          <a:effectLst/>
                        </a:rPr>
                        <a:t>INDEPENDENT STUDY: Begin Groups - Select an organisation and identify their people strategy</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625706178"/>
                  </a:ext>
                </a:extLst>
              </a:tr>
              <a:tr h="416842">
                <a:tc>
                  <a:txBody>
                    <a:bodyPr/>
                    <a:lstStyle/>
                    <a:p>
                      <a:pPr>
                        <a:lnSpc>
                          <a:spcPct val="107000"/>
                        </a:lnSpc>
                        <a:spcAft>
                          <a:spcPts val="800"/>
                        </a:spcAft>
                      </a:pPr>
                      <a:r>
                        <a:rPr lang="en-US" sz="2400">
                          <a:effectLst/>
                        </a:rPr>
                        <a:t>Week 8</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US" sz="2400">
                          <a:effectLst/>
                        </a:rPr>
                        <a:t>LECTURE: The Role of HR / preparing for Assignment 2</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943719111"/>
                  </a:ext>
                </a:extLst>
              </a:tr>
              <a:tr h="416842">
                <a:tc>
                  <a:txBody>
                    <a:bodyPr/>
                    <a:lstStyle/>
                    <a:p>
                      <a:pPr>
                        <a:lnSpc>
                          <a:spcPct val="107000"/>
                        </a:lnSpc>
                        <a:spcAft>
                          <a:spcPts val="800"/>
                        </a:spcAft>
                      </a:pPr>
                      <a:r>
                        <a:rPr lang="en-US" sz="2400">
                          <a:effectLst/>
                        </a:rPr>
                        <a:t>Week 9</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US" sz="2400">
                          <a:effectLst/>
                        </a:rPr>
                        <a:t>LECTURE: Group tutorials</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5267312"/>
                  </a:ext>
                </a:extLst>
              </a:tr>
              <a:tr h="416842">
                <a:tc>
                  <a:txBody>
                    <a:bodyPr/>
                    <a:lstStyle/>
                    <a:p>
                      <a:pPr>
                        <a:lnSpc>
                          <a:spcPct val="107000"/>
                        </a:lnSpc>
                        <a:spcAft>
                          <a:spcPts val="800"/>
                        </a:spcAft>
                      </a:pPr>
                      <a:r>
                        <a:rPr lang="en-US" sz="2400">
                          <a:effectLst/>
                        </a:rPr>
                        <a:t>Week 10 </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US" sz="2400">
                          <a:effectLst/>
                        </a:rPr>
                        <a:t>INDEPENDENT STUDY: Group preparation</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777661400"/>
                  </a:ext>
                </a:extLst>
              </a:tr>
              <a:tr h="416842">
                <a:tc>
                  <a:txBody>
                    <a:bodyPr/>
                    <a:lstStyle/>
                    <a:p>
                      <a:pPr>
                        <a:lnSpc>
                          <a:spcPct val="107000"/>
                        </a:lnSpc>
                        <a:spcAft>
                          <a:spcPts val="800"/>
                        </a:spcAft>
                      </a:pPr>
                      <a:r>
                        <a:rPr lang="en-US" sz="2400">
                          <a:effectLst/>
                        </a:rPr>
                        <a:t>Week 11</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nSpc>
                          <a:spcPct val="107000"/>
                        </a:lnSpc>
                        <a:spcAft>
                          <a:spcPts val="800"/>
                        </a:spcAft>
                      </a:pPr>
                      <a:r>
                        <a:rPr lang="en-US" sz="2400">
                          <a:effectLst/>
                        </a:rPr>
                        <a:t>LECTURE: Group tutorials</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1015514392"/>
                  </a:ext>
                </a:extLst>
              </a:tr>
              <a:tr h="416842">
                <a:tc>
                  <a:txBody>
                    <a:bodyPr/>
                    <a:lstStyle/>
                    <a:p>
                      <a:pPr>
                        <a:lnSpc>
                          <a:spcPct val="107000"/>
                        </a:lnSpc>
                        <a:spcAft>
                          <a:spcPts val="800"/>
                        </a:spcAft>
                      </a:pPr>
                      <a:r>
                        <a:rPr lang="en-US" sz="2400">
                          <a:effectLst/>
                        </a:rPr>
                        <a:t>Week 12</a:t>
                      </a:r>
                      <a:endParaRPr lang="en-GB" sz="240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tc>
                  <a:txBody>
                    <a:bodyPr/>
                    <a:lstStyle/>
                    <a:p>
                      <a:pPr algn="ctr">
                        <a:lnSpc>
                          <a:spcPct val="107000"/>
                        </a:lnSpc>
                        <a:spcAft>
                          <a:spcPts val="800"/>
                        </a:spcAft>
                      </a:pPr>
                      <a:r>
                        <a:rPr lang="en-US" sz="2400" dirty="0">
                          <a:effectLst/>
                          <a:highlight>
                            <a:srgbClr val="FFFF00"/>
                          </a:highlight>
                        </a:rPr>
                        <a:t>PRESENTATION DEADLINE AND SUBMISSION</a:t>
                      </a:r>
                      <a:endParaRPr lang="en-GB" sz="2400" dirty="0">
                        <a:solidFill>
                          <a:srgbClr val="000000"/>
                        </a:solidFill>
                        <a:effectLst/>
                        <a:latin typeface="Calibri" panose="020F0502020204030204" pitchFamily="34" charset="0"/>
                        <a:ea typeface="Calibri" panose="020F0502020204030204" pitchFamily="34" charset="0"/>
                        <a:cs typeface="Times New Roman" panose="02020603050405020304" pitchFamily="18" charset="0"/>
                      </a:endParaRPr>
                    </a:p>
                  </a:txBody>
                  <a:tcPr marL="68580" marR="68580" marT="0" marB="0"/>
                </a:tc>
                <a:extLst>
                  <a:ext uri="{0D108BD9-81ED-4DB2-BD59-A6C34878D82A}">
                    <a16:rowId xmlns:a16="http://schemas.microsoft.com/office/drawing/2014/main" val="3103738745"/>
                  </a:ext>
                </a:extLst>
              </a:tr>
            </a:tbl>
          </a:graphicData>
        </a:graphic>
      </p:graphicFrame>
    </p:spTree>
    <p:extLst>
      <p:ext uri="{BB962C8B-B14F-4D97-AF65-F5344CB8AC3E}">
        <p14:creationId xmlns:p14="http://schemas.microsoft.com/office/powerpoint/2010/main" val="3063061723"/>
      </p:ext>
    </p:extLst>
  </p:cSld>
  <p:clrMapOvr>
    <a:masterClrMapping/>
  </p:clrMapOvr>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DBFAE2EA-D7FF-4F02-91B2-971300A533E8}"/>
              </a:ext>
            </a:extLst>
          </p:cNvPr>
          <p:cNvSpPr>
            <a:spLocks noGrp="1"/>
          </p:cNvSpPr>
          <p:nvPr>
            <p:ph type="title"/>
          </p:nvPr>
        </p:nvSpPr>
        <p:spPr>
          <a:xfrm>
            <a:off x="983432" y="237796"/>
            <a:ext cx="9577064" cy="829695"/>
          </a:xfrm>
        </p:spPr>
        <p:txBody>
          <a:bodyPr>
            <a:normAutofit/>
          </a:bodyPr>
          <a:lstStyle/>
          <a:p>
            <a:r>
              <a:rPr lang="en-US" sz="3100" dirty="0"/>
              <a:t>Assessment 1 </a:t>
            </a:r>
            <a:endParaRPr lang="en-GB" dirty="0"/>
          </a:p>
        </p:txBody>
      </p:sp>
      <p:sp>
        <p:nvSpPr>
          <p:cNvPr id="3" name="Vertical Text Placeholder 2">
            <a:extLst>
              <a:ext uri="{FF2B5EF4-FFF2-40B4-BE49-F238E27FC236}">
                <a16:creationId xmlns:a16="http://schemas.microsoft.com/office/drawing/2014/main" id="{97C1CDD2-F493-43C4-8BE7-0C2E5D6ABFC3}"/>
              </a:ext>
            </a:extLst>
          </p:cNvPr>
          <p:cNvSpPr>
            <a:spLocks noGrp="1"/>
          </p:cNvSpPr>
          <p:nvPr>
            <p:ph type="body" orient="vert" idx="1"/>
          </p:nvPr>
        </p:nvSpPr>
        <p:spPr>
          <a:xfrm>
            <a:off x="1163758" y="1646468"/>
            <a:ext cx="9252722" cy="5022893"/>
          </a:xfrm>
        </p:spPr>
        <p:txBody>
          <a:bodyPr>
            <a:normAutofit/>
          </a:bodyPr>
          <a:lstStyle/>
          <a:p>
            <a:pPr marL="0" marR="81280" indent="0" algn="just">
              <a:lnSpc>
                <a:spcPct val="153000"/>
              </a:lnSpc>
              <a:spcAft>
                <a:spcPts val="25"/>
              </a:spcAft>
              <a:buNone/>
            </a:pPr>
            <a:r>
              <a:rPr lang="en-US" sz="1800" dirty="0">
                <a:solidFill>
                  <a:srgbClr val="000000"/>
                </a:solidFill>
                <a:effectLst/>
                <a:latin typeface="Calibri" panose="020F0502020204030204" pitchFamily="34" charset="0"/>
                <a:ea typeface="Calibri" panose="020F0502020204030204" pitchFamily="34" charset="0"/>
              </a:rPr>
              <a:t>Essay brief: Critically examine the role of leadership of people in contemporary </a:t>
            </a:r>
            <a:r>
              <a:rPr lang="en-US" sz="1800" dirty="0" err="1">
                <a:solidFill>
                  <a:srgbClr val="000000"/>
                </a:solidFill>
                <a:effectLst/>
                <a:latin typeface="Calibri" panose="020F0502020204030204" pitchFamily="34" charset="0"/>
                <a:ea typeface="Calibri" panose="020F0502020204030204" pitchFamily="34" charset="0"/>
              </a:rPr>
              <a:t>organisations</a:t>
            </a:r>
            <a:r>
              <a:rPr lang="en-US" sz="1800" dirty="0">
                <a:solidFill>
                  <a:srgbClr val="000000"/>
                </a:solidFill>
                <a:effectLst/>
                <a:latin typeface="Calibri" panose="020F0502020204030204" pitchFamily="34" charset="0"/>
                <a:ea typeface="Calibri" panose="020F0502020204030204" pitchFamily="34" charset="0"/>
              </a:rPr>
              <a:t>. Refer to a range of theories in your analysis and apply these to a number of examples of leaders and </a:t>
            </a:r>
            <a:r>
              <a:rPr lang="en-US" sz="1800" dirty="0" err="1">
                <a:solidFill>
                  <a:srgbClr val="000000"/>
                </a:solidFill>
                <a:effectLst/>
                <a:latin typeface="Calibri" panose="020F0502020204030204" pitchFamily="34" charset="0"/>
                <a:ea typeface="Calibri" panose="020F0502020204030204" pitchFamily="34" charset="0"/>
              </a:rPr>
              <a:t>organisations</a:t>
            </a:r>
            <a:r>
              <a:rPr lang="en-US" sz="1800" dirty="0">
                <a:solidFill>
                  <a:srgbClr val="000000"/>
                </a:solidFill>
                <a:effectLst/>
                <a:latin typeface="Calibri" panose="020F0502020204030204" pitchFamily="34" charset="0"/>
                <a:ea typeface="Calibri" panose="020F0502020204030204" pitchFamily="34" charset="0"/>
              </a:rPr>
              <a:t>.</a:t>
            </a:r>
            <a:endParaRPr lang="en-GB" sz="1800" dirty="0">
              <a:solidFill>
                <a:srgbClr val="000000"/>
              </a:solidFill>
              <a:effectLst/>
              <a:latin typeface="Calibri" panose="020F0502020204030204" pitchFamily="34" charset="0"/>
              <a:ea typeface="Calibri" panose="020F0502020204030204" pitchFamily="34" charset="0"/>
            </a:endParaRPr>
          </a:p>
          <a:p>
            <a:pPr marL="114300" indent="0">
              <a:lnSpc>
                <a:spcPct val="107000"/>
              </a:lnSpc>
              <a:spcAft>
                <a:spcPts val="800"/>
              </a:spcAft>
              <a:buNone/>
            </a:pP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Calibri" panose="020F0502020204030204" pitchFamily="34" charset="0"/>
              <a:ea typeface="Calibri" panose="020F0502020204030204" pitchFamily="34" charset="0"/>
            </a:endParaRPr>
          </a:p>
          <a:p>
            <a:pPr marL="342900" marR="81280" lvl="0" indent="-342900" algn="just">
              <a:lnSpc>
                <a:spcPct val="153000"/>
              </a:lnSpc>
              <a:spcAft>
                <a:spcPts val="25"/>
              </a:spcAft>
              <a:buFont typeface="Symbol" panose="05050102010706020507" pitchFamily="18" charset="2"/>
              <a:buChar char=""/>
            </a:pPr>
            <a:r>
              <a:rPr lang="en-US" sz="1800" dirty="0">
                <a:solidFill>
                  <a:srgbClr val="000000"/>
                </a:solidFill>
                <a:effectLst/>
                <a:latin typeface="Calibri" panose="020F0502020204030204" pitchFamily="34" charset="0"/>
                <a:ea typeface="Calibri" panose="020F0502020204030204" pitchFamily="34" charset="0"/>
              </a:rPr>
              <a:t>You should include at least 20 references from peer reviewed journals. </a:t>
            </a:r>
            <a:endParaRPr lang="en-GB" sz="1800" dirty="0">
              <a:solidFill>
                <a:srgbClr val="000000"/>
              </a:solidFill>
              <a:effectLst/>
              <a:latin typeface="Calibri" panose="020F0502020204030204" pitchFamily="34" charset="0"/>
              <a:ea typeface="Calibri" panose="020F0502020204030204" pitchFamily="34" charset="0"/>
            </a:endParaRPr>
          </a:p>
          <a:p>
            <a:pPr marL="342900" marR="81280" lvl="0" indent="-342900" algn="just">
              <a:lnSpc>
                <a:spcPct val="153000"/>
              </a:lnSpc>
              <a:spcAft>
                <a:spcPts val="25"/>
              </a:spcAft>
              <a:buFont typeface="Symbol" panose="05050102010706020507" pitchFamily="18" charset="2"/>
              <a:buChar char=""/>
            </a:pPr>
            <a:r>
              <a:rPr lang="en-US" sz="1800" dirty="0">
                <a:solidFill>
                  <a:srgbClr val="000000"/>
                </a:solidFill>
                <a:effectLst/>
                <a:latin typeface="Calibri" panose="020F0502020204030204" pitchFamily="34" charset="0"/>
                <a:ea typeface="Calibri" panose="020F0502020204030204" pitchFamily="34" charset="0"/>
              </a:rPr>
              <a:t>Please refer to a broad range of leadership theories and principles but without long descriptions or quotations. You will be given marks for applying these theories rather than describing or explaining them. There is no need for diagrams.</a:t>
            </a:r>
            <a:endParaRPr lang="en-GB" sz="1800" dirty="0">
              <a:solidFill>
                <a:srgbClr val="000000"/>
              </a:solidFill>
              <a:effectLst/>
              <a:latin typeface="Calibri" panose="020F0502020204030204" pitchFamily="34" charset="0"/>
              <a:ea typeface="Calibri" panose="020F0502020204030204" pitchFamily="34" charset="0"/>
            </a:endParaRPr>
          </a:p>
        </p:txBody>
      </p:sp>
      <p:sp>
        <p:nvSpPr>
          <p:cNvPr id="5" name="Vertical Text Placeholder 3">
            <a:extLst>
              <a:ext uri="{FF2B5EF4-FFF2-40B4-BE49-F238E27FC236}">
                <a16:creationId xmlns:a16="http://schemas.microsoft.com/office/drawing/2014/main" id="{C79DEEDE-DA82-47EB-AC3F-3D6EFE065384}"/>
              </a:ext>
            </a:extLst>
          </p:cNvPr>
          <p:cNvSpPr>
            <a:spLocks noGrp="1"/>
          </p:cNvSpPr>
          <p:nvPr>
            <p:ph type="body" orient="vert" idx="13"/>
          </p:nvPr>
        </p:nvSpPr>
        <p:spPr>
          <a:xfrm>
            <a:off x="1163758" y="1067491"/>
            <a:ext cx="8784976" cy="345285"/>
          </a:xfrm>
        </p:spPr>
        <p:txBody>
          <a:bodyPr/>
          <a:lstStyle/>
          <a:p>
            <a:pPr marL="0" indent="0">
              <a:buNone/>
            </a:pPr>
            <a:r>
              <a:rPr lang="en-GB" sz="1800" dirty="0">
                <a:latin typeface="Arial" panose="020B0604020202020204" pitchFamily="34" charset="0"/>
              </a:rPr>
              <a:t>Essay 2,500 words (50%) </a:t>
            </a:r>
            <a:endParaRPr lang="en-GB" dirty="0"/>
          </a:p>
        </p:txBody>
      </p:sp>
    </p:spTree>
    <p:extLst>
      <p:ext uri="{BB962C8B-B14F-4D97-AF65-F5344CB8AC3E}">
        <p14:creationId xmlns:p14="http://schemas.microsoft.com/office/powerpoint/2010/main" val="891509824"/>
      </p:ext>
    </p:extLst>
  </p:cSld>
  <p:clrMapOvr>
    <a:masterClrMapping/>
  </p:clrMapOvr>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CD666D4-76E4-4C8A-97B0-4529D464F5B4}"/>
              </a:ext>
            </a:extLst>
          </p:cNvPr>
          <p:cNvSpPr>
            <a:spLocks noGrp="1"/>
          </p:cNvSpPr>
          <p:nvPr>
            <p:ph type="title"/>
          </p:nvPr>
        </p:nvSpPr>
        <p:spPr>
          <a:xfrm>
            <a:off x="839417" y="263001"/>
            <a:ext cx="10674162" cy="1143000"/>
          </a:xfrm>
        </p:spPr>
        <p:txBody>
          <a:bodyPr/>
          <a:lstStyle/>
          <a:p>
            <a:r>
              <a:rPr lang="en-US" dirty="0"/>
              <a:t>Assessment 2 – Comparative Case Study -Group Presentation</a:t>
            </a:r>
            <a:endParaRPr lang="en-GB" dirty="0"/>
          </a:p>
        </p:txBody>
      </p:sp>
      <p:sp>
        <p:nvSpPr>
          <p:cNvPr id="3" name="Vertical Text Placeholder 2">
            <a:extLst>
              <a:ext uri="{FF2B5EF4-FFF2-40B4-BE49-F238E27FC236}">
                <a16:creationId xmlns:a16="http://schemas.microsoft.com/office/drawing/2014/main" id="{267AF20D-A79B-4777-B7E3-923F0C38867D}"/>
              </a:ext>
            </a:extLst>
          </p:cNvPr>
          <p:cNvSpPr>
            <a:spLocks noGrp="1"/>
          </p:cNvSpPr>
          <p:nvPr>
            <p:ph type="body" orient="vert" idx="1"/>
          </p:nvPr>
        </p:nvSpPr>
        <p:spPr>
          <a:xfrm>
            <a:off x="407369" y="1988841"/>
            <a:ext cx="11665296" cy="4606159"/>
          </a:xfrm>
        </p:spPr>
        <p:txBody>
          <a:bodyPr>
            <a:normAutofit/>
          </a:bodyPr>
          <a:lstStyle/>
          <a:p>
            <a:pPr marL="228600" marR="81280" indent="0" algn="just">
              <a:lnSpc>
                <a:spcPct val="153000"/>
              </a:lnSpc>
              <a:spcAft>
                <a:spcPts val="25"/>
              </a:spcAft>
              <a:buNone/>
            </a:pPr>
            <a:r>
              <a:rPr lang="en-US" sz="1800" b="1" dirty="0">
                <a:solidFill>
                  <a:srgbClr val="000000"/>
                </a:solidFill>
                <a:effectLst/>
                <a:latin typeface="Arial" panose="020B0604020202020204" pitchFamily="34" charset="0"/>
                <a:ea typeface="Arial" panose="020B0604020202020204" pitchFamily="34" charset="0"/>
              </a:rPr>
              <a:t>Group Task:</a:t>
            </a:r>
            <a:r>
              <a:rPr lang="en-US" sz="1800" dirty="0">
                <a:solidFill>
                  <a:srgbClr val="000000"/>
                </a:solidFill>
                <a:effectLst/>
                <a:latin typeface="Arial" panose="020B0604020202020204" pitchFamily="34" charset="0"/>
                <a:ea typeface="Arial" panose="020B0604020202020204" pitchFamily="34" charset="0"/>
              </a:rPr>
              <a:t> Comparative Case Study of the leadership of people within two </a:t>
            </a:r>
            <a:r>
              <a:rPr lang="en-US" sz="1800" dirty="0" err="1">
                <a:solidFill>
                  <a:srgbClr val="000000"/>
                </a:solidFill>
                <a:effectLst/>
                <a:latin typeface="Arial" panose="020B0604020202020204" pitchFamily="34" charset="0"/>
                <a:ea typeface="Arial" panose="020B0604020202020204" pitchFamily="34" charset="0"/>
              </a:rPr>
              <a:t>organisations</a:t>
            </a:r>
            <a:r>
              <a:rPr lang="en-US" sz="1800"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Calibri" panose="020F0502020204030204" pitchFamily="34" charset="0"/>
              <a:ea typeface="Calibri" panose="020F0502020204030204" pitchFamily="34" charset="0"/>
            </a:endParaRPr>
          </a:p>
          <a:p>
            <a:pPr marL="234950" marR="81280" indent="-6350" algn="just">
              <a:lnSpc>
                <a:spcPct val="153000"/>
              </a:lnSpc>
              <a:spcAft>
                <a:spcPts val="25"/>
              </a:spcAft>
            </a:pPr>
            <a:r>
              <a:rPr lang="en-US" sz="1800" dirty="0">
                <a:solidFill>
                  <a:srgbClr val="000000"/>
                </a:solidFill>
                <a:effectLst/>
                <a:latin typeface="Arial" panose="020B0604020202020204" pitchFamily="34" charset="0"/>
                <a:ea typeface="Arial" panose="020B0604020202020204" pitchFamily="34" charset="0"/>
              </a:rPr>
              <a:t>In groups of 3, choose two case study </a:t>
            </a:r>
            <a:r>
              <a:rPr lang="en-US" sz="1800" dirty="0" err="1">
                <a:solidFill>
                  <a:srgbClr val="000000"/>
                </a:solidFill>
                <a:effectLst/>
                <a:latin typeface="Arial" panose="020B0604020202020204" pitchFamily="34" charset="0"/>
                <a:ea typeface="Arial" panose="020B0604020202020204" pitchFamily="34" charset="0"/>
              </a:rPr>
              <a:t>organisations</a:t>
            </a:r>
            <a:r>
              <a:rPr lang="en-US" sz="1800" dirty="0">
                <a:solidFill>
                  <a:srgbClr val="000000"/>
                </a:solidFill>
                <a:effectLst/>
                <a:latin typeface="Arial" panose="020B0604020202020204" pitchFamily="34" charset="0"/>
                <a:ea typeface="Arial" panose="020B0604020202020204" pitchFamily="34" charset="0"/>
              </a:rPr>
              <a:t> and compare their people strategies and the effectiveness of these given the business context.  (These can be </a:t>
            </a:r>
            <a:r>
              <a:rPr lang="en-US" sz="1800" dirty="0" err="1">
                <a:solidFill>
                  <a:srgbClr val="000000"/>
                </a:solidFill>
                <a:effectLst/>
                <a:latin typeface="Arial" panose="020B0604020202020204" pitchFamily="34" charset="0"/>
                <a:ea typeface="Arial" panose="020B0604020202020204" pitchFamily="34" charset="0"/>
              </a:rPr>
              <a:t>organisations</a:t>
            </a:r>
            <a:r>
              <a:rPr lang="en-US" sz="1800" dirty="0">
                <a:solidFill>
                  <a:srgbClr val="000000"/>
                </a:solidFill>
                <a:effectLst/>
                <a:latin typeface="Arial" panose="020B0604020202020204" pitchFamily="34" charset="0"/>
                <a:ea typeface="Arial" panose="020B0604020202020204" pitchFamily="34" charset="0"/>
              </a:rPr>
              <a:t> you work for or one that you have researched.) Present your findings, and provide supplementary notes, on the design, implementation and effectiveness of the strategy to meet current and future </a:t>
            </a:r>
            <a:r>
              <a:rPr lang="en-US" sz="1800" dirty="0" err="1">
                <a:solidFill>
                  <a:srgbClr val="000000"/>
                </a:solidFill>
                <a:effectLst/>
                <a:latin typeface="Arial" panose="020B0604020202020204" pitchFamily="34" charset="0"/>
                <a:ea typeface="Arial" panose="020B0604020202020204" pitchFamily="34" charset="0"/>
              </a:rPr>
              <a:t>organisational</a:t>
            </a:r>
            <a:r>
              <a:rPr lang="en-US" sz="1800" dirty="0">
                <a:solidFill>
                  <a:srgbClr val="000000"/>
                </a:solidFill>
                <a:effectLst/>
                <a:latin typeface="Arial" panose="020B0604020202020204" pitchFamily="34" charset="0"/>
                <a:ea typeface="Arial" panose="020B0604020202020204" pitchFamily="34" charset="0"/>
              </a:rPr>
              <a:t> needs.</a:t>
            </a:r>
            <a:r>
              <a:rPr lang="en-US" sz="1800" b="1" dirty="0">
                <a:solidFill>
                  <a:srgbClr val="000000"/>
                </a:solidFill>
                <a:effectLst/>
                <a:latin typeface="Arial" panose="020B0604020202020204" pitchFamily="34" charset="0"/>
                <a:ea typeface="Arial" panose="020B0604020202020204" pitchFamily="34" charset="0"/>
              </a:rPr>
              <a:t> </a:t>
            </a:r>
            <a:endParaRPr lang="en-GB" sz="1800" dirty="0">
              <a:solidFill>
                <a:srgbClr val="000000"/>
              </a:solidFill>
              <a:effectLst/>
              <a:latin typeface="Calibri" panose="020F0502020204030204" pitchFamily="34" charset="0"/>
              <a:ea typeface="Calibri" panose="020F0502020204030204" pitchFamily="34" charset="0"/>
            </a:endParaRPr>
          </a:p>
          <a:p>
            <a:pPr marL="0" indent="0">
              <a:lnSpc>
                <a:spcPct val="107000"/>
              </a:lnSpc>
              <a:spcAft>
                <a:spcPts val="575"/>
              </a:spcAft>
              <a:buNone/>
            </a:pPr>
            <a:r>
              <a:rPr lang="en-US" sz="1800" dirty="0">
                <a:solidFill>
                  <a:srgbClr val="000000"/>
                </a:solidFill>
                <a:effectLst/>
                <a:latin typeface="Calibri" panose="020F0502020204030204" pitchFamily="34" charset="0"/>
                <a:ea typeface="Calibri" panose="020F0502020204030204" pitchFamily="34" charset="0"/>
              </a:rPr>
              <a:t> </a:t>
            </a:r>
            <a:endParaRPr lang="en-GB" sz="1800" dirty="0">
              <a:solidFill>
                <a:srgbClr val="000000"/>
              </a:solidFill>
              <a:effectLst/>
              <a:latin typeface="Calibri" panose="020F0502020204030204" pitchFamily="34" charset="0"/>
              <a:ea typeface="Calibri" panose="020F0502020204030204" pitchFamily="34" charset="0"/>
            </a:endParaRPr>
          </a:p>
          <a:p>
            <a:pPr marL="234950" marR="81280" indent="-6350" algn="just">
              <a:lnSpc>
                <a:spcPct val="153000"/>
              </a:lnSpc>
              <a:spcAft>
                <a:spcPts val="25"/>
              </a:spcAft>
            </a:pPr>
            <a:r>
              <a:rPr lang="en-US" sz="1800" dirty="0">
                <a:solidFill>
                  <a:srgbClr val="000000"/>
                </a:solidFill>
                <a:effectLst/>
                <a:latin typeface="Arial" panose="020B0604020202020204" pitchFamily="34" charset="0"/>
                <a:ea typeface="Arial" panose="020B0604020202020204" pitchFamily="34" charset="0"/>
              </a:rPr>
              <a:t>You should </a:t>
            </a:r>
            <a:r>
              <a:rPr lang="en-US" sz="1800" b="1" dirty="0">
                <a:solidFill>
                  <a:srgbClr val="000000"/>
                </a:solidFill>
                <a:effectLst/>
                <a:latin typeface="Arial" panose="020B0604020202020204" pitchFamily="34" charset="0"/>
                <a:ea typeface="Arial" panose="020B0604020202020204" pitchFamily="34" charset="0"/>
              </a:rPr>
              <a:t>upload to Turnitin a MSWord file</a:t>
            </a:r>
            <a:r>
              <a:rPr lang="en-US" sz="1800" dirty="0">
                <a:solidFill>
                  <a:srgbClr val="000000"/>
                </a:solidFill>
                <a:effectLst/>
                <a:latin typeface="Arial" panose="020B0604020202020204" pitchFamily="34" charset="0"/>
                <a:ea typeface="Arial" panose="020B0604020202020204" pitchFamily="34" charset="0"/>
              </a:rPr>
              <a:t> that includes:</a:t>
            </a:r>
            <a:endParaRPr lang="en-GB" sz="1800" dirty="0">
              <a:solidFill>
                <a:srgbClr val="000000"/>
              </a:solidFill>
              <a:effectLst/>
              <a:latin typeface="Calibri" panose="020F0502020204030204" pitchFamily="34" charset="0"/>
              <a:ea typeface="Calibri" panose="020F0502020204030204" pitchFamily="34" charset="0"/>
            </a:endParaRPr>
          </a:p>
          <a:p>
            <a:pPr marL="342900" marR="81280" lvl="0" indent="-342900" algn="just">
              <a:lnSpc>
                <a:spcPct val="153000"/>
              </a:lnSpc>
              <a:spcAft>
                <a:spcPts val="25"/>
              </a:spcAft>
              <a:buFont typeface="Arial" panose="020B0604020202020204" pitchFamily="34" charset="0"/>
              <a:buChar char="-"/>
            </a:pPr>
            <a:r>
              <a:rPr lang="en-US" sz="1800" dirty="0">
                <a:solidFill>
                  <a:srgbClr val="000000"/>
                </a:solidFill>
                <a:effectLst/>
                <a:latin typeface="Arial" panose="020B0604020202020204" pitchFamily="34" charset="0"/>
                <a:ea typeface="Arial" panose="020B0604020202020204" pitchFamily="34" charset="0"/>
              </a:rPr>
              <a:t>the link to your group recording. Please ensure that you give access to Emma Roberts and Vic Saunders.</a:t>
            </a:r>
            <a:endParaRPr lang="en-GB" sz="1800" dirty="0">
              <a:solidFill>
                <a:srgbClr val="000000"/>
              </a:solidFill>
              <a:effectLst/>
              <a:latin typeface="Calibri" panose="020F0502020204030204" pitchFamily="34" charset="0"/>
              <a:ea typeface="Arial" panose="020B0604020202020204" pitchFamily="34" charset="0"/>
            </a:endParaRPr>
          </a:p>
          <a:p>
            <a:pPr marL="342900" marR="81280" lvl="0" indent="-342900" algn="just">
              <a:lnSpc>
                <a:spcPct val="153000"/>
              </a:lnSpc>
              <a:spcAft>
                <a:spcPts val="25"/>
              </a:spcAft>
              <a:buFont typeface="Arial" panose="020B0604020202020204" pitchFamily="34" charset="0"/>
              <a:buChar char="-"/>
            </a:pPr>
            <a:r>
              <a:rPr lang="en-US" sz="1800" dirty="0">
                <a:solidFill>
                  <a:srgbClr val="000000"/>
                </a:solidFill>
                <a:effectLst/>
                <a:latin typeface="Arial" panose="020B0604020202020204" pitchFamily="34" charset="0"/>
                <a:ea typeface="Arial" panose="020B0604020202020204" pitchFamily="34" charset="0"/>
              </a:rPr>
              <a:t>the whole groups Supplementary notes and make it very clear which section is your own individual contribution.</a:t>
            </a:r>
            <a:endParaRPr lang="en-GB" sz="1800" dirty="0">
              <a:solidFill>
                <a:srgbClr val="000000"/>
              </a:solidFill>
              <a:effectLst/>
              <a:latin typeface="Calibri" panose="020F0502020204030204" pitchFamily="34" charset="0"/>
              <a:ea typeface="Arial" panose="020B0604020202020204" pitchFamily="34" charset="0"/>
            </a:endParaRPr>
          </a:p>
          <a:p>
            <a:endParaRPr lang="en-GB" sz="2400" dirty="0"/>
          </a:p>
        </p:txBody>
      </p:sp>
      <p:sp>
        <p:nvSpPr>
          <p:cNvPr id="4" name="Vertical Text Placeholder 3">
            <a:extLst>
              <a:ext uri="{FF2B5EF4-FFF2-40B4-BE49-F238E27FC236}">
                <a16:creationId xmlns:a16="http://schemas.microsoft.com/office/drawing/2014/main" id="{8EB22A79-C843-441E-AB0A-2AC75BE08C14}"/>
              </a:ext>
            </a:extLst>
          </p:cNvPr>
          <p:cNvSpPr>
            <a:spLocks noGrp="1"/>
          </p:cNvSpPr>
          <p:nvPr>
            <p:ph type="body" orient="vert" idx="13"/>
          </p:nvPr>
        </p:nvSpPr>
        <p:spPr>
          <a:xfrm>
            <a:off x="839417" y="1265371"/>
            <a:ext cx="9268895" cy="723470"/>
          </a:xfrm>
        </p:spPr>
        <p:txBody>
          <a:bodyPr/>
          <a:lstStyle/>
          <a:p>
            <a:pPr marL="0" indent="0">
              <a:buNone/>
            </a:pPr>
            <a:r>
              <a:rPr lang="en-GB" sz="1800" dirty="0">
                <a:latin typeface="Arial" panose="020B0604020202020204" pitchFamily="34" charset="0"/>
                <a:ea typeface="Times New Roman" panose="02020603050405020304" pitchFamily="18" charset="0"/>
              </a:rPr>
              <a:t>Video Group Presentation (50%) 5mins plus 1,000 words notes per student</a:t>
            </a:r>
            <a:endParaRPr lang="en-GB" dirty="0"/>
          </a:p>
        </p:txBody>
      </p:sp>
    </p:spTree>
    <p:extLst>
      <p:ext uri="{BB962C8B-B14F-4D97-AF65-F5344CB8AC3E}">
        <p14:creationId xmlns:p14="http://schemas.microsoft.com/office/powerpoint/2010/main" val="890081831"/>
      </p:ext>
    </p:extLst>
  </p:cSld>
  <p:clrMapOvr>
    <a:masterClrMapping/>
  </p:clrMapOvr>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6" name="Content Placeholder 5">
            <a:extLst>
              <a:ext uri="{FF2B5EF4-FFF2-40B4-BE49-F238E27FC236}">
                <a16:creationId xmlns:a16="http://schemas.microsoft.com/office/drawing/2014/main" id="{363B6BF4-49F1-DD13-D328-2AC96ED9A640}"/>
              </a:ext>
            </a:extLst>
          </p:cNvPr>
          <p:cNvSpPr>
            <a:spLocks noGrp="1"/>
          </p:cNvSpPr>
          <p:nvPr>
            <p:ph sz="half" idx="1"/>
          </p:nvPr>
        </p:nvSpPr>
        <p:spPr/>
        <p:txBody>
          <a:bodyPr>
            <a:normAutofit fontScale="55000" lnSpcReduction="20000"/>
          </a:bodyPr>
          <a:lstStyle/>
          <a:p>
            <a:pPr marL="228600" marR="81280" indent="0" algn="just">
              <a:lnSpc>
                <a:spcPct val="153000"/>
              </a:lnSpc>
              <a:spcAft>
                <a:spcPts val="25"/>
              </a:spcAft>
              <a:buNone/>
            </a:pPr>
            <a:r>
              <a:rPr lang="en-US" sz="2800" b="1" dirty="0">
                <a:solidFill>
                  <a:srgbClr val="000000"/>
                </a:solidFill>
                <a:effectLst/>
                <a:latin typeface="Arial" panose="020B0604020202020204" pitchFamily="34" charset="0"/>
                <a:ea typeface="Arial" panose="020B0604020202020204" pitchFamily="34" charset="0"/>
              </a:rPr>
              <a:t>Requirements of the Presentation: </a:t>
            </a:r>
            <a:r>
              <a:rPr lang="en-US" sz="2800" dirty="0">
                <a:solidFill>
                  <a:srgbClr val="000000"/>
                </a:solidFill>
                <a:effectLst/>
                <a:latin typeface="Arial" panose="020B0604020202020204" pitchFamily="34" charset="0"/>
                <a:ea typeface="Arial" panose="020B0604020202020204" pitchFamily="34" charset="0"/>
              </a:rPr>
              <a:t>You must record your Group Presentation on any Video recording platform (e.g. Microsoft Teams). </a:t>
            </a:r>
            <a:endParaRPr lang="en-GB" sz="2800" dirty="0">
              <a:solidFill>
                <a:srgbClr val="000000"/>
              </a:solidFill>
              <a:effectLst/>
              <a:latin typeface="Calibri" panose="020F0502020204030204" pitchFamily="34" charset="0"/>
              <a:ea typeface="Calibri" panose="020F0502020204030204" pitchFamily="34" charset="0"/>
            </a:endParaRPr>
          </a:p>
          <a:p>
            <a:pPr marL="342900" marR="81280" lvl="0" indent="-342900" algn="just">
              <a:lnSpc>
                <a:spcPct val="153000"/>
              </a:lnSpc>
              <a:spcAft>
                <a:spcPts val="25"/>
              </a:spcAft>
              <a:buFont typeface="Arial" panose="020B0604020202020204" pitchFamily="34" charset="0"/>
              <a:buChar char="-"/>
            </a:pPr>
            <a:r>
              <a:rPr lang="en-US" sz="2800" dirty="0">
                <a:solidFill>
                  <a:srgbClr val="000000"/>
                </a:solidFill>
                <a:effectLst/>
                <a:latin typeface="Arial" panose="020B0604020202020204" pitchFamily="34" charset="0"/>
                <a:ea typeface="Arial" panose="020B0604020202020204" pitchFamily="34" charset="0"/>
              </a:rPr>
              <a:t>Introduction and some key concepts </a:t>
            </a:r>
            <a:endParaRPr lang="en-GB" sz="2800" dirty="0">
              <a:solidFill>
                <a:srgbClr val="000000"/>
              </a:solidFill>
              <a:effectLst/>
              <a:latin typeface="Calibri" panose="020F0502020204030204" pitchFamily="34" charset="0"/>
              <a:ea typeface="Arial" panose="020B0604020202020204" pitchFamily="34" charset="0"/>
            </a:endParaRPr>
          </a:p>
          <a:p>
            <a:pPr marL="342900" marR="81280" lvl="0" indent="-342900" algn="just">
              <a:lnSpc>
                <a:spcPct val="153000"/>
              </a:lnSpc>
              <a:spcAft>
                <a:spcPts val="25"/>
              </a:spcAft>
              <a:buFont typeface="Arial" panose="020B0604020202020204" pitchFamily="34" charset="0"/>
              <a:buChar char="-"/>
            </a:pPr>
            <a:r>
              <a:rPr lang="en-US" sz="2800" dirty="0">
                <a:solidFill>
                  <a:srgbClr val="000000"/>
                </a:solidFill>
                <a:effectLst/>
                <a:latin typeface="Arial" panose="020B0604020202020204" pitchFamily="34" charset="0"/>
                <a:ea typeface="Arial" panose="020B0604020202020204" pitchFamily="34" charset="0"/>
              </a:rPr>
              <a:t>Overview of two case study </a:t>
            </a:r>
            <a:r>
              <a:rPr lang="en-US" sz="2800" dirty="0" err="1">
                <a:solidFill>
                  <a:srgbClr val="000000"/>
                </a:solidFill>
                <a:effectLst/>
                <a:latin typeface="Arial" panose="020B0604020202020204" pitchFamily="34" charset="0"/>
                <a:ea typeface="Arial" panose="020B0604020202020204" pitchFamily="34" charset="0"/>
              </a:rPr>
              <a:t>organisations</a:t>
            </a:r>
            <a:r>
              <a:rPr lang="en-US" sz="2800" dirty="0">
                <a:solidFill>
                  <a:srgbClr val="000000"/>
                </a:solidFill>
                <a:effectLst/>
                <a:latin typeface="Arial" panose="020B0604020202020204" pitchFamily="34" charset="0"/>
                <a:ea typeface="Arial" panose="020B0604020202020204" pitchFamily="34" charset="0"/>
              </a:rPr>
              <a:t> and why they have been selected including a brief consideration of the context and competitive environment.</a:t>
            </a:r>
            <a:endParaRPr lang="en-GB" sz="2800" dirty="0">
              <a:solidFill>
                <a:srgbClr val="000000"/>
              </a:solidFill>
              <a:effectLst/>
              <a:latin typeface="Calibri" panose="020F0502020204030204" pitchFamily="34" charset="0"/>
              <a:ea typeface="Arial" panose="020B0604020202020204" pitchFamily="34" charset="0"/>
            </a:endParaRPr>
          </a:p>
          <a:p>
            <a:pPr marL="342900" marR="81280" lvl="0" indent="-342900" algn="just">
              <a:lnSpc>
                <a:spcPct val="153000"/>
              </a:lnSpc>
              <a:spcAft>
                <a:spcPts val="25"/>
              </a:spcAft>
              <a:buFont typeface="Arial" panose="020B0604020202020204" pitchFamily="34" charset="0"/>
              <a:buChar char="-"/>
            </a:pPr>
            <a:r>
              <a:rPr lang="en-US" sz="2800" dirty="0">
                <a:solidFill>
                  <a:srgbClr val="000000"/>
                </a:solidFill>
                <a:effectLst/>
                <a:latin typeface="Arial" panose="020B0604020202020204" pitchFamily="34" charset="0"/>
                <a:ea typeface="Arial" panose="020B0604020202020204" pitchFamily="34" charset="0"/>
              </a:rPr>
              <a:t>Some detailed exploration of their people strategies – showing us clearly the source and presentation of the strategy adopted.</a:t>
            </a:r>
            <a:endParaRPr lang="en-GB" sz="2800" dirty="0">
              <a:solidFill>
                <a:srgbClr val="000000"/>
              </a:solidFill>
              <a:effectLst/>
              <a:latin typeface="Calibri" panose="020F0502020204030204" pitchFamily="34" charset="0"/>
              <a:ea typeface="Arial" panose="020B0604020202020204" pitchFamily="34" charset="0"/>
            </a:endParaRPr>
          </a:p>
          <a:p>
            <a:pPr marL="342900" marR="81280" lvl="0" indent="-342900" algn="just">
              <a:lnSpc>
                <a:spcPct val="153000"/>
              </a:lnSpc>
              <a:spcAft>
                <a:spcPts val="25"/>
              </a:spcAft>
              <a:buFont typeface="Arial" panose="020B0604020202020204" pitchFamily="34" charset="0"/>
              <a:buChar char="-"/>
            </a:pPr>
            <a:r>
              <a:rPr lang="en-US" sz="2800" dirty="0">
                <a:solidFill>
                  <a:srgbClr val="000000"/>
                </a:solidFill>
                <a:effectLst/>
                <a:latin typeface="Arial" panose="020B0604020202020204" pitchFamily="34" charset="0"/>
                <a:ea typeface="Arial" panose="020B0604020202020204" pitchFamily="34" charset="0"/>
              </a:rPr>
              <a:t>Analysis of both approaches and some clear conclusions about their effectiveness for their context. </a:t>
            </a:r>
            <a:endParaRPr lang="en-GB" sz="2800" dirty="0">
              <a:solidFill>
                <a:srgbClr val="000000"/>
              </a:solidFill>
              <a:effectLst/>
              <a:latin typeface="Calibri" panose="020F0502020204030204" pitchFamily="34" charset="0"/>
              <a:ea typeface="Calibri" panose="020F0502020204030204" pitchFamily="34" charset="0"/>
            </a:endParaRPr>
          </a:p>
          <a:p>
            <a:endParaRPr lang="en-GB" dirty="0"/>
          </a:p>
        </p:txBody>
      </p:sp>
      <p:sp>
        <p:nvSpPr>
          <p:cNvPr id="7" name="Content Placeholder 6">
            <a:extLst>
              <a:ext uri="{FF2B5EF4-FFF2-40B4-BE49-F238E27FC236}">
                <a16:creationId xmlns:a16="http://schemas.microsoft.com/office/drawing/2014/main" id="{1B69B000-AF49-4403-8937-2708C26A13F9}"/>
              </a:ext>
            </a:extLst>
          </p:cNvPr>
          <p:cNvSpPr>
            <a:spLocks noGrp="1"/>
          </p:cNvSpPr>
          <p:nvPr>
            <p:ph sz="half" idx="2"/>
          </p:nvPr>
        </p:nvSpPr>
        <p:spPr/>
        <p:txBody>
          <a:bodyPr>
            <a:normAutofit fontScale="55000" lnSpcReduction="20000"/>
          </a:bodyPr>
          <a:lstStyle/>
          <a:p>
            <a:pPr marL="333375" marR="81280" indent="0" algn="just">
              <a:lnSpc>
                <a:spcPct val="153000"/>
              </a:lnSpc>
              <a:spcAft>
                <a:spcPts val="25"/>
              </a:spcAft>
              <a:buNone/>
            </a:pPr>
            <a:r>
              <a:rPr lang="en-US" sz="2800" b="1" dirty="0">
                <a:solidFill>
                  <a:srgbClr val="000000"/>
                </a:solidFill>
                <a:effectLst/>
                <a:latin typeface="Arial" panose="020B0604020202020204" pitchFamily="34" charset="0"/>
                <a:ea typeface="Arial" panose="020B0604020202020204" pitchFamily="34" charset="0"/>
              </a:rPr>
              <a:t>Requirements of the Notes:</a:t>
            </a:r>
            <a:endParaRPr lang="en-GB" sz="2800" dirty="0">
              <a:solidFill>
                <a:srgbClr val="000000"/>
              </a:solidFill>
              <a:effectLst/>
              <a:latin typeface="Calibri" panose="020F0502020204030204" pitchFamily="34" charset="0"/>
              <a:ea typeface="Calibri" panose="020F0502020204030204" pitchFamily="34" charset="0"/>
            </a:endParaRPr>
          </a:p>
          <a:p>
            <a:pPr marL="682625" marR="81280" indent="-6350" algn="just">
              <a:lnSpc>
                <a:spcPct val="153000"/>
              </a:lnSpc>
              <a:spcAft>
                <a:spcPts val="25"/>
              </a:spcAft>
            </a:pPr>
            <a:r>
              <a:rPr lang="en-US" sz="2800" dirty="0">
                <a:solidFill>
                  <a:srgbClr val="000000"/>
                </a:solidFill>
                <a:effectLst/>
                <a:latin typeface="Arial" panose="020B0604020202020204" pitchFamily="34" charset="0"/>
                <a:ea typeface="Arial" panose="020B0604020202020204" pitchFamily="34" charset="0"/>
              </a:rPr>
              <a:t>Each student should write 1,000 words analysis of the design, implementation and effectiveness of the strategy to meet current and future </a:t>
            </a:r>
            <a:r>
              <a:rPr lang="en-US" sz="2800" dirty="0" err="1">
                <a:solidFill>
                  <a:srgbClr val="000000"/>
                </a:solidFill>
                <a:effectLst/>
                <a:latin typeface="Arial" panose="020B0604020202020204" pitchFamily="34" charset="0"/>
                <a:ea typeface="Arial" panose="020B0604020202020204" pitchFamily="34" charset="0"/>
              </a:rPr>
              <a:t>organisational</a:t>
            </a:r>
            <a:r>
              <a:rPr lang="en-US" sz="2800" dirty="0">
                <a:solidFill>
                  <a:srgbClr val="000000"/>
                </a:solidFill>
                <a:effectLst/>
                <a:latin typeface="Arial" panose="020B0604020202020204" pitchFamily="34" charset="0"/>
                <a:ea typeface="Arial" panose="020B0604020202020204" pitchFamily="34" charset="0"/>
              </a:rPr>
              <a:t> needs. These notes should support the main analysis and conclusions drawn in the presentation.</a:t>
            </a:r>
            <a:endParaRPr lang="en-GB" sz="2800" dirty="0">
              <a:solidFill>
                <a:srgbClr val="000000"/>
              </a:solidFill>
              <a:effectLst/>
              <a:latin typeface="Calibri" panose="020F0502020204030204" pitchFamily="34" charset="0"/>
              <a:ea typeface="Calibri" panose="020F0502020204030204" pitchFamily="34" charset="0"/>
            </a:endParaRPr>
          </a:p>
          <a:p>
            <a:endParaRPr lang="en-GB" dirty="0"/>
          </a:p>
        </p:txBody>
      </p:sp>
      <p:sp>
        <p:nvSpPr>
          <p:cNvPr id="9" name="Title 1">
            <a:extLst>
              <a:ext uri="{FF2B5EF4-FFF2-40B4-BE49-F238E27FC236}">
                <a16:creationId xmlns:a16="http://schemas.microsoft.com/office/drawing/2014/main" id="{6B470BA0-38FC-5FC0-FE7B-A8560CDB51EF}"/>
              </a:ext>
            </a:extLst>
          </p:cNvPr>
          <p:cNvSpPr>
            <a:spLocks noGrp="1"/>
          </p:cNvSpPr>
          <p:nvPr>
            <p:ph type="title"/>
          </p:nvPr>
        </p:nvSpPr>
        <p:spPr>
          <a:xfrm>
            <a:off x="839417" y="263001"/>
            <a:ext cx="10674162" cy="1143000"/>
          </a:xfrm>
        </p:spPr>
        <p:txBody>
          <a:bodyPr>
            <a:normAutofit/>
          </a:bodyPr>
          <a:lstStyle/>
          <a:p>
            <a:r>
              <a:rPr lang="en-US" sz="3200" dirty="0">
                <a:solidFill>
                  <a:schemeClr val="tx2"/>
                </a:solidFill>
              </a:rPr>
              <a:t>Assessment 2 – Comparative Case Study -Group Presentation</a:t>
            </a:r>
            <a:endParaRPr lang="en-GB" sz="3200" dirty="0">
              <a:solidFill>
                <a:schemeClr val="tx2"/>
              </a:solidFill>
            </a:endParaRPr>
          </a:p>
        </p:txBody>
      </p:sp>
    </p:spTree>
    <p:extLst>
      <p:ext uri="{BB962C8B-B14F-4D97-AF65-F5344CB8AC3E}">
        <p14:creationId xmlns:p14="http://schemas.microsoft.com/office/powerpoint/2010/main" val="614735664"/>
      </p:ext>
    </p:extLst>
  </p:cSld>
  <p:clrMapOvr>
    <a:masterClrMapping/>
  </p:clrMapOvr>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p:cNvSpPr>
            <a:spLocks noGrp="1"/>
          </p:cNvSpPr>
          <p:nvPr>
            <p:ph type="ctrTitle"/>
          </p:nvPr>
        </p:nvSpPr>
        <p:spPr>
          <a:xfrm>
            <a:off x="407368" y="836712"/>
            <a:ext cx="11449272" cy="2736304"/>
          </a:xfrm>
        </p:spPr>
        <p:txBody>
          <a:bodyPr>
            <a:normAutofit fontScale="90000"/>
          </a:bodyPr>
          <a:lstStyle/>
          <a:p>
            <a:pPr algn="l"/>
            <a:r>
              <a:rPr lang="en-GB" sz="6000" b="1" dirty="0">
                <a:solidFill>
                  <a:schemeClr val="tx2">
                    <a:lumMod val="60000"/>
                    <a:lumOff val="40000"/>
                  </a:schemeClr>
                </a:solidFill>
                <a:latin typeface="+mn-lt"/>
                <a:ea typeface="+mn-ea"/>
                <a:cs typeface="+mn-cs"/>
              </a:rPr>
              <a:t>Overview of Leading </a:t>
            </a:r>
            <a:r>
              <a:rPr lang="en-GB" sz="6000" b="1">
                <a:solidFill>
                  <a:schemeClr val="tx2">
                    <a:lumMod val="60000"/>
                    <a:lumOff val="40000"/>
                  </a:schemeClr>
                </a:solidFill>
                <a:latin typeface="+mn-lt"/>
                <a:ea typeface="+mn-ea"/>
                <a:cs typeface="+mn-cs"/>
              </a:rPr>
              <a:t>and Developing </a:t>
            </a:r>
            <a:r>
              <a:rPr lang="en-GB" sz="6000" b="1" dirty="0">
                <a:solidFill>
                  <a:schemeClr val="tx2">
                    <a:lumMod val="60000"/>
                    <a:lumOff val="40000"/>
                  </a:schemeClr>
                </a:solidFill>
                <a:latin typeface="+mn-lt"/>
                <a:ea typeface="+mn-ea"/>
                <a:cs typeface="+mn-cs"/>
              </a:rPr>
              <a:t>People: Leadership, Strategy and HR</a:t>
            </a:r>
            <a:br>
              <a:rPr lang="en-GB" sz="6000" b="1" dirty="0">
                <a:solidFill>
                  <a:schemeClr val="tx2">
                    <a:lumMod val="60000"/>
                    <a:lumOff val="40000"/>
                  </a:schemeClr>
                </a:solidFill>
                <a:latin typeface="+mn-lt"/>
                <a:ea typeface="+mn-ea"/>
                <a:cs typeface="+mn-cs"/>
              </a:rPr>
            </a:br>
            <a:br>
              <a:rPr lang="en-GB" sz="6000" b="1" dirty="0">
                <a:solidFill>
                  <a:schemeClr val="tx2">
                    <a:lumMod val="60000"/>
                    <a:lumOff val="40000"/>
                  </a:schemeClr>
                </a:solidFill>
                <a:latin typeface="+mn-lt"/>
                <a:ea typeface="+mn-ea"/>
                <a:cs typeface="+mn-cs"/>
              </a:rPr>
            </a:br>
            <a:r>
              <a:rPr lang="en-GB" sz="2800" b="1" dirty="0">
                <a:latin typeface="+mn-lt"/>
                <a:ea typeface="+mn-ea"/>
                <a:cs typeface="+mn-cs"/>
              </a:rPr>
              <a:t>Dr Emma Roberts</a:t>
            </a:r>
            <a:endParaRPr lang="en-GB" sz="4800" b="1" dirty="0">
              <a:latin typeface="+mn-lt"/>
              <a:ea typeface="+mn-ea"/>
              <a:cs typeface="+mn-cs"/>
            </a:endParaRPr>
          </a:p>
        </p:txBody>
      </p:sp>
      <p:sp>
        <p:nvSpPr>
          <p:cNvPr id="3" name="Oval 2">
            <a:extLst>
              <a:ext uri="{FF2B5EF4-FFF2-40B4-BE49-F238E27FC236}">
                <a16:creationId xmlns:a16="http://schemas.microsoft.com/office/drawing/2014/main" id="{45FFA83B-4B25-BEBB-9008-597EA5C27253}"/>
              </a:ext>
            </a:extLst>
          </p:cNvPr>
          <p:cNvSpPr/>
          <p:nvPr/>
        </p:nvSpPr>
        <p:spPr>
          <a:xfrm>
            <a:off x="4871864" y="3395349"/>
            <a:ext cx="2448272" cy="172819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t>Leadership and strategy</a:t>
            </a:r>
          </a:p>
        </p:txBody>
      </p:sp>
      <p:sp>
        <p:nvSpPr>
          <p:cNvPr id="5" name="Oval 4">
            <a:extLst>
              <a:ext uri="{FF2B5EF4-FFF2-40B4-BE49-F238E27FC236}">
                <a16:creationId xmlns:a16="http://schemas.microsoft.com/office/drawing/2014/main" id="{6A36FF44-5172-568C-AF62-CCF165A76A98}"/>
              </a:ext>
            </a:extLst>
          </p:cNvPr>
          <p:cNvSpPr/>
          <p:nvPr/>
        </p:nvSpPr>
        <p:spPr>
          <a:xfrm>
            <a:off x="2207568" y="3098381"/>
            <a:ext cx="8064895" cy="3528392"/>
          </a:xfrm>
          <a:prstGeom prst="ellipse">
            <a:avLst/>
          </a:prstGeom>
          <a:no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GB" sz="2400" dirty="0">
              <a:solidFill>
                <a:schemeClr val="tx1"/>
              </a:solidFill>
            </a:endParaRPr>
          </a:p>
          <a:p>
            <a:pPr algn="ctr"/>
            <a:endParaRPr lang="en-GB" sz="2400" dirty="0">
              <a:solidFill>
                <a:schemeClr val="tx1"/>
              </a:solidFill>
            </a:endParaRPr>
          </a:p>
          <a:p>
            <a:pPr algn="ctr"/>
            <a:endParaRPr lang="en-GB" sz="2400" dirty="0">
              <a:solidFill>
                <a:schemeClr val="tx1"/>
              </a:solidFill>
            </a:endParaRPr>
          </a:p>
          <a:p>
            <a:r>
              <a:rPr lang="en-GB" sz="2400" dirty="0">
                <a:solidFill>
                  <a:schemeClr val="tx1"/>
                </a:solidFill>
              </a:rPr>
              <a:t>Business Context</a:t>
            </a:r>
            <a:r>
              <a:rPr lang="en-GB" sz="2400" dirty="0"/>
              <a:t> Context</a:t>
            </a:r>
          </a:p>
        </p:txBody>
      </p:sp>
      <p:sp>
        <p:nvSpPr>
          <p:cNvPr id="6" name="Oval 5">
            <a:extLst>
              <a:ext uri="{FF2B5EF4-FFF2-40B4-BE49-F238E27FC236}">
                <a16:creationId xmlns:a16="http://schemas.microsoft.com/office/drawing/2014/main" id="{0DAADA42-D422-CCBC-9C4F-09006D1577A8}"/>
              </a:ext>
            </a:extLst>
          </p:cNvPr>
          <p:cNvSpPr/>
          <p:nvPr/>
        </p:nvSpPr>
        <p:spPr>
          <a:xfrm>
            <a:off x="7032104" y="3998481"/>
            <a:ext cx="2448272" cy="1728192"/>
          </a:xfrm>
          <a:prstGeom prst="ellipse">
            <a:avLst/>
          </a:prstGeom>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r>
              <a:rPr lang="en-GB" sz="2400" dirty="0"/>
              <a:t>HRM</a:t>
            </a:r>
          </a:p>
        </p:txBody>
      </p:sp>
    </p:spTree>
    <p:extLst>
      <p:ext uri="{BB962C8B-B14F-4D97-AF65-F5344CB8AC3E}">
        <p14:creationId xmlns:p14="http://schemas.microsoft.com/office/powerpoint/2010/main" val="4263924149"/>
      </p:ext>
    </p:extLst>
  </p:cSld>
  <p:clrMapOvr>
    <a:masterClrMapping/>
  </p:clrMapOvr>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75810" name="Picture 2" descr="http://global.tgifridays.com/images/rotator-tgifbrand-sidebar/03-staff.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94606" y="3573016"/>
            <a:ext cx="3781425" cy="2562226"/>
          </a:xfrm>
          <a:prstGeom prst="rect">
            <a:avLst/>
          </a:prstGeom>
          <a:noFill/>
          <a:extLst>
            <a:ext uri="{909E8E84-426E-40DD-AFC4-6F175D3DCCD1}">
              <a14:hiddenFill xmlns:a14="http://schemas.microsoft.com/office/drawing/2010/main">
                <a:solidFill>
                  <a:srgbClr val="FFFFFF"/>
                </a:solidFill>
              </a14:hiddenFill>
            </a:ext>
          </a:extLst>
        </p:spPr>
      </p:pic>
      <p:pic>
        <p:nvPicPr>
          <p:cNvPr id="375812" name="Picture 4" descr="http://blog.sironaconsulting.com/.a/6a00d8341c761a53ef0133f118b55e970b-320wi"/>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14392" y="1496566"/>
            <a:ext cx="3048000" cy="2076450"/>
          </a:xfrm>
          <a:prstGeom prst="rect">
            <a:avLst/>
          </a:prstGeom>
          <a:noFill/>
          <a:extLst>
            <a:ext uri="{909E8E84-426E-40DD-AFC4-6F175D3DCCD1}">
              <a14:hiddenFill xmlns:a14="http://schemas.microsoft.com/office/drawing/2010/main">
                <a:solidFill>
                  <a:srgbClr val="FFFFFF"/>
                </a:solidFill>
              </a14:hiddenFill>
            </a:ext>
          </a:extLst>
        </p:spPr>
      </p:pic>
      <p:pic>
        <p:nvPicPr>
          <p:cNvPr id="375816" name="Picture 8" descr="http://www.workingforus.co.uk/images/uploaded/bc578b9b-7b5a-4f5c-8d34-e89d61a7be61_MainImage_b4eb711a-ff12-4e7a-87a1-cb6671b6a23c_MainImage_Claire.jpg"/>
          <p:cNvPicPr>
            <a:picLocks noChangeAspect="1" noChangeArrowheads="1"/>
          </p:cNvPicPr>
          <p:nvPr/>
        </p:nvPicPr>
        <p:blipFill>
          <a:blip r:embed="rId5">
            <a:extLst>
              <a:ext uri="{28A0092B-C50C-407E-A947-70E740481C1C}">
                <a14:useLocalDpi xmlns:a14="http://schemas.microsoft.com/office/drawing/2010/main" val="0"/>
              </a:ext>
            </a:extLst>
          </a:blip>
          <a:srcRect/>
          <a:stretch>
            <a:fillRect/>
          </a:stretch>
        </p:blipFill>
        <p:spPr bwMode="auto">
          <a:xfrm>
            <a:off x="8184232" y="2276872"/>
            <a:ext cx="2381250" cy="2857500"/>
          </a:xfrm>
          <a:prstGeom prst="rect">
            <a:avLst/>
          </a:prstGeom>
          <a:noFill/>
          <a:extLst>
            <a:ext uri="{909E8E84-426E-40DD-AFC4-6F175D3DCCD1}">
              <a14:hiddenFill xmlns:a14="http://schemas.microsoft.com/office/drawing/2010/main">
                <a:solidFill>
                  <a:srgbClr val="FFFFFF"/>
                </a:solidFill>
              </a14:hiddenFill>
            </a:ext>
          </a:extLst>
        </p:spPr>
      </p:pic>
      <p:pic>
        <p:nvPicPr>
          <p:cNvPr id="375818" name="Picture 10" descr="http://im.ft-static.com/content/images/9998b940-7689-11e1-a6f3-00144feab49a.img"/>
          <p:cNvPicPr>
            <a:picLocks noChangeAspect="1" noChangeArrowheads="1"/>
          </p:cNvPicPr>
          <p:nvPr/>
        </p:nvPicPr>
        <p:blipFill>
          <a:blip r:embed="rId6">
            <a:extLst>
              <a:ext uri="{28A0092B-C50C-407E-A947-70E740481C1C}">
                <a14:useLocalDpi xmlns:a14="http://schemas.microsoft.com/office/drawing/2010/main" val="0"/>
              </a:ext>
            </a:extLst>
          </a:blip>
          <a:srcRect/>
          <a:stretch>
            <a:fillRect/>
          </a:stretch>
        </p:blipFill>
        <p:spPr bwMode="auto">
          <a:xfrm>
            <a:off x="5231904" y="222749"/>
            <a:ext cx="3726998" cy="2232248"/>
          </a:xfrm>
          <a:prstGeom prst="rect">
            <a:avLst/>
          </a:prstGeom>
          <a:noFill/>
          <a:extLst>
            <a:ext uri="{909E8E84-426E-40DD-AFC4-6F175D3DCCD1}">
              <a14:hiddenFill xmlns:a14="http://schemas.microsoft.com/office/drawing/2010/main">
                <a:solidFill>
                  <a:srgbClr val="FFFFFF"/>
                </a:solidFill>
              </a14:hiddenFill>
            </a:ext>
          </a:extLst>
        </p:spPr>
      </p:pic>
      <p:pic>
        <p:nvPicPr>
          <p:cNvPr id="375814" name="Picture 6" descr="http://scarfomatic.typepad.com/photos/uncategorized/bettys_1.jpg"/>
          <p:cNvPicPr>
            <a:picLocks noChangeAspect="1" noChangeArrowheads="1"/>
          </p:cNvPicPr>
          <p:nvPr/>
        </p:nvPicPr>
        <p:blipFill>
          <a:blip r:embed="rId7" cstate="print">
            <a:extLst>
              <a:ext uri="{28A0092B-C50C-407E-A947-70E740481C1C}">
                <a14:useLocalDpi xmlns:a14="http://schemas.microsoft.com/office/drawing/2010/main" val="0"/>
              </a:ext>
            </a:extLst>
          </a:blip>
          <a:srcRect/>
          <a:stretch>
            <a:fillRect/>
          </a:stretch>
        </p:blipFill>
        <p:spPr bwMode="auto">
          <a:xfrm>
            <a:off x="7968209" y="548681"/>
            <a:ext cx="2435399" cy="1618285"/>
          </a:xfrm>
          <a:prstGeom prst="rect">
            <a:avLst/>
          </a:prstGeom>
          <a:noFill/>
          <a:extLst>
            <a:ext uri="{909E8E84-426E-40DD-AFC4-6F175D3DCCD1}">
              <a14:hiddenFill xmlns:a14="http://schemas.microsoft.com/office/drawing/2010/main">
                <a:solidFill>
                  <a:srgbClr val="FFFFFF"/>
                </a:solidFill>
              </a14:hiddenFill>
            </a:ext>
          </a:extLst>
        </p:spPr>
      </p:pic>
      <p:sp>
        <p:nvSpPr>
          <p:cNvPr id="4" name="TextBox 3"/>
          <p:cNvSpPr txBox="1"/>
          <p:nvPr/>
        </p:nvSpPr>
        <p:spPr>
          <a:xfrm>
            <a:off x="5590524" y="2924944"/>
            <a:ext cx="1979215" cy="2862322"/>
          </a:xfrm>
          <a:prstGeom prst="rect">
            <a:avLst/>
          </a:prstGeom>
          <a:noFill/>
        </p:spPr>
        <p:txBody>
          <a:bodyPr wrap="square" rtlCol="0">
            <a:spAutoFit/>
          </a:bodyPr>
          <a:lstStyle/>
          <a:p>
            <a:pPr algn="ctr"/>
            <a:r>
              <a:rPr lang="en-GB" dirty="0"/>
              <a:t>What are the different strategic concerns of HR in these two companies?</a:t>
            </a:r>
          </a:p>
          <a:p>
            <a:pPr algn="ctr"/>
            <a:br>
              <a:rPr lang="en-GB" dirty="0"/>
            </a:br>
            <a:r>
              <a:rPr lang="en-GB" dirty="0"/>
              <a:t>What kinds of people do they need?</a:t>
            </a:r>
          </a:p>
          <a:p>
            <a:pPr algn="ctr"/>
            <a:endParaRPr lang="en-GB" dirty="0"/>
          </a:p>
        </p:txBody>
      </p:sp>
      <p:sp>
        <p:nvSpPr>
          <p:cNvPr id="5" name="TextBox 4"/>
          <p:cNvSpPr txBox="1"/>
          <p:nvPr/>
        </p:nvSpPr>
        <p:spPr>
          <a:xfrm>
            <a:off x="1663663" y="299978"/>
            <a:ext cx="3312368" cy="1262036"/>
          </a:xfrm>
          <a:prstGeom prst="rect">
            <a:avLst/>
          </a:prstGeom>
        </p:spPr>
        <p:txBody>
          <a:bodyPr vert="horz" lIns="91440" tIns="45720" rIns="91440" bIns="45720" rtlCol="0" anchor="ctr">
            <a:noAutofit/>
          </a:bodyPr>
          <a:lstStyle>
            <a:lvl1pPr algn="ctr" defTabSz="914400" eaLnBrk="1" latinLnBrk="0" hangingPunct="1">
              <a:buNone/>
              <a:defRPr sz="4000" b="1">
                <a:solidFill>
                  <a:schemeClr val="tx2">
                    <a:lumMod val="60000"/>
                    <a:lumOff val="40000"/>
                  </a:schemeClr>
                </a:solidFill>
              </a:defRPr>
            </a:lvl1pPr>
          </a:lstStyle>
          <a:p>
            <a:r>
              <a:rPr lang="en-GB" sz="2400" dirty="0">
                <a:solidFill>
                  <a:schemeClr val="tx1"/>
                </a:solidFill>
              </a:rPr>
              <a:t>Are their people needs the same?</a:t>
            </a:r>
          </a:p>
        </p:txBody>
      </p:sp>
    </p:spTree>
    <p:extLst>
      <p:ext uri="{BB962C8B-B14F-4D97-AF65-F5344CB8AC3E}">
        <p14:creationId xmlns:p14="http://schemas.microsoft.com/office/powerpoint/2010/main" val="3288867040"/>
      </p:ext>
    </p:extLst>
  </p:cSld>
  <p:clrMapOvr>
    <a:masterClrMapping/>
  </p:clrMapOvr>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extBox 1"/>
          <p:cNvSpPr txBox="1"/>
          <p:nvPr/>
        </p:nvSpPr>
        <p:spPr>
          <a:xfrm>
            <a:off x="407368" y="332657"/>
            <a:ext cx="5544616" cy="830997"/>
          </a:xfrm>
          <a:prstGeom prst="rect">
            <a:avLst/>
          </a:prstGeom>
          <a:noFill/>
        </p:spPr>
        <p:txBody>
          <a:bodyPr wrap="square" rtlCol="0">
            <a:spAutoFit/>
          </a:bodyPr>
          <a:lstStyle/>
          <a:p>
            <a:r>
              <a:rPr lang="en-GB" sz="2800" b="1" dirty="0"/>
              <a:t>Leading and managing people</a:t>
            </a:r>
            <a:r>
              <a:rPr lang="en-GB" sz="2800" b="1" dirty="0">
                <a:solidFill>
                  <a:schemeClr val="tx2">
                    <a:lumMod val="60000"/>
                    <a:lumOff val="40000"/>
                  </a:schemeClr>
                </a:solidFill>
              </a:rPr>
              <a:t>:</a:t>
            </a:r>
            <a:endParaRPr lang="en-GB" sz="2000" dirty="0">
              <a:solidFill>
                <a:schemeClr val="tx2">
                  <a:lumMod val="60000"/>
                  <a:lumOff val="40000"/>
                </a:schemeClr>
              </a:solidFill>
            </a:endParaRPr>
          </a:p>
          <a:p>
            <a:endParaRPr lang="en-GB" sz="2000" dirty="0">
              <a:solidFill>
                <a:schemeClr val="tx2">
                  <a:lumMod val="60000"/>
                  <a:lumOff val="40000"/>
                </a:schemeClr>
              </a:solidFill>
            </a:endParaRPr>
          </a:p>
        </p:txBody>
      </p:sp>
      <p:sp>
        <p:nvSpPr>
          <p:cNvPr id="3" name="Oval 2"/>
          <p:cNvSpPr/>
          <p:nvPr/>
        </p:nvSpPr>
        <p:spPr>
          <a:xfrm>
            <a:off x="7346262" y="217562"/>
            <a:ext cx="4284476" cy="1296144"/>
          </a:xfrm>
          <a:prstGeom prst="ellipse">
            <a:avLst/>
          </a:prstGeom>
          <a:solidFill>
            <a:schemeClr val="accent5">
              <a:lumMod val="40000"/>
              <a:lumOff val="60000"/>
            </a:schemeClr>
          </a:solidFill>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sz="2800" b="1" dirty="0">
                <a:solidFill>
                  <a:schemeClr val="tx1"/>
                </a:solidFill>
              </a:rPr>
              <a:t>HRM designs the system</a:t>
            </a:r>
          </a:p>
          <a:p>
            <a:pPr algn="ctr"/>
            <a:r>
              <a:rPr lang="en-GB" sz="1600" b="1" dirty="0">
                <a:solidFill>
                  <a:schemeClr val="tx1"/>
                </a:solidFill>
              </a:rPr>
              <a:t>(in the background)</a:t>
            </a:r>
          </a:p>
        </p:txBody>
      </p:sp>
      <p:sp>
        <p:nvSpPr>
          <p:cNvPr id="4" name="TextBox 3"/>
          <p:cNvSpPr txBox="1"/>
          <p:nvPr/>
        </p:nvSpPr>
        <p:spPr>
          <a:xfrm>
            <a:off x="551384" y="1513575"/>
            <a:ext cx="4534820" cy="4401205"/>
          </a:xfrm>
          <a:prstGeom prst="rect">
            <a:avLst/>
          </a:prstGeom>
          <a:noFill/>
        </p:spPr>
        <p:txBody>
          <a:bodyPr wrap="square" rtlCol="0">
            <a:spAutoFit/>
          </a:bodyPr>
          <a:lstStyle/>
          <a:p>
            <a:r>
              <a:rPr lang="en-GB" sz="2000" dirty="0"/>
              <a:t>For example, leaders and managers have to deal with:</a:t>
            </a:r>
          </a:p>
          <a:p>
            <a:endParaRPr lang="en-GB" sz="2000" dirty="0"/>
          </a:p>
          <a:p>
            <a:pPr marL="285750" indent="-285750">
              <a:buFont typeface="Arial" pitchFamily="34" charset="0"/>
              <a:buChar char="•"/>
            </a:pPr>
            <a:r>
              <a:rPr lang="en-GB" sz="2000" dirty="0"/>
              <a:t>Recruiting new employees</a:t>
            </a:r>
          </a:p>
          <a:p>
            <a:pPr marL="285750" indent="-285750">
              <a:buFont typeface="Arial" pitchFamily="34" charset="0"/>
              <a:buChar char="•"/>
            </a:pPr>
            <a:endParaRPr lang="en-GB" sz="2000" dirty="0"/>
          </a:p>
          <a:p>
            <a:pPr marL="285750" indent="-285750">
              <a:buFont typeface="Arial" pitchFamily="34" charset="0"/>
              <a:buChar char="•"/>
            </a:pPr>
            <a:r>
              <a:rPr lang="en-GB" sz="2000" dirty="0"/>
              <a:t>Making sure they are trained for the job</a:t>
            </a:r>
          </a:p>
          <a:p>
            <a:pPr marL="285750" indent="-285750">
              <a:buFont typeface="Arial" pitchFamily="34" charset="0"/>
              <a:buChar char="•"/>
            </a:pPr>
            <a:endParaRPr lang="en-GB" sz="2000" dirty="0"/>
          </a:p>
          <a:p>
            <a:pPr marL="285750" indent="-285750">
              <a:buFont typeface="Arial" pitchFamily="34" charset="0"/>
              <a:buChar char="•"/>
            </a:pPr>
            <a:r>
              <a:rPr lang="en-GB" sz="2000" dirty="0"/>
              <a:t>Poor performers</a:t>
            </a:r>
          </a:p>
          <a:p>
            <a:pPr marL="285750" indent="-285750">
              <a:buFont typeface="Arial" pitchFamily="34" charset="0"/>
              <a:buChar char="•"/>
            </a:pPr>
            <a:endParaRPr lang="en-GB" sz="2000" dirty="0"/>
          </a:p>
          <a:p>
            <a:pPr marL="285750" indent="-285750">
              <a:buFont typeface="Arial" pitchFamily="34" charset="0"/>
              <a:buChar char="•"/>
            </a:pPr>
            <a:r>
              <a:rPr lang="en-GB" sz="2000" dirty="0"/>
              <a:t>Low motivation</a:t>
            </a:r>
          </a:p>
          <a:p>
            <a:pPr marL="285750" indent="-285750">
              <a:buFont typeface="Arial" pitchFamily="34" charset="0"/>
              <a:buChar char="•"/>
            </a:pPr>
            <a:endParaRPr lang="en-GB" sz="2000" dirty="0"/>
          </a:p>
          <a:p>
            <a:pPr marL="285750" indent="-285750">
              <a:buFont typeface="Arial" pitchFamily="34" charset="0"/>
              <a:buChar char="•"/>
            </a:pPr>
            <a:r>
              <a:rPr lang="en-GB" sz="2000" dirty="0"/>
              <a:t>Retaining excellent employees</a:t>
            </a:r>
          </a:p>
          <a:p>
            <a:pPr marL="285750" indent="-285750">
              <a:buFont typeface="Arial" pitchFamily="34" charset="0"/>
              <a:buChar char="•"/>
            </a:pPr>
            <a:endParaRPr lang="en-GB" sz="2000" dirty="0"/>
          </a:p>
        </p:txBody>
      </p:sp>
      <p:sp>
        <p:nvSpPr>
          <p:cNvPr id="5" name="Rounded Rectangular Callout 4"/>
          <p:cNvSpPr/>
          <p:nvPr/>
        </p:nvSpPr>
        <p:spPr>
          <a:xfrm>
            <a:off x="6623962" y="1504454"/>
            <a:ext cx="3024336" cy="1008112"/>
          </a:xfrm>
          <a:prstGeom prst="wedgeRoundRectCallout">
            <a:avLst>
              <a:gd name="adj1" fmla="val -96117"/>
              <a:gd name="adj2" fmla="val 4073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Designing an online screening system to improve the quality of applicants.</a:t>
            </a:r>
          </a:p>
        </p:txBody>
      </p:sp>
      <p:sp>
        <p:nvSpPr>
          <p:cNvPr id="6" name="Rounded Rectangular Callout 5"/>
          <p:cNvSpPr/>
          <p:nvPr/>
        </p:nvSpPr>
        <p:spPr>
          <a:xfrm>
            <a:off x="7320136" y="2852936"/>
            <a:ext cx="3024336" cy="1008112"/>
          </a:xfrm>
          <a:prstGeom prst="wedgeRoundRectCallout">
            <a:avLst>
              <a:gd name="adj1" fmla="val -131492"/>
              <a:gd name="adj2" fmla="val -99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Contract with local training company to provide technical updates to all staff annually.</a:t>
            </a:r>
          </a:p>
        </p:txBody>
      </p:sp>
      <p:sp>
        <p:nvSpPr>
          <p:cNvPr id="7" name="Rounded Rectangular Callout 6"/>
          <p:cNvSpPr/>
          <p:nvPr/>
        </p:nvSpPr>
        <p:spPr>
          <a:xfrm>
            <a:off x="7852728" y="5082548"/>
            <a:ext cx="2448272" cy="1539592"/>
          </a:xfrm>
          <a:prstGeom prst="wedgeRoundRectCallout">
            <a:avLst>
              <a:gd name="adj1" fmla="val -186234"/>
              <a:gd name="adj2" fmla="val -69458"/>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An easy to understand bonus system linked to a yearly appraisal system well integrated</a:t>
            </a:r>
          </a:p>
        </p:txBody>
      </p:sp>
      <p:sp>
        <p:nvSpPr>
          <p:cNvPr id="8" name="Rounded Rectangular Callout 7"/>
          <p:cNvSpPr/>
          <p:nvPr/>
        </p:nvSpPr>
        <p:spPr>
          <a:xfrm>
            <a:off x="4439817" y="5661248"/>
            <a:ext cx="2664295" cy="1034188"/>
          </a:xfrm>
          <a:prstGeom prst="wedgeRoundRectCallout">
            <a:avLst>
              <a:gd name="adj1" fmla="val -62584"/>
              <a:gd name="adj2" fmla="val -30571"/>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Designing reward and benefit packages that entice employees to stay</a:t>
            </a:r>
          </a:p>
        </p:txBody>
      </p:sp>
      <p:sp>
        <p:nvSpPr>
          <p:cNvPr id="9" name="Rounded Rectangular Callout 8"/>
          <p:cNvSpPr/>
          <p:nvPr/>
        </p:nvSpPr>
        <p:spPr>
          <a:xfrm>
            <a:off x="5951984" y="4010340"/>
            <a:ext cx="3600400" cy="1008112"/>
          </a:xfrm>
          <a:prstGeom prst="wedgeRoundRectCallout">
            <a:avLst>
              <a:gd name="adj1" fmla="val -80044"/>
              <a:gd name="adj2" fmla="val -3364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GB" dirty="0"/>
              <a:t>Clear procedures for all managers to follow for warnings, written warnings and dismissal.</a:t>
            </a:r>
          </a:p>
        </p:txBody>
      </p:sp>
    </p:spTree>
    <p:custDataLst>
      <p:tags r:id="rId1"/>
    </p:custDataLst>
    <p:extLst>
      <p:ext uri="{BB962C8B-B14F-4D97-AF65-F5344CB8AC3E}">
        <p14:creationId xmlns:p14="http://schemas.microsoft.com/office/powerpoint/2010/main" val="2362288347"/>
      </p:ext>
    </p:extLst>
  </p:cSld>
  <p:clrMapOvr>
    <a:masterClrMapping/>
  </p:clrMapOvr>
</p:sld>
</file>

<file path=ppt/slides/slide10.xml><?xml version="1.0" encoding="utf-8"?>
<p:sld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11266" name="Rectangle 2">
            <a:extLst>
              <a:ext uri="{FF2B5EF4-FFF2-40B4-BE49-F238E27FC236}">
                <a16:creationId xmlns:a16="http://schemas.microsoft.com/office/drawing/2014/main" id="{3347C0C0-4E9E-424D-AEE2-3E94C4698E45}"/>
              </a:ext>
            </a:extLst>
          </p:cNvPr>
          <p:cNvSpPr>
            <a:spLocks noGrp="1" noChangeArrowheads="1"/>
          </p:cNvSpPr>
          <p:nvPr>
            <p:ph type="title"/>
          </p:nvPr>
        </p:nvSpPr>
        <p:spPr>
          <a:xfrm>
            <a:off x="2209800" y="228600"/>
            <a:ext cx="7772400" cy="1143000"/>
          </a:xfrm>
        </p:spPr>
        <p:txBody>
          <a:bodyPr>
            <a:normAutofit fontScale="90000"/>
          </a:bodyPr>
          <a:lstStyle/>
          <a:p>
            <a:r>
              <a:rPr lang="en-GB" altLang="en-US" sz="5400" b="1" dirty="0">
                <a:solidFill>
                  <a:schemeClr val="tx2">
                    <a:lumMod val="60000"/>
                    <a:lumOff val="40000"/>
                  </a:schemeClr>
                </a:solidFill>
                <a:latin typeface="+mn-lt"/>
                <a:ea typeface="+mn-ea"/>
                <a:cs typeface="+mn-cs"/>
              </a:rPr>
              <a:t>Trait Theory </a:t>
            </a:r>
            <a:br>
              <a:rPr lang="en-GB" altLang="en-US" sz="5400" b="1" dirty="0">
                <a:solidFill>
                  <a:schemeClr val="tx2">
                    <a:lumMod val="60000"/>
                    <a:lumOff val="40000"/>
                  </a:schemeClr>
                </a:solidFill>
                <a:latin typeface="+mn-lt"/>
                <a:ea typeface="+mn-ea"/>
                <a:cs typeface="+mn-cs"/>
              </a:rPr>
            </a:br>
            <a:r>
              <a:rPr lang="en-GB" altLang="en-US" sz="4000" b="1" dirty="0">
                <a:solidFill>
                  <a:schemeClr val="tx2">
                    <a:lumMod val="60000"/>
                    <a:lumOff val="40000"/>
                  </a:schemeClr>
                </a:solidFill>
                <a:latin typeface="+mn-lt"/>
                <a:ea typeface="+mn-ea"/>
                <a:cs typeface="+mn-cs"/>
              </a:rPr>
              <a:t>(simplistic common sense)</a:t>
            </a:r>
            <a:endParaRPr lang="en-GB" altLang="en-US" sz="5400" b="1" dirty="0">
              <a:solidFill>
                <a:schemeClr val="tx2">
                  <a:lumMod val="60000"/>
                  <a:lumOff val="40000"/>
                </a:schemeClr>
              </a:solidFill>
              <a:latin typeface="+mn-lt"/>
              <a:ea typeface="+mn-ea"/>
              <a:cs typeface="+mn-cs"/>
            </a:endParaRPr>
          </a:p>
        </p:txBody>
      </p:sp>
      <p:sp>
        <p:nvSpPr>
          <p:cNvPr id="11267" name="Rectangle 3">
            <a:extLst>
              <a:ext uri="{FF2B5EF4-FFF2-40B4-BE49-F238E27FC236}">
                <a16:creationId xmlns:a16="http://schemas.microsoft.com/office/drawing/2014/main" id="{FA3742BB-8A4F-4057-AAEE-438236747AE5}"/>
              </a:ext>
            </a:extLst>
          </p:cNvPr>
          <p:cNvSpPr>
            <a:spLocks noGrp="1" noChangeArrowheads="1"/>
          </p:cNvSpPr>
          <p:nvPr>
            <p:ph idx="1"/>
          </p:nvPr>
        </p:nvSpPr>
        <p:spPr>
          <a:xfrm>
            <a:off x="1905000" y="1600200"/>
            <a:ext cx="8077200" cy="4495800"/>
          </a:xfrm>
        </p:spPr>
        <p:txBody>
          <a:bodyPr/>
          <a:lstStyle/>
          <a:p>
            <a:r>
              <a:rPr lang="en-GB" altLang="en-US" sz="2800"/>
              <a:t>Leaders are born not made </a:t>
            </a:r>
          </a:p>
          <a:p>
            <a:r>
              <a:rPr lang="en-GB" altLang="en-US" sz="2800"/>
              <a:t>Traits needed e.g.</a:t>
            </a:r>
          </a:p>
          <a:p>
            <a:pPr lvl="1">
              <a:buFont typeface="Wingdings" panose="05000000000000000000" pitchFamily="2" charset="2"/>
              <a:buNone/>
            </a:pPr>
            <a:r>
              <a:rPr lang="en-GB" altLang="en-US" sz="2400"/>
              <a:t>- Interpersonal skills		- Problem-solving</a:t>
            </a:r>
          </a:p>
          <a:p>
            <a:pPr lvl="1">
              <a:buFont typeface="Wingdings" panose="05000000000000000000" pitchFamily="2" charset="2"/>
              <a:buNone/>
            </a:pPr>
            <a:r>
              <a:rPr lang="en-GB" altLang="en-US" sz="2400"/>
              <a:t>- Intelligence			- Vision</a:t>
            </a:r>
          </a:p>
          <a:p>
            <a:pPr lvl="1">
              <a:buFont typeface="Wingdings" panose="05000000000000000000" pitchFamily="2" charset="2"/>
              <a:buNone/>
            </a:pPr>
            <a:r>
              <a:rPr lang="en-GB" altLang="en-US" sz="2400"/>
              <a:t>- Communication                          - Charisma</a:t>
            </a:r>
          </a:p>
          <a:p>
            <a:pPr lvl="1"/>
            <a:endParaRPr lang="en-GB" altLang="en-US" sz="2400"/>
          </a:p>
          <a:p>
            <a:r>
              <a:rPr lang="en-GB" altLang="en-US" sz="2800" u="sng"/>
              <a:t>but</a:t>
            </a:r>
            <a:r>
              <a:rPr lang="en-GB" altLang="en-US" sz="2800"/>
              <a:t> which traits?</a:t>
            </a:r>
          </a:p>
          <a:p>
            <a:endParaRPr lang="en-GB" altLang="en-US" sz="2800"/>
          </a:p>
          <a:p>
            <a:pPr algn="ctr">
              <a:buFont typeface="Wingdings" panose="05000000000000000000" pitchFamily="2" charset="2"/>
              <a:buNone/>
            </a:pPr>
            <a:r>
              <a:rPr lang="en-GB" altLang="en-US" sz="2800">
                <a:solidFill>
                  <a:schemeClr val="tx2"/>
                </a:solidFill>
              </a:rPr>
              <a:t>Do all leaders have an identical set of skills?</a:t>
            </a:r>
          </a:p>
          <a:p>
            <a:endParaRPr lang="en-GB" altLang="en-US" sz="2800"/>
          </a:p>
        </p:txBody>
      </p:sp>
    </p:spTree>
  </p:cSld>
  <p:clrMapOvr>
    <a:overrideClrMapping bg1="lt1" tx1="dk1" bg2="lt2" tx2="dk2" accent1="accent1" accent2="accent2" accent3="accent3" accent4="accent4" accent5="accent5" accent6="accent6" hlink="hlink" folHlink="folHlink"/>
  </p:clrMapOvr>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290" name="Rectangle 2">
            <a:extLst>
              <a:ext uri="{FF2B5EF4-FFF2-40B4-BE49-F238E27FC236}">
                <a16:creationId xmlns:a16="http://schemas.microsoft.com/office/drawing/2014/main" id="{9AD317EE-34A9-48F2-9776-630344EB481B}"/>
              </a:ext>
            </a:extLst>
          </p:cNvPr>
          <p:cNvSpPr>
            <a:spLocks noGrp="1" noChangeArrowheads="1"/>
          </p:cNvSpPr>
          <p:nvPr>
            <p:ph type="title"/>
          </p:nvPr>
        </p:nvSpPr>
        <p:spPr>
          <a:xfrm>
            <a:off x="2209800" y="304800"/>
            <a:ext cx="7846640" cy="1035968"/>
          </a:xfrm>
        </p:spPr>
        <p:txBody>
          <a:bodyPr>
            <a:normAutofit fontScale="90000"/>
          </a:bodyPr>
          <a:lstStyle/>
          <a:p>
            <a:r>
              <a:rPr lang="en-GB" altLang="en-US" sz="4900" b="1" dirty="0">
                <a:solidFill>
                  <a:schemeClr val="tx2">
                    <a:lumMod val="60000"/>
                    <a:lumOff val="40000"/>
                  </a:schemeClr>
                </a:solidFill>
                <a:latin typeface="+mn-lt"/>
                <a:ea typeface="+mn-ea"/>
                <a:cs typeface="+mn-cs"/>
              </a:rPr>
              <a:t>Leadership styles </a:t>
            </a:r>
            <a:br>
              <a:rPr lang="en-GB" altLang="en-US" sz="4900" b="1" dirty="0">
                <a:solidFill>
                  <a:schemeClr val="tx2">
                    <a:lumMod val="60000"/>
                    <a:lumOff val="40000"/>
                  </a:schemeClr>
                </a:solidFill>
                <a:latin typeface="+mn-lt"/>
                <a:ea typeface="+mn-ea"/>
                <a:cs typeface="+mn-cs"/>
              </a:rPr>
            </a:br>
            <a:r>
              <a:rPr lang="en-GB" altLang="en-US" sz="3600" b="1" dirty="0">
                <a:solidFill>
                  <a:schemeClr val="tx2">
                    <a:lumMod val="60000"/>
                    <a:lumOff val="40000"/>
                  </a:schemeClr>
                </a:solidFill>
                <a:latin typeface="+mn-lt"/>
                <a:ea typeface="+mn-ea"/>
                <a:cs typeface="+mn-cs"/>
              </a:rPr>
              <a:t>(very simplistic/descriptive)</a:t>
            </a:r>
            <a:endParaRPr lang="en-GB" altLang="en-US" sz="5400" b="1" dirty="0">
              <a:solidFill>
                <a:schemeClr val="tx2">
                  <a:lumMod val="60000"/>
                  <a:lumOff val="40000"/>
                </a:schemeClr>
              </a:solidFill>
              <a:latin typeface="+mn-lt"/>
              <a:ea typeface="+mn-ea"/>
              <a:cs typeface="+mn-cs"/>
            </a:endParaRPr>
          </a:p>
        </p:txBody>
      </p:sp>
      <p:sp>
        <p:nvSpPr>
          <p:cNvPr id="12291" name="Rectangle 3">
            <a:extLst>
              <a:ext uri="{FF2B5EF4-FFF2-40B4-BE49-F238E27FC236}">
                <a16:creationId xmlns:a16="http://schemas.microsoft.com/office/drawing/2014/main" id="{B1FF31A7-F16B-490C-AD0A-D8B9CD99C388}"/>
              </a:ext>
            </a:extLst>
          </p:cNvPr>
          <p:cNvSpPr>
            <a:spLocks noGrp="1" noChangeArrowheads="1"/>
          </p:cNvSpPr>
          <p:nvPr>
            <p:ph type="body" idx="1"/>
          </p:nvPr>
        </p:nvSpPr>
        <p:spPr>
          <a:xfrm>
            <a:off x="2209800" y="1828800"/>
            <a:ext cx="7620000" cy="4572000"/>
          </a:xfrm>
        </p:spPr>
        <p:txBody>
          <a:bodyPr/>
          <a:lstStyle/>
          <a:p>
            <a:pPr>
              <a:spcAft>
                <a:spcPct val="35000"/>
              </a:spcAft>
            </a:pPr>
            <a:r>
              <a:rPr lang="en-GB" altLang="en-US" u="sng" dirty="0"/>
              <a:t>Autocratic</a:t>
            </a:r>
            <a:r>
              <a:rPr lang="en-GB" altLang="en-US" dirty="0"/>
              <a:t> - </a:t>
            </a:r>
            <a:r>
              <a:rPr lang="en-GB" altLang="en-US" sz="2800" i="1" dirty="0"/>
              <a:t>focus of power with leader</a:t>
            </a:r>
            <a:r>
              <a:rPr lang="en-GB" altLang="en-US" sz="2800" dirty="0"/>
              <a:t>, leader 			controls decisions, policy, tasks, 			rewards and punishment.</a:t>
            </a:r>
          </a:p>
          <a:p>
            <a:pPr>
              <a:spcAft>
                <a:spcPct val="35000"/>
              </a:spcAft>
            </a:pPr>
            <a:r>
              <a:rPr lang="en-GB" altLang="en-US" u="sng" dirty="0"/>
              <a:t>Democratic</a:t>
            </a:r>
            <a:r>
              <a:rPr lang="en-GB" altLang="en-US" dirty="0"/>
              <a:t> - </a:t>
            </a:r>
            <a:r>
              <a:rPr lang="en-GB" altLang="en-US" sz="2800" i="1" dirty="0"/>
              <a:t>focus of power on the group</a:t>
            </a:r>
            <a:r>
              <a:rPr lang="en-GB" altLang="en-US" sz="2800" dirty="0"/>
              <a:t>, 				leadership functions shared 				with the group</a:t>
            </a:r>
            <a:r>
              <a:rPr lang="en-GB" altLang="en-US" dirty="0"/>
              <a:t>.</a:t>
            </a:r>
          </a:p>
          <a:p>
            <a:pPr>
              <a:spcAft>
                <a:spcPct val="35000"/>
              </a:spcAft>
            </a:pPr>
            <a:r>
              <a:rPr lang="en-GB" altLang="en-US" u="sng" dirty="0"/>
              <a:t>Laissez-faire</a:t>
            </a:r>
            <a:r>
              <a:rPr lang="en-GB" altLang="en-US" dirty="0"/>
              <a:t> </a:t>
            </a:r>
            <a:r>
              <a:rPr lang="en-GB" altLang="en-US" sz="2800" dirty="0"/>
              <a:t>- no interference from leader</a:t>
            </a:r>
          </a:p>
        </p:txBody>
      </p:sp>
    </p:spTree>
  </p:cSld>
  <p:clrMapOvr>
    <a:masterClrMapping/>
  </p:clrMapOvr>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7650" name="Rectangle 2">
            <a:extLst>
              <a:ext uri="{FF2B5EF4-FFF2-40B4-BE49-F238E27FC236}">
                <a16:creationId xmlns:a16="http://schemas.microsoft.com/office/drawing/2014/main" id="{D99AF9F0-0CAA-4D26-9D56-3EDA43A29924}"/>
              </a:ext>
            </a:extLst>
          </p:cNvPr>
          <p:cNvSpPr>
            <a:spLocks noGrp="1" noChangeArrowheads="1"/>
          </p:cNvSpPr>
          <p:nvPr>
            <p:ph type="title"/>
          </p:nvPr>
        </p:nvSpPr>
        <p:spPr/>
        <p:txBody>
          <a:bodyPr>
            <a:noAutofit/>
          </a:bodyPr>
          <a:lstStyle/>
          <a:p>
            <a:r>
              <a:rPr lang="en-GB" altLang="en-US" sz="3600" b="1" dirty="0">
                <a:solidFill>
                  <a:schemeClr val="tx2">
                    <a:lumMod val="60000"/>
                    <a:lumOff val="40000"/>
                  </a:schemeClr>
                </a:solidFill>
                <a:latin typeface="+mn-lt"/>
                <a:ea typeface="+mn-ea"/>
                <a:cs typeface="+mn-cs"/>
              </a:rPr>
              <a:t>Tannenbaum &amp; Schmidt’s Leadership Continuum</a:t>
            </a:r>
            <a:br>
              <a:rPr lang="en-GB" altLang="en-US" sz="3600" b="1" dirty="0">
                <a:solidFill>
                  <a:schemeClr val="tx2">
                    <a:lumMod val="60000"/>
                    <a:lumOff val="40000"/>
                  </a:schemeClr>
                </a:solidFill>
                <a:latin typeface="+mn-lt"/>
                <a:ea typeface="+mn-ea"/>
                <a:cs typeface="+mn-cs"/>
              </a:rPr>
            </a:br>
            <a:r>
              <a:rPr lang="en-GB" altLang="en-US" sz="3600" b="1" dirty="0">
                <a:solidFill>
                  <a:schemeClr val="tx2">
                    <a:lumMod val="60000"/>
                    <a:lumOff val="40000"/>
                  </a:schemeClr>
                </a:solidFill>
                <a:latin typeface="+mn-lt"/>
                <a:ea typeface="+mn-ea"/>
                <a:cs typeface="+mn-cs"/>
              </a:rPr>
              <a:t>(introduces a spectrum of behaviour)</a:t>
            </a:r>
          </a:p>
        </p:txBody>
      </p:sp>
      <p:sp>
        <p:nvSpPr>
          <p:cNvPr id="27651" name="Text Box 3">
            <a:extLst>
              <a:ext uri="{FF2B5EF4-FFF2-40B4-BE49-F238E27FC236}">
                <a16:creationId xmlns:a16="http://schemas.microsoft.com/office/drawing/2014/main" id="{0518A013-7606-4B53-84A0-964741525065}"/>
              </a:ext>
            </a:extLst>
          </p:cNvPr>
          <p:cNvSpPr txBox="1">
            <a:spLocks noChangeArrowheads="1"/>
          </p:cNvSpPr>
          <p:nvPr/>
        </p:nvSpPr>
        <p:spPr bwMode="auto">
          <a:xfrm>
            <a:off x="2133600" y="2362200"/>
            <a:ext cx="27432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GB" altLang="en-US" sz="2400" i="1">
                <a:latin typeface="Arial" panose="020B0604020202020204" pitchFamily="34" charset="0"/>
              </a:rPr>
              <a:t>Boss-centred</a:t>
            </a:r>
          </a:p>
        </p:txBody>
      </p:sp>
      <p:sp>
        <p:nvSpPr>
          <p:cNvPr id="27652" name="Text Box 4">
            <a:extLst>
              <a:ext uri="{FF2B5EF4-FFF2-40B4-BE49-F238E27FC236}">
                <a16:creationId xmlns:a16="http://schemas.microsoft.com/office/drawing/2014/main" id="{7DF96EC0-1F77-45A6-9FC6-21A972ED5A17}"/>
              </a:ext>
            </a:extLst>
          </p:cNvPr>
          <p:cNvSpPr txBox="1">
            <a:spLocks noChangeArrowheads="1"/>
          </p:cNvSpPr>
          <p:nvPr/>
        </p:nvSpPr>
        <p:spPr bwMode="auto">
          <a:xfrm>
            <a:off x="7086600" y="1828800"/>
            <a:ext cx="29718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GB" altLang="en-US" sz="2400" i="1">
                <a:latin typeface="Arial" panose="020B0604020202020204" pitchFamily="34" charset="0"/>
              </a:rPr>
              <a:t>Subordinate-centred</a:t>
            </a:r>
          </a:p>
        </p:txBody>
      </p:sp>
      <p:sp>
        <p:nvSpPr>
          <p:cNvPr id="27653" name="Line 5">
            <a:extLst>
              <a:ext uri="{FF2B5EF4-FFF2-40B4-BE49-F238E27FC236}">
                <a16:creationId xmlns:a16="http://schemas.microsoft.com/office/drawing/2014/main" id="{0BB56BD4-9619-4ABF-8A70-729082BF12D6}"/>
              </a:ext>
            </a:extLst>
          </p:cNvPr>
          <p:cNvSpPr>
            <a:spLocks noChangeShapeType="1"/>
          </p:cNvSpPr>
          <p:nvPr/>
        </p:nvSpPr>
        <p:spPr bwMode="auto">
          <a:xfrm>
            <a:off x="4343400" y="2590800"/>
            <a:ext cx="4114800" cy="0"/>
          </a:xfrm>
          <a:prstGeom prst="line">
            <a:avLst/>
          </a:prstGeom>
          <a:noFill/>
          <a:ln w="25400">
            <a:solidFill>
              <a:schemeClr val="tx1"/>
            </a:solidFill>
            <a:round/>
            <a:headEnd/>
            <a:tailEnd type="triangl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7654" name="Line 6">
            <a:extLst>
              <a:ext uri="{FF2B5EF4-FFF2-40B4-BE49-F238E27FC236}">
                <a16:creationId xmlns:a16="http://schemas.microsoft.com/office/drawing/2014/main" id="{22BD732A-775E-41E4-8243-BBFD27B902FE}"/>
              </a:ext>
            </a:extLst>
          </p:cNvPr>
          <p:cNvSpPr>
            <a:spLocks noChangeShapeType="1"/>
          </p:cNvSpPr>
          <p:nvPr/>
        </p:nvSpPr>
        <p:spPr bwMode="auto">
          <a:xfrm>
            <a:off x="2971800" y="2057400"/>
            <a:ext cx="4114800" cy="0"/>
          </a:xfrm>
          <a:prstGeom prst="line">
            <a:avLst/>
          </a:prstGeom>
          <a:noFill/>
          <a:ln w="25400">
            <a:solidFill>
              <a:schemeClr val="tx1"/>
            </a:solidFill>
            <a:round/>
            <a:headEnd type="triangle" w="lg" len="lg"/>
            <a:tailEnd type="none" w="lg" len="lg"/>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nvGrpSpPr>
          <p:cNvPr id="27655" name="Group 7">
            <a:extLst>
              <a:ext uri="{FF2B5EF4-FFF2-40B4-BE49-F238E27FC236}">
                <a16:creationId xmlns:a16="http://schemas.microsoft.com/office/drawing/2014/main" id="{E5F72298-D739-45FF-9CB3-49DC37073270}"/>
              </a:ext>
            </a:extLst>
          </p:cNvPr>
          <p:cNvGrpSpPr>
            <a:grpSpLocks/>
          </p:cNvGrpSpPr>
          <p:nvPr/>
        </p:nvGrpSpPr>
        <p:grpSpPr bwMode="auto">
          <a:xfrm>
            <a:off x="2133600" y="2819400"/>
            <a:ext cx="8001000" cy="1676400"/>
            <a:chOff x="384" y="1776"/>
            <a:chExt cx="5040" cy="1296"/>
          </a:xfrm>
        </p:grpSpPr>
        <p:sp>
          <p:nvSpPr>
            <p:cNvPr id="27656" name="Rectangle 8">
              <a:extLst>
                <a:ext uri="{FF2B5EF4-FFF2-40B4-BE49-F238E27FC236}">
                  <a16:creationId xmlns:a16="http://schemas.microsoft.com/office/drawing/2014/main" id="{E91A6B6F-FDEF-4FCB-859B-7F0942695574}"/>
                </a:ext>
              </a:extLst>
            </p:cNvPr>
            <p:cNvSpPr>
              <a:spLocks noChangeArrowheads="1"/>
            </p:cNvSpPr>
            <p:nvPr/>
          </p:nvSpPr>
          <p:spPr bwMode="auto">
            <a:xfrm>
              <a:off x="384" y="1776"/>
              <a:ext cx="5040" cy="1296"/>
            </a:xfrm>
            <a:prstGeom prst="rect">
              <a:avLst/>
            </a:prstGeom>
            <a:noFill/>
            <a:ln w="12700">
              <a:solidFill>
                <a:schemeClr val="tx1"/>
              </a:solidFill>
              <a:miter lim="800000"/>
              <a:headEnd/>
              <a:tailEnd/>
            </a:ln>
            <a:effectLst/>
            <a:extLst>
              <a:ext uri="{909E8E84-426E-40DD-AFC4-6F175D3DCCD1}">
                <a14:hiddenFill xmlns:a14="http://schemas.microsoft.com/office/drawing/2010/main">
                  <a:solidFill>
                    <a:schemeClr val="accent1"/>
                  </a:solid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7657" name="Line 9">
              <a:extLst>
                <a:ext uri="{FF2B5EF4-FFF2-40B4-BE49-F238E27FC236}">
                  <a16:creationId xmlns:a16="http://schemas.microsoft.com/office/drawing/2014/main" id="{0B515322-7F5F-46B0-8921-AABFE34275DE}"/>
                </a:ext>
              </a:extLst>
            </p:cNvPr>
            <p:cNvSpPr>
              <a:spLocks noChangeShapeType="1"/>
            </p:cNvSpPr>
            <p:nvPr/>
          </p:nvSpPr>
          <p:spPr bwMode="auto">
            <a:xfrm flipV="1">
              <a:off x="384" y="1920"/>
              <a:ext cx="5040" cy="1008"/>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grpSp>
      <p:sp>
        <p:nvSpPr>
          <p:cNvPr id="27658" name="Freeform 10">
            <a:extLst>
              <a:ext uri="{FF2B5EF4-FFF2-40B4-BE49-F238E27FC236}">
                <a16:creationId xmlns:a16="http://schemas.microsoft.com/office/drawing/2014/main" id="{D2FBF741-7692-423B-BD69-EEABE2FD6064}"/>
              </a:ext>
            </a:extLst>
          </p:cNvPr>
          <p:cNvSpPr>
            <a:spLocks/>
          </p:cNvSpPr>
          <p:nvPr/>
        </p:nvSpPr>
        <p:spPr bwMode="auto">
          <a:xfrm>
            <a:off x="2133600" y="2819400"/>
            <a:ext cx="8001000" cy="1447800"/>
          </a:xfrm>
          <a:custGeom>
            <a:avLst/>
            <a:gdLst>
              <a:gd name="T0" fmla="*/ 0 w 5040"/>
              <a:gd name="T1" fmla="*/ 0 h 912"/>
              <a:gd name="T2" fmla="*/ 0 w 5040"/>
              <a:gd name="T3" fmla="*/ 912 h 912"/>
              <a:gd name="T4" fmla="*/ 5040 w 5040"/>
              <a:gd name="T5" fmla="*/ 96 h 912"/>
              <a:gd name="T6" fmla="*/ 5040 w 5040"/>
              <a:gd name="T7" fmla="*/ 0 h 912"/>
              <a:gd name="T8" fmla="*/ 0 w 5040"/>
              <a:gd name="T9" fmla="*/ 0 h 912"/>
            </a:gdLst>
            <a:ahLst/>
            <a:cxnLst>
              <a:cxn ang="0">
                <a:pos x="T0" y="T1"/>
              </a:cxn>
              <a:cxn ang="0">
                <a:pos x="T2" y="T3"/>
              </a:cxn>
              <a:cxn ang="0">
                <a:pos x="T4" y="T5"/>
              </a:cxn>
              <a:cxn ang="0">
                <a:pos x="T6" y="T7"/>
              </a:cxn>
              <a:cxn ang="0">
                <a:pos x="T8" y="T9"/>
              </a:cxn>
            </a:cxnLst>
            <a:rect l="0" t="0" r="r" b="b"/>
            <a:pathLst>
              <a:path w="5040" h="912">
                <a:moveTo>
                  <a:pt x="0" y="0"/>
                </a:moveTo>
                <a:lnTo>
                  <a:pt x="0" y="912"/>
                </a:lnTo>
                <a:lnTo>
                  <a:pt x="5040" y="96"/>
                </a:lnTo>
                <a:lnTo>
                  <a:pt x="5040" y="0"/>
                </a:lnTo>
                <a:lnTo>
                  <a:pt x="0" y="0"/>
                </a:lnTo>
                <a:close/>
              </a:path>
            </a:pathLst>
          </a:custGeom>
          <a:solidFill>
            <a:schemeClr val="accent2"/>
          </a:solidFill>
          <a:ln w="12700" cap="flat" cmpd="sng">
            <a:solidFill>
              <a:schemeClr val="tx1"/>
            </a:solidFill>
            <a:prstDash val="solid"/>
            <a:round/>
            <a:headEnd/>
            <a:tailEnd/>
          </a:ln>
          <a:effectLst/>
          <a:extLs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27659" name="Text Box 11">
            <a:extLst>
              <a:ext uri="{FF2B5EF4-FFF2-40B4-BE49-F238E27FC236}">
                <a16:creationId xmlns:a16="http://schemas.microsoft.com/office/drawing/2014/main" id="{FB6E5029-675F-47D7-A001-E23553B150E5}"/>
              </a:ext>
            </a:extLst>
          </p:cNvPr>
          <p:cNvSpPr txBox="1">
            <a:spLocks noChangeArrowheads="1"/>
          </p:cNvSpPr>
          <p:nvPr/>
        </p:nvSpPr>
        <p:spPr bwMode="auto">
          <a:xfrm>
            <a:off x="2362200" y="2971801"/>
            <a:ext cx="33528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GB" altLang="en-US" sz="2400" i="1">
                <a:latin typeface="Arial" panose="020B0604020202020204" pitchFamily="34" charset="0"/>
              </a:rPr>
              <a:t>Use of Authority by Leader</a:t>
            </a:r>
          </a:p>
        </p:txBody>
      </p:sp>
      <p:sp>
        <p:nvSpPr>
          <p:cNvPr id="27660" name="Text Box 12">
            <a:extLst>
              <a:ext uri="{FF2B5EF4-FFF2-40B4-BE49-F238E27FC236}">
                <a16:creationId xmlns:a16="http://schemas.microsoft.com/office/drawing/2014/main" id="{3C53158A-6587-4126-912D-DD75D022F88A}"/>
              </a:ext>
            </a:extLst>
          </p:cNvPr>
          <p:cNvSpPr txBox="1">
            <a:spLocks noChangeArrowheads="1"/>
          </p:cNvSpPr>
          <p:nvPr/>
        </p:nvSpPr>
        <p:spPr bwMode="auto">
          <a:xfrm>
            <a:off x="6324600" y="3657601"/>
            <a:ext cx="35052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GB" altLang="en-US" sz="2400" i="1">
                <a:latin typeface="Arial" panose="020B0604020202020204" pitchFamily="34" charset="0"/>
              </a:rPr>
              <a:t>Area of Freedom for Subordinates</a:t>
            </a:r>
          </a:p>
        </p:txBody>
      </p:sp>
      <p:sp>
        <p:nvSpPr>
          <p:cNvPr id="27661" name="Text Box 13">
            <a:extLst>
              <a:ext uri="{FF2B5EF4-FFF2-40B4-BE49-F238E27FC236}">
                <a16:creationId xmlns:a16="http://schemas.microsoft.com/office/drawing/2014/main" id="{FBA58F2E-4C33-4FC1-A5F7-2508F8CE1406}"/>
              </a:ext>
            </a:extLst>
          </p:cNvPr>
          <p:cNvSpPr txBox="1">
            <a:spLocks noChangeArrowheads="1"/>
          </p:cNvSpPr>
          <p:nvPr/>
        </p:nvSpPr>
        <p:spPr bwMode="auto">
          <a:xfrm rot="-2357394">
            <a:off x="1447800" y="4953000"/>
            <a:ext cx="2438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GB" altLang="en-US" sz="2400" i="1">
                <a:latin typeface="Arial" panose="020B0604020202020204" pitchFamily="34" charset="0"/>
              </a:rPr>
              <a:t>Manager ‘Tells’</a:t>
            </a:r>
          </a:p>
        </p:txBody>
      </p:sp>
      <p:sp>
        <p:nvSpPr>
          <p:cNvPr id="27662" name="Text Box 14">
            <a:extLst>
              <a:ext uri="{FF2B5EF4-FFF2-40B4-BE49-F238E27FC236}">
                <a16:creationId xmlns:a16="http://schemas.microsoft.com/office/drawing/2014/main" id="{B7CF06A3-52A0-48AE-ADB0-879205D6FEBC}"/>
              </a:ext>
            </a:extLst>
          </p:cNvPr>
          <p:cNvSpPr txBox="1">
            <a:spLocks noChangeArrowheads="1"/>
          </p:cNvSpPr>
          <p:nvPr/>
        </p:nvSpPr>
        <p:spPr bwMode="auto">
          <a:xfrm rot="-2488140">
            <a:off x="2057400" y="5105400"/>
            <a:ext cx="246538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GB" altLang="en-US" sz="2400" i="1">
                <a:latin typeface="Arial" panose="020B0604020202020204" pitchFamily="34" charset="0"/>
              </a:rPr>
              <a:t>Manager ‘Sells’</a:t>
            </a:r>
          </a:p>
        </p:txBody>
      </p:sp>
      <p:sp>
        <p:nvSpPr>
          <p:cNvPr id="27663" name="Text Box 15">
            <a:extLst>
              <a:ext uri="{FF2B5EF4-FFF2-40B4-BE49-F238E27FC236}">
                <a16:creationId xmlns:a16="http://schemas.microsoft.com/office/drawing/2014/main" id="{1F4A1C2D-F171-44C2-A5C0-9C9976E44F7E}"/>
              </a:ext>
            </a:extLst>
          </p:cNvPr>
          <p:cNvSpPr txBox="1">
            <a:spLocks noChangeArrowheads="1"/>
          </p:cNvSpPr>
          <p:nvPr/>
        </p:nvSpPr>
        <p:spPr bwMode="auto">
          <a:xfrm rot="-2542202">
            <a:off x="2971801" y="5029200"/>
            <a:ext cx="2620963"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GB" altLang="en-US" sz="2400" i="1">
                <a:latin typeface="Arial" panose="020B0604020202020204" pitchFamily="34" charset="0"/>
              </a:rPr>
              <a:t>Invites questions</a:t>
            </a:r>
          </a:p>
        </p:txBody>
      </p:sp>
      <p:sp>
        <p:nvSpPr>
          <p:cNvPr id="27664" name="Text Box 16">
            <a:extLst>
              <a:ext uri="{FF2B5EF4-FFF2-40B4-BE49-F238E27FC236}">
                <a16:creationId xmlns:a16="http://schemas.microsoft.com/office/drawing/2014/main" id="{C47A2C4D-24A4-4300-B4C5-43DBE3F298E9}"/>
              </a:ext>
            </a:extLst>
          </p:cNvPr>
          <p:cNvSpPr txBox="1">
            <a:spLocks noChangeArrowheads="1"/>
          </p:cNvSpPr>
          <p:nvPr/>
        </p:nvSpPr>
        <p:spPr bwMode="auto">
          <a:xfrm>
            <a:off x="4572000" y="4648200"/>
            <a:ext cx="2590800" cy="1938992"/>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GB" altLang="en-US" sz="2400" i="1">
                <a:latin typeface="Arial" panose="020B0604020202020204" pitchFamily="34" charset="0"/>
              </a:rPr>
              <a:t>Manager presents problem, gets suggestions, makes decision</a:t>
            </a:r>
          </a:p>
        </p:txBody>
      </p:sp>
      <p:sp>
        <p:nvSpPr>
          <p:cNvPr id="27665" name="Text Box 17">
            <a:extLst>
              <a:ext uri="{FF2B5EF4-FFF2-40B4-BE49-F238E27FC236}">
                <a16:creationId xmlns:a16="http://schemas.microsoft.com/office/drawing/2014/main" id="{9A352189-D802-47DF-B3C1-9FE586A72EC2}"/>
              </a:ext>
            </a:extLst>
          </p:cNvPr>
          <p:cNvSpPr txBox="1">
            <a:spLocks noChangeArrowheads="1"/>
          </p:cNvSpPr>
          <p:nvPr/>
        </p:nvSpPr>
        <p:spPr bwMode="auto">
          <a:xfrm rot="1997934">
            <a:off x="6858000" y="5022762"/>
            <a:ext cx="25146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GB" altLang="en-US" sz="2400" i="1">
                <a:latin typeface="Arial" panose="020B0604020202020204" pitchFamily="34" charset="0"/>
              </a:rPr>
              <a:t>Manager defines limits, group makes decision</a:t>
            </a:r>
          </a:p>
        </p:txBody>
      </p:sp>
      <p:sp>
        <p:nvSpPr>
          <p:cNvPr id="27666" name="Text Box 18">
            <a:extLst>
              <a:ext uri="{FF2B5EF4-FFF2-40B4-BE49-F238E27FC236}">
                <a16:creationId xmlns:a16="http://schemas.microsoft.com/office/drawing/2014/main" id="{E0F03911-9B96-47D4-8758-50837FD11C2E}"/>
              </a:ext>
            </a:extLst>
          </p:cNvPr>
          <p:cNvSpPr txBox="1">
            <a:spLocks noChangeArrowheads="1"/>
          </p:cNvSpPr>
          <p:nvPr/>
        </p:nvSpPr>
        <p:spPr bwMode="auto">
          <a:xfrm rot="1963511">
            <a:off x="8382000" y="4948665"/>
            <a:ext cx="25146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GB" altLang="en-US" sz="2400" i="1">
                <a:latin typeface="Arial" panose="020B0604020202020204" pitchFamily="34" charset="0"/>
              </a:rPr>
              <a:t>Group functions independently</a:t>
            </a:r>
          </a:p>
        </p:txBody>
      </p:sp>
    </p:spTree>
  </p:cSld>
  <p:clrMapOvr>
    <a:masterClrMapping/>
  </p:clrMapOvr>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81865D80-3782-4E7B-A351-7525CD2AF8DC}"/>
              </a:ext>
            </a:extLst>
          </p:cNvPr>
          <p:cNvSpPr>
            <a:spLocks noGrp="1" noChangeArrowheads="1"/>
          </p:cNvSpPr>
          <p:nvPr>
            <p:ph type="title"/>
          </p:nvPr>
        </p:nvSpPr>
        <p:spPr/>
        <p:txBody>
          <a:bodyPr>
            <a:noAutofit/>
          </a:bodyPr>
          <a:lstStyle/>
          <a:p>
            <a:r>
              <a:rPr lang="en-GB" altLang="en-US" sz="4900" b="1" dirty="0">
                <a:solidFill>
                  <a:schemeClr val="tx2">
                    <a:lumMod val="60000"/>
                    <a:lumOff val="40000"/>
                  </a:schemeClr>
                </a:solidFill>
                <a:latin typeface="+mn-lt"/>
                <a:ea typeface="+mn-ea"/>
                <a:cs typeface="+mn-cs"/>
              </a:rPr>
              <a:t>Blake &amp; Mouton’s ‘Leadership Grid’</a:t>
            </a:r>
            <a:br>
              <a:rPr lang="en-GB" altLang="en-US" sz="4900" b="1" dirty="0">
                <a:solidFill>
                  <a:schemeClr val="tx2">
                    <a:lumMod val="60000"/>
                    <a:lumOff val="40000"/>
                  </a:schemeClr>
                </a:solidFill>
                <a:latin typeface="+mn-lt"/>
                <a:ea typeface="+mn-ea"/>
                <a:cs typeface="+mn-cs"/>
              </a:rPr>
            </a:br>
            <a:r>
              <a:rPr lang="en-GB" altLang="en-US" sz="4000" b="1" dirty="0">
                <a:solidFill>
                  <a:schemeClr val="tx2">
                    <a:lumMod val="60000"/>
                    <a:lumOff val="40000"/>
                  </a:schemeClr>
                </a:solidFill>
                <a:latin typeface="+mn-lt"/>
                <a:ea typeface="+mn-ea"/>
                <a:cs typeface="+mn-cs"/>
              </a:rPr>
              <a:t>(introduces people vs task)</a:t>
            </a:r>
            <a:endParaRPr lang="en-GB" altLang="en-US" sz="4900" b="1" dirty="0">
              <a:solidFill>
                <a:schemeClr val="tx2">
                  <a:lumMod val="60000"/>
                  <a:lumOff val="40000"/>
                </a:schemeClr>
              </a:solidFill>
              <a:latin typeface="+mn-lt"/>
              <a:ea typeface="+mn-ea"/>
              <a:cs typeface="+mn-cs"/>
            </a:endParaRPr>
          </a:p>
        </p:txBody>
      </p:sp>
      <p:sp>
        <p:nvSpPr>
          <p:cNvPr id="17411" name="Line 3">
            <a:extLst>
              <a:ext uri="{FF2B5EF4-FFF2-40B4-BE49-F238E27FC236}">
                <a16:creationId xmlns:a16="http://schemas.microsoft.com/office/drawing/2014/main" id="{324BDA28-5D13-49D0-8D73-7622D07EDDE1}"/>
              </a:ext>
            </a:extLst>
          </p:cNvPr>
          <p:cNvSpPr>
            <a:spLocks noChangeShapeType="1"/>
          </p:cNvSpPr>
          <p:nvPr/>
        </p:nvSpPr>
        <p:spPr bwMode="auto">
          <a:xfrm>
            <a:off x="2819400" y="1905000"/>
            <a:ext cx="0" cy="411480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7412" name="Line 4">
            <a:extLst>
              <a:ext uri="{FF2B5EF4-FFF2-40B4-BE49-F238E27FC236}">
                <a16:creationId xmlns:a16="http://schemas.microsoft.com/office/drawing/2014/main" id="{9072B6EC-B9B7-4F93-B14D-9F382AFFE686}"/>
              </a:ext>
            </a:extLst>
          </p:cNvPr>
          <p:cNvSpPr>
            <a:spLocks noChangeShapeType="1"/>
          </p:cNvSpPr>
          <p:nvPr/>
        </p:nvSpPr>
        <p:spPr bwMode="auto">
          <a:xfrm>
            <a:off x="2819400" y="6019800"/>
            <a:ext cx="6477000" cy="0"/>
          </a:xfrm>
          <a:prstGeom prst="line">
            <a:avLst/>
          </a:prstGeom>
          <a:noFill/>
          <a:ln w="12700">
            <a:solidFill>
              <a:schemeClr val="tx1"/>
            </a:solidFill>
            <a:round/>
            <a:headEnd/>
            <a:tailEnd/>
          </a:ln>
          <a:effectLst/>
          <a:extLst>
            <a:ext uri="{909E8E84-426E-40DD-AFC4-6F175D3DCCD1}">
              <a14:hiddenFill xmlns:a14="http://schemas.microsoft.com/office/drawing/2010/main">
                <a:noFill/>
              </a14:hiddenFill>
            </a:ext>
            <a:ext uri="{AF507438-7753-43E0-B8FC-AC1667EBCBE1}">
              <a14:hiddenEffects xmlns:a14="http://schemas.microsoft.com/office/drawing/2010/main">
                <a:effectLst>
                  <a:outerShdw dist="35921" dir="2700000" algn="ctr" rotWithShape="0">
                    <a:schemeClr val="bg2"/>
                  </a:outerShdw>
                </a:effectLst>
              </a14:hiddenEffects>
            </a:ext>
          </a:extLst>
        </p:spPr>
        <p:txBody>
          <a:bodyPr wrap="none" anchor="ctr"/>
          <a:lstStyle/>
          <a:p>
            <a:endParaRPr lang="en-GB"/>
          </a:p>
        </p:txBody>
      </p:sp>
      <p:sp>
        <p:nvSpPr>
          <p:cNvPr id="17413" name="Text Box 5">
            <a:extLst>
              <a:ext uri="{FF2B5EF4-FFF2-40B4-BE49-F238E27FC236}">
                <a16:creationId xmlns:a16="http://schemas.microsoft.com/office/drawing/2014/main" id="{600E0D52-1781-4E11-B178-1295A8E81D77}"/>
              </a:ext>
            </a:extLst>
          </p:cNvPr>
          <p:cNvSpPr txBox="1">
            <a:spLocks noChangeArrowheads="1"/>
          </p:cNvSpPr>
          <p:nvPr/>
        </p:nvSpPr>
        <p:spPr bwMode="auto">
          <a:xfrm>
            <a:off x="8382000" y="6096000"/>
            <a:ext cx="914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GB" altLang="en-US" sz="2400" i="1">
                <a:latin typeface="Arial" panose="020B0604020202020204" pitchFamily="34" charset="0"/>
              </a:rPr>
              <a:t>High</a:t>
            </a:r>
          </a:p>
        </p:txBody>
      </p:sp>
      <p:sp>
        <p:nvSpPr>
          <p:cNvPr id="17414" name="Text Box 6">
            <a:extLst>
              <a:ext uri="{FF2B5EF4-FFF2-40B4-BE49-F238E27FC236}">
                <a16:creationId xmlns:a16="http://schemas.microsoft.com/office/drawing/2014/main" id="{FB56445A-0FD5-48CD-9BBD-2FB4D9CBFEF8}"/>
              </a:ext>
            </a:extLst>
          </p:cNvPr>
          <p:cNvSpPr txBox="1">
            <a:spLocks noChangeArrowheads="1"/>
          </p:cNvSpPr>
          <p:nvPr/>
        </p:nvSpPr>
        <p:spPr bwMode="auto">
          <a:xfrm>
            <a:off x="1752600" y="1752600"/>
            <a:ext cx="914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GB" altLang="en-US" sz="2400" i="1">
                <a:latin typeface="Arial" panose="020B0604020202020204" pitchFamily="34" charset="0"/>
              </a:rPr>
              <a:t>High</a:t>
            </a:r>
          </a:p>
        </p:txBody>
      </p:sp>
      <p:sp>
        <p:nvSpPr>
          <p:cNvPr id="17415" name="Text Box 7">
            <a:extLst>
              <a:ext uri="{FF2B5EF4-FFF2-40B4-BE49-F238E27FC236}">
                <a16:creationId xmlns:a16="http://schemas.microsoft.com/office/drawing/2014/main" id="{F3A485D9-9983-4B56-888F-B3534EF3554C}"/>
              </a:ext>
            </a:extLst>
          </p:cNvPr>
          <p:cNvSpPr txBox="1">
            <a:spLocks noChangeArrowheads="1"/>
          </p:cNvSpPr>
          <p:nvPr/>
        </p:nvSpPr>
        <p:spPr bwMode="auto">
          <a:xfrm>
            <a:off x="1828800" y="5562600"/>
            <a:ext cx="914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GB" altLang="en-US" sz="2400" i="1">
                <a:latin typeface="Arial" panose="020B0604020202020204" pitchFamily="34" charset="0"/>
              </a:rPr>
              <a:t>Low</a:t>
            </a:r>
          </a:p>
        </p:txBody>
      </p:sp>
      <p:sp>
        <p:nvSpPr>
          <p:cNvPr id="17416" name="Text Box 8">
            <a:extLst>
              <a:ext uri="{FF2B5EF4-FFF2-40B4-BE49-F238E27FC236}">
                <a16:creationId xmlns:a16="http://schemas.microsoft.com/office/drawing/2014/main" id="{BA3EF139-8374-4456-8F52-8CA0DCE54CFC}"/>
              </a:ext>
            </a:extLst>
          </p:cNvPr>
          <p:cNvSpPr txBox="1">
            <a:spLocks noChangeArrowheads="1"/>
          </p:cNvSpPr>
          <p:nvPr/>
        </p:nvSpPr>
        <p:spPr bwMode="auto">
          <a:xfrm>
            <a:off x="2667000" y="6096000"/>
            <a:ext cx="9144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GB" altLang="en-US" sz="2400" i="1">
                <a:latin typeface="Arial" panose="020B0604020202020204" pitchFamily="34" charset="0"/>
              </a:rPr>
              <a:t>Low</a:t>
            </a:r>
          </a:p>
        </p:txBody>
      </p:sp>
      <p:sp>
        <p:nvSpPr>
          <p:cNvPr id="17417" name="Text Box 9">
            <a:extLst>
              <a:ext uri="{FF2B5EF4-FFF2-40B4-BE49-F238E27FC236}">
                <a16:creationId xmlns:a16="http://schemas.microsoft.com/office/drawing/2014/main" id="{5C3F952D-3D10-4ED4-8471-16FD812511D2}"/>
              </a:ext>
            </a:extLst>
          </p:cNvPr>
          <p:cNvSpPr txBox="1">
            <a:spLocks noChangeArrowheads="1"/>
          </p:cNvSpPr>
          <p:nvPr/>
        </p:nvSpPr>
        <p:spPr bwMode="auto">
          <a:xfrm rot="-5418094">
            <a:off x="691356" y="3804444"/>
            <a:ext cx="3043238"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eaLnBrk="0" hangingPunct="0">
              <a:spcBef>
                <a:spcPct val="50000"/>
              </a:spcBef>
            </a:pPr>
            <a:r>
              <a:rPr lang="en-GB" altLang="en-US" sz="2400" b="1" i="1">
                <a:latin typeface="Arial" panose="020B0604020202020204" pitchFamily="34" charset="0"/>
              </a:rPr>
              <a:t>Concern for people</a:t>
            </a:r>
          </a:p>
        </p:txBody>
      </p:sp>
      <p:sp>
        <p:nvSpPr>
          <p:cNvPr id="17418" name="Text Box 10">
            <a:extLst>
              <a:ext uri="{FF2B5EF4-FFF2-40B4-BE49-F238E27FC236}">
                <a16:creationId xmlns:a16="http://schemas.microsoft.com/office/drawing/2014/main" id="{4F97ED4B-7DF1-4B66-929D-1790EE53EC24}"/>
              </a:ext>
            </a:extLst>
          </p:cNvPr>
          <p:cNvSpPr txBox="1">
            <a:spLocks noChangeArrowheads="1"/>
          </p:cNvSpPr>
          <p:nvPr/>
        </p:nvSpPr>
        <p:spPr bwMode="auto">
          <a:xfrm>
            <a:off x="4191000" y="6096000"/>
            <a:ext cx="3657600" cy="457200"/>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GB" altLang="en-US" sz="2400" b="1" i="1">
                <a:latin typeface="Arial" panose="020B0604020202020204" pitchFamily="34" charset="0"/>
              </a:rPr>
              <a:t>Concern for Production</a:t>
            </a:r>
          </a:p>
        </p:txBody>
      </p:sp>
      <p:sp>
        <p:nvSpPr>
          <p:cNvPr id="17419" name="Text Box 11">
            <a:extLst>
              <a:ext uri="{FF2B5EF4-FFF2-40B4-BE49-F238E27FC236}">
                <a16:creationId xmlns:a16="http://schemas.microsoft.com/office/drawing/2014/main" id="{5AC8AC34-4DD3-40EB-BC91-4DAB287A48F5}"/>
              </a:ext>
            </a:extLst>
          </p:cNvPr>
          <p:cNvSpPr txBox="1">
            <a:spLocks noChangeArrowheads="1"/>
          </p:cNvSpPr>
          <p:nvPr/>
        </p:nvSpPr>
        <p:spPr bwMode="auto">
          <a:xfrm>
            <a:off x="3124200" y="1981201"/>
            <a:ext cx="25908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GB" altLang="en-US" sz="2400" b="1" i="1">
                <a:latin typeface="Arial" panose="020B0604020202020204" pitchFamily="34" charset="0"/>
              </a:rPr>
              <a:t>‘Country Club’ Management</a:t>
            </a:r>
          </a:p>
        </p:txBody>
      </p:sp>
      <p:sp>
        <p:nvSpPr>
          <p:cNvPr id="17420" name="Text Box 12">
            <a:extLst>
              <a:ext uri="{FF2B5EF4-FFF2-40B4-BE49-F238E27FC236}">
                <a16:creationId xmlns:a16="http://schemas.microsoft.com/office/drawing/2014/main" id="{C66A2713-AACA-4534-AF36-860C643C10D9}"/>
              </a:ext>
            </a:extLst>
          </p:cNvPr>
          <p:cNvSpPr txBox="1">
            <a:spLocks noChangeArrowheads="1"/>
          </p:cNvSpPr>
          <p:nvPr/>
        </p:nvSpPr>
        <p:spPr bwMode="auto">
          <a:xfrm>
            <a:off x="6705600" y="1905001"/>
            <a:ext cx="25908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GB" altLang="en-US" sz="2400" b="1" i="1">
                <a:latin typeface="Arial" panose="020B0604020202020204" pitchFamily="34" charset="0"/>
              </a:rPr>
              <a:t>Team Management</a:t>
            </a:r>
          </a:p>
        </p:txBody>
      </p:sp>
      <p:sp>
        <p:nvSpPr>
          <p:cNvPr id="17421" name="Text Box 13">
            <a:extLst>
              <a:ext uri="{FF2B5EF4-FFF2-40B4-BE49-F238E27FC236}">
                <a16:creationId xmlns:a16="http://schemas.microsoft.com/office/drawing/2014/main" id="{882116EB-1975-4757-A3D9-6CF58C21284F}"/>
              </a:ext>
            </a:extLst>
          </p:cNvPr>
          <p:cNvSpPr txBox="1">
            <a:spLocks noChangeArrowheads="1"/>
          </p:cNvSpPr>
          <p:nvPr/>
        </p:nvSpPr>
        <p:spPr bwMode="auto">
          <a:xfrm>
            <a:off x="4800600" y="3200401"/>
            <a:ext cx="2590800" cy="1200329"/>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GB" altLang="en-US" sz="2400" b="1" i="1">
                <a:latin typeface="Arial" panose="020B0604020202020204" pitchFamily="34" charset="0"/>
              </a:rPr>
              <a:t>‘Middle-of-the-road’ Management</a:t>
            </a:r>
          </a:p>
        </p:txBody>
      </p:sp>
      <p:sp>
        <p:nvSpPr>
          <p:cNvPr id="17422" name="Text Box 14">
            <a:extLst>
              <a:ext uri="{FF2B5EF4-FFF2-40B4-BE49-F238E27FC236}">
                <a16:creationId xmlns:a16="http://schemas.microsoft.com/office/drawing/2014/main" id="{7813DFAE-7490-45A7-BBCA-E0337B98A1E2}"/>
              </a:ext>
            </a:extLst>
          </p:cNvPr>
          <p:cNvSpPr txBox="1">
            <a:spLocks noChangeArrowheads="1"/>
          </p:cNvSpPr>
          <p:nvPr/>
        </p:nvSpPr>
        <p:spPr bwMode="auto">
          <a:xfrm>
            <a:off x="3048000" y="4876801"/>
            <a:ext cx="25908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GB" altLang="en-US" sz="2400" b="1" i="1">
                <a:latin typeface="Arial" panose="020B0604020202020204" pitchFamily="34" charset="0"/>
              </a:rPr>
              <a:t>Impoverished Management</a:t>
            </a:r>
          </a:p>
        </p:txBody>
      </p:sp>
      <p:sp>
        <p:nvSpPr>
          <p:cNvPr id="17423" name="Text Box 15">
            <a:extLst>
              <a:ext uri="{FF2B5EF4-FFF2-40B4-BE49-F238E27FC236}">
                <a16:creationId xmlns:a16="http://schemas.microsoft.com/office/drawing/2014/main" id="{7E7C5B87-61D3-46E5-A1C7-53FB0A0407F2}"/>
              </a:ext>
            </a:extLst>
          </p:cNvPr>
          <p:cNvSpPr txBox="1">
            <a:spLocks noChangeArrowheads="1"/>
          </p:cNvSpPr>
          <p:nvPr/>
        </p:nvSpPr>
        <p:spPr bwMode="auto">
          <a:xfrm>
            <a:off x="6705600" y="4953001"/>
            <a:ext cx="2590800" cy="830997"/>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12700">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txBody>
          <a:bodyPr>
            <a:spAutoFit/>
          </a:bodyPr>
          <a:lstStyle/>
          <a:p>
            <a:pPr algn="ctr" eaLnBrk="0" hangingPunct="0">
              <a:spcBef>
                <a:spcPct val="50000"/>
              </a:spcBef>
            </a:pPr>
            <a:r>
              <a:rPr lang="en-GB" altLang="en-US" sz="2400" b="1" i="1">
                <a:latin typeface="Arial" panose="020B0604020202020204" pitchFamily="34" charset="0"/>
              </a:rPr>
              <a:t>Authority- Compliance</a:t>
            </a:r>
          </a:p>
        </p:txBody>
      </p:sp>
    </p:spTree>
  </p:cSld>
  <p:clrMapOvr>
    <a:masterClrMapping/>
  </p:clrMapOvr>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7410" name="Rectangle 2">
            <a:extLst>
              <a:ext uri="{FF2B5EF4-FFF2-40B4-BE49-F238E27FC236}">
                <a16:creationId xmlns:a16="http://schemas.microsoft.com/office/drawing/2014/main" id="{81865D80-3782-4E7B-A351-7525CD2AF8DC}"/>
              </a:ext>
            </a:extLst>
          </p:cNvPr>
          <p:cNvSpPr>
            <a:spLocks noGrp="1" noChangeArrowheads="1"/>
          </p:cNvSpPr>
          <p:nvPr>
            <p:ph type="title"/>
          </p:nvPr>
        </p:nvSpPr>
        <p:spPr/>
        <p:txBody>
          <a:bodyPr>
            <a:noAutofit/>
          </a:bodyPr>
          <a:lstStyle/>
          <a:p>
            <a:r>
              <a:rPr lang="en-GB" altLang="en-US" sz="4900" b="1" dirty="0">
                <a:solidFill>
                  <a:schemeClr val="tx2">
                    <a:lumMod val="60000"/>
                    <a:lumOff val="40000"/>
                  </a:schemeClr>
                </a:solidFill>
                <a:latin typeface="+mn-lt"/>
                <a:ea typeface="+mn-ea"/>
                <a:cs typeface="+mn-cs"/>
              </a:rPr>
              <a:t>New ways of conceptualising leadership</a:t>
            </a:r>
          </a:p>
        </p:txBody>
      </p:sp>
      <p:sp>
        <p:nvSpPr>
          <p:cNvPr id="2" name="Content Placeholder 1">
            <a:extLst>
              <a:ext uri="{FF2B5EF4-FFF2-40B4-BE49-F238E27FC236}">
                <a16:creationId xmlns:a16="http://schemas.microsoft.com/office/drawing/2014/main" id="{9365419D-8385-BFA1-24D8-615EB419D7AE}"/>
              </a:ext>
            </a:extLst>
          </p:cNvPr>
          <p:cNvSpPr>
            <a:spLocks noGrp="1"/>
          </p:cNvSpPr>
          <p:nvPr>
            <p:ph idx="1"/>
          </p:nvPr>
        </p:nvSpPr>
        <p:spPr>
          <a:xfrm>
            <a:off x="1415480" y="1844824"/>
            <a:ext cx="10166920" cy="4281340"/>
          </a:xfrm>
        </p:spPr>
        <p:txBody>
          <a:bodyPr/>
          <a:lstStyle/>
          <a:p>
            <a:pPr marL="0" indent="0">
              <a:buNone/>
            </a:pPr>
            <a:r>
              <a:rPr lang="en-GB" dirty="0" err="1"/>
              <a:t>e.g</a:t>
            </a:r>
            <a:endParaRPr lang="en-GB" dirty="0"/>
          </a:p>
          <a:p>
            <a:r>
              <a:rPr lang="en-GB" dirty="0"/>
              <a:t>Servant leadership</a:t>
            </a:r>
          </a:p>
          <a:p>
            <a:r>
              <a:rPr lang="en-GB" dirty="0"/>
              <a:t>Authentic leadership</a:t>
            </a:r>
          </a:p>
          <a:p>
            <a:r>
              <a:rPr lang="en-GB" dirty="0"/>
              <a:t>Distributed leadership</a:t>
            </a:r>
          </a:p>
          <a:p>
            <a:r>
              <a:rPr lang="en-GB" dirty="0"/>
              <a:t>Transformational leadership</a:t>
            </a:r>
          </a:p>
        </p:txBody>
      </p:sp>
    </p:spTree>
    <p:extLst>
      <p:ext uri="{BB962C8B-B14F-4D97-AF65-F5344CB8AC3E}">
        <p14:creationId xmlns:p14="http://schemas.microsoft.com/office/powerpoint/2010/main" val="3158887504"/>
      </p:ext>
    </p:extLst>
  </p:cSld>
  <p:clrMapOvr>
    <a:masterClrMapping/>
  </p:clrMapOvr>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E11873A-96EA-FBD7-409F-C1AB47795934}"/>
              </a:ext>
            </a:extLst>
          </p:cNvPr>
          <p:cNvSpPr>
            <a:spLocks noGrp="1"/>
          </p:cNvSpPr>
          <p:nvPr>
            <p:ph type="title"/>
          </p:nvPr>
        </p:nvSpPr>
        <p:spPr/>
        <p:txBody>
          <a:bodyPr>
            <a:normAutofit/>
          </a:bodyPr>
          <a:lstStyle/>
          <a:p>
            <a:r>
              <a:rPr lang="en-GB" sz="4900" b="1" dirty="0">
                <a:solidFill>
                  <a:schemeClr val="tx2">
                    <a:lumMod val="60000"/>
                    <a:lumOff val="40000"/>
                  </a:schemeClr>
                </a:solidFill>
                <a:latin typeface="+mn-lt"/>
                <a:ea typeface="+mn-ea"/>
                <a:cs typeface="+mn-cs"/>
              </a:rPr>
              <a:t>Independent Study</a:t>
            </a:r>
          </a:p>
        </p:txBody>
      </p:sp>
      <p:sp>
        <p:nvSpPr>
          <p:cNvPr id="3" name="Content Placeholder 2">
            <a:extLst>
              <a:ext uri="{FF2B5EF4-FFF2-40B4-BE49-F238E27FC236}">
                <a16:creationId xmlns:a16="http://schemas.microsoft.com/office/drawing/2014/main" id="{1F509952-5756-F7C4-025F-322168F2BE4D}"/>
              </a:ext>
            </a:extLst>
          </p:cNvPr>
          <p:cNvSpPr>
            <a:spLocks noGrp="1"/>
          </p:cNvSpPr>
          <p:nvPr>
            <p:ph idx="1"/>
          </p:nvPr>
        </p:nvSpPr>
        <p:spPr/>
        <p:txBody>
          <a:bodyPr/>
          <a:lstStyle/>
          <a:p>
            <a:r>
              <a:rPr lang="en-GB" dirty="0"/>
              <a:t>Conduct your own reading and prepare answers for the following:</a:t>
            </a:r>
          </a:p>
          <a:p>
            <a:endParaRPr lang="en-GB" dirty="0"/>
          </a:p>
        </p:txBody>
      </p:sp>
      <p:graphicFrame>
        <p:nvGraphicFramePr>
          <p:cNvPr id="6" name="Table 5">
            <a:extLst>
              <a:ext uri="{FF2B5EF4-FFF2-40B4-BE49-F238E27FC236}">
                <a16:creationId xmlns:a16="http://schemas.microsoft.com/office/drawing/2014/main" id="{7CA5010A-55B2-4F0B-1820-B36E98A60C43}"/>
              </a:ext>
            </a:extLst>
          </p:cNvPr>
          <p:cNvGraphicFramePr>
            <a:graphicFrameLocks noGrp="1"/>
          </p:cNvGraphicFramePr>
          <p:nvPr>
            <p:extLst>
              <p:ext uri="{D42A27DB-BD31-4B8C-83A1-F6EECF244321}">
                <p14:modId xmlns:p14="http://schemas.microsoft.com/office/powerpoint/2010/main" val="358221994"/>
              </p:ext>
            </p:extLst>
          </p:nvPr>
        </p:nvGraphicFramePr>
        <p:xfrm>
          <a:off x="635688" y="2924944"/>
          <a:ext cx="11148944" cy="3840890"/>
        </p:xfrm>
        <a:graphic>
          <a:graphicData uri="http://schemas.openxmlformats.org/drawingml/2006/table">
            <a:tbl>
              <a:tblPr firstRow="1" bandRow="1">
                <a:tableStyleId>{5C22544A-7EE6-4342-B048-85BDC9FD1C3A}</a:tableStyleId>
              </a:tblPr>
              <a:tblGrid>
                <a:gridCol w="3588104">
                  <a:extLst>
                    <a:ext uri="{9D8B030D-6E8A-4147-A177-3AD203B41FA5}">
                      <a16:colId xmlns:a16="http://schemas.microsoft.com/office/drawing/2014/main" val="316365859"/>
                    </a:ext>
                  </a:extLst>
                </a:gridCol>
                <a:gridCol w="7560840">
                  <a:extLst>
                    <a:ext uri="{9D8B030D-6E8A-4147-A177-3AD203B41FA5}">
                      <a16:colId xmlns:a16="http://schemas.microsoft.com/office/drawing/2014/main" val="1665998807"/>
                    </a:ext>
                  </a:extLst>
                </a:gridCol>
              </a:tblGrid>
              <a:tr h="914605">
                <a:tc>
                  <a:txBody>
                    <a:bodyPr/>
                    <a:lstStyle/>
                    <a:p>
                      <a:r>
                        <a:rPr lang="en-GB" sz="3200" dirty="0"/>
                        <a:t>Define these three…</a:t>
                      </a:r>
                    </a:p>
                  </a:txBody>
                  <a:tcPr/>
                </a:tc>
                <a:tc>
                  <a:txBody>
                    <a:bodyPr/>
                    <a:lstStyle/>
                    <a:p>
                      <a:r>
                        <a:rPr lang="en-GB" sz="3200" dirty="0"/>
                        <a:t>Answer the following questions…</a:t>
                      </a:r>
                    </a:p>
                  </a:txBody>
                  <a:tcPr/>
                </a:tc>
                <a:extLst>
                  <a:ext uri="{0D108BD9-81ED-4DB2-BD59-A6C34878D82A}">
                    <a16:rowId xmlns:a16="http://schemas.microsoft.com/office/drawing/2014/main" val="2031174513"/>
                  </a:ext>
                </a:extLst>
              </a:tr>
              <a:tr h="914605">
                <a:tc>
                  <a:txBody>
                    <a:bodyPr/>
                    <a:lstStyle/>
                    <a:p>
                      <a:r>
                        <a:rPr lang="en-GB" sz="2800" dirty="0"/>
                        <a:t>Leadership</a:t>
                      </a:r>
                    </a:p>
                  </a:txBody>
                  <a:tcPr/>
                </a:tc>
                <a:tc>
                  <a:txBody>
                    <a:bodyPr/>
                    <a:lstStyle/>
                    <a:p>
                      <a:r>
                        <a:rPr lang="en-GB" sz="2800" dirty="0"/>
                        <a:t>Why is Trait theory considered too simplistic?</a:t>
                      </a:r>
                    </a:p>
                  </a:txBody>
                  <a:tcPr/>
                </a:tc>
                <a:extLst>
                  <a:ext uri="{0D108BD9-81ED-4DB2-BD59-A6C34878D82A}">
                    <a16:rowId xmlns:a16="http://schemas.microsoft.com/office/drawing/2014/main" val="18354598"/>
                  </a:ext>
                </a:extLst>
              </a:tr>
              <a:tr h="914605">
                <a:tc>
                  <a:txBody>
                    <a:bodyPr/>
                    <a:lstStyle/>
                    <a:p>
                      <a:r>
                        <a:rPr lang="en-GB" sz="2800" dirty="0"/>
                        <a:t>Management</a:t>
                      </a:r>
                    </a:p>
                  </a:txBody>
                  <a:tcPr/>
                </a:tc>
                <a:tc>
                  <a:txBody>
                    <a:bodyPr/>
                    <a:lstStyle/>
                    <a:p>
                      <a:r>
                        <a:rPr lang="en-GB" sz="2800" dirty="0"/>
                        <a:t>How useful is People vs Task as a way of understanding leadership?</a:t>
                      </a:r>
                    </a:p>
                  </a:txBody>
                  <a:tcPr/>
                </a:tc>
                <a:extLst>
                  <a:ext uri="{0D108BD9-81ED-4DB2-BD59-A6C34878D82A}">
                    <a16:rowId xmlns:a16="http://schemas.microsoft.com/office/drawing/2014/main" val="3737064645"/>
                  </a:ext>
                </a:extLst>
              </a:tr>
              <a:tr h="914605">
                <a:tc>
                  <a:txBody>
                    <a:bodyPr/>
                    <a:lstStyle/>
                    <a:p>
                      <a:r>
                        <a:rPr lang="en-GB" sz="2800" dirty="0"/>
                        <a:t>Power</a:t>
                      </a:r>
                    </a:p>
                  </a:txBody>
                  <a:tcPr/>
                </a:tc>
                <a:tc>
                  <a:txBody>
                    <a:bodyPr/>
                    <a:lstStyle/>
                    <a:p>
                      <a:r>
                        <a:rPr lang="en-GB" sz="2800" dirty="0"/>
                        <a:t>How do you describe ideal leadership?</a:t>
                      </a:r>
                    </a:p>
                  </a:txBody>
                  <a:tcPr/>
                </a:tc>
                <a:extLst>
                  <a:ext uri="{0D108BD9-81ED-4DB2-BD59-A6C34878D82A}">
                    <a16:rowId xmlns:a16="http://schemas.microsoft.com/office/drawing/2014/main" val="3013546159"/>
                  </a:ext>
                </a:extLst>
              </a:tr>
            </a:tbl>
          </a:graphicData>
        </a:graphic>
      </p:graphicFrame>
    </p:spTree>
    <p:extLst>
      <p:ext uri="{BB962C8B-B14F-4D97-AF65-F5344CB8AC3E}">
        <p14:creationId xmlns:p14="http://schemas.microsoft.com/office/powerpoint/2010/main" val="3696829358"/>
      </p:ext>
    </p:extLst>
  </p:cSld>
  <p:clrMapOvr>
    <a:masterClrMapping/>
  </p:clrMapOvr>
</p:sld>
</file>

<file path=ppt/tags/tag1.xml><?xml version="1.0" encoding="utf-8"?>
<p:tagLst xmlns:a="http://schemas.openxmlformats.org/drawingml/2006/main" xmlns:r="http://schemas.openxmlformats.org/officeDocument/2006/relationships" xmlns:p="http://schemas.openxmlformats.org/presentationml/2006/main">
  <p:tag name="TIMING" val="|31|77.5|19.4|66.3|69"/>
</p:tagLst>
</file>

<file path=ppt/theme/theme1.xml><?xml version="1.0" encoding="utf-8"?>
<a:theme xmlns:a="http://schemas.openxmlformats.org/drawingml/2006/main" name="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Calibri"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Override1.xml><?xml version="1.0" encoding="utf-8"?>
<a:themeOverride xmlns:a="http://schemas.openxmlformats.org/drawingml/2006/main">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themeOverride>
</file>

<file path=docProps/app.xml><?xml version="1.0" encoding="utf-8"?>
<Properties xmlns="http://schemas.openxmlformats.org/officeDocument/2006/extended-properties" xmlns:vt="http://schemas.openxmlformats.org/officeDocument/2006/docPropsVTypes">
  <Template/>
  <TotalTime>0</TotalTime>
  <Words>1178</Words>
  <Application>Microsoft Office PowerPoint</Application>
  <PresentationFormat>Widescreen</PresentationFormat>
  <Paragraphs>175</Paragraphs>
  <Slides>15</Slides>
  <Notes>6</Notes>
  <HiddenSlides>0</HiddenSlides>
  <MMClips>0</MMClips>
  <ScaleCrop>false</ScaleCrop>
  <HeadingPairs>
    <vt:vector size="6" baseType="variant">
      <vt:variant>
        <vt:lpstr>Fonts Used</vt:lpstr>
      </vt:variant>
      <vt:variant>
        <vt:i4>4</vt:i4>
      </vt:variant>
      <vt:variant>
        <vt:lpstr>Theme</vt:lpstr>
      </vt:variant>
      <vt:variant>
        <vt:i4>1</vt:i4>
      </vt:variant>
      <vt:variant>
        <vt:lpstr>Slide Titles</vt:lpstr>
      </vt:variant>
      <vt:variant>
        <vt:i4>15</vt:i4>
      </vt:variant>
    </vt:vector>
  </HeadingPairs>
  <TitlesOfParts>
    <vt:vector size="20" baseType="lpstr">
      <vt:lpstr>Arial</vt:lpstr>
      <vt:lpstr>Calibri</vt:lpstr>
      <vt:lpstr>Symbol</vt:lpstr>
      <vt:lpstr>Wingdings</vt:lpstr>
      <vt:lpstr>Office Theme</vt:lpstr>
      <vt:lpstr>PowerPoint Presentation</vt:lpstr>
      <vt:lpstr>What is our pooled experience in this group?</vt:lpstr>
      <vt:lpstr>Teaching schedule  </vt:lpstr>
      <vt:lpstr>Assessment 1 </vt:lpstr>
      <vt:lpstr>Assessment 2 – Comparative Case Study -Group Presentation</vt:lpstr>
      <vt:lpstr>Assessment 2 – Comparative Case Study -Group Presentation</vt:lpstr>
      <vt:lpstr>Overview of Leading and Developing People: Leadership, Strategy and HR  Dr Emma Roberts</vt:lpstr>
      <vt:lpstr>PowerPoint Presentation</vt:lpstr>
      <vt:lpstr>PowerPoint Presentation</vt:lpstr>
      <vt:lpstr>Trait Theory  (simplistic common sense)</vt:lpstr>
      <vt:lpstr>Leadership styles  (very simplistic/descriptive)</vt:lpstr>
      <vt:lpstr>Tannenbaum &amp; Schmidt’s Leadership Continuum (introduces a spectrum of behaviour)</vt:lpstr>
      <vt:lpstr>Blake &amp; Mouton’s ‘Leadership Grid’ (introduces people vs task)</vt:lpstr>
      <vt:lpstr>New ways of conceptualising leadership</vt:lpstr>
      <vt:lpstr>Independent Study</vt:lpstr>
    </vt:vector>
  </TitlesOfParts>
  <Company>LTUC</Company>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Emma Roberts</dc:creator>
  <cp:lastModifiedBy>Emma Roberts (IMH)</cp:lastModifiedBy>
  <cp:revision>86</cp:revision>
  <dcterms:created xsi:type="dcterms:W3CDTF">2013-06-25T13:48:10Z</dcterms:created>
  <dcterms:modified xsi:type="dcterms:W3CDTF">2024-07-12T07:28:00Z</dcterms:modified>
</cp:coreProperties>
</file>