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A8822B-E464-8477-47ED-6C6B06A3C9BA}" v="173" dt="2026-10-09T09:42:52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EDCFB6-932A-EB37-65A5-1A3732F59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Bradshaw's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69A63-91E6-CA72-E46A-2FB602CAC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2000" b="1">
                <a:highlight>
                  <a:srgbClr val="FFFFFF"/>
                </a:highlight>
                <a:latin typeface="Times New Roman"/>
                <a:cs typeface="Times New Roman"/>
              </a:rPr>
              <a:t>What is Bradshaw’s theory?</a:t>
            </a:r>
            <a:endParaRPr lang="en-US" sz="2000"/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Times New Roman"/>
                <a:cs typeface="Times New Roman"/>
              </a:rPr>
              <a:t>Developed by Jonathan Bradshaw in 1972, this theory identifies four types of need. It helps health and social care</a:t>
            </a:r>
            <a:endParaRPr lang="en-GB" sz="2000">
              <a:latin typeface="Aptos" panose="02110004020202020204"/>
              <a:cs typeface="Times New Roman"/>
            </a:endParaRPr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Times New Roman"/>
                <a:cs typeface="Times New Roman"/>
              </a:rPr>
              <a:t>professionals understand people's needs and plan appropriate support.</a:t>
            </a:r>
            <a:endParaRPr lang="en-GB" sz="2000"/>
          </a:p>
          <a:p>
            <a:pPr>
              <a:buNone/>
            </a:pPr>
            <a:r>
              <a:rPr lang="en-GB" sz="2000">
                <a:highlight>
                  <a:srgbClr val="FFFFFF"/>
                </a:highlight>
                <a:latin typeface="Times New Roman"/>
                <a:cs typeface="Times New Roman"/>
              </a:rPr>
              <a:t>Person-centred care means respecting people's choices, wishes and preferences.</a:t>
            </a: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E179D5D3-D5DE-AEEB-27D2-51F2B2BA00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05" r="17893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708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6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457200" dist="63500" sx="99000" sy="99000" algn="l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4F439C21-ED03-A7CF-7820-DC96BF0547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7" r="1657" b="2"/>
          <a:stretch>
            <a:fillRect/>
          </a:stretch>
        </p:blipFill>
        <p:spPr>
          <a:xfrm>
            <a:off x="20" y="-1"/>
            <a:ext cx="7574488" cy="51615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84E04-453E-1713-8A4D-023C86BE5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0064" y="743803"/>
            <a:ext cx="3144523" cy="547417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1. Normative Need</a:t>
            </a:r>
            <a:endParaRPr lang="en-US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 need identified by a professional.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 nurse identifies that a person needs help managing their medication.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Person-centred care: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Involve the person in decisions about their treatment.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2. Felt Need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What a person feels they need.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An older person feels lonely and wants to socialise.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Person-centred care: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Listen to their wishes and help them find suitable activities.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3. Expressed Need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When a person asks for help or accesses a service.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Someone asks their social worker for help with washing and dressing.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Person-centred care: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Agree on support that respects their dignity and independence.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4. Comparative Need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Identified by comparing similar people or communities.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One area has fewer home-care services than a similar area.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1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Person-centred care:</a:t>
            </a:r>
            <a:r>
              <a:rPr lang="en-GB" sz="11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Help people access appropriate support fairly, based on their individual needs.</a:t>
            </a:r>
            <a:endParaRPr lang="en-GB" sz="11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0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1775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58256" y="-358254"/>
            <a:ext cx="6858000" cy="7574507"/>
          </a:xfrm>
          <a:prstGeom prst="rect">
            <a:avLst/>
          </a:prstGeom>
          <a:ln>
            <a:noFill/>
          </a:ln>
          <a:effectLst>
            <a:outerShdw blurRad="457200" dist="63500" sx="99000" sy="99000" algn="l" rotWithShape="0">
              <a:prstClr val="black">
                <a:alpha val="1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CF07F34A-CA39-37DA-3ECD-C1D3B7981B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82" b="-10"/>
          <a:stretch>
            <a:fillRect/>
          </a:stretch>
        </p:blipFill>
        <p:spPr>
          <a:xfrm>
            <a:off x="20" y="-1"/>
            <a:ext cx="7574488" cy="51615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225B5-5BE6-D010-6723-B07B4F274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0064" y="743803"/>
            <a:ext cx="3144523" cy="5474173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Times New Roman"/>
                <a:cs typeface="Times New Roman"/>
              </a:rPr>
              <a:t>Advantages and Disadvantages</a:t>
            </a:r>
            <a:endParaRPr lang="en-US" sz="1400"/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Times New Roman"/>
                <a:cs typeface="Times New Roman"/>
              </a:rPr>
              <a:t>Advantages</a:t>
            </a:r>
            <a:endParaRPr lang="en-GB" sz="1400"/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Helps identify different needs.</a:t>
            </a:r>
            <a:endParaRPr lang="en-GB" sz="1400"/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Supports care planning.</a:t>
            </a:r>
            <a:endParaRPr lang="en-GB" sz="1400"/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Can highlight inequalities.</a:t>
            </a:r>
            <a:endParaRPr lang="en-GB" sz="1400"/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Times New Roman"/>
                <a:cs typeface="Times New Roman"/>
              </a:rPr>
              <a:t>Disadvantages</a:t>
            </a:r>
            <a:endParaRPr lang="en-GB" sz="1400"/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People may not ask for help.</a:t>
            </a:r>
            <a:endParaRPr lang="en-GB" sz="1400"/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Services may not always be available.</a:t>
            </a:r>
            <a:endParaRPr lang="en-GB" sz="1400"/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Comparing people may overlook individual needs.</a:t>
            </a:r>
            <a:endParaRPr lang="en-GB" sz="1400"/>
          </a:p>
          <a:p>
            <a:pPr>
              <a:buNone/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 b="1">
                <a:highlight>
                  <a:srgbClr val="FFFFFF"/>
                </a:highlight>
                <a:latin typeface="Times New Roman"/>
                <a:cs typeface="Times New Roman"/>
              </a:rPr>
              <a:t>Conclusion</a:t>
            </a:r>
            <a:endParaRPr lang="en-GB" sz="1400"/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Bradshaw’s theory helps professionals identify needs and plan suitable support. Combined with person-centred care, it promotes dignity, choice,</a:t>
            </a:r>
            <a:endParaRPr lang="en-GB" sz="1400">
              <a:latin typeface="Aptos" panose="02110004020202020204"/>
              <a:cs typeface="Times New Roman"/>
            </a:endParaRPr>
          </a:p>
          <a:p>
            <a:pPr>
              <a:buNone/>
            </a:pP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independence and wellbeing.</a:t>
            </a:r>
            <a:endParaRPr lang="en-GB" sz="1400"/>
          </a:p>
          <a:p>
            <a:pPr>
              <a:buNone/>
            </a:pPr>
            <a:br>
              <a:rPr lang="en-US" sz="1100" dirty="0"/>
            </a:br>
            <a:endParaRPr lang="en-US" sz="1100"/>
          </a:p>
          <a:p>
            <a:pPr marL="0" indent="0">
              <a:buNone/>
            </a:pPr>
            <a:br>
              <a:rPr lang="en-US" sz="1100" dirty="0"/>
            </a:b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993781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Bradshaw's theory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</cp:revision>
  <dcterms:created xsi:type="dcterms:W3CDTF">2026-10-09T08:56:04Z</dcterms:created>
  <dcterms:modified xsi:type="dcterms:W3CDTF">2026-10-09T09:42:58Z</dcterms:modified>
</cp:coreProperties>
</file>