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0" d="100"/>
          <a:sy n="50" d="100"/>
        </p:scale>
        <p:origin x="118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7040" y="834426"/>
            <a:ext cx="10514708" cy="4499575"/>
          </a:xfrm>
        </p:spPr>
        <p:txBody>
          <a:bodyPr anchor="b">
            <a:normAutofit/>
          </a:bodyPr>
          <a:lstStyle>
            <a:lvl1pPr algn="ctr">
              <a:defRPr sz="56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7040" y="5440680"/>
            <a:ext cx="10514708" cy="3106751"/>
          </a:xfrm>
        </p:spPr>
        <p:txBody>
          <a:bodyPr anchor="t">
            <a:normAutofit/>
          </a:bodyPr>
          <a:lstStyle>
            <a:lvl1pPr marL="0" indent="0" algn="ctr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77842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193915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7040" y="4578978"/>
            <a:ext cx="10514708" cy="2552627"/>
          </a:xfrm>
        </p:spPr>
        <p:txBody>
          <a:bodyPr anchor="b">
            <a:normAutofit/>
          </a:bodyPr>
          <a:lstStyle>
            <a:lvl1pPr algn="r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7040" y="7145334"/>
            <a:ext cx="10514708" cy="1397550"/>
          </a:xfrm>
        </p:spPr>
        <p:txBody>
          <a:bodyPr anchor="t">
            <a:normAutofit/>
          </a:bodyPr>
          <a:lstStyle>
            <a:lvl1pPr marL="0" indent="0" algn="r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30873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5687" y="2885258"/>
            <a:ext cx="5159102" cy="5643863"/>
          </a:xfrm>
        </p:spPr>
        <p:txBody>
          <a:bodyPr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6813" y="2885257"/>
            <a:ext cx="5164935" cy="5643862"/>
          </a:xfrm>
        </p:spPr>
        <p:txBody>
          <a:bodyPr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27216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48829" y="2885257"/>
            <a:ext cx="4755958" cy="1027034"/>
          </a:xfrm>
        </p:spPr>
        <p:txBody>
          <a:bodyPr anchor="b">
            <a:noAutofit/>
          </a:bodyPr>
          <a:lstStyle>
            <a:lvl1pPr marL="0" indent="0">
              <a:buNone/>
              <a:defRPr sz="308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5687" y="3900439"/>
            <a:ext cx="5159102" cy="4642446"/>
          </a:xfrm>
        </p:spPr>
        <p:txBody>
          <a:bodyPr anchor="t"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74210" y="2885258"/>
            <a:ext cx="4787538" cy="1015181"/>
          </a:xfrm>
        </p:spPr>
        <p:txBody>
          <a:bodyPr anchor="b">
            <a:noAutofit/>
          </a:bodyPr>
          <a:lstStyle>
            <a:lvl1pPr marL="0" indent="0">
              <a:buNone/>
              <a:defRPr sz="308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31" y="3900439"/>
            <a:ext cx="5182128" cy="4642446"/>
          </a:xfrm>
        </p:spPr>
        <p:txBody>
          <a:bodyPr anchor="t">
            <a:normAutofit/>
          </a:bodyPr>
          <a:lstStyle>
            <a:lvl1pPr>
              <a:defRPr sz="2240"/>
            </a:lvl1pPr>
            <a:lvl2pPr>
              <a:defRPr sz="1960"/>
            </a:lvl2pPr>
            <a:lvl3pPr>
              <a:defRPr sz="1680"/>
            </a:lvl3pPr>
            <a:lvl4pPr>
              <a:defRPr sz="154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575947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4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408100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525386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7" y="2456899"/>
            <a:ext cx="3821332" cy="1920240"/>
          </a:xfrm>
        </p:spPr>
        <p:txBody>
          <a:bodyPr anchor="b">
            <a:normAutofit/>
          </a:bodyPr>
          <a:lstStyle>
            <a:lvl1pPr algn="l">
              <a:defRPr sz="308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60398" y="834426"/>
            <a:ext cx="6301350" cy="7708457"/>
          </a:xfrm>
        </p:spPr>
        <p:txBody>
          <a:bodyPr anchor="ctr"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540"/>
            </a:lvl5pPr>
            <a:lvl6pPr>
              <a:defRPr sz="1540"/>
            </a:lvl6pPr>
            <a:lvl7pPr>
              <a:defRPr sz="1540"/>
            </a:lvl7pPr>
            <a:lvl8pPr>
              <a:defRPr sz="1540"/>
            </a:lvl8pPr>
            <a:lvl9pPr>
              <a:defRPr sz="154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5687" y="4377139"/>
            <a:ext cx="3821332" cy="2560320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67376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7" y="2657577"/>
            <a:ext cx="6193324" cy="1920240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721619" y="-25603"/>
            <a:ext cx="3500087" cy="9665208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4246" y="4577817"/>
            <a:ext cx="6193324" cy="2560320"/>
          </a:xfrm>
        </p:spPr>
        <p:txBody>
          <a:bodyPr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33109" y="8653882"/>
            <a:ext cx="1005903" cy="511175"/>
          </a:xfrm>
        </p:spPr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5687" y="8653882"/>
            <a:ext cx="5187420" cy="51117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233967" y="8653882"/>
            <a:ext cx="427260" cy="460950"/>
          </a:xfrm>
        </p:spPr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095895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4748" y="6128480"/>
            <a:ext cx="10378210" cy="1270507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4750" y="1394663"/>
            <a:ext cx="10221998" cy="41735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84748" y="7398986"/>
            <a:ext cx="10378210" cy="1143898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84749" y="8653882"/>
            <a:ext cx="7472189" cy="511175"/>
          </a:xfrm>
        </p:spPr>
        <p:txBody>
          <a:bodyPr/>
          <a:lstStyle/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590084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6" y="834425"/>
            <a:ext cx="10516064" cy="4392895"/>
          </a:xfrm>
        </p:spPr>
        <p:txBody>
          <a:bodyPr anchor="ctr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6" y="6080760"/>
            <a:ext cx="10516064" cy="2462124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760624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17346" y="1204387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044351" y="418029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920" y="834426"/>
            <a:ext cx="9763761" cy="4261711"/>
          </a:xfrm>
        </p:spPr>
        <p:txBody>
          <a:bodyPr anchor="ctr">
            <a:normAutofit/>
          </a:bodyPr>
          <a:lstStyle>
            <a:lvl1pPr algn="l">
              <a:defRPr sz="392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759011" y="5110848"/>
            <a:ext cx="9283579" cy="5334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960"/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7" y="6497688"/>
            <a:ext cx="10516062" cy="2026920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4178691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6" y="5044992"/>
            <a:ext cx="10517273" cy="2056320"/>
          </a:xfrm>
        </p:spPr>
        <p:txBody>
          <a:bodyPr anchor="b">
            <a:normAutofit/>
          </a:bodyPr>
          <a:lstStyle>
            <a:lvl1pPr algn="l">
              <a:defRPr sz="392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9422" y="7101312"/>
            <a:ext cx="10517275" cy="1441572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8675492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817346" y="1055392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1042579" y="4031297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920" y="834426"/>
            <a:ext cx="9763761" cy="3982117"/>
          </a:xfrm>
        </p:spPr>
        <p:txBody>
          <a:bodyPr anchor="ctr">
            <a:normAutofit/>
          </a:bodyPr>
          <a:lstStyle>
            <a:lvl1pPr algn="l">
              <a:defRPr sz="392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5686" y="5440680"/>
            <a:ext cx="10517273" cy="147512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6" y="6915807"/>
            <a:ext cx="10517273" cy="1627077"/>
          </a:xfrm>
        </p:spPr>
        <p:txBody>
          <a:bodyPr anchor="t">
            <a:normAutofit/>
          </a:bodyPr>
          <a:lstStyle>
            <a:lvl1pPr marL="0" indent="0" algn="l">
              <a:buNone/>
              <a:defRPr sz="224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5684647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5685" y="834426"/>
            <a:ext cx="10516062" cy="385949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920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5685" y="5156118"/>
            <a:ext cx="10516062" cy="146899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336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6" y="6625114"/>
            <a:ext cx="10516061" cy="1917770"/>
          </a:xfrm>
        </p:spPr>
        <p:txBody>
          <a:bodyPr anchor="t">
            <a:normAutofit/>
          </a:bodyPr>
          <a:lstStyle>
            <a:lvl1pPr marL="0" indent="0" algn="l">
              <a:buNone/>
              <a:defRPr sz="224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6400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0720712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5687" y="834425"/>
            <a:ext cx="10516062" cy="18374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4601181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72391" y="834425"/>
            <a:ext cx="2489357" cy="770845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5686" y="834425"/>
            <a:ext cx="7873792" cy="7708459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6065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5687" y="834425"/>
            <a:ext cx="10516062" cy="18374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5687" y="2885257"/>
            <a:ext cx="10516061" cy="5657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172391" y="8649565"/>
            <a:ext cx="180245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2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D1D7F15-2CD8-440A-B3F5-95FA27068E79}" type="datetimeFigureOut">
              <a:rPr lang="ru-RU" smtClean="0"/>
              <a:t>30.03.2025</a:t>
            </a:fld>
            <a:endParaRPr lang="ru-RU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5686" y="8649565"/>
            <a:ext cx="787379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2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ru-RU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084084" y="8649565"/>
            <a:ext cx="57887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2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267F7676-D0F6-4401-9104-A9EB5044BDE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958442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640080" rtl="0" eaLnBrk="1" latinLnBrk="0" hangingPunct="1">
        <a:spcBef>
          <a:spcPct val="0"/>
        </a:spcBef>
        <a:buNone/>
        <a:defRPr sz="392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0005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252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22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680210" indent="-40005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9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216027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96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800350" indent="-24003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68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3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tx1"/>
        </a:buClr>
        <a:buSzPct val="100000"/>
        <a:buFont typeface="Arial"/>
        <a:buChar char="•"/>
        <a:defRPr sz="154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52F79-7D8C-406D-B3B5-8B246EB1BB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90500" y="0"/>
            <a:ext cx="6591300" cy="635000"/>
          </a:xfrm>
        </p:spPr>
        <p:txBody>
          <a:bodyPr>
            <a:normAutofit/>
          </a:bodyPr>
          <a:lstStyle/>
          <a:p>
            <a:r>
              <a:rPr lang="en-US" sz="3200" dirty="0"/>
              <a:t>HOW TO USE AUTOSUM IN EXCEL</a:t>
            </a:r>
            <a:endParaRPr lang="ru-RU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3D454E-3714-9915-90B3-2D72D6E49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86880" y="2850522"/>
            <a:ext cx="3170960" cy="117602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FF00"/>
                </a:solidFill>
              </a:rPr>
              <a:t>Step2</a:t>
            </a:r>
            <a:r>
              <a:rPr lang="en-US" sz="2000" dirty="0"/>
              <a:t>:Start entering values in cells</a:t>
            </a:r>
            <a:endParaRPr lang="ru-RU" sz="2000" dirty="0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848E11C0-45D5-F968-B6D3-18EAB19895B2}"/>
              </a:ext>
            </a:extLst>
          </p:cNvPr>
          <p:cNvSpPr/>
          <p:nvPr/>
        </p:nvSpPr>
        <p:spPr>
          <a:xfrm>
            <a:off x="4692650" y="1010922"/>
            <a:ext cx="1574800" cy="44576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2DAAA5-A070-6051-11D7-DBCC8F92B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02700" y="206376"/>
            <a:ext cx="3424836" cy="2289810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A3D37720-B73F-3347-F34F-B1EC137B43A8}"/>
              </a:ext>
            </a:extLst>
          </p:cNvPr>
          <p:cNvSpPr txBox="1">
            <a:spLocks/>
          </p:cNvSpPr>
          <p:nvPr/>
        </p:nvSpPr>
        <p:spPr>
          <a:xfrm>
            <a:off x="156440" y="1010922"/>
            <a:ext cx="3170960" cy="11760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rgbClr val="FFFF00"/>
                </a:solidFill>
              </a:rPr>
              <a:t>Step1</a:t>
            </a:r>
            <a:r>
              <a:rPr lang="en-US" sz="2000" dirty="0"/>
              <a:t>:Open MS-Excel and click blank workbook option </a:t>
            </a:r>
            <a:endParaRPr lang="ru-RU" sz="2000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1763BBA-BF13-1CB6-6375-EEDDADBCA107}"/>
              </a:ext>
            </a:extLst>
          </p:cNvPr>
          <p:cNvSpPr/>
          <p:nvPr/>
        </p:nvSpPr>
        <p:spPr>
          <a:xfrm>
            <a:off x="4418590" y="2992764"/>
            <a:ext cx="1574800" cy="44576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6FFE98E-81F3-112B-4974-A50A06EEF4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2700" y="2602558"/>
            <a:ext cx="3424837" cy="2847968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D20258AD-4AAF-1B39-486C-63E86A800EE8}"/>
              </a:ext>
            </a:extLst>
          </p:cNvPr>
          <p:cNvSpPr txBox="1">
            <a:spLocks/>
          </p:cNvSpPr>
          <p:nvPr/>
        </p:nvSpPr>
        <p:spPr>
          <a:xfrm>
            <a:off x="0" y="5147966"/>
            <a:ext cx="3170960" cy="117602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rgbClr val="FFFF00"/>
                </a:solidFill>
              </a:rPr>
              <a:t>Step3</a:t>
            </a:r>
            <a:r>
              <a:rPr lang="en-US" sz="2000" dirty="0"/>
              <a:t>:place the call where you need to take the Total value of series of numbers and then click “auto sum” button  </a:t>
            </a:r>
            <a:endParaRPr lang="ru-RU" sz="20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51A82B5-A94B-E1A8-4084-9667AEC7D8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6293" y="3610262"/>
            <a:ext cx="4887314" cy="261761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1244023-FAFE-3DD0-E07D-88BBD98C31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6052" y="6227872"/>
            <a:ext cx="3555876" cy="3246550"/>
          </a:xfrm>
          <a:prstGeom prst="rect">
            <a:avLst/>
          </a:prstGeom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3D3DC973-3B3D-264C-8054-388DBEBB815D}"/>
              </a:ext>
            </a:extLst>
          </p:cNvPr>
          <p:cNvSpPr txBox="1">
            <a:spLocks/>
          </p:cNvSpPr>
          <p:nvPr/>
        </p:nvSpPr>
        <p:spPr>
          <a:xfrm>
            <a:off x="120526" y="7771549"/>
            <a:ext cx="3170960" cy="11760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rgbClr val="FFFF00"/>
                </a:solidFill>
              </a:rPr>
              <a:t>Step4</a:t>
            </a:r>
            <a:r>
              <a:rPr lang="en-US" sz="2000" dirty="0"/>
              <a:t>:Choose “sum” Function and then press enter key</a:t>
            </a:r>
            <a:endParaRPr lang="ru-RU" sz="2000" dirty="0"/>
          </a:p>
        </p:txBody>
      </p:sp>
      <p:sp>
        <p:nvSpPr>
          <p:cNvPr id="22" name="Subtitle 2">
            <a:extLst>
              <a:ext uri="{FF2B5EF4-FFF2-40B4-BE49-F238E27FC236}">
                <a16:creationId xmlns:a16="http://schemas.microsoft.com/office/drawing/2014/main" id="{C442A968-4828-4CE4-0FBD-24FE722873DE}"/>
              </a:ext>
            </a:extLst>
          </p:cNvPr>
          <p:cNvSpPr txBox="1">
            <a:spLocks/>
          </p:cNvSpPr>
          <p:nvPr/>
        </p:nvSpPr>
        <p:spPr>
          <a:xfrm>
            <a:off x="9054028" y="7937075"/>
            <a:ext cx="3424836" cy="11760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52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400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22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801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9202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96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56032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68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320040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384048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448056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3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5120640" indent="0" algn="ctr" defTabSz="640080" rtl="0" eaLnBrk="1" latinLnBrk="0" hangingPunct="1">
              <a:spcBef>
                <a:spcPct val="20000"/>
              </a:spcBef>
              <a:spcAft>
                <a:spcPts val="840"/>
              </a:spcAft>
              <a:buClr>
                <a:schemeClr val="tx1"/>
              </a:buClr>
              <a:buSzPct val="100000"/>
              <a:buFont typeface="Arial"/>
              <a:buNone/>
              <a:defRPr sz="154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solidFill>
                  <a:srgbClr val="FFFF00"/>
                </a:solidFill>
              </a:rPr>
              <a:t>Student ID:2424887</a:t>
            </a:r>
          </a:p>
          <a:p>
            <a:r>
              <a:rPr lang="en-US" sz="2000" dirty="0">
                <a:solidFill>
                  <a:srgbClr val="FFFF00"/>
                </a:solidFill>
              </a:rPr>
              <a:t>STUDENT NAME :MIKHAIL</a:t>
            </a:r>
            <a:endParaRPr lang="ru-RU" sz="2000" dirty="0"/>
          </a:p>
        </p:txBody>
      </p:sp>
    </p:spTree>
    <p:extLst>
      <p:ext uri="{BB962C8B-B14F-4D97-AF65-F5344CB8AC3E}">
        <p14:creationId xmlns:p14="http://schemas.microsoft.com/office/powerpoint/2010/main" val="5943713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70</TotalTime>
  <Words>67</Words>
  <Application>Microsoft Office PowerPoint</Application>
  <PresentationFormat>A3 Paper (297x420 mm)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Mesh</vt:lpstr>
      <vt:lpstr>HOW TO USE AUTOSUM IN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Надрестал Мишонс</dc:creator>
  <cp:lastModifiedBy>Надрестал Мишонс</cp:lastModifiedBy>
  <cp:revision>1</cp:revision>
  <dcterms:created xsi:type="dcterms:W3CDTF">2025-03-30T13:26:03Z</dcterms:created>
  <dcterms:modified xsi:type="dcterms:W3CDTF">2025-03-30T14:36:57Z</dcterms:modified>
</cp:coreProperties>
</file>