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56" r:id="rId2"/>
    <p:sldId id="257" r:id="rId3"/>
  </p:sldIdLst>
  <p:sldSz cx="21383625" cy="1511935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DDA9"/>
    <a:srgbClr val="D7953D"/>
    <a:srgbClr val="E6D89E"/>
    <a:srgbClr val="ECE7C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5C9D7D-AC1A-4062-9734-E9F37218989E}" v="52" dt="2025-10-20T16:05:54.1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25" d="100"/>
          <a:sy n="25" d="100"/>
        </p:scale>
        <p:origin x="1445"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ena Lewis" userId="41922b6fb8c08192" providerId="LiveId" clId="{668C30D2-C204-4884-8984-1D162FCDEC1F}"/>
    <pc:docChg chg="custSel addSld modSld">
      <pc:chgData name="Deena Lewis" userId="41922b6fb8c08192" providerId="LiveId" clId="{668C30D2-C204-4884-8984-1D162FCDEC1F}" dt="2025-10-20T16:05:54.113" v="313"/>
      <pc:docMkLst>
        <pc:docMk/>
      </pc:docMkLst>
      <pc:sldChg chg="modSp mod">
        <pc:chgData name="Deena Lewis" userId="41922b6fb8c08192" providerId="LiveId" clId="{668C30D2-C204-4884-8984-1D162FCDEC1F}" dt="2025-10-20T16:03:53.716" v="231" actId="1076"/>
        <pc:sldMkLst>
          <pc:docMk/>
          <pc:sldMk cId="1335387504" sldId="256"/>
        </pc:sldMkLst>
        <pc:spChg chg="mod">
          <ac:chgData name="Deena Lewis" userId="41922b6fb8c08192" providerId="LiveId" clId="{668C30D2-C204-4884-8984-1D162FCDEC1F}" dt="2025-10-20T16:03:53.716" v="231" actId="1076"/>
          <ac:spMkLst>
            <pc:docMk/>
            <pc:sldMk cId="1335387504" sldId="256"/>
            <ac:spMk id="4" creationId="{D3154580-63C6-B827-4CDA-6CDDD273D8E7}"/>
          </ac:spMkLst>
        </pc:spChg>
        <pc:spChg chg="mod">
          <ac:chgData name="Deena Lewis" userId="41922b6fb8c08192" providerId="LiveId" clId="{668C30D2-C204-4884-8984-1D162FCDEC1F}" dt="2025-10-20T15:28:09.074" v="214" actId="20577"/>
          <ac:spMkLst>
            <pc:docMk/>
            <pc:sldMk cId="1335387504" sldId="256"/>
            <ac:spMk id="11" creationId="{8F9D5213-0072-4E4B-9256-BD553F4023F9}"/>
          </ac:spMkLst>
        </pc:spChg>
        <pc:spChg chg="mod">
          <ac:chgData name="Deena Lewis" userId="41922b6fb8c08192" providerId="LiveId" clId="{668C30D2-C204-4884-8984-1D162FCDEC1F}" dt="2025-10-20T15:23:31.042" v="12" actId="20577"/>
          <ac:spMkLst>
            <pc:docMk/>
            <pc:sldMk cId="1335387504" sldId="256"/>
            <ac:spMk id="17" creationId="{7F34534B-F564-F872-363A-CBEF34EBC458}"/>
          </ac:spMkLst>
        </pc:spChg>
        <pc:spChg chg="mod">
          <ac:chgData name="Deena Lewis" userId="41922b6fb8c08192" providerId="LiveId" clId="{668C30D2-C204-4884-8984-1D162FCDEC1F}" dt="2025-10-20T15:22:17.361" v="3" actId="20577"/>
          <ac:spMkLst>
            <pc:docMk/>
            <pc:sldMk cId="1335387504" sldId="256"/>
            <ac:spMk id="24" creationId="{E0C67B6B-B24C-B308-D817-E0E234D2EE2A}"/>
          </ac:spMkLst>
        </pc:spChg>
        <pc:spChg chg="mod">
          <ac:chgData name="Deena Lewis" userId="41922b6fb8c08192" providerId="LiveId" clId="{668C30D2-C204-4884-8984-1D162FCDEC1F}" dt="2025-10-20T15:27:40.039" v="212" actId="20577"/>
          <ac:spMkLst>
            <pc:docMk/>
            <pc:sldMk cId="1335387504" sldId="256"/>
            <ac:spMk id="31" creationId="{86C4AA58-07D2-ACCD-71C8-2B8B87808645}"/>
          </ac:spMkLst>
        </pc:spChg>
      </pc:sldChg>
      <pc:sldChg chg="addSp delSp modSp new mod setBg">
        <pc:chgData name="Deena Lewis" userId="41922b6fb8c08192" providerId="LiveId" clId="{668C30D2-C204-4884-8984-1D162FCDEC1F}" dt="2025-10-20T16:05:54.113" v="313"/>
        <pc:sldMkLst>
          <pc:docMk/>
          <pc:sldMk cId="1848395679" sldId="257"/>
        </pc:sldMkLst>
        <pc:spChg chg="del mod">
          <ac:chgData name="Deena Lewis" userId="41922b6fb8c08192" providerId="LiveId" clId="{668C30D2-C204-4884-8984-1D162FCDEC1F}" dt="2025-10-20T16:04:54.332" v="255" actId="21"/>
          <ac:spMkLst>
            <pc:docMk/>
            <pc:sldMk cId="1848395679" sldId="257"/>
            <ac:spMk id="2" creationId="{79FF1C6F-9869-F86D-FD39-55201C4A8EAF}"/>
          </ac:spMkLst>
        </pc:spChg>
        <pc:spChg chg="del">
          <ac:chgData name="Deena Lewis" userId="41922b6fb8c08192" providerId="LiveId" clId="{668C30D2-C204-4884-8984-1D162FCDEC1F}" dt="2025-10-20T16:04:23.872" v="233" actId="21"/>
          <ac:spMkLst>
            <pc:docMk/>
            <pc:sldMk cId="1848395679" sldId="257"/>
            <ac:spMk id="3" creationId="{3A662ED4-BA55-85FD-7968-2A1896BFE2DE}"/>
          </ac:spMkLst>
        </pc:spChg>
        <pc:spChg chg="add mod">
          <ac:chgData name="Deena Lewis" userId="41922b6fb8c08192" providerId="LiveId" clId="{668C30D2-C204-4884-8984-1D162FCDEC1F}" dt="2025-10-20T16:05:31.482" v="262" actId="403"/>
          <ac:spMkLst>
            <pc:docMk/>
            <pc:sldMk cId="1848395679" sldId="257"/>
            <ac:spMk id="4" creationId="{1EFDA306-B16D-01E6-F7E4-53125417300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7A52A7-3F9A-4AB9-AE32-0B3392E47C37}" type="datetimeFigureOut">
              <a:rPr lang="en-GB" smtClean="0"/>
              <a:t>20/10/2025</a:t>
            </a:fld>
            <a:endParaRPr lang="en-GB"/>
          </a:p>
        </p:txBody>
      </p:sp>
      <p:sp>
        <p:nvSpPr>
          <p:cNvPr id="4" name="Slide Image Placeholder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B8D2E-0128-4789-B24B-C098DB4B3B47}" type="slidenum">
              <a:rPr lang="en-GB" smtClean="0"/>
              <a:t>‹#›</a:t>
            </a:fld>
            <a:endParaRPr lang="en-GB"/>
          </a:p>
        </p:txBody>
      </p:sp>
    </p:spTree>
    <p:extLst>
      <p:ext uri="{BB962C8B-B14F-4D97-AF65-F5344CB8AC3E}">
        <p14:creationId xmlns:p14="http://schemas.microsoft.com/office/powerpoint/2010/main" val="3727960591"/>
      </p:ext>
    </p:extLst>
  </p:cSld>
  <p:clrMap bg1="lt1" tx1="dk1" bg2="lt2" tx2="dk2" accent1="accent1" accent2="accent2" accent3="accent3" accent4="accent4" accent5="accent5" accent6="accent6" hlink="hlink" folHlink="folHlink"/>
  <p:notesStyle>
    <a:lvl1pPr marL="0" algn="l" defTabSz="1751999" rtl="0" eaLnBrk="1" latinLnBrk="0" hangingPunct="1">
      <a:defRPr sz="2299" kern="1200">
        <a:solidFill>
          <a:schemeClr val="tx1"/>
        </a:solidFill>
        <a:latin typeface="+mn-lt"/>
        <a:ea typeface="+mn-ea"/>
        <a:cs typeface="+mn-cs"/>
      </a:defRPr>
    </a:lvl1pPr>
    <a:lvl2pPr marL="875999" algn="l" defTabSz="1751999" rtl="0" eaLnBrk="1" latinLnBrk="0" hangingPunct="1">
      <a:defRPr sz="2299" kern="1200">
        <a:solidFill>
          <a:schemeClr val="tx1"/>
        </a:solidFill>
        <a:latin typeface="+mn-lt"/>
        <a:ea typeface="+mn-ea"/>
        <a:cs typeface="+mn-cs"/>
      </a:defRPr>
    </a:lvl2pPr>
    <a:lvl3pPr marL="1751999" algn="l" defTabSz="1751999" rtl="0" eaLnBrk="1" latinLnBrk="0" hangingPunct="1">
      <a:defRPr sz="2299" kern="1200">
        <a:solidFill>
          <a:schemeClr val="tx1"/>
        </a:solidFill>
        <a:latin typeface="+mn-lt"/>
        <a:ea typeface="+mn-ea"/>
        <a:cs typeface="+mn-cs"/>
      </a:defRPr>
    </a:lvl3pPr>
    <a:lvl4pPr marL="2628000" algn="l" defTabSz="1751999" rtl="0" eaLnBrk="1" latinLnBrk="0" hangingPunct="1">
      <a:defRPr sz="2299" kern="1200">
        <a:solidFill>
          <a:schemeClr val="tx1"/>
        </a:solidFill>
        <a:latin typeface="+mn-lt"/>
        <a:ea typeface="+mn-ea"/>
        <a:cs typeface="+mn-cs"/>
      </a:defRPr>
    </a:lvl4pPr>
    <a:lvl5pPr marL="3503999" algn="l" defTabSz="1751999" rtl="0" eaLnBrk="1" latinLnBrk="0" hangingPunct="1">
      <a:defRPr sz="2299" kern="1200">
        <a:solidFill>
          <a:schemeClr val="tx1"/>
        </a:solidFill>
        <a:latin typeface="+mn-lt"/>
        <a:ea typeface="+mn-ea"/>
        <a:cs typeface="+mn-cs"/>
      </a:defRPr>
    </a:lvl5pPr>
    <a:lvl6pPr marL="4379998" algn="l" defTabSz="1751999" rtl="0" eaLnBrk="1" latinLnBrk="0" hangingPunct="1">
      <a:defRPr sz="2299" kern="1200">
        <a:solidFill>
          <a:schemeClr val="tx1"/>
        </a:solidFill>
        <a:latin typeface="+mn-lt"/>
        <a:ea typeface="+mn-ea"/>
        <a:cs typeface="+mn-cs"/>
      </a:defRPr>
    </a:lvl6pPr>
    <a:lvl7pPr marL="5255996" algn="l" defTabSz="1751999" rtl="0" eaLnBrk="1" latinLnBrk="0" hangingPunct="1">
      <a:defRPr sz="2299" kern="1200">
        <a:solidFill>
          <a:schemeClr val="tx1"/>
        </a:solidFill>
        <a:latin typeface="+mn-lt"/>
        <a:ea typeface="+mn-ea"/>
        <a:cs typeface="+mn-cs"/>
      </a:defRPr>
    </a:lvl7pPr>
    <a:lvl8pPr marL="6131997" algn="l" defTabSz="1751999" rtl="0" eaLnBrk="1" latinLnBrk="0" hangingPunct="1">
      <a:defRPr sz="2299" kern="1200">
        <a:solidFill>
          <a:schemeClr val="tx1"/>
        </a:solidFill>
        <a:latin typeface="+mn-lt"/>
        <a:ea typeface="+mn-ea"/>
        <a:cs typeface="+mn-cs"/>
      </a:defRPr>
    </a:lvl8pPr>
    <a:lvl9pPr marL="7007998" algn="l" defTabSz="1751999" rtl="0" eaLnBrk="1" latinLnBrk="0" hangingPunct="1">
      <a:defRPr sz="2299"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2474395"/>
            <a:ext cx="18176081" cy="5263774"/>
          </a:xfrm>
        </p:spPr>
        <p:txBody>
          <a:bodyPr anchor="b"/>
          <a:lstStyle>
            <a:lvl1pPr algn="ctr">
              <a:defRPr sz="13228"/>
            </a:lvl1pPr>
          </a:lstStyle>
          <a:p>
            <a:r>
              <a:rPr lang="en-GB"/>
              <a:t>Click to edit Master title style</a:t>
            </a:r>
            <a:endParaRPr lang="en-US" dirty="0"/>
          </a:p>
        </p:txBody>
      </p:sp>
      <p:sp>
        <p:nvSpPr>
          <p:cNvPr id="3" name="Subtitle 2"/>
          <p:cNvSpPr>
            <a:spLocks noGrp="1"/>
          </p:cNvSpPr>
          <p:nvPr>
            <p:ph type="subTitle" idx="1"/>
          </p:nvPr>
        </p:nvSpPr>
        <p:spPr>
          <a:xfrm>
            <a:off x="2672953" y="7941160"/>
            <a:ext cx="16037719" cy="3650342"/>
          </a:xfrm>
        </p:spPr>
        <p:txBody>
          <a:bodyPr/>
          <a:lstStyle>
            <a:lvl1pPr marL="0" indent="0" algn="ctr">
              <a:buNone/>
              <a:defRPr sz="5291"/>
            </a:lvl1pPr>
            <a:lvl2pPr marL="1007943" indent="0" algn="ctr">
              <a:buNone/>
              <a:defRPr sz="4409"/>
            </a:lvl2pPr>
            <a:lvl3pPr marL="2015886" indent="0" algn="ctr">
              <a:buNone/>
              <a:defRPr sz="3968"/>
            </a:lvl3pPr>
            <a:lvl4pPr marL="3023829" indent="0" algn="ctr">
              <a:buNone/>
              <a:defRPr sz="3527"/>
            </a:lvl4pPr>
            <a:lvl5pPr marL="4031772" indent="0" algn="ctr">
              <a:buNone/>
              <a:defRPr sz="3527"/>
            </a:lvl5pPr>
            <a:lvl6pPr marL="5039716" indent="0" algn="ctr">
              <a:buNone/>
              <a:defRPr sz="3527"/>
            </a:lvl6pPr>
            <a:lvl7pPr marL="6047659" indent="0" algn="ctr">
              <a:buNone/>
              <a:defRPr sz="3527"/>
            </a:lvl7pPr>
            <a:lvl8pPr marL="7055602" indent="0" algn="ctr">
              <a:buNone/>
              <a:defRPr sz="3527"/>
            </a:lvl8pPr>
            <a:lvl9pPr marL="8063545" indent="0" algn="ctr">
              <a:buNone/>
              <a:defRPr sz="3527"/>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A2DA831-10D8-450C-B824-90B672C56BFF}"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2324752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A2DA831-10D8-450C-B824-90B672C56BFF}"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3761482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3769342"/>
            <a:ext cx="18443377" cy="6289229"/>
          </a:xfrm>
        </p:spPr>
        <p:txBody>
          <a:bodyPr anchor="b"/>
          <a:lstStyle>
            <a:lvl1pPr>
              <a:defRPr sz="13228"/>
            </a:lvl1pPr>
          </a:lstStyle>
          <a:p>
            <a:r>
              <a:rPr lang="en-GB"/>
              <a:t>Click to edit Master title style</a:t>
            </a:r>
            <a:endParaRPr lang="en-US" dirty="0"/>
          </a:p>
        </p:txBody>
      </p:sp>
      <p:sp>
        <p:nvSpPr>
          <p:cNvPr id="3" name="Text Placeholder 2"/>
          <p:cNvSpPr>
            <a:spLocks noGrp="1"/>
          </p:cNvSpPr>
          <p:nvPr>
            <p:ph type="body" idx="1"/>
          </p:nvPr>
        </p:nvSpPr>
        <p:spPr>
          <a:xfrm>
            <a:off x="1458988" y="10118069"/>
            <a:ext cx="18443377" cy="3307357"/>
          </a:xfrm>
        </p:spPr>
        <p:txBody>
          <a:bodyPr/>
          <a:lstStyle>
            <a:lvl1pPr marL="0" indent="0">
              <a:buNone/>
              <a:defRPr sz="5291">
                <a:solidFill>
                  <a:schemeClr val="tx1"/>
                </a:solidFill>
              </a:defRPr>
            </a:lvl1pPr>
            <a:lvl2pPr marL="1007943" indent="0">
              <a:buNone/>
              <a:defRPr sz="4409">
                <a:solidFill>
                  <a:schemeClr val="tx1">
                    <a:tint val="75000"/>
                  </a:schemeClr>
                </a:solidFill>
              </a:defRPr>
            </a:lvl2pPr>
            <a:lvl3pPr marL="2015886" indent="0">
              <a:buNone/>
              <a:defRPr sz="3968">
                <a:solidFill>
                  <a:schemeClr val="tx1">
                    <a:tint val="75000"/>
                  </a:schemeClr>
                </a:solidFill>
              </a:defRPr>
            </a:lvl3pPr>
            <a:lvl4pPr marL="3023829" indent="0">
              <a:buNone/>
              <a:defRPr sz="3527">
                <a:solidFill>
                  <a:schemeClr val="tx1">
                    <a:tint val="75000"/>
                  </a:schemeClr>
                </a:solidFill>
              </a:defRPr>
            </a:lvl4pPr>
            <a:lvl5pPr marL="4031772" indent="0">
              <a:buNone/>
              <a:defRPr sz="3527">
                <a:solidFill>
                  <a:schemeClr val="tx1">
                    <a:tint val="75000"/>
                  </a:schemeClr>
                </a:solidFill>
              </a:defRPr>
            </a:lvl5pPr>
            <a:lvl6pPr marL="5039716" indent="0">
              <a:buNone/>
              <a:defRPr sz="3527">
                <a:solidFill>
                  <a:schemeClr val="tx1">
                    <a:tint val="75000"/>
                  </a:schemeClr>
                </a:solidFill>
              </a:defRPr>
            </a:lvl6pPr>
            <a:lvl7pPr marL="6047659" indent="0">
              <a:buNone/>
              <a:defRPr sz="3527">
                <a:solidFill>
                  <a:schemeClr val="tx1">
                    <a:tint val="75000"/>
                  </a:schemeClr>
                </a:solidFill>
              </a:defRPr>
            </a:lvl7pPr>
            <a:lvl8pPr marL="7055602" indent="0">
              <a:buNone/>
              <a:defRPr sz="3527">
                <a:solidFill>
                  <a:schemeClr val="tx1">
                    <a:tint val="75000"/>
                  </a:schemeClr>
                </a:solidFill>
              </a:defRPr>
            </a:lvl8pPr>
            <a:lvl9pPr marL="8063545" indent="0">
              <a:buNone/>
              <a:defRPr sz="3527">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A2DA831-10D8-450C-B824-90B672C56BFF}"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3326326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4024827"/>
            <a:ext cx="9088041" cy="959308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4024827"/>
            <a:ext cx="9088041" cy="959308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A2DA831-10D8-450C-B824-90B672C56BFF}"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1313112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804969"/>
            <a:ext cx="18443377" cy="2922375"/>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3706342"/>
            <a:ext cx="9046274" cy="1816421"/>
          </a:xfrm>
        </p:spPr>
        <p:txBody>
          <a:bodyPr anchor="b"/>
          <a:lstStyle>
            <a:lvl1pPr marL="0" indent="0">
              <a:buNone/>
              <a:defRPr sz="5291" b="1"/>
            </a:lvl1pPr>
            <a:lvl2pPr marL="1007943" indent="0">
              <a:buNone/>
              <a:defRPr sz="4409" b="1"/>
            </a:lvl2pPr>
            <a:lvl3pPr marL="2015886" indent="0">
              <a:buNone/>
              <a:defRPr sz="3968" b="1"/>
            </a:lvl3pPr>
            <a:lvl4pPr marL="3023829" indent="0">
              <a:buNone/>
              <a:defRPr sz="3527" b="1"/>
            </a:lvl4pPr>
            <a:lvl5pPr marL="4031772" indent="0">
              <a:buNone/>
              <a:defRPr sz="3527" b="1"/>
            </a:lvl5pPr>
            <a:lvl6pPr marL="5039716" indent="0">
              <a:buNone/>
              <a:defRPr sz="3527" b="1"/>
            </a:lvl6pPr>
            <a:lvl7pPr marL="6047659" indent="0">
              <a:buNone/>
              <a:defRPr sz="3527" b="1"/>
            </a:lvl7pPr>
            <a:lvl8pPr marL="7055602" indent="0">
              <a:buNone/>
              <a:defRPr sz="3527" b="1"/>
            </a:lvl8pPr>
            <a:lvl9pPr marL="8063545" indent="0">
              <a:buNone/>
              <a:defRPr sz="3527" b="1"/>
            </a:lvl9pPr>
          </a:lstStyle>
          <a:p>
            <a:pPr lvl="0"/>
            <a:r>
              <a:rPr lang="en-GB"/>
              <a:t>Click to edit Master text styles</a:t>
            </a:r>
          </a:p>
        </p:txBody>
      </p:sp>
      <p:sp>
        <p:nvSpPr>
          <p:cNvPr id="4" name="Content Placeholder 3"/>
          <p:cNvSpPr>
            <a:spLocks noGrp="1"/>
          </p:cNvSpPr>
          <p:nvPr>
            <p:ph sz="half" idx="2"/>
          </p:nvPr>
        </p:nvSpPr>
        <p:spPr>
          <a:xfrm>
            <a:off x="1472912" y="5522763"/>
            <a:ext cx="9046274" cy="812315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3706342"/>
            <a:ext cx="9090826" cy="1816421"/>
          </a:xfrm>
        </p:spPr>
        <p:txBody>
          <a:bodyPr anchor="b"/>
          <a:lstStyle>
            <a:lvl1pPr marL="0" indent="0">
              <a:buNone/>
              <a:defRPr sz="5291" b="1"/>
            </a:lvl1pPr>
            <a:lvl2pPr marL="1007943" indent="0">
              <a:buNone/>
              <a:defRPr sz="4409" b="1"/>
            </a:lvl2pPr>
            <a:lvl3pPr marL="2015886" indent="0">
              <a:buNone/>
              <a:defRPr sz="3968" b="1"/>
            </a:lvl3pPr>
            <a:lvl4pPr marL="3023829" indent="0">
              <a:buNone/>
              <a:defRPr sz="3527" b="1"/>
            </a:lvl4pPr>
            <a:lvl5pPr marL="4031772" indent="0">
              <a:buNone/>
              <a:defRPr sz="3527" b="1"/>
            </a:lvl5pPr>
            <a:lvl6pPr marL="5039716" indent="0">
              <a:buNone/>
              <a:defRPr sz="3527" b="1"/>
            </a:lvl6pPr>
            <a:lvl7pPr marL="6047659" indent="0">
              <a:buNone/>
              <a:defRPr sz="3527" b="1"/>
            </a:lvl7pPr>
            <a:lvl8pPr marL="7055602" indent="0">
              <a:buNone/>
              <a:defRPr sz="3527" b="1"/>
            </a:lvl8pPr>
            <a:lvl9pPr marL="8063545" indent="0">
              <a:buNone/>
              <a:defRPr sz="3527" b="1"/>
            </a:lvl9pPr>
          </a:lstStyle>
          <a:p>
            <a:pPr lvl="0"/>
            <a:r>
              <a:rPr lang="en-GB"/>
              <a:t>Click to edit Master text styles</a:t>
            </a:r>
          </a:p>
        </p:txBody>
      </p:sp>
      <p:sp>
        <p:nvSpPr>
          <p:cNvPr id="6" name="Content Placeholder 5"/>
          <p:cNvSpPr>
            <a:spLocks noGrp="1"/>
          </p:cNvSpPr>
          <p:nvPr>
            <p:ph sz="quarter" idx="4"/>
          </p:nvPr>
        </p:nvSpPr>
        <p:spPr>
          <a:xfrm>
            <a:off x="10825461" y="5522763"/>
            <a:ext cx="9090826" cy="812315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A2DA831-10D8-450C-B824-90B672C56BFF}" type="datetimeFigureOut">
              <a:rPr lang="en-GB" smtClean="0"/>
              <a:t>20/10/2025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751938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A2DA831-10D8-450C-B824-90B672C56BFF}" type="datetimeFigureOut">
              <a:rPr lang="en-GB" smtClean="0"/>
              <a:t>20/10/2025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2814834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2DA831-10D8-450C-B824-90B672C56BFF}" type="datetimeFigureOut">
              <a:rPr lang="en-GB" smtClean="0"/>
              <a:t>20/10/2025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1675987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007957"/>
            <a:ext cx="6896776" cy="3527848"/>
          </a:xfrm>
        </p:spPr>
        <p:txBody>
          <a:bodyPr anchor="b"/>
          <a:lstStyle>
            <a:lvl1pPr>
              <a:defRPr sz="7055"/>
            </a:lvl1pPr>
          </a:lstStyle>
          <a:p>
            <a:r>
              <a:rPr lang="en-GB"/>
              <a:t>Click to edit Master title style</a:t>
            </a:r>
            <a:endParaRPr lang="en-US" dirty="0"/>
          </a:p>
        </p:txBody>
      </p:sp>
      <p:sp>
        <p:nvSpPr>
          <p:cNvPr id="3" name="Content Placeholder 2"/>
          <p:cNvSpPr>
            <a:spLocks noGrp="1"/>
          </p:cNvSpPr>
          <p:nvPr>
            <p:ph idx="1"/>
          </p:nvPr>
        </p:nvSpPr>
        <p:spPr>
          <a:xfrm>
            <a:off x="9090826" y="2176910"/>
            <a:ext cx="10825460" cy="10744538"/>
          </a:xfrm>
        </p:spPr>
        <p:txBody>
          <a:bodyPr/>
          <a:lstStyle>
            <a:lvl1pPr>
              <a:defRPr sz="7055"/>
            </a:lvl1pPr>
            <a:lvl2pPr>
              <a:defRPr sz="6173"/>
            </a:lvl2pPr>
            <a:lvl3pPr>
              <a:defRPr sz="5291"/>
            </a:lvl3pPr>
            <a:lvl4pPr>
              <a:defRPr sz="4409"/>
            </a:lvl4pPr>
            <a:lvl5pPr>
              <a:defRPr sz="4409"/>
            </a:lvl5pPr>
            <a:lvl6pPr>
              <a:defRPr sz="4409"/>
            </a:lvl6pPr>
            <a:lvl7pPr>
              <a:defRPr sz="4409"/>
            </a:lvl7pPr>
            <a:lvl8pPr>
              <a:defRPr sz="4409"/>
            </a:lvl8pPr>
            <a:lvl9pPr>
              <a:defRPr sz="4409"/>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4535805"/>
            <a:ext cx="6896776" cy="8403140"/>
          </a:xfrm>
        </p:spPr>
        <p:txBody>
          <a:bodyPr/>
          <a:lstStyle>
            <a:lvl1pPr marL="0" indent="0">
              <a:buNone/>
              <a:defRPr sz="3527"/>
            </a:lvl1pPr>
            <a:lvl2pPr marL="1007943" indent="0">
              <a:buNone/>
              <a:defRPr sz="3086"/>
            </a:lvl2pPr>
            <a:lvl3pPr marL="2015886" indent="0">
              <a:buNone/>
              <a:defRPr sz="2646"/>
            </a:lvl3pPr>
            <a:lvl4pPr marL="3023829" indent="0">
              <a:buNone/>
              <a:defRPr sz="2205"/>
            </a:lvl4pPr>
            <a:lvl5pPr marL="4031772" indent="0">
              <a:buNone/>
              <a:defRPr sz="2205"/>
            </a:lvl5pPr>
            <a:lvl6pPr marL="5039716" indent="0">
              <a:buNone/>
              <a:defRPr sz="2205"/>
            </a:lvl6pPr>
            <a:lvl7pPr marL="6047659" indent="0">
              <a:buNone/>
              <a:defRPr sz="2205"/>
            </a:lvl7pPr>
            <a:lvl8pPr marL="7055602" indent="0">
              <a:buNone/>
              <a:defRPr sz="2205"/>
            </a:lvl8pPr>
            <a:lvl9pPr marL="8063545" indent="0">
              <a:buNone/>
              <a:defRPr sz="2205"/>
            </a:lvl9pPr>
          </a:lstStyle>
          <a:p>
            <a:pPr lvl="0"/>
            <a:r>
              <a:rPr lang="en-GB"/>
              <a:t>Click to edit Master text styles</a:t>
            </a:r>
          </a:p>
        </p:txBody>
      </p:sp>
      <p:sp>
        <p:nvSpPr>
          <p:cNvPr id="5" name="Date Placeholder 4"/>
          <p:cNvSpPr>
            <a:spLocks noGrp="1"/>
          </p:cNvSpPr>
          <p:nvPr>
            <p:ph type="dt" sz="half" idx="10"/>
          </p:nvPr>
        </p:nvSpPr>
        <p:spPr/>
        <p:txBody>
          <a:bodyPr/>
          <a:lstStyle/>
          <a:p>
            <a:fld id="{CA2DA831-10D8-450C-B824-90B672C56BFF}"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3476461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007957"/>
            <a:ext cx="6896776" cy="3527848"/>
          </a:xfrm>
        </p:spPr>
        <p:txBody>
          <a:bodyPr anchor="b"/>
          <a:lstStyle>
            <a:lvl1pPr>
              <a:defRPr sz="7055"/>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2176910"/>
            <a:ext cx="10825460" cy="10744538"/>
          </a:xfrm>
        </p:spPr>
        <p:txBody>
          <a:bodyPr anchor="t"/>
          <a:lstStyle>
            <a:lvl1pPr marL="0" indent="0">
              <a:buNone/>
              <a:defRPr sz="7055"/>
            </a:lvl1pPr>
            <a:lvl2pPr marL="1007943" indent="0">
              <a:buNone/>
              <a:defRPr sz="6173"/>
            </a:lvl2pPr>
            <a:lvl3pPr marL="2015886" indent="0">
              <a:buNone/>
              <a:defRPr sz="5291"/>
            </a:lvl3pPr>
            <a:lvl4pPr marL="3023829" indent="0">
              <a:buNone/>
              <a:defRPr sz="4409"/>
            </a:lvl4pPr>
            <a:lvl5pPr marL="4031772" indent="0">
              <a:buNone/>
              <a:defRPr sz="4409"/>
            </a:lvl5pPr>
            <a:lvl6pPr marL="5039716" indent="0">
              <a:buNone/>
              <a:defRPr sz="4409"/>
            </a:lvl6pPr>
            <a:lvl7pPr marL="6047659" indent="0">
              <a:buNone/>
              <a:defRPr sz="4409"/>
            </a:lvl7pPr>
            <a:lvl8pPr marL="7055602" indent="0">
              <a:buNone/>
              <a:defRPr sz="4409"/>
            </a:lvl8pPr>
            <a:lvl9pPr marL="8063545" indent="0">
              <a:buNone/>
              <a:defRPr sz="4409"/>
            </a:lvl9pPr>
          </a:lstStyle>
          <a:p>
            <a:r>
              <a:rPr lang="en-GB"/>
              <a:t>Click icon to add picture</a:t>
            </a:r>
            <a:endParaRPr lang="en-US" dirty="0"/>
          </a:p>
        </p:txBody>
      </p:sp>
      <p:sp>
        <p:nvSpPr>
          <p:cNvPr id="4" name="Text Placeholder 3"/>
          <p:cNvSpPr>
            <a:spLocks noGrp="1"/>
          </p:cNvSpPr>
          <p:nvPr>
            <p:ph type="body" sz="half" idx="2"/>
          </p:nvPr>
        </p:nvSpPr>
        <p:spPr>
          <a:xfrm>
            <a:off x="1472909" y="4535805"/>
            <a:ext cx="6896776" cy="8403140"/>
          </a:xfrm>
        </p:spPr>
        <p:txBody>
          <a:bodyPr/>
          <a:lstStyle>
            <a:lvl1pPr marL="0" indent="0">
              <a:buNone/>
              <a:defRPr sz="3527"/>
            </a:lvl1pPr>
            <a:lvl2pPr marL="1007943" indent="0">
              <a:buNone/>
              <a:defRPr sz="3086"/>
            </a:lvl2pPr>
            <a:lvl3pPr marL="2015886" indent="0">
              <a:buNone/>
              <a:defRPr sz="2646"/>
            </a:lvl3pPr>
            <a:lvl4pPr marL="3023829" indent="0">
              <a:buNone/>
              <a:defRPr sz="2205"/>
            </a:lvl4pPr>
            <a:lvl5pPr marL="4031772" indent="0">
              <a:buNone/>
              <a:defRPr sz="2205"/>
            </a:lvl5pPr>
            <a:lvl6pPr marL="5039716" indent="0">
              <a:buNone/>
              <a:defRPr sz="2205"/>
            </a:lvl6pPr>
            <a:lvl7pPr marL="6047659" indent="0">
              <a:buNone/>
              <a:defRPr sz="2205"/>
            </a:lvl7pPr>
            <a:lvl8pPr marL="7055602" indent="0">
              <a:buNone/>
              <a:defRPr sz="2205"/>
            </a:lvl8pPr>
            <a:lvl9pPr marL="8063545" indent="0">
              <a:buNone/>
              <a:defRPr sz="2205"/>
            </a:lvl9pPr>
          </a:lstStyle>
          <a:p>
            <a:pPr lvl="0"/>
            <a:r>
              <a:rPr lang="en-GB"/>
              <a:t>Click to edit Master text styles</a:t>
            </a:r>
          </a:p>
        </p:txBody>
      </p:sp>
      <p:sp>
        <p:nvSpPr>
          <p:cNvPr id="5" name="Date Placeholder 4"/>
          <p:cNvSpPr>
            <a:spLocks noGrp="1"/>
          </p:cNvSpPr>
          <p:nvPr>
            <p:ph type="dt" sz="half" idx="10"/>
          </p:nvPr>
        </p:nvSpPr>
        <p:spPr/>
        <p:txBody>
          <a:bodyPr/>
          <a:lstStyle/>
          <a:p>
            <a:fld id="{CA2DA831-10D8-450C-B824-90B672C56BFF}"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2397984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A2DA831-10D8-450C-B824-90B672C56BFF}"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1536005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804966"/>
            <a:ext cx="4610844" cy="1281295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804966"/>
            <a:ext cx="13565237" cy="128129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A2DA831-10D8-450C-B824-90B672C56BFF}"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3C188D-3D4B-481E-9797-5EDC8317A191}" type="slidenum">
              <a:rPr lang="en-GB" smtClean="0"/>
              <a:t>‹#›</a:t>
            </a:fld>
            <a:endParaRPr lang="en-GB"/>
          </a:p>
        </p:txBody>
      </p:sp>
    </p:spTree>
    <p:extLst>
      <p:ext uri="{BB962C8B-B14F-4D97-AF65-F5344CB8AC3E}">
        <p14:creationId xmlns:p14="http://schemas.microsoft.com/office/powerpoint/2010/main" val="37352584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804969"/>
            <a:ext cx="18443377" cy="2922375"/>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4024827"/>
            <a:ext cx="18443377" cy="959308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14013401"/>
            <a:ext cx="4811316" cy="804965"/>
          </a:xfrm>
          <a:prstGeom prst="rect">
            <a:avLst/>
          </a:prstGeom>
        </p:spPr>
        <p:txBody>
          <a:bodyPr vert="horz" lIns="91440" tIns="45720" rIns="91440" bIns="45720" rtlCol="0" anchor="ctr"/>
          <a:lstStyle>
            <a:lvl1pPr algn="l">
              <a:defRPr sz="2646">
                <a:solidFill>
                  <a:schemeClr val="tx1">
                    <a:tint val="75000"/>
                  </a:schemeClr>
                </a:solidFill>
              </a:defRPr>
            </a:lvl1pPr>
          </a:lstStyle>
          <a:p>
            <a:fld id="{CA2DA831-10D8-450C-B824-90B672C56BFF}" type="datetimeFigureOut">
              <a:rPr lang="en-GB" smtClean="0"/>
              <a:t>20/10/2025</a:t>
            </a:fld>
            <a:endParaRPr lang="en-GB"/>
          </a:p>
        </p:txBody>
      </p:sp>
      <p:sp>
        <p:nvSpPr>
          <p:cNvPr id="5" name="Footer Placeholder 4"/>
          <p:cNvSpPr>
            <a:spLocks noGrp="1"/>
          </p:cNvSpPr>
          <p:nvPr>
            <p:ph type="ftr" sz="quarter" idx="3"/>
          </p:nvPr>
        </p:nvSpPr>
        <p:spPr>
          <a:xfrm>
            <a:off x="7083326" y="14013401"/>
            <a:ext cx="7216973" cy="804965"/>
          </a:xfrm>
          <a:prstGeom prst="rect">
            <a:avLst/>
          </a:prstGeom>
        </p:spPr>
        <p:txBody>
          <a:bodyPr vert="horz" lIns="91440" tIns="45720" rIns="91440" bIns="45720" rtlCol="0" anchor="ctr"/>
          <a:lstStyle>
            <a:lvl1pPr algn="ctr">
              <a:defRPr sz="2646">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5102185" y="14013401"/>
            <a:ext cx="4811316" cy="804965"/>
          </a:xfrm>
          <a:prstGeom prst="rect">
            <a:avLst/>
          </a:prstGeom>
        </p:spPr>
        <p:txBody>
          <a:bodyPr vert="horz" lIns="91440" tIns="45720" rIns="91440" bIns="45720" rtlCol="0" anchor="ctr"/>
          <a:lstStyle>
            <a:lvl1pPr algn="r">
              <a:defRPr sz="2646">
                <a:solidFill>
                  <a:schemeClr val="tx1">
                    <a:tint val="75000"/>
                  </a:schemeClr>
                </a:solidFill>
              </a:defRPr>
            </a:lvl1pPr>
          </a:lstStyle>
          <a:p>
            <a:fld id="{BD3C188D-3D4B-481E-9797-5EDC8317A191}" type="slidenum">
              <a:rPr lang="en-GB" smtClean="0"/>
              <a:t>‹#›</a:t>
            </a:fld>
            <a:endParaRPr lang="en-GB"/>
          </a:p>
        </p:txBody>
      </p:sp>
    </p:spTree>
    <p:extLst>
      <p:ext uri="{BB962C8B-B14F-4D97-AF65-F5344CB8AC3E}">
        <p14:creationId xmlns:p14="http://schemas.microsoft.com/office/powerpoint/2010/main" val="30345633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015886" rtl="0" eaLnBrk="1" latinLnBrk="0" hangingPunct="1">
        <a:lnSpc>
          <a:spcPct val="90000"/>
        </a:lnSpc>
        <a:spcBef>
          <a:spcPct val="0"/>
        </a:spcBef>
        <a:buNone/>
        <a:defRPr sz="9700" kern="1200">
          <a:solidFill>
            <a:schemeClr val="tx1"/>
          </a:solidFill>
          <a:latin typeface="+mj-lt"/>
          <a:ea typeface="+mj-ea"/>
          <a:cs typeface="+mj-cs"/>
        </a:defRPr>
      </a:lvl1pPr>
    </p:titleStyle>
    <p:bodyStyle>
      <a:lvl1pPr marL="503972" indent="-503972" algn="l" defTabSz="2015886" rtl="0" eaLnBrk="1" latinLnBrk="0" hangingPunct="1">
        <a:lnSpc>
          <a:spcPct val="90000"/>
        </a:lnSpc>
        <a:spcBef>
          <a:spcPts val="2205"/>
        </a:spcBef>
        <a:buFont typeface="Arial" panose="020B0604020202020204" pitchFamily="34" charset="0"/>
        <a:buChar char="•"/>
        <a:defRPr sz="6173" kern="1200">
          <a:solidFill>
            <a:schemeClr val="tx1"/>
          </a:solidFill>
          <a:latin typeface="+mn-lt"/>
          <a:ea typeface="+mn-ea"/>
          <a:cs typeface="+mn-cs"/>
        </a:defRPr>
      </a:lvl1pPr>
      <a:lvl2pPr marL="1511915" indent="-503972" algn="l" defTabSz="2015886" rtl="0" eaLnBrk="1" latinLnBrk="0" hangingPunct="1">
        <a:lnSpc>
          <a:spcPct val="90000"/>
        </a:lnSpc>
        <a:spcBef>
          <a:spcPts val="1102"/>
        </a:spcBef>
        <a:buFont typeface="Arial" panose="020B0604020202020204" pitchFamily="34" charset="0"/>
        <a:buChar char="•"/>
        <a:defRPr sz="5291" kern="1200">
          <a:solidFill>
            <a:schemeClr val="tx1"/>
          </a:solidFill>
          <a:latin typeface="+mn-lt"/>
          <a:ea typeface="+mn-ea"/>
          <a:cs typeface="+mn-cs"/>
        </a:defRPr>
      </a:lvl2pPr>
      <a:lvl3pPr marL="2519858" indent="-503972" algn="l" defTabSz="2015886" rtl="0" eaLnBrk="1" latinLnBrk="0" hangingPunct="1">
        <a:lnSpc>
          <a:spcPct val="90000"/>
        </a:lnSpc>
        <a:spcBef>
          <a:spcPts val="1102"/>
        </a:spcBef>
        <a:buFont typeface="Arial" panose="020B0604020202020204" pitchFamily="34" charset="0"/>
        <a:buChar char="•"/>
        <a:defRPr sz="4409" kern="1200">
          <a:solidFill>
            <a:schemeClr val="tx1"/>
          </a:solidFill>
          <a:latin typeface="+mn-lt"/>
          <a:ea typeface="+mn-ea"/>
          <a:cs typeface="+mn-cs"/>
        </a:defRPr>
      </a:lvl3pPr>
      <a:lvl4pPr marL="3527801" indent="-503972" algn="l" defTabSz="2015886" rtl="0" eaLnBrk="1" latinLnBrk="0" hangingPunct="1">
        <a:lnSpc>
          <a:spcPct val="90000"/>
        </a:lnSpc>
        <a:spcBef>
          <a:spcPts val="1102"/>
        </a:spcBef>
        <a:buFont typeface="Arial" panose="020B0604020202020204" pitchFamily="34" charset="0"/>
        <a:buChar char="•"/>
        <a:defRPr sz="3968" kern="1200">
          <a:solidFill>
            <a:schemeClr val="tx1"/>
          </a:solidFill>
          <a:latin typeface="+mn-lt"/>
          <a:ea typeface="+mn-ea"/>
          <a:cs typeface="+mn-cs"/>
        </a:defRPr>
      </a:lvl4pPr>
      <a:lvl5pPr marL="4535744" indent="-503972" algn="l" defTabSz="2015886" rtl="0" eaLnBrk="1" latinLnBrk="0" hangingPunct="1">
        <a:lnSpc>
          <a:spcPct val="90000"/>
        </a:lnSpc>
        <a:spcBef>
          <a:spcPts val="1102"/>
        </a:spcBef>
        <a:buFont typeface="Arial" panose="020B0604020202020204" pitchFamily="34" charset="0"/>
        <a:buChar char="•"/>
        <a:defRPr sz="3968" kern="1200">
          <a:solidFill>
            <a:schemeClr val="tx1"/>
          </a:solidFill>
          <a:latin typeface="+mn-lt"/>
          <a:ea typeface="+mn-ea"/>
          <a:cs typeface="+mn-cs"/>
        </a:defRPr>
      </a:lvl5pPr>
      <a:lvl6pPr marL="5543687" indent="-503972" algn="l" defTabSz="2015886" rtl="0" eaLnBrk="1" latinLnBrk="0" hangingPunct="1">
        <a:lnSpc>
          <a:spcPct val="90000"/>
        </a:lnSpc>
        <a:spcBef>
          <a:spcPts val="1102"/>
        </a:spcBef>
        <a:buFont typeface="Arial" panose="020B0604020202020204" pitchFamily="34" charset="0"/>
        <a:buChar char="•"/>
        <a:defRPr sz="3968" kern="1200">
          <a:solidFill>
            <a:schemeClr val="tx1"/>
          </a:solidFill>
          <a:latin typeface="+mn-lt"/>
          <a:ea typeface="+mn-ea"/>
          <a:cs typeface="+mn-cs"/>
        </a:defRPr>
      </a:lvl6pPr>
      <a:lvl7pPr marL="6551630" indent="-503972" algn="l" defTabSz="2015886" rtl="0" eaLnBrk="1" latinLnBrk="0" hangingPunct="1">
        <a:lnSpc>
          <a:spcPct val="90000"/>
        </a:lnSpc>
        <a:spcBef>
          <a:spcPts val="1102"/>
        </a:spcBef>
        <a:buFont typeface="Arial" panose="020B0604020202020204" pitchFamily="34" charset="0"/>
        <a:buChar char="•"/>
        <a:defRPr sz="3968" kern="1200">
          <a:solidFill>
            <a:schemeClr val="tx1"/>
          </a:solidFill>
          <a:latin typeface="+mn-lt"/>
          <a:ea typeface="+mn-ea"/>
          <a:cs typeface="+mn-cs"/>
        </a:defRPr>
      </a:lvl7pPr>
      <a:lvl8pPr marL="7559573" indent="-503972" algn="l" defTabSz="2015886" rtl="0" eaLnBrk="1" latinLnBrk="0" hangingPunct="1">
        <a:lnSpc>
          <a:spcPct val="90000"/>
        </a:lnSpc>
        <a:spcBef>
          <a:spcPts val="1102"/>
        </a:spcBef>
        <a:buFont typeface="Arial" panose="020B0604020202020204" pitchFamily="34" charset="0"/>
        <a:buChar char="•"/>
        <a:defRPr sz="3968" kern="1200">
          <a:solidFill>
            <a:schemeClr val="tx1"/>
          </a:solidFill>
          <a:latin typeface="+mn-lt"/>
          <a:ea typeface="+mn-ea"/>
          <a:cs typeface="+mn-cs"/>
        </a:defRPr>
      </a:lvl8pPr>
      <a:lvl9pPr marL="8567517" indent="-503972" algn="l" defTabSz="2015886" rtl="0" eaLnBrk="1" latinLnBrk="0" hangingPunct="1">
        <a:lnSpc>
          <a:spcPct val="90000"/>
        </a:lnSpc>
        <a:spcBef>
          <a:spcPts val="1102"/>
        </a:spcBef>
        <a:buFont typeface="Arial" panose="020B0604020202020204" pitchFamily="34" charset="0"/>
        <a:buChar char="•"/>
        <a:defRPr sz="3968" kern="1200">
          <a:solidFill>
            <a:schemeClr val="tx1"/>
          </a:solidFill>
          <a:latin typeface="+mn-lt"/>
          <a:ea typeface="+mn-ea"/>
          <a:cs typeface="+mn-cs"/>
        </a:defRPr>
      </a:lvl9pPr>
    </p:bodyStyle>
    <p:otherStyle>
      <a:defPPr>
        <a:defRPr lang="en-US"/>
      </a:defPPr>
      <a:lvl1pPr marL="0" algn="l" defTabSz="2015886" rtl="0" eaLnBrk="1" latinLnBrk="0" hangingPunct="1">
        <a:defRPr sz="3968" kern="1200">
          <a:solidFill>
            <a:schemeClr val="tx1"/>
          </a:solidFill>
          <a:latin typeface="+mn-lt"/>
          <a:ea typeface="+mn-ea"/>
          <a:cs typeface="+mn-cs"/>
        </a:defRPr>
      </a:lvl1pPr>
      <a:lvl2pPr marL="1007943" algn="l" defTabSz="2015886" rtl="0" eaLnBrk="1" latinLnBrk="0" hangingPunct="1">
        <a:defRPr sz="3968" kern="1200">
          <a:solidFill>
            <a:schemeClr val="tx1"/>
          </a:solidFill>
          <a:latin typeface="+mn-lt"/>
          <a:ea typeface="+mn-ea"/>
          <a:cs typeface="+mn-cs"/>
        </a:defRPr>
      </a:lvl2pPr>
      <a:lvl3pPr marL="2015886" algn="l" defTabSz="2015886" rtl="0" eaLnBrk="1" latinLnBrk="0" hangingPunct="1">
        <a:defRPr sz="3968" kern="1200">
          <a:solidFill>
            <a:schemeClr val="tx1"/>
          </a:solidFill>
          <a:latin typeface="+mn-lt"/>
          <a:ea typeface="+mn-ea"/>
          <a:cs typeface="+mn-cs"/>
        </a:defRPr>
      </a:lvl3pPr>
      <a:lvl4pPr marL="3023829" algn="l" defTabSz="2015886" rtl="0" eaLnBrk="1" latinLnBrk="0" hangingPunct="1">
        <a:defRPr sz="3968" kern="1200">
          <a:solidFill>
            <a:schemeClr val="tx1"/>
          </a:solidFill>
          <a:latin typeface="+mn-lt"/>
          <a:ea typeface="+mn-ea"/>
          <a:cs typeface="+mn-cs"/>
        </a:defRPr>
      </a:lvl4pPr>
      <a:lvl5pPr marL="4031772" algn="l" defTabSz="2015886" rtl="0" eaLnBrk="1" latinLnBrk="0" hangingPunct="1">
        <a:defRPr sz="3968" kern="1200">
          <a:solidFill>
            <a:schemeClr val="tx1"/>
          </a:solidFill>
          <a:latin typeface="+mn-lt"/>
          <a:ea typeface="+mn-ea"/>
          <a:cs typeface="+mn-cs"/>
        </a:defRPr>
      </a:lvl5pPr>
      <a:lvl6pPr marL="5039716" algn="l" defTabSz="2015886" rtl="0" eaLnBrk="1" latinLnBrk="0" hangingPunct="1">
        <a:defRPr sz="3968" kern="1200">
          <a:solidFill>
            <a:schemeClr val="tx1"/>
          </a:solidFill>
          <a:latin typeface="+mn-lt"/>
          <a:ea typeface="+mn-ea"/>
          <a:cs typeface="+mn-cs"/>
        </a:defRPr>
      </a:lvl6pPr>
      <a:lvl7pPr marL="6047659" algn="l" defTabSz="2015886" rtl="0" eaLnBrk="1" latinLnBrk="0" hangingPunct="1">
        <a:defRPr sz="3968" kern="1200">
          <a:solidFill>
            <a:schemeClr val="tx1"/>
          </a:solidFill>
          <a:latin typeface="+mn-lt"/>
          <a:ea typeface="+mn-ea"/>
          <a:cs typeface="+mn-cs"/>
        </a:defRPr>
      </a:lvl7pPr>
      <a:lvl8pPr marL="7055602" algn="l" defTabSz="2015886" rtl="0" eaLnBrk="1" latinLnBrk="0" hangingPunct="1">
        <a:defRPr sz="3968" kern="1200">
          <a:solidFill>
            <a:schemeClr val="tx1"/>
          </a:solidFill>
          <a:latin typeface="+mn-lt"/>
          <a:ea typeface="+mn-ea"/>
          <a:cs typeface="+mn-cs"/>
        </a:defRPr>
      </a:lvl8pPr>
      <a:lvl9pPr marL="8063545" algn="l" defTabSz="2015886" rtl="0" eaLnBrk="1" latinLnBrk="0" hangingPunct="1">
        <a:defRPr sz="39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89E">
            <a:alpha val="50000"/>
          </a:srgb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3154580-63C6-B827-4CDA-6CDDD273D8E7}"/>
              </a:ext>
            </a:extLst>
          </p:cNvPr>
          <p:cNvSpPr txBox="1"/>
          <p:nvPr/>
        </p:nvSpPr>
        <p:spPr>
          <a:xfrm>
            <a:off x="16131912" y="11814843"/>
            <a:ext cx="5018566" cy="3170099"/>
          </a:xfrm>
          <a:prstGeom prst="rect">
            <a:avLst/>
          </a:prstGeom>
          <a:noFill/>
          <a:ln w="25400" cap="rnd" cmpd="dbl">
            <a:solidFill>
              <a:schemeClr val="accent2">
                <a:lumMod val="50000"/>
              </a:schemeClr>
            </a:solidFill>
            <a:prstDash val="dashDot"/>
            <a:round/>
          </a:ln>
        </p:spPr>
        <p:txBody>
          <a:bodyPr wrap="square" rtlCol="0">
            <a:spAutoFit/>
          </a:bodyPr>
          <a:lstStyle/>
          <a:p>
            <a:r>
              <a:rPr lang="en-GB" sz="1000" dirty="0"/>
              <a:t>Austrian </a:t>
            </a:r>
            <a:r>
              <a:rPr lang="en-GB" sz="1000" dirty="0" err="1"/>
              <a:t>Archeological</a:t>
            </a:r>
            <a:r>
              <a:rPr lang="en-GB" sz="1000" dirty="0"/>
              <a:t> Institute, 2025. Aswan: Pottery of the Middle Kingdom [WWW Document]. Austrian </a:t>
            </a:r>
            <a:r>
              <a:rPr lang="en-GB" sz="1000" dirty="0" err="1"/>
              <a:t>Archeological</a:t>
            </a:r>
            <a:r>
              <a:rPr lang="en-GB" sz="1000" dirty="0"/>
              <a:t> Institute. URL https://www.oeaw.ac.at/en/oeai/research/prehistory-wana-archaeology/archaeology-in-egypt-and-sudan/aswan-pottery-of-the-middle-kingdom (accessed 10.20.25).De La Torre Robles, Y., Jiménez Serrano, A., 2022. Group of Cartonnage Masks. Presented at the A Decade of Excavations  in </a:t>
            </a:r>
            <a:r>
              <a:rPr lang="en-GB" sz="1000" dirty="0" err="1"/>
              <a:t>Qubbet</a:t>
            </a:r>
            <a:r>
              <a:rPr lang="en-GB" sz="1000" dirty="0"/>
              <a:t> </a:t>
            </a:r>
            <a:r>
              <a:rPr lang="en-GB" sz="1000" dirty="0" err="1"/>
              <a:t>el</a:t>
            </a:r>
            <a:r>
              <a:rPr lang="en-GB" sz="1000" dirty="0"/>
              <a:t>-Hawa [Exhibition catalogue, University of </a:t>
            </a:r>
            <a:r>
              <a:rPr lang="en-GB" sz="1000" dirty="0" err="1"/>
              <a:t>Jaén.Dodson</a:t>
            </a:r>
            <a:r>
              <a:rPr lang="en-GB" sz="1000" dirty="0"/>
              <a:t>, A., 2012. Rishi Coffins and the Funerary Culture of Second Intermediate Period Egypt [WWW Document]. URL https://journals.sagepub.com/doi/abs/10.1177/030751331209800120 (accessed 10.20.25).Garstang, J., 1907. The burial customs of ancient Egypt as illustrated by tombs of the Middle Kingdom (Excavation report). University of </a:t>
            </a:r>
            <a:r>
              <a:rPr lang="en-GB" sz="1000" dirty="0" err="1"/>
              <a:t>Liverpool.Knoblauch</a:t>
            </a:r>
            <a:r>
              <a:rPr lang="en-GB" sz="1000" dirty="0"/>
              <a:t>, C., 2018. The late Middle Kingdom in the cemeteries at </a:t>
            </a:r>
            <a:r>
              <a:rPr lang="en-GB" sz="1000" dirty="0" err="1"/>
              <a:t>Mirgissa</a:t>
            </a:r>
            <a:r>
              <a:rPr lang="en-GB" sz="1000" dirty="0"/>
              <a:t>: pottery and relative chronology, Cahiers de la </a:t>
            </a:r>
            <a:r>
              <a:rPr lang="en-GB" sz="1000" dirty="0" err="1"/>
              <a:t>céramique</a:t>
            </a:r>
            <a:r>
              <a:rPr lang="en-GB" sz="1000" dirty="0"/>
              <a:t> </a:t>
            </a:r>
            <a:r>
              <a:rPr lang="en-GB" sz="1000" dirty="0" err="1"/>
              <a:t>égyptienne</a:t>
            </a:r>
            <a:r>
              <a:rPr lang="en-GB" sz="1000" dirty="0"/>
              <a:t> 11, 47-72. Cahiers de la </a:t>
            </a:r>
            <a:r>
              <a:rPr lang="en-GB" sz="1000" dirty="0" err="1"/>
              <a:t>céramique</a:t>
            </a:r>
            <a:r>
              <a:rPr lang="en-GB" sz="1000" dirty="0"/>
              <a:t> </a:t>
            </a:r>
            <a:r>
              <a:rPr lang="en-GB" sz="1000" dirty="0" err="1"/>
              <a:t>égyptienne</a:t>
            </a:r>
            <a:r>
              <a:rPr lang="en-GB" sz="1000" dirty="0"/>
              <a:t> 11, 47-72.Lythgoe, A.M., Lansing, A., Davies, N. de G., 1917. The Egyptian Expedition 1915-16. The Metropolitan Museum of Art Bulletin 12, 1–31. https://doi.org/10.2307/3253911Miniaci, G., 2007. Some remarks on the development of rishi coffins, in: </a:t>
            </a:r>
            <a:r>
              <a:rPr lang="en-GB" sz="1000" dirty="0" err="1"/>
              <a:t>Grallert</a:t>
            </a:r>
            <a:r>
              <a:rPr lang="en-GB" sz="1000" dirty="0"/>
              <a:t>, S., </a:t>
            </a:r>
            <a:r>
              <a:rPr lang="en-GB" sz="1000" dirty="0" err="1"/>
              <a:t>Grajetzki</a:t>
            </a:r>
            <a:r>
              <a:rPr lang="en-GB" sz="1000" dirty="0"/>
              <a:t>, W. (Eds.), Life and Afterlife in Ancient Egypt during the Middle Kingdom and Second Intermediate Period. Golden House Publishing, London, pp. 94–99.Mummy Mask, 1580.Rzeuska, T.I., 2011. Grain, water and wine. Remarks on the Marl A3 Transport-Storage Jars from Middle Kingdom Elephantine. Cahiers de la </a:t>
            </a:r>
            <a:r>
              <a:rPr lang="en-GB" sz="1000" dirty="0" err="1"/>
              <a:t>céramique</a:t>
            </a:r>
            <a:r>
              <a:rPr lang="en-GB" sz="1000" dirty="0"/>
              <a:t> </a:t>
            </a:r>
            <a:r>
              <a:rPr lang="en-GB" sz="1000" dirty="0" err="1"/>
              <a:t>égyptienne</a:t>
            </a:r>
            <a:r>
              <a:rPr lang="en-GB" sz="1000" dirty="0"/>
              <a:t> 11, 461–530.</a:t>
            </a:r>
          </a:p>
        </p:txBody>
      </p:sp>
      <p:pic>
        <p:nvPicPr>
          <p:cNvPr id="6" name="Picture 5">
            <a:extLst>
              <a:ext uri="{FF2B5EF4-FFF2-40B4-BE49-F238E27FC236}">
                <a16:creationId xmlns:a16="http://schemas.microsoft.com/office/drawing/2014/main" id="{0A1B7168-BAF6-DA8A-E6BA-912069495D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10835" y="243895"/>
            <a:ext cx="4376788" cy="1454399"/>
          </a:xfrm>
          <a:prstGeom prst="rect">
            <a:avLst/>
          </a:prstGeom>
        </p:spPr>
      </p:pic>
      <p:pic>
        <p:nvPicPr>
          <p:cNvPr id="8" name="Picture 7">
            <a:extLst>
              <a:ext uri="{FF2B5EF4-FFF2-40B4-BE49-F238E27FC236}">
                <a16:creationId xmlns:a16="http://schemas.microsoft.com/office/drawing/2014/main" id="{062A7837-26DE-8503-32B6-522AAE8CF6DB}"/>
              </a:ext>
            </a:extLst>
          </p:cNvPr>
          <p:cNvPicPr>
            <a:picLocks noChangeAspect="1"/>
          </p:cNvPicPr>
          <p:nvPr/>
        </p:nvPicPr>
        <p:blipFill>
          <a:blip r:embed="rId3">
            <a:extLst>
              <a:ext uri="{28A0092B-C50C-407E-A947-70E740481C1C}">
                <a14:useLocalDpi xmlns:a14="http://schemas.microsoft.com/office/drawing/2010/main" val="0"/>
              </a:ext>
            </a:extLst>
          </a:blip>
          <a:srcRect r="10858" b="18080"/>
          <a:stretch>
            <a:fillRect/>
          </a:stretch>
        </p:blipFill>
        <p:spPr>
          <a:xfrm>
            <a:off x="8180856" y="5873681"/>
            <a:ext cx="5021912" cy="3371988"/>
          </a:xfrm>
          <a:prstGeom prst="rect">
            <a:avLst/>
          </a:prstGeom>
          <a:ln>
            <a:noFill/>
          </a:ln>
          <a:effectLst>
            <a:outerShdw blurRad="292100" dist="139700" dir="2700000" algn="tl" rotWithShape="0">
              <a:srgbClr val="D7953D">
                <a:alpha val="64706"/>
              </a:srgbClr>
            </a:outerShdw>
          </a:effectLst>
        </p:spPr>
      </p:pic>
      <p:sp>
        <p:nvSpPr>
          <p:cNvPr id="10" name="TextBox 9">
            <a:extLst>
              <a:ext uri="{FF2B5EF4-FFF2-40B4-BE49-F238E27FC236}">
                <a16:creationId xmlns:a16="http://schemas.microsoft.com/office/drawing/2014/main" id="{AF9FF20A-464B-2713-6A09-F63F152DB07D}"/>
              </a:ext>
            </a:extLst>
          </p:cNvPr>
          <p:cNvSpPr txBox="1"/>
          <p:nvPr/>
        </p:nvSpPr>
        <p:spPr>
          <a:xfrm>
            <a:off x="7464056" y="4295553"/>
            <a:ext cx="6592186" cy="1384995"/>
          </a:xfrm>
          <a:prstGeom prst="rect">
            <a:avLst/>
          </a:prstGeom>
          <a:noFill/>
        </p:spPr>
        <p:txBody>
          <a:bodyPr wrap="square" rtlCol="0">
            <a:spAutoFit/>
          </a:bodyPr>
          <a:lstStyle/>
          <a:p>
            <a:pPr algn="ctr"/>
            <a:r>
              <a:rPr lang="en-GB" sz="6000" dirty="0">
                <a:latin typeface="Bahnschrift Condensed" panose="020B0502040204020203" pitchFamily="34" charset="0"/>
              </a:rPr>
              <a:t>Egyptian head figure</a:t>
            </a:r>
          </a:p>
          <a:p>
            <a:pPr algn="ctr"/>
            <a:r>
              <a:rPr lang="en-GB" sz="2400" dirty="0">
                <a:latin typeface="Bahnschrift Condensed" panose="020B0502040204020203" pitchFamily="34" charset="0"/>
              </a:rPr>
              <a:t>Iwa Lewis, University of Wales Trinity Saint David</a:t>
            </a:r>
          </a:p>
        </p:txBody>
      </p:sp>
      <p:sp>
        <p:nvSpPr>
          <p:cNvPr id="11" name="TextBox 10">
            <a:extLst>
              <a:ext uri="{FF2B5EF4-FFF2-40B4-BE49-F238E27FC236}">
                <a16:creationId xmlns:a16="http://schemas.microsoft.com/office/drawing/2014/main" id="{8F9D5213-0072-4E4B-9256-BD553F4023F9}"/>
              </a:ext>
            </a:extLst>
          </p:cNvPr>
          <p:cNvSpPr txBox="1"/>
          <p:nvPr/>
        </p:nvSpPr>
        <p:spPr>
          <a:xfrm>
            <a:off x="7464056" y="10541196"/>
            <a:ext cx="3934046" cy="3785652"/>
          </a:xfrm>
          <a:prstGeom prst="rect">
            <a:avLst/>
          </a:prstGeom>
          <a:noFill/>
          <a:ln w="57150">
            <a:solidFill>
              <a:schemeClr val="accent2">
                <a:lumMod val="50000"/>
              </a:schemeClr>
            </a:solidFill>
          </a:ln>
        </p:spPr>
        <p:txBody>
          <a:bodyPr wrap="square" rtlCol="0">
            <a:spAutoFit/>
          </a:bodyPr>
          <a:lstStyle/>
          <a:p>
            <a:r>
              <a:rPr lang="en-GB" sz="2400" u="sng" dirty="0"/>
              <a:t>Measurement and design</a:t>
            </a:r>
          </a:p>
          <a:p>
            <a:r>
              <a:rPr lang="en-GB" sz="2400" dirty="0"/>
              <a:t>The head measures 5.7cms in height and has a width of 5.6cms, it also has a depth of 4.3cms, making it fairly square in proportion.</a:t>
            </a:r>
          </a:p>
          <a:p>
            <a:r>
              <a:rPr lang="en-GB" sz="2400" dirty="0"/>
              <a:t>The head shows remains of paint in some places such as the side of the beard and the eyes.</a:t>
            </a:r>
          </a:p>
        </p:txBody>
      </p:sp>
      <p:pic>
        <p:nvPicPr>
          <p:cNvPr id="13" name="Picture 12">
            <a:extLst>
              <a:ext uri="{FF2B5EF4-FFF2-40B4-BE49-F238E27FC236}">
                <a16:creationId xmlns:a16="http://schemas.microsoft.com/office/drawing/2014/main" id="{63B3D717-3BF2-9B35-3B9B-28F9D3C9C3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977" y="9017082"/>
            <a:ext cx="6698511" cy="4894268"/>
          </a:xfrm>
          <a:prstGeom prst="rect">
            <a:avLst/>
          </a:prstGeom>
        </p:spPr>
      </p:pic>
      <p:sp>
        <p:nvSpPr>
          <p:cNvPr id="14" name="TextBox 13">
            <a:extLst>
              <a:ext uri="{FF2B5EF4-FFF2-40B4-BE49-F238E27FC236}">
                <a16:creationId xmlns:a16="http://schemas.microsoft.com/office/drawing/2014/main" id="{47DB4ECC-2B2E-E20A-7AA9-EA69C62041BB}"/>
              </a:ext>
            </a:extLst>
          </p:cNvPr>
          <p:cNvSpPr txBox="1"/>
          <p:nvPr/>
        </p:nvSpPr>
        <p:spPr>
          <a:xfrm>
            <a:off x="224836" y="13911350"/>
            <a:ext cx="5018567" cy="830997"/>
          </a:xfrm>
          <a:prstGeom prst="rect">
            <a:avLst/>
          </a:prstGeom>
          <a:noFill/>
        </p:spPr>
        <p:txBody>
          <a:bodyPr wrap="square" rtlCol="0">
            <a:spAutoFit/>
          </a:bodyPr>
          <a:lstStyle/>
          <a:p>
            <a:r>
              <a:rPr lang="en-GB" sz="2400" dirty="0"/>
              <a:t>Sketched over head with measurements, I Lewis, 2025</a:t>
            </a:r>
          </a:p>
        </p:txBody>
      </p:sp>
      <p:sp>
        <p:nvSpPr>
          <p:cNvPr id="15" name="TextBox 14">
            <a:extLst>
              <a:ext uri="{FF2B5EF4-FFF2-40B4-BE49-F238E27FC236}">
                <a16:creationId xmlns:a16="http://schemas.microsoft.com/office/drawing/2014/main" id="{5CC884D7-5383-B89C-6B02-33EB1B7BEF9F}"/>
              </a:ext>
            </a:extLst>
          </p:cNvPr>
          <p:cNvSpPr txBox="1"/>
          <p:nvPr/>
        </p:nvSpPr>
        <p:spPr>
          <a:xfrm>
            <a:off x="8104993" y="9438802"/>
            <a:ext cx="5173637" cy="830997"/>
          </a:xfrm>
          <a:prstGeom prst="rect">
            <a:avLst/>
          </a:prstGeom>
          <a:noFill/>
        </p:spPr>
        <p:txBody>
          <a:bodyPr wrap="square" rtlCol="0">
            <a:spAutoFit/>
          </a:bodyPr>
          <a:lstStyle/>
          <a:p>
            <a:r>
              <a:rPr lang="en-GB" sz="2400" dirty="0"/>
              <a:t>Sideways head next to measuring plate, I Lewis, 2025</a:t>
            </a:r>
          </a:p>
        </p:txBody>
      </p:sp>
      <p:sp>
        <p:nvSpPr>
          <p:cNvPr id="16" name="TextBox 15">
            <a:extLst>
              <a:ext uri="{FF2B5EF4-FFF2-40B4-BE49-F238E27FC236}">
                <a16:creationId xmlns:a16="http://schemas.microsoft.com/office/drawing/2014/main" id="{643654E3-C621-FA12-3CAF-6F153A6EB88E}"/>
              </a:ext>
            </a:extLst>
          </p:cNvPr>
          <p:cNvSpPr txBox="1"/>
          <p:nvPr/>
        </p:nvSpPr>
        <p:spPr>
          <a:xfrm>
            <a:off x="17006837" y="4165263"/>
            <a:ext cx="4376788" cy="461665"/>
          </a:xfrm>
          <a:prstGeom prst="rect">
            <a:avLst/>
          </a:prstGeom>
          <a:noFill/>
        </p:spPr>
        <p:txBody>
          <a:bodyPr wrap="square" rtlCol="0">
            <a:spAutoFit/>
          </a:bodyPr>
          <a:lstStyle/>
          <a:p>
            <a:r>
              <a:rPr lang="en-GB" sz="2400" dirty="0"/>
              <a:t>Human head – CCM 175.996</a:t>
            </a:r>
          </a:p>
        </p:txBody>
      </p:sp>
      <p:sp>
        <p:nvSpPr>
          <p:cNvPr id="17" name="TextBox 16">
            <a:extLst>
              <a:ext uri="{FF2B5EF4-FFF2-40B4-BE49-F238E27FC236}">
                <a16:creationId xmlns:a16="http://schemas.microsoft.com/office/drawing/2014/main" id="{7F34534B-F564-F872-363A-CBEF34EBC458}"/>
              </a:ext>
            </a:extLst>
          </p:cNvPr>
          <p:cNvSpPr txBox="1"/>
          <p:nvPr/>
        </p:nvSpPr>
        <p:spPr>
          <a:xfrm>
            <a:off x="531627" y="5701715"/>
            <a:ext cx="6273209" cy="3046988"/>
          </a:xfrm>
          <a:prstGeom prst="rect">
            <a:avLst/>
          </a:prstGeom>
          <a:noFill/>
          <a:ln w="57150">
            <a:solidFill>
              <a:schemeClr val="accent2">
                <a:lumMod val="50000"/>
              </a:schemeClr>
            </a:solidFill>
          </a:ln>
        </p:spPr>
        <p:txBody>
          <a:bodyPr wrap="square" rtlCol="0">
            <a:spAutoFit/>
          </a:bodyPr>
          <a:lstStyle/>
          <a:p>
            <a:r>
              <a:rPr lang="en-GB" sz="2400" u="sng" dirty="0"/>
              <a:t>Material and location</a:t>
            </a:r>
          </a:p>
          <a:p>
            <a:r>
              <a:rPr lang="en-GB" sz="2400" dirty="0"/>
              <a:t>The human head seems to be similar to others found in areas such as Thebes and Aswan. It is suspected to be from sometime in the late seventeenth to early eighteenth dynasty, this is based on its material which we believe may be similar to Marl A3-A4 because of its colouring and it was one of the easiest materials to fire.</a:t>
            </a:r>
          </a:p>
        </p:txBody>
      </p:sp>
      <p:pic>
        <p:nvPicPr>
          <p:cNvPr id="19" name="Picture 18">
            <a:extLst>
              <a:ext uri="{FF2B5EF4-FFF2-40B4-BE49-F238E27FC236}">
                <a16:creationId xmlns:a16="http://schemas.microsoft.com/office/drawing/2014/main" id="{FD8D9C0D-9D9B-E449-0D15-EFAB0716CE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8977" y="200680"/>
            <a:ext cx="2874000" cy="4414465"/>
          </a:xfrm>
          <a:prstGeom prst="rect">
            <a:avLst/>
          </a:prstGeom>
        </p:spPr>
      </p:pic>
      <p:pic>
        <p:nvPicPr>
          <p:cNvPr id="21" name="Picture 20">
            <a:extLst>
              <a:ext uri="{FF2B5EF4-FFF2-40B4-BE49-F238E27FC236}">
                <a16:creationId xmlns:a16="http://schemas.microsoft.com/office/drawing/2014/main" id="{8DB73FC3-8915-FBF3-9576-4C704815061B}"/>
              </a:ext>
            </a:extLst>
          </p:cNvPr>
          <p:cNvPicPr>
            <a:picLocks noChangeAspect="1"/>
          </p:cNvPicPr>
          <p:nvPr/>
        </p:nvPicPr>
        <p:blipFill>
          <a:blip r:embed="rId6">
            <a:extLst>
              <a:ext uri="{28A0092B-C50C-407E-A947-70E740481C1C}">
                <a14:useLocalDpi xmlns:a14="http://schemas.microsoft.com/office/drawing/2010/main" val="0"/>
              </a:ext>
            </a:extLst>
          </a:blip>
          <a:srcRect l="2852" t="3949" r="50992" b="4030"/>
          <a:stretch>
            <a:fillRect/>
          </a:stretch>
        </p:blipFill>
        <p:spPr>
          <a:xfrm>
            <a:off x="3448159" y="200680"/>
            <a:ext cx="2229691" cy="4414465"/>
          </a:xfrm>
          <a:prstGeom prst="rect">
            <a:avLst/>
          </a:prstGeom>
        </p:spPr>
      </p:pic>
      <p:sp>
        <p:nvSpPr>
          <p:cNvPr id="22" name="TextBox 21">
            <a:extLst>
              <a:ext uri="{FF2B5EF4-FFF2-40B4-BE49-F238E27FC236}">
                <a16:creationId xmlns:a16="http://schemas.microsoft.com/office/drawing/2014/main" id="{03DDECB4-AC5C-DD2F-A3B3-7B46173D91E7}"/>
              </a:ext>
            </a:extLst>
          </p:cNvPr>
          <p:cNvSpPr txBox="1"/>
          <p:nvPr/>
        </p:nvSpPr>
        <p:spPr>
          <a:xfrm>
            <a:off x="318977" y="4615145"/>
            <a:ext cx="3129182" cy="707886"/>
          </a:xfrm>
          <a:prstGeom prst="rect">
            <a:avLst/>
          </a:prstGeom>
          <a:noFill/>
        </p:spPr>
        <p:txBody>
          <a:bodyPr wrap="square" rtlCol="0">
            <a:spAutoFit/>
          </a:bodyPr>
          <a:lstStyle/>
          <a:p>
            <a:r>
              <a:rPr lang="en-GB" sz="2000" dirty="0"/>
              <a:t>Mummy mask, Liverpool Museum, 2005</a:t>
            </a:r>
          </a:p>
        </p:txBody>
      </p:sp>
      <p:sp>
        <p:nvSpPr>
          <p:cNvPr id="23" name="TextBox 22">
            <a:extLst>
              <a:ext uri="{FF2B5EF4-FFF2-40B4-BE49-F238E27FC236}">
                <a16:creationId xmlns:a16="http://schemas.microsoft.com/office/drawing/2014/main" id="{10703FD4-FE78-2DCE-1A7A-3D918FB3727C}"/>
              </a:ext>
            </a:extLst>
          </p:cNvPr>
          <p:cNvSpPr txBox="1"/>
          <p:nvPr/>
        </p:nvSpPr>
        <p:spPr>
          <a:xfrm>
            <a:off x="3448159" y="4615145"/>
            <a:ext cx="2229691" cy="646331"/>
          </a:xfrm>
          <a:prstGeom prst="rect">
            <a:avLst/>
          </a:prstGeom>
          <a:noFill/>
        </p:spPr>
        <p:txBody>
          <a:bodyPr wrap="square" rtlCol="0">
            <a:spAutoFit/>
          </a:bodyPr>
          <a:lstStyle/>
          <a:p>
            <a:r>
              <a:rPr lang="en-GB" dirty="0"/>
              <a:t>Cartonnage mask, Garstang, 1907</a:t>
            </a:r>
          </a:p>
        </p:txBody>
      </p:sp>
      <p:sp>
        <p:nvSpPr>
          <p:cNvPr id="24" name="TextBox 23">
            <a:extLst>
              <a:ext uri="{FF2B5EF4-FFF2-40B4-BE49-F238E27FC236}">
                <a16:creationId xmlns:a16="http://schemas.microsoft.com/office/drawing/2014/main" id="{E0C67B6B-B24C-B308-D817-E0E234D2EE2A}"/>
              </a:ext>
            </a:extLst>
          </p:cNvPr>
          <p:cNvSpPr txBox="1"/>
          <p:nvPr/>
        </p:nvSpPr>
        <p:spPr>
          <a:xfrm>
            <a:off x="5992462" y="537299"/>
            <a:ext cx="4376787" cy="3416320"/>
          </a:xfrm>
          <a:prstGeom prst="rect">
            <a:avLst/>
          </a:prstGeom>
          <a:noFill/>
          <a:ln w="57150">
            <a:solidFill>
              <a:schemeClr val="accent2">
                <a:lumMod val="50000"/>
              </a:schemeClr>
            </a:solidFill>
          </a:ln>
        </p:spPr>
        <p:txBody>
          <a:bodyPr wrap="square" rtlCol="0">
            <a:spAutoFit/>
          </a:bodyPr>
          <a:lstStyle/>
          <a:p>
            <a:r>
              <a:rPr lang="en-GB" sz="2400" u="sng" dirty="0"/>
              <a:t>Mask type</a:t>
            </a:r>
          </a:p>
          <a:p>
            <a:r>
              <a:rPr lang="en-GB" sz="2400" dirty="0"/>
              <a:t>Based on the reports of similar masks (see left) this small head may be from a Rishi style mask. Rishi style coffins and masks seem to have become popular during the 17</a:t>
            </a:r>
            <a:r>
              <a:rPr lang="en-GB" sz="2400" baseline="30000" dirty="0"/>
              <a:t>th</a:t>
            </a:r>
            <a:r>
              <a:rPr lang="en-GB" sz="2400" dirty="0"/>
              <a:t> dynasty and likely existed afterwards, lining up with our head’s potential date. </a:t>
            </a:r>
          </a:p>
        </p:txBody>
      </p:sp>
      <p:pic>
        <p:nvPicPr>
          <p:cNvPr id="26" name="Picture 25">
            <a:extLst>
              <a:ext uri="{FF2B5EF4-FFF2-40B4-BE49-F238E27FC236}">
                <a16:creationId xmlns:a16="http://schemas.microsoft.com/office/drawing/2014/main" id="{B790D56D-1D71-4564-529B-EA6030511D62}"/>
              </a:ext>
            </a:extLst>
          </p:cNvPr>
          <p:cNvPicPr>
            <a:picLocks noChangeAspect="1"/>
          </p:cNvPicPr>
          <p:nvPr/>
        </p:nvPicPr>
        <p:blipFill>
          <a:blip r:embed="rId7">
            <a:extLst>
              <a:ext uri="{28A0092B-C50C-407E-A947-70E740481C1C}">
                <a14:useLocalDpi xmlns:a14="http://schemas.microsoft.com/office/drawing/2010/main" val="0"/>
              </a:ext>
            </a:extLst>
          </a:blip>
          <a:srcRect l="12616" t="19381" r="9827" b="12049"/>
          <a:stretch>
            <a:fillRect/>
          </a:stretch>
        </p:blipFill>
        <p:spPr>
          <a:xfrm>
            <a:off x="11802140" y="10028837"/>
            <a:ext cx="4236402" cy="3683022"/>
          </a:xfrm>
          <a:prstGeom prst="rect">
            <a:avLst/>
          </a:prstGeom>
        </p:spPr>
      </p:pic>
      <p:sp>
        <p:nvSpPr>
          <p:cNvPr id="27" name="TextBox 26">
            <a:extLst>
              <a:ext uri="{FF2B5EF4-FFF2-40B4-BE49-F238E27FC236}">
                <a16:creationId xmlns:a16="http://schemas.microsoft.com/office/drawing/2014/main" id="{A2EFE5B7-2C78-A230-384E-410136857C98}"/>
              </a:ext>
            </a:extLst>
          </p:cNvPr>
          <p:cNvSpPr txBox="1"/>
          <p:nvPr/>
        </p:nvSpPr>
        <p:spPr>
          <a:xfrm>
            <a:off x="11646364" y="13865705"/>
            <a:ext cx="4547954" cy="830997"/>
          </a:xfrm>
          <a:prstGeom prst="rect">
            <a:avLst/>
          </a:prstGeom>
          <a:noFill/>
        </p:spPr>
        <p:txBody>
          <a:bodyPr wrap="square" rtlCol="0">
            <a:spAutoFit/>
          </a:bodyPr>
          <a:lstStyle/>
          <a:p>
            <a:r>
              <a:rPr lang="en-GB" sz="2400" dirty="0"/>
              <a:t>Head by measuring plate, I Lewis, 2025</a:t>
            </a:r>
          </a:p>
        </p:txBody>
      </p:sp>
      <p:pic>
        <p:nvPicPr>
          <p:cNvPr id="29" name="Picture 28">
            <a:extLst>
              <a:ext uri="{FF2B5EF4-FFF2-40B4-BE49-F238E27FC236}">
                <a16:creationId xmlns:a16="http://schemas.microsoft.com/office/drawing/2014/main" id="{624E6EDA-8F5F-1EC2-0B2B-238B80032FD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82219" y="200679"/>
            <a:ext cx="3911975" cy="4179461"/>
          </a:xfrm>
          <a:prstGeom prst="rect">
            <a:avLst/>
          </a:prstGeom>
        </p:spPr>
      </p:pic>
      <p:sp>
        <p:nvSpPr>
          <p:cNvPr id="30" name="TextBox 29">
            <a:extLst>
              <a:ext uri="{FF2B5EF4-FFF2-40B4-BE49-F238E27FC236}">
                <a16:creationId xmlns:a16="http://schemas.microsoft.com/office/drawing/2014/main" id="{1D2D103F-1A60-B1EB-A6C3-F48911E9F527}"/>
              </a:ext>
            </a:extLst>
          </p:cNvPr>
          <p:cNvSpPr txBox="1"/>
          <p:nvPr/>
        </p:nvSpPr>
        <p:spPr>
          <a:xfrm rot="5400000">
            <a:off x="12278902" y="2673399"/>
            <a:ext cx="5656522" cy="400110"/>
          </a:xfrm>
          <a:prstGeom prst="rect">
            <a:avLst/>
          </a:prstGeom>
          <a:noFill/>
        </p:spPr>
        <p:txBody>
          <a:bodyPr wrap="square" rtlCol="0">
            <a:spAutoFit/>
          </a:bodyPr>
          <a:lstStyle/>
          <a:p>
            <a:r>
              <a:rPr lang="en-GB" sz="2000" dirty="0"/>
              <a:t>Cartonnage mask, University of Jaén, 2022 </a:t>
            </a:r>
          </a:p>
        </p:txBody>
      </p:sp>
      <p:sp>
        <p:nvSpPr>
          <p:cNvPr id="31" name="TextBox 30">
            <a:extLst>
              <a:ext uri="{FF2B5EF4-FFF2-40B4-BE49-F238E27FC236}">
                <a16:creationId xmlns:a16="http://schemas.microsoft.com/office/drawing/2014/main" id="{86C4AA58-07D2-ACCD-71C8-2B8B87808645}"/>
              </a:ext>
            </a:extLst>
          </p:cNvPr>
          <p:cNvSpPr txBox="1"/>
          <p:nvPr/>
        </p:nvSpPr>
        <p:spPr>
          <a:xfrm>
            <a:off x="13920341" y="5701715"/>
            <a:ext cx="6698511" cy="3416320"/>
          </a:xfrm>
          <a:prstGeom prst="rect">
            <a:avLst/>
          </a:prstGeom>
          <a:noFill/>
          <a:ln w="57150">
            <a:solidFill>
              <a:schemeClr val="accent2">
                <a:lumMod val="50000"/>
              </a:schemeClr>
            </a:solidFill>
          </a:ln>
        </p:spPr>
        <p:txBody>
          <a:bodyPr wrap="square" rtlCol="0">
            <a:spAutoFit/>
          </a:bodyPr>
          <a:lstStyle/>
          <a:p>
            <a:r>
              <a:rPr lang="en-GB" sz="2400" u="sng" dirty="0"/>
              <a:t>Personal conjecture and observations</a:t>
            </a:r>
          </a:p>
          <a:p>
            <a:r>
              <a:rPr lang="en-GB" sz="2400" dirty="0"/>
              <a:t>The back of the head has a nook that fits a finger, signifying that it may have been made that way by its creator. It seems to have been made to be attached to and removed from another object, perhaps a coffin, with ease. If a coffin was reused a different head could be attached to personalise. The figure may have been made for someone rich enough for a nice funeral but not quite royalty. </a:t>
            </a:r>
          </a:p>
        </p:txBody>
      </p:sp>
      <p:pic>
        <p:nvPicPr>
          <p:cNvPr id="33" name="Picture 32">
            <a:extLst>
              <a:ext uri="{FF2B5EF4-FFF2-40B4-BE49-F238E27FC236}">
                <a16:creationId xmlns:a16="http://schemas.microsoft.com/office/drawing/2014/main" id="{682DED25-BA5F-02BC-22B6-1518D80A37D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939938" y="1769745"/>
            <a:ext cx="4060914" cy="2405175"/>
          </a:xfrm>
          <a:prstGeom prst="rect">
            <a:avLst/>
          </a:prstGeom>
        </p:spPr>
      </p:pic>
      <p:pic>
        <p:nvPicPr>
          <p:cNvPr id="35" name="Picture 34">
            <a:extLst>
              <a:ext uri="{FF2B5EF4-FFF2-40B4-BE49-F238E27FC236}">
                <a16:creationId xmlns:a16="http://schemas.microsoft.com/office/drawing/2014/main" id="{84972B1A-419F-6EFE-F42B-89FBAA799E9B}"/>
              </a:ext>
            </a:extLst>
          </p:cNvPr>
          <p:cNvPicPr>
            <a:picLocks noChangeAspect="1"/>
          </p:cNvPicPr>
          <p:nvPr/>
        </p:nvPicPr>
        <p:blipFill>
          <a:blip r:embed="rId10">
            <a:extLst>
              <a:ext uri="{28A0092B-C50C-407E-A947-70E740481C1C}">
                <a14:useLocalDpi xmlns:a14="http://schemas.microsoft.com/office/drawing/2010/main" val="0"/>
              </a:ext>
            </a:extLst>
          </a:blip>
          <a:srcRect l="9639" t="20592" r="22778"/>
          <a:stretch>
            <a:fillRect/>
          </a:stretch>
        </p:blipFill>
        <p:spPr>
          <a:xfrm>
            <a:off x="16923367" y="9520508"/>
            <a:ext cx="3695485" cy="1838204"/>
          </a:xfrm>
          <a:prstGeom prst="rect">
            <a:avLst/>
          </a:prstGeom>
        </p:spPr>
      </p:pic>
      <p:sp>
        <p:nvSpPr>
          <p:cNvPr id="36" name="TextBox 35">
            <a:extLst>
              <a:ext uri="{FF2B5EF4-FFF2-40B4-BE49-F238E27FC236}">
                <a16:creationId xmlns:a16="http://schemas.microsoft.com/office/drawing/2014/main" id="{96072525-A7B5-0896-018B-434F24A72E5E}"/>
              </a:ext>
            </a:extLst>
          </p:cNvPr>
          <p:cNvSpPr txBox="1"/>
          <p:nvPr/>
        </p:nvSpPr>
        <p:spPr>
          <a:xfrm>
            <a:off x="17006837" y="11445511"/>
            <a:ext cx="3678914" cy="369332"/>
          </a:xfrm>
          <a:prstGeom prst="rect">
            <a:avLst/>
          </a:prstGeom>
          <a:noFill/>
        </p:spPr>
        <p:txBody>
          <a:bodyPr wrap="square" rtlCol="0">
            <a:spAutoFit/>
          </a:bodyPr>
          <a:lstStyle/>
          <a:p>
            <a:r>
              <a:rPr lang="en-GB" dirty="0"/>
              <a:t>Head with nook visible, I Lewis, 2025</a:t>
            </a:r>
          </a:p>
        </p:txBody>
      </p:sp>
    </p:spTree>
    <p:extLst>
      <p:ext uri="{BB962C8B-B14F-4D97-AF65-F5344CB8AC3E}">
        <p14:creationId xmlns:p14="http://schemas.microsoft.com/office/powerpoint/2010/main" val="1335387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9DDA9">
            <a:alpha val="50000"/>
          </a:srgb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EFDA306-B16D-01E6-F7E4-531254173001}"/>
              </a:ext>
            </a:extLst>
          </p:cNvPr>
          <p:cNvSpPr txBox="1"/>
          <p:nvPr/>
        </p:nvSpPr>
        <p:spPr>
          <a:xfrm>
            <a:off x="609600" y="640080"/>
            <a:ext cx="17526000" cy="11172289"/>
          </a:xfrm>
          <a:prstGeom prst="rect">
            <a:avLst/>
          </a:prstGeom>
          <a:noFill/>
        </p:spPr>
        <p:txBody>
          <a:bodyPr wrap="square" rtlCol="0">
            <a:spAutoFit/>
          </a:bodyPr>
          <a:lstStyle/>
          <a:p>
            <a:r>
              <a:rPr lang="en-GB" sz="3600" dirty="0"/>
              <a:t>Austrian </a:t>
            </a:r>
            <a:r>
              <a:rPr lang="en-GB" sz="3600" dirty="0" err="1"/>
              <a:t>Archeological</a:t>
            </a:r>
            <a:r>
              <a:rPr lang="en-GB" sz="3600" dirty="0"/>
              <a:t> Institute, 2025. Aswan: Pottery of the Middle Kingdom [WWW Document]. Austrian </a:t>
            </a:r>
            <a:r>
              <a:rPr lang="en-GB" sz="3600" dirty="0" err="1"/>
              <a:t>Archeological</a:t>
            </a:r>
            <a:r>
              <a:rPr lang="en-GB" sz="3600" dirty="0"/>
              <a:t> Institute. URL https://www.oeaw.ac.at/en/oeai/research/prehistory-wana-archaeology/archaeology-in-egypt-and-sudan/aswan-pottery-of-the-middle-kingdom (accessed 10.20.25).De La Torre Robles, Y., Jiménez Serrano, A., 2022. Group of Cartonnage Masks. Presented at the A Decade of Excavations  in </a:t>
            </a:r>
            <a:r>
              <a:rPr lang="en-GB" sz="3600" dirty="0" err="1"/>
              <a:t>Qubbet</a:t>
            </a:r>
            <a:r>
              <a:rPr lang="en-GB" sz="3600" dirty="0"/>
              <a:t> </a:t>
            </a:r>
            <a:r>
              <a:rPr lang="en-GB" sz="3600" dirty="0" err="1"/>
              <a:t>el</a:t>
            </a:r>
            <a:r>
              <a:rPr lang="en-GB" sz="3600" dirty="0"/>
              <a:t>-Hawa [Exhibition catalogue, University of </a:t>
            </a:r>
            <a:r>
              <a:rPr lang="en-GB" sz="3600" dirty="0" err="1"/>
              <a:t>Jaén.Dodson</a:t>
            </a:r>
            <a:r>
              <a:rPr lang="en-GB" sz="3600" dirty="0"/>
              <a:t>, A., 2012. Rishi Coffins and the Funerary Culture of Second Intermediate Period Egypt [WWW Document]. URL https://journals.sagepub.com/doi/abs/10.1177/030751331209800120 (accessed 10.20.25).Garstang, J., 1907. The burial customs of ancient Egypt as illustrated by tombs of the Middle Kingdom (Excavation report). University of </a:t>
            </a:r>
            <a:r>
              <a:rPr lang="en-GB" sz="3600" dirty="0" err="1"/>
              <a:t>Liverpool.Knoblauch</a:t>
            </a:r>
            <a:r>
              <a:rPr lang="en-GB" sz="3600" dirty="0"/>
              <a:t>, C., 2018. The late Middle Kingdom in the cemeteries at </a:t>
            </a:r>
            <a:r>
              <a:rPr lang="en-GB" sz="3600" dirty="0" err="1"/>
              <a:t>Mirgissa</a:t>
            </a:r>
            <a:r>
              <a:rPr lang="en-GB" sz="3600" dirty="0"/>
              <a:t>: pottery and relative chronology, Cahiers de la </a:t>
            </a:r>
            <a:r>
              <a:rPr lang="en-GB" sz="3600" dirty="0" err="1"/>
              <a:t>céramique</a:t>
            </a:r>
            <a:r>
              <a:rPr lang="en-GB" sz="3600" dirty="0"/>
              <a:t> </a:t>
            </a:r>
            <a:r>
              <a:rPr lang="en-GB" sz="3600" dirty="0" err="1"/>
              <a:t>égyptienne</a:t>
            </a:r>
            <a:r>
              <a:rPr lang="en-GB" sz="3600" dirty="0"/>
              <a:t> 11, 47-72. Cahiers de la </a:t>
            </a:r>
            <a:r>
              <a:rPr lang="en-GB" sz="3600" dirty="0" err="1"/>
              <a:t>céramique</a:t>
            </a:r>
            <a:r>
              <a:rPr lang="en-GB" sz="3600" dirty="0"/>
              <a:t> </a:t>
            </a:r>
            <a:r>
              <a:rPr lang="en-GB" sz="3600" dirty="0" err="1"/>
              <a:t>égyptienne</a:t>
            </a:r>
            <a:r>
              <a:rPr lang="en-GB" sz="3600" dirty="0"/>
              <a:t> 11, 47-72.Lythgoe, A.M., Lansing, A., Davies, N. de G., 1917. The Egyptian Expedition 1915-16. The Metropolitan Museum of Art Bulletin 12, 1–31. https://doi.org/10.2307/3253911Miniaci, G., 2007. Some remarks on the development of rishi coffins, in: </a:t>
            </a:r>
            <a:r>
              <a:rPr lang="en-GB" sz="3600" dirty="0" err="1"/>
              <a:t>Grallert</a:t>
            </a:r>
            <a:r>
              <a:rPr lang="en-GB" sz="3600" dirty="0"/>
              <a:t>, S., </a:t>
            </a:r>
            <a:r>
              <a:rPr lang="en-GB" sz="3600" dirty="0" err="1"/>
              <a:t>Grajetzki</a:t>
            </a:r>
            <a:r>
              <a:rPr lang="en-GB" sz="3600" dirty="0"/>
              <a:t>, W. (Eds.), Life and Afterlife in Ancient Egypt during the Middle Kingdom and Second Intermediate Period. Golden House Publishing, London, pp. 94–99.Mummy Mask, 1580.Rzeuska, T.I., 2011. Grain, water and wine. Remarks on the Marl A3 Transport-Storage Jars from Middle Kingdom Elephantine. Cahiers de la </a:t>
            </a:r>
            <a:r>
              <a:rPr lang="en-GB" sz="3600" dirty="0" err="1"/>
              <a:t>céramique</a:t>
            </a:r>
            <a:r>
              <a:rPr lang="en-GB" sz="3600" dirty="0"/>
              <a:t> </a:t>
            </a:r>
            <a:r>
              <a:rPr lang="en-GB" sz="3600" dirty="0" err="1"/>
              <a:t>égyptienne</a:t>
            </a:r>
            <a:r>
              <a:rPr lang="en-GB" sz="3600" dirty="0"/>
              <a:t> 11, 461–530.</a:t>
            </a:r>
          </a:p>
        </p:txBody>
      </p:sp>
    </p:spTree>
    <p:extLst>
      <p:ext uri="{BB962C8B-B14F-4D97-AF65-F5344CB8AC3E}">
        <p14:creationId xmlns:p14="http://schemas.microsoft.com/office/powerpoint/2010/main" val="18483956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209</TotalTime>
  <Words>978</Words>
  <Application>Microsoft Office PowerPoint</Application>
  <PresentationFormat>Custom</PresentationFormat>
  <Paragraphs>21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Bahnschrift Condensed</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Deena Lewis</dc:creator>
  <cp:lastModifiedBy>Deena Lewis</cp:lastModifiedBy>
  <cp:revision>1</cp:revision>
  <dcterms:created xsi:type="dcterms:W3CDTF">2025-10-20T00:37:42Z</dcterms:created>
  <dcterms:modified xsi:type="dcterms:W3CDTF">2025-10-20T16:05:54Z</dcterms:modified>
</cp:coreProperties>
</file>