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0"/>
  </p:notesMasterIdLst>
  <p:sldIdLst>
    <p:sldId id="256" r:id="rId5"/>
    <p:sldId id="271" r:id="rId6"/>
    <p:sldId id="272" r:id="rId7"/>
    <p:sldId id="275" r:id="rId8"/>
    <p:sldId id="270" r:id="rId9"/>
    <p:sldId id="261" r:id="rId10"/>
    <p:sldId id="257" r:id="rId11"/>
    <p:sldId id="258" r:id="rId12"/>
    <p:sldId id="259" r:id="rId13"/>
    <p:sldId id="264" r:id="rId14"/>
    <p:sldId id="263" r:id="rId15"/>
    <p:sldId id="265" r:id="rId16"/>
    <p:sldId id="266" r:id="rId17"/>
    <p:sldId id="267" r:id="rId18"/>
    <p:sldId id="268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247C94B-97E4-48EA-BB94-D1E1F39D1E9F}" v="7" dt="2023-10-22T14:39:40.502"/>
    <p1510:client id="{660E3E35-B781-4438-9A47-3426C553D21A}" v="16" dt="2023-10-23T09:19:19.728"/>
    <p1510:client id="{D71C70F0-8FC7-4707-A748-0D5EB7C68EAB}" v="13" dt="2023-10-23T09:45:51.680"/>
    <p1510:client id="{DEB5E57A-B6B4-48E2-92A6-4609C69A41E2}" v="57" dt="2023-10-13T06:09:30.972"/>
    <p1510:client id="{E13C3F13-766D-4E05-B051-0D98237BEA44}" v="4" dt="2023-10-22T14:40:25.32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7" d="100"/>
          <a:sy n="77" d="100"/>
        </p:scale>
        <p:origin x="88" y="7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8AED69-752E-43ED-86DA-1606618416B5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778E20-F2CB-47D4-9639-673ED5B0D9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97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ersa.org/events/rsaanimate/animate/rsa-animate-changing-paradigms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sz="1200">
                <a:ea typeface="ＭＳ Ｐゴシック" pitchFamily="34" charset="-128"/>
                <a:hlinkClick r:id="rId3"/>
              </a:rPr>
              <a:t>http://www.thersa.org/events/rsaanimate/animate/rsa-animate-changing-paradigms</a:t>
            </a:r>
            <a:r>
              <a:rPr lang="en-US" altLang="en-US" sz="1200">
                <a:ea typeface="ＭＳ Ｐゴシック" pitchFamily="34" charset="-128"/>
              </a:rPr>
              <a:t> 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778E20-F2CB-47D4-9639-673ED5B0D967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6008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1546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3275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12818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2024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0655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4357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772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2653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4022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90043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402523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5803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477709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51708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9960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58108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12/04/2024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108342547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double deck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037C4F-B92E-1E2D-D640-6453A375F4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2EE1D6-E875-BC73-C0F1-ACBBEB438B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12/04/2024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904571B-68EF-9D7B-0A35-F71996C84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E06B6A-CB89-EBFF-94F3-3663DAF52C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6DA7FF6-8C19-BA4D-02FE-C99E3C5CBD7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838325"/>
            <a:ext cx="5156200" cy="43989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01FD0F-07FA-89FA-36B2-E925D111936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97600" y="1828800"/>
            <a:ext cx="5156200" cy="4398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24437258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109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17" Type="http://schemas.openxmlformats.org/officeDocument/2006/relationships/tags" Target="../tags/tag117.xml"/><Relationship Id="rId299" Type="http://schemas.openxmlformats.org/officeDocument/2006/relationships/tags" Target="../tags/tag299.xml"/><Relationship Id="rId21" Type="http://schemas.openxmlformats.org/officeDocument/2006/relationships/tags" Target="../tags/tag21.xml"/><Relationship Id="rId63" Type="http://schemas.openxmlformats.org/officeDocument/2006/relationships/tags" Target="../tags/tag63.xml"/><Relationship Id="rId159" Type="http://schemas.openxmlformats.org/officeDocument/2006/relationships/tags" Target="../tags/tag159.xml"/><Relationship Id="rId324" Type="http://schemas.openxmlformats.org/officeDocument/2006/relationships/tags" Target="../tags/tag324.xml"/><Relationship Id="rId366" Type="http://schemas.openxmlformats.org/officeDocument/2006/relationships/tags" Target="../tags/tag366.xml"/><Relationship Id="rId170" Type="http://schemas.openxmlformats.org/officeDocument/2006/relationships/tags" Target="../tags/tag170.xml"/><Relationship Id="rId226" Type="http://schemas.openxmlformats.org/officeDocument/2006/relationships/tags" Target="../tags/tag226.xml"/><Relationship Id="rId433" Type="http://schemas.openxmlformats.org/officeDocument/2006/relationships/tags" Target="../tags/tag433.xml"/><Relationship Id="rId268" Type="http://schemas.openxmlformats.org/officeDocument/2006/relationships/tags" Target="../tags/tag268.xml"/><Relationship Id="rId32" Type="http://schemas.openxmlformats.org/officeDocument/2006/relationships/tags" Target="../tags/tag32.xml"/><Relationship Id="rId74" Type="http://schemas.openxmlformats.org/officeDocument/2006/relationships/tags" Target="../tags/tag74.xml"/><Relationship Id="rId128" Type="http://schemas.openxmlformats.org/officeDocument/2006/relationships/tags" Target="../tags/tag128.xml"/><Relationship Id="rId335" Type="http://schemas.openxmlformats.org/officeDocument/2006/relationships/tags" Target="../tags/tag335.xml"/><Relationship Id="rId377" Type="http://schemas.openxmlformats.org/officeDocument/2006/relationships/tags" Target="../tags/tag377.xml"/><Relationship Id="rId5" Type="http://schemas.openxmlformats.org/officeDocument/2006/relationships/tags" Target="../tags/tag5.xml"/><Relationship Id="rId181" Type="http://schemas.openxmlformats.org/officeDocument/2006/relationships/tags" Target="../tags/tag181.xml"/><Relationship Id="rId237" Type="http://schemas.openxmlformats.org/officeDocument/2006/relationships/tags" Target="../tags/tag237.xml"/><Relationship Id="rId402" Type="http://schemas.openxmlformats.org/officeDocument/2006/relationships/tags" Target="../tags/tag402.xml"/><Relationship Id="rId279" Type="http://schemas.openxmlformats.org/officeDocument/2006/relationships/tags" Target="../tags/tag279.xml"/><Relationship Id="rId43" Type="http://schemas.openxmlformats.org/officeDocument/2006/relationships/tags" Target="../tags/tag43.xml"/><Relationship Id="rId139" Type="http://schemas.openxmlformats.org/officeDocument/2006/relationships/tags" Target="../tags/tag139.xml"/><Relationship Id="rId290" Type="http://schemas.openxmlformats.org/officeDocument/2006/relationships/tags" Target="../tags/tag290.xml"/><Relationship Id="rId304" Type="http://schemas.openxmlformats.org/officeDocument/2006/relationships/tags" Target="../tags/tag304.xml"/><Relationship Id="rId346" Type="http://schemas.openxmlformats.org/officeDocument/2006/relationships/tags" Target="../tags/tag346.xml"/><Relationship Id="rId388" Type="http://schemas.openxmlformats.org/officeDocument/2006/relationships/tags" Target="../tags/tag388.xml"/><Relationship Id="rId85" Type="http://schemas.openxmlformats.org/officeDocument/2006/relationships/tags" Target="../tags/tag85.xml"/><Relationship Id="rId150" Type="http://schemas.openxmlformats.org/officeDocument/2006/relationships/tags" Target="../tags/tag150.xml"/><Relationship Id="rId192" Type="http://schemas.openxmlformats.org/officeDocument/2006/relationships/tags" Target="../tags/tag192.xml"/><Relationship Id="rId206" Type="http://schemas.openxmlformats.org/officeDocument/2006/relationships/tags" Target="../tags/tag206.xml"/><Relationship Id="rId413" Type="http://schemas.openxmlformats.org/officeDocument/2006/relationships/tags" Target="../tags/tag413.xml"/><Relationship Id="rId248" Type="http://schemas.openxmlformats.org/officeDocument/2006/relationships/tags" Target="../tags/tag248.xml"/><Relationship Id="rId12" Type="http://schemas.openxmlformats.org/officeDocument/2006/relationships/tags" Target="../tags/tag12.xml"/><Relationship Id="rId108" Type="http://schemas.openxmlformats.org/officeDocument/2006/relationships/tags" Target="../tags/tag108.xml"/><Relationship Id="rId315" Type="http://schemas.openxmlformats.org/officeDocument/2006/relationships/tags" Target="../tags/tag315.xml"/><Relationship Id="rId357" Type="http://schemas.openxmlformats.org/officeDocument/2006/relationships/tags" Target="../tags/tag357.xml"/><Relationship Id="rId54" Type="http://schemas.openxmlformats.org/officeDocument/2006/relationships/tags" Target="../tags/tag54.xml"/><Relationship Id="rId96" Type="http://schemas.openxmlformats.org/officeDocument/2006/relationships/tags" Target="../tags/tag96.xml"/><Relationship Id="rId161" Type="http://schemas.openxmlformats.org/officeDocument/2006/relationships/tags" Target="../tags/tag161.xml"/><Relationship Id="rId217" Type="http://schemas.openxmlformats.org/officeDocument/2006/relationships/tags" Target="../tags/tag217.xml"/><Relationship Id="rId399" Type="http://schemas.openxmlformats.org/officeDocument/2006/relationships/tags" Target="../tags/tag399.xml"/><Relationship Id="rId259" Type="http://schemas.openxmlformats.org/officeDocument/2006/relationships/tags" Target="../tags/tag259.xml"/><Relationship Id="rId424" Type="http://schemas.openxmlformats.org/officeDocument/2006/relationships/tags" Target="../tags/tag424.xml"/><Relationship Id="rId23" Type="http://schemas.openxmlformats.org/officeDocument/2006/relationships/tags" Target="../tags/tag23.xml"/><Relationship Id="rId119" Type="http://schemas.openxmlformats.org/officeDocument/2006/relationships/tags" Target="../tags/tag119.xml"/><Relationship Id="rId270" Type="http://schemas.openxmlformats.org/officeDocument/2006/relationships/tags" Target="../tags/tag270.xml"/><Relationship Id="rId326" Type="http://schemas.openxmlformats.org/officeDocument/2006/relationships/tags" Target="../tags/tag326.xml"/><Relationship Id="rId65" Type="http://schemas.openxmlformats.org/officeDocument/2006/relationships/tags" Target="../tags/tag65.xml"/><Relationship Id="rId130" Type="http://schemas.openxmlformats.org/officeDocument/2006/relationships/tags" Target="../tags/tag130.xml"/><Relationship Id="rId368" Type="http://schemas.openxmlformats.org/officeDocument/2006/relationships/tags" Target="../tags/tag368.xml"/><Relationship Id="rId172" Type="http://schemas.openxmlformats.org/officeDocument/2006/relationships/tags" Target="../tags/tag172.xml"/><Relationship Id="rId228" Type="http://schemas.openxmlformats.org/officeDocument/2006/relationships/tags" Target="../tags/tag228.xml"/><Relationship Id="rId435" Type="http://schemas.openxmlformats.org/officeDocument/2006/relationships/tags" Target="../tags/tag435.xml"/><Relationship Id="rId281" Type="http://schemas.openxmlformats.org/officeDocument/2006/relationships/tags" Target="../tags/tag281.xml"/><Relationship Id="rId337" Type="http://schemas.openxmlformats.org/officeDocument/2006/relationships/tags" Target="../tags/tag337.xml"/><Relationship Id="rId34" Type="http://schemas.openxmlformats.org/officeDocument/2006/relationships/tags" Target="../tags/tag34.xml"/><Relationship Id="rId76" Type="http://schemas.openxmlformats.org/officeDocument/2006/relationships/tags" Target="../tags/tag76.xml"/><Relationship Id="rId141" Type="http://schemas.openxmlformats.org/officeDocument/2006/relationships/tags" Target="../tags/tag141.xml"/><Relationship Id="rId379" Type="http://schemas.openxmlformats.org/officeDocument/2006/relationships/tags" Target="../tags/tag379.xml"/><Relationship Id="rId7" Type="http://schemas.openxmlformats.org/officeDocument/2006/relationships/tags" Target="../tags/tag7.xml"/><Relationship Id="rId183" Type="http://schemas.openxmlformats.org/officeDocument/2006/relationships/tags" Target="../tags/tag183.xml"/><Relationship Id="rId239" Type="http://schemas.openxmlformats.org/officeDocument/2006/relationships/tags" Target="../tags/tag239.xml"/><Relationship Id="rId390" Type="http://schemas.openxmlformats.org/officeDocument/2006/relationships/tags" Target="../tags/tag390.xml"/><Relationship Id="rId404" Type="http://schemas.openxmlformats.org/officeDocument/2006/relationships/tags" Target="../tags/tag404.xml"/><Relationship Id="rId250" Type="http://schemas.openxmlformats.org/officeDocument/2006/relationships/tags" Target="../tags/tag250.xml"/><Relationship Id="rId292" Type="http://schemas.openxmlformats.org/officeDocument/2006/relationships/tags" Target="../tags/tag292.xml"/><Relationship Id="rId306" Type="http://schemas.openxmlformats.org/officeDocument/2006/relationships/tags" Target="../tags/tag306.xml"/><Relationship Id="rId45" Type="http://schemas.openxmlformats.org/officeDocument/2006/relationships/tags" Target="../tags/tag45.xml"/><Relationship Id="rId87" Type="http://schemas.openxmlformats.org/officeDocument/2006/relationships/tags" Target="../tags/tag87.xml"/><Relationship Id="rId110" Type="http://schemas.openxmlformats.org/officeDocument/2006/relationships/tags" Target="../tags/tag110.xml"/><Relationship Id="rId348" Type="http://schemas.openxmlformats.org/officeDocument/2006/relationships/tags" Target="../tags/tag348.xml"/><Relationship Id="rId152" Type="http://schemas.openxmlformats.org/officeDocument/2006/relationships/tags" Target="../tags/tag152.xml"/><Relationship Id="rId194" Type="http://schemas.openxmlformats.org/officeDocument/2006/relationships/tags" Target="../tags/tag194.xml"/><Relationship Id="rId208" Type="http://schemas.openxmlformats.org/officeDocument/2006/relationships/tags" Target="../tags/tag208.xml"/><Relationship Id="rId415" Type="http://schemas.openxmlformats.org/officeDocument/2006/relationships/tags" Target="../tags/tag415.xml"/><Relationship Id="rId261" Type="http://schemas.openxmlformats.org/officeDocument/2006/relationships/tags" Target="../tags/tag261.xml"/><Relationship Id="rId14" Type="http://schemas.openxmlformats.org/officeDocument/2006/relationships/tags" Target="../tags/tag14.xml"/><Relationship Id="rId56" Type="http://schemas.openxmlformats.org/officeDocument/2006/relationships/tags" Target="../tags/tag56.xml"/><Relationship Id="rId317" Type="http://schemas.openxmlformats.org/officeDocument/2006/relationships/tags" Target="../tags/tag317.xml"/><Relationship Id="rId359" Type="http://schemas.openxmlformats.org/officeDocument/2006/relationships/tags" Target="../tags/tag359.xml"/><Relationship Id="rId98" Type="http://schemas.openxmlformats.org/officeDocument/2006/relationships/tags" Target="../tags/tag98.xml"/><Relationship Id="rId121" Type="http://schemas.openxmlformats.org/officeDocument/2006/relationships/tags" Target="../tags/tag121.xml"/><Relationship Id="rId163" Type="http://schemas.openxmlformats.org/officeDocument/2006/relationships/tags" Target="../tags/tag163.xml"/><Relationship Id="rId219" Type="http://schemas.openxmlformats.org/officeDocument/2006/relationships/tags" Target="../tags/tag219.xml"/><Relationship Id="rId370" Type="http://schemas.openxmlformats.org/officeDocument/2006/relationships/tags" Target="../tags/tag370.xml"/><Relationship Id="rId426" Type="http://schemas.openxmlformats.org/officeDocument/2006/relationships/tags" Target="../tags/tag426.xml"/><Relationship Id="rId230" Type="http://schemas.openxmlformats.org/officeDocument/2006/relationships/tags" Target="../tags/tag230.xml"/><Relationship Id="rId25" Type="http://schemas.openxmlformats.org/officeDocument/2006/relationships/tags" Target="../tags/tag25.xml"/><Relationship Id="rId67" Type="http://schemas.openxmlformats.org/officeDocument/2006/relationships/tags" Target="../tags/tag67.xml"/><Relationship Id="rId272" Type="http://schemas.openxmlformats.org/officeDocument/2006/relationships/tags" Target="../tags/tag272.xml"/><Relationship Id="rId328" Type="http://schemas.openxmlformats.org/officeDocument/2006/relationships/tags" Target="../tags/tag328.xml"/><Relationship Id="rId132" Type="http://schemas.openxmlformats.org/officeDocument/2006/relationships/tags" Target="../tags/tag132.xml"/><Relationship Id="rId174" Type="http://schemas.openxmlformats.org/officeDocument/2006/relationships/tags" Target="../tags/tag174.xml"/><Relationship Id="rId381" Type="http://schemas.openxmlformats.org/officeDocument/2006/relationships/tags" Target="../tags/tag381.xml"/><Relationship Id="rId241" Type="http://schemas.openxmlformats.org/officeDocument/2006/relationships/tags" Target="../tags/tag241.xml"/><Relationship Id="rId437" Type="http://schemas.openxmlformats.org/officeDocument/2006/relationships/tags" Target="../tags/tag437.xml"/><Relationship Id="rId36" Type="http://schemas.openxmlformats.org/officeDocument/2006/relationships/tags" Target="../tags/tag36.xml"/><Relationship Id="rId283" Type="http://schemas.openxmlformats.org/officeDocument/2006/relationships/tags" Target="../tags/tag283.xml"/><Relationship Id="rId339" Type="http://schemas.openxmlformats.org/officeDocument/2006/relationships/tags" Target="../tags/tag339.xml"/><Relationship Id="rId78" Type="http://schemas.openxmlformats.org/officeDocument/2006/relationships/tags" Target="../tags/tag78.xml"/><Relationship Id="rId101" Type="http://schemas.openxmlformats.org/officeDocument/2006/relationships/tags" Target="../tags/tag101.xml"/><Relationship Id="rId143" Type="http://schemas.openxmlformats.org/officeDocument/2006/relationships/tags" Target="../tags/tag143.xml"/><Relationship Id="rId185" Type="http://schemas.openxmlformats.org/officeDocument/2006/relationships/tags" Target="../tags/tag185.xml"/><Relationship Id="rId350" Type="http://schemas.openxmlformats.org/officeDocument/2006/relationships/tags" Target="../tags/tag350.xml"/><Relationship Id="rId406" Type="http://schemas.openxmlformats.org/officeDocument/2006/relationships/tags" Target="../tags/tag406.xml"/><Relationship Id="rId9" Type="http://schemas.openxmlformats.org/officeDocument/2006/relationships/tags" Target="../tags/tag9.xml"/><Relationship Id="rId210" Type="http://schemas.openxmlformats.org/officeDocument/2006/relationships/tags" Target="../tags/tag210.xml"/><Relationship Id="rId392" Type="http://schemas.openxmlformats.org/officeDocument/2006/relationships/tags" Target="../tags/tag392.xml"/><Relationship Id="rId252" Type="http://schemas.openxmlformats.org/officeDocument/2006/relationships/tags" Target="../tags/tag252.xml"/><Relationship Id="rId294" Type="http://schemas.openxmlformats.org/officeDocument/2006/relationships/tags" Target="../tags/tag294.xml"/><Relationship Id="rId308" Type="http://schemas.openxmlformats.org/officeDocument/2006/relationships/tags" Target="../tags/tag308.xml"/><Relationship Id="rId47" Type="http://schemas.openxmlformats.org/officeDocument/2006/relationships/tags" Target="../tags/tag47.xml"/><Relationship Id="rId89" Type="http://schemas.openxmlformats.org/officeDocument/2006/relationships/tags" Target="../tags/tag89.xml"/><Relationship Id="rId112" Type="http://schemas.openxmlformats.org/officeDocument/2006/relationships/tags" Target="../tags/tag112.xml"/><Relationship Id="rId154" Type="http://schemas.openxmlformats.org/officeDocument/2006/relationships/tags" Target="../tags/tag154.xml"/><Relationship Id="rId361" Type="http://schemas.openxmlformats.org/officeDocument/2006/relationships/tags" Target="../tags/tag361.xml"/><Relationship Id="rId196" Type="http://schemas.openxmlformats.org/officeDocument/2006/relationships/tags" Target="../tags/tag196.xml"/><Relationship Id="rId417" Type="http://schemas.openxmlformats.org/officeDocument/2006/relationships/tags" Target="../tags/tag417.xml"/><Relationship Id="rId16" Type="http://schemas.openxmlformats.org/officeDocument/2006/relationships/tags" Target="../tags/tag16.xml"/><Relationship Id="rId221" Type="http://schemas.openxmlformats.org/officeDocument/2006/relationships/tags" Target="../tags/tag221.xml"/><Relationship Id="rId263" Type="http://schemas.openxmlformats.org/officeDocument/2006/relationships/tags" Target="../tags/tag263.xml"/><Relationship Id="rId319" Type="http://schemas.openxmlformats.org/officeDocument/2006/relationships/tags" Target="../tags/tag319.xml"/><Relationship Id="rId58" Type="http://schemas.openxmlformats.org/officeDocument/2006/relationships/tags" Target="../tags/tag58.xml"/><Relationship Id="rId123" Type="http://schemas.openxmlformats.org/officeDocument/2006/relationships/tags" Target="../tags/tag123.xml"/><Relationship Id="rId330" Type="http://schemas.openxmlformats.org/officeDocument/2006/relationships/tags" Target="../tags/tag330.xml"/><Relationship Id="rId165" Type="http://schemas.openxmlformats.org/officeDocument/2006/relationships/tags" Target="../tags/tag165.xml"/><Relationship Id="rId372" Type="http://schemas.openxmlformats.org/officeDocument/2006/relationships/tags" Target="../tags/tag372.xml"/><Relationship Id="rId428" Type="http://schemas.openxmlformats.org/officeDocument/2006/relationships/tags" Target="../tags/tag428.xml"/><Relationship Id="rId232" Type="http://schemas.openxmlformats.org/officeDocument/2006/relationships/tags" Target="../tags/tag232.xml"/><Relationship Id="rId274" Type="http://schemas.openxmlformats.org/officeDocument/2006/relationships/tags" Target="../tags/tag274.xml"/><Relationship Id="rId27" Type="http://schemas.openxmlformats.org/officeDocument/2006/relationships/tags" Target="../tags/tag27.xml"/><Relationship Id="rId69" Type="http://schemas.openxmlformats.org/officeDocument/2006/relationships/tags" Target="../tags/tag69.xml"/><Relationship Id="rId134" Type="http://schemas.openxmlformats.org/officeDocument/2006/relationships/tags" Target="../tags/tag134.xml"/><Relationship Id="rId80" Type="http://schemas.openxmlformats.org/officeDocument/2006/relationships/tags" Target="../tags/tag80.xml"/><Relationship Id="rId176" Type="http://schemas.openxmlformats.org/officeDocument/2006/relationships/tags" Target="../tags/tag176.xml"/><Relationship Id="rId341" Type="http://schemas.openxmlformats.org/officeDocument/2006/relationships/tags" Target="../tags/tag341.xml"/><Relationship Id="rId383" Type="http://schemas.openxmlformats.org/officeDocument/2006/relationships/tags" Target="../tags/tag383.xml"/><Relationship Id="rId439" Type="http://schemas.openxmlformats.org/officeDocument/2006/relationships/tags" Target="../tags/tag439.xml"/><Relationship Id="rId201" Type="http://schemas.openxmlformats.org/officeDocument/2006/relationships/tags" Target="../tags/tag201.xml"/><Relationship Id="rId243" Type="http://schemas.openxmlformats.org/officeDocument/2006/relationships/tags" Target="../tags/tag243.xml"/><Relationship Id="rId285" Type="http://schemas.openxmlformats.org/officeDocument/2006/relationships/tags" Target="../tags/tag285.xml"/><Relationship Id="rId38" Type="http://schemas.openxmlformats.org/officeDocument/2006/relationships/tags" Target="../tags/tag38.xml"/><Relationship Id="rId103" Type="http://schemas.openxmlformats.org/officeDocument/2006/relationships/tags" Target="../tags/tag103.xml"/><Relationship Id="rId310" Type="http://schemas.openxmlformats.org/officeDocument/2006/relationships/tags" Target="../tags/tag310.xml"/><Relationship Id="rId91" Type="http://schemas.openxmlformats.org/officeDocument/2006/relationships/tags" Target="../tags/tag91.xml"/><Relationship Id="rId145" Type="http://schemas.openxmlformats.org/officeDocument/2006/relationships/tags" Target="../tags/tag145.xml"/><Relationship Id="rId187" Type="http://schemas.openxmlformats.org/officeDocument/2006/relationships/tags" Target="../tags/tag187.xml"/><Relationship Id="rId352" Type="http://schemas.openxmlformats.org/officeDocument/2006/relationships/tags" Target="../tags/tag352.xml"/><Relationship Id="rId394" Type="http://schemas.openxmlformats.org/officeDocument/2006/relationships/tags" Target="../tags/tag394.xml"/><Relationship Id="rId408" Type="http://schemas.openxmlformats.org/officeDocument/2006/relationships/tags" Target="../tags/tag408.xml"/><Relationship Id="rId212" Type="http://schemas.openxmlformats.org/officeDocument/2006/relationships/tags" Target="../tags/tag212.xml"/><Relationship Id="rId254" Type="http://schemas.openxmlformats.org/officeDocument/2006/relationships/tags" Target="../tags/tag254.xml"/><Relationship Id="rId49" Type="http://schemas.openxmlformats.org/officeDocument/2006/relationships/tags" Target="../tags/tag49.xml"/><Relationship Id="rId114" Type="http://schemas.openxmlformats.org/officeDocument/2006/relationships/tags" Target="../tags/tag114.xml"/><Relationship Id="rId296" Type="http://schemas.openxmlformats.org/officeDocument/2006/relationships/tags" Target="../tags/tag296.xml"/><Relationship Id="rId60" Type="http://schemas.openxmlformats.org/officeDocument/2006/relationships/tags" Target="../tags/tag60.xml"/><Relationship Id="rId156" Type="http://schemas.openxmlformats.org/officeDocument/2006/relationships/tags" Target="../tags/tag156.xml"/><Relationship Id="rId198" Type="http://schemas.openxmlformats.org/officeDocument/2006/relationships/tags" Target="../tags/tag198.xml"/><Relationship Id="rId321" Type="http://schemas.openxmlformats.org/officeDocument/2006/relationships/tags" Target="../tags/tag321.xml"/><Relationship Id="rId363" Type="http://schemas.openxmlformats.org/officeDocument/2006/relationships/tags" Target="../tags/tag363.xml"/><Relationship Id="rId419" Type="http://schemas.openxmlformats.org/officeDocument/2006/relationships/tags" Target="../tags/tag419.xml"/><Relationship Id="rId202" Type="http://schemas.openxmlformats.org/officeDocument/2006/relationships/tags" Target="../tags/tag202.xml"/><Relationship Id="rId223" Type="http://schemas.openxmlformats.org/officeDocument/2006/relationships/tags" Target="../tags/tag223.xml"/><Relationship Id="rId244" Type="http://schemas.openxmlformats.org/officeDocument/2006/relationships/tags" Target="../tags/tag244.xml"/><Relationship Id="rId430" Type="http://schemas.openxmlformats.org/officeDocument/2006/relationships/tags" Target="../tags/tag430.xml"/><Relationship Id="rId18" Type="http://schemas.openxmlformats.org/officeDocument/2006/relationships/tags" Target="../tags/tag18.xml"/><Relationship Id="rId39" Type="http://schemas.openxmlformats.org/officeDocument/2006/relationships/tags" Target="../tags/tag39.xml"/><Relationship Id="rId265" Type="http://schemas.openxmlformats.org/officeDocument/2006/relationships/tags" Target="../tags/tag265.xml"/><Relationship Id="rId286" Type="http://schemas.openxmlformats.org/officeDocument/2006/relationships/tags" Target="../tags/tag286.xml"/><Relationship Id="rId50" Type="http://schemas.openxmlformats.org/officeDocument/2006/relationships/tags" Target="../tags/tag50.xml"/><Relationship Id="rId104" Type="http://schemas.openxmlformats.org/officeDocument/2006/relationships/tags" Target="../tags/tag104.xml"/><Relationship Id="rId125" Type="http://schemas.openxmlformats.org/officeDocument/2006/relationships/tags" Target="../tags/tag125.xml"/><Relationship Id="rId146" Type="http://schemas.openxmlformats.org/officeDocument/2006/relationships/tags" Target="../tags/tag146.xml"/><Relationship Id="rId167" Type="http://schemas.openxmlformats.org/officeDocument/2006/relationships/tags" Target="../tags/tag167.xml"/><Relationship Id="rId188" Type="http://schemas.openxmlformats.org/officeDocument/2006/relationships/tags" Target="../tags/tag188.xml"/><Relationship Id="rId311" Type="http://schemas.openxmlformats.org/officeDocument/2006/relationships/tags" Target="../tags/tag311.xml"/><Relationship Id="rId332" Type="http://schemas.openxmlformats.org/officeDocument/2006/relationships/tags" Target="../tags/tag332.xml"/><Relationship Id="rId353" Type="http://schemas.openxmlformats.org/officeDocument/2006/relationships/tags" Target="../tags/tag353.xml"/><Relationship Id="rId374" Type="http://schemas.openxmlformats.org/officeDocument/2006/relationships/tags" Target="../tags/tag374.xml"/><Relationship Id="rId395" Type="http://schemas.openxmlformats.org/officeDocument/2006/relationships/tags" Target="../tags/tag395.xml"/><Relationship Id="rId409" Type="http://schemas.openxmlformats.org/officeDocument/2006/relationships/tags" Target="../tags/tag409.xml"/><Relationship Id="rId71" Type="http://schemas.openxmlformats.org/officeDocument/2006/relationships/tags" Target="../tags/tag71.xml"/><Relationship Id="rId92" Type="http://schemas.openxmlformats.org/officeDocument/2006/relationships/tags" Target="../tags/tag92.xml"/><Relationship Id="rId213" Type="http://schemas.openxmlformats.org/officeDocument/2006/relationships/tags" Target="../tags/tag213.xml"/><Relationship Id="rId234" Type="http://schemas.openxmlformats.org/officeDocument/2006/relationships/tags" Target="../tags/tag234.xml"/><Relationship Id="rId420" Type="http://schemas.openxmlformats.org/officeDocument/2006/relationships/tags" Target="../tags/tag420.xml"/><Relationship Id="rId2" Type="http://schemas.openxmlformats.org/officeDocument/2006/relationships/tags" Target="../tags/tag2.xml"/><Relationship Id="rId29" Type="http://schemas.openxmlformats.org/officeDocument/2006/relationships/tags" Target="../tags/tag29.xml"/><Relationship Id="rId255" Type="http://schemas.openxmlformats.org/officeDocument/2006/relationships/tags" Target="../tags/tag255.xml"/><Relationship Id="rId276" Type="http://schemas.openxmlformats.org/officeDocument/2006/relationships/tags" Target="../tags/tag276.xml"/><Relationship Id="rId297" Type="http://schemas.openxmlformats.org/officeDocument/2006/relationships/tags" Target="../tags/tag297.xml"/><Relationship Id="rId441" Type="http://schemas.openxmlformats.org/officeDocument/2006/relationships/slideLayout" Target="../slideLayouts/slideLayout17.xml"/><Relationship Id="rId40" Type="http://schemas.openxmlformats.org/officeDocument/2006/relationships/tags" Target="../tags/tag40.xml"/><Relationship Id="rId115" Type="http://schemas.openxmlformats.org/officeDocument/2006/relationships/tags" Target="../tags/tag115.xml"/><Relationship Id="rId136" Type="http://schemas.openxmlformats.org/officeDocument/2006/relationships/tags" Target="../tags/tag136.xml"/><Relationship Id="rId157" Type="http://schemas.openxmlformats.org/officeDocument/2006/relationships/tags" Target="../tags/tag157.xml"/><Relationship Id="rId178" Type="http://schemas.openxmlformats.org/officeDocument/2006/relationships/tags" Target="../tags/tag178.xml"/><Relationship Id="rId301" Type="http://schemas.openxmlformats.org/officeDocument/2006/relationships/tags" Target="../tags/tag301.xml"/><Relationship Id="rId322" Type="http://schemas.openxmlformats.org/officeDocument/2006/relationships/tags" Target="../tags/tag322.xml"/><Relationship Id="rId343" Type="http://schemas.openxmlformats.org/officeDocument/2006/relationships/tags" Target="../tags/tag343.xml"/><Relationship Id="rId364" Type="http://schemas.openxmlformats.org/officeDocument/2006/relationships/tags" Target="../tags/tag364.xml"/><Relationship Id="rId61" Type="http://schemas.openxmlformats.org/officeDocument/2006/relationships/tags" Target="../tags/tag61.xml"/><Relationship Id="rId82" Type="http://schemas.openxmlformats.org/officeDocument/2006/relationships/tags" Target="../tags/tag82.xml"/><Relationship Id="rId199" Type="http://schemas.openxmlformats.org/officeDocument/2006/relationships/tags" Target="../tags/tag199.xml"/><Relationship Id="rId203" Type="http://schemas.openxmlformats.org/officeDocument/2006/relationships/tags" Target="../tags/tag203.xml"/><Relationship Id="rId385" Type="http://schemas.openxmlformats.org/officeDocument/2006/relationships/tags" Target="../tags/tag385.xml"/><Relationship Id="rId19" Type="http://schemas.openxmlformats.org/officeDocument/2006/relationships/tags" Target="../tags/tag19.xml"/><Relationship Id="rId224" Type="http://schemas.openxmlformats.org/officeDocument/2006/relationships/tags" Target="../tags/tag224.xml"/><Relationship Id="rId245" Type="http://schemas.openxmlformats.org/officeDocument/2006/relationships/tags" Target="../tags/tag245.xml"/><Relationship Id="rId266" Type="http://schemas.openxmlformats.org/officeDocument/2006/relationships/tags" Target="../tags/tag266.xml"/><Relationship Id="rId287" Type="http://schemas.openxmlformats.org/officeDocument/2006/relationships/tags" Target="../tags/tag287.xml"/><Relationship Id="rId410" Type="http://schemas.openxmlformats.org/officeDocument/2006/relationships/tags" Target="../tags/tag410.xml"/><Relationship Id="rId431" Type="http://schemas.openxmlformats.org/officeDocument/2006/relationships/tags" Target="../tags/tag431.xml"/><Relationship Id="rId30" Type="http://schemas.openxmlformats.org/officeDocument/2006/relationships/tags" Target="../tags/tag30.xml"/><Relationship Id="rId105" Type="http://schemas.openxmlformats.org/officeDocument/2006/relationships/tags" Target="../tags/tag105.xml"/><Relationship Id="rId126" Type="http://schemas.openxmlformats.org/officeDocument/2006/relationships/tags" Target="../tags/tag126.xml"/><Relationship Id="rId147" Type="http://schemas.openxmlformats.org/officeDocument/2006/relationships/tags" Target="../tags/tag147.xml"/><Relationship Id="rId168" Type="http://schemas.openxmlformats.org/officeDocument/2006/relationships/tags" Target="../tags/tag168.xml"/><Relationship Id="rId312" Type="http://schemas.openxmlformats.org/officeDocument/2006/relationships/tags" Target="../tags/tag312.xml"/><Relationship Id="rId333" Type="http://schemas.openxmlformats.org/officeDocument/2006/relationships/tags" Target="../tags/tag333.xml"/><Relationship Id="rId354" Type="http://schemas.openxmlformats.org/officeDocument/2006/relationships/tags" Target="../tags/tag354.xml"/><Relationship Id="rId51" Type="http://schemas.openxmlformats.org/officeDocument/2006/relationships/tags" Target="../tags/tag51.xml"/><Relationship Id="rId72" Type="http://schemas.openxmlformats.org/officeDocument/2006/relationships/tags" Target="../tags/tag72.xml"/><Relationship Id="rId93" Type="http://schemas.openxmlformats.org/officeDocument/2006/relationships/tags" Target="../tags/tag93.xml"/><Relationship Id="rId189" Type="http://schemas.openxmlformats.org/officeDocument/2006/relationships/tags" Target="../tags/tag189.xml"/><Relationship Id="rId375" Type="http://schemas.openxmlformats.org/officeDocument/2006/relationships/tags" Target="../tags/tag375.xml"/><Relationship Id="rId396" Type="http://schemas.openxmlformats.org/officeDocument/2006/relationships/tags" Target="../tags/tag396.xml"/><Relationship Id="rId3" Type="http://schemas.openxmlformats.org/officeDocument/2006/relationships/tags" Target="../tags/tag3.xml"/><Relationship Id="rId214" Type="http://schemas.openxmlformats.org/officeDocument/2006/relationships/tags" Target="../tags/tag214.xml"/><Relationship Id="rId235" Type="http://schemas.openxmlformats.org/officeDocument/2006/relationships/tags" Target="../tags/tag235.xml"/><Relationship Id="rId256" Type="http://schemas.openxmlformats.org/officeDocument/2006/relationships/tags" Target="../tags/tag256.xml"/><Relationship Id="rId277" Type="http://schemas.openxmlformats.org/officeDocument/2006/relationships/tags" Target="../tags/tag277.xml"/><Relationship Id="rId298" Type="http://schemas.openxmlformats.org/officeDocument/2006/relationships/tags" Target="../tags/tag298.xml"/><Relationship Id="rId400" Type="http://schemas.openxmlformats.org/officeDocument/2006/relationships/tags" Target="../tags/tag400.xml"/><Relationship Id="rId421" Type="http://schemas.openxmlformats.org/officeDocument/2006/relationships/tags" Target="../tags/tag421.xml"/><Relationship Id="rId116" Type="http://schemas.openxmlformats.org/officeDocument/2006/relationships/tags" Target="../tags/tag116.xml"/><Relationship Id="rId137" Type="http://schemas.openxmlformats.org/officeDocument/2006/relationships/tags" Target="../tags/tag137.xml"/><Relationship Id="rId158" Type="http://schemas.openxmlformats.org/officeDocument/2006/relationships/tags" Target="../tags/tag158.xml"/><Relationship Id="rId302" Type="http://schemas.openxmlformats.org/officeDocument/2006/relationships/tags" Target="../tags/tag302.xml"/><Relationship Id="rId323" Type="http://schemas.openxmlformats.org/officeDocument/2006/relationships/tags" Target="../tags/tag323.xml"/><Relationship Id="rId344" Type="http://schemas.openxmlformats.org/officeDocument/2006/relationships/tags" Target="../tags/tag344.xml"/><Relationship Id="rId20" Type="http://schemas.openxmlformats.org/officeDocument/2006/relationships/tags" Target="../tags/tag20.xml"/><Relationship Id="rId41" Type="http://schemas.openxmlformats.org/officeDocument/2006/relationships/tags" Target="../tags/tag41.xml"/><Relationship Id="rId62" Type="http://schemas.openxmlformats.org/officeDocument/2006/relationships/tags" Target="../tags/tag62.xml"/><Relationship Id="rId83" Type="http://schemas.openxmlformats.org/officeDocument/2006/relationships/tags" Target="../tags/tag83.xml"/><Relationship Id="rId179" Type="http://schemas.openxmlformats.org/officeDocument/2006/relationships/tags" Target="../tags/tag179.xml"/><Relationship Id="rId365" Type="http://schemas.openxmlformats.org/officeDocument/2006/relationships/tags" Target="../tags/tag365.xml"/><Relationship Id="rId386" Type="http://schemas.openxmlformats.org/officeDocument/2006/relationships/tags" Target="../tags/tag386.xml"/><Relationship Id="rId190" Type="http://schemas.openxmlformats.org/officeDocument/2006/relationships/tags" Target="../tags/tag190.xml"/><Relationship Id="rId204" Type="http://schemas.openxmlformats.org/officeDocument/2006/relationships/tags" Target="../tags/tag204.xml"/><Relationship Id="rId225" Type="http://schemas.openxmlformats.org/officeDocument/2006/relationships/tags" Target="../tags/tag225.xml"/><Relationship Id="rId246" Type="http://schemas.openxmlformats.org/officeDocument/2006/relationships/tags" Target="../tags/tag246.xml"/><Relationship Id="rId267" Type="http://schemas.openxmlformats.org/officeDocument/2006/relationships/tags" Target="../tags/tag267.xml"/><Relationship Id="rId288" Type="http://schemas.openxmlformats.org/officeDocument/2006/relationships/tags" Target="../tags/tag288.xml"/><Relationship Id="rId411" Type="http://schemas.openxmlformats.org/officeDocument/2006/relationships/tags" Target="../tags/tag411.xml"/><Relationship Id="rId432" Type="http://schemas.openxmlformats.org/officeDocument/2006/relationships/tags" Target="../tags/tag432.xml"/><Relationship Id="rId106" Type="http://schemas.openxmlformats.org/officeDocument/2006/relationships/tags" Target="../tags/tag106.xml"/><Relationship Id="rId127" Type="http://schemas.openxmlformats.org/officeDocument/2006/relationships/tags" Target="../tags/tag127.xml"/><Relationship Id="rId313" Type="http://schemas.openxmlformats.org/officeDocument/2006/relationships/tags" Target="../tags/tag313.xml"/><Relationship Id="rId10" Type="http://schemas.openxmlformats.org/officeDocument/2006/relationships/tags" Target="../tags/tag10.xml"/><Relationship Id="rId31" Type="http://schemas.openxmlformats.org/officeDocument/2006/relationships/tags" Target="../tags/tag31.xml"/><Relationship Id="rId52" Type="http://schemas.openxmlformats.org/officeDocument/2006/relationships/tags" Target="../tags/tag52.xml"/><Relationship Id="rId73" Type="http://schemas.openxmlformats.org/officeDocument/2006/relationships/tags" Target="../tags/tag73.xml"/><Relationship Id="rId94" Type="http://schemas.openxmlformats.org/officeDocument/2006/relationships/tags" Target="../tags/tag94.xml"/><Relationship Id="rId148" Type="http://schemas.openxmlformats.org/officeDocument/2006/relationships/tags" Target="../tags/tag148.xml"/><Relationship Id="rId169" Type="http://schemas.openxmlformats.org/officeDocument/2006/relationships/tags" Target="../tags/tag169.xml"/><Relationship Id="rId334" Type="http://schemas.openxmlformats.org/officeDocument/2006/relationships/tags" Target="../tags/tag334.xml"/><Relationship Id="rId355" Type="http://schemas.openxmlformats.org/officeDocument/2006/relationships/tags" Target="../tags/tag355.xml"/><Relationship Id="rId376" Type="http://schemas.openxmlformats.org/officeDocument/2006/relationships/tags" Target="../tags/tag376.xml"/><Relationship Id="rId397" Type="http://schemas.openxmlformats.org/officeDocument/2006/relationships/tags" Target="../tags/tag397.xml"/><Relationship Id="rId4" Type="http://schemas.openxmlformats.org/officeDocument/2006/relationships/tags" Target="../tags/tag4.xml"/><Relationship Id="rId180" Type="http://schemas.openxmlformats.org/officeDocument/2006/relationships/tags" Target="../tags/tag180.xml"/><Relationship Id="rId215" Type="http://schemas.openxmlformats.org/officeDocument/2006/relationships/tags" Target="../tags/tag215.xml"/><Relationship Id="rId236" Type="http://schemas.openxmlformats.org/officeDocument/2006/relationships/tags" Target="../tags/tag236.xml"/><Relationship Id="rId257" Type="http://schemas.openxmlformats.org/officeDocument/2006/relationships/tags" Target="../tags/tag257.xml"/><Relationship Id="rId278" Type="http://schemas.openxmlformats.org/officeDocument/2006/relationships/tags" Target="../tags/tag278.xml"/><Relationship Id="rId401" Type="http://schemas.openxmlformats.org/officeDocument/2006/relationships/tags" Target="../tags/tag401.xml"/><Relationship Id="rId422" Type="http://schemas.openxmlformats.org/officeDocument/2006/relationships/tags" Target="../tags/tag422.xml"/><Relationship Id="rId303" Type="http://schemas.openxmlformats.org/officeDocument/2006/relationships/tags" Target="../tags/tag303.xml"/><Relationship Id="rId42" Type="http://schemas.openxmlformats.org/officeDocument/2006/relationships/tags" Target="../tags/tag42.xml"/><Relationship Id="rId84" Type="http://schemas.openxmlformats.org/officeDocument/2006/relationships/tags" Target="../tags/tag84.xml"/><Relationship Id="rId138" Type="http://schemas.openxmlformats.org/officeDocument/2006/relationships/tags" Target="../tags/tag138.xml"/><Relationship Id="rId345" Type="http://schemas.openxmlformats.org/officeDocument/2006/relationships/tags" Target="../tags/tag345.xml"/><Relationship Id="rId387" Type="http://schemas.openxmlformats.org/officeDocument/2006/relationships/tags" Target="../tags/tag387.xml"/><Relationship Id="rId191" Type="http://schemas.openxmlformats.org/officeDocument/2006/relationships/tags" Target="../tags/tag191.xml"/><Relationship Id="rId205" Type="http://schemas.openxmlformats.org/officeDocument/2006/relationships/tags" Target="../tags/tag205.xml"/><Relationship Id="rId247" Type="http://schemas.openxmlformats.org/officeDocument/2006/relationships/tags" Target="../tags/tag247.xml"/><Relationship Id="rId412" Type="http://schemas.openxmlformats.org/officeDocument/2006/relationships/tags" Target="../tags/tag412.xml"/><Relationship Id="rId107" Type="http://schemas.openxmlformats.org/officeDocument/2006/relationships/tags" Target="../tags/tag107.xml"/><Relationship Id="rId289" Type="http://schemas.openxmlformats.org/officeDocument/2006/relationships/tags" Target="../tags/tag289.xml"/><Relationship Id="rId11" Type="http://schemas.openxmlformats.org/officeDocument/2006/relationships/tags" Target="../tags/tag11.xml"/><Relationship Id="rId53" Type="http://schemas.openxmlformats.org/officeDocument/2006/relationships/tags" Target="../tags/tag53.xml"/><Relationship Id="rId149" Type="http://schemas.openxmlformats.org/officeDocument/2006/relationships/tags" Target="../tags/tag149.xml"/><Relationship Id="rId314" Type="http://schemas.openxmlformats.org/officeDocument/2006/relationships/tags" Target="../tags/tag314.xml"/><Relationship Id="rId356" Type="http://schemas.openxmlformats.org/officeDocument/2006/relationships/tags" Target="../tags/tag356.xml"/><Relationship Id="rId398" Type="http://schemas.openxmlformats.org/officeDocument/2006/relationships/tags" Target="../tags/tag398.xml"/><Relationship Id="rId95" Type="http://schemas.openxmlformats.org/officeDocument/2006/relationships/tags" Target="../tags/tag95.xml"/><Relationship Id="rId160" Type="http://schemas.openxmlformats.org/officeDocument/2006/relationships/tags" Target="../tags/tag160.xml"/><Relationship Id="rId216" Type="http://schemas.openxmlformats.org/officeDocument/2006/relationships/tags" Target="../tags/tag216.xml"/><Relationship Id="rId423" Type="http://schemas.openxmlformats.org/officeDocument/2006/relationships/tags" Target="../tags/tag423.xml"/><Relationship Id="rId258" Type="http://schemas.openxmlformats.org/officeDocument/2006/relationships/tags" Target="../tags/tag258.xml"/><Relationship Id="rId22" Type="http://schemas.openxmlformats.org/officeDocument/2006/relationships/tags" Target="../tags/tag22.xml"/><Relationship Id="rId64" Type="http://schemas.openxmlformats.org/officeDocument/2006/relationships/tags" Target="../tags/tag64.xml"/><Relationship Id="rId118" Type="http://schemas.openxmlformats.org/officeDocument/2006/relationships/tags" Target="../tags/tag118.xml"/><Relationship Id="rId325" Type="http://schemas.openxmlformats.org/officeDocument/2006/relationships/tags" Target="../tags/tag325.xml"/><Relationship Id="rId367" Type="http://schemas.openxmlformats.org/officeDocument/2006/relationships/tags" Target="../tags/tag367.xml"/><Relationship Id="rId171" Type="http://schemas.openxmlformats.org/officeDocument/2006/relationships/tags" Target="../tags/tag171.xml"/><Relationship Id="rId227" Type="http://schemas.openxmlformats.org/officeDocument/2006/relationships/tags" Target="../tags/tag227.xml"/><Relationship Id="rId269" Type="http://schemas.openxmlformats.org/officeDocument/2006/relationships/tags" Target="../tags/tag269.xml"/><Relationship Id="rId434" Type="http://schemas.openxmlformats.org/officeDocument/2006/relationships/tags" Target="../tags/tag434.xml"/><Relationship Id="rId33" Type="http://schemas.openxmlformats.org/officeDocument/2006/relationships/tags" Target="../tags/tag33.xml"/><Relationship Id="rId129" Type="http://schemas.openxmlformats.org/officeDocument/2006/relationships/tags" Target="../tags/tag129.xml"/><Relationship Id="rId280" Type="http://schemas.openxmlformats.org/officeDocument/2006/relationships/tags" Target="../tags/tag280.xml"/><Relationship Id="rId336" Type="http://schemas.openxmlformats.org/officeDocument/2006/relationships/tags" Target="../tags/tag336.xml"/><Relationship Id="rId75" Type="http://schemas.openxmlformats.org/officeDocument/2006/relationships/tags" Target="../tags/tag75.xml"/><Relationship Id="rId140" Type="http://schemas.openxmlformats.org/officeDocument/2006/relationships/tags" Target="../tags/tag140.xml"/><Relationship Id="rId182" Type="http://schemas.openxmlformats.org/officeDocument/2006/relationships/tags" Target="../tags/tag182.xml"/><Relationship Id="rId378" Type="http://schemas.openxmlformats.org/officeDocument/2006/relationships/tags" Target="../tags/tag378.xml"/><Relationship Id="rId403" Type="http://schemas.openxmlformats.org/officeDocument/2006/relationships/tags" Target="../tags/tag403.xml"/><Relationship Id="rId6" Type="http://schemas.openxmlformats.org/officeDocument/2006/relationships/tags" Target="../tags/tag6.xml"/><Relationship Id="rId238" Type="http://schemas.openxmlformats.org/officeDocument/2006/relationships/tags" Target="../tags/tag238.xml"/><Relationship Id="rId291" Type="http://schemas.openxmlformats.org/officeDocument/2006/relationships/tags" Target="../tags/tag291.xml"/><Relationship Id="rId305" Type="http://schemas.openxmlformats.org/officeDocument/2006/relationships/tags" Target="../tags/tag305.xml"/><Relationship Id="rId347" Type="http://schemas.openxmlformats.org/officeDocument/2006/relationships/tags" Target="../tags/tag347.xml"/><Relationship Id="rId44" Type="http://schemas.openxmlformats.org/officeDocument/2006/relationships/tags" Target="../tags/tag44.xml"/><Relationship Id="rId86" Type="http://schemas.openxmlformats.org/officeDocument/2006/relationships/tags" Target="../tags/tag86.xml"/><Relationship Id="rId151" Type="http://schemas.openxmlformats.org/officeDocument/2006/relationships/tags" Target="../tags/tag151.xml"/><Relationship Id="rId389" Type="http://schemas.openxmlformats.org/officeDocument/2006/relationships/tags" Target="../tags/tag389.xml"/><Relationship Id="rId193" Type="http://schemas.openxmlformats.org/officeDocument/2006/relationships/tags" Target="../tags/tag193.xml"/><Relationship Id="rId207" Type="http://schemas.openxmlformats.org/officeDocument/2006/relationships/tags" Target="../tags/tag207.xml"/><Relationship Id="rId249" Type="http://schemas.openxmlformats.org/officeDocument/2006/relationships/tags" Target="../tags/tag249.xml"/><Relationship Id="rId414" Type="http://schemas.openxmlformats.org/officeDocument/2006/relationships/tags" Target="../tags/tag414.xml"/><Relationship Id="rId13" Type="http://schemas.openxmlformats.org/officeDocument/2006/relationships/tags" Target="../tags/tag13.xml"/><Relationship Id="rId109" Type="http://schemas.openxmlformats.org/officeDocument/2006/relationships/tags" Target="../tags/tag109.xml"/><Relationship Id="rId260" Type="http://schemas.openxmlformats.org/officeDocument/2006/relationships/tags" Target="../tags/tag260.xml"/><Relationship Id="rId316" Type="http://schemas.openxmlformats.org/officeDocument/2006/relationships/tags" Target="../tags/tag316.xml"/><Relationship Id="rId55" Type="http://schemas.openxmlformats.org/officeDocument/2006/relationships/tags" Target="../tags/tag55.xml"/><Relationship Id="rId97" Type="http://schemas.openxmlformats.org/officeDocument/2006/relationships/tags" Target="../tags/tag97.xml"/><Relationship Id="rId120" Type="http://schemas.openxmlformats.org/officeDocument/2006/relationships/tags" Target="../tags/tag120.xml"/><Relationship Id="rId358" Type="http://schemas.openxmlformats.org/officeDocument/2006/relationships/tags" Target="../tags/tag358.xml"/><Relationship Id="rId162" Type="http://schemas.openxmlformats.org/officeDocument/2006/relationships/tags" Target="../tags/tag162.xml"/><Relationship Id="rId218" Type="http://schemas.openxmlformats.org/officeDocument/2006/relationships/tags" Target="../tags/tag218.xml"/><Relationship Id="rId425" Type="http://schemas.openxmlformats.org/officeDocument/2006/relationships/tags" Target="../tags/tag425.xml"/><Relationship Id="rId271" Type="http://schemas.openxmlformats.org/officeDocument/2006/relationships/tags" Target="../tags/tag271.xml"/><Relationship Id="rId24" Type="http://schemas.openxmlformats.org/officeDocument/2006/relationships/tags" Target="../tags/tag24.xml"/><Relationship Id="rId66" Type="http://schemas.openxmlformats.org/officeDocument/2006/relationships/tags" Target="../tags/tag66.xml"/><Relationship Id="rId131" Type="http://schemas.openxmlformats.org/officeDocument/2006/relationships/tags" Target="../tags/tag131.xml"/><Relationship Id="rId327" Type="http://schemas.openxmlformats.org/officeDocument/2006/relationships/tags" Target="../tags/tag327.xml"/><Relationship Id="rId369" Type="http://schemas.openxmlformats.org/officeDocument/2006/relationships/tags" Target="../tags/tag369.xml"/><Relationship Id="rId173" Type="http://schemas.openxmlformats.org/officeDocument/2006/relationships/tags" Target="../tags/tag173.xml"/><Relationship Id="rId229" Type="http://schemas.openxmlformats.org/officeDocument/2006/relationships/tags" Target="../tags/tag229.xml"/><Relationship Id="rId380" Type="http://schemas.openxmlformats.org/officeDocument/2006/relationships/tags" Target="../tags/tag380.xml"/><Relationship Id="rId436" Type="http://schemas.openxmlformats.org/officeDocument/2006/relationships/tags" Target="../tags/tag436.xml"/><Relationship Id="rId240" Type="http://schemas.openxmlformats.org/officeDocument/2006/relationships/tags" Target="../tags/tag240.xml"/><Relationship Id="rId35" Type="http://schemas.openxmlformats.org/officeDocument/2006/relationships/tags" Target="../tags/tag35.xml"/><Relationship Id="rId77" Type="http://schemas.openxmlformats.org/officeDocument/2006/relationships/tags" Target="../tags/tag77.xml"/><Relationship Id="rId100" Type="http://schemas.openxmlformats.org/officeDocument/2006/relationships/tags" Target="../tags/tag100.xml"/><Relationship Id="rId282" Type="http://schemas.openxmlformats.org/officeDocument/2006/relationships/tags" Target="../tags/tag282.xml"/><Relationship Id="rId338" Type="http://schemas.openxmlformats.org/officeDocument/2006/relationships/tags" Target="../tags/tag338.xml"/><Relationship Id="rId8" Type="http://schemas.openxmlformats.org/officeDocument/2006/relationships/tags" Target="../tags/tag8.xml"/><Relationship Id="rId142" Type="http://schemas.openxmlformats.org/officeDocument/2006/relationships/tags" Target="../tags/tag142.xml"/><Relationship Id="rId184" Type="http://schemas.openxmlformats.org/officeDocument/2006/relationships/tags" Target="../tags/tag184.xml"/><Relationship Id="rId391" Type="http://schemas.openxmlformats.org/officeDocument/2006/relationships/tags" Target="../tags/tag391.xml"/><Relationship Id="rId405" Type="http://schemas.openxmlformats.org/officeDocument/2006/relationships/tags" Target="../tags/tag405.xml"/><Relationship Id="rId251" Type="http://schemas.openxmlformats.org/officeDocument/2006/relationships/tags" Target="../tags/tag251.xml"/><Relationship Id="rId46" Type="http://schemas.openxmlformats.org/officeDocument/2006/relationships/tags" Target="../tags/tag46.xml"/><Relationship Id="rId293" Type="http://schemas.openxmlformats.org/officeDocument/2006/relationships/tags" Target="../tags/tag293.xml"/><Relationship Id="rId307" Type="http://schemas.openxmlformats.org/officeDocument/2006/relationships/tags" Target="../tags/tag307.xml"/><Relationship Id="rId349" Type="http://schemas.openxmlformats.org/officeDocument/2006/relationships/tags" Target="../tags/tag349.xml"/><Relationship Id="rId88" Type="http://schemas.openxmlformats.org/officeDocument/2006/relationships/tags" Target="../tags/tag88.xml"/><Relationship Id="rId111" Type="http://schemas.openxmlformats.org/officeDocument/2006/relationships/tags" Target="../tags/tag111.xml"/><Relationship Id="rId153" Type="http://schemas.openxmlformats.org/officeDocument/2006/relationships/tags" Target="../tags/tag153.xml"/><Relationship Id="rId195" Type="http://schemas.openxmlformats.org/officeDocument/2006/relationships/tags" Target="../tags/tag195.xml"/><Relationship Id="rId209" Type="http://schemas.openxmlformats.org/officeDocument/2006/relationships/tags" Target="../tags/tag209.xml"/><Relationship Id="rId360" Type="http://schemas.openxmlformats.org/officeDocument/2006/relationships/tags" Target="../tags/tag360.xml"/><Relationship Id="rId416" Type="http://schemas.openxmlformats.org/officeDocument/2006/relationships/tags" Target="../tags/tag416.xml"/><Relationship Id="rId220" Type="http://schemas.openxmlformats.org/officeDocument/2006/relationships/tags" Target="../tags/tag220.xml"/><Relationship Id="rId15" Type="http://schemas.openxmlformats.org/officeDocument/2006/relationships/tags" Target="../tags/tag15.xml"/><Relationship Id="rId57" Type="http://schemas.openxmlformats.org/officeDocument/2006/relationships/tags" Target="../tags/tag57.xml"/><Relationship Id="rId262" Type="http://schemas.openxmlformats.org/officeDocument/2006/relationships/tags" Target="../tags/tag262.xml"/><Relationship Id="rId318" Type="http://schemas.openxmlformats.org/officeDocument/2006/relationships/tags" Target="../tags/tag318.xml"/><Relationship Id="rId99" Type="http://schemas.openxmlformats.org/officeDocument/2006/relationships/tags" Target="../tags/tag99.xml"/><Relationship Id="rId122" Type="http://schemas.openxmlformats.org/officeDocument/2006/relationships/tags" Target="../tags/tag122.xml"/><Relationship Id="rId164" Type="http://schemas.openxmlformats.org/officeDocument/2006/relationships/tags" Target="../tags/tag164.xml"/><Relationship Id="rId371" Type="http://schemas.openxmlformats.org/officeDocument/2006/relationships/tags" Target="../tags/tag371.xml"/><Relationship Id="rId427" Type="http://schemas.openxmlformats.org/officeDocument/2006/relationships/tags" Target="../tags/tag427.xml"/><Relationship Id="rId26" Type="http://schemas.openxmlformats.org/officeDocument/2006/relationships/tags" Target="../tags/tag26.xml"/><Relationship Id="rId231" Type="http://schemas.openxmlformats.org/officeDocument/2006/relationships/tags" Target="../tags/tag231.xml"/><Relationship Id="rId273" Type="http://schemas.openxmlformats.org/officeDocument/2006/relationships/tags" Target="../tags/tag273.xml"/><Relationship Id="rId329" Type="http://schemas.openxmlformats.org/officeDocument/2006/relationships/tags" Target="../tags/tag329.xml"/><Relationship Id="rId68" Type="http://schemas.openxmlformats.org/officeDocument/2006/relationships/tags" Target="../tags/tag68.xml"/><Relationship Id="rId133" Type="http://schemas.openxmlformats.org/officeDocument/2006/relationships/tags" Target="../tags/tag133.xml"/><Relationship Id="rId175" Type="http://schemas.openxmlformats.org/officeDocument/2006/relationships/tags" Target="../tags/tag175.xml"/><Relationship Id="rId340" Type="http://schemas.openxmlformats.org/officeDocument/2006/relationships/tags" Target="../tags/tag340.xml"/><Relationship Id="rId200" Type="http://schemas.openxmlformats.org/officeDocument/2006/relationships/tags" Target="../tags/tag200.xml"/><Relationship Id="rId382" Type="http://schemas.openxmlformats.org/officeDocument/2006/relationships/tags" Target="../tags/tag382.xml"/><Relationship Id="rId438" Type="http://schemas.openxmlformats.org/officeDocument/2006/relationships/tags" Target="../tags/tag438.xml"/><Relationship Id="rId242" Type="http://schemas.openxmlformats.org/officeDocument/2006/relationships/tags" Target="../tags/tag242.xml"/><Relationship Id="rId284" Type="http://schemas.openxmlformats.org/officeDocument/2006/relationships/tags" Target="../tags/tag284.xml"/><Relationship Id="rId37" Type="http://schemas.openxmlformats.org/officeDocument/2006/relationships/tags" Target="../tags/tag37.xml"/><Relationship Id="rId79" Type="http://schemas.openxmlformats.org/officeDocument/2006/relationships/tags" Target="../tags/tag79.xml"/><Relationship Id="rId102" Type="http://schemas.openxmlformats.org/officeDocument/2006/relationships/tags" Target="../tags/tag102.xml"/><Relationship Id="rId144" Type="http://schemas.openxmlformats.org/officeDocument/2006/relationships/tags" Target="../tags/tag144.xml"/><Relationship Id="rId90" Type="http://schemas.openxmlformats.org/officeDocument/2006/relationships/tags" Target="../tags/tag90.xml"/><Relationship Id="rId186" Type="http://schemas.openxmlformats.org/officeDocument/2006/relationships/tags" Target="../tags/tag186.xml"/><Relationship Id="rId351" Type="http://schemas.openxmlformats.org/officeDocument/2006/relationships/tags" Target="../tags/tag351.xml"/><Relationship Id="rId393" Type="http://schemas.openxmlformats.org/officeDocument/2006/relationships/tags" Target="../tags/tag393.xml"/><Relationship Id="rId407" Type="http://schemas.openxmlformats.org/officeDocument/2006/relationships/tags" Target="../tags/tag407.xml"/><Relationship Id="rId211" Type="http://schemas.openxmlformats.org/officeDocument/2006/relationships/tags" Target="../tags/tag211.xml"/><Relationship Id="rId253" Type="http://schemas.openxmlformats.org/officeDocument/2006/relationships/tags" Target="../tags/tag253.xml"/><Relationship Id="rId295" Type="http://schemas.openxmlformats.org/officeDocument/2006/relationships/tags" Target="../tags/tag295.xml"/><Relationship Id="rId309" Type="http://schemas.openxmlformats.org/officeDocument/2006/relationships/tags" Target="../tags/tag309.xml"/><Relationship Id="rId48" Type="http://schemas.openxmlformats.org/officeDocument/2006/relationships/tags" Target="../tags/tag48.xml"/><Relationship Id="rId113" Type="http://schemas.openxmlformats.org/officeDocument/2006/relationships/tags" Target="../tags/tag113.xml"/><Relationship Id="rId320" Type="http://schemas.openxmlformats.org/officeDocument/2006/relationships/tags" Target="../tags/tag320.xml"/><Relationship Id="rId155" Type="http://schemas.openxmlformats.org/officeDocument/2006/relationships/tags" Target="../tags/tag155.xml"/><Relationship Id="rId197" Type="http://schemas.openxmlformats.org/officeDocument/2006/relationships/tags" Target="../tags/tag197.xml"/><Relationship Id="rId362" Type="http://schemas.openxmlformats.org/officeDocument/2006/relationships/tags" Target="../tags/tag362.xml"/><Relationship Id="rId418" Type="http://schemas.openxmlformats.org/officeDocument/2006/relationships/tags" Target="../tags/tag418.xml"/><Relationship Id="rId222" Type="http://schemas.openxmlformats.org/officeDocument/2006/relationships/tags" Target="../tags/tag222.xml"/><Relationship Id="rId264" Type="http://schemas.openxmlformats.org/officeDocument/2006/relationships/tags" Target="../tags/tag264.xml"/><Relationship Id="rId17" Type="http://schemas.openxmlformats.org/officeDocument/2006/relationships/tags" Target="../tags/tag17.xml"/><Relationship Id="rId59" Type="http://schemas.openxmlformats.org/officeDocument/2006/relationships/tags" Target="../tags/tag59.xml"/><Relationship Id="rId124" Type="http://schemas.openxmlformats.org/officeDocument/2006/relationships/tags" Target="../tags/tag124.xml"/><Relationship Id="rId70" Type="http://schemas.openxmlformats.org/officeDocument/2006/relationships/tags" Target="../tags/tag70.xml"/><Relationship Id="rId166" Type="http://schemas.openxmlformats.org/officeDocument/2006/relationships/tags" Target="../tags/tag166.xml"/><Relationship Id="rId331" Type="http://schemas.openxmlformats.org/officeDocument/2006/relationships/tags" Target="../tags/tag331.xml"/><Relationship Id="rId373" Type="http://schemas.openxmlformats.org/officeDocument/2006/relationships/tags" Target="../tags/tag373.xml"/><Relationship Id="rId429" Type="http://schemas.openxmlformats.org/officeDocument/2006/relationships/tags" Target="../tags/tag429.xml"/><Relationship Id="rId1" Type="http://schemas.openxmlformats.org/officeDocument/2006/relationships/tags" Target="../tags/tag1.xml"/><Relationship Id="rId233" Type="http://schemas.openxmlformats.org/officeDocument/2006/relationships/tags" Target="../tags/tag233.xml"/><Relationship Id="rId440" Type="http://schemas.openxmlformats.org/officeDocument/2006/relationships/tags" Target="../tags/tag440.xml"/><Relationship Id="rId28" Type="http://schemas.openxmlformats.org/officeDocument/2006/relationships/tags" Target="../tags/tag28.xml"/><Relationship Id="rId275" Type="http://schemas.openxmlformats.org/officeDocument/2006/relationships/tags" Target="../tags/tag275.xml"/><Relationship Id="rId300" Type="http://schemas.openxmlformats.org/officeDocument/2006/relationships/tags" Target="../tags/tag300.xml"/><Relationship Id="rId81" Type="http://schemas.openxmlformats.org/officeDocument/2006/relationships/tags" Target="../tags/tag81.xml"/><Relationship Id="rId135" Type="http://schemas.openxmlformats.org/officeDocument/2006/relationships/tags" Target="../tags/tag135.xml"/><Relationship Id="rId177" Type="http://schemas.openxmlformats.org/officeDocument/2006/relationships/tags" Target="../tags/tag177.xml"/><Relationship Id="rId342" Type="http://schemas.openxmlformats.org/officeDocument/2006/relationships/tags" Target="../tags/tag342.xml"/><Relationship Id="rId384" Type="http://schemas.openxmlformats.org/officeDocument/2006/relationships/tags" Target="../tags/tag384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tags" Target="../tags/tag448.xml"/><Relationship Id="rId13" Type="http://schemas.openxmlformats.org/officeDocument/2006/relationships/slideLayout" Target="../slideLayouts/slideLayout18.xml"/><Relationship Id="rId3" Type="http://schemas.openxmlformats.org/officeDocument/2006/relationships/tags" Target="../tags/tag443.xml"/><Relationship Id="rId7" Type="http://schemas.openxmlformats.org/officeDocument/2006/relationships/tags" Target="../tags/tag447.xml"/><Relationship Id="rId12" Type="http://schemas.openxmlformats.org/officeDocument/2006/relationships/tags" Target="../tags/tag452.xml"/><Relationship Id="rId2" Type="http://schemas.openxmlformats.org/officeDocument/2006/relationships/tags" Target="../tags/tag442.xml"/><Relationship Id="rId1" Type="http://schemas.openxmlformats.org/officeDocument/2006/relationships/tags" Target="../tags/tag441.xml"/><Relationship Id="rId6" Type="http://schemas.openxmlformats.org/officeDocument/2006/relationships/tags" Target="../tags/tag446.xml"/><Relationship Id="rId11" Type="http://schemas.openxmlformats.org/officeDocument/2006/relationships/tags" Target="../tags/tag451.xml"/><Relationship Id="rId5" Type="http://schemas.openxmlformats.org/officeDocument/2006/relationships/tags" Target="../tags/tag445.xml"/><Relationship Id="rId10" Type="http://schemas.openxmlformats.org/officeDocument/2006/relationships/tags" Target="../tags/tag450.xml"/><Relationship Id="rId4" Type="http://schemas.openxmlformats.org/officeDocument/2006/relationships/tags" Target="../tags/tag444.xml"/><Relationship Id="rId9" Type="http://schemas.openxmlformats.org/officeDocument/2006/relationships/tags" Target="../tags/tag449.xml"/><Relationship Id="rId1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tags" Target="../tags/tag460.xml"/><Relationship Id="rId13" Type="http://schemas.openxmlformats.org/officeDocument/2006/relationships/tags" Target="../tags/tag465.xml"/><Relationship Id="rId18" Type="http://schemas.openxmlformats.org/officeDocument/2006/relationships/tags" Target="../tags/tag470.xml"/><Relationship Id="rId3" Type="http://schemas.openxmlformats.org/officeDocument/2006/relationships/tags" Target="../tags/tag455.xml"/><Relationship Id="rId21" Type="http://schemas.openxmlformats.org/officeDocument/2006/relationships/slideLayout" Target="../slideLayouts/slideLayout18.xml"/><Relationship Id="rId7" Type="http://schemas.openxmlformats.org/officeDocument/2006/relationships/tags" Target="../tags/tag459.xml"/><Relationship Id="rId12" Type="http://schemas.openxmlformats.org/officeDocument/2006/relationships/tags" Target="../tags/tag464.xml"/><Relationship Id="rId17" Type="http://schemas.openxmlformats.org/officeDocument/2006/relationships/tags" Target="../tags/tag469.xml"/><Relationship Id="rId2" Type="http://schemas.openxmlformats.org/officeDocument/2006/relationships/tags" Target="../tags/tag454.xml"/><Relationship Id="rId16" Type="http://schemas.openxmlformats.org/officeDocument/2006/relationships/tags" Target="../tags/tag468.xml"/><Relationship Id="rId20" Type="http://schemas.openxmlformats.org/officeDocument/2006/relationships/tags" Target="../tags/tag472.xml"/><Relationship Id="rId1" Type="http://schemas.openxmlformats.org/officeDocument/2006/relationships/tags" Target="../tags/tag453.xml"/><Relationship Id="rId6" Type="http://schemas.openxmlformats.org/officeDocument/2006/relationships/tags" Target="../tags/tag458.xml"/><Relationship Id="rId11" Type="http://schemas.openxmlformats.org/officeDocument/2006/relationships/tags" Target="../tags/tag463.xml"/><Relationship Id="rId5" Type="http://schemas.openxmlformats.org/officeDocument/2006/relationships/tags" Target="../tags/tag457.xml"/><Relationship Id="rId15" Type="http://schemas.openxmlformats.org/officeDocument/2006/relationships/tags" Target="../tags/tag467.xml"/><Relationship Id="rId23" Type="http://schemas.openxmlformats.org/officeDocument/2006/relationships/image" Target="../media/image3.jpeg"/><Relationship Id="rId10" Type="http://schemas.openxmlformats.org/officeDocument/2006/relationships/tags" Target="../tags/tag462.xml"/><Relationship Id="rId19" Type="http://schemas.openxmlformats.org/officeDocument/2006/relationships/tags" Target="../tags/tag471.xml"/><Relationship Id="rId4" Type="http://schemas.openxmlformats.org/officeDocument/2006/relationships/tags" Target="../tags/tag456.xml"/><Relationship Id="rId9" Type="http://schemas.openxmlformats.org/officeDocument/2006/relationships/tags" Target="../tags/tag461.xml"/><Relationship Id="rId14" Type="http://schemas.openxmlformats.org/officeDocument/2006/relationships/tags" Target="../tags/tag466.xml"/><Relationship Id="rId22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zDZFcDGpL4U" TargetMode="External"/><Relationship Id="rId5" Type="http://schemas.openxmlformats.org/officeDocument/2006/relationships/image" Target="../media/image6.png"/><Relationship Id="rId4" Type="http://schemas.openxmlformats.org/officeDocument/2006/relationships/hyperlink" Target="https://www.youtube.com/watch?v=zDZFcDGpL4U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6008" y="2404534"/>
            <a:ext cx="10795462" cy="1646302"/>
          </a:xfrm>
        </p:spPr>
        <p:txBody>
          <a:bodyPr/>
          <a:lstStyle/>
          <a:p>
            <a:pPr algn="l"/>
            <a:r>
              <a:rPr lang="en-GB" err="1"/>
              <a:t>Addysg</a:t>
            </a:r>
            <a:r>
              <a:rPr lang="en-GB"/>
              <a:t> </a:t>
            </a:r>
            <a:r>
              <a:rPr lang="en-GB" err="1"/>
              <a:t>Ddoe</a:t>
            </a:r>
            <a:r>
              <a:rPr lang="en-GB"/>
              <a:t>, </a:t>
            </a:r>
            <a:r>
              <a:rPr lang="en-GB" err="1"/>
              <a:t>Heddiw</a:t>
            </a:r>
            <a:r>
              <a:rPr lang="en-GB"/>
              <a:t>, </a:t>
            </a:r>
            <a:r>
              <a:rPr lang="en-GB" err="1"/>
              <a:t>Yfory</a:t>
            </a:r>
            <a:br>
              <a:rPr lang="en-GB"/>
            </a:br>
            <a:r>
              <a:rPr lang="en-GB"/>
              <a:t>Education Past, Present, Future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ECES4001C</a:t>
            </a:r>
          </a:p>
          <a:p>
            <a:r>
              <a:rPr lang="en-GB" dirty="0" err="1"/>
              <a:t>Darlith</a:t>
            </a:r>
            <a:r>
              <a:rPr lang="en-GB" dirty="0"/>
              <a:t> 1 / Lecture 1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93260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GB" dirty="0"/>
              <a:t>Sut </a:t>
            </a: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mynd</a:t>
            </a:r>
            <a:r>
              <a:rPr lang="en-GB" dirty="0"/>
              <a:t>?</a:t>
            </a:r>
            <a:endParaRPr lang="en-FI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D80E318-9D54-4B01-9680-D670FFECEE13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838200" y="1790700"/>
            <a:ext cx="7340600" cy="2785378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 sz="3500" dirty="0">
                <a:solidFill>
                  <a:schemeClr val="bg1"/>
                </a:solidFill>
              </a:rPr>
              <a:t>Go to </a:t>
            </a:r>
            <a:r>
              <a:rPr lang="en-GB" sz="3500" b="1" dirty="0" err="1">
                <a:solidFill>
                  <a:schemeClr val="bg1"/>
                </a:solidFill>
              </a:rPr>
              <a:t>vevox.app</a:t>
            </a:r>
            <a:r>
              <a:rPr lang="en-GB" sz="3500" dirty="0">
                <a:solidFill>
                  <a:schemeClr val="bg1"/>
                </a:solidFill>
              </a:rPr>
              <a:t>
Enter the session ID: </a:t>
            </a:r>
            <a:r>
              <a:rPr lang="en-GB" sz="3500" b="1" dirty="0">
                <a:solidFill>
                  <a:schemeClr val="bg1"/>
                </a:solidFill>
              </a:rPr>
              <a:t>133-818-787</a:t>
            </a:r>
            <a:r>
              <a:rPr lang="en-GB" sz="3500" dirty="0">
                <a:solidFill>
                  <a:schemeClr val="bg1"/>
                </a:solidFill>
              </a:rPr>
              <a:t>
Or scan the QR code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DB208A0-1C78-46CB-BF31-FE96AAFAE9F0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8178800" y="1943100"/>
            <a:ext cx="2755900" cy="2755900"/>
          </a:xfrm>
          <a:prstGeom prst="rect">
            <a:avLst/>
          </a:prstGeom>
          <a:solidFill>
            <a:srgbClr val="FFFFFF"/>
          </a:solidFill>
          <a:ln w="0" cap="rnd" cmpd="sng" algn="ctr">
            <a:solidFill>
              <a:srgbClr val="FFFFFF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3075EE1-E5E8-4985-923F-E01F2A11BDB3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82677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FB59523-455A-4B2C-8DD4-CFF75B9A7A7D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83566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5FFB6F3-9C6C-4E91-A960-521572D74709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84455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CE810E2-E73A-4788-98E7-E7E438067860}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85344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34F3E70-0231-4462-86B9-382FDE8EECE9}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86233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E616000-5E3D-4EA3-96C7-0ECA1303EA03}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87122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2A4164C-703C-4798-8B97-9F3C8A399FD8}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8011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7DB9573-1773-4869-98FE-64E59D9D0CA4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92456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D6089F1-33B0-4760-8E07-447479DA2401}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94234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9D23701-21DF-4019-BBB9-3245EB12130E}"/>
              </a:ext>
            </a:extLst>
          </p:cNvPr>
          <p:cNvSpPr/>
          <p:nvPr>
            <p:custDataLst>
              <p:tags r:id="rId15"/>
            </p:custDataLst>
          </p:nvPr>
        </p:nvSpPr>
        <p:spPr>
          <a:xfrm>
            <a:off x="95123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F8EC087-5DD3-4F83-8E09-5946F778E74B}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96012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079BDB6-9072-4E7E-8602-2D1E58175A10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102235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AD31B56-3D62-46D2-A9BA-D055F04108C7}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103124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367BC0F-3F6A-4DB8-BBDA-D0BC08F01CE3}"/>
              </a:ext>
            </a:extLst>
          </p:cNvPr>
          <p:cNvSpPr/>
          <p:nvPr>
            <p:custDataLst>
              <p:tags r:id="rId19"/>
            </p:custDataLst>
          </p:nvPr>
        </p:nvSpPr>
        <p:spPr>
          <a:xfrm>
            <a:off x="104013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3F6D556-78B6-4CB1-8FA4-A25A7A26CC9D}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104902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A4EDEDB-5EF5-40F8-BAE2-782A2354784F}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105791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C94475B-39E2-4A51-AFC5-9D8647E12FA2}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106680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F802CBD-4356-4A56-A301-6BD3CA28C594}"/>
              </a:ext>
            </a:extLst>
          </p:cNvPr>
          <p:cNvSpPr/>
          <p:nvPr>
            <p:custDataLst>
              <p:tags r:id="rId23"/>
            </p:custDataLst>
          </p:nvPr>
        </p:nvSpPr>
        <p:spPr>
          <a:xfrm>
            <a:off x="107569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73B85F4-7F8B-4B37-8DA8-A1882E539837}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82677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FD92B96-26D8-439F-92FD-48B0D0BD8F90}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8011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F507A0A-C3D6-4067-8253-5388FE5C494A}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92456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828D9B3-58D0-457D-931C-3D8074495235}"/>
              </a:ext>
            </a:extLst>
          </p:cNvPr>
          <p:cNvSpPr/>
          <p:nvPr>
            <p:custDataLst>
              <p:tags r:id="rId27"/>
            </p:custDataLst>
          </p:nvPr>
        </p:nvSpPr>
        <p:spPr>
          <a:xfrm>
            <a:off x="94234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7042C462-82AD-416D-A774-0FAA9CA55994}"/>
              </a:ext>
            </a:extLst>
          </p:cNvPr>
          <p:cNvSpPr/>
          <p:nvPr>
            <p:custDataLst>
              <p:tags r:id="rId28"/>
            </p:custDataLst>
          </p:nvPr>
        </p:nvSpPr>
        <p:spPr>
          <a:xfrm>
            <a:off x="95123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6ADDC81-4D2F-42FA-A07D-12EF9B1BBB6E}"/>
              </a:ext>
            </a:extLst>
          </p:cNvPr>
          <p:cNvSpPr/>
          <p:nvPr>
            <p:custDataLst>
              <p:tags r:id="rId29"/>
            </p:custDataLst>
          </p:nvPr>
        </p:nvSpPr>
        <p:spPr>
          <a:xfrm>
            <a:off x="96012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43E3957A-1DC9-44CF-B21D-8F096C541EAE}"/>
              </a:ext>
            </a:extLst>
          </p:cNvPr>
          <p:cNvSpPr/>
          <p:nvPr>
            <p:custDataLst>
              <p:tags r:id="rId30"/>
            </p:custDataLst>
          </p:nvPr>
        </p:nvSpPr>
        <p:spPr>
          <a:xfrm>
            <a:off x="96901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6BFF35DD-2321-4C08-B1AB-4E0DCDC2DC17}"/>
              </a:ext>
            </a:extLst>
          </p:cNvPr>
          <p:cNvSpPr/>
          <p:nvPr>
            <p:custDataLst>
              <p:tags r:id="rId31"/>
            </p:custDataLst>
          </p:nvPr>
        </p:nvSpPr>
        <p:spPr>
          <a:xfrm>
            <a:off x="98679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B27D37A2-1967-4A2B-9020-8DA3211A24EB}"/>
              </a:ext>
            </a:extLst>
          </p:cNvPr>
          <p:cNvSpPr/>
          <p:nvPr>
            <p:custDataLst>
              <p:tags r:id="rId32"/>
            </p:custDataLst>
          </p:nvPr>
        </p:nvSpPr>
        <p:spPr>
          <a:xfrm>
            <a:off x="100457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210CEE4B-901B-4E6D-8029-8E258050DC6B}"/>
              </a:ext>
            </a:extLst>
          </p:cNvPr>
          <p:cNvSpPr/>
          <p:nvPr>
            <p:custDataLst>
              <p:tags r:id="rId33"/>
            </p:custDataLst>
          </p:nvPr>
        </p:nvSpPr>
        <p:spPr>
          <a:xfrm>
            <a:off x="102235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A3AB0CD0-28DD-490A-BAC5-268362CE1EEB}"/>
              </a:ext>
            </a:extLst>
          </p:cNvPr>
          <p:cNvSpPr/>
          <p:nvPr>
            <p:custDataLst>
              <p:tags r:id="rId34"/>
            </p:custDataLst>
          </p:nvPr>
        </p:nvSpPr>
        <p:spPr>
          <a:xfrm>
            <a:off x="107569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1BE817E0-2742-4E39-86EF-1923446E1C7F}"/>
              </a:ext>
            </a:extLst>
          </p:cNvPr>
          <p:cNvSpPr/>
          <p:nvPr>
            <p:custDataLst>
              <p:tags r:id="rId35"/>
            </p:custDataLst>
          </p:nvPr>
        </p:nvSpPr>
        <p:spPr>
          <a:xfrm>
            <a:off x="82677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0935041E-B27B-4C39-947C-4F38B05AFC67}"/>
              </a:ext>
            </a:extLst>
          </p:cNvPr>
          <p:cNvSpPr/>
          <p:nvPr>
            <p:custDataLst>
              <p:tags r:id="rId36"/>
            </p:custDataLst>
          </p:nvPr>
        </p:nvSpPr>
        <p:spPr>
          <a:xfrm>
            <a:off x="84455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06B7E525-D2A8-4AF9-9280-F03E9C0BB2EE}"/>
              </a:ext>
            </a:extLst>
          </p:cNvPr>
          <p:cNvSpPr/>
          <p:nvPr>
            <p:custDataLst>
              <p:tags r:id="rId37"/>
            </p:custDataLst>
          </p:nvPr>
        </p:nvSpPr>
        <p:spPr>
          <a:xfrm>
            <a:off x="85344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BFD4443B-E7C9-4910-A6D2-674ACD4A799D}"/>
              </a:ext>
            </a:extLst>
          </p:cNvPr>
          <p:cNvSpPr/>
          <p:nvPr>
            <p:custDataLst>
              <p:tags r:id="rId38"/>
            </p:custDataLst>
          </p:nvPr>
        </p:nvSpPr>
        <p:spPr>
          <a:xfrm>
            <a:off x="86233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8B66E718-5CE1-43C3-80F6-3F7A25C567C7}"/>
              </a:ext>
            </a:extLst>
          </p:cNvPr>
          <p:cNvSpPr/>
          <p:nvPr>
            <p:custDataLst>
              <p:tags r:id="rId39"/>
            </p:custDataLst>
          </p:nvPr>
        </p:nvSpPr>
        <p:spPr>
          <a:xfrm>
            <a:off x="88011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B3D93C2B-C80F-4360-85A0-1676F486C1A1}"/>
              </a:ext>
            </a:extLst>
          </p:cNvPr>
          <p:cNvSpPr/>
          <p:nvPr>
            <p:custDataLst>
              <p:tags r:id="rId40"/>
            </p:custDataLst>
          </p:nvPr>
        </p:nvSpPr>
        <p:spPr>
          <a:xfrm>
            <a:off x="89789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1C98B414-E9BF-487C-AF0A-FB8A009AC4A6}"/>
              </a:ext>
            </a:extLst>
          </p:cNvPr>
          <p:cNvSpPr/>
          <p:nvPr>
            <p:custDataLst>
              <p:tags r:id="rId41"/>
            </p:custDataLst>
          </p:nvPr>
        </p:nvSpPr>
        <p:spPr>
          <a:xfrm>
            <a:off x="93345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0F3AC752-ED0F-405A-A8B0-004D2CDDD94E}"/>
              </a:ext>
            </a:extLst>
          </p:cNvPr>
          <p:cNvSpPr/>
          <p:nvPr>
            <p:custDataLst>
              <p:tags r:id="rId42"/>
            </p:custDataLst>
          </p:nvPr>
        </p:nvSpPr>
        <p:spPr>
          <a:xfrm>
            <a:off x="94234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6F0BC13F-F11F-434E-8254-573890286A41}"/>
              </a:ext>
            </a:extLst>
          </p:cNvPr>
          <p:cNvSpPr/>
          <p:nvPr>
            <p:custDataLst>
              <p:tags r:id="rId43"/>
            </p:custDataLst>
          </p:nvPr>
        </p:nvSpPr>
        <p:spPr>
          <a:xfrm>
            <a:off x="96012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0F68DF1E-416C-4BAF-BAB5-73F4BDABECAA}"/>
              </a:ext>
            </a:extLst>
          </p:cNvPr>
          <p:cNvSpPr/>
          <p:nvPr>
            <p:custDataLst>
              <p:tags r:id="rId44"/>
            </p:custDataLst>
          </p:nvPr>
        </p:nvSpPr>
        <p:spPr>
          <a:xfrm>
            <a:off x="98679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22095D0A-15EB-431B-9D79-CA7A96482909}"/>
              </a:ext>
            </a:extLst>
          </p:cNvPr>
          <p:cNvSpPr/>
          <p:nvPr>
            <p:custDataLst>
              <p:tags r:id="rId45"/>
            </p:custDataLst>
          </p:nvPr>
        </p:nvSpPr>
        <p:spPr>
          <a:xfrm>
            <a:off x="99568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49808021-6B0E-481C-8782-3468EDE2BC1A}"/>
              </a:ext>
            </a:extLst>
          </p:cNvPr>
          <p:cNvSpPr/>
          <p:nvPr>
            <p:custDataLst>
              <p:tags r:id="rId46"/>
            </p:custDataLst>
          </p:nvPr>
        </p:nvSpPr>
        <p:spPr>
          <a:xfrm>
            <a:off x="100457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F1E0208A-B536-4D97-94AE-31944163B1A8}"/>
              </a:ext>
            </a:extLst>
          </p:cNvPr>
          <p:cNvSpPr/>
          <p:nvPr>
            <p:custDataLst>
              <p:tags r:id="rId47"/>
            </p:custDataLst>
          </p:nvPr>
        </p:nvSpPr>
        <p:spPr>
          <a:xfrm>
            <a:off x="102235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22E26F47-50A0-4446-8AC5-38F11A7CF642}"/>
              </a:ext>
            </a:extLst>
          </p:cNvPr>
          <p:cNvSpPr/>
          <p:nvPr>
            <p:custDataLst>
              <p:tags r:id="rId48"/>
            </p:custDataLst>
          </p:nvPr>
        </p:nvSpPr>
        <p:spPr>
          <a:xfrm>
            <a:off x="104013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86539C49-4804-4B42-AEF6-C9B35C4D3C54}"/>
              </a:ext>
            </a:extLst>
          </p:cNvPr>
          <p:cNvSpPr/>
          <p:nvPr>
            <p:custDataLst>
              <p:tags r:id="rId49"/>
            </p:custDataLst>
          </p:nvPr>
        </p:nvSpPr>
        <p:spPr>
          <a:xfrm>
            <a:off x="104902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9FA88DC1-EEC3-4198-88C6-4C40161E795C}"/>
              </a:ext>
            </a:extLst>
          </p:cNvPr>
          <p:cNvSpPr/>
          <p:nvPr>
            <p:custDataLst>
              <p:tags r:id="rId50"/>
            </p:custDataLst>
          </p:nvPr>
        </p:nvSpPr>
        <p:spPr>
          <a:xfrm>
            <a:off x="105791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1FD9E298-9AB1-4A34-BD2B-A8B5F60BA1CD}"/>
              </a:ext>
            </a:extLst>
          </p:cNvPr>
          <p:cNvSpPr/>
          <p:nvPr>
            <p:custDataLst>
              <p:tags r:id="rId51"/>
            </p:custDataLst>
          </p:nvPr>
        </p:nvSpPr>
        <p:spPr>
          <a:xfrm>
            <a:off x="107569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B88AEC6D-73AE-47B5-851E-7D065F479F0F}"/>
              </a:ext>
            </a:extLst>
          </p:cNvPr>
          <p:cNvSpPr/>
          <p:nvPr>
            <p:custDataLst>
              <p:tags r:id="rId52"/>
            </p:custDataLst>
          </p:nvPr>
        </p:nvSpPr>
        <p:spPr>
          <a:xfrm>
            <a:off x="82677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9C7095D6-318B-4C29-B19A-3F6393E88571}"/>
              </a:ext>
            </a:extLst>
          </p:cNvPr>
          <p:cNvSpPr/>
          <p:nvPr>
            <p:custDataLst>
              <p:tags r:id="rId53"/>
            </p:custDataLst>
          </p:nvPr>
        </p:nvSpPr>
        <p:spPr>
          <a:xfrm>
            <a:off x="84455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31BD37B3-7E12-457D-8D82-745DDB61254D}"/>
              </a:ext>
            </a:extLst>
          </p:cNvPr>
          <p:cNvSpPr/>
          <p:nvPr>
            <p:custDataLst>
              <p:tags r:id="rId54"/>
            </p:custDataLst>
          </p:nvPr>
        </p:nvSpPr>
        <p:spPr>
          <a:xfrm>
            <a:off x="85344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BEA58B57-02CD-464F-8C74-83099AD1FEB1}"/>
              </a:ext>
            </a:extLst>
          </p:cNvPr>
          <p:cNvSpPr/>
          <p:nvPr>
            <p:custDataLst>
              <p:tags r:id="rId55"/>
            </p:custDataLst>
          </p:nvPr>
        </p:nvSpPr>
        <p:spPr>
          <a:xfrm>
            <a:off x="86233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A89DC676-979D-46BA-B186-29F2A5682DF8}"/>
              </a:ext>
            </a:extLst>
          </p:cNvPr>
          <p:cNvSpPr/>
          <p:nvPr>
            <p:custDataLst>
              <p:tags r:id="rId56"/>
            </p:custDataLst>
          </p:nvPr>
        </p:nvSpPr>
        <p:spPr>
          <a:xfrm>
            <a:off x="88011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F681C589-E5FD-4B21-AADE-FCCC6A7FFD7C}"/>
              </a:ext>
            </a:extLst>
          </p:cNvPr>
          <p:cNvSpPr/>
          <p:nvPr>
            <p:custDataLst>
              <p:tags r:id="rId57"/>
            </p:custDataLst>
          </p:nvPr>
        </p:nvSpPr>
        <p:spPr>
          <a:xfrm>
            <a:off x="89789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B0663344-5F96-4259-9D99-2F67A8E3E774}"/>
              </a:ext>
            </a:extLst>
          </p:cNvPr>
          <p:cNvSpPr/>
          <p:nvPr>
            <p:custDataLst>
              <p:tags r:id="rId58"/>
            </p:custDataLst>
          </p:nvPr>
        </p:nvSpPr>
        <p:spPr>
          <a:xfrm>
            <a:off x="91567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3551F05D-0B51-419C-9A28-3B78A78CD877}"/>
              </a:ext>
            </a:extLst>
          </p:cNvPr>
          <p:cNvSpPr/>
          <p:nvPr>
            <p:custDataLst>
              <p:tags r:id="rId59"/>
            </p:custDataLst>
          </p:nvPr>
        </p:nvSpPr>
        <p:spPr>
          <a:xfrm>
            <a:off x="92456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954DF974-352C-4B09-A21F-B59F2169E27C}"/>
              </a:ext>
            </a:extLst>
          </p:cNvPr>
          <p:cNvSpPr/>
          <p:nvPr>
            <p:custDataLst>
              <p:tags r:id="rId60"/>
            </p:custDataLst>
          </p:nvPr>
        </p:nvSpPr>
        <p:spPr>
          <a:xfrm>
            <a:off x="93345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6D54F415-C0BE-4D09-BBFF-46F0D892B3BC}"/>
              </a:ext>
            </a:extLst>
          </p:cNvPr>
          <p:cNvSpPr/>
          <p:nvPr>
            <p:custDataLst>
              <p:tags r:id="rId61"/>
            </p:custDataLst>
          </p:nvPr>
        </p:nvSpPr>
        <p:spPr>
          <a:xfrm>
            <a:off x="95123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DA5E6655-1E98-4783-A38A-CFB23D5847B0}"/>
              </a:ext>
            </a:extLst>
          </p:cNvPr>
          <p:cNvSpPr/>
          <p:nvPr>
            <p:custDataLst>
              <p:tags r:id="rId62"/>
            </p:custDataLst>
          </p:nvPr>
        </p:nvSpPr>
        <p:spPr>
          <a:xfrm>
            <a:off x="96012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7BC83379-5861-47E4-84A5-E33B4C0B153C}"/>
              </a:ext>
            </a:extLst>
          </p:cNvPr>
          <p:cNvSpPr/>
          <p:nvPr>
            <p:custDataLst>
              <p:tags r:id="rId63"/>
            </p:custDataLst>
          </p:nvPr>
        </p:nvSpPr>
        <p:spPr>
          <a:xfrm>
            <a:off x="97790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00" name="Rectangle 899">
            <a:extLst>
              <a:ext uri="{FF2B5EF4-FFF2-40B4-BE49-F238E27FC236}">
                <a16:creationId xmlns:a16="http://schemas.microsoft.com/office/drawing/2014/main" id="{254FD3ED-5D88-4202-8418-7913295AA7C5}"/>
              </a:ext>
            </a:extLst>
          </p:cNvPr>
          <p:cNvSpPr/>
          <p:nvPr>
            <p:custDataLst>
              <p:tags r:id="rId64"/>
            </p:custDataLst>
          </p:nvPr>
        </p:nvSpPr>
        <p:spPr>
          <a:xfrm>
            <a:off x="98679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01" name="Rectangle 900">
            <a:extLst>
              <a:ext uri="{FF2B5EF4-FFF2-40B4-BE49-F238E27FC236}">
                <a16:creationId xmlns:a16="http://schemas.microsoft.com/office/drawing/2014/main" id="{6AFD00F1-17F8-4436-B030-C369C0BB269A}"/>
              </a:ext>
            </a:extLst>
          </p:cNvPr>
          <p:cNvSpPr/>
          <p:nvPr>
            <p:custDataLst>
              <p:tags r:id="rId65"/>
            </p:custDataLst>
          </p:nvPr>
        </p:nvSpPr>
        <p:spPr>
          <a:xfrm>
            <a:off x="99568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02" name="Rectangle 901">
            <a:extLst>
              <a:ext uri="{FF2B5EF4-FFF2-40B4-BE49-F238E27FC236}">
                <a16:creationId xmlns:a16="http://schemas.microsoft.com/office/drawing/2014/main" id="{40742AC4-17B1-48DD-B349-265D00DF9895}"/>
              </a:ext>
            </a:extLst>
          </p:cNvPr>
          <p:cNvSpPr/>
          <p:nvPr>
            <p:custDataLst>
              <p:tags r:id="rId66"/>
            </p:custDataLst>
          </p:nvPr>
        </p:nvSpPr>
        <p:spPr>
          <a:xfrm>
            <a:off x="102235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03" name="Rectangle 902">
            <a:extLst>
              <a:ext uri="{FF2B5EF4-FFF2-40B4-BE49-F238E27FC236}">
                <a16:creationId xmlns:a16="http://schemas.microsoft.com/office/drawing/2014/main" id="{3D958FFF-CC2A-4231-BF0B-08DA51D893E0}"/>
              </a:ext>
            </a:extLst>
          </p:cNvPr>
          <p:cNvSpPr/>
          <p:nvPr>
            <p:custDataLst>
              <p:tags r:id="rId67"/>
            </p:custDataLst>
          </p:nvPr>
        </p:nvSpPr>
        <p:spPr>
          <a:xfrm>
            <a:off x="104013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04" name="Rectangle 903">
            <a:extLst>
              <a:ext uri="{FF2B5EF4-FFF2-40B4-BE49-F238E27FC236}">
                <a16:creationId xmlns:a16="http://schemas.microsoft.com/office/drawing/2014/main" id="{1675385F-209D-438C-9BF8-286560980474}"/>
              </a:ext>
            </a:extLst>
          </p:cNvPr>
          <p:cNvSpPr/>
          <p:nvPr>
            <p:custDataLst>
              <p:tags r:id="rId68"/>
            </p:custDataLst>
          </p:nvPr>
        </p:nvSpPr>
        <p:spPr>
          <a:xfrm>
            <a:off x="104902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05" name="Rectangle 904">
            <a:extLst>
              <a:ext uri="{FF2B5EF4-FFF2-40B4-BE49-F238E27FC236}">
                <a16:creationId xmlns:a16="http://schemas.microsoft.com/office/drawing/2014/main" id="{053C98C1-BBE4-499F-BA8D-46A7BEB514B3}"/>
              </a:ext>
            </a:extLst>
          </p:cNvPr>
          <p:cNvSpPr/>
          <p:nvPr>
            <p:custDataLst>
              <p:tags r:id="rId69"/>
            </p:custDataLst>
          </p:nvPr>
        </p:nvSpPr>
        <p:spPr>
          <a:xfrm>
            <a:off x="105791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06" name="Rectangle 905">
            <a:extLst>
              <a:ext uri="{FF2B5EF4-FFF2-40B4-BE49-F238E27FC236}">
                <a16:creationId xmlns:a16="http://schemas.microsoft.com/office/drawing/2014/main" id="{73A49DE7-9E2B-496A-930E-987CFA4608EB}"/>
              </a:ext>
            </a:extLst>
          </p:cNvPr>
          <p:cNvSpPr/>
          <p:nvPr>
            <p:custDataLst>
              <p:tags r:id="rId70"/>
            </p:custDataLst>
          </p:nvPr>
        </p:nvSpPr>
        <p:spPr>
          <a:xfrm>
            <a:off x="107569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07" name="Rectangle 906">
            <a:extLst>
              <a:ext uri="{FF2B5EF4-FFF2-40B4-BE49-F238E27FC236}">
                <a16:creationId xmlns:a16="http://schemas.microsoft.com/office/drawing/2014/main" id="{86FB4CD3-377E-44BE-AA3E-90F657F5CA6B}"/>
              </a:ext>
            </a:extLst>
          </p:cNvPr>
          <p:cNvSpPr/>
          <p:nvPr>
            <p:custDataLst>
              <p:tags r:id="rId71"/>
            </p:custDataLst>
          </p:nvPr>
        </p:nvSpPr>
        <p:spPr>
          <a:xfrm>
            <a:off x="82677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08" name="Rectangle 907">
            <a:extLst>
              <a:ext uri="{FF2B5EF4-FFF2-40B4-BE49-F238E27FC236}">
                <a16:creationId xmlns:a16="http://schemas.microsoft.com/office/drawing/2014/main" id="{448D6998-CFD1-43C3-8649-7DC3792380CD}"/>
              </a:ext>
            </a:extLst>
          </p:cNvPr>
          <p:cNvSpPr/>
          <p:nvPr>
            <p:custDataLst>
              <p:tags r:id="rId72"/>
            </p:custDataLst>
          </p:nvPr>
        </p:nvSpPr>
        <p:spPr>
          <a:xfrm>
            <a:off x="84455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09" name="Rectangle 908">
            <a:extLst>
              <a:ext uri="{FF2B5EF4-FFF2-40B4-BE49-F238E27FC236}">
                <a16:creationId xmlns:a16="http://schemas.microsoft.com/office/drawing/2014/main" id="{11AFF261-1D6E-4E14-A9C7-D81904EE4539}"/>
              </a:ext>
            </a:extLst>
          </p:cNvPr>
          <p:cNvSpPr/>
          <p:nvPr>
            <p:custDataLst>
              <p:tags r:id="rId73"/>
            </p:custDataLst>
          </p:nvPr>
        </p:nvSpPr>
        <p:spPr>
          <a:xfrm>
            <a:off x="85344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10" name="Rectangle 909">
            <a:extLst>
              <a:ext uri="{FF2B5EF4-FFF2-40B4-BE49-F238E27FC236}">
                <a16:creationId xmlns:a16="http://schemas.microsoft.com/office/drawing/2014/main" id="{0A073D00-56D4-485B-A1B5-525C245A3847}"/>
              </a:ext>
            </a:extLst>
          </p:cNvPr>
          <p:cNvSpPr/>
          <p:nvPr>
            <p:custDataLst>
              <p:tags r:id="rId74"/>
            </p:custDataLst>
          </p:nvPr>
        </p:nvSpPr>
        <p:spPr>
          <a:xfrm>
            <a:off x="86233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11" name="Rectangle 910">
            <a:extLst>
              <a:ext uri="{FF2B5EF4-FFF2-40B4-BE49-F238E27FC236}">
                <a16:creationId xmlns:a16="http://schemas.microsoft.com/office/drawing/2014/main" id="{F0871DA8-93E6-4464-A9DD-4DCE875A4102}"/>
              </a:ext>
            </a:extLst>
          </p:cNvPr>
          <p:cNvSpPr/>
          <p:nvPr>
            <p:custDataLst>
              <p:tags r:id="rId75"/>
            </p:custDataLst>
          </p:nvPr>
        </p:nvSpPr>
        <p:spPr>
          <a:xfrm>
            <a:off x="88011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12" name="Rectangle 911">
            <a:extLst>
              <a:ext uri="{FF2B5EF4-FFF2-40B4-BE49-F238E27FC236}">
                <a16:creationId xmlns:a16="http://schemas.microsoft.com/office/drawing/2014/main" id="{EE31EF74-21D1-4D7B-A142-F1EA8C0E7A68}"/>
              </a:ext>
            </a:extLst>
          </p:cNvPr>
          <p:cNvSpPr/>
          <p:nvPr>
            <p:custDataLst>
              <p:tags r:id="rId76"/>
            </p:custDataLst>
          </p:nvPr>
        </p:nvSpPr>
        <p:spPr>
          <a:xfrm>
            <a:off x="89789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13" name="Rectangle 912">
            <a:extLst>
              <a:ext uri="{FF2B5EF4-FFF2-40B4-BE49-F238E27FC236}">
                <a16:creationId xmlns:a16="http://schemas.microsoft.com/office/drawing/2014/main" id="{E4273433-DEC3-4BB4-8CC4-0106352A5607}"/>
              </a:ext>
            </a:extLst>
          </p:cNvPr>
          <p:cNvSpPr/>
          <p:nvPr>
            <p:custDataLst>
              <p:tags r:id="rId77"/>
            </p:custDataLst>
          </p:nvPr>
        </p:nvSpPr>
        <p:spPr>
          <a:xfrm>
            <a:off x="92456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14" name="Rectangle 913">
            <a:extLst>
              <a:ext uri="{FF2B5EF4-FFF2-40B4-BE49-F238E27FC236}">
                <a16:creationId xmlns:a16="http://schemas.microsoft.com/office/drawing/2014/main" id="{2C27383D-5C47-46C0-A082-B690F4DEDDB2}"/>
              </a:ext>
            </a:extLst>
          </p:cNvPr>
          <p:cNvSpPr/>
          <p:nvPr>
            <p:custDataLst>
              <p:tags r:id="rId78"/>
            </p:custDataLst>
          </p:nvPr>
        </p:nvSpPr>
        <p:spPr>
          <a:xfrm>
            <a:off x="96012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15" name="Rectangle 914">
            <a:extLst>
              <a:ext uri="{FF2B5EF4-FFF2-40B4-BE49-F238E27FC236}">
                <a16:creationId xmlns:a16="http://schemas.microsoft.com/office/drawing/2014/main" id="{E3292359-567B-4F38-A561-2514B0FD74F5}"/>
              </a:ext>
            </a:extLst>
          </p:cNvPr>
          <p:cNvSpPr/>
          <p:nvPr>
            <p:custDataLst>
              <p:tags r:id="rId79"/>
            </p:custDataLst>
          </p:nvPr>
        </p:nvSpPr>
        <p:spPr>
          <a:xfrm>
            <a:off x="96901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16" name="Rectangle 915">
            <a:extLst>
              <a:ext uri="{FF2B5EF4-FFF2-40B4-BE49-F238E27FC236}">
                <a16:creationId xmlns:a16="http://schemas.microsoft.com/office/drawing/2014/main" id="{C8918786-56B9-46C4-8497-7DC4EB0A0CCC}"/>
              </a:ext>
            </a:extLst>
          </p:cNvPr>
          <p:cNvSpPr/>
          <p:nvPr>
            <p:custDataLst>
              <p:tags r:id="rId80"/>
            </p:custDataLst>
          </p:nvPr>
        </p:nvSpPr>
        <p:spPr>
          <a:xfrm>
            <a:off x="98679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17" name="Rectangle 916">
            <a:extLst>
              <a:ext uri="{FF2B5EF4-FFF2-40B4-BE49-F238E27FC236}">
                <a16:creationId xmlns:a16="http://schemas.microsoft.com/office/drawing/2014/main" id="{E64CED50-54C6-4911-A5A3-8B78E0227608}"/>
              </a:ext>
            </a:extLst>
          </p:cNvPr>
          <p:cNvSpPr/>
          <p:nvPr>
            <p:custDataLst>
              <p:tags r:id="rId81"/>
            </p:custDataLst>
          </p:nvPr>
        </p:nvSpPr>
        <p:spPr>
          <a:xfrm>
            <a:off x="99568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18" name="Rectangle 917">
            <a:extLst>
              <a:ext uri="{FF2B5EF4-FFF2-40B4-BE49-F238E27FC236}">
                <a16:creationId xmlns:a16="http://schemas.microsoft.com/office/drawing/2014/main" id="{7183E04B-460A-40C3-9FC9-0282EA9406EA}"/>
              </a:ext>
            </a:extLst>
          </p:cNvPr>
          <p:cNvSpPr/>
          <p:nvPr>
            <p:custDataLst>
              <p:tags r:id="rId82"/>
            </p:custDataLst>
          </p:nvPr>
        </p:nvSpPr>
        <p:spPr>
          <a:xfrm>
            <a:off x="102235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19" name="Rectangle 918">
            <a:extLst>
              <a:ext uri="{FF2B5EF4-FFF2-40B4-BE49-F238E27FC236}">
                <a16:creationId xmlns:a16="http://schemas.microsoft.com/office/drawing/2014/main" id="{2C0DD28F-29B6-4E96-92C0-3F7D5D25EE0C}"/>
              </a:ext>
            </a:extLst>
          </p:cNvPr>
          <p:cNvSpPr/>
          <p:nvPr>
            <p:custDataLst>
              <p:tags r:id="rId83"/>
            </p:custDataLst>
          </p:nvPr>
        </p:nvSpPr>
        <p:spPr>
          <a:xfrm>
            <a:off x="104013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20" name="Rectangle 919">
            <a:extLst>
              <a:ext uri="{FF2B5EF4-FFF2-40B4-BE49-F238E27FC236}">
                <a16:creationId xmlns:a16="http://schemas.microsoft.com/office/drawing/2014/main" id="{AA5AA9AB-0E95-4049-89AD-E0763AE175A5}"/>
              </a:ext>
            </a:extLst>
          </p:cNvPr>
          <p:cNvSpPr/>
          <p:nvPr>
            <p:custDataLst>
              <p:tags r:id="rId84"/>
            </p:custDataLst>
          </p:nvPr>
        </p:nvSpPr>
        <p:spPr>
          <a:xfrm>
            <a:off x="104902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21" name="Rectangle 920">
            <a:extLst>
              <a:ext uri="{FF2B5EF4-FFF2-40B4-BE49-F238E27FC236}">
                <a16:creationId xmlns:a16="http://schemas.microsoft.com/office/drawing/2014/main" id="{74DC126C-C02D-40B4-A6ED-7633BC3AC485}"/>
              </a:ext>
            </a:extLst>
          </p:cNvPr>
          <p:cNvSpPr/>
          <p:nvPr>
            <p:custDataLst>
              <p:tags r:id="rId85"/>
            </p:custDataLst>
          </p:nvPr>
        </p:nvSpPr>
        <p:spPr>
          <a:xfrm>
            <a:off x="105791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22" name="Rectangle 921">
            <a:extLst>
              <a:ext uri="{FF2B5EF4-FFF2-40B4-BE49-F238E27FC236}">
                <a16:creationId xmlns:a16="http://schemas.microsoft.com/office/drawing/2014/main" id="{53179A6A-DDA9-456E-A884-9436E885F65A}"/>
              </a:ext>
            </a:extLst>
          </p:cNvPr>
          <p:cNvSpPr/>
          <p:nvPr>
            <p:custDataLst>
              <p:tags r:id="rId86"/>
            </p:custDataLst>
          </p:nvPr>
        </p:nvSpPr>
        <p:spPr>
          <a:xfrm>
            <a:off x="107569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23" name="Rectangle 922">
            <a:extLst>
              <a:ext uri="{FF2B5EF4-FFF2-40B4-BE49-F238E27FC236}">
                <a16:creationId xmlns:a16="http://schemas.microsoft.com/office/drawing/2014/main" id="{76CFA7F9-9040-455A-B44A-1DBBF8A3AD58}"/>
              </a:ext>
            </a:extLst>
          </p:cNvPr>
          <p:cNvSpPr/>
          <p:nvPr>
            <p:custDataLst>
              <p:tags r:id="rId87"/>
            </p:custDataLst>
          </p:nvPr>
        </p:nvSpPr>
        <p:spPr>
          <a:xfrm>
            <a:off x="8267700" y="2476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24" name="Rectangle 923">
            <a:extLst>
              <a:ext uri="{FF2B5EF4-FFF2-40B4-BE49-F238E27FC236}">
                <a16:creationId xmlns:a16="http://schemas.microsoft.com/office/drawing/2014/main" id="{B2CC6CF2-F32C-4862-832B-9EE0BF3D6A10}"/>
              </a:ext>
            </a:extLst>
          </p:cNvPr>
          <p:cNvSpPr/>
          <p:nvPr>
            <p:custDataLst>
              <p:tags r:id="rId88"/>
            </p:custDataLst>
          </p:nvPr>
        </p:nvSpPr>
        <p:spPr>
          <a:xfrm>
            <a:off x="8801100" y="2476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25" name="Rectangle 924">
            <a:extLst>
              <a:ext uri="{FF2B5EF4-FFF2-40B4-BE49-F238E27FC236}">
                <a16:creationId xmlns:a16="http://schemas.microsoft.com/office/drawing/2014/main" id="{94DD79DB-63D8-4833-B590-71D7260D421F}"/>
              </a:ext>
            </a:extLst>
          </p:cNvPr>
          <p:cNvSpPr/>
          <p:nvPr>
            <p:custDataLst>
              <p:tags r:id="rId89"/>
            </p:custDataLst>
          </p:nvPr>
        </p:nvSpPr>
        <p:spPr>
          <a:xfrm>
            <a:off x="8978900" y="2476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26" name="Rectangle 925">
            <a:extLst>
              <a:ext uri="{FF2B5EF4-FFF2-40B4-BE49-F238E27FC236}">
                <a16:creationId xmlns:a16="http://schemas.microsoft.com/office/drawing/2014/main" id="{572B30DA-C5D2-4A82-BE33-4A87E038D8E7}"/>
              </a:ext>
            </a:extLst>
          </p:cNvPr>
          <p:cNvSpPr/>
          <p:nvPr>
            <p:custDataLst>
              <p:tags r:id="rId90"/>
            </p:custDataLst>
          </p:nvPr>
        </p:nvSpPr>
        <p:spPr>
          <a:xfrm>
            <a:off x="9067800" y="2476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27" name="Rectangle 926">
            <a:extLst>
              <a:ext uri="{FF2B5EF4-FFF2-40B4-BE49-F238E27FC236}">
                <a16:creationId xmlns:a16="http://schemas.microsoft.com/office/drawing/2014/main" id="{C1B8E7AE-3697-4081-9EAD-9C837328C390}"/>
              </a:ext>
            </a:extLst>
          </p:cNvPr>
          <p:cNvSpPr/>
          <p:nvPr>
            <p:custDataLst>
              <p:tags r:id="rId91"/>
            </p:custDataLst>
          </p:nvPr>
        </p:nvSpPr>
        <p:spPr>
          <a:xfrm>
            <a:off x="10045700" y="2476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28" name="Rectangle 927">
            <a:extLst>
              <a:ext uri="{FF2B5EF4-FFF2-40B4-BE49-F238E27FC236}">
                <a16:creationId xmlns:a16="http://schemas.microsoft.com/office/drawing/2014/main" id="{589D300E-D265-4F0D-A7B6-EB50F4B85D37}"/>
              </a:ext>
            </a:extLst>
          </p:cNvPr>
          <p:cNvSpPr/>
          <p:nvPr>
            <p:custDataLst>
              <p:tags r:id="rId92"/>
            </p:custDataLst>
          </p:nvPr>
        </p:nvSpPr>
        <p:spPr>
          <a:xfrm>
            <a:off x="10223500" y="2476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29" name="Rectangle 928">
            <a:extLst>
              <a:ext uri="{FF2B5EF4-FFF2-40B4-BE49-F238E27FC236}">
                <a16:creationId xmlns:a16="http://schemas.microsoft.com/office/drawing/2014/main" id="{57BB5908-9029-4049-9639-7F1333830331}"/>
              </a:ext>
            </a:extLst>
          </p:cNvPr>
          <p:cNvSpPr/>
          <p:nvPr>
            <p:custDataLst>
              <p:tags r:id="rId93"/>
            </p:custDataLst>
          </p:nvPr>
        </p:nvSpPr>
        <p:spPr>
          <a:xfrm>
            <a:off x="10756900" y="2476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30" name="Rectangle 929">
            <a:extLst>
              <a:ext uri="{FF2B5EF4-FFF2-40B4-BE49-F238E27FC236}">
                <a16:creationId xmlns:a16="http://schemas.microsoft.com/office/drawing/2014/main" id="{3B913EEE-7D1F-4494-BB77-92201264DD39}"/>
              </a:ext>
            </a:extLst>
          </p:cNvPr>
          <p:cNvSpPr/>
          <p:nvPr>
            <p:custDataLst>
              <p:tags r:id="rId94"/>
            </p:custDataLst>
          </p:nvPr>
        </p:nvSpPr>
        <p:spPr>
          <a:xfrm>
            <a:off x="82677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31" name="Rectangle 930">
            <a:extLst>
              <a:ext uri="{FF2B5EF4-FFF2-40B4-BE49-F238E27FC236}">
                <a16:creationId xmlns:a16="http://schemas.microsoft.com/office/drawing/2014/main" id="{DAEEBC72-BD91-4778-B3B9-B28784BD64F2}"/>
              </a:ext>
            </a:extLst>
          </p:cNvPr>
          <p:cNvSpPr/>
          <p:nvPr>
            <p:custDataLst>
              <p:tags r:id="rId95"/>
            </p:custDataLst>
          </p:nvPr>
        </p:nvSpPr>
        <p:spPr>
          <a:xfrm>
            <a:off x="83566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32" name="Rectangle 931">
            <a:extLst>
              <a:ext uri="{FF2B5EF4-FFF2-40B4-BE49-F238E27FC236}">
                <a16:creationId xmlns:a16="http://schemas.microsoft.com/office/drawing/2014/main" id="{794F3C54-43C8-4D03-863B-3E6C784CA583}"/>
              </a:ext>
            </a:extLst>
          </p:cNvPr>
          <p:cNvSpPr/>
          <p:nvPr>
            <p:custDataLst>
              <p:tags r:id="rId96"/>
            </p:custDataLst>
          </p:nvPr>
        </p:nvSpPr>
        <p:spPr>
          <a:xfrm>
            <a:off x="84455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33" name="Rectangle 932">
            <a:extLst>
              <a:ext uri="{FF2B5EF4-FFF2-40B4-BE49-F238E27FC236}">
                <a16:creationId xmlns:a16="http://schemas.microsoft.com/office/drawing/2014/main" id="{F34AEE4D-693C-4120-A09E-D50C35A1D4BF}"/>
              </a:ext>
            </a:extLst>
          </p:cNvPr>
          <p:cNvSpPr/>
          <p:nvPr>
            <p:custDataLst>
              <p:tags r:id="rId97"/>
            </p:custDataLst>
          </p:nvPr>
        </p:nvSpPr>
        <p:spPr>
          <a:xfrm>
            <a:off x="85344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34" name="Rectangle 933">
            <a:extLst>
              <a:ext uri="{FF2B5EF4-FFF2-40B4-BE49-F238E27FC236}">
                <a16:creationId xmlns:a16="http://schemas.microsoft.com/office/drawing/2014/main" id="{230997F1-C982-4814-B384-E15DFFA40690}"/>
              </a:ext>
            </a:extLst>
          </p:cNvPr>
          <p:cNvSpPr/>
          <p:nvPr>
            <p:custDataLst>
              <p:tags r:id="rId98"/>
            </p:custDataLst>
          </p:nvPr>
        </p:nvSpPr>
        <p:spPr>
          <a:xfrm>
            <a:off x="86233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35" name="Rectangle 934">
            <a:extLst>
              <a:ext uri="{FF2B5EF4-FFF2-40B4-BE49-F238E27FC236}">
                <a16:creationId xmlns:a16="http://schemas.microsoft.com/office/drawing/2014/main" id="{F7B1C8C0-514D-4E0A-A3CD-4BE90BCF2447}"/>
              </a:ext>
            </a:extLst>
          </p:cNvPr>
          <p:cNvSpPr/>
          <p:nvPr>
            <p:custDataLst>
              <p:tags r:id="rId99"/>
            </p:custDataLst>
          </p:nvPr>
        </p:nvSpPr>
        <p:spPr>
          <a:xfrm>
            <a:off x="87122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36" name="Rectangle 935">
            <a:extLst>
              <a:ext uri="{FF2B5EF4-FFF2-40B4-BE49-F238E27FC236}">
                <a16:creationId xmlns:a16="http://schemas.microsoft.com/office/drawing/2014/main" id="{CC023297-744D-4689-A013-7CFA35DF30DB}"/>
              </a:ext>
            </a:extLst>
          </p:cNvPr>
          <p:cNvSpPr/>
          <p:nvPr>
            <p:custDataLst>
              <p:tags r:id="rId100"/>
            </p:custDataLst>
          </p:nvPr>
        </p:nvSpPr>
        <p:spPr>
          <a:xfrm>
            <a:off x="88011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37" name="Rectangle 936">
            <a:extLst>
              <a:ext uri="{FF2B5EF4-FFF2-40B4-BE49-F238E27FC236}">
                <a16:creationId xmlns:a16="http://schemas.microsoft.com/office/drawing/2014/main" id="{266405E5-E239-4337-B542-18AE5AED786A}"/>
              </a:ext>
            </a:extLst>
          </p:cNvPr>
          <p:cNvSpPr/>
          <p:nvPr>
            <p:custDataLst>
              <p:tags r:id="rId101"/>
            </p:custDataLst>
          </p:nvPr>
        </p:nvSpPr>
        <p:spPr>
          <a:xfrm>
            <a:off x="89789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38" name="Rectangle 937">
            <a:extLst>
              <a:ext uri="{FF2B5EF4-FFF2-40B4-BE49-F238E27FC236}">
                <a16:creationId xmlns:a16="http://schemas.microsoft.com/office/drawing/2014/main" id="{8EB1AB36-9CAD-4D87-B227-A4CBB0B7FC52}"/>
              </a:ext>
            </a:extLst>
          </p:cNvPr>
          <p:cNvSpPr/>
          <p:nvPr>
            <p:custDataLst>
              <p:tags r:id="rId102"/>
            </p:custDataLst>
          </p:nvPr>
        </p:nvSpPr>
        <p:spPr>
          <a:xfrm>
            <a:off x="91567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39" name="Rectangle 938">
            <a:extLst>
              <a:ext uri="{FF2B5EF4-FFF2-40B4-BE49-F238E27FC236}">
                <a16:creationId xmlns:a16="http://schemas.microsoft.com/office/drawing/2014/main" id="{A771223F-7316-4710-A63E-FB6310523C39}"/>
              </a:ext>
            </a:extLst>
          </p:cNvPr>
          <p:cNvSpPr/>
          <p:nvPr>
            <p:custDataLst>
              <p:tags r:id="rId103"/>
            </p:custDataLst>
          </p:nvPr>
        </p:nvSpPr>
        <p:spPr>
          <a:xfrm>
            <a:off x="93345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40" name="Rectangle 939">
            <a:extLst>
              <a:ext uri="{FF2B5EF4-FFF2-40B4-BE49-F238E27FC236}">
                <a16:creationId xmlns:a16="http://schemas.microsoft.com/office/drawing/2014/main" id="{1BC0ECB4-7C42-4879-A03C-519BF24C5E95}"/>
              </a:ext>
            </a:extLst>
          </p:cNvPr>
          <p:cNvSpPr/>
          <p:nvPr>
            <p:custDataLst>
              <p:tags r:id="rId104"/>
            </p:custDataLst>
          </p:nvPr>
        </p:nvSpPr>
        <p:spPr>
          <a:xfrm>
            <a:off x="95123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41" name="Rectangle 940">
            <a:extLst>
              <a:ext uri="{FF2B5EF4-FFF2-40B4-BE49-F238E27FC236}">
                <a16:creationId xmlns:a16="http://schemas.microsoft.com/office/drawing/2014/main" id="{A97FDA2B-F61A-4C86-B590-02ADAB7B09BB}"/>
              </a:ext>
            </a:extLst>
          </p:cNvPr>
          <p:cNvSpPr/>
          <p:nvPr>
            <p:custDataLst>
              <p:tags r:id="rId105"/>
            </p:custDataLst>
          </p:nvPr>
        </p:nvSpPr>
        <p:spPr>
          <a:xfrm>
            <a:off x="96901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42" name="Rectangle 941">
            <a:extLst>
              <a:ext uri="{FF2B5EF4-FFF2-40B4-BE49-F238E27FC236}">
                <a16:creationId xmlns:a16="http://schemas.microsoft.com/office/drawing/2014/main" id="{844D905A-8BE3-43A9-9362-A8E0C9BCFDF5}"/>
              </a:ext>
            </a:extLst>
          </p:cNvPr>
          <p:cNvSpPr/>
          <p:nvPr>
            <p:custDataLst>
              <p:tags r:id="rId106"/>
            </p:custDataLst>
          </p:nvPr>
        </p:nvSpPr>
        <p:spPr>
          <a:xfrm>
            <a:off x="98679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43" name="Rectangle 942">
            <a:extLst>
              <a:ext uri="{FF2B5EF4-FFF2-40B4-BE49-F238E27FC236}">
                <a16:creationId xmlns:a16="http://schemas.microsoft.com/office/drawing/2014/main" id="{66138504-8523-44DE-962F-0804E50CCF5E}"/>
              </a:ext>
            </a:extLst>
          </p:cNvPr>
          <p:cNvSpPr/>
          <p:nvPr>
            <p:custDataLst>
              <p:tags r:id="rId107"/>
            </p:custDataLst>
          </p:nvPr>
        </p:nvSpPr>
        <p:spPr>
          <a:xfrm>
            <a:off x="100457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44" name="Rectangle 943">
            <a:extLst>
              <a:ext uri="{FF2B5EF4-FFF2-40B4-BE49-F238E27FC236}">
                <a16:creationId xmlns:a16="http://schemas.microsoft.com/office/drawing/2014/main" id="{0DE09F36-A6EF-4976-A447-C96636282D6F}"/>
              </a:ext>
            </a:extLst>
          </p:cNvPr>
          <p:cNvSpPr/>
          <p:nvPr>
            <p:custDataLst>
              <p:tags r:id="rId108"/>
            </p:custDataLst>
          </p:nvPr>
        </p:nvSpPr>
        <p:spPr>
          <a:xfrm>
            <a:off x="102235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45" name="Rectangle 944">
            <a:extLst>
              <a:ext uri="{FF2B5EF4-FFF2-40B4-BE49-F238E27FC236}">
                <a16:creationId xmlns:a16="http://schemas.microsoft.com/office/drawing/2014/main" id="{18553D75-8414-490F-9085-B2FE5EF40C44}"/>
              </a:ext>
            </a:extLst>
          </p:cNvPr>
          <p:cNvSpPr/>
          <p:nvPr>
            <p:custDataLst>
              <p:tags r:id="rId109"/>
            </p:custDataLst>
          </p:nvPr>
        </p:nvSpPr>
        <p:spPr>
          <a:xfrm>
            <a:off x="103124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46" name="Rectangle 945">
            <a:extLst>
              <a:ext uri="{FF2B5EF4-FFF2-40B4-BE49-F238E27FC236}">
                <a16:creationId xmlns:a16="http://schemas.microsoft.com/office/drawing/2014/main" id="{24ED27A8-2B16-40D9-8D8E-83591A3A159B}"/>
              </a:ext>
            </a:extLst>
          </p:cNvPr>
          <p:cNvSpPr/>
          <p:nvPr>
            <p:custDataLst>
              <p:tags r:id="rId110"/>
            </p:custDataLst>
          </p:nvPr>
        </p:nvSpPr>
        <p:spPr>
          <a:xfrm>
            <a:off x="104013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47" name="Rectangle 946">
            <a:extLst>
              <a:ext uri="{FF2B5EF4-FFF2-40B4-BE49-F238E27FC236}">
                <a16:creationId xmlns:a16="http://schemas.microsoft.com/office/drawing/2014/main" id="{4E9BBC3C-2A28-4630-8F07-78FAE09B4531}"/>
              </a:ext>
            </a:extLst>
          </p:cNvPr>
          <p:cNvSpPr/>
          <p:nvPr>
            <p:custDataLst>
              <p:tags r:id="rId111"/>
            </p:custDataLst>
          </p:nvPr>
        </p:nvSpPr>
        <p:spPr>
          <a:xfrm>
            <a:off x="104902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48" name="Rectangle 947">
            <a:extLst>
              <a:ext uri="{FF2B5EF4-FFF2-40B4-BE49-F238E27FC236}">
                <a16:creationId xmlns:a16="http://schemas.microsoft.com/office/drawing/2014/main" id="{F4099B1F-54B5-447F-9DBD-813F3848FB86}"/>
              </a:ext>
            </a:extLst>
          </p:cNvPr>
          <p:cNvSpPr/>
          <p:nvPr>
            <p:custDataLst>
              <p:tags r:id="rId112"/>
            </p:custDataLst>
          </p:nvPr>
        </p:nvSpPr>
        <p:spPr>
          <a:xfrm>
            <a:off x="105791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49" name="Rectangle 948">
            <a:extLst>
              <a:ext uri="{FF2B5EF4-FFF2-40B4-BE49-F238E27FC236}">
                <a16:creationId xmlns:a16="http://schemas.microsoft.com/office/drawing/2014/main" id="{D45102DE-5B13-4909-846A-E2E73CAD49D3}"/>
              </a:ext>
            </a:extLst>
          </p:cNvPr>
          <p:cNvSpPr/>
          <p:nvPr>
            <p:custDataLst>
              <p:tags r:id="rId113"/>
            </p:custDataLst>
          </p:nvPr>
        </p:nvSpPr>
        <p:spPr>
          <a:xfrm>
            <a:off x="106680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50" name="Rectangle 949">
            <a:extLst>
              <a:ext uri="{FF2B5EF4-FFF2-40B4-BE49-F238E27FC236}">
                <a16:creationId xmlns:a16="http://schemas.microsoft.com/office/drawing/2014/main" id="{28F009FB-C2CA-4170-AB2E-A8E8EBB76A27}"/>
              </a:ext>
            </a:extLst>
          </p:cNvPr>
          <p:cNvSpPr/>
          <p:nvPr>
            <p:custDataLst>
              <p:tags r:id="rId114"/>
            </p:custDataLst>
          </p:nvPr>
        </p:nvSpPr>
        <p:spPr>
          <a:xfrm>
            <a:off x="107569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51" name="Rectangle 950">
            <a:extLst>
              <a:ext uri="{FF2B5EF4-FFF2-40B4-BE49-F238E27FC236}">
                <a16:creationId xmlns:a16="http://schemas.microsoft.com/office/drawing/2014/main" id="{91D0B2BC-4703-4E42-B435-104F225746A0}"/>
              </a:ext>
            </a:extLst>
          </p:cNvPr>
          <p:cNvSpPr/>
          <p:nvPr>
            <p:custDataLst>
              <p:tags r:id="rId115"/>
            </p:custDataLst>
          </p:nvPr>
        </p:nvSpPr>
        <p:spPr>
          <a:xfrm>
            <a:off x="8978900" y="2654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52" name="Rectangle 951">
            <a:extLst>
              <a:ext uri="{FF2B5EF4-FFF2-40B4-BE49-F238E27FC236}">
                <a16:creationId xmlns:a16="http://schemas.microsoft.com/office/drawing/2014/main" id="{570615A1-2100-4A2A-899B-0926B3699C51}"/>
              </a:ext>
            </a:extLst>
          </p:cNvPr>
          <p:cNvSpPr/>
          <p:nvPr>
            <p:custDataLst>
              <p:tags r:id="rId116"/>
            </p:custDataLst>
          </p:nvPr>
        </p:nvSpPr>
        <p:spPr>
          <a:xfrm>
            <a:off x="9156700" y="2654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53" name="Rectangle 952">
            <a:extLst>
              <a:ext uri="{FF2B5EF4-FFF2-40B4-BE49-F238E27FC236}">
                <a16:creationId xmlns:a16="http://schemas.microsoft.com/office/drawing/2014/main" id="{9E6CA133-3B72-450A-B4C5-4BEBE2D7E0C7}"/>
              </a:ext>
            </a:extLst>
          </p:cNvPr>
          <p:cNvSpPr/>
          <p:nvPr>
            <p:custDataLst>
              <p:tags r:id="rId117"/>
            </p:custDataLst>
          </p:nvPr>
        </p:nvSpPr>
        <p:spPr>
          <a:xfrm>
            <a:off x="9245600" y="2654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54" name="Rectangle 953">
            <a:extLst>
              <a:ext uri="{FF2B5EF4-FFF2-40B4-BE49-F238E27FC236}">
                <a16:creationId xmlns:a16="http://schemas.microsoft.com/office/drawing/2014/main" id="{E1F394DB-5FEF-461B-8829-0ECD24FD3641}"/>
              </a:ext>
            </a:extLst>
          </p:cNvPr>
          <p:cNvSpPr/>
          <p:nvPr>
            <p:custDataLst>
              <p:tags r:id="rId118"/>
            </p:custDataLst>
          </p:nvPr>
        </p:nvSpPr>
        <p:spPr>
          <a:xfrm>
            <a:off x="9512300" y="2654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55" name="Rectangle 954">
            <a:extLst>
              <a:ext uri="{FF2B5EF4-FFF2-40B4-BE49-F238E27FC236}">
                <a16:creationId xmlns:a16="http://schemas.microsoft.com/office/drawing/2014/main" id="{17E84730-EED8-4374-803F-FF0C93B255A1}"/>
              </a:ext>
            </a:extLst>
          </p:cNvPr>
          <p:cNvSpPr/>
          <p:nvPr>
            <p:custDataLst>
              <p:tags r:id="rId119"/>
            </p:custDataLst>
          </p:nvPr>
        </p:nvSpPr>
        <p:spPr>
          <a:xfrm>
            <a:off x="9690100" y="2654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56" name="Rectangle 955">
            <a:extLst>
              <a:ext uri="{FF2B5EF4-FFF2-40B4-BE49-F238E27FC236}">
                <a16:creationId xmlns:a16="http://schemas.microsoft.com/office/drawing/2014/main" id="{A9727273-B6A2-49A3-A742-4DBD8014AABE}"/>
              </a:ext>
            </a:extLst>
          </p:cNvPr>
          <p:cNvSpPr/>
          <p:nvPr>
            <p:custDataLst>
              <p:tags r:id="rId120"/>
            </p:custDataLst>
          </p:nvPr>
        </p:nvSpPr>
        <p:spPr>
          <a:xfrm>
            <a:off x="9779000" y="2654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57" name="Rectangle 956">
            <a:extLst>
              <a:ext uri="{FF2B5EF4-FFF2-40B4-BE49-F238E27FC236}">
                <a16:creationId xmlns:a16="http://schemas.microsoft.com/office/drawing/2014/main" id="{097692E5-A007-420C-950D-477537026C77}"/>
              </a:ext>
            </a:extLst>
          </p:cNvPr>
          <p:cNvSpPr/>
          <p:nvPr>
            <p:custDataLst>
              <p:tags r:id="rId121"/>
            </p:custDataLst>
          </p:nvPr>
        </p:nvSpPr>
        <p:spPr>
          <a:xfrm>
            <a:off x="9867900" y="2654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58" name="Rectangle 957">
            <a:extLst>
              <a:ext uri="{FF2B5EF4-FFF2-40B4-BE49-F238E27FC236}">
                <a16:creationId xmlns:a16="http://schemas.microsoft.com/office/drawing/2014/main" id="{B9DDBA53-6D1C-404A-BA16-AAE919FDD779}"/>
              </a:ext>
            </a:extLst>
          </p:cNvPr>
          <p:cNvSpPr/>
          <p:nvPr>
            <p:custDataLst>
              <p:tags r:id="rId122"/>
            </p:custDataLst>
          </p:nvPr>
        </p:nvSpPr>
        <p:spPr>
          <a:xfrm>
            <a:off x="10045700" y="2654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59" name="Rectangle 958">
            <a:extLst>
              <a:ext uri="{FF2B5EF4-FFF2-40B4-BE49-F238E27FC236}">
                <a16:creationId xmlns:a16="http://schemas.microsoft.com/office/drawing/2014/main" id="{EE84CE08-F6CD-4F80-9214-9EA0713699C5}"/>
              </a:ext>
            </a:extLst>
          </p:cNvPr>
          <p:cNvSpPr/>
          <p:nvPr>
            <p:custDataLst>
              <p:tags r:id="rId123"/>
            </p:custDataLst>
          </p:nvPr>
        </p:nvSpPr>
        <p:spPr>
          <a:xfrm>
            <a:off x="82677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8" name="Rectangle 447">
            <a:extLst>
              <a:ext uri="{FF2B5EF4-FFF2-40B4-BE49-F238E27FC236}">
                <a16:creationId xmlns:a16="http://schemas.microsoft.com/office/drawing/2014/main" id="{74D6976D-BF72-44D6-A368-E879FCB91263}"/>
              </a:ext>
            </a:extLst>
          </p:cNvPr>
          <p:cNvSpPr/>
          <p:nvPr>
            <p:custDataLst>
              <p:tags r:id="rId124"/>
            </p:custDataLst>
          </p:nvPr>
        </p:nvSpPr>
        <p:spPr>
          <a:xfrm>
            <a:off x="84455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9" name="Rectangle 448">
            <a:extLst>
              <a:ext uri="{FF2B5EF4-FFF2-40B4-BE49-F238E27FC236}">
                <a16:creationId xmlns:a16="http://schemas.microsoft.com/office/drawing/2014/main" id="{B78C11F9-63A6-438F-9665-0D044F1DAA22}"/>
              </a:ext>
            </a:extLst>
          </p:cNvPr>
          <p:cNvSpPr/>
          <p:nvPr>
            <p:custDataLst>
              <p:tags r:id="rId125"/>
            </p:custDataLst>
          </p:nvPr>
        </p:nvSpPr>
        <p:spPr>
          <a:xfrm>
            <a:off x="85344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0" name="Rectangle 449">
            <a:extLst>
              <a:ext uri="{FF2B5EF4-FFF2-40B4-BE49-F238E27FC236}">
                <a16:creationId xmlns:a16="http://schemas.microsoft.com/office/drawing/2014/main" id="{06E417C9-8158-4842-B842-64956E1830DA}"/>
              </a:ext>
            </a:extLst>
          </p:cNvPr>
          <p:cNvSpPr/>
          <p:nvPr>
            <p:custDataLst>
              <p:tags r:id="rId126"/>
            </p:custDataLst>
          </p:nvPr>
        </p:nvSpPr>
        <p:spPr>
          <a:xfrm>
            <a:off x="86233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1" name="Rectangle 450">
            <a:extLst>
              <a:ext uri="{FF2B5EF4-FFF2-40B4-BE49-F238E27FC236}">
                <a16:creationId xmlns:a16="http://schemas.microsoft.com/office/drawing/2014/main" id="{168F53F7-2C3D-43F6-B94D-6F6686107DA5}"/>
              </a:ext>
            </a:extLst>
          </p:cNvPr>
          <p:cNvSpPr/>
          <p:nvPr>
            <p:custDataLst>
              <p:tags r:id="rId127"/>
            </p:custDataLst>
          </p:nvPr>
        </p:nvSpPr>
        <p:spPr>
          <a:xfrm>
            <a:off x="87122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2" name="Rectangle 451">
            <a:extLst>
              <a:ext uri="{FF2B5EF4-FFF2-40B4-BE49-F238E27FC236}">
                <a16:creationId xmlns:a16="http://schemas.microsoft.com/office/drawing/2014/main" id="{D0EB3D5E-E33E-4AFE-B252-BAF0CB3395D1}"/>
              </a:ext>
            </a:extLst>
          </p:cNvPr>
          <p:cNvSpPr/>
          <p:nvPr>
            <p:custDataLst>
              <p:tags r:id="rId128"/>
            </p:custDataLst>
          </p:nvPr>
        </p:nvSpPr>
        <p:spPr>
          <a:xfrm>
            <a:off x="88011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60" name="Rectangle 959">
            <a:extLst>
              <a:ext uri="{FF2B5EF4-FFF2-40B4-BE49-F238E27FC236}">
                <a16:creationId xmlns:a16="http://schemas.microsoft.com/office/drawing/2014/main" id="{8A9DA589-E060-406E-A3CA-1B3CECAA91D6}"/>
              </a:ext>
            </a:extLst>
          </p:cNvPr>
          <p:cNvSpPr/>
          <p:nvPr>
            <p:custDataLst>
              <p:tags r:id="rId129"/>
            </p:custDataLst>
          </p:nvPr>
        </p:nvSpPr>
        <p:spPr>
          <a:xfrm>
            <a:off x="90678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61" name="Rectangle 960">
            <a:extLst>
              <a:ext uri="{FF2B5EF4-FFF2-40B4-BE49-F238E27FC236}">
                <a16:creationId xmlns:a16="http://schemas.microsoft.com/office/drawing/2014/main" id="{44D428AB-3AF2-4B77-91FD-4675949B25A1}"/>
              </a:ext>
            </a:extLst>
          </p:cNvPr>
          <p:cNvSpPr/>
          <p:nvPr>
            <p:custDataLst>
              <p:tags r:id="rId130"/>
            </p:custDataLst>
          </p:nvPr>
        </p:nvSpPr>
        <p:spPr>
          <a:xfrm>
            <a:off x="91567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62" name="Rectangle 961">
            <a:extLst>
              <a:ext uri="{FF2B5EF4-FFF2-40B4-BE49-F238E27FC236}">
                <a16:creationId xmlns:a16="http://schemas.microsoft.com/office/drawing/2014/main" id="{503DD201-029B-4924-8D0F-A0FA694A3D93}"/>
              </a:ext>
            </a:extLst>
          </p:cNvPr>
          <p:cNvSpPr/>
          <p:nvPr>
            <p:custDataLst>
              <p:tags r:id="rId131"/>
            </p:custDataLst>
          </p:nvPr>
        </p:nvSpPr>
        <p:spPr>
          <a:xfrm>
            <a:off x="96901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63" name="Rectangle 962">
            <a:extLst>
              <a:ext uri="{FF2B5EF4-FFF2-40B4-BE49-F238E27FC236}">
                <a16:creationId xmlns:a16="http://schemas.microsoft.com/office/drawing/2014/main" id="{833F2822-E1B7-4E11-863C-1DBD05F19A5F}"/>
              </a:ext>
            </a:extLst>
          </p:cNvPr>
          <p:cNvSpPr/>
          <p:nvPr>
            <p:custDataLst>
              <p:tags r:id="rId132"/>
            </p:custDataLst>
          </p:nvPr>
        </p:nvSpPr>
        <p:spPr>
          <a:xfrm>
            <a:off x="98679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64" name="Rectangle 963">
            <a:extLst>
              <a:ext uri="{FF2B5EF4-FFF2-40B4-BE49-F238E27FC236}">
                <a16:creationId xmlns:a16="http://schemas.microsoft.com/office/drawing/2014/main" id="{4FD926C4-EDEF-4D2F-89F8-4BC74C194318}"/>
              </a:ext>
            </a:extLst>
          </p:cNvPr>
          <p:cNvSpPr/>
          <p:nvPr>
            <p:custDataLst>
              <p:tags r:id="rId133"/>
            </p:custDataLst>
          </p:nvPr>
        </p:nvSpPr>
        <p:spPr>
          <a:xfrm>
            <a:off x="99568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65" name="Rectangle 964">
            <a:extLst>
              <a:ext uri="{FF2B5EF4-FFF2-40B4-BE49-F238E27FC236}">
                <a16:creationId xmlns:a16="http://schemas.microsoft.com/office/drawing/2014/main" id="{5DEC94E9-F307-40FF-B6C1-7B60B432D812}"/>
              </a:ext>
            </a:extLst>
          </p:cNvPr>
          <p:cNvSpPr/>
          <p:nvPr>
            <p:custDataLst>
              <p:tags r:id="rId134"/>
            </p:custDataLst>
          </p:nvPr>
        </p:nvSpPr>
        <p:spPr>
          <a:xfrm>
            <a:off x="102235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66" name="Rectangle 965">
            <a:extLst>
              <a:ext uri="{FF2B5EF4-FFF2-40B4-BE49-F238E27FC236}">
                <a16:creationId xmlns:a16="http://schemas.microsoft.com/office/drawing/2014/main" id="{5FACCE56-93E1-447A-8E45-4DDBDBAFF29C}"/>
              </a:ext>
            </a:extLst>
          </p:cNvPr>
          <p:cNvSpPr/>
          <p:nvPr>
            <p:custDataLst>
              <p:tags r:id="rId135"/>
            </p:custDataLst>
          </p:nvPr>
        </p:nvSpPr>
        <p:spPr>
          <a:xfrm>
            <a:off x="103124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67" name="Rectangle 966">
            <a:extLst>
              <a:ext uri="{FF2B5EF4-FFF2-40B4-BE49-F238E27FC236}">
                <a16:creationId xmlns:a16="http://schemas.microsoft.com/office/drawing/2014/main" id="{BD344073-8476-49B1-9D3F-A587C58F1ED9}"/>
              </a:ext>
            </a:extLst>
          </p:cNvPr>
          <p:cNvSpPr/>
          <p:nvPr>
            <p:custDataLst>
              <p:tags r:id="rId136"/>
            </p:custDataLst>
          </p:nvPr>
        </p:nvSpPr>
        <p:spPr>
          <a:xfrm>
            <a:off x="104013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68" name="Rectangle 967">
            <a:extLst>
              <a:ext uri="{FF2B5EF4-FFF2-40B4-BE49-F238E27FC236}">
                <a16:creationId xmlns:a16="http://schemas.microsoft.com/office/drawing/2014/main" id="{8B492F78-D0D5-4C5D-9CBA-3EBBE062B5FE}"/>
              </a:ext>
            </a:extLst>
          </p:cNvPr>
          <p:cNvSpPr/>
          <p:nvPr>
            <p:custDataLst>
              <p:tags r:id="rId137"/>
            </p:custDataLst>
          </p:nvPr>
        </p:nvSpPr>
        <p:spPr>
          <a:xfrm>
            <a:off x="104902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69" name="Rectangle 968">
            <a:extLst>
              <a:ext uri="{FF2B5EF4-FFF2-40B4-BE49-F238E27FC236}">
                <a16:creationId xmlns:a16="http://schemas.microsoft.com/office/drawing/2014/main" id="{37AD0DFE-95E9-4B2C-9E7D-7F5510F4C7F7}"/>
              </a:ext>
            </a:extLst>
          </p:cNvPr>
          <p:cNvSpPr/>
          <p:nvPr>
            <p:custDataLst>
              <p:tags r:id="rId138"/>
            </p:custDataLst>
          </p:nvPr>
        </p:nvSpPr>
        <p:spPr>
          <a:xfrm>
            <a:off x="105791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70" name="Rectangle 969">
            <a:extLst>
              <a:ext uri="{FF2B5EF4-FFF2-40B4-BE49-F238E27FC236}">
                <a16:creationId xmlns:a16="http://schemas.microsoft.com/office/drawing/2014/main" id="{391D9B85-6785-4C71-BC6D-747639E7814F}"/>
              </a:ext>
            </a:extLst>
          </p:cNvPr>
          <p:cNvSpPr/>
          <p:nvPr>
            <p:custDataLst>
              <p:tags r:id="rId139"/>
            </p:custDataLst>
          </p:nvPr>
        </p:nvSpPr>
        <p:spPr>
          <a:xfrm>
            <a:off x="83566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71" name="Rectangle 970">
            <a:extLst>
              <a:ext uri="{FF2B5EF4-FFF2-40B4-BE49-F238E27FC236}">
                <a16:creationId xmlns:a16="http://schemas.microsoft.com/office/drawing/2014/main" id="{42547AE9-9415-42AC-9976-71BAE470F771}"/>
              </a:ext>
            </a:extLst>
          </p:cNvPr>
          <p:cNvSpPr/>
          <p:nvPr>
            <p:custDataLst>
              <p:tags r:id="rId140"/>
            </p:custDataLst>
          </p:nvPr>
        </p:nvSpPr>
        <p:spPr>
          <a:xfrm>
            <a:off x="84455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72" name="Rectangle 971">
            <a:extLst>
              <a:ext uri="{FF2B5EF4-FFF2-40B4-BE49-F238E27FC236}">
                <a16:creationId xmlns:a16="http://schemas.microsoft.com/office/drawing/2014/main" id="{31E134E8-426D-42CB-B24C-DF074D51D535}"/>
              </a:ext>
            </a:extLst>
          </p:cNvPr>
          <p:cNvSpPr/>
          <p:nvPr>
            <p:custDataLst>
              <p:tags r:id="rId141"/>
            </p:custDataLst>
          </p:nvPr>
        </p:nvSpPr>
        <p:spPr>
          <a:xfrm>
            <a:off x="85344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73" name="Rectangle 972">
            <a:extLst>
              <a:ext uri="{FF2B5EF4-FFF2-40B4-BE49-F238E27FC236}">
                <a16:creationId xmlns:a16="http://schemas.microsoft.com/office/drawing/2014/main" id="{AF88C3AF-AFA9-4F94-9B24-5A3705A25421}"/>
              </a:ext>
            </a:extLst>
          </p:cNvPr>
          <p:cNvSpPr/>
          <p:nvPr>
            <p:custDataLst>
              <p:tags r:id="rId142"/>
            </p:custDataLst>
          </p:nvPr>
        </p:nvSpPr>
        <p:spPr>
          <a:xfrm>
            <a:off x="86233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74" name="Rectangle 973">
            <a:extLst>
              <a:ext uri="{FF2B5EF4-FFF2-40B4-BE49-F238E27FC236}">
                <a16:creationId xmlns:a16="http://schemas.microsoft.com/office/drawing/2014/main" id="{A872D954-FBBA-4283-92F0-2459E7609440}"/>
              </a:ext>
            </a:extLst>
          </p:cNvPr>
          <p:cNvSpPr/>
          <p:nvPr>
            <p:custDataLst>
              <p:tags r:id="rId143"/>
            </p:custDataLst>
          </p:nvPr>
        </p:nvSpPr>
        <p:spPr>
          <a:xfrm>
            <a:off x="87122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75" name="Rectangle 974">
            <a:extLst>
              <a:ext uri="{FF2B5EF4-FFF2-40B4-BE49-F238E27FC236}">
                <a16:creationId xmlns:a16="http://schemas.microsoft.com/office/drawing/2014/main" id="{CF4F83FF-0992-444B-8654-707D938D6DD1}"/>
              </a:ext>
            </a:extLst>
          </p:cNvPr>
          <p:cNvSpPr/>
          <p:nvPr>
            <p:custDataLst>
              <p:tags r:id="rId144"/>
            </p:custDataLst>
          </p:nvPr>
        </p:nvSpPr>
        <p:spPr>
          <a:xfrm>
            <a:off x="89789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76" name="Rectangle 975">
            <a:extLst>
              <a:ext uri="{FF2B5EF4-FFF2-40B4-BE49-F238E27FC236}">
                <a16:creationId xmlns:a16="http://schemas.microsoft.com/office/drawing/2014/main" id="{E5C1385B-B637-4925-91F9-95E40195FD00}"/>
              </a:ext>
            </a:extLst>
          </p:cNvPr>
          <p:cNvSpPr/>
          <p:nvPr>
            <p:custDataLst>
              <p:tags r:id="rId145"/>
            </p:custDataLst>
          </p:nvPr>
        </p:nvSpPr>
        <p:spPr>
          <a:xfrm>
            <a:off x="90678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77" name="Rectangle 976">
            <a:extLst>
              <a:ext uri="{FF2B5EF4-FFF2-40B4-BE49-F238E27FC236}">
                <a16:creationId xmlns:a16="http://schemas.microsoft.com/office/drawing/2014/main" id="{BC3A2E78-50BD-47DA-820A-C9170C2EEF13}"/>
              </a:ext>
            </a:extLst>
          </p:cNvPr>
          <p:cNvSpPr/>
          <p:nvPr>
            <p:custDataLst>
              <p:tags r:id="rId146"/>
            </p:custDataLst>
          </p:nvPr>
        </p:nvSpPr>
        <p:spPr>
          <a:xfrm>
            <a:off x="91567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78" name="Rectangle 977">
            <a:extLst>
              <a:ext uri="{FF2B5EF4-FFF2-40B4-BE49-F238E27FC236}">
                <a16:creationId xmlns:a16="http://schemas.microsoft.com/office/drawing/2014/main" id="{DC0809AA-7672-48BC-9AE4-E954CCDBCB8B}"/>
              </a:ext>
            </a:extLst>
          </p:cNvPr>
          <p:cNvSpPr/>
          <p:nvPr>
            <p:custDataLst>
              <p:tags r:id="rId147"/>
            </p:custDataLst>
          </p:nvPr>
        </p:nvSpPr>
        <p:spPr>
          <a:xfrm>
            <a:off x="94234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79" name="Rectangle 978">
            <a:extLst>
              <a:ext uri="{FF2B5EF4-FFF2-40B4-BE49-F238E27FC236}">
                <a16:creationId xmlns:a16="http://schemas.microsoft.com/office/drawing/2014/main" id="{62B959AE-72C7-44CA-B2BE-0909A6CF9FB5}"/>
              </a:ext>
            </a:extLst>
          </p:cNvPr>
          <p:cNvSpPr/>
          <p:nvPr>
            <p:custDataLst>
              <p:tags r:id="rId148"/>
            </p:custDataLst>
          </p:nvPr>
        </p:nvSpPr>
        <p:spPr>
          <a:xfrm>
            <a:off x="95123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80" name="Rectangle 979">
            <a:extLst>
              <a:ext uri="{FF2B5EF4-FFF2-40B4-BE49-F238E27FC236}">
                <a16:creationId xmlns:a16="http://schemas.microsoft.com/office/drawing/2014/main" id="{E031ABD3-837D-4A20-8207-A02C2CD48342}"/>
              </a:ext>
            </a:extLst>
          </p:cNvPr>
          <p:cNvSpPr/>
          <p:nvPr>
            <p:custDataLst>
              <p:tags r:id="rId149"/>
            </p:custDataLst>
          </p:nvPr>
        </p:nvSpPr>
        <p:spPr>
          <a:xfrm>
            <a:off x="96012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81" name="Rectangle 980">
            <a:extLst>
              <a:ext uri="{FF2B5EF4-FFF2-40B4-BE49-F238E27FC236}">
                <a16:creationId xmlns:a16="http://schemas.microsoft.com/office/drawing/2014/main" id="{E286673C-C8F3-4B62-9453-41EF14EDF59C}"/>
              </a:ext>
            </a:extLst>
          </p:cNvPr>
          <p:cNvSpPr/>
          <p:nvPr>
            <p:custDataLst>
              <p:tags r:id="rId150"/>
            </p:custDataLst>
          </p:nvPr>
        </p:nvSpPr>
        <p:spPr>
          <a:xfrm>
            <a:off x="98679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82" name="Rectangle 981">
            <a:extLst>
              <a:ext uri="{FF2B5EF4-FFF2-40B4-BE49-F238E27FC236}">
                <a16:creationId xmlns:a16="http://schemas.microsoft.com/office/drawing/2014/main" id="{756843C9-3679-4EBF-AAF3-6590B30A5330}"/>
              </a:ext>
            </a:extLst>
          </p:cNvPr>
          <p:cNvSpPr/>
          <p:nvPr>
            <p:custDataLst>
              <p:tags r:id="rId151"/>
            </p:custDataLst>
          </p:nvPr>
        </p:nvSpPr>
        <p:spPr>
          <a:xfrm>
            <a:off x="99568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83" name="Rectangle 982">
            <a:extLst>
              <a:ext uri="{FF2B5EF4-FFF2-40B4-BE49-F238E27FC236}">
                <a16:creationId xmlns:a16="http://schemas.microsoft.com/office/drawing/2014/main" id="{BA7733CE-8953-4011-9CED-DF6C8191B3A3}"/>
              </a:ext>
            </a:extLst>
          </p:cNvPr>
          <p:cNvSpPr/>
          <p:nvPr>
            <p:custDataLst>
              <p:tags r:id="rId152"/>
            </p:custDataLst>
          </p:nvPr>
        </p:nvSpPr>
        <p:spPr>
          <a:xfrm>
            <a:off x="100457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84" name="Rectangle 983">
            <a:extLst>
              <a:ext uri="{FF2B5EF4-FFF2-40B4-BE49-F238E27FC236}">
                <a16:creationId xmlns:a16="http://schemas.microsoft.com/office/drawing/2014/main" id="{37A7F669-712C-4F8D-8BC4-1B99B5B2F56A}"/>
              </a:ext>
            </a:extLst>
          </p:cNvPr>
          <p:cNvSpPr/>
          <p:nvPr>
            <p:custDataLst>
              <p:tags r:id="rId153"/>
            </p:custDataLst>
          </p:nvPr>
        </p:nvSpPr>
        <p:spPr>
          <a:xfrm>
            <a:off x="102235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85" name="Rectangle 984">
            <a:extLst>
              <a:ext uri="{FF2B5EF4-FFF2-40B4-BE49-F238E27FC236}">
                <a16:creationId xmlns:a16="http://schemas.microsoft.com/office/drawing/2014/main" id="{A86E66E0-81AD-4BEF-A993-89AEE727EC6D}"/>
              </a:ext>
            </a:extLst>
          </p:cNvPr>
          <p:cNvSpPr/>
          <p:nvPr>
            <p:custDataLst>
              <p:tags r:id="rId154"/>
            </p:custDataLst>
          </p:nvPr>
        </p:nvSpPr>
        <p:spPr>
          <a:xfrm>
            <a:off x="103124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86" name="Rectangle 985">
            <a:extLst>
              <a:ext uri="{FF2B5EF4-FFF2-40B4-BE49-F238E27FC236}">
                <a16:creationId xmlns:a16="http://schemas.microsoft.com/office/drawing/2014/main" id="{FC83AA5F-6992-44EF-974B-122D2174EDDE}"/>
              </a:ext>
            </a:extLst>
          </p:cNvPr>
          <p:cNvSpPr/>
          <p:nvPr>
            <p:custDataLst>
              <p:tags r:id="rId155"/>
            </p:custDataLst>
          </p:nvPr>
        </p:nvSpPr>
        <p:spPr>
          <a:xfrm>
            <a:off x="104013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87" name="Rectangle 986">
            <a:extLst>
              <a:ext uri="{FF2B5EF4-FFF2-40B4-BE49-F238E27FC236}">
                <a16:creationId xmlns:a16="http://schemas.microsoft.com/office/drawing/2014/main" id="{30F8A022-38BB-4EE6-BAD4-1B5941DE3359}"/>
              </a:ext>
            </a:extLst>
          </p:cNvPr>
          <p:cNvSpPr/>
          <p:nvPr>
            <p:custDataLst>
              <p:tags r:id="rId156"/>
            </p:custDataLst>
          </p:nvPr>
        </p:nvSpPr>
        <p:spPr>
          <a:xfrm>
            <a:off x="107569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88" name="Rectangle 987">
            <a:extLst>
              <a:ext uri="{FF2B5EF4-FFF2-40B4-BE49-F238E27FC236}">
                <a16:creationId xmlns:a16="http://schemas.microsoft.com/office/drawing/2014/main" id="{915D3D65-71A7-40D5-AF18-28385DC2D82C}"/>
              </a:ext>
            </a:extLst>
          </p:cNvPr>
          <p:cNvSpPr/>
          <p:nvPr>
            <p:custDataLst>
              <p:tags r:id="rId157"/>
            </p:custDataLst>
          </p:nvPr>
        </p:nvSpPr>
        <p:spPr>
          <a:xfrm>
            <a:off x="85344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89" name="Rectangle 988">
            <a:extLst>
              <a:ext uri="{FF2B5EF4-FFF2-40B4-BE49-F238E27FC236}">
                <a16:creationId xmlns:a16="http://schemas.microsoft.com/office/drawing/2014/main" id="{2B61DA84-0F28-4536-B496-3E3086B8A442}"/>
              </a:ext>
            </a:extLst>
          </p:cNvPr>
          <p:cNvSpPr/>
          <p:nvPr>
            <p:custDataLst>
              <p:tags r:id="rId158"/>
            </p:custDataLst>
          </p:nvPr>
        </p:nvSpPr>
        <p:spPr>
          <a:xfrm>
            <a:off x="87122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90" name="Rectangle 989">
            <a:extLst>
              <a:ext uri="{FF2B5EF4-FFF2-40B4-BE49-F238E27FC236}">
                <a16:creationId xmlns:a16="http://schemas.microsoft.com/office/drawing/2014/main" id="{53E00C99-97DD-4422-B68C-0EED4C3C04A8}"/>
              </a:ext>
            </a:extLst>
          </p:cNvPr>
          <p:cNvSpPr/>
          <p:nvPr>
            <p:custDataLst>
              <p:tags r:id="rId159"/>
            </p:custDataLst>
          </p:nvPr>
        </p:nvSpPr>
        <p:spPr>
          <a:xfrm>
            <a:off x="88011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91" name="Rectangle 990">
            <a:extLst>
              <a:ext uri="{FF2B5EF4-FFF2-40B4-BE49-F238E27FC236}">
                <a16:creationId xmlns:a16="http://schemas.microsoft.com/office/drawing/2014/main" id="{1BD6EB3A-B272-4D5A-8025-FEA6382E52E9}"/>
              </a:ext>
            </a:extLst>
          </p:cNvPr>
          <p:cNvSpPr/>
          <p:nvPr>
            <p:custDataLst>
              <p:tags r:id="rId160"/>
            </p:custDataLst>
          </p:nvPr>
        </p:nvSpPr>
        <p:spPr>
          <a:xfrm>
            <a:off x="90678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92" name="Rectangle 991">
            <a:extLst>
              <a:ext uri="{FF2B5EF4-FFF2-40B4-BE49-F238E27FC236}">
                <a16:creationId xmlns:a16="http://schemas.microsoft.com/office/drawing/2014/main" id="{076B030C-DD86-4DC4-865E-C5A590DFBF03}"/>
              </a:ext>
            </a:extLst>
          </p:cNvPr>
          <p:cNvSpPr/>
          <p:nvPr>
            <p:custDataLst>
              <p:tags r:id="rId161"/>
            </p:custDataLst>
          </p:nvPr>
        </p:nvSpPr>
        <p:spPr>
          <a:xfrm>
            <a:off x="92456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93" name="Rectangle 992">
            <a:extLst>
              <a:ext uri="{FF2B5EF4-FFF2-40B4-BE49-F238E27FC236}">
                <a16:creationId xmlns:a16="http://schemas.microsoft.com/office/drawing/2014/main" id="{631272DB-AFAA-4AB8-A1B1-38FC85BC5D23}"/>
              </a:ext>
            </a:extLst>
          </p:cNvPr>
          <p:cNvSpPr/>
          <p:nvPr>
            <p:custDataLst>
              <p:tags r:id="rId162"/>
            </p:custDataLst>
          </p:nvPr>
        </p:nvSpPr>
        <p:spPr>
          <a:xfrm>
            <a:off x="93345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94" name="Rectangle 993">
            <a:extLst>
              <a:ext uri="{FF2B5EF4-FFF2-40B4-BE49-F238E27FC236}">
                <a16:creationId xmlns:a16="http://schemas.microsoft.com/office/drawing/2014/main" id="{9D689B8D-2327-4B74-B70C-FD866AA09685}"/>
              </a:ext>
            </a:extLst>
          </p:cNvPr>
          <p:cNvSpPr/>
          <p:nvPr>
            <p:custDataLst>
              <p:tags r:id="rId163"/>
            </p:custDataLst>
          </p:nvPr>
        </p:nvSpPr>
        <p:spPr>
          <a:xfrm>
            <a:off x="94234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95" name="Rectangle 994">
            <a:extLst>
              <a:ext uri="{FF2B5EF4-FFF2-40B4-BE49-F238E27FC236}">
                <a16:creationId xmlns:a16="http://schemas.microsoft.com/office/drawing/2014/main" id="{E9CFE285-8D10-45D4-83EF-DA7CCA5E46A5}"/>
              </a:ext>
            </a:extLst>
          </p:cNvPr>
          <p:cNvSpPr/>
          <p:nvPr>
            <p:custDataLst>
              <p:tags r:id="rId164"/>
            </p:custDataLst>
          </p:nvPr>
        </p:nvSpPr>
        <p:spPr>
          <a:xfrm>
            <a:off x="95123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96" name="Rectangle 995">
            <a:extLst>
              <a:ext uri="{FF2B5EF4-FFF2-40B4-BE49-F238E27FC236}">
                <a16:creationId xmlns:a16="http://schemas.microsoft.com/office/drawing/2014/main" id="{72B6797C-6EF8-4527-9444-B887D28CF0C0}"/>
              </a:ext>
            </a:extLst>
          </p:cNvPr>
          <p:cNvSpPr/>
          <p:nvPr>
            <p:custDataLst>
              <p:tags r:id="rId165"/>
            </p:custDataLst>
          </p:nvPr>
        </p:nvSpPr>
        <p:spPr>
          <a:xfrm>
            <a:off x="96012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97" name="Rectangle 996">
            <a:extLst>
              <a:ext uri="{FF2B5EF4-FFF2-40B4-BE49-F238E27FC236}">
                <a16:creationId xmlns:a16="http://schemas.microsoft.com/office/drawing/2014/main" id="{BA75954E-7027-4447-8DCF-5663793905BF}"/>
              </a:ext>
            </a:extLst>
          </p:cNvPr>
          <p:cNvSpPr/>
          <p:nvPr>
            <p:custDataLst>
              <p:tags r:id="rId166"/>
            </p:custDataLst>
          </p:nvPr>
        </p:nvSpPr>
        <p:spPr>
          <a:xfrm>
            <a:off x="96901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98" name="Rectangle 997">
            <a:extLst>
              <a:ext uri="{FF2B5EF4-FFF2-40B4-BE49-F238E27FC236}">
                <a16:creationId xmlns:a16="http://schemas.microsoft.com/office/drawing/2014/main" id="{5A40C069-F610-4666-9E78-DA1740DBCFE6}"/>
              </a:ext>
            </a:extLst>
          </p:cNvPr>
          <p:cNvSpPr/>
          <p:nvPr>
            <p:custDataLst>
              <p:tags r:id="rId167"/>
            </p:custDataLst>
          </p:nvPr>
        </p:nvSpPr>
        <p:spPr>
          <a:xfrm>
            <a:off x="100457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99" name="Rectangle 998">
            <a:extLst>
              <a:ext uri="{FF2B5EF4-FFF2-40B4-BE49-F238E27FC236}">
                <a16:creationId xmlns:a16="http://schemas.microsoft.com/office/drawing/2014/main" id="{16B66DD2-101C-4444-8DF7-8654C16418F4}"/>
              </a:ext>
            </a:extLst>
          </p:cNvPr>
          <p:cNvSpPr/>
          <p:nvPr>
            <p:custDataLst>
              <p:tags r:id="rId168"/>
            </p:custDataLst>
          </p:nvPr>
        </p:nvSpPr>
        <p:spPr>
          <a:xfrm>
            <a:off x="101346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00" name="Rectangle 999">
            <a:extLst>
              <a:ext uri="{FF2B5EF4-FFF2-40B4-BE49-F238E27FC236}">
                <a16:creationId xmlns:a16="http://schemas.microsoft.com/office/drawing/2014/main" id="{5506531D-A512-4F83-A2D8-E17CC9FEEB2C}"/>
              </a:ext>
            </a:extLst>
          </p:cNvPr>
          <p:cNvSpPr/>
          <p:nvPr>
            <p:custDataLst>
              <p:tags r:id="rId169"/>
            </p:custDataLst>
          </p:nvPr>
        </p:nvSpPr>
        <p:spPr>
          <a:xfrm>
            <a:off x="102235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01" name="Rectangle 1000">
            <a:extLst>
              <a:ext uri="{FF2B5EF4-FFF2-40B4-BE49-F238E27FC236}">
                <a16:creationId xmlns:a16="http://schemas.microsoft.com/office/drawing/2014/main" id="{789E63CC-CD86-4D07-8C40-20B87C26E834}"/>
              </a:ext>
            </a:extLst>
          </p:cNvPr>
          <p:cNvSpPr/>
          <p:nvPr>
            <p:custDataLst>
              <p:tags r:id="rId170"/>
            </p:custDataLst>
          </p:nvPr>
        </p:nvSpPr>
        <p:spPr>
          <a:xfrm>
            <a:off x="103124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02" name="Rectangle 1001">
            <a:extLst>
              <a:ext uri="{FF2B5EF4-FFF2-40B4-BE49-F238E27FC236}">
                <a16:creationId xmlns:a16="http://schemas.microsoft.com/office/drawing/2014/main" id="{51B51C18-C607-49D3-B8D5-BEF4B85E0DFA}"/>
              </a:ext>
            </a:extLst>
          </p:cNvPr>
          <p:cNvSpPr/>
          <p:nvPr>
            <p:custDataLst>
              <p:tags r:id="rId171"/>
            </p:custDataLst>
          </p:nvPr>
        </p:nvSpPr>
        <p:spPr>
          <a:xfrm>
            <a:off x="84455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03" name="Rectangle 1002">
            <a:extLst>
              <a:ext uri="{FF2B5EF4-FFF2-40B4-BE49-F238E27FC236}">
                <a16:creationId xmlns:a16="http://schemas.microsoft.com/office/drawing/2014/main" id="{A5600B28-143D-4CAC-A7CD-0267806E15FD}"/>
              </a:ext>
            </a:extLst>
          </p:cNvPr>
          <p:cNvSpPr/>
          <p:nvPr>
            <p:custDataLst>
              <p:tags r:id="rId172"/>
            </p:custDataLst>
          </p:nvPr>
        </p:nvSpPr>
        <p:spPr>
          <a:xfrm>
            <a:off x="86233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04" name="Rectangle 1003">
            <a:extLst>
              <a:ext uri="{FF2B5EF4-FFF2-40B4-BE49-F238E27FC236}">
                <a16:creationId xmlns:a16="http://schemas.microsoft.com/office/drawing/2014/main" id="{BA7B2FA5-9946-4C05-AC37-EE5A43D29EFD}"/>
              </a:ext>
            </a:extLst>
          </p:cNvPr>
          <p:cNvSpPr/>
          <p:nvPr>
            <p:custDataLst>
              <p:tags r:id="rId173"/>
            </p:custDataLst>
          </p:nvPr>
        </p:nvSpPr>
        <p:spPr>
          <a:xfrm>
            <a:off x="88900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05" name="Rectangle 1004">
            <a:extLst>
              <a:ext uri="{FF2B5EF4-FFF2-40B4-BE49-F238E27FC236}">
                <a16:creationId xmlns:a16="http://schemas.microsoft.com/office/drawing/2014/main" id="{CC8C752C-DA77-44CE-807D-DF1DC09132C2}"/>
              </a:ext>
            </a:extLst>
          </p:cNvPr>
          <p:cNvSpPr/>
          <p:nvPr>
            <p:custDataLst>
              <p:tags r:id="rId174"/>
            </p:custDataLst>
          </p:nvPr>
        </p:nvSpPr>
        <p:spPr>
          <a:xfrm>
            <a:off x="90678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06" name="Rectangle 1005">
            <a:extLst>
              <a:ext uri="{FF2B5EF4-FFF2-40B4-BE49-F238E27FC236}">
                <a16:creationId xmlns:a16="http://schemas.microsoft.com/office/drawing/2014/main" id="{BD5229A3-87E8-4D33-A227-E34F4A2E34BC}"/>
              </a:ext>
            </a:extLst>
          </p:cNvPr>
          <p:cNvSpPr/>
          <p:nvPr>
            <p:custDataLst>
              <p:tags r:id="rId175"/>
            </p:custDataLst>
          </p:nvPr>
        </p:nvSpPr>
        <p:spPr>
          <a:xfrm>
            <a:off x="91567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07" name="Rectangle 1006">
            <a:extLst>
              <a:ext uri="{FF2B5EF4-FFF2-40B4-BE49-F238E27FC236}">
                <a16:creationId xmlns:a16="http://schemas.microsoft.com/office/drawing/2014/main" id="{680EA8F1-FF33-4946-98EC-09B53634112C}"/>
              </a:ext>
            </a:extLst>
          </p:cNvPr>
          <p:cNvSpPr/>
          <p:nvPr>
            <p:custDataLst>
              <p:tags r:id="rId176"/>
            </p:custDataLst>
          </p:nvPr>
        </p:nvSpPr>
        <p:spPr>
          <a:xfrm>
            <a:off x="94234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08" name="Rectangle 1007">
            <a:extLst>
              <a:ext uri="{FF2B5EF4-FFF2-40B4-BE49-F238E27FC236}">
                <a16:creationId xmlns:a16="http://schemas.microsoft.com/office/drawing/2014/main" id="{D9D87375-804A-47B9-A5E7-836A9F3AA8BB}"/>
              </a:ext>
            </a:extLst>
          </p:cNvPr>
          <p:cNvSpPr/>
          <p:nvPr>
            <p:custDataLst>
              <p:tags r:id="rId177"/>
            </p:custDataLst>
          </p:nvPr>
        </p:nvSpPr>
        <p:spPr>
          <a:xfrm>
            <a:off x="96012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09" name="Rectangle 1008">
            <a:extLst>
              <a:ext uri="{FF2B5EF4-FFF2-40B4-BE49-F238E27FC236}">
                <a16:creationId xmlns:a16="http://schemas.microsoft.com/office/drawing/2014/main" id="{5C857FD4-DC24-4D99-A7BF-91E4303CCFA5}"/>
              </a:ext>
            </a:extLst>
          </p:cNvPr>
          <p:cNvSpPr/>
          <p:nvPr>
            <p:custDataLst>
              <p:tags r:id="rId178"/>
            </p:custDataLst>
          </p:nvPr>
        </p:nvSpPr>
        <p:spPr>
          <a:xfrm>
            <a:off x="97790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10" name="Rectangle 1009">
            <a:extLst>
              <a:ext uri="{FF2B5EF4-FFF2-40B4-BE49-F238E27FC236}">
                <a16:creationId xmlns:a16="http://schemas.microsoft.com/office/drawing/2014/main" id="{AD3208C5-BABC-41EA-A6CA-C32BD9609A7B}"/>
              </a:ext>
            </a:extLst>
          </p:cNvPr>
          <p:cNvSpPr/>
          <p:nvPr>
            <p:custDataLst>
              <p:tags r:id="rId179"/>
            </p:custDataLst>
          </p:nvPr>
        </p:nvSpPr>
        <p:spPr>
          <a:xfrm>
            <a:off x="99568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11" name="Rectangle 1010">
            <a:extLst>
              <a:ext uri="{FF2B5EF4-FFF2-40B4-BE49-F238E27FC236}">
                <a16:creationId xmlns:a16="http://schemas.microsoft.com/office/drawing/2014/main" id="{41758417-A5C4-4D56-8A93-DE770EB3C526}"/>
              </a:ext>
            </a:extLst>
          </p:cNvPr>
          <p:cNvSpPr/>
          <p:nvPr>
            <p:custDataLst>
              <p:tags r:id="rId180"/>
            </p:custDataLst>
          </p:nvPr>
        </p:nvSpPr>
        <p:spPr>
          <a:xfrm>
            <a:off x="100457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12" name="Rectangle 1011">
            <a:extLst>
              <a:ext uri="{FF2B5EF4-FFF2-40B4-BE49-F238E27FC236}">
                <a16:creationId xmlns:a16="http://schemas.microsoft.com/office/drawing/2014/main" id="{E3509A8A-1975-4451-AE78-9C1C629AAA6F}"/>
              </a:ext>
            </a:extLst>
          </p:cNvPr>
          <p:cNvSpPr/>
          <p:nvPr>
            <p:custDataLst>
              <p:tags r:id="rId181"/>
            </p:custDataLst>
          </p:nvPr>
        </p:nvSpPr>
        <p:spPr>
          <a:xfrm>
            <a:off x="101346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13" name="Rectangle 1012">
            <a:extLst>
              <a:ext uri="{FF2B5EF4-FFF2-40B4-BE49-F238E27FC236}">
                <a16:creationId xmlns:a16="http://schemas.microsoft.com/office/drawing/2014/main" id="{9E182314-60B9-4ABF-9782-2E72FEA97A51}"/>
              </a:ext>
            </a:extLst>
          </p:cNvPr>
          <p:cNvSpPr/>
          <p:nvPr>
            <p:custDataLst>
              <p:tags r:id="rId182"/>
            </p:custDataLst>
          </p:nvPr>
        </p:nvSpPr>
        <p:spPr>
          <a:xfrm>
            <a:off x="103124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14" name="Rectangle 1013">
            <a:extLst>
              <a:ext uri="{FF2B5EF4-FFF2-40B4-BE49-F238E27FC236}">
                <a16:creationId xmlns:a16="http://schemas.microsoft.com/office/drawing/2014/main" id="{CE12CFA5-F125-4E85-B7FF-FF505ACC8D7B}"/>
              </a:ext>
            </a:extLst>
          </p:cNvPr>
          <p:cNvSpPr/>
          <p:nvPr>
            <p:custDataLst>
              <p:tags r:id="rId183"/>
            </p:custDataLst>
          </p:nvPr>
        </p:nvSpPr>
        <p:spPr>
          <a:xfrm>
            <a:off x="104902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15" name="Rectangle 1014">
            <a:extLst>
              <a:ext uri="{FF2B5EF4-FFF2-40B4-BE49-F238E27FC236}">
                <a16:creationId xmlns:a16="http://schemas.microsoft.com/office/drawing/2014/main" id="{284B1941-3191-4BAE-A0DD-2D68D5FDD33E}"/>
              </a:ext>
            </a:extLst>
          </p:cNvPr>
          <p:cNvSpPr/>
          <p:nvPr>
            <p:custDataLst>
              <p:tags r:id="rId184"/>
            </p:custDataLst>
          </p:nvPr>
        </p:nvSpPr>
        <p:spPr>
          <a:xfrm>
            <a:off x="106680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16" name="Rectangle 1015">
            <a:extLst>
              <a:ext uri="{FF2B5EF4-FFF2-40B4-BE49-F238E27FC236}">
                <a16:creationId xmlns:a16="http://schemas.microsoft.com/office/drawing/2014/main" id="{FDDF66D3-A6CB-40D1-BA5A-DD3507C17FAA}"/>
              </a:ext>
            </a:extLst>
          </p:cNvPr>
          <p:cNvSpPr/>
          <p:nvPr>
            <p:custDataLst>
              <p:tags r:id="rId185"/>
            </p:custDataLst>
          </p:nvPr>
        </p:nvSpPr>
        <p:spPr>
          <a:xfrm>
            <a:off x="82677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17" name="Rectangle 1016">
            <a:extLst>
              <a:ext uri="{FF2B5EF4-FFF2-40B4-BE49-F238E27FC236}">
                <a16:creationId xmlns:a16="http://schemas.microsoft.com/office/drawing/2014/main" id="{BEE8FF04-133D-4E08-BF08-00659AE456FA}"/>
              </a:ext>
            </a:extLst>
          </p:cNvPr>
          <p:cNvSpPr/>
          <p:nvPr>
            <p:custDataLst>
              <p:tags r:id="rId186"/>
            </p:custDataLst>
          </p:nvPr>
        </p:nvSpPr>
        <p:spPr>
          <a:xfrm>
            <a:off x="85344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18" name="Rectangle 1017">
            <a:extLst>
              <a:ext uri="{FF2B5EF4-FFF2-40B4-BE49-F238E27FC236}">
                <a16:creationId xmlns:a16="http://schemas.microsoft.com/office/drawing/2014/main" id="{6E3439B4-C0A7-4618-AF36-79E717D8855B}"/>
              </a:ext>
            </a:extLst>
          </p:cNvPr>
          <p:cNvSpPr/>
          <p:nvPr>
            <p:custDataLst>
              <p:tags r:id="rId187"/>
            </p:custDataLst>
          </p:nvPr>
        </p:nvSpPr>
        <p:spPr>
          <a:xfrm>
            <a:off x="88011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19" name="Rectangle 1018">
            <a:extLst>
              <a:ext uri="{FF2B5EF4-FFF2-40B4-BE49-F238E27FC236}">
                <a16:creationId xmlns:a16="http://schemas.microsoft.com/office/drawing/2014/main" id="{B19AD950-6504-4245-8638-B30F3F7A575B}"/>
              </a:ext>
            </a:extLst>
          </p:cNvPr>
          <p:cNvSpPr/>
          <p:nvPr>
            <p:custDataLst>
              <p:tags r:id="rId188"/>
            </p:custDataLst>
          </p:nvPr>
        </p:nvSpPr>
        <p:spPr>
          <a:xfrm>
            <a:off x="90678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20" name="Rectangle 1019">
            <a:extLst>
              <a:ext uri="{FF2B5EF4-FFF2-40B4-BE49-F238E27FC236}">
                <a16:creationId xmlns:a16="http://schemas.microsoft.com/office/drawing/2014/main" id="{9A00E7E4-AB7F-4CCD-AF68-1217B2355B8B}"/>
              </a:ext>
            </a:extLst>
          </p:cNvPr>
          <p:cNvSpPr/>
          <p:nvPr>
            <p:custDataLst>
              <p:tags r:id="rId189"/>
            </p:custDataLst>
          </p:nvPr>
        </p:nvSpPr>
        <p:spPr>
          <a:xfrm>
            <a:off x="91567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21" name="Rectangle 1020">
            <a:extLst>
              <a:ext uri="{FF2B5EF4-FFF2-40B4-BE49-F238E27FC236}">
                <a16:creationId xmlns:a16="http://schemas.microsoft.com/office/drawing/2014/main" id="{63FA3B1C-DF27-4AFB-8FC3-F6C191FF76E0}"/>
              </a:ext>
            </a:extLst>
          </p:cNvPr>
          <p:cNvSpPr/>
          <p:nvPr>
            <p:custDataLst>
              <p:tags r:id="rId190"/>
            </p:custDataLst>
          </p:nvPr>
        </p:nvSpPr>
        <p:spPr>
          <a:xfrm>
            <a:off x="95123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22" name="Rectangle 1021">
            <a:extLst>
              <a:ext uri="{FF2B5EF4-FFF2-40B4-BE49-F238E27FC236}">
                <a16:creationId xmlns:a16="http://schemas.microsoft.com/office/drawing/2014/main" id="{6E0F6D2B-23DA-4481-B436-E6B298E66B41}"/>
              </a:ext>
            </a:extLst>
          </p:cNvPr>
          <p:cNvSpPr/>
          <p:nvPr>
            <p:custDataLst>
              <p:tags r:id="rId191"/>
            </p:custDataLst>
          </p:nvPr>
        </p:nvSpPr>
        <p:spPr>
          <a:xfrm>
            <a:off x="96012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23" name="Rectangle 1022">
            <a:extLst>
              <a:ext uri="{FF2B5EF4-FFF2-40B4-BE49-F238E27FC236}">
                <a16:creationId xmlns:a16="http://schemas.microsoft.com/office/drawing/2014/main" id="{D8828E17-3A13-418B-ABB3-92828B65EEC5}"/>
              </a:ext>
            </a:extLst>
          </p:cNvPr>
          <p:cNvSpPr/>
          <p:nvPr>
            <p:custDataLst>
              <p:tags r:id="rId192"/>
            </p:custDataLst>
          </p:nvPr>
        </p:nvSpPr>
        <p:spPr>
          <a:xfrm>
            <a:off x="99568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24" name="Rectangle 1023">
            <a:extLst>
              <a:ext uri="{FF2B5EF4-FFF2-40B4-BE49-F238E27FC236}">
                <a16:creationId xmlns:a16="http://schemas.microsoft.com/office/drawing/2014/main" id="{D6D642B9-7112-4382-AE30-9DC42704963D}"/>
              </a:ext>
            </a:extLst>
          </p:cNvPr>
          <p:cNvSpPr/>
          <p:nvPr>
            <p:custDataLst>
              <p:tags r:id="rId193"/>
            </p:custDataLst>
          </p:nvPr>
        </p:nvSpPr>
        <p:spPr>
          <a:xfrm>
            <a:off x="101346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25" name="Rectangle 1024">
            <a:extLst>
              <a:ext uri="{FF2B5EF4-FFF2-40B4-BE49-F238E27FC236}">
                <a16:creationId xmlns:a16="http://schemas.microsoft.com/office/drawing/2014/main" id="{320C0E45-44B3-4908-AE36-2A8DDD3C7743}"/>
              </a:ext>
            </a:extLst>
          </p:cNvPr>
          <p:cNvSpPr/>
          <p:nvPr>
            <p:custDataLst>
              <p:tags r:id="rId194"/>
            </p:custDataLst>
          </p:nvPr>
        </p:nvSpPr>
        <p:spPr>
          <a:xfrm>
            <a:off x="104902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26" name="Rectangle 1025">
            <a:extLst>
              <a:ext uri="{FF2B5EF4-FFF2-40B4-BE49-F238E27FC236}">
                <a16:creationId xmlns:a16="http://schemas.microsoft.com/office/drawing/2014/main" id="{479D44EF-B1D1-43FA-A9BC-5529B551B52D}"/>
              </a:ext>
            </a:extLst>
          </p:cNvPr>
          <p:cNvSpPr/>
          <p:nvPr>
            <p:custDataLst>
              <p:tags r:id="rId195"/>
            </p:custDataLst>
          </p:nvPr>
        </p:nvSpPr>
        <p:spPr>
          <a:xfrm>
            <a:off x="105791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27" name="Rectangle 1026">
            <a:extLst>
              <a:ext uri="{FF2B5EF4-FFF2-40B4-BE49-F238E27FC236}">
                <a16:creationId xmlns:a16="http://schemas.microsoft.com/office/drawing/2014/main" id="{F2821FDF-59EE-44BF-BDFA-5AB63C1EC9DB}"/>
              </a:ext>
            </a:extLst>
          </p:cNvPr>
          <p:cNvSpPr/>
          <p:nvPr>
            <p:custDataLst>
              <p:tags r:id="rId196"/>
            </p:custDataLst>
          </p:nvPr>
        </p:nvSpPr>
        <p:spPr>
          <a:xfrm>
            <a:off x="83566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28" name="Rectangle 1027">
            <a:extLst>
              <a:ext uri="{FF2B5EF4-FFF2-40B4-BE49-F238E27FC236}">
                <a16:creationId xmlns:a16="http://schemas.microsoft.com/office/drawing/2014/main" id="{03AD41AE-C803-4EC0-BCC2-4F6330059C22}"/>
              </a:ext>
            </a:extLst>
          </p:cNvPr>
          <p:cNvSpPr/>
          <p:nvPr>
            <p:custDataLst>
              <p:tags r:id="rId197"/>
            </p:custDataLst>
          </p:nvPr>
        </p:nvSpPr>
        <p:spPr>
          <a:xfrm>
            <a:off x="84455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29" name="Rectangle 1028">
            <a:extLst>
              <a:ext uri="{FF2B5EF4-FFF2-40B4-BE49-F238E27FC236}">
                <a16:creationId xmlns:a16="http://schemas.microsoft.com/office/drawing/2014/main" id="{EEFD09EA-FFE4-4446-933D-EE2D0A26EB83}"/>
              </a:ext>
            </a:extLst>
          </p:cNvPr>
          <p:cNvSpPr/>
          <p:nvPr>
            <p:custDataLst>
              <p:tags r:id="rId198"/>
            </p:custDataLst>
          </p:nvPr>
        </p:nvSpPr>
        <p:spPr>
          <a:xfrm>
            <a:off x="85344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30" name="Rectangle 1029">
            <a:extLst>
              <a:ext uri="{FF2B5EF4-FFF2-40B4-BE49-F238E27FC236}">
                <a16:creationId xmlns:a16="http://schemas.microsoft.com/office/drawing/2014/main" id="{B2583E70-05E6-49B7-9708-30677F349660}"/>
              </a:ext>
            </a:extLst>
          </p:cNvPr>
          <p:cNvSpPr/>
          <p:nvPr>
            <p:custDataLst>
              <p:tags r:id="rId199"/>
            </p:custDataLst>
          </p:nvPr>
        </p:nvSpPr>
        <p:spPr>
          <a:xfrm>
            <a:off x="86233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31" name="Rectangle 1030">
            <a:extLst>
              <a:ext uri="{FF2B5EF4-FFF2-40B4-BE49-F238E27FC236}">
                <a16:creationId xmlns:a16="http://schemas.microsoft.com/office/drawing/2014/main" id="{25DFC0F8-C13D-45C4-87F9-79A71EB00013}"/>
              </a:ext>
            </a:extLst>
          </p:cNvPr>
          <p:cNvSpPr/>
          <p:nvPr>
            <p:custDataLst>
              <p:tags r:id="rId200"/>
            </p:custDataLst>
          </p:nvPr>
        </p:nvSpPr>
        <p:spPr>
          <a:xfrm>
            <a:off x="87122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32" name="Rectangle 1031">
            <a:extLst>
              <a:ext uri="{FF2B5EF4-FFF2-40B4-BE49-F238E27FC236}">
                <a16:creationId xmlns:a16="http://schemas.microsoft.com/office/drawing/2014/main" id="{A62D14B5-D08A-400F-BAF9-626A684C79F8}"/>
              </a:ext>
            </a:extLst>
          </p:cNvPr>
          <p:cNvSpPr/>
          <p:nvPr>
            <p:custDataLst>
              <p:tags r:id="rId201"/>
            </p:custDataLst>
          </p:nvPr>
        </p:nvSpPr>
        <p:spPr>
          <a:xfrm>
            <a:off x="89789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859FC51A-48ED-42AE-B895-EC4F062C1976}"/>
              </a:ext>
            </a:extLst>
          </p:cNvPr>
          <p:cNvSpPr/>
          <p:nvPr>
            <p:custDataLst>
              <p:tags r:id="rId202"/>
            </p:custDataLst>
          </p:nvPr>
        </p:nvSpPr>
        <p:spPr>
          <a:xfrm>
            <a:off x="90678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34" name="Rectangle 1033">
            <a:extLst>
              <a:ext uri="{FF2B5EF4-FFF2-40B4-BE49-F238E27FC236}">
                <a16:creationId xmlns:a16="http://schemas.microsoft.com/office/drawing/2014/main" id="{5EDAA90C-97E8-449B-97E0-04D86586E619}"/>
              </a:ext>
            </a:extLst>
          </p:cNvPr>
          <p:cNvSpPr/>
          <p:nvPr>
            <p:custDataLst>
              <p:tags r:id="rId203"/>
            </p:custDataLst>
          </p:nvPr>
        </p:nvSpPr>
        <p:spPr>
          <a:xfrm>
            <a:off x="92456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CA30DEF4-35A3-49F1-8280-A8B732C82843}"/>
              </a:ext>
            </a:extLst>
          </p:cNvPr>
          <p:cNvSpPr/>
          <p:nvPr>
            <p:custDataLst>
              <p:tags r:id="rId204"/>
            </p:custDataLst>
          </p:nvPr>
        </p:nvSpPr>
        <p:spPr>
          <a:xfrm>
            <a:off x="96012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36" name="Rectangle 1035">
            <a:extLst>
              <a:ext uri="{FF2B5EF4-FFF2-40B4-BE49-F238E27FC236}">
                <a16:creationId xmlns:a16="http://schemas.microsoft.com/office/drawing/2014/main" id="{26C9B94C-0ED2-4C92-8646-6477EB0BAD6F}"/>
              </a:ext>
            </a:extLst>
          </p:cNvPr>
          <p:cNvSpPr/>
          <p:nvPr>
            <p:custDataLst>
              <p:tags r:id="rId205"/>
            </p:custDataLst>
          </p:nvPr>
        </p:nvSpPr>
        <p:spPr>
          <a:xfrm>
            <a:off x="96901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69A47F6F-016B-4AA1-AC57-C67A2439483E}"/>
              </a:ext>
            </a:extLst>
          </p:cNvPr>
          <p:cNvSpPr/>
          <p:nvPr>
            <p:custDataLst>
              <p:tags r:id="rId206"/>
            </p:custDataLst>
          </p:nvPr>
        </p:nvSpPr>
        <p:spPr>
          <a:xfrm>
            <a:off x="97790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38" name="Rectangle 1037">
            <a:extLst>
              <a:ext uri="{FF2B5EF4-FFF2-40B4-BE49-F238E27FC236}">
                <a16:creationId xmlns:a16="http://schemas.microsoft.com/office/drawing/2014/main" id="{4C0AB87B-EA90-463C-B5D2-B57F6F47A00B}"/>
              </a:ext>
            </a:extLst>
          </p:cNvPr>
          <p:cNvSpPr/>
          <p:nvPr>
            <p:custDataLst>
              <p:tags r:id="rId207"/>
            </p:custDataLst>
          </p:nvPr>
        </p:nvSpPr>
        <p:spPr>
          <a:xfrm>
            <a:off x="98679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4F00A7EE-EA5A-4A29-AFFF-776236BD9062}"/>
              </a:ext>
            </a:extLst>
          </p:cNvPr>
          <p:cNvSpPr/>
          <p:nvPr>
            <p:custDataLst>
              <p:tags r:id="rId208"/>
            </p:custDataLst>
          </p:nvPr>
        </p:nvSpPr>
        <p:spPr>
          <a:xfrm>
            <a:off x="99568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40" name="Rectangle 1039">
            <a:extLst>
              <a:ext uri="{FF2B5EF4-FFF2-40B4-BE49-F238E27FC236}">
                <a16:creationId xmlns:a16="http://schemas.microsoft.com/office/drawing/2014/main" id="{1F5E961B-122A-4C92-9E7A-5C0F9D1421DB}"/>
              </a:ext>
            </a:extLst>
          </p:cNvPr>
          <p:cNvSpPr/>
          <p:nvPr>
            <p:custDataLst>
              <p:tags r:id="rId209"/>
            </p:custDataLst>
          </p:nvPr>
        </p:nvSpPr>
        <p:spPr>
          <a:xfrm>
            <a:off x="101346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41" name="Rectangle 1040">
            <a:extLst>
              <a:ext uri="{FF2B5EF4-FFF2-40B4-BE49-F238E27FC236}">
                <a16:creationId xmlns:a16="http://schemas.microsoft.com/office/drawing/2014/main" id="{F6355109-1D82-473C-B1C1-511A30C0222D}"/>
              </a:ext>
            </a:extLst>
          </p:cNvPr>
          <p:cNvSpPr/>
          <p:nvPr>
            <p:custDataLst>
              <p:tags r:id="rId210"/>
            </p:custDataLst>
          </p:nvPr>
        </p:nvSpPr>
        <p:spPr>
          <a:xfrm>
            <a:off x="102235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42" name="Rectangle 1041">
            <a:extLst>
              <a:ext uri="{FF2B5EF4-FFF2-40B4-BE49-F238E27FC236}">
                <a16:creationId xmlns:a16="http://schemas.microsoft.com/office/drawing/2014/main" id="{7F1BACAA-891C-470C-8F88-8AD9A1308424}"/>
              </a:ext>
            </a:extLst>
          </p:cNvPr>
          <p:cNvSpPr/>
          <p:nvPr>
            <p:custDataLst>
              <p:tags r:id="rId211"/>
            </p:custDataLst>
          </p:nvPr>
        </p:nvSpPr>
        <p:spPr>
          <a:xfrm>
            <a:off x="103124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43" name="Rectangle 1042">
            <a:extLst>
              <a:ext uri="{FF2B5EF4-FFF2-40B4-BE49-F238E27FC236}">
                <a16:creationId xmlns:a16="http://schemas.microsoft.com/office/drawing/2014/main" id="{8ED37CC8-E3F6-4ACC-8810-5626222AAFA3}"/>
              </a:ext>
            </a:extLst>
          </p:cNvPr>
          <p:cNvSpPr/>
          <p:nvPr>
            <p:custDataLst>
              <p:tags r:id="rId212"/>
            </p:custDataLst>
          </p:nvPr>
        </p:nvSpPr>
        <p:spPr>
          <a:xfrm>
            <a:off x="104013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44" name="Rectangle 1043">
            <a:extLst>
              <a:ext uri="{FF2B5EF4-FFF2-40B4-BE49-F238E27FC236}">
                <a16:creationId xmlns:a16="http://schemas.microsoft.com/office/drawing/2014/main" id="{527FA578-28CA-49A4-95DC-90B8CB24A099}"/>
              </a:ext>
            </a:extLst>
          </p:cNvPr>
          <p:cNvSpPr/>
          <p:nvPr>
            <p:custDataLst>
              <p:tags r:id="rId213"/>
            </p:custDataLst>
          </p:nvPr>
        </p:nvSpPr>
        <p:spPr>
          <a:xfrm>
            <a:off x="107569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45" name="Rectangle 1044">
            <a:extLst>
              <a:ext uri="{FF2B5EF4-FFF2-40B4-BE49-F238E27FC236}">
                <a16:creationId xmlns:a16="http://schemas.microsoft.com/office/drawing/2014/main" id="{AF1196DB-8665-4ACB-81F9-2B74DEB3687A}"/>
              </a:ext>
            </a:extLst>
          </p:cNvPr>
          <p:cNvSpPr/>
          <p:nvPr>
            <p:custDataLst>
              <p:tags r:id="rId214"/>
            </p:custDataLst>
          </p:nvPr>
        </p:nvSpPr>
        <p:spPr>
          <a:xfrm>
            <a:off x="86233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46" name="Rectangle 1045">
            <a:extLst>
              <a:ext uri="{FF2B5EF4-FFF2-40B4-BE49-F238E27FC236}">
                <a16:creationId xmlns:a16="http://schemas.microsoft.com/office/drawing/2014/main" id="{4D86DA11-1A57-4F65-AA83-72CBC71FB257}"/>
              </a:ext>
            </a:extLst>
          </p:cNvPr>
          <p:cNvSpPr/>
          <p:nvPr>
            <p:custDataLst>
              <p:tags r:id="rId215"/>
            </p:custDataLst>
          </p:nvPr>
        </p:nvSpPr>
        <p:spPr>
          <a:xfrm>
            <a:off x="88011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47" name="Rectangle 1046">
            <a:extLst>
              <a:ext uri="{FF2B5EF4-FFF2-40B4-BE49-F238E27FC236}">
                <a16:creationId xmlns:a16="http://schemas.microsoft.com/office/drawing/2014/main" id="{A0B7B6C4-0D05-4814-8399-C8315922E01C}"/>
              </a:ext>
            </a:extLst>
          </p:cNvPr>
          <p:cNvSpPr/>
          <p:nvPr>
            <p:custDataLst>
              <p:tags r:id="rId216"/>
            </p:custDataLst>
          </p:nvPr>
        </p:nvSpPr>
        <p:spPr>
          <a:xfrm>
            <a:off x="88900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48" name="Rectangle 1047">
            <a:extLst>
              <a:ext uri="{FF2B5EF4-FFF2-40B4-BE49-F238E27FC236}">
                <a16:creationId xmlns:a16="http://schemas.microsoft.com/office/drawing/2014/main" id="{F1013221-D855-4AAE-9B63-BD7A3A72B4BC}"/>
              </a:ext>
            </a:extLst>
          </p:cNvPr>
          <p:cNvSpPr/>
          <p:nvPr>
            <p:custDataLst>
              <p:tags r:id="rId217"/>
            </p:custDataLst>
          </p:nvPr>
        </p:nvSpPr>
        <p:spPr>
          <a:xfrm>
            <a:off x="92456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49" name="Rectangle 1048">
            <a:extLst>
              <a:ext uri="{FF2B5EF4-FFF2-40B4-BE49-F238E27FC236}">
                <a16:creationId xmlns:a16="http://schemas.microsoft.com/office/drawing/2014/main" id="{24659FC2-E1D4-4C18-AD6F-1CA443181D4B}"/>
              </a:ext>
            </a:extLst>
          </p:cNvPr>
          <p:cNvSpPr/>
          <p:nvPr>
            <p:custDataLst>
              <p:tags r:id="rId218"/>
            </p:custDataLst>
          </p:nvPr>
        </p:nvSpPr>
        <p:spPr>
          <a:xfrm>
            <a:off x="93345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50" name="Rectangle 1049">
            <a:extLst>
              <a:ext uri="{FF2B5EF4-FFF2-40B4-BE49-F238E27FC236}">
                <a16:creationId xmlns:a16="http://schemas.microsoft.com/office/drawing/2014/main" id="{B2D05D76-DFA2-4C93-BD92-5BF4B62A504D}"/>
              </a:ext>
            </a:extLst>
          </p:cNvPr>
          <p:cNvSpPr/>
          <p:nvPr>
            <p:custDataLst>
              <p:tags r:id="rId219"/>
            </p:custDataLst>
          </p:nvPr>
        </p:nvSpPr>
        <p:spPr>
          <a:xfrm>
            <a:off x="100457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51" name="Rectangle 1050">
            <a:extLst>
              <a:ext uri="{FF2B5EF4-FFF2-40B4-BE49-F238E27FC236}">
                <a16:creationId xmlns:a16="http://schemas.microsoft.com/office/drawing/2014/main" id="{E8DFB877-9E76-4533-BB51-E189598DA046}"/>
              </a:ext>
            </a:extLst>
          </p:cNvPr>
          <p:cNvSpPr/>
          <p:nvPr>
            <p:custDataLst>
              <p:tags r:id="rId220"/>
            </p:custDataLst>
          </p:nvPr>
        </p:nvSpPr>
        <p:spPr>
          <a:xfrm>
            <a:off x="102235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52" name="Rectangle 1051">
            <a:extLst>
              <a:ext uri="{FF2B5EF4-FFF2-40B4-BE49-F238E27FC236}">
                <a16:creationId xmlns:a16="http://schemas.microsoft.com/office/drawing/2014/main" id="{991D6B3A-D4AC-45EE-A792-9F29072A56AA}"/>
              </a:ext>
            </a:extLst>
          </p:cNvPr>
          <p:cNvSpPr/>
          <p:nvPr>
            <p:custDataLst>
              <p:tags r:id="rId221"/>
            </p:custDataLst>
          </p:nvPr>
        </p:nvSpPr>
        <p:spPr>
          <a:xfrm>
            <a:off x="104902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53" name="Rectangle 1052">
            <a:extLst>
              <a:ext uri="{FF2B5EF4-FFF2-40B4-BE49-F238E27FC236}">
                <a16:creationId xmlns:a16="http://schemas.microsoft.com/office/drawing/2014/main" id="{DF1E3FB9-8356-4F13-AA0C-201272EDDDAB}"/>
              </a:ext>
            </a:extLst>
          </p:cNvPr>
          <p:cNvSpPr/>
          <p:nvPr>
            <p:custDataLst>
              <p:tags r:id="rId222"/>
            </p:custDataLst>
          </p:nvPr>
        </p:nvSpPr>
        <p:spPr>
          <a:xfrm>
            <a:off x="105791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54" name="Rectangle 1053">
            <a:extLst>
              <a:ext uri="{FF2B5EF4-FFF2-40B4-BE49-F238E27FC236}">
                <a16:creationId xmlns:a16="http://schemas.microsoft.com/office/drawing/2014/main" id="{F154EA32-65BE-4F59-B7C9-C9800C29F38F}"/>
              </a:ext>
            </a:extLst>
          </p:cNvPr>
          <p:cNvSpPr/>
          <p:nvPr>
            <p:custDataLst>
              <p:tags r:id="rId223"/>
            </p:custDataLst>
          </p:nvPr>
        </p:nvSpPr>
        <p:spPr>
          <a:xfrm>
            <a:off x="84455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55" name="Rectangle 1054">
            <a:extLst>
              <a:ext uri="{FF2B5EF4-FFF2-40B4-BE49-F238E27FC236}">
                <a16:creationId xmlns:a16="http://schemas.microsoft.com/office/drawing/2014/main" id="{4638F3E1-959D-457E-B5CE-B40E79B4B740}"/>
              </a:ext>
            </a:extLst>
          </p:cNvPr>
          <p:cNvSpPr/>
          <p:nvPr>
            <p:custDataLst>
              <p:tags r:id="rId224"/>
            </p:custDataLst>
          </p:nvPr>
        </p:nvSpPr>
        <p:spPr>
          <a:xfrm>
            <a:off x="85344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56" name="Rectangle 1055">
            <a:extLst>
              <a:ext uri="{FF2B5EF4-FFF2-40B4-BE49-F238E27FC236}">
                <a16:creationId xmlns:a16="http://schemas.microsoft.com/office/drawing/2014/main" id="{F1648DE3-917F-4173-BB00-0D9EBA240300}"/>
              </a:ext>
            </a:extLst>
          </p:cNvPr>
          <p:cNvSpPr/>
          <p:nvPr>
            <p:custDataLst>
              <p:tags r:id="rId225"/>
            </p:custDataLst>
          </p:nvPr>
        </p:nvSpPr>
        <p:spPr>
          <a:xfrm>
            <a:off x="87122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57" name="Rectangle 1056">
            <a:extLst>
              <a:ext uri="{FF2B5EF4-FFF2-40B4-BE49-F238E27FC236}">
                <a16:creationId xmlns:a16="http://schemas.microsoft.com/office/drawing/2014/main" id="{A9F881C5-8D6F-42D2-B570-3E6140E616C7}"/>
              </a:ext>
            </a:extLst>
          </p:cNvPr>
          <p:cNvSpPr/>
          <p:nvPr>
            <p:custDataLst>
              <p:tags r:id="rId226"/>
            </p:custDataLst>
          </p:nvPr>
        </p:nvSpPr>
        <p:spPr>
          <a:xfrm>
            <a:off x="89789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58" name="Rectangle 1057">
            <a:extLst>
              <a:ext uri="{FF2B5EF4-FFF2-40B4-BE49-F238E27FC236}">
                <a16:creationId xmlns:a16="http://schemas.microsoft.com/office/drawing/2014/main" id="{E9A5CFAC-99AC-4A9A-866D-B4E70C1D9455}"/>
              </a:ext>
            </a:extLst>
          </p:cNvPr>
          <p:cNvSpPr/>
          <p:nvPr>
            <p:custDataLst>
              <p:tags r:id="rId227"/>
            </p:custDataLst>
          </p:nvPr>
        </p:nvSpPr>
        <p:spPr>
          <a:xfrm>
            <a:off x="90678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59" name="Rectangle 1058">
            <a:extLst>
              <a:ext uri="{FF2B5EF4-FFF2-40B4-BE49-F238E27FC236}">
                <a16:creationId xmlns:a16="http://schemas.microsoft.com/office/drawing/2014/main" id="{95E7AC54-665F-4BBC-A654-829AE70E306C}"/>
              </a:ext>
            </a:extLst>
          </p:cNvPr>
          <p:cNvSpPr/>
          <p:nvPr>
            <p:custDataLst>
              <p:tags r:id="rId228"/>
            </p:custDataLst>
          </p:nvPr>
        </p:nvSpPr>
        <p:spPr>
          <a:xfrm>
            <a:off x="91567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60" name="Rectangle 1059">
            <a:extLst>
              <a:ext uri="{FF2B5EF4-FFF2-40B4-BE49-F238E27FC236}">
                <a16:creationId xmlns:a16="http://schemas.microsoft.com/office/drawing/2014/main" id="{468437DE-F037-4D11-83F6-00B2E9E518F2}"/>
              </a:ext>
            </a:extLst>
          </p:cNvPr>
          <p:cNvSpPr/>
          <p:nvPr>
            <p:custDataLst>
              <p:tags r:id="rId229"/>
            </p:custDataLst>
          </p:nvPr>
        </p:nvSpPr>
        <p:spPr>
          <a:xfrm>
            <a:off x="93345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61" name="Rectangle 1060">
            <a:extLst>
              <a:ext uri="{FF2B5EF4-FFF2-40B4-BE49-F238E27FC236}">
                <a16:creationId xmlns:a16="http://schemas.microsoft.com/office/drawing/2014/main" id="{D23F0355-363F-4FF3-AFD3-B0B5025395F5}"/>
              </a:ext>
            </a:extLst>
          </p:cNvPr>
          <p:cNvSpPr/>
          <p:nvPr>
            <p:custDataLst>
              <p:tags r:id="rId230"/>
            </p:custDataLst>
          </p:nvPr>
        </p:nvSpPr>
        <p:spPr>
          <a:xfrm>
            <a:off x="95123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62" name="Rectangle 1061">
            <a:extLst>
              <a:ext uri="{FF2B5EF4-FFF2-40B4-BE49-F238E27FC236}">
                <a16:creationId xmlns:a16="http://schemas.microsoft.com/office/drawing/2014/main" id="{DF737A36-A030-47C3-870F-FA550DC18589}"/>
              </a:ext>
            </a:extLst>
          </p:cNvPr>
          <p:cNvSpPr/>
          <p:nvPr>
            <p:custDataLst>
              <p:tags r:id="rId231"/>
            </p:custDataLst>
          </p:nvPr>
        </p:nvSpPr>
        <p:spPr>
          <a:xfrm>
            <a:off x="96901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63" name="Rectangle 1062">
            <a:extLst>
              <a:ext uri="{FF2B5EF4-FFF2-40B4-BE49-F238E27FC236}">
                <a16:creationId xmlns:a16="http://schemas.microsoft.com/office/drawing/2014/main" id="{471C55A1-2B2B-42CE-B225-5282E478F067}"/>
              </a:ext>
            </a:extLst>
          </p:cNvPr>
          <p:cNvSpPr/>
          <p:nvPr>
            <p:custDataLst>
              <p:tags r:id="rId232"/>
            </p:custDataLst>
          </p:nvPr>
        </p:nvSpPr>
        <p:spPr>
          <a:xfrm>
            <a:off x="97790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64" name="Rectangle 1063">
            <a:extLst>
              <a:ext uri="{FF2B5EF4-FFF2-40B4-BE49-F238E27FC236}">
                <a16:creationId xmlns:a16="http://schemas.microsoft.com/office/drawing/2014/main" id="{240EFD52-ECE3-4EBE-B39A-93D363297A94}"/>
              </a:ext>
            </a:extLst>
          </p:cNvPr>
          <p:cNvSpPr/>
          <p:nvPr>
            <p:custDataLst>
              <p:tags r:id="rId233"/>
            </p:custDataLst>
          </p:nvPr>
        </p:nvSpPr>
        <p:spPr>
          <a:xfrm>
            <a:off x="98679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65" name="Rectangle 1064">
            <a:extLst>
              <a:ext uri="{FF2B5EF4-FFF2-40B4-BE49-F238E27FC236}">
                <a16:creationId xmlns:a16="http://schemas.microsoft.com/office/drawing/2014/main" id="{83522B8E-374C-46EB-9C6E-F34C3A22AC22}"/>
              </a:ext>
            </a:extLst>
          </p:cNvPr>
          <p:cNvSpPr/>
          <p:nvPr>
            <p:custDataLst>
              <p:tags r:id="rId234"/>
            </p:custDataLst>
          </p:nvPr>
        </p:nvSpPr>
        <p:spPr>
          <a:xfrm>
            <a:off x="99568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66" name="Rectangle 1065">
            <a:extLst>
              <a:ext uri="{FF2B5EF4-FFF2-40B4-BE49-F238E27FC236}">
                <a16:creationId xmlns:a16="http://schemas.microsoft.com/office/drawing/2014/main" id="{41510DDB-4528-4849-BAE7-D7514B6B11F2}"/>
              </a:ext>
            </a:extLst>
          </p:cNvPr>
          <p:cNvSpPr/>
          <p:nvPr>
            <p:custDataLst>
              <p:tags r:id="rId235"/>
            </p:custDataLst>
          </p:nvPr>
        </p:nvSpPr>
        <p:spPr>
          <a:xfrm>
            <a:off x="101346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67" name="Rectangle 1066">
            <a:extLst>
              <a:ext uri="{FF2B5EF4-FFF2-40B4-BE49-F238E27FC236}">
                <a16:creationId xmlns:a16="http://schemas.microsoft.com/office/drawing/2014/main" id="{3D91F3C0-4E1F-4AEF-840B-0DBD44E900E3}"/>
              </a:ext>
            </a:extLst>
          </p:cNvPr>
          <p:cNvSpPr/>
          <p:nvPr>
            <p:custDataLst>
              <p:tags r:id="rId236"/>
            </p:custDataLst>
          </p:nvPr>
        </p:nvSpPr>
        <p:spPr>
          <a:xfrm>
            <a:off x="102235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68" name="Rectangle 1067">
            <a:extLst>
              <a:ext uri="{FF2B5EF4-FFF2-40B4-BE49-F238E27FC236}">
                <a16:creationId xmlns:a16="http://schemas.microsoft.com/office/drawing/2014/main" id="{90003850-3769-4EE1-8DB1-C5F086CFFF87}"/>
              </a:ext>
            </a:extLst>
          </p:cNvPr>
          <p:cNvSpPr/>
          <p:nvPr>
            <p:custDataLst>
              <p:tags r:id="rId237"/>
            </p:custDataLst>
          </p:nvPr>
        </p:nvSpPr>
        <p:spPr>
          <a:xfrm>
            <a:off x="103124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7AF55248-F317-40A0-9168-91248544A330}"/>
              </a:ext>
            </a:extLst>
          </p:cNvPr>
          <p:cNvSpPr/>
          <p:nvPr>
            <p:custDataLst>
              <p:tags r:id="rId238"/>
            </p:custDataLst>
          </p:nvPr>
        </p:nvSpPr>
        <p:spPr>
          <a:xfrm>
            <a:off x="104013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70" name="Rectangle 1069">
            <a:extLst>
              <a:ext uri="{FF2B5EF4-FFF2-40B4-BE49-F238E27FC236}">
                <a16:creationId xmlns:a16="http://schemas.microsoft.com/office/drawing/2014/main" id="{D485EB70-F328-44C4-AF5D-3968F7DA2D48}"/>
              </a:ext>
            </a:extLst>
          </p:cNvPr>
          <p:cNvSpPr/>
          <p:nvPr>
            <p:custDataLst>
              <p:tags r:id="rId239"/>
            </p:custDataLst>
          </p:nvPr>
        </p:nvSpPr>
        <p:spPr>
          <a:xfrm>
            <a:off x="106680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71" name="Rectangle 1070">
            <a:extLst>
              <a:ext uri="{FF2B5EF4-FFF2-40B4-BE49-F238E27FC236}">
                <a16:creationId xmlns:a16="http://schemas.microsoft.com/office/drawing/2014/main" id="{4BDC861D-2645-4E38-9678-0D8B064F0FED}"/>
              </a:ext>
            </a:extLst>
          </p:cNvPr>
          <p:cNvSpPr/>
          <p:nvPr>
            <p:custDataLst>
              <p:tags r:id="rId240"/>
            </p:custDataLst>
          </p:nvPr>
        </p:nvSpPr>
        <p:spPr>
          <a:xfrm>
            <a:off x="82677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72" name="Rectangle 1071">
            <a:extLst>
              <a:ext uri="{FF2B5EF4-FFF2-40B4-BE49-F238E27FC236}">
                <a16:creationId xmlns:a16="http://schemas.microsoft.com/office/drawing/2014/main" id="{4ABE4787-9A47-4F56-9DBC-E0A9F8D9E741}"/>
              </a:ext>
            </a:extLst>
          </p:cNvPr>
          <p:cNvSpPr/>
          <p:nvPr>
            <p:custDataLst>
              <p:tags r:id="rId241"/>
            </p:custDataLst>
          </p:nvPr>
        </p:nvSpPr>
        <p:spPr>
          <a:xfrm>
            <a:off x="83566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73" name="Rectangle 1072">
            <a:extLst>
              <a:ext uri="{FF2B5EF4-FFF2-40B4-BE49-F238E27FC236}">
                <a16:creationId xmlns:a16="http://schemas.microsoft.com/office/drawing/2014/main" id="{1F9AE3A1-3529-44DE-AA50-B6DF26B55FE1}"/>
              </a:ext>
            </a:extLst>
          </p:cNvPr>
          <p:cNvSpPr/>
          <p:nvPr>
            <p:custDataLst>
              <p:tags r:id="rId242"/>
            </p:custDataLst>
          </p:nvPr>
        </p:nvSpPr>
        <p:spPr>
          <a:xfrm>
            <a:off x="84455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74" name="Rectangle 1073">
            <a:extLst>
              <a:ext uri="{FF2B5EF4-FFF2-40B4-BE49-F238E27FC236}">
                <a16:creationId xmlns:a16="http://schemas.microsoft.com/office/drawing/2014/main" id="{FFE042AE-43CD-4B5F-A858-DCEFB2BF212A}"/>
              </a:ext>
            </a:extLst>
          </p:cNvPr>
          <p:cNvSpPr/>
          <p:nvPr>
            <p:custDataLst>
              <p:tags r:id="rId243"/>
            </p:custDataLst>
          </p:nvPr>
        </p:nvSpPr>
        <p:spPr>
          <a:xfrm>
            <a:off x="86233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75" name="Rectangle 1074">
            <a:extLst>
              <a:ext uri="{FF2B5EF4-FFF2-40B4-BE49-F238E27FC236}">
                <a16:creationId xmlns:a16="http://schemas.microsoft.com/office/drawing/2014/main" id="{2A85DC6D-B308-496A-943A-938F6BA6713B}"/>
              </a:ext>
            </a:extLst>
          </p:cNvPr>
          <p:cNvSpPr/>
          <p:nvPr>
            <p:custDataLst>
              <p:tags r:id="rId244"/>
            </p:custDataLst>
          </p:nvPr>
        </p:nvSpPr>
        <p:spPr>
          <a:xfrm>
            <a:off x="87122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76" name="Rectangle 1075">
            <a:extLst>
              <a:ext uri="{FF2B5EF4-FFF2-40B4-BE49-F238E27FC236}">
                <a16:creationId xmlns:a16="http://schemas.microsoft.com/office/drawing/2014/main" id="{5CB1894A-C0C3-48CD-9551-C981534896F6}"/>
              </a:ext>
            </a:extLst>
          </p:cNvPr>
          <p:cNvSpPr/>
          <p:nvPr>
            <p:custDataLst>
              <p:tags r:id="rId245"/>
            </p:custDataLst>
          </p:nvPr>
        </p:nvSpPr>
        <p:spPr>
          <a:xfrm>
            <a:off x="88011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77" name="Rectangle 1076">
            <a:extLst>
              <a:ext uri="{FF2B5EF4-FFF2-40B4-BE49-F238E27FC236}">
                <a16:creationId xmlns:a16="http://schemas.microsoft.com/office/drawing/2014/main" id="{BD13DD23-6B39-4159-AF3F-34F1C241DABE}"/>
              </a:ext>
            </a:extLst>
          </p:cNvPr>
          <p:cNvSpPr/>
          <p:nvPr>
            <p:custDataLst>
              <p:tags r:id="rId246"/>
            </p:custDataLst>
          </p:nvPr>
        </p:nvSpPr>
        <p:spPr>
          <a:xfrm>
            <a:off x="89789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78" name="Rectangle 1077">
            <a:extLst>
              <a:ext uri="{FF2B5EF4-FFF2-40B4-BE49-F238E27FC236}">
                <a16:creationId xmlns:a16="http://schemas.microsoft.com/office/drawing/2014/main" id="{DC6D19FE-F331-437F-890A-BEB13C986A41}"/>
              </a:ext>
            </a:extLst>
          </p:cNvPr>
          <p:cNvSpPr/>
          <p:nvPr>
            <p:custDataLst>
              <p:tags r:id="rId247"/>
            </p:custDataLst>
          </p:nvPr>
        </p:nvSpPr>
        <p:spPr>
          <a:xfrm>
            <a:off x="93345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79" name="Rectangle 1078">
            <a:extLst>
              <a:ext uri="{FF2B5EF4-FFF2-40B4-BE49-F238E27FC236}">
                <a16:creationId xmlns:a16="http://schemas.microsoft.com/office/drawing/2014/main" id="{4F582B73-6FD3-4E0B-8809-ECED08CA43B9}"/>
              </a:ext>
            </a:extLst>
          </p:cNvPr>
          <p:cNvSpPr/>
          <p:nvPr>
            <p:custDataLst>
              <p:tags r:id="rId248"/>
            </p:custDataLst>
          </p:nvPr>
        </p:nvSpPr>
        <p:spPr>
          <a:xfrm>
            <a:off x="96901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80" name="Rectangle 1079">
            <a:extLst>
              <a:ext uri="{FF2B5EF4-FFF2-40B4-BE49-F238E27FC236}">
                <a16:creationId xmlns:a16="http://schemas.microsoft.com/office/drawing/2014/main" id="{FF40626D-F971-4159-8441-D0CD24CEECB9}"/>
              </a:ext>
            </a:extLst>
          </p:cNvPr>
          <p:cNvSpPr/>
          <p:nvPr>
            <p:custDataLst>
              <p:tags r:id="rId249"/>
            </p:custDataLst>
          </p:nvPr>
        </p:nvSpPr>
        <p:spPr>
          <a:xfrm>
            <a:off x="97790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81" name="Rectangle 1080">
            <a:extLst>
              <a:ext uri="{FF2B5EF4-FFF2-40B4-BE49-F238E27FC236}">
                <a16:creationId xmlns:a16="http://schemas.microsoft.com/office/drawing/2014/main" id="{083BCC8E-BB1A-4168-B358-7A02AE2D3647}"/>
              </a:ext>
            </a:extLst>
          </p:cNvPr>
          <p:cNvSpPr/>
          <p:nvPr>
            <p:custDataLst>
              <p:tags r:id="rId250"/>
            </p:custDataLst>
          </p:nvPr>
        </p:nvSpPr>
        <p:spPr>
          <a:xfrm>
            <a:off x="98679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82" name="Rectangle 1081">
            <a:extLst>
              <a:ext uri="{FF2B5EF4-FFF2-40B4-BE49-F238E27FC236}">
                <a16:creationId xmlns:a16="http://schemas.microsoft.com/office/drawing/2014/main" id="{E48A7B67-F171-49E7-AFA4-75B1C29DF023}"/>
              </a:ext>
            </a:extLst>
          </p:cNvPr>
          <p:cNvSpPr/>
          <p:nvPr>
            <p:custDataLst>
              <p:tags r:id="rId251"/>
            </p:custDataLst>
          </p:nvPr>
        </p:nvSpPr>
        <p:spPr>
          <a:xfrm>
            <a:off x="103124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83" name="Rectangle 1082">
            <a:extLst>
              <a:ext uri="{FF2B5EF4-FFF2-40B4-BE49-F238E27FC236}">
                <a16:creationId xmlns:a16="http://schemas.microsoft.com/office/drawing/2014/main" id="{93AA783E-D8F3-4BAE-B826-04548DDF14C2}"/>
              </a:ext>
            </a:extLst>
          </p:cNvPr>
          <p:cNvSpPr/>
          <p:nvPr>
            <p:custDataLst>
              <p:tags r:id="rId252"/>
            </p:custDataLst>
          </p:nvPr>
        </p:nvSpPr>
        <p:spPr>
          <a:xfrm>
            <a:off x="104902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84" name="Rectangle 1083">
            <a:extLst>
              <a:ext uri="{FF2B5EF4-FFF2-40B4-BE49-F238E27FC236}">
                <a16:creationId xmlns:a16="http://schemas.microsoft.com/office/drawing/2014/main" id="{8E1DF7BD-9924-402F-AB3C-F0ABF9696D3A}"/>
              </a:ext>
            </a:extLst>
          </p:cNvPr>
          <p:cNvSpPr/>
          <p:nvPr>
            <p:custDataLst>
              <p:tags r:id="rId253"/>
            </p:custDataLst>
          </p:nvPr>
        </p:nvSpPr>
        <p:spPr>
          <a:xfrm>
            <a:off x="105791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85" name="Rectangle 1084">
            <a:extLst>
              <a:ext uri="{FF2B5EF4-FFF2-40B4-BE49-F238E27FC236}">
                <a16:creationId xmlns:a16="http://schemas.microsoft.com/office/drawing/2014/main" id="{34B49BDD-429E-42DF-94D8-0B93A022FB26}"/>
              </a:ext>
            </a:extLst>
          </p:cNvPr>
          <p:cNvSpPr/>
          <p:nvPr>
            <p:custDataLst>
              <p:tags r:id="rId254"/>
            </p:custDataLst>
          </p:nvPr>
        </p:nvSpPr>
        <p:spPr>
          <a:xfrm>
            <a:off x="82677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86" name="Rectangle 1085">
            <a:extLst>
              <a:ext uri="{FF2B5EF4-FFF2-40B4-BE49-F238E27FC236}">
                <a16:creationId xmlns:a16="http://schemas.microsoft.com/office/drawing/2014/main" id="{44EDB802-CE86-4FD7-857D-D2CE55191457}"/>
              </a:ext>
            </a:extLst>
          </p:cNvPr>
          <p:cNvSpPr/>
          <p:nvPr>
            <p:custDataLst>
              <p:tags r:id="rId255"/>
            </p:custDataLst>
          </p:nvPr>
        </p:nvSpPr>
        <p:spPr>
          <a:xfrm>
            <a:off x="84455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87" name="Rectangle 1086">
            <a:extLst>
              <a:ext uri="{FF2B5EF4-FFF2-40B4-BE49-F238E27FC236}">
                <a16:creationId xmlns:a16="http://schemas.microsoft.com/office/drawing/2014/main" id="{F636D435-8D47-492D-B789-86941EC1C2C8}"/>
              </a:ext>
            </a:extLst>
          </p:cNvPr>
          <p:cNvSpPr/>
          <p:nvPr>
            <p:custDataLst>
              <p:tags r:id="rId256"/>
            </p:custDataLst>
          </p:nvPr>
        </p:nvSpPr>
        <p:spPr>
          <a:xfrm>
            <a:off x="87122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88" name="Rectangle 1087">
            <a:extLst>
              <a:ext uri="{FF2B5EF4-FFF2-40B4-BE49-F238E27FC236}">
                <a16:creationId xmlns:a16="http://schemas.microsoft.com/office/drawing/2014/main" id="{75279D84-DEC4-43A2-A88D-11D8445C2592}"/>
              </a:ext>
            </a:extLst>
          </p:cNvPr>
          <p:cNvSpPr/>
          <p:nvPr>
            <p:custDataLst>
              <p:tags r:id="rId257"/>
            </p:custDataLst>
          </p:nvPr>
        </p:nvSpPr>
        <p:spPr>
          <a:xfrm>
            <a:off x="91567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89" name="Rectangle 1088">
            <a:extLst>
              <a:ext uri="{FF2B5EF4-FFF2-40B4-BE49-F238E27FC236}">
                <a16:creationId xmlns:a16="http://schemas.microsoft.com/office/drawing/2014/main" id="{6200356B-6AA2-48C4-967E-93994DA777F4}"/>
              </a:ext>
            </a:extLst>
          </p:cNvPr>
          <p:cNvSpPr/>
          <p:nvPr>
            <p:custDataLst>
              <p:tags r:id="rId258"/>
            </p:custDataLst>
          </p:nvPr>
        </p:nvSpPr>
        <p:spPr>
          <a:xfrm>
            <a:off x="92456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90" name="Rectangle 1089">
            <a:extLst>
              <a:ext uri="{FF2B5EF4-FFF2-40B4-BE49-F238E27FC236}">
                <a16:creationId xmlns:a16="http://schemas.microsoft.com/office/drawing/2014/main" id="{CE92C435-354E-48A3-B5B8-176AEF6D9295}"/>
              </a:ext>
            </a:extLst>
          </p:cNvPr>
          <p:cNvSpPr/>
          <p:nvPr>
            <p:custDataLst>
              <p:tags r:id="rId259"/>
            </p:custDataLst>
          </p:nvPr>
        </p:nvSpPr>
        <p:spPr>
          <a:xfrm>
            <a:off x="93345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91" name="Rectangle 1090">
            <a:extLst>
              <a:ext uri="{FF2B5EF4-FFF2-40B4-BE49-F238E27FC236}">
                <a16:creationId xmlns:a16="http://schemas.microsoft.com/office/drawing/2014/main" id="{8244E9D2-3BFF-4C62-8C51-0CF7D57D75AA}"/>
              </a:ext>
            </a:extLst>
          </p:cNvPr>
          <p:cNvSpPr/>
          <p:nvPr>
            <p:custDataLst>
              <p:tags r:id="rId260"/>
            </p:custDataLst>
          </p:nvPr>
        </p:nvSpPr>
        <p:spPr>
          <a:xfrm>
            <a:off x="94234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92" name="Rectangle 1091">
            <a:extLst>
              <a:ext uri="{FF2B5EF4-FFF2-40B4-BE49-F238E27FC236}">
                <a16:creationId xmlns:a16="http://schemas.microsoft.com/office/drawing/2014/main" id="{D8BDF58B-1F3B-4943-A8C4-96712A508ED4}"/>
              </a:ext>
            </a:extLst>
          </p:cNvPr>
          <p:cNvSpPr/>
          <p:nvPr>
            <p:custDataLst>
              <p:tags r:id="rId261"/>
            </p:custDataLst>
          </p:nvPr>
        </p:nvSpPr>
        <p:spPr>
          <a:xfrm>
            <a:off x="95123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93" name="Rectangle 1092">
            <a:extLst>
              <a:ext uri="{FF2B5EF4-FFF2-40B4-BE49-F238E27FC236}">
                <a16:creationId xmlns:a16="http://schemas.microsoft.com/office/drawing/2014/main" id="{642B6472-90F0-423C-A6BF-761D97431AD6}"/>
              </a:ext>
            </a:extLst>
          </p:cNvPr>
          <p:cNvSpPr/>
          <p:nvPr>
            <p:custDataLst>
              <p:tags r:id="rId262"/>
            </p:custDataLst>
          </p:nvPr>
        </p:nvSpPr>
        <p:spPr>
          <a:xfrm>
            <a:off x="96012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94" name="Rectangle 1093">
            <a:extLst>
              <a:ext uri="{FF2B5EF4-FFF2-40B4-BE49-F238E27FC236}">
                <a16:creationId xmlns:a16="http://schemas.microsoft.com/office/drawing/2014/main" id="{CEFB118F-7E99-499C-B83C-80A0A292C4D5}"/>
              </a:ext>
            </a:extLst>
          </p:cNvPr>
          <p:cNvSpPr/>
          <p:nvPr>
            <p:custDataLst>
              <p:tags r:id="rId263"/>
            </p:custDataLst>
          </p:nvPr>
        </p:nvSpPr>
        <p:spPr>
          <a:xfrm>
            <a:off x="99568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95" name="Rectangle 1094">
            <a:extLst>
              <a:ext uri="{FF2B5EF4-FFF2-40B4-BE49-F238E27FC236}">
                <a16:creationId xmlns:a16="http://schemas.microsoft.com/office/drawing/2014/main" id="{D007FCD0-DD8C-47C7-A9C1-1613EF7A9E96}"/>
              </a:ext>
            </a:extLst>
          </p:cNvPr>
          <p:cNvSpPr/>
          <p:nvPr>
            <p:custDataLst>
              <p:tags r:id="rId264"/>
            </p:custDataLst>
          </p:nvPr>
        </p:nvSpPr>
        <p:spPr>
          <a:xfrm>
            <a:off x="101346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96" name="Rectangle 1095">
            <a:extLst>
              <a:ext uri="{FF2B5EF4-FFF2-40B4-BE49-F238E27FC236}">
                <a16:creationId xmlns:a16="http://schemas.microsoft.com/office/drawing/2014/main" id="{009EAEB7-7E70-40BA-9789-13C64E3B31E9}"/>
              </a:ext>
            </a:extLst>
          </p:cNvPr>
          <p:cNvSpPr/>
          <p:nvPr>
            <p:custDataLst>
              <p:tags r:id="rId265"/>
            </p:custDataLst>
          </p:nvPr>
        </p:nvSpPr>
        <p:spPr>
          <a:xfrm>
            <a:off x="102235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97" name="Rectangle 1096">
            <a:extLst>
              <a:ext uri="{FF2B5EF4-FFF2-40B4-BE49-F238E27FC236}">
                <a16:creationId xmlns:a16="http://schemas.microsoft.com/office/drawing/2014/main" id="{8A10694D-859C-491B-BAFB-7C7D391D9730}"/>
              </a:ext>
            </a:extLst>
          </p:cNvPr>
          <p:cNvSpPr/>
          <p:nvPr>
            <p:custDataLst>
              <p:tags r:id="rId266"/>
            </p:custDataLst>
          </p:nvPr>
        </p:nvSpPr>
        <p:spPr>
          <a:xfrm>
            <a:off x="103124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98" name="Rectangle 1097">
            <a:extLst>
              <a:ext uri="{FF2B5EF4-FFF2-40B4-BE49-F238E27FC236}">
                <a16:creationId xmlns:a16="http://schemas.microsoft.com/office/drawing/2014/main" id="{E3581125-D0CF-4EE1-8D3E-2CFEC2D2A9AA}"/>
              </a:ext>
            </a:extLst>
          </p:cNvPr>
          <p:cNvSpPr/>
          <p:nvPr>
            <p:custDataLst>
              <p:tags r:id="rId267"/>
            </p:custDataLst>
          </p:nvPr>
        </p:nvSpPr>
        <p:spPr>
          <a:xfrm>
            <a:off x="104013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99" name="Rectangle 1098">
            <a:extLst>
              <a:ext uri="{FF2B5EF4-FFF2-40B4-BE49-F238E27FC236}">
                <a16:creationId xmlns:a16="http://schemas.microsoft.com/office/drawing/2014/main" id="{DB5115CE-19F7-4DE7-8885-BCD293EBB363}"/>
              </a:ext>
            </a:extLst>
          </p:cNvPr>
          <p:cNvSpPr/>
          <p:nvPr>
            <p:custDataLst>
              <p:tags r:id="rId268"/>
            </p:custDataLst>
          </p:nvPr>
        </p:nvSpPr>
        <p:spPr>
          <a:xfrm>
            <a:off x="105791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00" name="Rectangle 1099">
            <a:extLst>
              <a:ext uri="{FF2B5EF4-FFF2-40B4-BE49-F238E27FC236}">
                <a16:creationId xmlns:a16="http://schemas.microsoft.com/office/drawing/2014/main" id="{1DEAAA68-DB4A-454B-8F36-0B87F9BB781B}"/>
              </a:ext>
            </a:extLst>
          </p:cNvPr>
          <p:cNvSpPr/>
          <p:nvPr>
            <p:custDataLst>
              <p:tags r:id="rId269"/>
            </p:custDataLst>
          </p:nvPr>
        </p:nvSpPr>
        <p:spPr>
          <a:xfrm>
            <a:off x="107569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01" name="Rectangle 1100">
            <a:extLst>
              <a:ext uri="{FF2B5EF4-FFF2-40B4-BE49-F238E27FC236}">
                <a16:creationId xmlns:a16="http://schemas.microsoft.com/office/drawing/2014/main" id="{97AFC2A6-9163-420D-8ABC-E05F86309E72}"/>
              </a:ext>
            </a:extLst>
          </p:cNvPr>
          <p:cNvSpPr/>
          <p:nvPr>
            <p:custDataLst>
              <p:tags r:id="rId270"/>
            </p:custDataLst>
          </p:nvPr>
        </p:nvSpPr>
        <p:spPr>
          <a:xfrm>
            <a:off x="82677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02" name="Rectangle 1101">
            <a:extLst>
              <a:ext uri="{FF2B5EF4-FFF2-40B4-BE49-F238E27FC236}">
                <a16:creationId xmlns:a16="http://schemas.microsoft.com/office/drawing/2014/main" id="{D2CBFA6D-3359-49D5-8BB9-CBEC01C0EFEB}"/>
              </a:ext>
            </a:extLst>
          </p:cNvPr>
          <p:cNvSpPr/>
          <p:nvPr>
            <p:custDataLst>
              <p:tags r:id="rId271"/>
            </p:custDataLst>
          </p:nvPr>
        </p:nvSpPr>
        <p:spPr>
          <a:xfrm>
            <a:off x="85344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03" name="Rectangle 1102">
            <a:extLst>
              <a:ext uri="{FF2B5EF4-FFF2-40B4-BE49-F238E27FC236}">
                <a16:creationId xmlns:a16="http://schemas.microsoft.com/office/drawing/2014/main" id="{619A093F-18EA-44C7-A193-877304940D69}"/>
              </a:ext>
            </a:extLst>
          </p:cNvPr>
          <p:cNvSpPr/>
          <p:nvPr>
            <p:custDataLst>
              <p:tags r:id="rId272"/>
            </p:custDataLst>
          </p:nvPr>
        </p:nvSpPr>
        <p:spPr>
          <a:xfrm>
            <a:off x="87122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04" name="Rectangle 1103">
            <a:extLst>
              <a:ext uri="{FF2B5EF4-FFF2-40B4-BE49-F238E27FC236}">
                <a16:creationId xmlns:a16="http://schemas.microsoft.com/office/drawing/2014/main" id="{E3D28A27-8517-4C11-91CE-084A70942AD6}"/>
              </a:ext>
            </a:extLst>
          </p:cNvPr>
          <p:cNvSpPr/>
          <p:nvPr>
            <p:custDataLst>
              <p:tags r:id="rId273"/>
            </p:custDataLst>
          </p:nvPr>
        </p:nvSpPr>
        <p:spPr>
          <a:xfrm>
            <a:off x="88011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05" name="Rectangle 1104">
            <a:extLst>
              <a:ext uri="{FF2B5EF4-FFF2-40B4-BE49-F238E27FC236}">
                <a16:creationId xmlns:a16="http://schemas.microsoft.com/office/drawing/2014/main" id="{0AC2701F-0B7E-4723-BA80-9E27EAC48983}"/>
              </a:ext>
            </a:extLst>
          </p:cNvPr>
          <p:cNvSpPr/>
          <p:nvPr>
            <p:custDataLst>
              <p:tags r:id="rId274"/>
            </p:custDataLst>
          </p:nvPr>
        </p:nvSpPr>
        <p:spPr>
          <a:xfrm>
            <a:off x="88900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06" name="Rectangle 1105">
            <a:extLst>
              <a:ext uri="{FF2B5EF4-FFF2-40B4-BE49-F238E27FC236}">
                <a16:creationId xmlns:a16="http://schemas.microsoft.com/office/drawing/2014/main" id="{F052EAF5-EFEA-4B2A-883F-96369EE71B6D}"/>
              </a:ext>
            </a:extLst>
          </p:cNvPr>
          <p:cNvSpPr/>
          <p:nvPr>
            <p:custDataLst>
              <p:tags r:id="rId275"/>
            </p:custDataLst>
          </p:nvPr>
        </p:nvSpPr>
        <p:spPr>
          <a:xfrm>
            <a:off x="89789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07" name="Rectangle 1106">
            <a:extLst>
              <a:ext uri="{FF2B5EF4-FFF2-40B4-BE49-F238E27FC236}">
                <a16:creationId xmlns:a16="http://schemas.microsoft.com/office/drawing/2014/main" id="{CDC632DC-4017-4BA6-8B76-EA009E4BBBBE}"/>
              </a:ext>
            </a:extLst>
          </p:cNvPr>
          <p:cNvSpPr/>
          <p:nvPr>
            <p:custDataLst>
              <p:tags r:id="rId276"/>
            </p:custDataLst>
          </p:nvPr>
        </p:nvSpPr>
        <p:spPr>
          <a:xfrm>
            <a:off x="90678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08" name="Rectangle 1107">
            <a:extLst>
              <a:ext uri="{FF2B5EF4-FFF2-40B4-BE49-F238E27FC236}">
                <a16:creationId xmlns:a16="http://schemas.microsoft.com/office/drawing/2014/main" id="{F6E80C8D-C7D7-4BE9-90AF-3B63A2FB2109}"/>
              </a:ext>
            </a:extLst>
          </p:cNvPr>
          <p:cNvSpPr/>
          <p:nvPr>
            <p:custDataLst>
              <p:tags r:id="rId277"/>
            </p:custDataLst>
          </p:nvPr>
        </p:nvSpPr>
        <p:spPr>
          <a:xfrm>
            <a:off x="94234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09" name="Rectangle 1108">
            <a:extLst>
              <a:ext uri="{FF2B5EF4-FFF2-40B4-BE49-F238E27FC236}">
                <a16:creationId xmlns:a16="http://schemas.microsoft.com/office/drawing/2014/main" id="{9DC0FF8E-4596-4E85-A85D-7376AA4795BD}"/>
              </a:ext>
            </a:extLst>
          </p:cNvPr>
          <p:cNvSpPr/>
          <p:nvPr>
            <p:custDataLst>
              <p:tags r:id="rId278"/>
            </p:custDataLst>
          </p:nvPr>
        </p:nvSpPr>
        <p:spPr>
          <a:xfrm>
            <a:off x="95123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10" name="Rectangle 1109">
            <a:extLst>
              <a:ext uri="{FF2B5EF4-FFF2-40B4-BE49-F238E27FC236}">
                <a16:creationId xmlns:a16="http://schemas.microsoft.com/office/drawing/2014/main" id="{39573CE1-F5C7-4808-99AD-AA2E96D751BD}"/>
              </a:ext>
            </a:extLst>
          </p:cNvPr>
          <p:cNvSpPr/>
          <p:nvPr>
            <p:custDataLst>
              <p:tags r:id="rId279"/>
            </p:custDataLst>
          </p:nvPr>
        </p:nvSpPr>
        <p:spPr>
          <a:xfrm>
            <a:off x="96012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11" name="Rectangle 1110">
            <a:extLst>
              <a:ext uri="{FF2B5EF4-FFF2-40B4-BE49-F238E27FC236}">
                <a16:creationId xmlns:a16="http://schemas.microsoft.com/office/drawing/2014/main" id="{3E67584A-68FF-495E-ADA9-86AD8F3912CB}"/>
              </a:ext>
            </a:extLst>
          </p:cNvPr>
          <p:cNvSpPr/>
          <p:nvPr>
            <p:custDataLst>
              <p:tags r:id="rId280"/>
            </p:custDataLst>
          </p:nvPr>
        </p:nvSpPr>
        <p:spPr>
          <a:xfrm>
            <a:off x="96901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12" name="Rectangle 1111">
            <a:extLst>
              <a:ext uri="{FF2B5EF4-FFF2-40B4-BE49-F238E27FC236}">
                <a16:creationId xmlns:a16="http://schemas.microsoft.com/office/drawing/2014/main" id="{5B2BF8BC-0FD1-4CDF-9B71-270D3017CFDB}"/>
              </a:ext>
            </a:extLst>
          </p:cNvPr>
          <p:cNvSpPr/>
          <p:nvPr>
            <p:custDataLst>
              <p:tags r:id="rId281"/>
            </p:custDataLst>
          </p:nvPr>
        </p:nvSpPr>
        <p:spPr>
          <a:xfrm>
            <a:off x="98679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13" name="Rectangle 1112">
            <a:extLst>
              <a:ext uri="{FF2B5EF4-FFF2-40B4-BE49-F238E27FC236}">
                <a16:creationId xmlns:a16="http://schemas.microsoft.com/office/drawing/2014/main" id="{8D4CBE37-5187-4E1E-9EB2-D34CF912D9F9}"/>
              </a:ext>
            </a:extLst>
          </p:cNvPr>
          <p:cNvSpPr/>
          <p:nvPr>
            <p:custDataLst>
              <p:tags r:id="rId282"/>
            </p:custDataLst>
          </p:nvPr>
        </p:nvSpPr>
        <p:spPr>
          <a:xfrm>
            <a:off x="100457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14" name="Rectangle 1113">
            <a:extLst>
              <a:ext uri="{FF2B5EF4-FFF2-40B4-BE49-F238E27FC236}">
                <a16:creationId xmlns:a16="http://schemas.microsoft.com/office/drawing/2014/main" id="{C8C38AFE-D48E-4E1F-B231-6A9ACD038B30}"/>
              </a:ext>
            </a:extLst>
          </p:cNvPr>
          <p:cNvSpPr/>
          <p:nvPr>
            <p:custDataLst>
              <p:tags r:id="rId283"/>
            </p:custDataLst>
          </p:nvPr>
        </p:nvSpPr>
        <p:spPr>
          <a:xfrm>
            <a:off x="101346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15" name="Rectangle 1114">
            <a:extLst>
              <a:ext uri="{FF2B5EF4-FFF2-40B4-BE49-F238E27FC236}">
                <a16:creationId xmlns:a16="http://schemas.microsoft.com/office/drawing/2014/main" id="{F01BF630-29F5-4829-9F46-BA55F271DE6E}"/>
              </a:ext>
            </a:extLst>
          </p:cNvPr>
          <p:cNvSpPr/>
          <p:nvPr>
            <p:custDataLst>
              <p:tags r:id="rId284"/>
            </p:custDataLst>
          </p:nvPr>
        </p:nvSpPr>
        <p:spPr>
          <a:xfrm>
            <a:off x="103124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16" name="Rectangle 1115">
            <a:extLst>
              <a:ext uri="{FF2B5EF4-FFF2-40B4-BE49-F238E27FC236}">
                <a16:creationId xmlns:a16="http://schemas.microsoft.com/office/drawing/2014/main" id="{8C625454-2DA9-422E-927D-BAF6AD7DD0A9}"/>
              </a:ext>
            </a:extLst>
          </p:cNvPr>
          <p:cNvSpPr/>
          <p:nvPr>
            <p:custDataLst>
              <p:tags r:id="rId285"/>
            </p:custDataLst>
          </p:nvPr>
        </p:nvSpPr>
        <p:spPr>
          <a:xfrm>
            <a:off x="104013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17" name="Rectangle 1116">
            <a:extLst>
              <a:ext uri="{FF2B5EF4-FFF2-40B4-BE49-F238E27FC236}">
                <a16:creationId xmlns:a16="http://schemas.microsoft.com/office/drawing/2014/main" id="{EDCD44A9-12B4-42BE-9E09-1B47DC0538E7}"/>
              </a:ext>
            </a:extLst>
          </p:cNvPr>
          <p:cNvSpPr/>
          <p:nvPr>
            <p:custDataLst>
              <p:tags r:id="rId286"/>
            </p:custDataLst>
          </p:nvPr>
        </p:nvSpPr>
        <p:spPr>
          <a:xfrm>
            <a:off x="105791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18" name="Rectangle 1117">
            <a:extLst>
              <a:ext uri="{FF2B5EF4-FFF2-40B4-BE49-F238E27FC236}">
                <a16:creationId xmlns:a16="http://schemas.microsoft.com/office/drawing/2014/main" id="{98A0CA97-16F8-44AB-B17C-3265C6623A95}"/>
              </a:ext>
            </a:extLst>
          </p:cNvPr>
          <p:cNvSpPr/>
          <p:nvPr>
            <p:custDataLst>
              <p:tags r:id="rId287"/>
            </p:custDataLst>
          </p:nvPr>
        </p:nvSpPr>
        <p:spPr>
          <a:xfrm>
            <a:off x="82677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19" name="Rectangle 1118">
            <a:extLst>
              <a:ext uri="{FF2B5EF4-FFF2-40B4-BE49-F238E27FC236}">
                <a16:creationId xmlns:a16="http://schemas.microsoft.com/office/drawing/2014/main" id="{5E289EB1-54E9-4D7D-BA59-16C3E808EC03}"/>
              </a:ext>
            </a:extLst>
          </p:cNvPr>
          <p:cNvSpPr/>
          <p:nvPr>
            <p:custDataLst>
              <p:tags r:id="rId288"/>
            </p:custDataLst>
          </p:nvPr>
        </p:nvSpPr>
        <p:spPr>
          <a:xfrm>
            <a:off x="84455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20" name="Rectangle 1119">
            <a:extLst>
              <a:ext uri="{FF2B5EF4-FFF2-40B4-BE49-F238E27FC236}">
                <a16:creationId xmlns:a16="http://schemas.microsoft.com/office/drawing/2014/main" id="{B521B657-7588-485A-8024-878BE1C0A867}"/>
              </a:ext>
            </a:extLst>
          </p:cNvPr>
          <p:cNvSpPr/>
          <p:nvPr>
            <p:custDataLst>
              <p:tags r:id="rId289"/>
            </p:custDataLst>
          </p:nvPr>
        </p:nvSpPr>
        <p:spPr>
          <a:xfrm>
            <a:off x="85344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21" name="Rectangle 1120">
            <a:extLst>
              <a:ext uri="{FF2B5EF4-FFF2-40B4-BE49-F238E27FC236}">
                <a16:creationId xmlns:a16="http://schemas.microsoft.com/office/drawing/2014/main" id="{123A36AB-13B1-435C-B80A-55425023A450}"/>
              </a:ext>
            </a:extLst>
          </p:cNvPr>
          <p:cNvSpPr/>
          <p:nvPr>
            <p:custDataLst>
              <p:tags r:id="rId290"/>
            </p:custDataLst>
          </p:nvPr>
        </p:nvSpPr>
        <p:spPr>
          <a:xfrm>
            <a:off x="86233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22" name="Rectangle 1121">
            <a:extLst>
              <a:ext uri="{FF2B5EF4-FFF2-40B4-BE49-F238E27FC236}">
                <a16:creationId xmlns:a16="http://schemas.microsoft.com/office/drawing/2014/main" id="{65A3BA05-12BF-4403-A705-B86FBA88550D}"/>
              </a:ext>
            </a:extLst>
          </p:cNvPr>
          <p:cNvSpPr/>
          <p:nvPr>
            <p:custDataLst>
              <p:tags r:id="rId291"/>
            </p:custDataLst>
          </p:nvPr>
        </p:nvSpPr>
        <p:spPr>
          <a:xfrm>
            <a:off x="88900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814EF32F-F570-4AEB-BF1C-2F6C4C5864C7}"/>
              </a:ext>
            </a:extLst>
          </p:cNvPr>
          <p:cNvSpPr/>
          <p:nvPr>
            <p:custDataLst>
              <p:tags r:id="rId292"/>
            </p:custDataLst>
          </p:nvPr>
        </p:nvSpPr>
        <p:spPr>
          <a:xfrm>
            <a:off x="92456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24" name="Rectangle 1123">
            <a:extLst>
              <a:ext uri="{FF2B5EF4-FFF2-40B4-BE49-F238E27FC236}">
                <a16:creationId xmlns:a16="http://schemas.microsoft.com/office/drawing/2014/main" id="{EF92C8BD-0A63-4DAC-87B3-2F7781B6685E}"/>
              </a:ext>
            </a:extLst>
          </p:cNvPr>
          <p:cNvSpPr/>
          <p:nvPr>
            <p:custDataLst>
              <p:tags r:id="rId293"/>
            </p:custDataLst>
          </p:nvPr>
        </p:nvSpPr>
        <p:spPr>
          <a:xfrm>
            <a:off x="94234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25" name="Rectangle 1124">
            <a:extLst>
              <a:ext uri="{FF2B5EF4-FFF2-40B4-BE49-F238E27FC236}">
                <a16:creationId xmlns:a16="http://schemas.microsoft.com/office/drawing/2014/main" id="{8A9F814F-67C2-43CD-9C49-91439E70E68B}"/>
              </a:ext>
            </a:extLst>
          </p:cNvPr>
          <p:cNvSpPr/>
          <p:nvPr>
            <p:custDataLst>
              <p:tags r:id="rId294"/>
            </p:custDataLst>
          </p:nvPr>
        </p:nvSpPr>
        <p:spPr>
          <a:xfrm>
            <a:off x="96012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26" name="Rectangle 1125">
            <a:extLst>
              <a:ext uri="{FF2B5EF4-FFF2-40B4-BE49-F238E27FC236}">
                <a16:creationId xmlns:a16="http://schemas.microsoft.com/office/drawing/2014/main" id="{4A196B46-3033-42E1-AD7D-DE1B4A01FA1B}"/>
              </a:ext>
            </a:extLst>
          </p:cNvPr>
          <p:cNvSpPr/>
          <p:nvPr>
            <p:custDataLst>
              <p:tags r:id="rId295"/>
            </p:custDataLst>
          </p:nvPr>
        </p:nvSpPr>
        <p:spPr>
          <a:xfrm>
            <a:off x="99568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27" name="Rectangle 1126">
            <a:extLst>
              <a:ext uri="{FF2B5EF4-FFF2-40B4-BE49-F238E27FC236}">
                <a16:creationId xmlns:a16="http://schemas.microsoft.com/office/drawing/2014/main" id="{0BE08A35-F0C2-4635-955F-B61011BB2C01}"/>
              </a:ext>
            </a:extLst>
          </p:cNvPr>
          <p:cNvSpPr/>
          <p:nvPr>
            <p:custDataLst>
              <p:tags r:id="rId296"/>
            </p:custDataLst>
          </p:nvPr>
        </p:nvSpPr>
        <p:spPr>
          <a:xfrm>
            <a:off x="100457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28" name="Rectangle 1127">
            <a:extLst>
              <a:ext uri="{FF2B5EF4-FFF2-40B4-BE49-F238E27FC236}">
                <a16:creationId xmlns:a16="http://schemas.microsoft.com/office/drawing/2014/main" id="{3DFE5E70-A6E4-45E7-B91B-964C485CB325}"/>
              </a:ext>
            </a:extLst>
          </p:cNvPr>
          <p:cNvSpPr/>
          <p:nvPr>
            <p:custDataLst>
              <p:tags r:id="rId297"/>
            </p:custDataLst>
          </p:nvPr>
        </p:nvSpPr>
        <p:spPr>
          <a:xfrm>
            <a:off x="103124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29" name="Rectangle 1128">
            <a:extLst>
              <a:ext uri="{FF2B5EF4-FFF2-40B4-BE49-F238E27FC236}">
                <a16:creationId xmlns:a16="http://schemas.microsoft.com/office/drawing/2014/main" id="{F513D560-C7AF-48EC-951B-BCDF2A0D16D1}"/>
              </a:ext>
            </a:extLst>
          </p:cNvPr>
          <p:cNvSpPr/>
          <p:nvPr>
            <p:custDataLst>
              <p:tags r:id="rId298"/>
            </p:custDataLst>
          </p:nvPr>
        </p:nvSpPr>
        <p:spPr>
          <a:xfrm>
            <a:off x="104013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30" name="Rectangle 1129">
            <a:extLst>
              <a:ext uri="{FF2B5EF4-FFF2-40B4-BE49-F238E27FC236}">
                <a16:creationId xmlns:a16="http://schemas.microsoft.com/office/drawing/2014/main" id="{DF30BA44-61FB-40D5-BFD6-E09A5A0657C8}"/>
              </a:ext>
            </a:extLst>
          </p:cNvPr>
          <p:cNvSpPr/>
          <p:nvPr>
            <p:custDataLst>
              <p:tags r:id="rId299"/>
            </p:custDataLst>
          </p:nvPr>
        </p:nvSpPr>
        <p:spPr>
          <a:xfrm>
            <a:off x="106680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31" name="Rectangle 1130">
            <a:extLst>
              <a:ext uri="{FF2B5EF4-FFF2-40B4-BE49-F238E27FC236}">
                <a16:creationId xmlns:a16="http://schemas.microsoft.com/office/drawing/2014/main" id="{4F8E1767-8330-4DCE-B9CC-97EC643BE88F}"/>
              </a:ext>
            </a:extLst>
          </p:cNvPr>
          <p:cNvSpPr/>
          <p:nvPr>
            <p:custDataLst>
              <p:tags r:id="rId300"/>
            </p:custDataLst>
          </p:nvPr>
        </p:nvSpPr>
        <p:spPr>
          <a:xfrm>
            <a:off x="82677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32" name="Rectangle 1131">
            <a:extLst>
              <a:ext uri="{FF2B5EF4-FFF2-40B4-BE49-F238E27FC236}">
                <a16:creationId xmlns:a16="http://schemas.microsoft.com/office/drawing/2014/main" id="{187D7E20-E6C1-4626-8777-DD9F862D6B2D}"/>
              </a:ext>
            </a:extLst>
          </p:cNvPr>
          <p:cNvSpPr/>
          <p:nvPr>
            <p:custDataLst>
              <p:tags r:id="rId301"/>
            </p:custDataLst>
          </p:nvPr>
        </p:nvSpPr>
        <p:spPr>
          <a:xfrm>
            <a:off x="85344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33" name="Rectangle 1132">
            <a:extLst>
              <a:ext uri="{FF2B5EF4-FFF2-40B4-BE49-F238E27FC236}">
                <a16:creationId xmlns:a16="http://schemas.microsoft.com/office/drawing/2014/main" id="{C602ECCD-0556-4761-8173-BE2048088297}"/>
              </a:ext>
            </a:extLst>
          </p:cNvPr>
          <p:cNvSpPr/>
          <p:nvPr>
            <p:custDataLst>
              <p:tags r:id="rId302"/>
            </p:custDataLst>
          </p:nvPr>
        </p:nvSpPr>
        <p:spPr>
          <a:xfrm>
            <a:off x="87122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34" name="Rectangle 1133">
            <a:extLst>
              <a:ext uri="{FF2B5EF4-FFF2-40B4-BE49-F238E27FC236}">
                <a16:creationId xmlns:a16="http://schemas.microsoft.com/office/drawing/2014/main" id="{D75AF4F1-A087-47FA-B9ED-8354A4F7C488}"/>
              </a:ext>
            </a:extLst>
          </p:cNvPr>
          <p:cNvSpPr/>
          <p:nvPr>
            <p:custDataLst>
              <p:tags r:id="rId303"/>
            </p:custDataLst>
          </p:nvPr>
        </p:nvSpPr>
        <p:spPr>
          <a:xfrm>
            <a:off x="88011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35" name="Rectangle 1134">
            <a:extLst>
              <a:ext uri="{FF2B5EF4-FFF2-40B4-BE49-F238E27FC236}">
                <a16:creationId xmlns:a16="http://schemas.microsoft.com/office/drawing/2014/main" id="{3EC922DC-FCB4-462A-883E-CF4E668F86AE}"/>
              </a:ext>
            </a:extLst>
          </p:cNvPr>
          <p:cNvSpPr/>
          <p:nvPr>
            <p:custDataLst>
              <p:tags r:id="rId304"/>
            </p:custDataLst>
          </p:nvPr>
        </p:nvSpPr>
        <p:spPr>
          <a:xfrm>
            <a:off x="88900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36" name="Rectangle 1135">
            <a:extLst>
              <a:ext uri="{FF2B5EF4-FFF2-40B4-BE49-F238E27FC236}">
                <a16:creationId xmlns:a16="http://schemas.microsoft.com/office/drawing/2014/main" id="{D52AFAAC-D3CF-4210-AD14-90DE24658D34}"/>
              </a:ext>
            </a:extLst>
          </p:cNvPr>
          <p:cNvSpPr/>
          <p:nvPr>
            <p:custDataLst>
              <p:tags r:id="rId305"/>
            </p:custDataLst>
          </p:nvPr>
        </p:nvSpPr>
        <p:spPr>
          <a:xfrm>
            <a:off x="89789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37" name="Rectangle 1136">
            <a:extLst>
              <a:ext uri="{FF2B5EF4-FFF2-40B4-BE49-F238E27FC236}">
                <a16:creationId xmlns:a16="http://schemas.microsoft.com/office/drawing/2014/main" id="{A1385F98-9E18-4518-83D5-02457BAF65D5}"/>
              </a:ext>
            </a:extLst>
          </p:cNvPr>
          <p:cNvSpPr/>
          <p:nvPr>
            <p:custDataLst>
              <p:tags r:id="rId306"/>
            </p:custDataLst>
          </p:nvPr>
        </p:nvSpPr>
        <p:spPr>
          <a:xfrm>
            <a:off x="90678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38" name="Rectangle 1137">
            <a:extLst>
              <a:ext uri="{FF2B5EF4-FFF2-40B4-BE49-F238E27FC236}">
                <a16:creationId xmlns:a16="http://schemas.microsoft.com/office/drawing/2014/main" id="{85DDC2FD-EC36-4501-919D-430E954D0CF3}"/>
              </a:ext>
            </a:extLst>
          </p:cNvPr>
          <p:cNvSpPr/>
          <p:nvPr>
            <p:custDataLst>
              <p:tags r:id="rId307"/>
            </p:custDataLst>
          </p:nvPr>
        </p:nvSpPr>
        <p:spPr>
          <a:xfrm>
            <a:off x="95123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39" name="Rectangle 1138">
            <a:extLst>
              <a:ext uri="{FF2B5EF4-FFF2-40B4-BE49-F238E27FC236}">
                <a16:creationId xmlns:a16="http://schemas.microsoft.com/office/drawing/2014/main" id="{83350614-AF39-46F3-8B89-84ADEAEDD2AD}"/>
              </a:ext>
            </a:extLst>
          </p:cNvPr>
          <p:cNvSpPr/>
          <p:nvPr>
            <p:custDataLst>
              <p:tags r:id="rId308"/>
            </p:custDataLst>
          </p:nvPr>
        </p:nvSpPr>
        <p:spPr>
          <a:xfrm>
            <a:off x="96012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40" name="Rectangle 1139">
            <a:extLst>
              <a:ext uri="{FF2B5EF4-FFF2-40B4-BE49-F238E27FC236}">
                <a16:creationId xmlns:a16="http://schemas.microsoft.com/office/drawing/2014/main" id="{02C52060-A7C0-4DAD-8B38-76DC78C1A37A}"/>
              </a:ext>
            </a:extLst>
          </p:cNvPr>
          <p:cNvSpPr/>
          <p:nvPr>
            <p:custDataLst>
              <p:tags r:id="rId309"/>
            </p:custDataLst>
          </p:nvPr>
        </p:nvSpPr>
        <p:spPr>
          <a:xfrm>
            <a:off x="97790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41" name="Rectangle 1140">
            <a:extLst>
              <a:ext uri="{FF2B5EF4-FFF2-40B4-BE49-F238E27FC236}">
                <a16:creationId xmlns:a16="http://schemas.microsoft.com/office/drawing/2014/main" id="{50C73B01-5DCF-4E22-AF9C-42FAF86EA6CF}"/>
              </a:ext>
            </a:extLst>
          </p:cNvPr>
          <p:cNvSpPr/>
          <p:nvPr>
            <p:custDataLst>
              <p:tags r:id="rId310"/>
            </p:custDataLst>
          </p:nvPr>
        </p:nvSpPr>
        <p:spPr>
          <a:xfrm>
            <a:off x="98679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42" name="Rectangle 1141">
            <a:extLst>
              <a:ext uri="{FF2B5EF4-FFF2-40B4-BE49-F238E27FC236}">
                <a16:creationId xmlns:a16="http://schemas.microsoft.com/office/drawing/2014/main" id="{E319A9C2-64A8-4FF9-B92A-6819BB26C23D}"/>
              </a:ext>
            </a:extLst>
          </p:cNvPr>
          <p:cNvSpPr/>
          <p:nvPr>
            <p:custDataLst>
              <p:tags r:id="rId311"/>
            </p:custDataLst>
          </p:nvPr>
        </p:nvSpPr>
        <p:spPr>
          <a:xfrm>
            <a:off x="99568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43" name="Rectangle 1142">
            <a:extLst>
              <a:ext uri="{FF2B5EF4-FFF2-40B4-BE49-F238E27FC236}">
                <a16:creationId xmlns:a16="http://schemas.microsoft.com/office/drawing/2014/main" id="{1F978C4F-28B8-4FAA-AEE3-547E9FD144B9}"/>
              </a:ext>
            </a:extLst>
          </p:cNvPr>
          <p:cNvSpPr/>
          <p:nvPr>
            <p:custDataLst>
              <p:tags r:id="rId312"/>
            </p:custDataLst>
          </p:nvPr>
        </p:nvSpPr>
        <p:spPr>
          <a:xfrm>
            <a:off x="100457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44" name="Rectangle 1143">
            <a:extLst>
              <a:ext uri="{FF2B5EF4-FFF2-40B4-BE49-F238E27FC236}">
                <a16:creationId xmlns:a16="http://schemas.microsoft.com/office/drawing/2014/main" id="{53252C65-A0EA-430C-B5B6-2FEB3BFC9653}"/>
              </a:ext>
            </a:extLst>
          </p:cNvPr>
          <p:cNvSpPr/>
          <p:nvPr>
            <p:custDataLst>
              <p:tags r:id="rId313"/>
            </p:custDataLst>
          </p:nvPr>
        </p:nvSpPr>
        <p:spPr>
          <a:xfrm>
            <a:off x="101346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45" name="Rectangle 1144">
            <a:extLst>
              <a:ext uri="{FF2B5EF4-FFF2-40B4-BE49-F238E27FC236}">
                <a16:creationId xmlns:a16="http://schemas.microsoft.com/office/drawing/2014/main" id="{62B7C49D-6476-4405-897E-88BEFBEE1EA3}"/>
              </a:ext>
            </a:extLst>
          </p:cNvPr>
          <p:cNvSpPr/>
          <p:nvPr>
            <p:custDataLst>
              <p:tags r:id="rId314"/>
            </p:custDataLst>
          </p:nvPr>
        </p:nvSpPr>
        <p:spPr>
          <a:xfrm>
            <a:off x="102235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46" name="Rectangle 1145">
            <a:extLst>
              <a:ext uri="{FF2B5EF4-FFF2-40B4-BE49-F238E27FC236}">
                <a16:creationId xmlns:a16="http://schemas.microsoft.com/office/drawing/2014/main" id="{27BCE354-FCDB-415A-A8C5-E8BDEC0C14E0}"/>
              </a:ext>
            </a:extLst>
          </p:cNvPr>
          <p:cNvSpPr/>
          <p:nvPr>
            <p:custDataLst>
              <p:tags r:id="rId315"/>
            </p:custDataLst>
          </p:nvPr>
        </p:nvSpPr>
        <p:spPr>
          <a:xfrm>
            <a:off x="103124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47" name="Rectangle 1146">
            <a:extLst>
              <a:ext uri="{FF2B5EF4-FFF2-40B4-BE49-F238E27FC236}">
                <a16:creationId xmlns:a16="http://schemas.microsoft.com/office/drawing/2014/main" id="{A3F510E0-D2E4-4EC0-AF3D-21F7B6E2388B}"/>
              </a:ext>
            </a:extLst>
          </p:cNvPr>
          <p:cNvSpPr/>
          <p:nvPr>
            <p:custDataLst>
              <p:tags r:id="rId316"/>
            </p:custDataLst>
          </p:nvPr>
        </p:nvSpPr>
        <p:spPr>
          <a:xfrm>
            <a:off x="104013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48" name="Rectangle 1147">
            <a:extLst>
              <a:ext uri="{FF2B5EF4-FFF2-40B4-BE49-F238E27FC236}">
                <a16:creationId xmlns:a16="http://schemas.microsoft.com/office/drawing/2014/main" id="{A5057F93-528D-4733-ACAE-ACB1C6599625}"/>
              </a:ext>
            </a:extLst>
          </p:cNvPr>
          <p:cNvSpPr/>
          <p:nvPr>
            <p:custDataLst>
              <p:tags r:id="rId317"/>
            </p:custDataLst>
          </p:nvPr>
        </p:nvSpPr>
        <p:spPr>
          <a:xfrm>
            <a:off x="105791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49" name="Rectangle 1148">
            <a:extLst>
              <a:ext uri="{FF2B5EF4-FFF2-40B4-BE49-F238E27FC236}">
                <a16:creationId xmlns:a16="http://schemas.microsoft.com/office/drawing/2014/main" id="{41658CBF-107B-447F-8ACC-45E642C3C01E}"/>
              </a:ext>
            </a:extLst>
          </p:cNvPr>
          <p:cNvSpPr/>
          <p:nvPr>
            <p:custDataLst>
              <p:tags r:id="rId318"/>
            </p:custDataLst>
          </p:nvPr>
        </p:nvSpPr>
        <p:spPr>
          <a:xfrm>
            <a:off x="106680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50" name="Rectangle 1149">
            <a:extLst>
              <a:ext uri="{FF2B5EF4-FFF2-40B4-BE49-F238E27FC236}">
                <a16:creationId xmlns:a16="http://schemas.microsoft.com/office/drawing/2014/main" id="{DFD51326-4181-4296-BCF2-EB3299DFD10E}"/>
              </a:ext>
            </a:extLst>
          </p:cNvPr>
          <p:cNvSpPr/>
          <p:nvPr>
            <p:custDataLst>
              <p:tags r:id="rId319"/>
            </p:custDataLst>
          </p:nvPr>
        </p:nvSpPr>
        <p:spPr>
          <a:xfrm>
            <a:off x="107569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51" name="Rectangle 1150">
            <a:extLst>
              <a:ext uri="{FF2B5EF4-FFF2-40B4-BE49-F238E27FC236}">
                <a16:creationId xmlns:a16="http://schemas.microsoft.com/office/drawing/2014/main" id="{78B53472-A71D-4ED4-B64C-D598681D7CB0}"/>
              </a:ext>
            </a:extLst>
          </p:cNvPr>
          <p:cNvSpPr/>
          <p:nvPr>
            <p:custDataLst>
              <p:tags r:id="rId320"/>
            </p:custDataLst>
          </p:nvPr>
        </p:nvSpPr>
        <p:spPr>
          <a:xfrm>
            <a:off x="89789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52" name="Rectangle 1151">
            <a:extLst>
              <a:ext uri="{FF2B5EF4-FFF2-40B4-BE49-F238E27FC236}">
                <a16:creationId xmlns:a16="http://schemas.microsoft.com/office/drawing/2014/main" id="{29CC94CD-5E97-4F71-A3CD-542DE0E45868}"/>
              </a:ext>
            </a:extLst>
          </p:cNvPr>
          <p:cNvSpPr/>
          <p:nvPr>
            <p:custDataLst>
              <p:tags r:id="rId321"/>
            </p:custDataLst>
          </p:nvPr>
        </p:nvSpPr>
        <p:spPr>
          <a:xfrm>
            <a:off x="91567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53" name="Rectangle 1152">
            <a:extLst>
              <a:ext uri="{FF2B5EF4-FFF2-40B4-BE49-F238E27FC236}">
                <a16:creationId xmlns:a16="http://schemas.microsoft.com/office/drawing/2014/main" id="{D2DCA4D2-C644-405F-BAB3-E03091ACA8F5}"/>
              </a:ext>
            </a:extLst>
          </p:cNvPr>
          <p:cNvSpPr/>
          <p:nvPr>
            <p:custDataLst>
              <p:tags r:id="rId322"/>
            </p:custDataLst>
          </p:nvPr>
        </p:nvSpPr>
        <p:spPr>
          <a:xfrm>
            <a:off x="92456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54" name="Rectangle 1153">
            <a:extLst>
              <a:ext uri="{FF2B5EF4-FFF2-40B4-BE49-F238E27FC236}">
                <a16:creationId xmlns:a16="http://schemas.microsoft.com/office/drawing/2014/main" id="{E3DE1656-B278-4CCA-9604-09D45F2A3651}"/>
              </a:ext>
            </a:extLst>
          </p:cNvPr>
          <p:cNvSpPr/>
          <p:nvPr>
            <p:custDataLst>
              <p:tags r:id="rId323"/>
            </p:custDataLst>
          </p:nvPr>
        </p:nvSpPr>
        <p:spPr>
          <a:xfrm>
            <a:off x="93345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55" name="Rectangle 1154">
            <a:extLst>
              <a:ext uri="{FF2B5EF4-FFF2-40B4-BE49-F238E27FC236}">
                <a16:creationId xmlns:a16="http://schemas.microsoft.com/office/drawing/2014/main" id="{7205465B-6392-412C-A6D2-2482E67FE307}"/>
              </a:ext>
            </a:extLst>
          </p:cNvPr>
          <p:cNvSpPr/>
          <p:nvPr>
            <p:custDataLst>
              <p:tags r:id="rId324"/>
            </p:custDataLst>
          </p:nvPr>
        </p:nvSpPr>
        <p:spPr>
          <a:xfrm>
            <a:off x="96012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56" name="Rectangle 1155">
            <a:extLst>
              <a:ext uri="{FF2B5EF4-FFF2-40B4-BE49-F238E27FC236}">
                <a16:creationId xmlns:a16="http://schemas.microsoft.com/office/drawing/2014/main" id="{491A1523-25B1-4EDF-885D-4A43819BCC04}"/>
              </a:ext>
            </a:extLst>
          </p:cNvPr>
          <p:cNvSpPr/>
          <p:nvPr>
            <p:custDataLst>
              <p:tags r:id="rId325"/>
            </p:custDataLst>
          </p:nvPr>
        </p:nvSpPr>
        <p:spPr>
          <a:xfrm>
            <a:off x="96901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57" name="Rectangle 1156">
            <a:extLst>
              <a:ext uri="{FF2B5EF4-FFF2-40B4-BE49-F238E27FC236}">
                <a16:creationId xmlns:a16="http://schemas.microsoft.com/office/drawing/2014/main" id="{8642CA09-0D44-403B-A3C3-66E501A4C635}"/>
              </a:ext>
            </a:extLst>
          </p:cNvPr>
          <p:cNvSpPr/>
          <p:nvPr>
            <p:custDataLst>
              <p:tags r:id="rId326"/>
            </p:custDataLst>
          </p:nvPr>
        </p:nvSpPr>
        <p:spPr>
          <a:xfrm>
            <a:off x="100457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58" name="Rectangle 1157">
            <a:extLst>
              <a:ext uri="{FF2B5EF4-FFF2-40B4-BE49-F238E27FC236}">
                <a16:creationId xmlns:a16="http://schemas.microsoft.com/office/drawing/2014/main" id="{667CD1F0-CD15-47AF-A982-57FBD3F73C92}"/>
              </a:ext>
            </a:extLst>
          </p:cNvPr>
          <p:cNvSpPr/>
          <p:nvPr>
            <p:custDataLst>
              <p:tags r:id="rId327"/>
            </p:custDataLst>
          </p:nvPr>
        </p:nvSpPr>
        <p:spPr>
          <a:xfrm>
            <a:off x="104013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59" name="Rectangle 1158">
            <a:extLst>
              <a:ext uri="{FF2B5EF4-FFF2-40B4-BE49-F238E27FC236}">
                <a16:creationId xmlns:a16="http://schemas.microsoft.com/office/drawing/2014/main" id="{6785CE1E-FA6C-4AC6-8569-D91B6ADBB901}"/>
              </a:ext>
            </a:extLst>
          </p:cNvPr>
          <p:cNvSpPr/>
          <p:nvPr>
            <p:custDataLst>
              <p:tags r:id="rId328"/>
            </p:custDataLst>
          </p:nvPr>
        </p:nvSpPr>
        <p:spPr>
          <a:xfrm>
            <a:off x="104902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60" name="Rectangle 1159">
            <a:extLst>
              <a:ext uri="{FF2B5EF4-FFF2-40B4-BE49-F238E27FC236}">
                <a16:creationId xmlns:a16="http://schemas.microsoft.com/office/drawing/2014/main" id="{D762B6E1-280F-4A1E-BD16-A67780E9E92D}"/>
              </a:ext>
            </a:extLst>
          </p:cNvPr>
          <p:cNvSpPr/>
          <p:nvPr>
            <p:custDataLst>
              <p:tags r:id="rId329"/>
            </p:custDataLst>
          </p:nvPr>
        </p:nvSpPr>
        <p:spPr>
          <a:xfrm>
            <a:off x="105791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61" name="Rectangle 1160">
            <a:extLst>
              <a:ext uri="{FF2B5EF4-FFF2-40B4-BE49-F238E27FC236}">
                <a16:creationId xmlns:a16="http://schemas.microsoft.com/office/drawing/2014/main" id="{1A06B668-F2D4-41E8-B646-0CC423935C8A}"/>
              </a:ext>
            </a:extLst>
          </p:cNvPr>
          <p:cNvSpPr/>
          <p:nvPr>
            <p:custDataLst>
              <p:tags r:id="rId330"/>
            </p:custDataLst>
          </p:nvPr>
        </p:nvSpPr>
        <p:spPr>
          <a:xfrm>
            <a:off x="106680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62" name="Rectangle 1161">
            <a:extLst>
              <a:ext uri="{FF2B5EF4-FFF2-40B4-BE49-F238E27FC236}">
                <a16:creationId xmlns:a16="http://schemas.microsoft.com/office/drawing/2014/main" id="{CAEBC564-E949-424A-9FA1-B8423564ECA1}"/>
              </a:ext>
            </a:extLst>
          </p:cNvPr>
          <p:cNvSpPr/>
          <p:nvPr>
            <p:custDataLst>
              <p:tags r:id="rId331"/>
            </p:custDataLst>
          </p:nvPr>
        </p:nvSpPr>
        <p:spPr>
          <a:xfrm>
            <a:off x="107569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63" name="Rectangle 1162">
            <a:extLst>
              <a:ext uri="{FF2B5EF4-FFF2-40B4-BE49-F238E27FC236}">
                <a16:creationId xmlns:a16="http://schemas.microsoft.com/office/drawing/2014/main" id="{5A90701C-2D88-4518-A99A-7DC30F47118E}"/>
              </a:ext>
            </a:extLst>
          </p:cNvPr>
          <p:cNvSpPr/>
          <p:nvPr>
            <p:custDataLst>
              <p:tags r:id="rId332"/>
            </p:custDataLst>
          </p:nvPr>
        </p:nvSpPr>
        <p:spPr>
          <a:xfrm>
            <a:off x="82677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64" name="Rectangle 1163">
            <a:extLst>
              <a:ext uri="{FF2B5EF4-FFF2-40B4-BE49-F238E27FC236}">
                <a16:creationId xmlns:a16="http://schemas.microsoft.com/office/drawing/2014/main" id="{2DC74288-1A67-41DF-98EA-A1347939FF3C}"/>
              </a:ext>
            </a:extLst>
          </p:cNvPr>
          <p:cNvSpPr/>
          <p:nvPr>
            <p:custDataLst>
              <p:tags r:id="rId333"/>
            </p:custDataLst>
          </p:nvPr>
        </p:nvSpPr>
        <p:spPr>
          <a:xfrm>
            <a:off x="83566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65" name="Rectangle 1164">
            <a:extLst>
              <a:ext uri="{FF2B5EF4-FFF2-40B4-BE49-F238E27FC236}">
                <a16:creationId xmlns:a16="http://schemas.microsoft.com/office/drawing/2014/main" id="{13AFA273-AFD6-4AC8-B1FF-6E4CFB4E3503}"/>
              </a:ext>
            </a:extLst>
          </p:cNvPr>
          <p:cNvSpPr/>
          <p:nvPr>
            <p:custDataLst>
              <p:tags r:id="rId334"/>
            </p:custDataLst>
          </p:nvPr>
        </p:nvSpPr>
        <p:spPr>
          <a:xfrm>
            <a:off x="84455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66" name="Rectangle 1165">
            <a:extLst>
              <a:ext uri="{FF2B5EF4-FFF2-40B4-BE49-F238E27FC236}">
                <a16:creationId xmlns:a16="http://schemas.microsoft.com/office/drawing/2014/main" id="{2956390D-D0D7-4FC9-BE74-81F8248E9D62}"/>
              </a:ext>
            </a:extLst>
          </p:cNvPr>
          <p:cNvSpPr/>
          <p:nvPr>
            <p:custDataLst>
              <p:tags r:id="rId335"/>
            </p:custDataLst>
          </p:nvPr>
        </p:nvSpPr>
        <p:spPr>
          <a:xfrm>
            <a:off x="85344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67" name="Rectangle 1166">
            <a:extLst>
              <a:ext uri="{FF2B5EF4-FFF2-40B4-BE49-F238E27FC236}">
                <a16:creationId xmlns:a16="http://schemas.microsoft.com/office/drawing/2014/main" id="{DB02EA83-412C-4184-B3B9-ACA6D99D8A1B}"/>
              </a:ext>
            </a:extLst>
          </p:cNvPr>
          <p:cNvSpPr/>
          <p:nvPr>
            <p:custDataLst>
              <p:tags r:id="rId336"/>
            </p:custDataLst>
          </p:nvPr>
        </p:nvSpPr>
        <p:spPr>
          <a:xfrm>
            <a:off x="86233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68" name="Rectangle 1167">
            <a:extLst>
              <a:ext uri="{FF2B5EF4-FFF2-40B4-BE49-F238E27FC236}">
                <a16:creationId xmlns:a16="http://schemas.microsoft.com/office/drawing/2014/main" id="{3928D2B7-AFD6-44B1-BFEF-7F0BF93667FA}"/>
              </a:ext>
            </a:extLst>
          </p:cNvPr>
          <p:cNvSpPr/>
          <p:nvPr>
            <p:custDataLst>
              <p:tags r:id="rId337"/>
            </p:custDataLst>
          </p:nvPr>
        </p:nvSpPr>
        <p:spPr>
          <a:xfrm>
            <a:off x="87122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69" name="Rectangle 1168">
            <a:extLst>
              <a:ext uri="{FF2B5EF4-FFF2-40B4-BE49-F238E27FC236}">
                <a16:creationId xmlns:a16="http://schemas.microsoft.com/office/drawing/2014/main" id="{4AD93B60-DB79-4285-8445-9039FD259F35}"/>
              </a:ext>
            </a:extLst>
          </p:cNvPr>
          <p:cNvSpPr/>
          <p:nvPr>
            <p:custDataLst>
              <p:tags r:id="rId338"/>
            </p:custDataLst>
          </p:nvPr>
        </p:nvSpPr>
        <p:spPr>
          <a:xfrm>
            <a:off x="88011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70" name="Rectangle 1169">
            <a:extLst>
              <a:ext uri="{FF2B5EF4-FFF2-40B4-BE49-F238E27FC236}">
                <a16:creationId xmlns:a16="http://schemas.microsoft.com/office/drawing/2014/main" id="{C90C51B8-736A-4C50-B370-02C35DA7B259}"/>
              </a:ext>
            </a:extLst>
          </p:cNvPr>
          <p:cNvSpPr/>
          <p:nvPr>
            <p:custDataLst>
              <p:tags r:id="rId339"/>
            </p:custDataLst>
          </p:nvPr>
        </p:nvSpPr>
        <p:spPr>
          <a:xfrm>
            <a:off x="91567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71" name="Rectangle 1170">
            <a:extLst>
              <a:ext uri="{FF2B5EF4-FFF2-40B4-BE49-F238E27FC236}">
                <a16:creationId xmlns:a16="http://schemas.microsoft.com/office/drawing/2014/main" id="{B4C990C8-6268-401A-A7F4-CA69387D9F11}"/>
              </a:ext>
            </a:extLst>
          </p:cNvPr>
          <p:cNvSpPr/>
          <p:nvPr>
            <p:custDataLst>
              <p:tags r:id="rId340"/>
            </p:custDataLst>
          </p:nvPr>
        </p:nvSpPr>
        <p:spPr>
          <a:xfrm>
            <a:off x="98679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72" name="Rectangle 1171">
            <a:extLst>
              <a:ext uri="{FF2B5EF4-FFF2-40B4-BE49-F238E27FC236}">
                <a16:creationId xmlns:a16="http://schemas.microsoft.com/office/drawing/2014/main" id="{23FFAC3D-DC61-495E-BD48-F8DA2DDBE30C}"/>
              </a:ext>
            </a:extLst>
          </p:cNvPr>
          <p:cNvSpPr/>
          <p:nvPr>
            <p:custDataLst>
              <p:tags r:id="rId341"/>
            </p:custDataLst>
          </p:nvPr>
        </p:nvSpPr>
        <p:spPr>
          <a:xfrm>
            <a:off x="99568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73" name="Rectangle 1172">
            <a:extLst>
              <a:ext uri="{FF2B5EF4-FFF2-40B4-BE49-F238E27FC236}">
                <a16:creationId xmlns:a16="http://schemas.microsoft.com/office/drawing/2014/main" id="{7D8043BF-777C-4845-B33A-0675FA68A018}"/>
              </a:ext>
            </a:extLst>
          </p:cNvPr>
          <p:cNvSpPr/>
          <p:nvPr>
            <p:custDataLst>
              <p:tags r:id="rId342"/>
            </p:custDataLst>
          </p:nvPr>
        </p:nvSpPr>
        <p:spPr>
          <a:xfrm>
            <a:off x="100457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74" name="Rectangle 1173">
            <a:extLst>
              <a:ext uri="{FF2B5EF4-FFF2-40B4-BE49-F238E27FC236}">
                <a16:creationId xmlns:a16="http://schemas.microsoft.com/office/drawing/2014/main" id="{8D33F60F-C262-41FC-B8A1-1724DC84759B}"/>
              </a:ext>
            </a:extLst>
          </p:cNvPr>
          <p:cNvSpPr/>
          <p:nvPr>
            <p:custDataLst>
              <p:tags r:id="rId343"/>
            </p:custDataLst>
          </p:nvPr>
        </p:nvSpPr>
        <p:spPr>
          <a:xfrm>
            <a:off x="102235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75" name="Rectangle 1174">
            <a:extLst>
              <a:ext uri="{FF2B5EF4-FFF2-40B4-BE49-F238E27FC236}">
                <a16:creationId xmlns:a16="http://schemas.microsoft.com/office/drawing/2014/main" id="{D750D4F2-E2B7-48A7-91E8-979FB53248AB}"/>
              </a:ext>
            </a:extLst>
          </p:cNvPr>
          <p:cNvSpPr/>
          <p:nvPr>
            <p:custDataLst>
              <p:tags r:id="rId344"/>
            </p:custDataLst>
          </p:nvPr>
        </p:nvSpPr>
        <p:spPr>
          <a:xfrm>
            <a:off x="104013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76" name="Rectangle 1175">
            <a:extLst>
              <a:ext uri="{FF2B5EF4-FFF2-40B4-BE49-F238E27FC236}">
                <a16:creationId xmlns:a16="http://schemas.microsoft.com/office/drawing/2014/main" id="{907FC290-F978-46AC-A5BA-511AB778EF32}"/>
              </a:ext>
            </a:extLst>
          </p:cNvPr>
          <p:cNvSpPr/>
          <p:nvPr>
            <p:custDataLst>
              <p:tags r:id="rId345"/>
            </p:custDataLst>
          </p:nvPr>
        </p:nvSpPr>
        <p:spPr>
          <a:xfrm>
            <a:off x="104902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77" name="Rectangle 1176">
            <a:extLst>
              <a:ext uri="{FF2B5EF4-FFF2-40B4-BE49-F238E27FC236}">
                <a16:creationId xmlns:a16="http://schemas.microsoft.com/office/drawing/2014/main" id="{FA9617B0-FBA7-4E6F-B66D-AC3ABAC05F51}"/>
              </a:ext>
            </a:extLst>
          </p:cNvPr>
          <p:cNvSpPr/>
          <p:nvPr>
            <p:custDataLst>
              <p:tags r:id="rId346"/>
            </p:custDataLst>
          </p:nvPr>
        </p:nvSpPr>
        <p:spPr>
          <a:xfrm>
            <a:off x="105791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78" name="Rectangle 1177">
            <a:extLst>
              <a:ext uri="{FF2B5EF4-FFF2-40B4-BE49-F238E27FC236}">
                <a16:creationId xmlns:a16="http://schemas.microsoft.com/office/drawing/2014/main" id="{3BCCA61E-7718-4A92-BB5B-B38C9F556D87}"/>
              </a:ext>
            </a:extLst>
          </p:cNvPr>
          <p:cNvSpPr/>
          <p:nvPr>
            <p:custDataLst>
              <p:tags r:id="rId347"/>
            </p:custDataLst>
          </p:nvPr>
        </p:nvSpPr>
        <p:spPr>
          <a:xfrm>
            <a:off x="82677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79" name="Rectangle 1178">
            <a:extLst>
              <a:ext uri="{FF2B5EF4-FFF2-40B4-BE49-F238E27FC236}">
                <a16:creationId xmlns:a16="http://schemas.microsoft.com/office/drawing/2014/main" id="{C96F47A8-1BE9-4AA8-9A6B-F22ADD725701}"/>
              </a:ext>
            </a:extLst>
          </p:cNvPr>
          <p:cNvSpPr/>
          <p:nvPr>
            <p:custDataLst>
              <p:tags r:id="rId348"/>
            </p:custDataLst>
          </p:nvPr>
        </p:nvSpPr>
        <p:spPr>
          <a:xfrm>
            <a:off x="88011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80" name="Rectangle 1179">
            <a:extLst>
              <a:ext uri="{FF2B5EF4-FFF2-40B4-BE49-F238E27FC236}">
                <a16:creationId xmlns:a16="http://schemas.microsoft.com/office/drawing/2014/main" id="{577E0935-DFAF-4D00-AE95-C9539C0EABD5}"/>
              </a:ext>
            </a:extLst>
          </p:cNvPr>
          <p:cNvSpPr/>
          <p:nvPr>
            <p:custDataLst>
              <p:tags r:id="rId349"/>
            </p:custDataLst>
          </p:nvPr>
        </p:nvSpPr>
        <p:spPr>
          <a:xfrm>
            <a:off x="89789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81" name="Rectangle 1180">
            <a:extLst>
              <a:ext uri="{FF2B5EF4-FFF2-40B4-BE49-F238E27FC236}">
                <a16:creationId xmlns:a16="http://schemas.microsoft.com/office/drawing/2014/main" id="{2C2E01D1-D4E6-480D-9F14-2B872AB153D3}"/>
              </a:ext>
            </a:extLst>
          </p:cNvPr>
          <p:cNvSpPr/>
          <p:nvPr>
            <p:custDataLst>
              <p:tags r:id="rId350"/>
            </p:custDataLst>
          </p:nvPr>
        </p:nvSpPr>
        <p:spPr>
          <a:xfrm>
            <a:off x="90678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82" name="Rectangle 1181">
            <a:extLst>
              <a:ext uri="{FF2B5EF4-FFF2-40B4-BE49-F238E27FC236}">
                <a16:creationId xmlns:a16="http://schemas.microsoft.com/office/drawing/2014/main" id="{EDAEEA32-4B02-41B6-9593-67FC94C222FB}"/>
              </a:ext>
            </a:extLst>
          </p:cNvPr>
          <p:cNvSpPr/>
          <p:nvPr>
            <p:custDataLst>
              <p:tags r:id="rId351"/>
            </p:custDataLst>
          </p:nvPr>
        </p:nvSpPr>
        <p:spPr>
          <a:xfrm>
            <a:off x="93345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83" name="Rectangle 1182">
            <a:extLst>
              <a:ext uri="{FF2B5EF4-FFF2-40B4-BE49-F238E27FC236}">
                <a16:creationId xmlns:a16="http://schemas.microsoft.com/office/drawing/2014/main" id="{365F58D0-D68B-4963-92D9-4EFA2805C94E}"/>
              </a:ext>
            </a:extLst>
          </p:cNvPr>
          <p:cNvSpPr/>
          <p:nvPr>
            <p:custDataLst>
              <p:tags r:id="rId352"/>
            </p:custDataLst>
          </p:nvPr>
        </p:nvSpPr>
        <p:spPr>
          <a:xfrm>
            <a:off x="95123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84" name="Rectangle 1183">
            <a:extLst>
              <a:ext uri="{FF2B5EF4-FFF2-40B4-BE49-F238E27FC236}">
                <a16:creationId xmlns:a16="http://schemas.microsoft.com/office/drawing/2014/main" id="{3A437208-52A1-4942-98CB-12C228796020}"/>
              </a:ext>
            </a:extLst>
          </p:cNvPr>
          <p:cNvSpPr/>
          <p:nvPr>
            <p:custDataLst>
              <p:tags r:id="rId353"/>
            </p:custDataLst>
          </p:nvPr>
        </p:nvSpPr>
        <p:spPr>
          <a:xfrm>
            <a:off x="96901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85" name="Rectangle 1184">
            <a:extLst>
              <a:ext uri="{FF2B5EF4-FFF2-40B4-BE49-F238E27FC236}">
                <a16:creationId xmlns:a16="http://schemas.microsoft.com/office/drawing/2014/main" id="{15098DE7-14D9-446A-9263-94546C85ECFD}"/>
              </a:ext>
            </a:extLst>
          </p:cNvPr>
          <p:cNvSpPr/>
          <p:nvPr>
            <p:custDataLst>
              <p:tags r:id="rId354"/>
            </p:custDataLst>
          </p:nvPr>
        </p:nvSpPr>
        <p:spPr>
          <a:xfrm>
            <a:off x="98679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86" name="Rectangle 1185">
            <a:extLst>
              <a:ext uri="{FF2B5EF4-FFF2-40B4-BE49-F238E27FC236}">
                <a16:creationId xmlns:a16="http://schemas.microsoft.com/office/drawing/2014/main" id="{42197035-E689-4EDD-AC61-B1D17C120A2E}"/>
              </a:ext>
            </a:extLst>
          </p:cNvPr>
          <p:cNvSpPr/>
          <p:nvPr>
            <p:custDataLst>
              <p:tags r:id="rId355"/>
            </p:custDataLst>
          </p:nvPr>
        </p:nvSpPr>
        <p:spPr>
          <a:xfrm>
            <a:off x="100457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87" name="Rectangle 1186">
            <a:extLst>
              <a:ext uri="{FF2B5EF4-FFF2-40B4-BE49-F238E27FC236}">
                <a16:creationId xmlns:a16="http://schemas.microsoft.com/office/drawing/2014/main" id="{7E99BDAA-DE60-412F-9C54-8FB08A9FD830}"/>
              </a:ext>
            </a:extLst>
          </p:cNvPr>
          <p:cNvSpPr/>
          <p:nvPr>
            <p:custDataLst>
              <p:tags r:id="rId356"/>
            </p:custDataLst>
          </p:nvPr>
        </p:nvSpPr>
        <p:spPr>
          <a:xfrm>
            <a:off x="104013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88" name="Rectangle 1187">
            <a:extLst>
              <a:ext uri="{FF2B5EF4-FFF2-40B4-BE49-F238E27FC236}">
                <a16:creationId xmlns:a16="http://schemas.microsoft.com/office/drawing/2014/main" id="{7C2D56B8-0095-41D2-A202-70E5F3DC9956}"/>
              </a:ext>
            </a:extLst>
          </p:cNvPr>
          <p:cNvSpPr/>
          <p:nvPr>
            <p:custDataLst>
              <p:tags r:id="rId357"/>
            </p:custDataLst>
          </p:nvPr>
        </p:nvSpPr>
        <p:spPr>
          <a:xfrm>
            <a:off x="106680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89" name="Rectangle 1188">
            <a:extLst>
              <a:ext uri="{FF2B5EF4-FFF2-40B4-BE49-F238E27FC236}">
                <a16:creationId xmlns:a16="http://schemas.microsoft.com/office/drawing/2014/main" id="{C7F91592-1C37-496E-820C-45F8C726D318}"/>
              </a:ext>
            </a:extLst>
          </p:cNvPr>
          <p:cNvSpPr/>
          <p:nvPr>
            <p:custDataLst>
              <p:tags r:id="rId358"/>
            </p:custDataLst>
          </p:nvPr>
        </p:nvSpPr>
        <p:spPr>
          <a:xfrm>
            <a:off x="107569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90" name="Rectangle 1189">
            <a:extLst>
              <a:ext uri="{FF2B5EF4-FFF2-40B4-BE49-F238E27FC236}">
                <a16:creationId xmlns:a16="http://schemas.microsoft.com/office/drawing/2014/main" id="{078CD7B8-BE23-445C-871A-C3E7125EBEB9}"/>
              </a:ext>
            </a:extLst>
          </p:cNvPr>
          <p:cNvSpPr/>
          <p:nvPr>
            <p:custDataLst>
              <p:tags r:id="rId359"/>
            </p:custDataLst>
          </p:nvPr>
        </p:nvSpPr>
        <p:spPr>
          <a:xfrm>
            <a:off x="82677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91" name="Rectangle 1190">
            <a:extLst>
              <a:ext uri="{FF2B5EF4-FFF2-40B4-BE49-F238E27FC236}">
                <a16:creationId xmlns:a16="http://schemas.microsoft.com/office/drawing/2014/main" id="{83F05736-7A79-4851-AF32-BEAE4B30B21A}"/>
              </a:ext>
            </a:extLst>
          </p:cNvPr>
          <p:cNvSpPr/>
          <p:nvPr>
            <p:custDataLst>
              <p:tags r:id="rId360"/>
            </p:custDataLst>
          </p:nvPr>
        </p:nvSpPr>
        <p:spPr>
          <a:xfrm>
            <a:off x="84455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92" name="Rectangle 1191">
            <a:extLst>
              <a:ext uri="{FF2B5EF4-FFF2-40B4-BE49-F238E27FC236}">
                <a16:creationId xmlns:a16="http://schemas.microsoft.com/office/drawing/2014/main" id="{C9F4D5A2-60B9-492B-B196-31071C5B2D6A}"/>
              </a:ext>
            </a:extLst>
          </p:cNvPr>
          <p:cNvSpPr/>
          <p:nvPr>
            <p:custDataLst>
              <p:tags r:id="rId361"/>
            </p:custDataLst>
          </p:nvPr>
        </p:nvSpPr>
        <p:spPr>
          <a:xfrm>
            <a:off x="85344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93" name="Rectangle 1192">
            <a:extLst>
              <a:ext uri="{FF2B5EF4-FFF2-40B4-BE49-F238E27FC236}">
                <a16:creationId xmlns:a16="http://schemas.microsoft.com/office/drawing/2014/main" id="{62F91C15-B732-451B-B4F5-9BAB28519065}"/>
              </a:ext>
            </a:extLst>
          </p:cNvPr>
          <p:cNvSpPr/>
          <p:nvPr>
            <p:custDataLst>
              <p:tags r:id="rId362"/>
            </p:custDataLst>
          </p:nvPr>
        </p:nvSpPr>
        <p:spPr>
          <a:xfrm>
            <a:off x="86233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94" name="Rectangle 1193">
            <a:extLst>
              <a:ext uri="{FF2B5EF4-FFF2-40B4-BE49-F238E27FC236}">
                <a16:creationId xmlns:a16="http://schemas.microsoft.com/office/drawing/2014/main" id="{CB58E23A-E1A8-494D-97EE-73CF42F0F5F0}"/>
              </a:ext>
            </a:extLst>
          </p:cNvPr>
          <p:cNvSpPr/>
          <p:nvPr>
            <p:custDataLst>
              <p:tags r:id="rId363"/>
            </p:custDataLst>
          </p:nvPr>
        </p:nvSpPr>
        <p:spPr>
          <a:xfrm>
            <a:off x="88011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95" name="Rectangle 1194">
            <a:extLst>
              <a:ext uri="{FF2B5EF4-FFF2-40B4-BE49-F238E27FC236}">
                <a16:creationId xmlns:a16="http://schemas.microsoft.com/office/drawing/2014/main" id="{5D3DCD25-424F-4ECD-AE37-832EDBA38A5E}"/>
              </a:ext>
            </a:extLst>
          </p:cNvPr>
          <p:cNvSpPr/>
          <p:nvPr>
            <p:custDataLst>
              <p:tags r:id="rId364"/>
            </p:custDataLst>
          </p:nvPr>
        </p:nvSpPr>
        <p:spPr>
          <a:xfrm>
            <a:off x="89789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96" name="Rectangle 1195">
            <a:extLst>
              <a:ext uri="{FF2B5EF4-FFF2-40B4-BE49-F238E27FC236}">
                <a16:creationId xmlns:a16="http://schemas.microsoft.com/office/drawing/2014/main" id="{5EB618FE-57FF-4ADA-9827-4AFC61BFD5D6}"/>
              </a:ext>
            </a:extLst>
          </p:cNvPr>
          <p:cNvSpPr/>
          <p:nvPr>
            <p:custDataLst>
              <p:tags r:id="rId365"/>
            </p:custDataLst>
          </p:nvPr>
        </p:nvSpPr>
        <p:spPr>
          <a:xfrm>
            <a:off x="90678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97" name="Rectangle 1196">
            <a:extLst>
              <a:ext uri="{FF2B5EF4-FFF2-40B4-BE49-F238E27FC236}">
                <a16:creationId xmlns:a16="http://schemas.microsoft.com/office/drawing/2014/main" id="{6FA886D0-A5ED-43FB-9EAF-F3868FCC32C8}"/>
              </a:ext>
            </a:extLst>
          </p:cNvPr>
          <p:cNvSpPr/>
          <p:nvPr>
            <p:custDataLst>
              <p:tags r:id="rId366"/>
            </p:custDataLst>
          </p:nvPr>
        </p:nvSpPr>
        <p:spPr>
          <a:xfrm>
            <a:off x="92456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98" name="Rectangle 1197">
            <a:extLst>
              <a:ext uri="{FF2B5EF4-FFF2-40B4-BE49-F238E27FC236}">
                <a16:creationId xmlns:a16="http://schemas.microsoft.com/office/drawing/2014/main" id="{BB83F898-D7BC-4769-A5E6-E91BA08D22E2}"/>
              </a:ext>
            </a:extLst>
          </p:cNvPr>
          <p:cNvSpPr/>
          <p:nvPr>
            <p:custDataLst>
              <p:tags r:id="rId367"/>
            </p:custDataLst>
          </p:nvPr>
        </p:nvSpPr>
        <p:spPr>
          <a:xfrm>
            <a:off x="93345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99" name="Rectangle 1198">
            <a:extLst>
              <a:ext uri="{FF2B5EF4-FFF2-40B4-BE49-F238E27FC236}">
                <a16:creationId xmlns:a16="http://schemas.microsoft.com/office/drawing/2014/main" id="{C87A27B3-2C11-4145-94CF-DAABEBEC1ED1}"/>
              </a:ext>
            </a:extLst>
          </p:cNvPr>
          <p:cNvSpPr/>
          <p:nvPr>
            <p:custDataLst>
              <p:tags r:id="rId368"/>
            </p:custDataLst>
          </p:nvPr>
        </p:nvSpPr>
        <p:spPr>
          <a:xfrm>
            <a:off x="96901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00" name="Rectangle 1199">
            <a:extLst>
              <a:ext uri="{FF2B5EF4-FFF2-40B4-BE49-F238E27FC236}">
                <a16:creationId xmlns:a16="http://schemas.microsoft.com/office/drawing/2014/main" id="{1461AAD4-F11D-4AC0-89F3-70C7F51DC62C}"/>
              </a:ext>
            </a:extLst>
          </p:cNvPr>
          <p:cNvSpPr/>
          <p:nvPr>
            <p:custDataLst>
              <p:tags r:id="rId369"/>
            </p:custDataLst>
          </p:nvPr>
        </p:nvSpPr>
        <p:spPr>
          <a:xfrm>
            <a:off x="98679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01" name="Rectangle 1200">
            <a:extLst>
              <a:ext uri="{FF2B5EF4-FFF2-40B4-BE49-F238E27FC236}">
                <a16:creationId xmlns:a16="http://schemas.microsoft.com/office/drawing/2014/main" id="{C3D79883-EFB1-4E6E-9CE0-DC6ACA30B982}"/>
              </a:ext>
            </a:extLst>
          </p:cNvPr>
          <p:cNvSpPr/>
          <p:nvPr>
            <p:custDataLst>
              <p:tags r:id="rId370"/>
            </p:custDataLst>
          </p:nvPr>
        </p:nvSpPr>
        <p:spPr>
          <a:xfrm>
            <a:off x="100457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02" name="Rectangle 1201">
            <a:extLst>
              <a:ext uri="{FF2B5EF4-FFF2-40B4-BE49-F238E27FC236}">
                <a16:creationId xmlns:a16="http://schemas.microsoft.com/office/drawing/2014/main" id="{53CC7413-1216-4ED1-9405-2D9B0825C3FB}"/>
              </a:ext>
            </a:extLst>
          </p:cNvPr>
          <p:cNvSpPr/>
          <p:nvPr>
            <p:custDataLst>
              <p:tags r:id="rId371"/>
            </p:custDataLst>
          </p:nvPr>
        </p:nvSpPr>
        <p:spPr>
          <a:xfrm>
            <a:off x="101346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03" name="Rectangle 1202">
            <a:extLst>
              <a:ext uri="{FF2B5EF4-FFF2-40B4-BE49-F238E27FC236}">
                <a16:creationId xmlns:a16="http://schemas.microsoft.com/office/drawing/2014/main" id="{DDBF9655-B9D6-48E6-BE73-102681964E6A}"/>
              </a:ext>
            </a:extLst>
          </p:cNvPr>
          <p:cNvSpPr/>
          <p:nvPr>
            <p:custDataLst>
              <p:tags r:id="rId372"/>
            </p:custDataLst>
          </p:nvPr>
        </p:nvSpPr>
        <p:spPr>
          <a:xfrm>
            <a:off x="102235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04" name="Rectangle 1203">
            <a:extLst>
              <a:ext uri="{FF2B5EF4-FFF2-40B4-BE49-F238E27FC236}">
                <a16:creationId xmlns:a16="http://schemas.microsoft.com/office/drawing/2014/main" id="{A6BB51C2-A8DB-4262-B5B2-78EFC11E9DA3}"/>
              </a:ext>
            </a:extLst>
          </p:cNvPr>
          <p:cNvSpPr/>
          <p:nvPr>
            <p:custDataLst>
              <p:tags r:id="rId373"/>
            </p:custDataLst>
          </p:nvPr>
        </p:nvSpPr>
        <p:spPr>
          <a:xfrm>
            <a:off x="103124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05" name="Rectangle 1204">
            <a:extLst>
              <a:ext uri="{FF2B5EF4-FFF2-40B4-BE49-F238E27FC236}">
                <a16:creationId xmlns:a16="http://schemas.microsoft.com/office/drawing/2014/main" id="{CD6169CD-D6C6-4664-A2F2-536FA68B12D7}"/>
              </a:ext>
            </a:extLst>
          </p:cNvPr>
          <p:cNvSpPr/>
          <p:nvPr>
            <p:custDataLst>
              <p:tags r:id="rId374"/>
            </p:custDataLst>
          </p:nvPr>
        </p:nvSpPr>
        <p:spPr>
          <a:xfrm>
            <a:off x="104013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06" name="Rectangle 1205">
            <a:extLst>
              <a:ext uri="{FF2B5EF4-FFF2-40B4-BE49-F238E27FC236}">
                <a16:creationId xmlns:a16="http://schemas.microsoft.com/office/drawing/2014/main" id="{14F7AECF-0E06-4CEC-A226-A7A8C8E40109}"/>
              </a:ext>
            </a:extLst>
          </p:cNvPr>
          <p:cNvSpPr/>
          <p:nvPr>
            <p:custDataLst>
              <p:tags r:id="rId375"/>
            </p:custDataLst>
          </p:nvPr>
        </p:nvSpPr>
        <p:spPr>
          <a:xfrm>
            <a:off x="105791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07" name="Rectangle 1206">
            <a:extLst>
              <a:ext uri="{FF2B5EF4-FFF2-40B4-BE49-F238E27FC236}">
                <a16:creationId xmlns:a16="http://schemas.microsoft.com/office/drawing/2014/main" id="{C192DBF6-4765-4DFA-BF4E-D510B48EB3CB}"/>
              </a:ext>
            </a:extLst>
          </p:cNvPr>
          <p:cNvSpPr/>
          <p:nvPr>
            <p:custDataLst>
              <p:tags r:id="rId376"/>
            </p:custDataLst>
          </p:nvPr>
        </p:nvSpPr>
        <p:spPr>
          <a:xfrm>
            <a:off x="82677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08" name="Rectangle 1207">
            <a:extLst>
              <a:ext uri="{FF2B5EF4-FFF2-40B4-BE49-F238E27FC236}">
                <a16:creationId xmlns:a16="http://schemas.microsoft.com/office/drawing/2014/main" id="{FF7CAED1-F614-4740-BE98-F9F2A305CFF9}"/>
              </a:ext>
            </a:extLst>
          </p:cNvPr>
          <p:cNvSpPr/>
          <p:nvPr>
            <p:custDataLst>
              <p:tags r:id="rId377"/>
            </p:custDataLst>
          </p:nvPr>
        </p:nvSpPr>
        <p:spPr>
          <a:xfrm>
            <a:off x="84455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09" name="Rectangle 1208">
            <a:extLst>
              <a:ext uri="{FF2B5EF4-FFF2-40B4-BE49-F238E27FC236}">
                <a16:creationId xmlns:a16="http://schemas.microsoft.com/office/drawing/2014/main" id="{AFBE63B6-E268-4425-A514-F866FE2D976A}"/>
              </a:ext>
            </a:extLst>
          </p:cNvPr>
          <p:cNvSpPr/>
          <p:nvPr>
            <p:custDataLst>
              <p:tags r:id="rId378"/>
            </p:custDataLst>
          </p:nvPr>
        </p:nvSpPr>
        <p:spPr>
          <a:xfrm>
            <a:off x="85344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10" name="Rectangle 1209">
            <a:extLst>
              <a:ext uri="{FF2B5EF4-FFF2-40B4-BE49-F238E27FC236}">
                <a16:creationId xmlns:a16="http://schemas.microsoft.com/office/drawing/2014/main" id="{191300A7-0713-40B1-A0F6-190CE738B109}"/>
              </a:ext>
            </a:extLst>
          </p:cNvPr>
          <p:cNvSpPr/>
          <p:nvPr>
            <p:custDataLst>
              <p:tags r:id="rId379"/>
            </p:custDataLst>
          </p:nvPr>
        </p:nvSpPr>
        <p:spPr>
          <a:xfrm>
            <a:off x="86233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11" name="Rectangle 1210">
            <a:extLst>
              <a:ext uri="{FF2B5EF4-FFF2-40B4-BE49-F238E27FC236}">
                <a16:creationId xmlns:a16="http://schemas.microsoft.com/office/drawing/2014/main" id="{27085D8A-95FD-45D5-A0A7-78F751051D12}"/>
              </a:ext>
            </a:extLst>
          </p:cNvPr>
          <p:cNvSpPr/>
          <p:nvPr>
            <p:custDataLst>
              <p:tags r:id="rId380"/>
            </p:custDataLst>
          </p:nvPr>
        </p:nvSpPr>
        <p:spPr>
          <a:xfrm>
            <a:off x="88011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12" name="Rectangle 1211">
            <a:extLst>
              <a:ext uri="{FF2B5EF4-FFF2-40B4-BE49-F238E27FC236}">
                <a16:creationId xmlns:a16="http://schemas.microsoft.com/office/drawing/2014/main" id="{DB412510-8ACC-4F09-BF68-1506013287CD}"/>
              </a:ext>
            </a:extLst>
          </p:cNvPr>
          <p:cNvSpPr/>
          <p:nvPr>
            <p:custDataLst>
              <p:tags r:id="rId381"/>
            </p:custDataLst>
          </p:nvPr>
        </p:nvSpPr>
        <p:spPr>
          <a:xfrm>
            <a:off x="89789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13" name="Rectangle 1212">
            <a:extLst>
              <a:ext uri="{FF2B5EF4-FFF2-40B4-BE49-F238E27FC236}">
                <a16:creationId xmlns:a16="http://schemas.microsoft.com/office/drawing/2014/main" id="{349D59D9-8CB4-4556-8463-D0BB1B1BA55A}"/>
              </a:ext>
            </a:extLst>
          </p:cNvPr>
          <p:cNvSpPr/>
          <p:nvPr>
            <p:custDataLst>
              <p:tags r:id="rId382"/>
            </p:custDataLst>
          </p:nvPr>
        </p:nvSpPr>
        <p:spPr>
          <a:xfrm>
            <a:off x="92456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14" name="Rectangle 1213">
            <a:extLst>
              <a:ext uri="{FF2B5EF4-FFF2-40B4-BE49-F238E27FC236}">
                <a16:creationId xmlns:a16="http://schemas.microsoft.com/office/drawing/2014/main" id="{76DF869F-B492-44E9-87C8-322C652FFA48}"/>
              </a:ext>
            </a:extLst>
          </p:cNvPr>
          <p:cNvSpPr/>
          <p:nvPr>
            <p:custDataLst>
              <p:tags r:id="rId383"/>
            </p:custDataLst>
          </p:nvPr>
        </p:nvSpPr>
        <p:spPr>
          <a:xfrm>
            <a:off x="93345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15" name="Rectangle 1214">
            <a:extLst>
              <a:ext uri="{FF2B5EF4-FFF2-40B4-BE49-F238E27FC236}">
                <a16:creationId xmlns:a16="http://schemas.microsoft.com/office/drawing/2014/main" id="{8BBACD7A-CD74-4742-B842-02FDD9DAC9C4}"/>
              </a:ext>
            </a:extLst>
          </p:cNvPr>
          <p:cNvSpPr/>
          <p:nvPr>
            <p:custDataLst>
              <p:tags r:id="rId384"/>
            </p:custDataLst>
          </p:nvPr>
        </p:nvSpPr>
        <p:spPr>
          <a:xfrm>
            <a:off x="95123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16" name="Rectangle 1215">
            <a:extLst>
              <a:ext uri="{FF2B5EF4-FFF2-40B4-BE49-F238E27FC236}">
                <a16:creationId xmlns:a16="http://schemas.microsoft.com/office/drawing/2014/main" id="{70CB0DC4-78CA-43A8-8670-7AF989320D2B}"/>
              </a:ext>
            </a:extLst>
          </p:cNvPr>
          <p:cNvSpPr/>
          <p:nvPr>
            <p:custDataLst>
              <p:tags r:id="rId385"/>
            </p:custDataLst>
          </p:nvPr>
        </p:nvSpPr>
        <p:spPr>
          <a:xfrm>
            <a:off x="96012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17" name="Rectangle 1216">
            <a:extLst>
              <a:ext uri="{FF2B5EF4-FFF2-40B4-BE49-F238E27FC236}">
                <a16:creationId xmlns:a16="http://schemas.microsoft.com/office/drawing/2014/main" id="{E1735A8B-BB26-41F6-B259-F6D62C34650E}"/>
              </a:ext>
            </a:extLst>
          </p:cNvPr>
          <p:cNvSpPr/>
          <p:nvPr>
            <p:custDataLst>
              <p:tags r:id="rId386"/>
            </p:custDataLst>
          </p:nvPr>
        </p:nvSpPr>
        <p:spPr>
          <a:xfrm>
            <a:off x="97790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18" name="Rectangle 1217">
            <a:extLst>
              <a:ext uri="{FF2B5EF4-FFF2-40B4-BE49-F238E27FC236}">
                <a16:creationId xmlns:a16="http://schemas.microsoft.com/office/drawing/2014/main" id="{C2297329-24F9-4CD0-B4F9-8C16509A7406}"/>
              </a:ext>
            </a:extLst>
          </p:cNvPr>
          <p:cNvSpPr/>
          <p:nvPr>
            <p:custDataLst>
              <p:tags r:id="rId387"/>
            </p:custDataLst>
          </p:nvPr>
        </p:nvSpPr>
        <p:spPr>
          <a:xfrm>
            <a:off x="98679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19" name="Rectangle 1218">
            <a:extLst>
              <a:ext uri="{FF2B5EF4-FFF2-40B4-BE49-F238E27FC236}">
                <a16:creationId xmlns:a16="http://schemas.microsoft.com/office/drawing/2014/main" id="{93126B4D-F04D-4038-AC11-CF3872DCA837}"/>
              </a:ext>
            </a:extLst>
          </p:cNvPr>
          <p:cNvSpPr/>
          <p:nvPr>
            <p:custDataLst>
              <p:tags r:id="rId388"/>
            </p:custDataLst>
          </p:nvPr>
        </p:nvSpPr>
        <p:spPr>
          <a:xfrm>
            <a:off x="104902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20" name="Rectangle 1219">
            <a:extLst>
              <a:ext uri="{FF2B5EF4-FFF2-40B4-BE49-F238E27FC236}">
                <a16:creationId xmlns:a16="http://schemas.microsoft.com/office/drawing/2014/main" id="{27754603-F7AE-4D65-B9C3-D70FCD2D3F53}"/>
              </a:ext>
            </a:extLst>
          </p:cNvPr>
          <p:cNvSpPr/>
          <p:nvPr>
            <p:custDataLst>
              <p:tags r:id="rId389"/>
            </p:custDataLst>
          </p:nvPr>
        </p:nvSpPr>
        <p:spPr>
          <a:xfrm>
            <a:off x="105791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21" name="Rectangle 1220">
            <a:extLst>
              <a:ext uri="{FF2B5EF4-FFF2-40B4-BE49-F238E27FC236}">
                <a16:creationId xmlns:a16="http://schemas.microsoft.com/office/drawing/2014/main" id="{26E44F89-05AE-4D68-9774-C75E576D8EC3}"/>
              </a:ext>
            </a:extLst>
          </p:cNvPr>
          <p:cNvSpPr/>
          <p:nvPr>
            <p:custDataLst>
              <p:tags r:id="rId390"/>
            </p:custDataLst>
          </p:nvPr>
        </p:nvSpPr>
        <p:spPr>
          <a:xfrm>
            <a:off x="82677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22" name="Rectangle 1221">
            <a:extLst>
              <a:ext uri="{FF2B5EF4-FFF2-40B4-BE49-F238E27FC236}">
                <a16:creationId xmlns:a16="http://schemas.microsoft.com/office/drawing/2014/main" id="{28DC6423-CDB0-436D-8E28-C3856DA0C045}"/>
              </a:ext>
            </a:extLst>
          </p:cNvPr>
          <p:cNvSpPr/>
          <p:nvPr>
            <p:custDataLst>
              <p:tags r:id="rId391"/>
            </p:custDataLst>
          </p:nvPr>
        </p:nvSpPr>
        <p:spPr>
          <a:xfrm>
            <a:off x="84455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23" name="Rectangle 1222">
            <a:extLst>
              <a:ext uri="{FF2B5EF4-FFF2-40B4-BE49-F238E27FC236}">
                <a16:creationId xmlns:a16="http://schemas.microsoft.com/office/drawing/2014/main" id="{65F934A5-751A-4A34-8438-3388EBFA730C}"/>
              </a:ext>
            </a:extLst>
          </p:cNvPr>
          <p:cNvSpPr/>
          <p:nvPr>
            <p:custDataLst>
              <p:tags r:id="rId392"/>
            </p:custDataLst>
          </p:nvPr>
        </p:nvSpPr>
        <p:spPr>
          <a:xfrm>
            <a:off x="85344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24" name="Rectangle 1223">
            <a:extLst>
              <a:ext uri="{FF2B5EF4-FFF2-40B4-BE49-F238E27FC236}">
                <a16:creationId xmlns:a16="http://schemas.microsoft.com/office/drawing/2014/main" id="{3453AF2C-6DC1-4C96-BEA7-1159A621A4EB}"/>
              </a:ext>
            </a:extLst>
          </p:cNvPr>
          <p:cNvSpPr/>
          <p:nvPr>
            <p:custDataLst>
              <p:tags r:id="rId393"/>
            </p:custDataLst>
          </p:nvPr>
        </p:nvSpPr>
        <p:spPr>
          <a:xfrm>
            <a:off x="86233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25" name="Rectangle 1224">
            <a:extLst>
              <a:ext uri="{FF2B5EF4-FFF2-40B4-BE49-F238E27FC236}">
                <a16:creationId xmlns:a16="http://schemas.microsoft.com/office/drawing/2014/main" id="{6DFCEA69-E2F2-42CB-B5C6-6CA5D486871F}"/>
              </a:ext>
            </a:extLst>
          </p:cNvPr>
          <p:cNvSpPr/>
          <p:nvPr>
            <p:custDataLst>
              <p:tags r:id="rId394"/>
            </p:custDataLst>
          </p:nvPr>
        </p:nvSpPr>
        <p:spPr>
          <a:xfrm>
            <a:off x="88011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26" name="Rectangle 1225">
            <a:extLst>
              <a:ext uri="{FF2B5EF4-FFF2-40B4-BE49-F238E27FC236}">
                <a16:creationId xmlns:a16="http://schemas.microsoft.com/office/drawing/2014/main" id="{47469122-3483-48F5-A1FA-442D73D992F3}"/>
              </a:ext>
            </a:extLst>
          </p:cNvPr>
          <p:cNvSpPr/>
          <p:nvPr>
            <p:custDataLst>
              <p:tags r:id="rId395"/>
            </p:custDataLst>
          </p:nvPr>
        </p:nvSpPr>
        <p:spPr>
          <a:xfrm>
            <a:off x="89789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27" name="Rectangle 1226">
            <a:extLst>
              <a:ext uri="{FF2B5EF4-FFF2-40B4-BE49-F238E27FC236}">
                <a16:creationId xmlns:a16="http://schemas.microsoft.com/office/drawing/2014/main" id="{76D2E4A7-7375-4CC7-AF8D-6FDB654CF2B0}"/>
              </a:ext>
            </a:extLst>
          </p:cNvPr>
          <p:cNvSpPr/>
          <p:nvPr>
            <p:custDataLst>
              <p:tags r:id="rId396"/>
            </p:custDataLst>
          </p:nvPr>
        </p:nvSpPr>
        <p:spPr>
          <a:xfrm>
            <a:off x="90678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28" name="Rectangle 1227">
            <a:extLst>
              <a:ext uri="{FF2B5EF4-FFF2-40B4-BE49-F238E27FC236}">
                <a16:creationId xmlns:a16="http://schemas.microsoft.com/office/drawing/2014/main" id="{9D09FB93-76CA-4ADA-9E1A-B07CFE0BEE7E}"/>
              </a:ext>
            </a:extLst>
          </p:cNvPr>
          <p:cNvSpPr/>
          <p:nvPr>
            <p:custDataLst>
              <p:tags r:id="rId397"/>
            </p:custDataLst>
          </p:nvPr>
        </p:nvSpPr>
        <p:spPr>
          <a:xfrm>
            <a:off x="91567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29" name="Rectangle 1228">
            <a:extLst>
              <a:ext uri="{FF2B5EF4-FFF2-40B4-BE49-F238E27FC236}">
                <a16:creationId xmlns:a16="http://schemas.microsoft.com/office/drawing/2014/main" id="{6909B94D-8ECE-4D00-BA19-7A6CC939DAC9}"/>
              </a:ext>
            </a:extLst>
          </p:cNvPr>
          <p:cNvSpPr/>
          <p:nvPr>
            <p:custDataLst>
              <p:tags r:id="rId398"/>
            </p:custDataLst>
          </p:nvPr>
        </p:nvSpPr>
        <p:spPr>
          <a:xfrm>
            <a:off x="92456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30" name="Rectangle 1229">
            <a:extLst>
              <a:ext uri="{FF2B5EF4-FFF2-40B4-BE49-F238E27FC236}">
                <a16:creationId xmlns:a16="http://schemas.microsoft.com/office/drawing/2014/main" id="{CF0537D5-DC07-466D-9642-A36D1EB730C8}"/>
              </a:ext>
            </a:extLst>
          </p:cNvPr>
          <p:cNvSpPr/>
          <p:nvPr>
            <p:custDataLst>
              <p:tags r:id="rId399"/>
            </p:custDataLst>
          </p:nvPr>
        </p:nvSpPr>
        <p:spPr>
          <a:xfrm>
            <a:off x="93345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31" name="Rectangle 1230">
            <a:extLst>
              <a:ext uri="{FF2B5EF4-FFF2-40B4-BE49-F238E27FC236}">
                <a16:creationId xmlns:a16="http://schemas.microsoft.com/office/drawing/2014/main" id="{079D20BA-7461-4225-AB1F-2EDDACC23EF7}"/>
              </a:ext>
            </a:extLst>
          </p:cNvPr>
          <p:cNvSpPr/>
          <p:nvPr>
            <p:custDataLst>
              <p:tags r:id="rId400"/>
            </p:custDataLst>
          </p:nvPr>
        </p:nvSpPr>
        <p:spPr>
          <a:xfrm>
            <a:off x="95123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32" name="Rectangle 1231">
            <a:extLst>
              <a:ext uri="{FF2B5EF4-FFF2-40B4-BE49-F238E27FC236}">
                <a16:creationId xmlns:a16="http://schemas.microsoft.com/office/drawing/2014/main" id="{B0BF1B06-545A-405D-99B6-8F1791FF2D09}"/>
              </a:ext>
            </a:extLst>
          </p:cNvPr>
          <p:cNvSpPr/>
          <p:nvPr>
            <p:custDataLst>
              <p:tags r:id="rId401"/>
            </p:custDataLst>
          </p:nvPr>
        </p:nvSpPr>
        <p:spPr>
          <a:xfrm>
            <a:off x="96012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33" name="Rectangle 1232">
            <a:extLst>
              <a:ext uri="{FF2B5EF4-FFF2-40B4-BE49-F238E27FC236}">
                <a16:creationId xmlns:a16="http://schemas.microsoft.com/office/drawing/2014/main" id="{2A16142F-589E-4A2D-A1DC-F1BFD5423CD1}"/>
              </a:ext>
            </a:extLst>
          </p:cNvPr>
          <p:cNvSpPr/>
          <p:nvPr>
            <p:custDataLst>
              <p:tags r:id="rId402"/>
            </p:custDataLst>
          </p:nvPr>
        </p:nvSpPr>
        <p:spPr>
          <a:xfrm>
            <a:off x="96901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34" name="Rectangle 1233">
            <a:extLst>
              <a:ext uri="{FF2B5EF4-FFF2-40B4-BE49-F238E27FC236}">
                <a16:creationId xmlns:a16="http://schemas.microsoft.com/office/drawing/2014/main" id="{340AF7AE-269B-4278-9A61-9B67F2F46F26}"/>
              </a:ext>
            </a:extLst>
          </p:cNvPr>
          <p:cNvSpPr/>
          <p:nvPr>
            <p:custDataLst>
              <p:tags r:id="rId403"/>
            </p:custDataLst>
          </p:nvPr>
        </p:nvSpPr>
        <p:spPr>
          <a:xfrm>
            <a:off x="97790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35" name="Rectangle 1234">
            <a:extLst>
              <a:ext uri="{FF2B5EF4-FFF2-40B4-BE49-F238E27FC236}">
                <a16:creationId xmlns:a16="http://schemas.microsoft.com/office/drawing/2014/main" id="{47F363BC-63CC-4C27-8271-F49691FC2AB7}"/>
              </a:ext>
            </a:extLst>
          </p:cNvPr>
          <p:cNvSpPr/>
          <p:nvPr>
            <p:custDataLst>
              <p:tags r:id="rId404"/>
            </p:custDataLst>
          </p:nvPr>
        </p:nvSpPr>
        <p:spPr>
          <a:xfrm>
            <a:off x="102235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36" name="Rectangle 1235">
            <a:extLst>
              <a:ext uri="{FF2B5EF4-FFF2-40B4-BE49-F238E27FC236}">
                <a16:creationId xmlns:a16="http://schemas.microsoft.com/office/drawing/2014/main" id="{751219F6-D632-4B39-9A70-649572D3C643}"/>
              </a:ext>
            </a:extLst>
          </p:cNvPr>
          <p:cNvSpPr/>
          <p:nvPr>
            <p:custDataLst>
              <p:tags r:id="rId405"/>
            </p:custDataLst>
          </p:nvPr>
        </p:nvSpPr>
        <p:spPr>
          <a:xfrm>
            <a:off x="103124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37" name="Rectangle 1236">
            <a:extLst>
              <a:ext uri="{FF2B5EF4-FFF2-40B4-BE49-F238E27FC236}">
                <a16:creationId xmlns:a16="http://schemas.microsoft.com/office/drawing/2014/main" id="{D80A8209-412D-4472-A879-32423C328666}"/>
              </a:ext>
            </a:extLst>
          </p:cNvPr>
          <p:cNvSpPr/>
          <p:nvPr>
            <p:custDataLst>
              <p:tags r:id="rId406"/>
            </p:custDataLst>
          </p:nvPr>
        </p:nvSpPr>
        <p:spPr>
          <a:xfrm>
            <a:off x="104013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38" name="Rectangle 1237">
            <a:extLst>
              <a:ext uri="{FF2B5EF4-FFF2-40B4-BE49-F238E27FC236}">
                <a16:creationId xmlns:a16="http://schemas.microsoft.com/office/drawing/2014/main" id="{3BE80F31-59D0-4C0C-8359-1D21C85EF8C4}"/>
              </a:ext>
            </a:extLst>
          </p:cNvPr>
          <p:cNvSpPr/>
          <p:nvPr>
            <p:custDataLst>
              <p:tags r:id="rId407"/>
            </p:custDataLst>
          </p:nvPr>
        </p:nvSpPr>
        <p:spPr>
          <a:xfrm>
            <a:off x="104902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39" name="Rectangle 1238">
            <a:extLst>
              <a:ext uri="{FF2B5EF4-FFF2-40B4-BE49-F238E27FC236}">
                <a16:creationId xmlns:a16="http://schemas.microsoft.com/office/drawing/2014/main" id="{8FF01F31-B731-430F-AABB-85FF66D41E44}"/>
              </a:ext>
            </a:extLst>
          </p:cNvPr>
          <p:cNvSpPr/>
          <p:nvPr>
            <p:custDataLst>
              <p:tags r:id="rId408"/>
            </p:custDataLst>
          </p:nvPr>
        </p:nvSpPr>
        <p:spPr>
          <a:xfrm>
            <a:off x="105791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40" name="Rectangle 1239">
            <a:extLst>
              <a:ext uri="{FF2B5EF4-FFF2-40B4-BE49-F238E27FC236}">
                <a16:creationId xmlns:a16="http://schemas.microsoft.com/office/drawing/2014/main" id="{723E6D30-D679-41BD-A4F2-ECBC421B89A8}"/>
              </a:ext>
            </a:extLst>
          </p:cNvPr>
          <p:cNvSpPr/>
          <p:nvPr>
            <p:custDataLst>
              <p:tags r:id="rId409"/>
            </p:custDataLst>
          </p:nvPr>
        </p:nvSpPr>
        <p:spPr>
          <a:xfrm>
            <a:off x="106680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41" name="Rectangle 1240">
            <a:extLst>
              <a:ext uri="{FF2B5EF4-FFF2-40B4-BE49-F238E27FC236}">
                <a16:creationId xmlns:a16="http://schemas.microsoft.com/office/drawing/2014/main" id="{64FDCE0C-6615-42BF-98AD-7EC6D47A1B29}"/>
              </a:ext>
            </a:extLst>
          </p:cNvPr>
          <p:cNvSpPr/>
          <p:nvPr>
            <p:custDataLst>
              <p:tags r:id="rId410"/>
            </p:custDataLst>
          </p:nvPr>
        </p:nvSpPr>
        <p:spPr>
          <a:xfrm>
            <a:off x="82677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42" name="Rectangle 1241">
            <a:extLst>
              <a:ext uri="{FF2B5EF4-FFF2-40B4-BE49-F238E27FC236}">
                <a16:creationId xmlns:a16="http://schemas.microsoft.com/office/drawing/2014/main" id="{68DD3A95-6AED-4279-BE77-C4BF4E2202A4}"/>
              </a:ext>
            </a:extLst>
          </p:cNvPr>
          <p:cNvSpPr/>
          <p:nvPr>
            <p:custDataLst>
              <p:tags r:id="rId411"/>
            </p:custDataLst>
          </p:nvPr>
        </p:nvSpPr>
        <p:spPr>
          <a:xfrm>
            <a:off x="88011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43" name="Rectangle 1242">
            <a:extLst>
              <a:ext uri="{FF2B5EF4-FFF2-40B4-BE49-F238E27FC236}">
                <a16:creationId xmlns:a16="http://schemas.microsoft.com/office/drawing/2014/main" id="{B0DF2893-082D-42D9-BCB8-6D09538BD7D9}"/>
              </a:ext>
            </a:extLst>
          </p:cNvPr>
          <p:cNvSpPr/>
          <p:nvPr>
            <p:custDataLst>
              <p:tags r:id="rId412"/>
            </p:custDataLst>
          </p:nvPr>
        </p:nvSpPr>
        <p:spPr>
          <a:xfrm>
            <a:off x="90678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44" name="Rectangle 1243">
            <a:extLst>
              <a:ext uri="{FF2B5EF4-FFF2-40B4-BE49-F238E27FC236}">
                <a16:creationId xmlns:a16="http://schemas.microsoft.com/office/drawing/2014/main" id="{72592B25-157E-4DAC-87B8-BFD722C8954F}"/>
              </a:ext>
            </a:extLst>
          </p:cNvPr>
          <p:cNvSpPr/>
          <p:nvPr>
            <p:custDataLst>
              <p:tags r:id="rId413"/>
            </p:custDataLst>
          </p:nvPr>
        </p:nvSpPr>
        <p:spPr>
          <a:xfrm>
            <a:off x="91567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45" name="Rectangle 1244">
            <a:extLst>
              <a:ext uri="{FF2B5EF4-FFF2-40B4-BE49-F238E27FC236}">
                <a16:creationId xmlns:a16="http://schemas.microsoft.com/office/drawing/2014/main" id="{9D2DC142-8AB3-407B-A127-1712D7B9ABD8}"/>
              </a:ext>
            </a:extLst>
          </p:cNvPr>
          <p:cNvSpPr/>
          <p:nvPr>
            <p:custDataLst>
              <p:tags r:id="rId414"/>
            </p:custDataLst>
          </p:nvPr>
        </p:nvSpPr>
        <p:spPr>
          <a:xfrm>
            <a:off x="92456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46" name="Rectangle 1245">
            <a:extLst>
              <a:ext uri="{FF2B5EF4-FFF2-40B4-BE49-F238E27FC236}">
                <a16:creationId xmlns:a16="http://schemas.microsoft.com/office/drawing/2014/main" id="{6B34B815-0633-4F56-AEC3-929445124473}"/>
              </a:ext>
            </a:extLst>
          </p:cNvPr>
          <p:cNvSpPr/>
          <p:nvPr>
            <p:custDataLst>
              <p:tags r:id="rId415"/>
            </p:custDataLst>
          </p:nvPr>
        </p:nvSpPr>
        <p:spPr>
          <a:xfrm>
            <a:off x="94234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47" name="Rectangle 1246">
            <a:extLst>
              <a:ext uri="{FF2B5EF4-FFF2-40B4-BE49-F238E27FC236}">
                <a16:creationId xmlns:a16="http://schemas.microsoft.com/office/drawing/2014/main" id="{824F8582-6D3E-47E5-B28E-A6D023CFD52B}"/>
              </a:ext>
            </a:extLst>
          </p:cNvPr>
          <p:cNvSpPr/>
          <p:nvPr>
            <p:custDataLst>
              <p:tags r:id="rId416"/>
            </p:custDataLst>
          </p:nvPr>
        </p:nvSpPr>
        <p:spPr>
          <a:xfrm>
            <a:off x="95123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48" name="Rectangle 1247">
            <a:extLst>
              <a:ext uri="{FF2B5EF4-FFF2-40B4-BE49-F238E27FC236}">
                <a16:creationId xmlns:a16="http://schemas.microsoft.com/office/drawing/2014/main" id="{BB7B5440-9CDA-4DFC-99E8-0008E18F95BB}"/>
              </a:ext>
            </a:extLst>
          </p:cNvPr>
          <p:cNvSpPr/>
          <p:nvPr>
            <p:custDataLst>
              <p:tags r:id="rId417"/>
            </p:custDataLst>
          </p:nvPr>
        </p:nvSpPr>
        <p:spPr>
          <a:xfrm>
            <a:off x="96012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49" name="Rectangle 1248">
            <a:extLst>
              <a:ext uri="{FF2B5EF4-FFF2-40B4-BE49-F238E27FC236}">
                <a16:creationId xmlns:a16="http://schemas.microsoft.com/office/drawing/2014/main" id="{CA552862-8647-4274-B59A-2105946B842A}"/>
              </a:ext>
            </a:extLst>
          </p:cNvPr>
          <p:cNvSpPr/>
          <p:nvPr>
            <p:custDataLst>
              <p:tags r:id="rId418"/>
            </p:custDataLst>
          </p:nvPr>
        </p:nvSpPr>
        <p:spPr>
          <a:xfrm>
            <a:off x="97790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50" name="Rectangle 1249">
            <a:extLst>
              <a:ext uri="{FF2B5EF4-FFF2-40B4-BE49-F238E27FC236}">
                <a16:creationId xmlns:a16="http://schemas.microsoft.com/office/drawing/2014/main" id="{218AAD60-9FDB-4984-A33C-8BC98AE1428A}"/>
              </a:ext>
            </a:extLst>
          </p:cNvPr>
          <p:cNvSpPr/>
          <p:nvPr>
            <p:custDataLst>
              <p:tags r:id="rId419"/>
            </p:custDataLst>
          </p:nvPr>
        </p:nvSpPr>
        <p:spPr>
          <a:xfrm>
            <a:off x="98679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51" name="Rectangle 1250">
            <a:extLst>
              <a:ext uri="{FF2B5EF4-FFF2-40B4-BE49-F238E27FC236}">
                <a16:creationId xmlns:a16="http://schemas.microsoft.com/office/drawing/2014/main" id="{6B90030C-E6DE-4222-8177-CEE7ED04BE90}"/>
              </a:ext>
            </a:extLst>
          </p:cNvPr>
          <p:cNvSpPr/>
          <p:nvPr>
            <p:custDataLst>
              <p:tags r:id="rId420"/>
            </p:custDataLst>
          </p:nvPr>
        </p:nvSpPr>
        <p:spPr>
          <a:xfrm>
            <a:off x="99568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52" name="Rectangle 1251">
            <a:extLst>
              <a:ext uri="{FF2B5EF4-FFF2-40B4-BE49-F238E27FC236}">
                <a16:creationId xmlns:a16="http://schemas.microsoft.com/office/drawing/2014/main" id="{5B579513-3584-4862-9C6A-8F051ED72861}"/>
              </a:ext>
            </a:extLst>
          </p:cNvPr>
          <p:cNvSpPr/>
          <p:nvPr>
            <p:custDataLst>
              <p:tags r:id="rId421"/>
            </p:custDataLst>
          </p:nvPr>
        </p:nvSpPr>
        <p:spPr>
          <a:xfrm>
            <a:off x="100457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53" name="Rectangle 1252">
            <a:extLst>
              <a:ext uri="{FF2B5EF4-FFF2-40B4-BE49-F238E27FC236}">
                <a16:creationId xmlns:a16="http://schemas.microsoft.com/office/drawing/2014/main" id="{05A4B908-C2CF-48DB-83B5-9BA0DC387C5A}"/>
              </a:ext>
            </a:extLst>
          </p:cNvPr>
          <p:cNvSpPr/>
          <p:nvPr>
            <p:custDataLst>
              <p:tags r:id="rId422"/>
            </p:custDataLst>
          </p:nvPr>
        </p:nvSpPr>
        <p:spPr>
          <a:xfrm>
            <a:off x="101346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54" name="Rectangle 1253">
            <a:extLst>
              <a:ext uri="{FF2B5EF4-FFF2-40B4-BE49-F238E27FC236}">
                <a16:creationId xmlns:a16="http://schemas.microsoft.com/office/drawing/2014/main" id="{D37D3719-4F9C-419B-A6F7-C5F068D1D5E6}"/>
              </a:ext>
            </a:extLst>
          </p:cNvPr>
          <p:cNvSpPr/>
          <p:nvPr>
            <p:custDataLst>
              <p:tags r:id="rId423"/>
            </p:custDataLst>
          </p:nvPr>
        </p:nvSpPr>
        <p:spPr>
          <a:xfrm>
            <a:off x="104902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55" name="Rectangle 1254">
            <a:extLst>
              <a:ext uri="{FF2B5EF4-FFF2-40B4-BE49-F238E27FC236}">
                <a16:creationId xmlns:a16="http://schemas.microsoft.com/office/drawing/2014/main" id="{3E5BEEFE-90AA-4F58-AE9E-EDC669B5FD34}"/>
              </a:ext>
            </a:extLst>
          </p:cNvPr>
          <p:cNvSpPr/>
          <p:nvPr>
            <p:custDataLst>
              <p:tags r:id="rId424"/>
            </p:custDataLst>
          </p:nvPr>
        </p:nvSpPr>
        <p:spPr>
          <a:xfrm>
            <a:off x="106680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56" name="Rectangle 1255">
            <a:extLst>
              <a:ext uri="{FF2B5EF4-FFF2-40B4-BE49-F238E27FC236}">
                <a16:creationId xmlns:a16="http://schemas.microsoft.com/office/drawing/2014/main" id="{B8DC93F5-34F8-4F88-9A23-731DFFB6A3B6}"/>
              </a:ext>
            </a:extLst>
          </p:cNvPr>
          <p:cNvSpPr/>
          <p:nvPr>
            <p:custDataLst>
              <p:tags r:id="rId425"/>
            </p:custDataLst>
          </p:nvPr>
        </p:nvSpPr>
        <p:spPr>
          <a:xfrm>
            <a:off x="82677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57" name="Rectangle 1256">
            <a:extLst>
              <a:ext uri="{FF2B5EF4-FFF2-40B4-BE49-F238E27FC236}">
                <a16:creationId xmlns:a16="http://schemas.microsoft.com/office/drawing/2014/main" id="{F4D5B2D9-F804-487B-A16A-5DD6184EEC04}"/>
              </a:ext>
            </a:extLst>
          </p:cNvPr>
          <p:cNvSpPr/>
          <p:nvPr>
            <p:custDataLst>
              <p:tags r:id="rId426"/>
            </p:custDataLst>
          </p:nvPr>
        </p:nvSpPr>
        <p:spPr>
          <a:xfrm>
            <a:off x="83566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58" name="Rectangle 1257">
            <a:extLst>
              <a:ext uri="{FF2B5EF4-FFF2-40B4-BE49-F238E27FC236}">
                <a16:creationId xmlns:a16="http://schemas.microsoft.com/office/drawing/2014/main" id="{6E4D179E-9F75-433F-8538-7574F1106D1E}"/>
              </a:ext>
            </a:extLst>
          </p:cNvPr>
          <p:cNvSpPr/>
          <p:nvPr>
            <p:custDataLst>
              <p:tags r:id="rId427"/>
            </p:custDataLst>
          </p:nvPr>
        </p:nvSpPr>
        <p:spPr>
          <a:xfrm>
            <a:off x="84455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59" name="Rectangle 1258">
            <a:extLst>
              <a:ext uri="{FF2B5EF4-FFF2-40B4-BE49-F238E27FC236}">
                <a16:creationId xmlns:a16="http://schemas.microsoft.com/office/drawing/2014/main" id="{93460D13-5D87-4CB5-A675-81253459C638}"/>
              </a:ext>
            </a:extLst>
          </p:cNvPr>
          <p:cNvSpPr/>
          <p:nvPr>
            <p:custDataLst>
              <p:tags r:id="rId428"/>
            </p:custDataLst>
          </p:nvPr>
        </p:nvSpPr>
        <p:spPr>
          <a:xfrm>
            <a:off x="85344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60" name="Rectangle 1259">
            <a:extLst>
              <a:ext uri="{FF2B5EF4-FFF2-40B4-BE49-F238E27FC236}">
                <a16:creationId xmlns:a16="http://schemas.microsoft.com/office/drawing/2014/main" id="{67E19891-105F-4DC7-92E2-01260D71CDCD}"/>
              </a:ext>
            </a:extLst>
          </p:cNvPr>
          <p:cNvSpPr/>
          <p:nvPr>
            <p:custDataLst>
              <p:tags r:id="rId429"/>
            </p:custDataLst>
          </p:nvPr>
        </p:nvSpPr>
        <p:spPr>
          <a:xfrm>
            <a:off x="86233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61" name="Rectangle 1260">
            <a:extLst>
              <a:ext uri="{FF2B5EF4-FFF2-40B4-BE49-F238E27FC236}">
                <a16:creationId xmlns:a16="http://schemas.microsoft.com/office/drawing/2014/main" id="{BFBD3B6E-1AAB-42E0-BB4D-C214CA8CAB28}"/>
              </a:ext>
            </a:extLst>
          </p:cNvPr>
          <p:cNvSpPr/>
          <p:nvPr>
            <p:custDataLst>
              <p:tags r:id="rId430"/>
            </p:custDataLst>
          </p:nvPr>
        </p:nvSpPr>
        <p:spPr>
          <a:xfrm>
            <a:off x="87122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62" name="Rectangle 1261">
            <a:extLst>
              <a:ext uri="{FF2B5EF4-FFF2-40B4-BE49-F238E27FC236}">
                <a16:creationId xmlns:a16="http://schemas.microsoft.com/office/drawing/2014/main" id="{845E08A7-A2F7-4AE7-82AE-6098924FE637}"/>
              </a:ext>
            </a:extLst>
          </p:cNvPr>
          <p:cNvSpPr/>
          <p:nvPr>
            <p:custDataLst>
              <p:tags r:id="rId431"/>
            </p:custDataLst>
          </p:nvPr>
        </p:nvSpPr>
        <p:spPr>
          <a:xfrm>
            <a:off x="88011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63" name="Rectangle 1262">
            <a:extLst>
              <a:ext uri="{FF2B5EF4-FFF2-40B4-BE49-F238E27FC236}">
                <a16:creationId xmlns:a16="http://schemas.microsoft.com/office/drawing/2014/main" id="{7E184786-6FDC-4760-AA6F-17A2536B58E9}"/>
              </a:ext>
            </a:extLst>
          </p:cNvPr>
          <p:cNvSpPr/>
          <p:nvPr>
            <p:custDataLst>
              <p:tags r:id="rId432"/>
            </p:custDataLst>
          </p:nvPr>
        </p:nvSpPr>
        <p:spPr>
          <a:xfrm>
            <a:off x="89789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64" name="Rectangle 1263">
            <a:extLst>
              <a:ext uri="{FF2B5EF4-FFF2-40B4-BE49-F238E27FC236}">
                <a16:creationId xmlns:a16="http://schemas.microsoft.com/office/drawing/2014/main" id="{C2A7CAC1-0E05-4589-853B-2B43E6F40574}"/>
              </a:ext>
            </a:extLst>
          </p:cNvPr>
          <p:cNvSpPr/>
          <p:nvPr>
            <p:custDataLst>
              <p:tags r:id="rId433"/>
            </p:custDataLst>
          </p:nvPr>
        </p:nvSpPr>
        <p:spPr>
          <a:xfrm>
            <a:off x="91567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65" name="Rectangle 1264">
            <a:extLst>
              <a:ext uri="{FF2B5EF4-FFF2-40B4-BE49-F238E27FC236}">
                <a16:creationId xmlns:a16="http://schemas.microsoft.com/office/drawing/2014/main" id="{980298E7-BC90-449A-A593-A251C8524D0D}"/>
              </a:ext>
            </a:extLst>
          </p:cNvPr>
          <p:cNvSpPr/>
          <p:nvPr>
            <p:custDataLst>
              <p:tags r:id="rId434"/>
            </p:custDataLst>
          </p:nvPr>
        </p:nvSpPr>
        <p:spPr>
          <a:xfrm>
            <a:off x="96012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66" name="Rectangle 1265">
            <a:extLst>
              <a:ext uri="{FF2B5EF4-FFF2-40B4-BE49-F238E27FC236}">
                <a16:creationId xmlns:a16="http://schemas.microsoft.com/office/drawing/2014/main" id="{EF864486-1CD5-4BF1-B6E6-8A0AA5939DF0}"/>
              </a:ext>
            </a:extLst>
          </p:cNvPr>
          <p:cNvSpPr/>
          <p:nvPr>
            <p:custDataLst>
              <p:tags r:id="rId435"/>
            </p:custDataLst>
          </p:nvPr>
        </p:nvSpPr>
        <p:spPr>
          <a:xfrm>
            <a:off x="99568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67" name="Rectangle 1266">
            <a:extLst>
              <a:ext uri="{FF2B5EF4-FFF2-40B4-BE49-F238E27FC236}">
                <a16:creationId xmlns:a16="http://schemas.microsoft.com/office/drawing/2014/main" id="{23C6BBF0-A9A4-4221-8FED-F416F4BE2AB2}"/>
              </a:ext>
            </a:extLst>
          </p:cNvPr>
          <p:cNvSpPr/>
          <p:nvPr>
            <p:custDataLst>
              <p:tags r:id="rId436"/>
            </p:custDataLst>
          </p:nvPr>
        </p:nvSpPr>
        <p:spPr>
          <a:xfrm>
            <a:off x="101346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68" name="Rectangle 1267">
            <a:extLst>
              <a:ext uri="{FF2B5EF4-FFF2-40B4-BE49-F238E27FC236}">
                <a16:creationId xmlns:a16="http://schemas.microsoft.com/office/drawing/2014/main" id="{A9CB23AD-F1B2-4AEA-97C6-63A83F807095}"/>
              </a:ext>
            </a:extLst>
          </p:cNvPr>
          <p:cNvSpPr/>
          <p:nvPr>
            <p:custDataLst>
              <p:tags r:id="rId437"/>
            </p:custDataLst>
          </p:nvPr>
        </p:nvSpPr>
        <p:spPr>
          <a:xfrm>
            <a:off x="103124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69" name="Rectangle 1268">
            <a:extLst>
              <a:ext uri="{FF2B5EF4-FFF2-40B4-BE49-F238E27FC236}">
                <a16:creationId xmlns:a16="http://schemas.microsoft.com/office/drawing/2014/main" id="{FDE50782-B218-492C-8692-44E19F7D6A17}"/>
              </a:ext>
            </a:extLst>
          </p:cNvPr>
          <p:cNvSpPr/>
          <p:nvPr>
            <p:custDataLst>
              <p:tags r:id="rId438"/>
            </p:custDataLst>
          </p:nvPr>
        </p:nvSpPr>
        <p:spPr>
          <a:xfrm>
            <a:off x="104013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70" name="Rectangle 1269">
            <a:extLst>
              <a:ext uri="{FF2B5EF4-FFF2-40B4-BE49-F238E27FC236}">
                <a16:creationId xmlns:a16="http://schemas.microsoft.com/office/drawing/2014/main" id="{105CC22C-A52C-4943-8724-C3ED2664C2ED}"/>
              </a:ext>
            </a:extLst>
          </p:cNvPr>
          <p:cNvSpPr/>
          <p:nvPr>
            <p:custDataLst>
              <p:tags r:id="rId439"/>
            </p:custDataLst>
          </p:nvPr>
        </p:nvSpPr>
        <p:spPr>
          <a:xfrm>
            <a:off x="104902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71" name="Rectangle 1270">
            <a:extLst>
              <a:ext uri="{FF2B5EF4-FFF2-40B4-BE49-F238E27FC236}">
                <a16:creationId xmlns:a16="http://schemas.microsoft.com/office/drawing/2014/main" id="{D636E85F-ACC5-4A68-A8E0-EB88EAE4CBD7}"/>
              </a:ext>
            </a:extLst>
          </p:cNvPr>
          <p:cNvSpPr/>
          <p:nvPr>
            <p:custDataLst>
              <p:tags r:id="rId440"/>
            </p:custDataLst>
          </p:nvPr>
        </p:nvSpPr>
        <p:spPr>
          <a:xfrm>
            <a:off x="105791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353774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A88386-9E8E-FA5E-59EA-13B6ED0E71FE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FI"/>
              <a:t>Ychwanegwch eiriau sy'n disgrifio eich profiad prifysgol hyd yma.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98C2F1-63E3-CA0A-B211-2BD7F19B519C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116703-7E4F-08C0-A881-34ECD0347D90}"/>
              </a:ext>
            </a:extLst>
          </p:cNvPr>
          <p:cNvSpPr>
            <a:spLocks noGrp="1"/>
          </p:cNvSpPr>
          <p:nvPr>
            <p:ph sz="quarter" idx="14"/>
            <p:custDataLst>
              <p:tags r:id="rId4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2558E48-F8A6-C571-7A6B-EF97ABC42EC7}"/>
              </a:ext>
            </a:extLst>
          </p:cNvPr>
          <p:cNvPicPr>
            <a:picLocks/>
          </p:cNvPicPr>
          <p:nvPr>
            <p:custDataLst>
              <p:tags r:id="rId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7302500" y="1828800"/>
            <a:ext cx="2921000" cy="4394200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6947E041-2573-4FC5-8F78-A71D9AF61A2D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ctr"/>
            <a:r>
              <a:rPr lang="en-GB"/>
              <a:t>0/1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5C6A4D0B-080B-4E8A-B194-4BB145CABFA1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ctr"/>
            <a:r>
              <a:rPr lang="en-GB"/>
              <a:t>Question slide</a:t>
            </a:r>
          </a:p>
        </p:txBody>
      </p:sp>
      <p:sp>
        <p:nvSpPr>
          <p:cNvPr id="8" name="Rectangle: Top Corners Snipped 7">
            <a:extLst>
              <a:ext uri="{FF2B5EF4-FFF2-40B4-BE49-F238E27FC236}">
                <a16:creationId xmlns:a16="http://schemas.microsoft.com/office/drawing/2014/main" id="{52FC4C94-6266-46B6-B54D-852A51EAA87F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C69FA9CE-D7C6-4ED2-A814-C370D34B6BA1}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3BBFB4A9-60E8-4EE4-9114-BC340AEFDE62}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11341100" y="6007100"/>
            <a:ext cx="762000" cy="762000"/>
          </a:xfrm>
          <a:prstGeom prst="ellipse">
            <a:avLst/>
          </a:prstGeom>
          <a:solidFill>
            <a:srgbClr val="AD84C6"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</a:srgbClr>
          </a:solidFill>
          <a:ln w="19050" cap="rnd" cmpd="sng" algn="ctr">
            <a:solidFill>
              <a:srgbClr val="AD84C6">
                <a:shade val="1500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rIns="0" rtlCol="0" anchor="ctr" anchorCtr="1"/>
          <a:lstStyle/>
          <a:p>
            <a:pPr algn="l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C8A685F-F970-47C6-AF3E-153FCD436107}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CA37A4A-BED0-4295-B5C0-A0CB6013497D}"/>
              </a:ext>
            </a:extLst>
          </p:cNvPr>
          <p:cNvSpPr txBox="1"/>
          <p:nvPr>
            <p:custDataLst>
              <p:tags r:id="rId12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133-818-787</a:t>
            </a:r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4964497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A88386-9E8E-FA5E-59EA-13B6ED0E71FE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FI"/>
              <a:t>Ychwanegwch eiriau sy'n disgrifio eich profiad prifysgol hyd yma.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98C2F1-63E3-CA0A-B211-2BD7F19B519C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116703-7E4F-08C0-A881-34ECD0347D90}"/>
              </a:ext>
            </a:extLst>
          </p:cNvPr>
          <p:cNvSpPr>
            <a:spLocks noGrp="1"/>
          </p:cNvSpPr>
          <p:nvPr>
            <p:ph sz="quarter" idx="14"/>
            <p:custDataLst>
              <p:tags r:id="rId4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027D873-2C0C-2FAE-C285-94FF890F42D0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-2540000" y="190500"/>
            <a:ext cx="0" cy="0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FI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8B97BF0-4D4C-481C-67BC-B5E1C2041849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-2540000" y="381000"/>
            <a:ext cx="0" cy="0"/>
          </a:xfrm>
          <a:prstGeom prst="rect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FI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D7F7CD5-3FCD-C7F7-C116-CBEA49170231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-254000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FI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B62CD57-B2E9-F4BD-279D-974AA1F84153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-2540000" y="571500"/>
            <a:ext cx="0" cy="0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FI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E70DA46-7AE2-44B7-7C46-36BE5904F3BD}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-2540000" y="762000"/>
            <a:ext cx="0" cy="0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FI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FA965C6-2143-8D42-170D-2D8FFD20C58E}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-2540000" y="952500"/>
            <a:ext cx="0" cy="0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FI"/>
          </a:p>
        </p:txBody>
      </p:sp>
      <p:pic>
        <p:nvPicPr>
          <p:cNvPr id="11" name="Content Placeholder 5" descr="A black background with words&#10;&#10;Description automatically generated">
            <a:extLst>
              <a:ext uri="{FF2B5EF4-FFF2-40B4-BE49-F238E27FC236}">
                <a16:creationId xmlns:a16="http://schemas.microsoft.com/office/drawing/2014/main" id="{C3FF5E14-7C18-8A64-D4F1-05FA746DAA2B}"/>
              </a:ext>
            </a:extLst>
          </p:cNvPr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828800"/>
            <a:ext cx="5156200" cy="4394200"/>
          </a:xfrm>
          <a:prstGeom prst="rect">
            <a:avLst/>
          </a:prstGeom>
        </p:spPr>
      </p:pic>
      <p:pic>
        <p:nvPicPr>
          <p:cNvPr id="12" name="Content Placeholder 7" descr="A blue and white logo&#10;&#10;Description automatically generated">
            <a:extLst>
              <a:ext uri="{FF2B5EF4-FFF2-40B4-BE49-F238E27FC236}">
                <a16:creationId xmlns:a16="http://schemas.microsoft.com/office/drawing/2014/main" id="{FB42B76F-C100-42DA-35CC-0EAA63BF90BC}"/>
              </a:ext>
            </a:extLst>
          </p:cNvPr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2500" y="1828800"/>
            <a:ext cx="2921000" cy="4394200"/>
          </a:xfrm>
          <a:prstGeom prst="rect">
            <a:avLst/>
          </a:prstGeom>
        </p:spPr>
      </p:pic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82EADEA8-95D5-496D-8378-77149FFB3DAD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  <a:solidFill>
            <a:srgbClr val="AD84C6">
              <a:alpha val="100000"/>
            </a:srgbClr>
          </a:solidFill>
          <a:ln w="19050" cap="rnd" cmpd="sng" algn="ctr">
            <a:solidFill>
              <a:srgbClr val="473452">
                <a:alpha val="100000"/>
              </a:srgbClr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square" lIns="91440" tIns="45720" rIns="91440" bIns="45720" rtlCol="0" anchor="t" anchorCtr="0">
            <a:noAutofit/>
          </a:bodyPr>
          <a:lstStyle/>
          <a:p>
            <a:pPr algn="ctr"/>
            <a:r>
              <a:rPr lang="en-GB">
                <a:solidFill>
                  <a:srgbClr val="FFFFFF"/>
                </a:solidFill>
                <a:latin typeface="Trebuchet MS"/>
              </a:rPr>
              <a:t>0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2A5E74BB-1AC0-450C-B158-F3F9A37E2AE6}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  <a:solidFill>
            <a:srgbClr val="AD84C6">
              <a:alpha val="100000"/>
            </a:srgbClr>
          </a:solidFill>
          <a:ln w="19050" cap="rnd" cmpd="sng" algn="ctr">
            <a:solidFill>
              <a:srgbClr val="473452">
                <a:alpha val="100000"/>
              </a:srgbClr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square" lIns="91440" tIns="45720" rIns="91440" bIns="45720" rtlCol="0" anchor="t" anchorCtr="0">
            <a:noAutofit/>
          </a:bodyPr>
          <a:lstStyle/>
          <a:p>
            <a:pPr algn="ctr"/>
            <a:r>
              <a:rPr lang="en-GB">
                <a:solidFill>
                  <a:srgbClr val="FFFFFF"/>
                </a:solidFill>
                <a:latin typeface="Trebuchet MS"/>
              </a:rPr>
              <a:t>Preparing Results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F7A327FB-63B1-4DE0-AF5D-27D7B8B6D6F9}"/>
              </a:ext>
            </a:extLst>
          </p:cNvPr>
          <p:cNvSpPr/>
          <p:nvPr>
            <p:custDataLst>
              <p:tags r:id="rId15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" name="Rectangle: Top Corners Snipped 15">
            <a:extLst>
              <a:ext uri="{FF2B5EF4-FFF2-40B4-BE49-F238E27FC236}">
                <a16:creationId xmlns:a16="http://schemas.microsoft.com/office/drawing/2014/main" id="{7436D4E0-DCBF-4830-BBD8-0D4A71ECE46C}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A15862D-3CEA-40E4-A5FD-128A29A06FE3}"/>
              </a:ext>
            </a:extLst>
          </p:cNvPr>
          <p:cNvSpPr txBox="1"/>
          <p:nvPr>
            <p:custDataLst>
              <p:tags r:id="rId17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AED75F6-F816-49A2-B08A-E16DE444FD4D}"/>
              </a:ext>
            </a:extLst>
          </p:cNvPr>
          <p:cNvSpPr txBox="1"/>
          <p:nvPr>
            <p:custDataLst>
              <p:tags r:id="rId18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133-818-787</a:t>
            </a:r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CF71B50-E173-4915-B498-932043BE9692}"/>
              </a:ext>
            </a:extLst>
          </p:cNvPr>
          <p:cNvSpPr/>
          <p:nvPr>
            <p:custDataLst>
              <p:tags r:id="rId19"/>
            </p:custDataLst>
          </p:nvPr>
        </p:nvSpPr>
        <p:spPr>
          <a:xfrm>
            <a:off x="0" y="5486400"/>
            <a:ext cx="12192000" cy="1219200"/>
          </a:xfrm>
          <a:prstGeom prst="rect">
            <a:avLst/>
          </a:prstGeom>
          <a:solidFill>
            <a:srgbClr val="666666">
              <a:alpha val="40000"/>
              <a:alpha val="0"/>
              <a:alpha val="0"/>
            </a:srgbClr>
          </a:solidFill>
          <a:ln w="12700" cap="rnd" cmpd="sng" algn="ctr">
            <a:solidFill>
              <a:srgbClr val="808080">
                <a:alpha val="40000"/>
                <a:alpha val="0"/>
                <a:alpha val="0"/>
              </a:srgbClr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endParaRPr lang="en-GB" sz="8000">
              <a:solidFill>
                <a:srgbClr val="FFFFFF"/>
              </a:solidFill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5E4149C-294A-4207-A059-85D26FAF21BF}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838200" y="1828800"/>
            <a:ext cx="5156200" cy="4394200"/>
          </a:xfrm>
          <a:prstGeom prst="rect">
            <a:avLst/>
          </a:prstGeom>
          <a:solidFill>
            <a:srgbClr val="AD84C6">
              <a:alpha val="0"/>
            </a:srgbClr>
          </a:solidFill>
          <a:ln w="12700" cap="rnd" cmpd="sng" algn="ctr">
            <a:solidFill>
              <a:srgbClr val="80808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255519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Gorolwg</a:t>
            </a:r>
            <a:r>
              <a:rPr lang="en-GB"/>
              <a:t> </a:t>
            </a:r>
            <a:r>
              <a:rPr lang="en-GB" err="1"/>
              <a:t>sesiwn</a:t>
            </a:r>
            <a:br>
              <a:rPr lang="en-GB"/>
            </a:br>
            <a:r>
              <a:rPr lang="en-GB"/>
              <a:t>Session overview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bg1"/>
                </a:solidFill>
              </a:rPr>
              <a:t>Gorolwg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o’r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modiwl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Materion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pwysig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Amserlen</a:t>
            </a:r>
            <a:r>
              <a:rPr lang="en-GB" dirty="0">
                <a:solidFill>
                  <a:schemeClr val="bg1"/>
                </a:solidFill>
              </a:rPr>
              <a:t> y </a:t>
            </a:r>
            <a:r>
              <a:rPr lang="en-GB" dirty="0" err="1">
                <a:solidFill>
                  <a:schemeClr val="bg1"/>
                </a:solidFill>
              </a:rPr>
              <a:t>modiwl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Deilliannau</a:t>
            </a:r>
            <a:r>
              <a:rPr lang="en-GB" dirty="0">
                <a:solidFill>
                  <a:schemeClr val="bg1"/>
                </a:solidFill>
              </a:rPr>
              <a:t> dysgu</a:t>
            </a:r>
          </a:p>
          <a:p>
            <a:r>
              <a:rPr lang="en-GB" dirty="0" err="1">
                <a:solidFill>
                  <a:schemeClr val="bg1"/>
                </a:solidFill>
              </a:rPr>
              <a:t>Aseiniadau’r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modiwl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Module overview</a:t>
            </a:r>
          </a:p>
          <a:p>
            <a:r>
              <a:rPr lang="en-GB" dirty="0">
                <a:solidFill>
                  <a:schemeClr val="bg1"/>
                </a:solidFill>
              </a:rPr>
              <a:t>Important information</a:t>
            </a:r>
          </a:p>
          <a:p>
            <a:r>
              <a:rPr lang="en-GB" dirty="0">
                <a:solidFill>
                  <a:schemeClr val="bg1"/>
                </a:solidFill>
              </a:rPr>
              <a:t>Module timetable</a:t>
            </a:r>
          </a:p>
          <a:p>
            <a:r>
              <a:rPr lang="en-GB" dirty="0">
                <a:solidFill>
                  <a:schemeClr val="bg1"/>
                </a:solidFill>
              </a:rPr>
              <a:t>Learning outcomes</a:t>
            </a:r>
          </a:p>
          <a:p>
            <a:r>
              <a:rPr lang="en-GB" dirty="0">
                <a:solidFill>
                  <a:schemeClr val="bg1"/>
                </a:solidFill>
              </a:rPr>
              <a:t>Module assignments</a:t>
            </a:r>
          </a:p>
        </p:txBody>
      </p:sp>
    </p:spTree>
    <p:extLst>
      <p:ext uri="{BB962C8B-B14F-4D97-AF65-F5344CB8AC3E}">
        <p14:creationId xmlns:p14="http://schemas.microsoft.com/office/powerpoint/2010/main" val="3821789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Nod</a:t>
            </a:r>
            <a:br>
              <a:rPr lang="en-GB"/>
            </a:br>
            <a:r>
              <a:rPr lang="en-GB"/>
              <a:t>Aims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lvl="0"/>
            <a:r>
              <a:rPr lang="cy-GB" sz="2600" dirty="0">
                <a:solidFill>
                  <a:schemeClr val="bg1"/>
                </a:solidFill>
              </a:rPr>
              <a:t>Darparu cyd-destun hanesyddol cefndirol i nifer o brif agweddau addysg fodern o’r 18fed ganrif hyd heddiw.</a:t>
            </a:r>
            <a:endParaRPr lang="en-GB" sz="2600" dirty="0">
              <a:solidFill>
                <a:schemeClr val="bg1"/>
              </a:solidFill>
            </a:endParaRPr>
          </a:p>
          <a:p>
            <a:pPr lvl="0"/>
            <a:r>
              <a:rPr lang="cy-GB" sz="2600" dirty="0">
                <a:solidFill>
                  <a:schemeClr val="bg1"/>
                </a:solidFill>
              </a:rPr>
              <a:t>Dangos sut mae gwahanol grwpiau diddordeb wedi bod yn ymladd o blaid ac yn gwrthwynebu cynnydd ag agendâu polisi gwahanol, yn yr ysgol, ar lefel leol ac yn  genedlaethol. </a:t>
            </a:r>
            <a:endParaRPr lang="en-GB" sz="2600" dirty="0">
              <a:solidFill>
                <a:schemeClr val="bg1"/>
              </a:solidFill>
            </a:endParaRPr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089970" y="2061557"/>
            <a:ext cx="4602670" cy="3979806"/>
          </a:xfrm>
        </p:spPr>
        <p:txBody>
          <a:bodyPr>
            <a:normAutofit fontScale="85000" lnSpcReduction="10000"/>
          </a:bodyPr>
          <a:lstStyle/>
          <a:p>
            <a:pPr lvl="0"/>
            <a:r>
              <a:rPr lang="en-GB" sz="2600" i="1" dirty="0">
                <a:solidFill>
                  <a:schemeClr val="bg1"/>
                </a:solidFill>
              </a:rPr>
              <a:t>Provide a background historical context to many of the major aspects of modern education from the 18</a:t>
            </a:r>
            <a:r>
              <a:rPr lang="en-GB" sz="2600" i="1" baseline="30000" dirty="0">
                <a:solidFill>
                  <a:schemeClr val="bg1"/>
                </a:solidFill>
              </a:rPr>
              <a:t>th</a:t>
            </a:r>
            <a:r>
              <a:rPr lang="en-GB" sz="2600" i="1" dirty="0">
                <a:solidFill>
                  <a:schemeClr val="bg1"/>
                </a:solidFill>
              </a:rPr>
              <a:t>century to the present time.</a:t>
            </a:r>
          </a:p>
          <a:p>
            <a:pPr marL="0" indent="0">
              <a:buNone/>
            </a:pPr>
            <a:r>
              <a:rPr lang="en-GB" sz="2600" i="1" dirty="0"/>
              <a:t> </a:t>
            </a:r>
          </a:p>
          <a:p>
            <a:pPr lvl="0"/>
            <a:r>
              <a:rPr lang="en-GB" sz="2600" i="1" dirty="0">
                <a:solidFill>
                  <a:schemeClr val="bg1"/>
                </a:solidFill>
              </a:rPr>
              <a:t>Illustrate how progress has been fought for and opposed by various interest groups with different policy agendas, at the school, local and national level. </a:t>
            </a:r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8787920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Deilliannau</a:t>
            </a:r>
            <a:r>
              <a:rPr lang="en-GB"/>
              <a:t> </a:t>
            </a:r>
            <a:r>
              <a:rPr lang="en-GB" err="1"/>
              <a:t>Dysgu</a:t>
            </a:r>
            <a:br>
              <a:rPr lang="en-GB"/>
            </a:br>
            <a:r>
              <a:rPr lang="en-GB"/>
              <a:t>Learning Outcomes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sz="3200" dirty="0">
                <a:solidFill>
                  <a:schemeClr val="bg1"/>
                </a:solidFill>
              </a:rPr>
              <a:t>Deall cyfnodau allweddol a diwygiadau allweddol yn hanes addysg yng Nghymru a’r Deyrnas Unedig. </a:t>
            </a:r>
            <a:endParaRPr lang="en-GB" sz="3200" dirty="0">
              <a:solidFill>
                <a:schemeClr val="bg1"/>
              </a:solidFill>
            </a:endParaRP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3200" i="1" dirty="0">
                <a:solidFill>
                  <a:schemeClr val="bg1"/>
                </a:solidFill>
              </a:rPr>
              <a:t>Understand key periods and reforms in the history of education in Wales and the UK. </a:t>
            </a:r>
          </a:p>
          <a:p>
            <a:pPr marL="0" indent="0">
              <a:buNone/>
            </a:pP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0714136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Deilliannau</a:t>
            </a:r>
            <a:r>
              <a:rPr lang="en-GB"/>
              <a:t> </a:t>
            </a:r>
            <a:r>
              <a:rPr lang="en-GB" err="1"/>
              <a:t>Dysgu</a:t>
            </a:r>
            <a:br>
              <a:rPr lang="en-GB"/>
            </a:br>
            <a:r>
              <a:rPr lang="en-GB"/>
              <a:t>Learning Outcomes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sz="3200" dirty="0">
                <a:solidFill>
                  <a:schemeClr val="bg1"/>
                </a:solidFill>
              </a:rPr>
              <a:t>Dadansoddi natur ddadleuol safbwyntiau addysgol.</a:t>
            </a:r>
            <a:r>
              <a:rPr lang="en-GB" sz="3200" dirty="0">
                <a:solidFill>
                  <a:schemeClr val="bg1"/>
                </a:solidFill>
              </a:rPr>
              <a:t>  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3200" i="1" dirty="0">
                <a:solidFill>
                  <a:schemeClr val="bg1"/>
                </a:solidFill>
              </a:rPr>
              <a:t>Analyse the contested nature of educational perspectives.  </a:t>
            </a:r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9514058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Deilliannau</a:t>
            </a:r>
            <a:r>
              <a:rPr lang="en-GB"/>
              <a:t> </a:t>
            </a:r>
            <a:r>
              <a:rPr lang="en-GB" err="1"/>
              <a:t>Dysgu</a:t>
            </a:r>
            <a:br>
              <a:rPr lang="en-GB"/>
            </a:br>
            <a:r>
              <a:rPr lang="en-GB"/>
              <a:t>Learning Outcomes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sz="3200" dirty="0">
                <a:solidFill>
                  <a:schemeClr val="bg1"/>
                </a:solidFill>
              </a:rPr>
              <a:t>Adnabod gwerthoedd sydd wrth wraidd addysg, addysgu a dysgu yng Nghymru, y Deyrnas Unedig a’r byd.</a:t>
            </a:r>
            <a:endParaRPr lang="en-GB" sz="3200" dirty="0">
              <a:solidFill>
                <a:schemeClr val="bg1"/>
              </a:solidFill>
            </a:endParaRP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3200" i="1" dirty="0">
                <a:solidFill>
                  <a:schemeClr val="bg1"/>
                </a:solidFill>
              </a:rPr>
              <a:t>Identify values which underpin education, teaching and learning in Wales, UK and the world.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9101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err="1"/>
              <a:t>Aseiniadau</a:t>
            </a:r>
            <a:r>
              <a:rPr lang="en-GB"/>
              <a:t>                         Assignments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520314" y="2213186"/>
            <a:ext cx="4519045" cy="336867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cy-GB" sz="2800" b="1" dirty="0">
                <a:solidFill>
                  <a:schemeClr val="bg1"/>
                </a:solidFill>
              </a:rPr>
              <a:t>Llyfr Lloffion Academaidd </a:t>
            </a:r>
          </a:p>
          <a:p>
            <a:r>
              <a:rPr lang="cy-GB" sz="2800" dirty="0">
                <a:solidFill>
                  <a:schemeClr val="bg1"/>
                </a:solidFill>
              </a:rPr>
              <a:t>3000 o eiriau</a:t>
            </a:r>
            <a:endParaRPr lang="en-GB" sz="2800" dirty="0">
              <a:solidFill>
                <a:schemeClr val="bg1"/>
              </a:solidFill>
            </a:endParaRPr>
          </a:p>
          <a:p>
            <a:r>
              <a:rPr lang="en-GB" sz="2800" i="1" dirty="0">
                <a:solidFill>
                  <a:schemeClr val="bg1"/>
                </a:solidFill>
              </a:rPr>
              <a:t>20/01/25</a:t>
            </a:r>
          </a:p>
          <a:p>
            <a:r>
              <a:rPr lang="en-GB" sz="2400" dirty="0" err="1">
                <a:solidFill>
                  <a:schemeClr val="bg1"/>
                </a:solidFill>
              </a:rPr>
              <a:t>Adfyfyriwch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ar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dri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thestun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dadleuol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mewn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addysg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yng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Nghymru</a:t>
            </a:r>
            <a:r>
              <a:rPr lang="en-GB" sz="2400" dirty="0">
                <a:solidFill>
                  <a:schemeClr val="bg1"/>
                </a:solidFill>
              </a:rPr>
              <a:t> neu </a:t>
            </a:r>
            <a:r>
              <a:rPr lang="en-GB" sz="2400" dirty="0" err="1">
                <a:solidFill>
                  <a:schemeClr val="bg1"/>
                </a:solidFill>
              </a:rPr>
              <a:t>yn</a:t>
            </a:r>
            <a:r>
              <a:rPr lang="en-GB" sz="2400" dirty="0">
                <a:solidFill>
                  <a:schemeClr val="bg1"/>
                </a:solidFill>
              </a:rPr>
              <a:t> y DU </a:t>
            </a:r>
            <a:r>
              <a:rPr lang="en-GB" sz="2400" dirty="0" err="1">
                <a:solidFill>
                  <a:schemeClr val="bg1"/>
                </a:solidFill>
              </a:rPr>
              <a:t>ers</a:t>
            </a:r>
            <a:r>
              <a:rPr lang="en-GB" sz="2400" dirty="0">
                <a:solidFill>
                  <a:schemeClr val="bg1"/>
                </a:solidFill>
              </a:rPr>
              <a:t> 1840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716693" y="2299258"/>
            <a:ext cx="4494107" cy="383738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2800" b="1" i="1" dirty="0">
                <a:solidFill>
                  <a:schemeClr val="bg1"/>
                </a:solidFill>
              </a:rPr>
              <a:t>Academic Scrapbook</a:t>
            </a:r>
          </a:p>
          <a:p>
            <a:r>
              <a:rPr lang="en-GB" sz="2800" b="1" i="1" dirty="0">
                <a:solidFill>
                  <a:schemeClr val="bg1"/>
                </a:solidFill>
              </a:rPr>
              <a:t> </a:t>
            </a:r>
            <a:r>
              <a:rPr lang="en-GB" sz="2800" i="1" dirty="0">
                <a:solidFill>
                  <a:schemeClr val="bg1"/>
                </a:solidFill>
              </a:rPr>
              <a:t>3000 words</a:t>
            </a:r>
          </a:p>
          <a:p>
            <a:r>
              <a:rPr lang="en-GB" sz="2800" i="1" dirty="0">
                <a:solidFill>
                  <a:schemeClr val="bg1"/>
                </a:solidFill>
              </a:rPr>
              <a:t>20/01/25 </a:t>
            </a:r>
          </a:p>
          <a:p>
            <a:r>
              <a:rPr lang="en-GB" sz="2400" i="1" dirty="0">
                <a:solidFill>
                  <a:schemeClr val="bg1"/>
                </a:solidFill>
              </a:rPr>
              <a:t>Reflect on three contested issues in education in Wales or the UK since 1840</a:t>
            </a:r>
            <a:endParaRPr lang="en-GB" sz="3600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21822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63959" y="1714752"/>
            <a:ext cx="4038600" cy="4525963"/>
          </a:xfrm>
        </p:spPr>
        <p:txBody>
          <a:bodyPr/>
          <a:lstStyle/>
          <a:p>
            <a:endParaRPr lang="en-US" altLang="en-US" sz="3600" dirty="0">
              <a:ea typeface="ＭＳ Ｐゴシック" pitchFamily="34" charset="-128"/>
            </a:endParaRPr>
          </a:p>
          <a:p>
            <a:r>
              <a:rPr lang="en-US" altLang="en-US" sz="36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US" altLang="en-US" sz="3600" dirty="0" err="1">
                <a:solidFill>
                  <a:schemeClr val="bg1"/>
                </a:solidFill>
                <a:ea typeface="ＭＳ Ｐゴシック" pitchFamily="34" charset="-128"/>
              </a:rPr>
              <a:t>Cynllun</a:t>
            </a:r>
            <a:r>
              <a:rPr lang="en-US" altLang="en-US" sz="36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US" altLang="en-US" sz="3600" dirty="0" err="1">
                <a:solidFill>
                  <a:schemeClr val="bg1"/>
                </a:solidFill>
                <a:ea typeface="ＭＳ Ｐゴシック" pitchFamily="34" charset="-128"/>
              </a:rPr>
              <a:t>marcio</a:t>
            </a:r>
            <a:r>
              <a:rPr lang="en-US" altLang="en-US" sz="36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US" altLang="en-US" sz="3600" dirty="0" err="1">
                <a:solidFill>
                  <a:schemeClr val="bg1"/>
                </a:solidFill>
                <a:ea typeface="ＭＳ Ｐゴシック" pitchFamily="34" charset="-128"/>
              </a:rPr>
              <a:t>Lefel</a:t>
            </a:r>
            <a:r>
              <a:rPr lang="en-US" altLang="en-US" sz="3600" dirty="0">
                <a:solidFill>
                  <a:schemeClr val="bg1"/>
                </a:solidFill>
                <a:ea typeface="ＭＳ Ｐゴシック" pitchFamily="34" charset="-128"/>
              </a:rPr>
              <a:t> 4</a:t>
            </a:r>
          </a:p>
          <a:p>
            <a:r>
              <a:rPr lang="en-US" altLang="en-US" sz="3600" dirty="0">
                <a:solidFill>
                  <a:schemeClr val="bg1"/>
                </a:solidFill>
                <a:ea typeface="ＭＳ Ｐゴシック" pitchFamily="34" charset="-128"/>
              </a:rPr>
              <a:t> Turnitin </a:t>
            </a:r>
            <a:r>
              <a:rPr lang="en-US" altLang="en-US" sz="3600" dirty="0" err="1">
                <a:solidFill>
                  <a:schemeClr val="bg1"/>
                </a:solidFill>
                <a:ea typeface="ＭＳ Ｐゴシック" pitchFamily="34" charset="-128"/>
              </a:rPr>
              <a:t>ar</a:t>
            </a:r>
            <a:r>
              <a:rPr lang="en-US" altLang="en-US" sz="3600" dirty="0">
                <a:solidFill>
                  <a:schemeClr val="bg1"/>
                </a:solidFill>
                <a:ea typeface="ＭＳ Ｐゴシック" pitchFamily="34" charset="-128"/>
              </a:rPr>
              <a:t> Moodle</a:t>
            </a:r>
          </a:p>
        </p:txBody>
      </p:sp>
      <p:sp>
        <p:nvSpPr>
          <p:cNvPr id="7171" name="Content Placeholder 6"/>
          <p:cNvSpPr>
            <a:spLocks noGrp="1"/>
          </p:cNvSpPr>
          <p:nvPr>
            <p:ph sz="half" idx="4294967295"/>
          </p:nvPr>
        </p:nvSpPr>
        <p:spPr>
          <a:xfrm>
            <a:off x="5937252" y="2332037"/>
            <a:ext cx="4306093" cy="4525963"/>
          </a:xfrm>
        </p:spPr>
        <p:txBody>
          <a:bodyPr/>
          <a:lstStyle/>
          <a:p>
            <a:pPr>
              <a:defRPr/>
            </a:pPr>
            <a:r>
              <a:rPr lang="en-US" altLang="en-US" sz="3600" dirty="0">
                <a:ea typeface="ＭＳ Ｐゴシック" pitchFamily="34" charset="-128"/>
              </a:rPr>
              <a:t> </a:t>
            </a:r>
            <a:r>
              <a:rPr lang="en-US" altLang="en-US" sz="3600" dirty="0">
                <a:solidFill>
                  <a:schemeClr val="bg1"/>
                </a:solidFill>
                <a:ea typeface="ＭＳ Ｐゴシック" pitchFamily="34" charset="-128"/>
              </a:rPr>
              <a:t>Level 4 marking scheme</a:t>
            </a:r>
          </a:p>
          <a:p>
            <a:pPr>
              <a:defRPr/>
            </a:pPr>
            <a:r>
              <a:rPr lang="en-GB" sz="3600" i="1" dirty="0">
                <a:solidFill>
                  <a:schemeClr val="bg1"/>
                </a:solidFill>
              </a:rPr>
              <a:t>Turnitin on Moodle</a:t>
            </a:r>
            <a:endParaRPr lang="en-US" sz="3600" i="1" dirty="0">
              <a:solidFill>
                <a:schemeClr val="bg1"/>
              </a:solidFill>
            </a:endParaRPr>
          </a:p>
          <a:p>
            <a:pPr marL="109537" indent="0">
              <a:buNone/>
              <a:defRPr/>
            </a:pPr>
            <a:endParaRPr lang="en-GB" sz="3600" dirty="0"/>
          </a:p>
          <a:p>
            <a:pPr marL="109537" indent="0">
              <a:buNone/>
              <a:defRPr/>
            </a:pPr>
            <a:endParaRPr lang="en-US" sz="3600" dirty="0"/>
          </a:p>
          <a:p>
            <a:pPr>
              <a:defRPr/>
            </a:pPr>
            <a:endParaRPr lang="en-US" sz="3600" dirty="0"/>
          </a:p>
          <a:p>
            <a:pPr>
              <a:defRPr/>
            </a:pPr>
            <a:endParaRPr lang="en-US" sz="3600" dirty="0"/>
          </a:p>
        </p:txBody>
      </p:sp>
      <p:sp>
        <p:nvSpPr>
          <p:cNvPr id="471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200275" y="775058"/>
            <a:ext cx="8077200" cy="1143000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en-GB" sz="4000" b="1" i="1"/>
              <a:t>Moodle</a:t>
            </a:r>
          </a:p>
        </p:txBody>
      </p:sp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1775520" y="260648"/>
            <a:ext cx="3225552" cy="1143000"/>
          </a:xfrm>
          <a:prstGeom prst="rect">
            <a:avLst/>
          </a:prstGeom>
        </p:spPr>
        <p:txBody>
          <a:bodyPr anchor="ctr"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algn="r">
              <a:defRPr/>
            </a:pPr>
            <a:endParaRPr lang="en-GB" sz="3200"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pic>
        <p:nvPicPr>
          <p:cNvPr id="14342" name="Picture 7" descr="C:\Users\s.ainsworth\AppData\Local\Microsoft\Windows\Temporary Internet Files\Content.IE5\KDSCESFD\MC9000482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9327" y="3484338"/>
            <a:ext cx="2447925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145579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Content Placeholder 6"/>
          <p:cNvSpPr>
            <a:spLocks noGrp="1"/>
          </p:cNvSpPr>
          <p:nvPr>
            <p:ph sz="half" idx="4294967295"/>
          </p:nvPr>
        </p:nvSpPr>
        <p:spPr>
          <a:xfrm>
            <a:off x="6183329" y="1793366"/>
            <a:ext cx="3887787" cy="4525962"/>
          </a:xfrm>
        </p:spPr>
        <p:txBody>
          <a:bodyPr>
            <a:normAutofit fontScale="85000" lnSpcReduction="20000"/>
          </a:bodyPr>
          <a:lstStyle/>
          <a:p>
            <a:pPr>
              <a:defRPr/>
            </a:pPr>
            <a:endParaRPr lang="en-GB" sz="800" dirty="0"/>
          </a:p>
          <a:p>
            <a:pPr>
              <a:defRPr/>
            </a:pPr>
            <a:r>
              <a:rPr lang="en-GB" sz="2800" i="1" dirty="0">
                <a:solidFill>
                  <a:schemeClr val="bg1"/>
                </a:solidFill>
              </a:rPr>
              <a:t>Powerful classroom tool</a:t>
            </a:r>
          </a:p>
          <a:p>
            <a:pPr>
              <a:defRPr/>
            </a:pPr>
            <a:r>
              <a:rPr lang="en-GB" sz="2800" i="1" dirty="0">
                <a:solidFill>
                  <a:schemeClr val="bg1"/>
                </a:solidFill>
              </a:rPr>
              <a:t>Provides opportunity to engage with the subject content in a more personal and practical way. </a:t>
            </a:r>
            <a:endParaRPr lang="en-US" sz="2800" i="1" dirty="0">
              <a:solidFill>
                <a:schemeClr val="bg1"/>
              </a:solidFill>
            </a:endParaRPr>
          </a:p>
          <a:p>
            <a:pPr>
              <a:defRPr/>
            </a:pPr>
            <a:r>
              <a:rPr lang="en-US" sz="2800" i="1" dirty="0">
                <a:solidFill>
                  <a:schemeClr val="bg1"/>
                </a:solidFill>
              </a:rPr>
              <a:t>Uses reading, writing, research and critical thinking skills</a:t>
            </a:r>
          </a:p>
          <a:p>
            <a:pPr>
              <a:defRPr/>
            </a:pPr>
            <a:r>
              <a:rPr lang="en-GB" sz="2800" i="1" dirty="0">
                <a:solidFill>
                  <a:schemeClr val="bg1"/>
                </a:solidFill>
              </a:rPr>
              <a:t>Encourages greater retention of the module content</a:t>
            </a:r>
            <a:endParaRPr lang="en-US" sz="2800" i="1" dirty="0">
              <a:solidFill>
                <a:schemeClr val="bg1"/>
              </a:solidFill>
            </a:endParaRPr>
          </a:p>
          <a:p>
            <a:pPr marL="109537" indent="0">
              <a:buNone/>
              <a:defRPr/>
            </a:pPr>
            <a:endParaRPr lang="en-US" sz="3600" i="1" dirty="0"/>
          </a:p>
          <a:p>
            <a:pPr>
              <a:defRPr/>
            </a:pPr>
            <a:endParaRPr lang="en-US" sz="3600" i="1" dirty="0"/>
          </a:p>
          <a:p>
            <a:pPr>
              <a:defRPr/>
            </a:pPr>
            <a:endParaRPr lang="en-US" sz="3600" dirty="0"/>
          </a:p>
        </p:txBody>
      </p:sp>
      <p:sp>
        <p:nvSpPr>
          <p:cNvPr id="471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257426" y="533400"/>
            <a:ext cx="8410575" cy="1143000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en-GB" sz="3200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Beth </a:t>
            </a:r>
            <a:r>
              <a:rPr lang="en-GB" sz="3200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yw</a:t>
            </a:r>
            <a:r>
              <a:rPr lang="en-GB" sz="3200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en-GB" sz="3200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llyfr</a:t>
            </a:r>
            <a:r>
              <a:rPr lang="en-GB" sz="3200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en-GB" sz="3200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lloffion</a:t>
            </a:r>
            <a:r>
              <a:rPr lang="en-GB" sz="3200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en-GB" sz="3200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academaidd</a:t>
            </a:r>
            <a:r>
              <a:rPr lang="en-GB" sz="3200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?</a:t>
            </a:r>
            <a:br>
              <a:rPr lang="en-GB" sz="3200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</a:br>
            <a:r>
              <a:rPr lang="en-GB" sz="3200" i="1" dirty="0"/>
              <a:t>What is an academic scrapbook?</a:t>
            </a: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1631504" y="260648"/>
            <a:ext cx="4233664" cy="1143000"/>
          </a:xfrm>
          <a:prstGeom prst="rect">
            <a:avLst/>
          </a:prstGeom>
        </p:spPr>
        <p:txBody>
          <a:bodyPr anchor="ctr"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algn="r">
              <a:defRPr/>
            </a:pPr>
            <a:endParaRPr lang="en-GB" sz="3200"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6" name="Content Placeholder 6"/>
          <p:cNvSpPr txBox="1">
            <a:spLocks/>
          </p:cNvSpPr>
          <p:nvPr/>
        </p:nvSpPr>
        <p:spPr bwMode="auto">
          <a:xfrm>
            <a:off x="573501" y="1602509"/>
            <a:ext cx="3887788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GB" sz="800" dirty="0">
              <a:ea typeface="ＭＳ Ｐゴシック" charset="-128"/>
              <a:cs typeface="ＭＳ Ｐゴシック" charset="-128"/>
            </a:endParaRPr>
          </a:p>
          <a:p>
            <a:pPr marL="452437" indent="-342900">
              <a:spcBef>
                <a:spcPts val="400"/>
              </a:spcBef>
              <a:buClr>
                <a:schemeClr val="accent1"/>
              </a:buClr>
              <a:buSzPct val="68000"/>
              <a:buFont typeface="Wingdings" panose="05000000000000000000" pitchFamily="2" charset="2"/>
              <a:buChar char="Ø"/>
              <a:defRPr/>
            </a:pPr>
            <a:r>
              <a:rPr lang="en-GB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Arf </a:t>
            </a:r>
            <a:r>
              <a:rPr lang="en-GB" sz="2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pwerus</a:t>
            </a:r>
            <a:r>
              <a:rPr lang="en-GB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sz="2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yn</a:t>
            </a:r>
            <a:r>
              <a:rPr lang="en-GB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yr </a:t>
            </a:r>
            <a:r>
              <a:rPr lang="en-GB" sz="2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ystafell</a:t>
            </a:r>
            <a:r>
              <a:rPr lang="en-GB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sz="2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ddosbarth</a:t>
            </a:r>
            <a:endParaRPr lang="en-GB" sz="2400" dirty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sz="2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Darparu</a:t>
            </a:r>
            <a:r>
              <a:rPr lang="en-GB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sz="2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cyfle</a:t>
            </a:r>
            <a:r>
              <a:rPr lang="en-GB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sz="2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i</a:t>
            </a:r>
            <a:r>
              <a:rPr lang="en-GB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sz="2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ryngweithio</a:t>
            </a:r>
            <a:r>
              <a:rPr lang="en-GB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sz="2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gyda’r</a:t>
            </a:r>
            <a:r>
              <a:rPr lang="en-GB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sz="2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testun</a:t>
            </a:r>
            <a:r>
              <a:rPr lang="en-GB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sz="2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mewn</a:t>
            </a:r>
            <a:r>
              <a:rPr lang="en-GB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sz="2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ffordd</a:t>
            </a:r>
            <a:r>
              <a:rPr lang="en-GB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sz="2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bersonol</a:t>
            </a:r>
            <a:r>
              <a:rPr lang="en-GB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ac </a:t>
            </a:r>
            <a:r>
              <a:rPr lang="en-GB" sz="2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ymarferol</a:t>
            </a:r>
            <a:r>
              <a:rPr lang="en-GB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. </a:t>
            </a:r>
            <a:endParaRPr lang="en-US" sz="2400" dirty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sz="2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Cyfle</a:t>
            </a:r>
            <a:r>
              <a:rPr lang="en-US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2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i</a:t>
            </a:r>
            <a:r>
              <a:rPr lang="en-US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2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arddangos</a:t>
            </a:r>
            <a:r>
              <a:rPr lang="en-US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2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sgiliau</a:t>
            </a:r>
            <a:r>
              <a:rPr lang="en-US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2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darllen</a:t>
            </a:r>
            <a:r>
              <a:rPr lang="en-US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, </a:t>
            </a:r>
            <a:r>
              <a:rPr lang="en-US" sz="2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ysgrifennu</a:t>
            </a:r>
            <a:r>
              <a:rPr lang="en-US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, </a:t>
            </a:r>
            <a:r>
              <a:rPr lang="en-US" sz="2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ymchwilio</a:t>
            </a:r>
            <a:r>
              <a:rPr lang="en-US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a </a:t>
            </a:r>
            <a:r>
              <a:rPr lang="en-US" sz="2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meddwl</a:t>
            </a:r>
            <a:r>
              <a:rPr lang="en-US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2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yn</a:t>
            </a:r>
            <a:r>
              <a:rPr lang="en-US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2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feirniadol</a:t>
            </a:r>
            <a:r>
              <a:rPr lang="en-US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. </a:t>
            </a: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sz="2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Ffordd</a:t>
            </a:r>
            <a:r>
              <a:rPr lang="en-GB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sz="2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effeithiol</a:t>
            </a:r>
            <a:r>
              <a:rPr lang="en-GB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o gofio </a:t>
            </a:r>
            <a:r>
              <a:rPr lang="en-GB" sz="2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cynnwys</a:t>
            </a:r>
            <a:r>
              <a:rPr lang="en-GB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yr </a:t>
            </a:r>
            <a:r>
              <a:rPr lang="en-GB" sz="2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uned</a:t>
            </a:r>
            <a:r>
              <a:rPr lang="en-GB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. </a:t>
            </a:r>
            <a:endParaRPr lang="en-US" sz="2400" dirty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3600" i="1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sz="3600" i="1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sz="3600" dirty="0"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15366" name="Picture 7" descr="C:\Users\s.ainsworth\AppData\Local\Microsoft\Windows\Temporary Internet Files\Content.IE5\BMIHAV5B\MC9003646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4250" y="5486082"/>
            <a:ext cx="1611274" cy="1189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27942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Content Placeholder 6"/>
          <p:cNvSpPr>
            <a:spLocks noGrp="1"/>
          </p:cNvSpPr>
          <p:nvPr>
            <p:ph sz="half" idx="4294967295"/>
          </p:nvPr>
        </p:nvSpPr>
        <p:spPr>
          <a:xfrm>
            <a:off x="6570241" y="1591756"/>
            <a:ext cx="3887787" cy="452596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altLang="en-US" sz="800" dirty="0">
              <a:ea typeface="ＭＳ Ｐゴシック" pitchFamily="34" charset="-128"/>
            </a:endParaRPr>
          </a:p>
          <a:p>
            <a:r>
              <a:rPr lang="en-GB" altLang="en-US" sz="3600" i="1" dirty="0">
                <a:solidFill>
                  <a:schemeClr val="bg1"/>
                </a:solidFill>
                <a:ea typeface="ＭＳ Ｐゴシック" pitchFamily="34" charset="-128"/>
              </a:rPr>
              <a:t>Size?</a:t>
            </a:r>
          </a:p>
          <a:p>
            <a:r>
              <a:rPr lang="en-GB" altLang="en-US" sz="3600" i="1" dirty="0">
                <a:solidFill>
                  <a:schemeClr val="bg1"/>
                </a:solidFill>
                <a:ea typeface="ＭＳ Ｐゴシック"/>
              </a:rPr>
              <a:t>Digital </a:t>
            </a:r>
          </a:p>
          <a:p>
            <a:r>
              <a:rPr lang="en-GB" altLang="en-US" sz="3600" i="1" dirty="0">
                <a:solidFill>
                  <a:schemeClr val="bg1"/>
                </a:solidFill>
                <a:ea typeface="ＭＳ Ｐゴシック"/>
              </a:rPr>
              <a:t>Content?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altLang="en-US" sz="3600" i="1" dirty="0">
                <a:solidFill>
                  <a:schemeClr val="bg1"/>
                </a:solidFill>
                <a:ea typeface="ＭＳ Ｐゴシック" pitchFamily="34" charset="-128"/>
              </a:rPr>
              <a:t>Word count</a:t>
            </a:r>
            <a:endParaRPr lang="en-US" altLang="en-US" sz="3600" i="1" dirty="0">
              <a:solidFill>
                <a:schemeClr val="bg1"/>
              </a:solidFill>
              <a:ea typeface="ＭＳ Ｐゴシック" pitchFamily="34" charset="-128"/>
            </a:endParaRPr>
          </a:p>
          <a:p>
            <a:endParaRPr lang="en-US" altLang="en-US" sz="3600" dirty="0">
              <a:ea typeface="ＭＳ Ｐゴシック" pitchFamily="34" charset="-128"/>
            </a:endParaRPr>
          </a:p>
          <a:p>
            <a:endParaRPr lang="en-US" altLang="en-US" sz="3600" dirty="0">
              <a:ea typeface="ＭＳ Ｐゴシック" pitchFamily="34" charset="-128"/>
            </a:endParaRPr>
          </a:p>
        </p:txBody>
      </p:sp>
      <p:sp>
        <p:nvSpPr>
          <p:cNvPr id="471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94890" y="463233"/>
            <a:ext cx="8528050" cy="1143000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en-GB" sz="3200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Llyfr</a:t>
            </a:r>
            <a:r>
              <a:rPr lang="en-GB" sz="3200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en-GB" sz="3200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Lloffion</a:t>
            </a:r>
            <a:r>
              <a:rPr lang="en-GB" sz="3200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en-GB" sz="3200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Academaidd</a:t>
            </a:r>
            <a:br>
              <a:rPr lang="en-GB" sz="3200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</a:br>
            <a:r>
              <a:rPr lang="en-GB" sz="3200" i="1" dirty="0"/>
              <a:t>Academic Scrapbook</a:t>
            </a: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1524000" y="332656"/>
            <a:ext cx="4427984" cy="1143000"/>
          </a:xfrm>
          <a:prstGeom prst="rect">
            <a:avLst/>
          </a:prstGeom>
        </p:spPr>
        <p:txBody>
          <a:bodyPr anchor="ctr"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algn="ctr">
              <a:defRPr/>
            </a:pPr>
            <a:endParaRPr lang="en-GB" sz="3200"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6" name="Content Placeholder 6"/>
          <p:cNvSpPr txBox="1">
            <a:spLocks/>
          </p:cNvSpPr>
          <p:nvPr/>
        </p:nvSpPr>
        <p:spPr bwMode="auto">
          <a:xfrm>
            <a:off x="988868" y="1816206"/>
            <a:ext cx="3887788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40" tIns="45720" rIns="91440" bIns="45720" anchor="t"/>
          <a:lstStyle/>
          <a:p>
            <a:pPr marL="365125" indent="-255270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GB" altLang="en-US" sz="800" dirty="0">
              <a:solidFill>
                <a:schemeClr val="bg1"/>
              </a:solidFill>
              <a:cs typeface="ＭＳ Ｐゴシック" charset="-128"/>
            </a:endParaRPr>
          </a:p>
          <a:p>
            <a:pPr marL="365125" indent="-255270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altLang="en-US" sz="3600" dirty="0" err="1">
                <a:solidFill>
                  <a:schemeClr val="bg1"/>
                </a:solidFill>
                <a:cs typeface="ＭＳ Ｐゴシック" charset="-128"/>
              </a:rPr>
              <a:t>Maint</a:t>
            </a:r>
            <a:r>
              <a:rPr lang="en-GB" altLang="en-US" sz="3600" dirty="0">
                <a:solidFill>
                  <a:schemeClr val="bg1"/>
                </a:solidFill>
                <a:cs typeface="ＭＳ Ｐゴシック" charset="-128"/>
              </a:rPr>
              <a:t>?</a:t>
            </a:r>
          </a:p>
          <a:p>
            <a:pPr marL="365125" indent="-255270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altLang="en-US" sz="3600" dirty="0" err="1">
                <a:solidFill>
                  <a:schemeClr val="bg1"/>
                </a:solidFill>
                <a:cs typeface="ＭＳ Ｐゴシック" charset="-128"/>
              </a:rPr>
              <a:t>Digidol</a:t>
            </a:r>
          </a:p>
          <a:p>
            <a:pPr marL="365125" indent="-255270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altLang="en-US" sz="3600" dirty="0" err="1">
                <a:solidFill>
                  <a:schemeClr val="bg1"/>
                </a:solidFill>
                <a:cs typeface="ＭＳ Ｐゴシック" charset="-128"/>
              </a:rPr>
              <a:t>Cynnwys</a:t>
            </a:r>
            <a:r>
              <a:rPr lang="en-GB" altLang="en-US" sz="3600" dirty="0">
                <a:solidFill>
                  <a:schemeClr val="bg1"/>
                </a:solidFill>
                <a:cs typeface="ＭＳ Ｐゴシック" charset="-128"/>
              </a:rPr>
              <a:t>?</a:t>
            </a:r>
          </a:p>
          <a:p>
            <a:pPr marL="365125" indent="-255270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altLang="en-US" sz="3600" dirty="0" err="1">
                <a:solidFill>
                  <a:schemeClr val="bg1"/>
                </a:solidFill>
                <a:cs typeface="ＭＳ Ｐゴシック" charset="-128"/>
              </a:rPr>
              <a:t>Hyd</a:t>
            </a:r>
            <a:r>
              <a:rPr lang="en-GB" altLang="en-US" sz="3600" dirty="0">
                <a:solidFill>
                  <a:schemeClr val="bg1"/>
                </a:solidFill>
                <a:cs typeface="ＭＳ Ｐゴシック" charset="-128"/>
              </a:rPr>
              <a:t> y </a:t>
            </a:r>
            <a:r>
              <a:rPr lang="en-GB" altLang="en-US" sz="3600" dirty="0" err="1">
                <a:solidFill>
                  <a:schemeClr val="bg1"/>
                </a:solidFill>
                <a:cs typeface="ＭＳ Ｐゴシック" charset="-128"/>
              </a:rPr>
              <a:t>gwaith</a:t>
            </a:r>
            <a:endParaRPr lang="en-GB" altLang="en-US" sz="3600" dirty="0">
              <a:solidFill>
                <a:schemeClr val="bg1"/>
              </a:solidFill>
              <a:cs typeface="ＭＳ Ｐゴシック" charset="-128"/>
            </a:endParaRPr>
          </a:p>
          <a:p>
            <a:pPr marL="365125" indent="-255270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altLang="en-US" sz="3600" dirty="0">
              <a:cs typeface="ＭＳ Ｐゴシック" charset="-128"/>
            </a:endParaRPr>
          </a:p>
          <a:p>
            <a:pPr marL="365125" indent="-255270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altLang="en-US" sz="3600" dirty="0">
              <a:cs typeface="ＭＳ Ｐゴシック" charset="-128"/>
            </a:endParaRPr>
          </a:p>
        </p:txBody>
      </p:sp>
      <p:pic>
        <p:nvPicPr>
          <p:cNvPr id="16390" name="Picture 7" descr="C:\Users\s.ainsworth\AppData\Local\Microsoft\Windows\Temporary Internet Files\Content.IE5\BMIHAV5B\MC9003646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1953" y="5215466"/>
            <a:ext cx="1811338" cy="1336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677935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544514" y="1339056"/>
            <a:ext cx="4038600" cy="481012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109220" indent="0">
              <a:buNone/>
              <a:defRPr/>
            </a:pPr>
            <a:endParaRPr lang="en-US" altLang="en-US" sz="2400" dirty="0">
              <a:ea typeface="ＭＳ Ｐゴシック" pitchFamily="34" charset="-128"/>
            </a:endParaRPr>
          </a:p>
          <a:p>
            <a:pPr marL="109220" indent="0">
              <a:defRPr/>
            </a:pPr>
            <a:r>
              <a:rPr lang="en-US" altLang="en-US" sz="2800" dirty="0" err="1">
                <a:solidFill>
                  <a:schemeClr val="bg1"/>
                </a:solidFill>
                <a:ea typeface="ＭＳ Ｐゴシック" pitchFamily="34" charset="-128"/>
              </a:rPr>
              <a:t>Gwyliwch</a:t>
            </a:r>
            <a:r>
              <a:rPr lang="en-US" altLang="en-US" sz="2800" dirty="0">
                <a:solidFill>
                  <a:schemeClr val="bg1"/>
                </a:solidFill>
                <a:ea typeface="ＭＳ Ｐゴシック" pitchFamily="34" charset="-128"/>
              </a:rPr>
              <a:t> Ken Robinson ‘Changing Education Paradigms’</a:t>
            </a:r>
          </a:p>
          <a:p>
            <a:pPr>
              <a:defRPr/>
            </a:pPr>
            <a:r>
              <a:rPr lang="en-GB" sz="1400" dirty="0">
                <a:solidFill>
                  <a:schemeClr val="bg1"/>
                </a:solidFill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RSA ANIMATE: Changing Education Paradigms - YouTube</a:t>
            </a:r>
            <a:endParaRPr lang="en-GB" altLang="en-US" sz="1400" dirty="0">
              <a:solidFill>
                <a:schemeClr val="bg1"/>
              </a:solidFill>
              <a:ea typeface="ＭＳ Ｐゴシック" pitchFamily="34" charset="-128"/>
            </a:endParaRPr>
          </a:p>
        </p:txBody>
      </p:sp>
      <p:sp>
        <p:nvSpPr>
          <p:cNvPr id="8195" name="Content Placeholder 6"/>
          <p:cNvSpPr>
            <a:spLocks noGrp="1"/>
          </p:cNvSpPr>
          <p:nvPr>
            <p:ph sz="half" idx="4294967295"/>
          </p:nvPr>
        </p:nvSpPr>
        <p:spPr>
          <a:xfrm>
            <a:off x="5974188" y="1895158"/>
            <a:ext cx="3887787" cy="452596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defRPr/>
            </a:pPr>
            <a:r>
              <a:rPr lang="en-US" altLang="en-US" sz="2800" i="1" dirty="0">
                <a:solidFill>
                  <a:schemeClr val="bg1"/>
                </a:solidFill>
                <a:ea typeface="ＭＳ Ｐゴシック" pitchFamily="34" charset="-128"/>
              </a:rPr>
              <a:t>Watch Ken Robinson ‘Changing Education Paradigms’</a:t>
            </a:r>
          </a:p>
          <a:p>
            <a:pPr>
              <a:defRPr/>
            </a:pPr>
            <a:r>
              <a:rPr lang="en-US" sz="1400" dirty="0">
                <a:solidFill>
                  <a:schemeClr val="bg1"/>
                </a:solidFill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RSA ANIMATE: Changing Education Paradigms - YouTube</a:t>
            </a:r>
            <a:endParaRPr lang="en-US" altLang="en-US" sz="1400" i="1" dirty="0">
              <a:solidFill>
                <a:schemeClr val="bg1"/>
              </a:solidFill>
              <a:ea typeface="ＭＳ Ｐゴシック" pitchFamily="34" charset="-128"/>
            </a:endParaRPr>
          </a:p>
        </p:txBody>
      </p:sp>
      <p:sp>
        <p:nvSpPr>
          <p:cNvPr id="471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961813" y="752158"/>
            <a:ext cx="9200733" cy="1143000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GB" i="1"/>
              <a:t> </a:t>
            </a:r>
            <a:r>
              <a:rPr lang="en-GB" i="1">
                <a:ea typeface="+mj-ea"/>
                <a:cs typeface="+mj-cs"/>
              </a:rPr>
              <a:t> </a:t>
            </a:r>
            <a:r>
              <a:rPr lang="en-GB" err="1">
                <a:ea typeface="+mj-ea"/>
                <a:cs typeface="+mj-cs"/>
              </a:rPr>
              <a:t>Tasgau</a:t>
            </a:r>
            <a:r>
              <a:rPr lang="en-GB" i="1"/>
              <a:t> </a:t>
            </a:r>
            <a:r>
              <a:rPr lang="en-GB" i="1">
                <a:ea typeface="+mj-ea"/>
                <a:cs typeface="+mj-cs"/>
              </a:rPr>
              <a:t> </a:t>
            </a:r>
            <a:r>
              <a:rPr lang="en-GB" i="1"/>
              <a:t>                      </a:t>
            </a:r>
            <a:r>
              <a:rPr lang="en-GB" i="1">
                <a:ea typeface="+mj-ea"/>
                <a:cs typeface="+mj-cs"/>
              </a:rPr>
              <a:t>Tasks </a:t>
            </a:r>
          </a:p>
        </p:txBody>
      </p:sp>
      <p:pic>
        <p:nvPicPr>
          <p:cNvPr id="2" name="zDZFcDGpL4U"/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2796709" y="4039616"/>
            <a:ext cx="4816592" cy="2709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29182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723265" y="2332038"/>
            <a:ext cx="3714750" cy="45259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eaLnBrk="1" hangingPunct="1">
              <a:buFont typeface="Wingdings 3" pitchFamily="18" charset="2"/>
              <a:buNone/>
            </a:pPr>
            <a:endParaRPr lang="en-US" altLang="en-US" sz="2800" dirty="0">
              <a:ea typeface="ＭＳ Ｐゴシック" pitchFamily="34" charset="-128"/>
            </a:endParaRPr>
          </a:p>
          <a:p>
            <a:pPr marL="457200" lvl="1" indent="0">
              <a:buNone/>
            </a:pPr>
            <a:r>
              <a:rPr lang="en-GB" altLang="en-US" sz="2800" dirty="0" err="1">
                <a:solidFill>
                  <a:schemeClr val="bg1"/>
                </a:solidFill>
                <a:ea typeface="ＭＳ Ｐゴシック"/>
              </a:rPr>
              <a:t>Mewn</a:t>
            </a:r>
            <a:r>
              <a:rPr lang="en-GB" altLang="en-US" sz="2800" dirty="0">
                <a:solidFill>
                  <a:schemeClr val="bg1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bg1"/>
                </a:solidFill>
                <a:ea typeface="ＭＳ Ｐゴシック"/>
              </a:rPr>
              <a:t>grwpiau</a:t>
            </a:r>
            <a:r>
              <a:rPr lang="en-GB" altLang="en-US" sz="2800" dirty="0">
                <a:solidFill>
                  <a:schemeClr val="bg1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bg1"/>
                </a:solidFill>
                <a:ea typeface="ＭＳ Ｐゴシック"/>
              </a:rPr>
              <a:t>rhestrwch</a:t>
            </a:r>
            <a:r>
              <a:rPr lang="en-GB" altLang="en-US" sz="2800" dirty="0">
                <a:solidFill>
                  <a:schemeClr val="bg1"/>
                </a:solidFill>
                <a:ea typeface="ＭＳ Ｐゴシック"/>
              </a:rPr>
              <a:t> 10 </a:t>
            </a:r>
            <a:r>
              <a:rPr lang="en-GB" altLang="en-US" sz="2800" dirty="0" err="1">
                <a:solidFill>
                  <a:schemeClr val="bg1"/>
                </a:solidFill>
                <a:ea typeface="ＭＳ Ｐゴシック"/>
              </a:rPr>
              <a:t>enghraifft</a:t>
            </a:r>
            <a:r>
              <a:rPr lang="en-GB" altLang="en-US" sz="2800" dirty="0">
                <a:solidFill>
                  <a:schemeClr val="bg1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bg1"/>
                </a:solidFill>
                <a:ea typeface="ＭＳ Ｐゴシック"/>
              </a:rPr>
              <a:t>o’r</a:t>
            </a:r>
            <a:r>
              <a:rPr lang="en-GB" altLang="en-US" sz="2800" dirty="0">
                <a:solidFill>
                  <a:schemeClr val="bg1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bg1"/>
                </a:solidFill>
                <a:ea typeface="ＭＳ Ｐゴシック"/>
              </a:rPr>
              <a:t>hyn</a:t>
            </a:r>
            <a:r>
              <a:rPr lang="en-GB" altLang="en-US" sz="2800" dirty="0">
                <a:solidFill>
                  <a:schemeClr val="bg1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bg1"/>
                </a:solidFill>
                <a:ea typeface="ＭＳ Ｐゴシック"/>
              </a:rPr>
              <a:t>gredwch</a:t>
            </a:r>
            <a:r>
              <a:rPr lang="en-GB" altLang="en-US" sz="2800" dirty="0">
                <a:solidFill>
                  <a:schemeClr val="bg1"/>
                </a:solidFill>
                <a:ea typeface="ＭＳ Ｐゴシック"/>
              </a:rPr>
              <a:t> chi </a:t>
            </a:r>
            <a:r>
              <a:rPr lang="en-GB" altLang="en-US" sz="2800" dirty="0" err="1">
                <a:solidFill>
                  <a:schemeClr val="bg1"/>
                </a:solidFill>
                <a:ea typeface="ＭＳ Ｐゴシック"/>
              </a:rPr>
              <a:t>ddylai</a:t>
            </a:r>
            <a:r>
              <a:rPr lang="en-GB" altLang="en-US" sz="2800" dirty="0">
                <a:solidFill>
                  <a:schemeClr val="bg1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bg1"/>
                </a:solidFill>
                <a:ea typeface="ＭＳ Ｐゴシック"/>
              </a:rPr>
              <a:t>fod</a:t>
            </a:r>
            <a:r>
              <a:rPr lang="en-GB" altLang="en-US" sz="2800" dirty="0">
                <a:solidFill>
                  <a:schemeClr val="bg1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bg1"/>
                </a:solidFill>
                <a:ea typeface="ＭＳ Ｐゴシック"/>
              </a:rPr>
              <a:t>mewn</a:t>
            </a:r>
            <a:r>
              <a:rPr lang="en-GB" altLang="en-US" sz="2800" dirty="0">
                <a:solidFill>
                  <a:schemeClr val="bg1"/>
                </a:solidFill>
                <a:ea typeface="ＭＳ Ｐゴシック"/>
              </a:rPr>
              <a:t> ‘</a:t>
            </a:r>
            <a:r>
              <a:rPr lang="en-GB" altLang="en-US" sz="2800" dirty="0" err="1">
                <a:solidFill>
                  <a:schemeClr val="bg1"/>
                </a:solidFill>
                <a:ea typeface="ＭＳ Ｐゴシック"/>
              </a:rPr>
              <a:t>addysg</a:t>
            </a:r>
            <a:r>
              <a:rPr lang="en-GB" altLang="en-US" sz="2800" dirty="0">
                <a:solidFill>
                  <a:schemeClr val="bg1"/>
                </a:solidFill>
                <a:ea typeface="ＭＳ Ｐゴシック"/>
              </a:rPr>
              <a:t>’ </a:t>
            </a:r>
            <a:r>
              <a:rPr lang="en-GB" altLang="en-US" sz="2800" dirty="0" err="1">
                <a:solidFill>
                  <a:schemeClr val="bg1"/>
                </a:solidFill>
                <a:ea typeface="ＭＳ Ｐゴシック"/>
              </a:rPr>
              <a:t>yn</a:t>
            </a:r>
            <a:r>
              <a:rPr lang="en-GB" altLang="en-US" sz="2800" dirty="0">
                <a:solidFill>
                  <a:schemeClr val="bg1"/>
                </a:solidFill>
                <a:ea typeface="ＭＳ Ｐゴシック"/>
              </a:rPr>
              <a:t> 2023</a:t>
            </a:r>
            <a:endParaRPr lang="en-GB" altLang="en-US" sz="2800" dirty="0">
              <a:solidFill>
                <a:schemeClr val="bg1"/>
              </a:solidFill>
              <a:ea typeface="ＭＳ Ｐゴシック" pitchFamily="34" charset="-128"/>
            </a:endParaRPr>
          </a:p>
        </p:txBody>
      </p:sp>
      <p:sp>
        <p:nvSpPr>
          <p:cNvPr id="18435" name="Content Placeholder 6"/>
          <p:cNvSpPr>
            <a:spLocks noGrp="1"/>
          </p:cNvSpPr>
          <p:nvPr>
            <p:ph sz="half" idx="4294967295"/>
          </p:nvPr>
        </p:nvSpPr>
        <p:spPr>
          <a:xfrm>
            <a:off x="6186435" y="2792470"/>
            <a:ext cx="3960812" cy="45259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lvl="1" indent="0">
              <a:buNone/>
            </a:pPr>
            <a:r>
              <a:rPr lang="en-GB" altLang="en-US" sz="2800" i="1" dirty="0">
                <a:solidFill>
                  <a:schemeClr val="bg1"/>
                </a:solidFill>
                <a:ea typeface="ＭＳ Ｐゴシック"/>
              </a:rPr>
              <a:t>In a group list at least 10 examples of what you consider should be included in ‘education’ in 2023</a:t>
            </a:r>
            <a:endParaRPr lang="en-GB" altLang="en-US" sz="2800" i="1" dirty="0">
              <a:solidFill>
                <a:schemeClr val="bg1"/>
              </a:solidFill>
              <a:ea typeface="ＭＳ Ｐゴシック" pitchFamily="34" charset="-128"/>
            </a:endParaRPr>
          </a:p>
        </p:txBody>
      </p:sp>
      <p:sp>
        <p:nvSpPr>
          <p:cNvPr id="512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70355" y="1427942"/>
            <a:ext cx="8229600" cy="1143000"/>
          </a:xfrm>
        </p:spPr>
        <p:txBody>
          <a:bodyPr rtlCol="0"/>
          <a:lstStyle/>
          <a:p>
            <a:pPr>
              <a:defRPr/>
            </a:pPr>
            <a:r>
              <a:rPr lang="en-GB">
                <a:ea typeface="+mj-ea"/>
                <a:cs typeface="+mj-cs"/>
              </a:rPr>
              <a:t>    </a:t>
            </a:r>
            <a:r>
              <a:rPr lang="en-GB" err="1">
                <a:ea typeface="+mj-ea"/>
                <a:cs typeface="+mj-cs"/>
              </a:rPr>
              <a:t>Tasg</a:t>
            </a:r>
            <a:r>
              <a:rPr lang="en-GB">
                <a:ea typeface="+mj-ea"/>
                <a:cs typeface="+mj-cs"/>
              </a:rPr>
              <a:t>                               Task</a:t>
            </a:r>
          </a:p>
        </p:txBody>
      </p:sp>
      <p:pic>
        <p:nvPicPr>
          <p:cNvPr id="18437" name="Picture 6" descr="C:\Users\s.ainsworth\AppData\Local\Microsoft\Windows\Temporary Internet Files\Content.IE5\ONCMXCPX\MC9002308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8095" y="134130"/>
            <a:ext cx="3124200" cy="2436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9842373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" val="133818787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LIDE" val="join_instructions_title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.TEXT" val="join_instructions_text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CHECKERBOARD" val="x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0)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0)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0)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0)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0)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0)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0)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0)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0)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0)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0)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0)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0)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0)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0)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0)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0)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0)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)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)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)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)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)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)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)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)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)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)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)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)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)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)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)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)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)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)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)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)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)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)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)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)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)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)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)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)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3)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3)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3)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3)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3)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3)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3)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3)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3)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3)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3)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3)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3)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3)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3)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3)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3)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3)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3)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4)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4)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4)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4)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4)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4)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4)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4)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4)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4)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4)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4)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4)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4)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4)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4)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5)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5)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5)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5)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5)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5)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5)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6)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6)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6)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6)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6)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6)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6)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6)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6)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6)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6)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6)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6)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6)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6)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6)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6)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6)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6)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6)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6)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7)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7)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7)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7)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7)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7)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7)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7)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8)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8)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8)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8)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8)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8)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8)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8)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8)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8)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8)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8)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8)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8)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8)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8)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9)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9)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9)"/>
</p:tagLst>
</file>

<file path=ppt/tags/tag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9)"/>
</p:tagLst>
</file>

<file path=ppt/tags/tag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9)"/>
</p:tagLst>
</file>

<file path=ppt/tags/tag1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9)"/>
</p:tagLst>
</file>

<file path=ppt/tags/tag1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9)"/>
</p:tagLst>
</file>

<file path=ppt/tags/tag1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9)"/>
</p:tagLst>
</file>

<file path=ppt/tags/tag1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9)"/>
</p:tagLst>
</file>

<file path=ppt/tags/tag1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9)"/>
</p:tagLst>
</file>

<file path=ppt/tags/tag1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9)"/>
</p:tagLst>
</file>

<file path=ppt/tags/tag1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9)"/>
</p:tagLst>
</file>

<file path=ppt/tags/tag1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9)"/>
</p:tagLst>
</file>

<file path=ppt/tags/tag1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9)"/>
</p:tagLst>
</file>

<file path=ppt/tags/tag1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9)"/>
</p:tagLst>
</file>

<file path=ppt/tags/tag1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9)"/>
</p:tagLst>
</file>

<file path=ppt/tags/tag1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9)"/>
</p:tagLst>
</file>

<file path=ppt/tags/tag1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9)"/>
</p:tagLst>
</file>

<file path=ppt/tags/tag1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0)"/>
</p:tagLst>
</file>

<file path=ppt/tags/tag1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0)"/>
</p:tagLst>
</file>

<file path=ppt/tags/tag1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0)"/>
</p:tagLst>
</file>

<file path=ppt/tags/tag1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0)"/>
</p:tagLst>
</file>

<file path=ppt/tags/tag1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0)"/>
</p:tagLst>
</file>

<file path=ppt/tags/tag1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0)"/>
</p:tagLst>
</file>

<file path=ppt/tags/tag1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0)"/>
</p:tagLst>
</file>

<file path=ppt/tags/tag1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0)"/>
</p:tagLst>
</file>

<file path=ppt/tags/tag1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0)"/>
</p:tagLst>
</file>

<file path=ppt/tags/tag1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0)"/>
</p:tagLst>
</file>

<file path=ppt/tags/tag1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0)"/>
</p:tagLst>
</file>

<file path=ppt/tags/tag1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0)"/>
</p:tagLst>
</file>

<file path=ppt/tags/tag1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0)"/>
</p:tagLst>
</file>

<file path=ppt/tags/tag1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0)"/>
</p:tagLst>
</file>

<file path=ppt/tags/tag1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1)"/>
</p:tagLst>
</file>

<file path=ppt/tags/tag1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1)"/>
</p:tagLst>
</file>

<file path=ppt/tags/tag1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1)"/>
</p:tagLst>
</file>

<file path=ppt/tags/tag1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1)"/>
</p:tagLst>
</file>

<file path=ppt/tags/tag1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1)"/>
</p:tagLst>
</file>

<file path=ppt/tags/tag1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1)"/>
</p:tagLst>
</file>

<file path=ppt/tags/tag1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1)"/>
</p:tagLst>
</file>

<file path=ppt/tags/tag1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1)"/>
</p:tagLst>
</file>

<file path=ppt/tags/tag1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1)"/>
</p:tagLst>
</file>

<file path=ppt/tags/tag1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1)"/>
</p:tagLst>
</file>

<file path=ppt/tags/tag1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1)"/>
</p:tagLst>
</file>

<file path=ppt/tags/tag1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1)"/>
</p:tagLst>
</file>

<file path=ppt/tags/tag1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1)"/>
</p:tagLst>
</file>

<file path=ppt/tags/tag1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1)"/>
</p:tagLst>
</file>

<file path=ppt/tags/tag1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2)"/>
</p:tagLst>
</file>

<file path=ppt/tags/tag1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2)"/>
</p:tagLst>
</file>

<file path=ppt/tags/tag1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2)"/>
</p:tagLst>
</file>

<file path=ppt/tags/tag1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2)"/>
</p:tagLst>
</file>

<file path=ppt/tags/tag1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2)"/>
</p:tagLst>
</file>

<file path=ppt/tags/tag1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2)"/>
</p:tagLst>
</file>

<file path=ppt/tags/tag1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2)"/>
</p:tagLst>
</file>

<file path=ppt/tags/tag1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2)"/>
</p:tagLst>
</file>

<file path=ppt/tags/tag1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2)"/>
</p:tagLst>
</file>

<file path=ppt/tags/tag1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2)"/>
</p:tagLst>
</file>

<file path=ppt/tags/tag1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2)"/>
</p:tagLst>
</file>

<file path=ppt/tags/tag1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3)"/>
</p:tagLst>
</file>

<file path=ppt/tags/tag1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3)"/>
</p:tagLst>
</file>

<file path=ppt/tags/tag1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3)"/>
</p:tagLst>
</file>

<file path=ppt/tags/tag1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3)"/>
</p:tagLst>
</file>

<file path=ppt/tags/tag2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3)"/>
</p:tagLst>
</file>

<file path=ppt/tags/tag2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3)"/>
</p:tagLst>
</file>

<file path=ppt/tags/tag2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3)"/>
</p:tagLst>
</file>

<file path=ppt/tags/tag2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3)"/>
</p:tagLst>
</file>

<file path=ppt/tags/tag2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3)"/>
</p:tagLst>
</file>

<file path=ppt/tags/tag2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3)"/>
</p:tagLst>
</file>

<file path=ppt/tags/tag2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3)"/>
</p:tagLst>
</file>

<file path=ppt/tags/tag2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3)"/>
</p:tagLst>
</file>

<file path=ppt/tags/tag2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3)"/>
</p:tagLst>
</file>

<file path=ppt/tags/tag2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3)"/>
</p:tagLst>
</file>

<file path=ppt/tags/tag2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3)"/>
</p:tagLst>
</file>

<file path=ppt/tags/tag2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3)"/>
</p:tagLst>
</file>

<file path=ppt/tags/tag2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3)"/>
</p:tagLst>
</file>

<file path=ppt/tags/tag2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3)"/>
</p:tagLst>
</file>

<file path=ppt/tags/tag2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4)"/>
</p:tagLst>
</file>

<file path=ppt/tags/tag2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4)"/>
</p:tagLst>
</file>

<file path=ppt/tags/tag2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4)"/>
</p:tagLst>
</file>

<file path=ppt/tags/tag2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4)"/>
</p:tagLst>
</file>

<file path=ppt/tags/tag2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4)"/>
</p:tagLst>
</file>

<file path=ppt/tags/tag2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4)"/>
</p:tagLst>
</file>

<file path=ppt/tags/tag2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4)"/>
</p:tagLst>
</file>

<file path=ppt/tags/tag2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4)"/>
</p:tagLst>
</file>

<file path=ppt/tags/tag2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4)"/>
</p:tagLst>
</file>

<file path=ppt/tags/tag2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5)"/>
</p:tagLst>
</file>

<file path=ppt/tags/tag2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5)"/>
</p:tagLst>
</file>

<file path=ppt/tags/tag2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5)"/>
</p:tagLst>
</file>

<file path=ppt/tags/tag2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5)"/>
</p:tagLst>
</file>

<file path=ppt/tags/tag2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5)"/>
</p:tagLst>
</file>

<file path=ppt/tags/tag2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5)"/>
</p:tagLst>
</file>

<file path=ppt/tags/tag2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5)"/>
</p:tagLst>
</file>

<file path=ppt/tags/tag2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5)"/>
</p:tagLst>
</file>

<file path=ppt/tags/tag2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5)"/>
</p:tagLst>
</file>

<file path=ppt/tags/tag2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5)"/>
</p:tagLst>
</file>

<file path=ppt/tags/tag2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5)"/>
</p:tagLst>
</file>

<file path=ppt/tags/tag2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5)"/>
</p:tagLst>
</file>

<file path=ppt/tags/tag2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5)"/>
</p:tagLst>
</file>

<file path=ppt/tags/tag2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5)"/>
</p:tagLst>
</file>

<file path=ppt/tags/tag2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5)"/>
</p:tagLst>
</file>

<file path=ppt/tags/tag2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5)"/>
</p:tagLst>
</file>

<file path=ppt/tags/tag2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5)"/>
</p:tagLst>
</file>

<file path=ppt/tags/tag2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6)"/>
</p:tagLst>
</file>

<file path=ppt/tags/tag2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6)"/>
</p:tagLst>
</file>

<file path=ppt/tags/tag2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6)"/>
</p:tagLst>
</file>

<file path=ppt/tags/tag2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6)"/>
</p:tagLst>
</file>

<file path=ppt/tags/tag2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6)"/>
</p:tagLst>
</file>

<file path=ppt/tags/tag2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6)"/>
</p:tagLst>
</file>

<file path=ppt/tags/tag2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6)"/>
</p:tagLst>
</file>

<file path=ppt/tags/tag2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6)"/>
</p:tagLst>
</file>

<file path=ppt/tags/tag2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6)"/>
</p:tagLst>
</file>

<file path=ppt/tags/tag2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6)"/>
</p:tagLst>
</file>

<file path=ppt/tags/tag2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6)"/>
</p:tagLst>
</file>

<file path=ppt/tags/tag2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6)"/>
</p:tagLst>
</file>

<file path=ppt/tags/tag2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6)"/>
</p:tagLst>
</file>

<file path=ppt/tags/tag2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6)"/>
</p:tagLst>
</file>

<file path=ppt/tags/tag2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7)"/>
</p:tagLst>
</file>

<file path=ppt/tags/tag2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7)"/>
</p:tagLst>
</file>

<file path=ppt/tags/tag2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7)"/>
</p:tagLst>
</file>

<file path=ppt/tags/tag2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7)"/>
</p:tagLst>
</file>

<file path=ppt/tags/tag2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7)"/>
</p:tagLst>
</file>

<file path=ppt/tags/tag2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7)"/>
</p:tagLst>
</file>

<file path=ppt/tags/tag2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7)"/>
</p:tagLst>
</file>

<file path=ppt/tags/tag2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7)"/>
</p:tagLst>
</file>

<file path=ppt/tags/tag2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7)"/>
</p:tagLst>
</file>

<file path=ppt/tags/tag2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7)"/>
</p:tagLst>
</file>

<file path=ppt/tags/tag2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7)"/>
</p:tagLst>
</file>

<file path=ppt/tags/tag2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7)"/>
</p:tagLst>
</file>

<file path=ppt/tags/tag2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7)"/>
</p:tagLst>
</file>

<file path=ppt/tags/tag2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7)"/>
</p:tagLst>
</file>

<file path=ppt/tags/tag2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7)"/>
</p:tagLst>
</file>

<file path=ppt/tags/tag2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7)"/>
</p:tagLst>
</file>

<file path=ppt/tags/tag2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8)"/>
</p:tagLst>
</file>

<file path=ppt/tags/tag2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8)"/>
</p:tagLst>
</file>

<file path=ppt/tags/tag2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8)"/>
</p:tagLst>
</file>

<file path=ppt/tags/tag2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8)"/>
</p:tagLst>
</file>

<file path=ppt/tags/tag2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8)"/>
</p:tagLst>
</file>

<file path=ppt/tags/tag2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8)"/>
</p:tagLst>
</file>

<file path=ppt/tags/tag2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8)"/>
</p:tagLst>
</file>

<file path=ppt/tags/tag2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8)"/>
</p:tagLst>
</file>

<file path=ppt/tags/tag2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8)"/>
</p:tagLst>
</file>

<file path=ppt/tags/tag2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8)"/>
</p:tagLst>
</file>

<file path=ppt/tags/tag2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8)"/>
</p:tagLst>
</file>

<file path=ppt/tags/tag2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8)"/>
</p:tagLst>
</file>

<file path=ppt/tags/tag2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8)"/>
</p:tagLst>
</file>

<file path=ppt/tags/tag2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8)"/>
</p:tagLst>
</file>

<file path=ppt/tags/tag2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8)"/>
</p:tagLst>
</file>

<file path=ppt/tags/tag2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8)"/>
</p:tagLst>
</file>

<file path=ppt/tags/tag2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8)"/>
</p:tagLst>
</file>

<file path=ppt/tags/tag2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9)"/>
</p:tagLst>
</file>

<file path=ppt/tags/tag2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9)"/>
</p:tagLst>
</file>

<file path=ppt/tags/tag2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9)"/>
</p:tagLst>
</file>

<file path=ppt/tags/tag2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9)"/>
</p:tagLst>
</file>

<file path=ppt/tags/tag2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9)"/>
</p:tagLst>
</file>

<file path=ppt/tags/tag2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9)"/>
</p:tagLst>
</file>

<file path=ppt/tags/tag2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9)"/>
</p:tagLst>
</file>

<file path=ppt/tags/tag2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9)"/>
</p:tagLst>
</file>

<file path=ppt/tags/tag2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9)"/>
</p:tagLst>
</file>

<file path=ppt/tags/tag2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9)"/>
</p:tagLst>
</file>

<file path=ppt/tags/tag2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9)"/>
</p:tagLst>
</file>

<file path=ppt/tags/tag2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9)"/>
</p:tagLst>
</file>

<file path=ppt/tags/tag2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9)"/>
</p:tagLst>
</file>

<file path=ppt/tags/tag3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0)"/>
</p:tagLst>
</file>

<file path=ppt/tags/tag3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0)"/>
</p:tagLst>
</file>

<file path=ppt/tags/tag3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0)"/>
</p:tagLst>
</file>

<file path=ppt/tags/tag3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0)"/>
</p:tagLst>
</file>

<file path=ppt/tags/tag3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0)"/>
</p:tagLst>
</file>

<file path=ppt/tags/tag3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0)"/>
</p:tagLst>
</file>

<file path=ppt/tags/tag3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0)"/>
</p:tagLst>
</file>

<file path=ppt/tags/tag3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0)"/>
</p:tagLst>
</file>

<file path=ppt/tags/tag3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0)"/>
</p:tagLst>
</file>

<file path=ppt/tags/tag3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0)"/>
</p:tagLst>
</file>

<file path=ppt/tags/tag3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0)"/>
</p:tagLst>
</file>

<file path=ppt/tags/tag3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0)"/>
</p:tagLst>
</file>

<file path=ppt/tags/tag3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0)"/>
</p:tagLst>
</file>

<file path=ppt/tags/tag3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0)"/>
</p:tagLst>
</file>

<file path=ppt/tags/tag3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0)"/>
</p:tagLst>
</file>

<file path=ppt/tags/tag3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0)"/>
</p:tagLst>
</file>

<file path=ppt/tags/tag3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0)"/>
</p:tagLst>
</file>

<file path=ppt/tags/tag3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0)"/>
</p:tagLst>
</file>

<file path=ppt/tags/tag3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0)"/>
</p:tagLst>
</file>

<file path=ppt/tags/tag3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0)"/>
</p:tagLst>
</file>

<file path=ppt/tags/tag3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1)"/>
</p:tagLst>
</file>

<file path=ppt/tags/tag3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1)"/>
</p:tagLst>
</file>

<file path=ppt/tags/tag3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1)"/>
</p:tagLst>
</file>

<file path=ppt/tags/tag3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1)"/>
</p:tagLst>
</file>

<file path=ppt/tags/tag3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1)"/>
</p:tagLst>
</file>

<file path=ppt/tags/tag3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1)"/>
</p:tagLst>
</file>

<file path=ppt/tags/tag3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1)"/>
</p:tagLst>
</file>

<file path=ppt/tags/tag3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1)"/>
</p:tagLst>
</file>

<file path=ppt/tags/tag3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1)"/>
</p:tagLst>
</file>

<file path=ppt/tags/tag3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1)"/>
</p:tagLst>
</file>

<file path=ppt/tags/tag3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1)"/>
</p:tagLst>
</file>

<file path=ppt/tags/tag3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1)"/>
</p:tagLst>
</file>

<file path=ppt/tags/tag3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2)"/>
</p:tagLst>
</file>

<file path=ppt/tags/tag3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2)"/>
</p:tagLst>
</file>

<file path=ppt/tags/tag3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2)"/>
</p:tagLst>
</file>

<file path=ppt/tags/tag3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2)"/>
</p:tagLst>
</file>

<file path=ppt/tags/tag3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2)"/>
</p:tagLst>
</file>

<file path=ppt/tags/tag3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2)"/>
</p:tagLst>
</file>

<file path=ppt/tags/tag3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2)"/>
</p:tagLst>
</file>

<file path=ppt/tags/tag3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2)"/>
</p:tagLst>
</file>

<file path=ppt/tags/tag3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2)"/>
</p:tagLst>
</file>

<file path=ppt/tags/tag3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2)"/>
</p:tagLst>
</file>

<file path=ppt/tags/tag3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2)"/>
</p:tagLst>
</file>

<file path=ppt/tags/tag3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2)"/>
</p:tagLst>
</file>

<file path=ppt/tags/tag3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2)"/>
</p:tagLst>
</file>

<file path=ppt/tags/tag3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2)"/>
</p:tagLst>
</file>

<file path=ppt/tags/tag3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2)"/>
</p:tagLst>
</file>

<file path=ppt/tags/tag3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3)"/>
</p:tagLst>
</file>

<file path=ppt/tags/tag3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3)"/>
</p:tagLst>
</file>

<file path=ppt/tags/tag3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3)"/>
</p:tagLst>
</file>

<file path=ppt/tags/tag3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3)"/>
</p:tagLst>
</file>

<file path=ppt/tags/tag3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3)"/>
</p:tagLst>
</file>

<file path=ppt/tags/tag3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3)"/>
</p:tagLst>
</file>

<file path=ppt/tags/tag3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3)"/>
</p:tagLst>
</file>

<file path=ppt/tags/tag3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3)"/>
</p:tagLst>
</file>

<file path=ppt/tags/tag3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3)"/>
</p:tagLst>
</file>

<file path=ppt/tags/tag3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3)"/>
</p:tagLst>
</file>

<file path=ppt/tags/tag3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3)"/>
</p:tagLst>
</file>

<file path=ppt/tags/tag3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3)"/>
</p:tagLst>
</file>

<file path=ppt/tags/tag3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4)"/>
</p:tagLst>
</file>

<file path=ppt/tags/tag3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4)"/>
</p:tagLst>
</file>

<file path=ppt/tags/tag3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4)"/>
</p:tagLst>
</file>

<file path=ppt/tags/tag3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4)"/>
</p:tagLst>
</file>

<file path=ppt/tags/tag3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4)"/>
</p:tagLst>
</file>

<file path=ppt/tags/tag3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4)"/>
</p:tagLst>
</file>

<file path=ppt/tags/tag3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4)"/>
</p:tagLst>
</file>

<file path=ppt/tags/tag3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4)"/>
</p:tagLst>
</file>

<file path=ppt/tags/tag3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4)"/>
</p:tagLst>
</file>

<file path=ppt/tags/tag3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4)"/>
</p:tagLst>
</file>

<file path=ppt/tags/tag3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4)"/>
</p:tagLst>
</file>

<file path=ppt/tags/tag3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4)"/>
</p:tagLst>
</file>

<file path=ppt/tags/tag3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4)"/>
</p:tagLst>
</file>

<file path=ppt/tags/tag3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4)"/>
</p:tagLst>
</file>

<file path=ppt/tags/tag3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4)"/>
</p:tagLst>
</file>

<file path=ppt/tags/tag3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4)"/>
</p:tagLst>
</file>

<file path=ppt/tags/tag3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4)"/>
</p:tagLst>
</file>

<file path=ppt/tags/tag3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5)"/>
</p:tagLst>
</file>

<file path=ppt/tags/tag3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5)"/>
</p:tagLst>
</file>

<file path=ppt/tags/tag3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5)"/>
</p:tagLst>
</file>

<file path=ppt/tags/tag3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5)"/>
</p:tagLst>
</file>

<file path=ppt/tags/tag3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5)"/>
</p:tagLst>
</file>

<file path=ppt/tags/tag3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5)"/>
</p:tagLst>
</file>

<file path=ppt/tags/tag3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5)"/>
</p:tagLst>
</file>

<file path=ppt/tags/tag3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5)"/>
</p:tagLst>
</file>

<file path=ppt/tags/tag3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5)"/>
</p:tagLst>
</file>

<file path=ppt/tags/tag3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5)"/>
</p:tagLst>
</file>

<file path=ppt/tags/tag3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5)"/>
</p:tagLst>
</file>

<file path=ppt/tags/tag3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5)"/>
</p:tagLst>
</file>

<file path=ppt/tags/tag3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5)"/>
</p:tagLst>
</file>

<file path=ppt/tags/tag3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5)"/>
</p:tagLst>
</file>

<file path=ppt/tags/tag3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6)"/>
</p:tagLst>
</file>

<file path=ppt/tags/tag3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6)"/>
</p:tagLst>
</file>

<file path=ppt/tags/tag3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6)"/>
</p:tagLst>
</file>

<file path=ppt/tags/tag3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6)"/>
</p:tagLst>
</file>

<file path=ppt/tags/tag3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6)"/>
</p:tagLst>
</file>

<file path=ppt/tags/tag3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6)"/>
</p:tagLst>
</file>

<file path=ppt/tags/tag3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6)"/>
</p:tagLst>
</file>

<file path=ppt/tags/tag3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6)"/>
</p:tagLst>
</file>

<file path=ppt/tags/tag3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6)"/>
</p:tagLst>
</file>

<file path=ppt/tags/tag3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6)"/>
</p:tagLst>
</file>

<file path=ppt/tags/tag4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6)"/>
</p:tagLst>
</file>

<file path=ppt/tags/tag4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6)"/>
</p:tagLst>
</file>

<file path=ppt/tags/tag4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6)"/>
</p:tagLst>
</file>

<file path=ppt/tags/tag4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6)"/>
</p:tagLst>
</file>

<file path=ppt/tags/tag4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6)"/>
</p:tagLst>
</file>

<file path=ppt/tags/tag4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6)"/>
</p:tagLst>
</file>

<file path=ppt/tags/tag4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6)"/>
</p:tagLst>
</file>

<file path=ppt/tags/tag4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6)"/>
</p:tagLst>
</file>

<file path=ppt/tags/tag4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6)"/>
</p:tagLst>
</file>

<file path=ppt/tags/tag4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6)"/>
</p:tagLst>
</file>

<file path=ppt/tags/tag4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7)"/>
</p:tagLst>
</file>

<file path=ppt/tags/tag4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7)"/>
</p:tagLst>
</file>

<file path=ppt/tags/tag4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7)"/>
</p:tagLst>
</file>

<file path=ppt/tags/tag4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7)"/>
</p:tagLst>
</file>

<file path=ppt/tags/tag4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7)"/>
</p:tagLst>
</file>

<file path=ppt/tags/tag4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7)"/>
</p:tagLst>
</file>

<file path=ppt/tags/tag4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7)"/>
</p:tagLst>
</file>

<file path=ppt/tags/tag4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7)"/>
</p:tagLst>
</file>

<file path=ppt/tags/tag4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7)"/>
</p:tagLst>
</file>

<file path=ppt/tags/tag4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7)"/>
</p:tagLst>
</file>

<file path=ppt/tags/tag4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7)"/>
</p:tagLst>
</file>

<file path=ppt/tags/tag4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7)"/>
</p:tagLst>
</file>

<file path=ppt/tags/tag4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7)"/>
</p:tagLst>
</file>

<file path=ppt/tags/tag4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7)"/>
</p:tagLst>
</file>

<file path=ppt/tags/tag4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7)"/>
</p:tagLst>
</file>

<file path=ppt/tags/tag4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8)"/>
</p:tagLst>
</file>

<file path=ppt/tags/tag4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8)"/>
</p:tagLst>
</file>

<file path=ppt/tags/tag4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8)"/>
</p:tagLst>
</file>

<file path=ppt/tags/tag4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8)"/>
</p:tagLst>
</file>

<file path=ppt/tags/tag4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8)"/>
</p:tagLst>
</file>

<file path=ppt/tags/tag4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8)"/>
</p:tagLst>
</file>

<file path=ppt/tags/tag4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8)"/>
</p:tagLst>
</file>

<file path=ppt/tags/tag4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8)"/>
</p:tagLst>
</file>

<file path=ppt/tags/tag4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8)"/>
</p:tagLst>
</file>

<file path=ppt/tags/tag4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8)"/>
</p:tagLst>
</file>

<file path=ppt/tags/tag4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8)"/>
</p:tagLst>
</file>

<file path=ppt/tags/tag4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8)"/>
</p:tagLst>
</file>

<file path=ppt/tags/tag4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8)"/>
</p:tagLst>
</file>

<file path=ppt/tags/tag4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8)"/>
</p:tagLst>
</file>

<file path=ppt/tags/tag4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8)"/>
</p:tagLst>
</file>

<file path=ppt/tags/tag4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8)"/>
</p:tagLst>
</file>

<file path=ppt/tags/tag4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" val="{&quot;id&quot;:&quot;4111845&quot;,&quot;questionSettings&quot;:{},&quot;alias&quot;:&quot;&quot;,&quot;wordCloudQuestion&quot;:true,&quot;resultFormat&quot;:&quot;WORD_CLOUD&quot;,&quot;text&quot;:&quot;Ychwanegwch eiriau sy'n disgrifio eich profiad prifysgol hyd yma.&quot;,&quot;@type&quot;:&quot;OpenTextQuestion&quot;,&quot;correctAnswers&quot;:[],&quot;image&quot;:&quot;https://images.unsplash.com/photo-1541364983171-a8ba01e95cfc?crop=entropy&amp;cs=tinysrgb&amp;fit=max&amp;fm=jpg&amp;ixid=M3wxNjU4NDh8MHwxfHNlYXJjaHwxfHxhbmltYWwlMjBpbiUyMGdsYXNzZXN8ZW58MHx8fHwxNzI0OTMzNjYwfDA&amp;ixlib=rb-4.0.3&amp;q=80&amp;w=1080&quot;}"/>
  <p:tag name="VEVOX.ORIGIN.SESSION.ID" val="625566"/>
  <p:tag name="VEVOX.ORIGIN.QUESTION.ID" val="4111845"/>
  <p:tag name="VEVOX.QUESTIONSLIDEID" val="272#1496449752/571232548"/>
  <p:tag name="VEVOX.SLIDEFORMAT.VERSION" val="1.010"/>
  <p:tag name="VEVOX.DEBUG.GIFTCARDINSERT" val=" Load attempt 1: image fetched. Load succesfull. load seems succesful. trying to insert. starting insert attempt 1: Insert seems succesful."/>
</p:tagLst>
</file>

<file path=ppt/tags/tag4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Ychwanegwch eiriau sy'n disgrifio eich profiad prifysgol hyd yma."/>
</p:tagLst>
</file>

<file path=ppt/tags/tag4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4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MAGE.PLACEHOLDER" val="3"/>
</p:tagLst>
</file>

<file path=ppt/tags/tag4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.IMAGE" val="X"/>
</p:tagLst>
</file>

<file path=ppt/tags/tag4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4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4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4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4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UNTDOWNTIMER.DISPLAY" val="{&quot;left&quot;:893,&quot;top&quot;:473,&quot;width&quot;:60,&quot;height&quot;:60}"/>
</p:tagLst>
</file>

<file path=ppt/tags/tag4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4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4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HORSE" val="X"/>
  <p:tag name="VEVOX.QUESTIONSLIDEID" val="272#1496449752/571232548"/>
  <p:tag name="VEVOX.SLIDEFORMAT.VERSION" val="1.010"/>
  <p:tag name="VEVOX.RESULT" val="{&quot;id&quot;:&quot;4111845&quot;,&quot;questionSettings&quot;:{},&quot;alias&quot;:&quot;&quot;,&quot;wordCloudQuestion&quot;:true,&quot;resultFormat&quot;:&quot;WORD_CLOUD&quot;,&quot;text&quot;:&quot;Ychwanegwch eiriau sy'n disgrifio eich profiad prifysgol hyd yma.&quot;,&quot;@type&quot;:&quot;OpenTextQuestion&quot;,&quot;correctAnswers&quot;:[],&quot;image&quot;:&quot;https://images.unsplash.com/photo-1541364983171-a8ba01e95cfc?crop=entropy&amp;cs=tinysrgb&amp;fit=max&amp;fm=jpg&amp;ixid=M3wxNjU4NDh8MHwxfHNlYXJjaHwxfHxhbmltYWwlMjBpbiUyMGdsYXNzZXN8ZW58MHx8fHwxNzI0OTMzNjYwfDA&amp;ixlib=rb-4.0.3&amp;q=80&amp;w=1080&quot;}"/>
  <p:tag name="VEVOX.ACCENTCATCHERS" val="[&quot;7&quot;,&quot;5&quot;,&quot;6&quot;,&quot;8&quot;,&quot;9&quot;,&quot;10&quot;]"/>
</p:tagLst>
</file>

<file path=ppt/tags/tag4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.PLACEHOLDER" val="1"/>
  <p:tag name="VEVOX.QUESTION" val="Ychwanegwch eiriau sy'n disgrifio eich profiad prifysgol hyd yma."/>
</p:tagLst>
</file>

<file path=ppt/tags/tag4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4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MAGE.PLACEHOLDER" val="3"/>
</p:tagLst>
</file>

<file path=ppt/tags/tag4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2"/>
</p:tagLst>
</file>

<file path=ppt/tags/tag4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3"/>
</p:tagLst>
</file>

<file path=ppt/tags/tag4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1"/>
</p:tagLst>
</file>

<file path=ppt/tags/tag4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4"/>
</p:tagLst>
</file>

<file path=ppt/tags/tag4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5"/>
</p:tagLst>
</file>

<file path=ppt/tags/tag4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6"/>
</p:tagLst>
</file>

<file path=ppt/tags/tag4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SADDLE" val="1"/>
  <p:tag name="VEVOX.WC.PICTURE" val="X"/>
</p:tagLst>
</file>

<file path=ppt/tags/tag4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SADDLE" val="2"/>
  <p:tag name="VEVOX.POLL.IMAGE" val="X"/>
</p:tagLst>
</file>

<file path=ppt/tags/tag4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4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4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4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4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4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4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.PLACEHOLDER" val="0"/>
</p:tagLst>
</file>

<file path=ppt/tags/tag4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WC.CONTENT" val="X"/>
</p:tagLst>
</file>

<file path=ppt/theme/theme1.xml><?xml version="1.0" encoding="utf-8"?>
<a:theme xmlns:a="http://schemas.openxmlformats.org/drawingml/2006/main" name="Facet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525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9BD7E08A-E618-4AD2-929C-85CBB1D81A2B}">
  <we:reference id="3e0fcce7-415c-4081-926c-b4e449c650e4" version="1.1.0.2" store="EXCatalog" storeType="EXCatalog"/>
  <we:alternateReferences>
    <we:reference id="WA200004709" version="1.1.0.2" store="en-GB" storeType="OMEX"/>
  </we:alternateReferences>
  <we:properties>
    <we:property name="Office.AutoShowTaskpaneWithDocument" value="true"/>
  </we:properties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3EB88CB5F8F19428B3BA6B018AB348F" ma:contentTypeVersion="4" ma:contentTypeDescription="Create a new document." ma:contentTypeScope="" ma:versionID="df52c0aa2c6a60584361d9fff55da31e">
  <xsd:schema xmlns:xsd="http://www.w3.org/2001/XMLSchema" xmlns:xs="http://www.w3.org/2001/XMLSchema" xmlns:p="http://schemas.microsoft.com/office/2006/metadata/properties" xmlns:ns2="dcf2d481-bf9c-4498-89f4-bdd4c3393803" targetNamespace="http://schemas.microsoft.com/office/2006/metadata/properties" ma:root="true" ma:fieldsID="013a6eebc03c9a26410206ed4df7090c" ns2:_="">
    <xsd:import namespace="dcf2d481-bf9c-4498-89f4-bdd4c339380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cf2d481-bf9c-4498-89f4-bdd4c339380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1CA3E8A-8E64-45D3-AE58-70CE75DFA768}">
  <ds:schemaRefs>
    <ds:schemaRef ds:uri="dcf2d481-bf9c-4498-89f4-bdd4c3393803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13657723-D4CE-447E-B774-B9F76502A933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5350F421-71D4-4834-B796-150CBF1DAF0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121</TotalTime>
  <Words>581</Words>
  <Application>Microsoft Office PowerPoint</Application>
  <PresentationFormat>Widescreen</PresentationFormat>
  <Paragraphs>99</Paragraphs>
  <Slides>15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ＭＳ Ｐゴシック</vt:lpstr>
      <vt:lpstr>Arial</vt:lpstr>
      <vt:lpstr>Calibri</vt:lpstr>
      <vt:lpstr>Trebuchet MS</vt:lpstr>
      <vt:lpstr>Wingdings</vt:lpstr>
      <vt:lpstr>Wingdings 3</vt:lpstr>
      <vt:lpstr>Facet</vt:lpstr>
      <vt:lpstr>Addysg Ddoe, Heddiw, Yfory Education Past, Present, Future</vt:lpstr>
      <vt:lpstr>Sut mae’n mynd?</vt:lpstr>
      <vt:lpstr>Ychwanegwch eiriau sy'n disgrifio eich profiad prifysgol hyd yma.</vt:lpstr>
      <vt:lpstr>Ychwanegwch eiriau sy'n disgrifio eich profiad prifysgol hyd yma.</vt:lpstr>
      <vt:lpstr>Gorolwg sesiwn Session overview</vt:lpstr>
      <vt:lpstr>Nod Aims</vt:lpstr>
      <vt:lpstr>Deilliannau Dysgu Learning Outcomes</vt:lpstr>
      <vt:lpstr>Deilliannau Dysgu Learning Outcomes</vt:lpstr>
      <vt:lpstr>Deilliannau Dysgu Learning Outcomes</vt:lpstr>
      <vt:lpstr>Aseiniadau                         Assignments</vt:lpstr>
      <vt:lpstr>Moodle</vt:lpstr>
      <vt:lpstr>Beth yw llyfr lloffion academaidd? What is an academic scrapbook?</vt:lpstr>
      <vt:lpstr>Llyfr Lloffion Academaidd Academic Scrapbook</vt:lpstr>
      <vt:lpstr>  Tasgau                        Tasks </vt:lpstr>
      <vt:lpstr>    Tasg                               Task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Addysg Ddoe, Heddiw, Yfory Education Past, Present, Future</dc:title>
  <dc:creator>Alison Baggott</dc:creator>
  <cp:lastModifiedBy>Helen A Griffiths</cp:lastModifiedBy>
  <cp:revision>30</cp:revision>
  <dcterms:created xsi:type="dcterms:W3CDTF">2019-06-11T15:19:39Z</dcterms:created>
  <dcterms:modified xsi:type="dcterms:W3CDTF">2024-12-04T20:34:37Z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0x010100A3EB88CB5F8F19428B3BA6B018AB348F</vt:lpwstr>
  </property>
</Properties>
</file>