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61" r:id="rId3"/>
    <p:sldId id="257" r:id="rId4"/>
    <p:sldId id="258" r:id="rId5"/>
    <p:sldId id="259" r:id="rId6"/>
    <p:sldId id="267" r:id="rId7"/>
    <p:sldId id="260" r:id="rId8"/>
    <p:sldId id="262" r:id="rId9"/>
    <p:sldId id="263" r:id="rId10"/>
    <p:sldId id="265" r:id="rId11"/>
    <p:sldId id="266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hraa bi" userId="7371623d0e374d05" providerId="LiveId" clId="{63001862-FC41-4C77-B246-32C20F3F7D72}"/>
    <pc:docChg chg="undo redo custSel addSld delSld modSld sldOrd">
      <pc:chgData name="zahraa bi" userId="7371623d0e374d05" providerId="LiveId" clId="{63001862-FC41-4C77-B246-32C20F3F7D72}" dt="2025-10-12T11:11:33.225" v="3506" actId="114"/>
      <pc:docMkLst>
        <pc:docMk/>
      </pc:docMkLst>
      <pc:sldChg chg="modSp mod modAnim">
        <pc:chgData name="zahraa bi" userId="7371623d0e374d05" providerId="LiveId" clId="{63001862-FC41-4C77-B246-32C20F3F7D72}" dt="2025-10-11T11:16:57.340" v="3439" actId="20577"/>
        <pc:sldMkLst>
          <pc:docMk/>
          <pc:sldMk cId="98694749" sldId="256"/>
        </pc:sldMkLst>
        <pc:spChg chg="mod">
          <ac:chgData name="zahraa bi" userId="7371623d0e374d05" providerId="LiveId" clId="{63001862-FC41-4C77-B246-32C20F3F7D72}" dt="2025-10-11T11:16:57.340" v="3439" actId="20577"/>
          <ac:spMkLst>
            <pc:docMk/>
            <pc:sldMk cId="98694749" sldId="256"/>
            <ac:spMk id="3" creationId="{3467F34C-0509-4E72-5415-058A4F8A06E9}"/>
          </ac:spMkLst>
        </pc:spChg>
      </pc:sldChg>
      <pc:sldChg chg="modSp mod modTransition modAnim">
        <pc:chgData name="zahraa bi" userId="7371623d0e374d05" providerId="LiveId" clId="{63001862-FC41-4C77-B246-32C20F3F7D72}" dt="2025-10-11T11:17:16.243" v="3440" actId="20577"/>
        <pc:sldMkLst>
          <pc:docMk/>
          <pc:sldMk cId="3591335449" sldId="257"/>
        </pc:sldMkLst>
        <pc:spChg chg="mod">
          <ac:chgData name="zahraa bi" userId="7371623d0e374d05" providerId="LiveId" clId="{63001862-FC41-4C77-B246-32C20F3F7D72}" dt="2025-10-11T11:17:16.243" v="3440" actId="20577"/>
          <ac:spMkLst>
            <pc:docMk/>
            <pc:sldMk cId="3591335449" sldId="257"/>
            <ac:spMk id="3" creationId="{35EFB331-0864-D2A2-92D7-E924CFBE477A}"/>
          </ac:spMkLst>
        </pc:spChg>
        <pc:picChg chg="mod">
          <ac:chgData name="zahraa bi" userId="7371623d0e374d05" providerId="LiveId" clId="{63001862-FC41-4C77-B246-32C20F3F7D72}" dt="2025-10-03T21:53:51.473" v="1377" actId="1076"/>
          <ac:picMkLst>
            <pc:docMk/>
            <pc:sldMk cId="3591335449" sldId="257"/>
            <ac:picMk id="4" creationId="{BE7675BB-4850-BD96-E5B5-F602D66BCC90}"/>
          </ac:picMkLst>
        </pc:picChg>
      </pc:sldChg>
      <pc:sldChg chg="modSp">
        <pc:chgData name="zahraa bi" userId="7371623d0e374d05" providerId="LiveId" clId="{63001862-FC41-4C77-B246-32C20F3F7D72}" dt="2025-10-11T11:17:26.969" v="3443" actId="20577"/>
        <pc:sldMkLst>
          <pc:docMk/>
          <pc:sldMk cId="2807568313" sldId="258"/>
        </pc:sldMkLst>
        <pc:spChg chg="mod">
          <ac:chgData name="zahraa bi" userId="7371623d0e374d05" providerId="LiveId" clId="{63001862-FC41-4C77-B246-32C20F3F7D72}" dt="2025-10-11T11:17:26.969" v="3443" actId="20577"/>
          <ac:spMkLst>
            <pc:docMk/>
            <pc:sldMk cId="2807568313" sldId="258"/>
            <ac:spMk id="3" creationId="{732AD36F-88A1-BC0A-AB1B-DED97DC78B51}"/>
          </ac:spMkLst>
        </pc:spChg>
      </pc:sldChg>
      <pc:sldChg chg="modSp mod">
        <pc:chgData name="zahraa bi" userId="7371623d0e374d05" providerId="LiveId" clId="{63001862-FC41-4C77-B246-32C20F3F7D72}" dt="2025-10-11T11:22:21.824" v="3500" actId="20577"/>
        <pc:sldMkLst>
          <pc:docMk/>
          <pc:sldMk cId="62392035" sldId="259"/>
        </pc:sldMkLst>
        <pc:spChg chg="mod">
          <ac:chgData name="zahraa bi" userId="7371623d0e374d05" providerId="LiveId" clId="{63001862-FC41-4C77-B246-32C20F3F7D72}" dt="2025-10-11T11:22:21.824" v="3500" actId="20577"/>
          <ac:spMkLst>
            <pc:docMk/>
            <pc:sldMk cId="62392035" sldId="259"/>
            <ac:spMk id="2" creationId="{F9C74F23-9DF0-D61D-0C44-947E1D110541}"/>
          </ac:spMkLst>
        </pc:spChg>
      </pc:sldChg>
      <pc:sldChg chg="modSp mod modTransition">
        <pc:chgData name="zahraa bi" userId="7371623d0e374d05" providerId="LiveId" clId="{63001862-FC41-4C77-B246-32C20F3F7D72}" dt="2025-10-11T11:18:19.993" v="3465" actId="20577"/>
        <pc:sldMkLst>
          <pc:docMk/>
          <pc:sldMk cId="3542297409" sldId="260"/>
        </pc:sldMkLst>
        <pc:spChg chg="mod">
          <ac:chgData name="zahraa bi" userId="7371623d0e374d05" providerId="LiveId" clId="{63001862-FC41-4C77-B246-32C20F3F7D72}" dt="2025-10-03T21:10:27.160" v="577" actId="313"/>
          <ac:spMkLst>
            <pc:docMk/>
            <pc:sldMk cId="3542297409" sldId="260"/>
            <ac:spMk id="2" creationId="{90141BBE-2AC9-C102-5EA4-BCD45941CF69}"/>
          </ac:spMkLst>
        </pc:spChg>
        <pc:spChg chg="mod">
          <ac:chgData name="zahraa bi" userId="7371623d0e374d05" providerId="LiveId" clId="{63001862-FC41-4C77-B246-32C20F3F7D72}" dt="2025-10-11T11:18:19.993" v="3465" actId="20577"/>
          <ac:spMkLst>
            <pc:docMk/>
            <pc:sldMk cId="3542297409" sldId="260"/>
            <ac:spMk id="3" creationId="{BCD60B62-85EB-8A5D-5A5B-139B29A5B578}"/>
          </ac:spMkLst>
        </pc:spChg>
      </pc:sldChg>
      <pc:sldChg chg="modSp new mod">
        <pc:chgData name="zahraa bi" userId="7371623d0e374d05" providerId="LiveId" clId="{63001862-FC41-4C77-B246-32C20F3F7D72}" dt="2025-10-03T21:06:24.469" v="529" actId="20577"/>
        <pc:sldMkLst>
          <pc:docMk/>
          <pc:sldMk cId="2641830240" sldId="261"/>
        </pc:sldMkLst>
        <pc:spChg chg="mod">
          <ac:chgData name="zahraa bi" userId="7371623d0e374d05" providerId="LiveId" clId="{63001862-FC41-4C77-B246-32C20F3F7D72}" dt="2025-10-03T20:49:41.536" v="78" actId="20577"/>
          <ac:spMkLst>
            <pc:docMk/>
            <pc:sldMk cId="2641830240" sldId="261"/>
            <ac:spMk id="2" creationId="{7B6F1B5C-F972-561C-F4E9-F9C996AC5982}"/>
          </ac:spMkLst>
        </pc:spChg>
        <pc:spChg chg="mod">
          <ac:chgData name="zahraa bi" userId="7371623d0e374d05" providerId="LiveId" clId="{63001862-FC41-4C77-B246-32C20F3F7D72}" dt="2025-10-03T21:06:24.469" v="529" actId="20577"/>
          <ac:spMkLst>
            <pc:docMk/>
            <pc:sldMk cId="2641830240" sldId="261"/>
            <ac:spMk id="3" creationId="{659CFB47-BEB2-7262-7F0C-91627B0EFCA1}"/>
          </ac:spMkLst>
        </pc:spChg>
      </pc:sldChg>
      <pc:sldChg chg="addSp delSp modSp new mod ord">
        <pc:chgData name="zahraa bi" userId="7371623d0e374d05" providerId="LiveId" clId="{63001862-FC41-4C77-B246-32C20F3F7D72}" dt="2025-10-11T09:39:17.458" v="3141" actId="1076"/>
        <pc:sldMkLst>
          <pc:docMk/>
          <pc:sldMk cId="1662368488" sldId="262"/>
        </pc:sldMkLst>
        <pc:spChg chg="mod">
          <ac:chgData name="zahraa bi" userId="7371623d0e374d05" providerId="LiveId" clId="{63001862-FC41-4C77-B246-32C20F3F7D72}" dt="2025-10-03T21:21:59.198" v="723" actId="20577"/>
          <ac:spMkLst>
            <pc:docMk/>
            <pc:sldMk cId="1662368488" sldId="262"/>
            <ac:spMk id="2" creationId="{D556B9F5-D257-781B-6039-0940D0F36DCD}"/>
          </ac:spMkLst>
        </pc:spChg>
        <pc:spChg chg="mod">
          <ac:chgData name="zahraa bi" userId="7371623d0e374d05" providerId="LiveId" clId="{63001862-FC41-4C77-B246-32C20F3F7D72}" dt="2025-10-03T21:26:06.330" v="938" actId="313"/>
          <ac:spMkLst>
            <pc:docMk/>
            <pc:sldMk cId="1662368488" sldId="262"/>
            <ac:spMk id="3" creationId="{1104651F-76CF-20A0-D429-546E8848E108}"/>
          </ac:spMkLst>
        </pc:spChg>
        <pc:spChg chg="add mod">
          <ac:chgData name="zahraa bi" userId="7371623d0e374d05" providerId="LiveId" clId="{63001862-FC41-4C77-B246-32C20F3F7D72}" dt="2025-10-11T09:39:17.458" v="3141" actId="1076"/>
          <ac:spMkLst>
            <pc:docMk/>
            <pc:sldMk cId="1662368488" sldId="262"/>
            <ac:spMk id="4" creationId="{E8042094-9917-17AE-903E-D0767AE4A36D}"/>
          </ac:spMkLst>
        </pc:spChg>
        <pc:spChg chg="add mod">
          <ac:chgData name="zahraa bi" userId="7371623d0e374d05" providerId="LiveId" clId="{63001862-FC41-4C77-B246-32C20F3F7D72}" dt="2025-10-03T21:38:05.316" v="1019" actId="14100"/>
          <ac:spMkLst>
            <pc:docMk/>
            <pc:sldMk cId="1662368488" sldId="262"/>
            <ac:spMk id="5" creationId="{DBF4E471-C4AA-B86E-FF9A-CDD04A30989B}"/>
          </ac:spMkLst>
        </pc:spChg>
        <pc:graphicFrameChg chg="add del mod">
          <ac:chgData name="zahraa bi" userId="7371623d0e374d05" providerId="LiveId" clId="{63001862-FC41-4C77-B246-32C20F3F7D72}" dt="2025-10-03T21:25:24.734" v="930" actId="478"/>
          <ac:graphicFrameMkLst>
            <pc:docMk/>
            <pc:sldMk cId="1662368488" sldId="262"/>
            <ac:graphicFrameMk id="4" creationId="{0CE17191-375F-E67F-C7B1-8A3ABDE88718}"/>
          </ac:graphicFrameMkLst>
        </pc:graphicFrameChg>
        <pc:picChg chg="add mod">
          <ac:chgData name="zahraa bi" userId="7371623d0e374d05" providerId="LiveId" clId="{63001862-FC41-4C77-B246-32C20F3F7D72}" dt="2025-10-03T21:38:38.352" v="1024" actId="14100"/>
          <ac:picMkLst>
            <pc:docMk/>
            <pc:sldMk cId="1662368488" sldId="262"/>
            <ac:picMk id="6" creationId="{2F9C89C8-0F05-C164-0576-A53FD21D8320}"/>
          </ac:picMkLst>
        </pc:picChg>
      </pc:sldChg>
      <pc:sldChg chg="modSp new mod">
        <pc:chgData name="zahraa bi" userId="7371623d0e374d05" providerId="LiveId" clId="{63001862-FC41-4C77-B246-32C20F3F7D72}" dt="2025-10-11T11:18:44.944" v="3476" actId="20577"/>
        <pc:sldMkLst>
          <pc:docMk/>
          <pc:sldMk cId="4208360600" sldId="263"/>
        </pc:sldMkLst>
        <pc:spChg chg="mod">
          <ac:chgData name="zahraa bi" userId="7371623d0e374d05" providerId="LiveId" clId="{63001862-FC41-4C77-B246-32C20F3F7D72}" dt="2025-10-11T11:18:39.752" v="3474" actId="20577"/>
          <ac:spMkLst>
            <pc:docMk/>
            <pc:sldMk cId="4208360600" sldId="263"/>
            <ac:spMk id="2" creationId="{F9128E5F-FB97-F709-BCE4-824BA5E6371E}"/>
          </ac:spMkLst>
        </pc:spChg>
        <pc:spChg chg="mod">
          <ac:chgData name="zahraa bi" userId="7371623d0e374d05" providerId="LiveId" clId="{63001862-FC41-4C77-B246-32C20F3F7D72}" dt="2025-10-11T11:18:44.944" v="3476" actId="20577"/>
          <ac:spMkLst>
            <pc:docMk/>
            <pc:sldMk cId="4208360600" sldId="263"/>
            <ac:spMk id="3" creationId="{B7C851EA-E876-EEDE-D3E6-CC6544453F6E}"/>
          </ac:spMkLst>
        </pc:spChg>
      </pc:sldChg>
      <pc:sldChg chg="modSp new mod">
        <pc:chgData name="zahraa bi" userId="7371623d0e374d05" providerId="LiveId" clId="{63001862-FC41-4C77-B246-32C20F3F7D72}" dt="2025-10-12T11:11:33.225" v="3506" actId="114"/>
        <pc:sldMkLst>
          <pc:docMk/>
          <pc:sldMk cId="1795770826" sldId="264"/>
        </pc:sldMkLst>
        <pc:spChg chg="mod">
          <ac:chgData name="zahraa bi" userId="7371623d0e374d05" providerId="LiveId" clId="{63001862-FC41-4C77-B246-32C20F3F7D72}" dt="2025-10-03T21:27:53.945" v="973" actId="20577"/>
          <ac:spMkLst>
            <pc:docMk/>
            <pc:sldMk cId="1795770826" sldId="264"/>
            <ac:spMk id="2" creationId="{F52C65CE-849F-BFA8-0FEF-FEF7E74547D8}"/>
          </ac:spMkLst>
        </pc:spChg>
        <pc:spChg chg="mod">
          <ac:chgData name="zahraa bi" userId="7371623d0e374d05" providerId="LiveId" clId="{63001862-FC41-4C77-B246-32C20F3F7D72}" dt="2025-10-12T11:11:33.225" v="3506" actId="114"/>
          <ac:spMkLst>
            <pc:docMk/>
            <pc:sldMk cId="1795770826" sldId="264"/>
            <ac:spMk id="3" creationId="{8C3121A3-4319-98C6-FE2B-42713EB558C6}"/>
          </ac:spMkLst>
        </pc:spChg>
      </pc:sldChg>
      <pc:sldChg chg="modSp new mod">
        <pc:chgData name="zahraa bi" userId="7371623d0e374d05" providerId="LiveId" clId="{63001862-FC41-4C77-B246-32C20F3F7D72}" dt="2025-10-04T11:05:31.746" v="1837" actId="20577"/>
        <pc:sldMkLst>
          <pc:docMk/>
          <pc:sldMk cId="409626724" sldId="265"/>
        </pc:sldMkLst>
        <pc:spChg chg="mod">
          <ac:chgData name="zahraa bi" userId="7371623d0e374d05" providerId="LiveId" clId="{63001862-FC41-4C77-B246-32C20F3F7D72}" dt="2025-10-04T11:05:31.746" v="1837" actId="20577"/>
          <ac:spMkLst>
            <pc:docMk/>
            <pc:sldMk cId="409626724" sldId="265"/>
            <ac:spMk id="2" creationId="{8461160A-473B-43A0-BA22-462E4C198A76}"/>
          </ac:spMkLst>
        </pc:spChg>
        <pc:spChg chg="mod">
          <ac:chgData name="zahraa bi" userId="7371623d0e374d05" providerId="LiveId" clId="{63001862-FC41-4C77-B246-32C20F3F7D72}" dt="2025-10-04T11:01:59.179" v="1831" actId="20577"/>
          <ac:spMkLst>
            <pc:docMk/>
            <pc:sldMk cId="409626724" sldId="265"/>
            <ac:spMk id="3" creationId="{4E888883-A1C8-4664-B5C2-7C0D5AB73779}"/>
          </ac:spMkLst>
        </pc:spChg>
      </pc:sldChg>
      <pc:sldChg chg="new del">
        <pc:chgData name="zahraa bi" userId="7371623d0e374d05" providerId="LiveId" clId="{63001862-FC41-4C77-B246-32C20F3F7D72}" dt="2025-10-04T10:46:07.518" v="1397" actId="2696"/>
        <pc:sldMkLst>
          <pc:docMk/>
          <pc:sldMk cId="706303426" sldId="265"/>
        </pc:sldMkLst>
      </pc:sldChg>
      <pc:sldChg chg="modSp new mod ord">
        <pc:chgData name="zahraa bi" userId="7371623d0e374d05" providerId="LiveId" clId="{63001862-FC41-4C77-B246-32C20F3F7D72}" dt="2025-10-11T11:19:17.762" v="3481" actId="20577"/>
        <pc:sldMkLst>
          <pc:docMk/>
          <pc:sldMk cId="2975409680" sldId="266"/>
        </pc:sldMkLst>
        <pc:spChg chg="mod">
          <ac:chgData name="zahraa bi" userId="7371623d0e374d05" providerId="LiveId" clId="{63001862-FC41-4C77-B246-32C20F3F7D72}" dt="2025-10-04T11:14:17.878" v="2225" actId="20577"/>
          <ac:spMkLst>
            <pc:docMk/>
            <pc:sldMk cId="2975409680" sldId="266"/>
            <ac:spMk id="2" creationId="{BF43F93A-F16D-D7AD-7C92-1EECB7DEB83A}"/>
          </ac:spMkLst>
        </pc:spChg>
        <pc:spChg chg="mod">
          <ac:chgData name="zahraa bi" userId="7371623d0e374d05" providerId="LiveId" clId="{63001862-FC41-4C77-B246-32C20F3F7D72}" dt="2025-10-11T11:19:17.762" v="3481" actId="20577"/>
          <ac:spMkLst>
            <pc:docMk/>
            <pc:sldMk cId="2975409680" sldId="266"/>
            <ac:spMk id="3" creationId="{736C6F7E-55A8-BB8E-C445-32BD6CE3CF0F}"/>
          </ac:spMkLst>
        </pc:spChg>
      </pc:sldChg>
      <pc:sldChg chg="modSp new mod">
        <pc:chgData name="zahraa bi" userId="7371623d0e374d05" providerId="LiveId" clId="{63001862-FC41-4C77-B246-32C20F3F7D72}" dt="2025-10-11T11:18:02.512" v="3455" actId="20577"/>
        <pc:sldMkLst>
          <pc:docMk/>
          <pc:sldMk cId="1584139776" sldId="267"/>
        </pc:sldMkLst>
        <pc:spChg chg="mod">
          <ac:chgData name="zahraa bi" userId="7371623d0e374d05" providerId="LiveId" clId="{63001862-FC41-4C77-B246-32C20F3F7D72}" dt="2025-10-11T11:17:51.799" v="3444" actId="313"/>
          <ac:spMkLst>
            <pc:docMk/>
            <pc:sldMk cId="1584139776" sldId="267"/>
            <ac:spMk id="2" creationId="{0F85317F-E3E7-139D-BCF3-55DC8D3D607E}"/>
          </ac:spMkLst>
        </pc:spChg>
        <pc:spChg chg="mod">
          <ac:chgData name="zahraa bi" userId="7371623d0e374d05" providerId="LiveId" clId="{63001862-FC41-4C77-B246-32C20F3F7D72}" dt="2025-10-11T11:18:02.512" v="3455" actId="20577"/>
          <ac:spMkLst>
            <pc:docMk/>
            <pc:sldMk cId="1584139776" sldId="267"/>
            <ac:spMk id="3" creationId="{F4F6DCE1-CB02-CA9B-7F39-3BC414C50C3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03793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3176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331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5222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0102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4524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6768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4686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2E171BA-CC09-47C8-A6DF-F5C5CB59CEEC}" type="datetime1">
              <a:rPr lang="en-US" smtClean="0"/>
              <a:t>10/12/2025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636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227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7289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38F49-B3E2-4BF0-BEC7-C30D34ABBB8D}" type="datetime1">
              <a:rPr lang="en-US" smtClean="0"/>
              <a:t>10/12/2025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2771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insidetrack/blog/reimagining-how-we-collaborate-with-microsoft-teams-and-ai-agents/#:~:text=Microsoft%20Teams%20is%20the%20hub,overhead%2C%20and%20is%20instantly%20familiar" TargetMode="External"/><Relationship Id="rId2" Type="http://schemas.openxmlformats.org/officeDocument/2006/relationships/hyperlink" Target="https://www.bing.com/images/search?q=mirosoft+teams+&amp;FORM=HDRSC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rojectmanagers.net/top-10-cons-disadvantages-of-using-microsoft-excel/" TargetMode="External"/><Relationship Id="rId4" Type="http://schemas.openxmlformats.org/officeDocument/2006/relationships/hyperlink" Target="https://www.ncfe.org.uk/all-articles/new-report-finds-1-in-5-lack-the-digital-skills-needed-for-modern-lif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0C6B1-3FF8-F4E8-BCBA-FC638CC320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70380" y="204955"/>
            <a:ext cx="4308672" cy="3224045"/>
          </a:xfrm>
        </p:spPr>
        <p:txBody>
          <a:bodyPr anchor="b">
            <a:normAutofit fontScale="90000"/>
          </a:bodyPr>
          <a:lstStyle/>
          <a:p>
            <a:r>
              <a:rPr lang="en-GB" sz="5800" dirty="0">
                <a:highlight>
                  <a:srgbClr val="FFFF00"/>
                </a:highlight>
              </a:rPr>
              <a:t>Welcome to sunrise care home tech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67F34C-0509-4E72-5415-058A4F8A06E9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subTitle" idx="1"/>
          </p:nvPr>
        </p:nvSpPr>
        <p:spPr>
          <a:xfrm>
            <a:off x="7449038" y="3948644"/>
            <a:ext cx="4408666" cy="1567252"/>
          </a:xfrm>
        </p:spPr>
        <p:txBody>
          <a:bodyPr anchor="t"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By Zahraa Bi (2507270), Noreen Akhtar (2439740) ,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parvin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Ali (2505148) ,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Humayra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Choudhry (242702) &amp; Henna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AshRAF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( 2514815)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Module code : LCHS4007_BIRM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MODULE Title : Digital skills &amp; research methods </a:t>
            </a:r>
          </a:p>
          <a:p>
            <a:pPr>
              <a:lnSpc>
                <a:spcPct val="120000"/>
              </a:lnSpc>
            </a:pP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Lecturer: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Aliyuda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</a:t>
            </a:r>
            <a:r>
              <a:rPr lang="en-GB" sz="1600" b="1" dirty="0" err="1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ali</a:t>
            </a:r>
            <a:r>
              <a:rPr lang="en-GB" sz="1600" b="1" dirty="0">
                <a:latin typeface="+mj-lt"/>
                <a:ea typeface="ADLaM Display" panose="020F0502020204030204" pitchFamily="2" charset="0"/>
                <a:cs typeface="Angsana New" panose="020B0502040204020203" pitchFamily="18" charset="-34"/>
              </a:rPr>
              <a:t> </a:t>
            </a:r>
          </a:p>
        </p:txBody>
      </p:sp>
      <p:pic>
        <p:nvPicPr>
          <p:cNvPr id="4" name="Picture 3" descr="Front of large brick house with manicured gardens">
            <a:extLst>
              <a:ext uri="{FF2B5EF4-FFF2-40B4-BE49-F238E27FC236}">
                <a16:creationId xmlns:a16="http://schemas.microsoft.com/office/drawing/2014/main" id="{CAC88672-CC99-C02C-F3AB-6D260A2AF7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96" r="12941" b="-1"/>
          <a:stretch>
            <a:fillRect/>
          </a:stretch>
        </p:blipFill>
        <p:spPr>
          <a:xfrm>
            <a:off x="20" y="10"/>
            <a:ext cx="69311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694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6F1B5C-F972-561C-F4E9-F9C996AC59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9CFB47-BEB2-7262-7F0C-91627B0EF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this presentation we have pick out products of Microsoft which we will be discussing about. </a:t>
            </a:r>
          </a:p>
          <a:p>
            <a:r>
              <a:rPr lang="en-GB" dirty="0"/>
              <a:t>This presentation will demonstrate how this product will help with efficient running of staff and services at our care home sunrise. </a:t>
            </a:r>
          </a:p>
        </p:txBody>
      </p:sp>
    </p:spTree>
    <p:extLst>
      <p:ext uri="{BB962C8B-B14F-4D97-AF65-F5344CB8AC3E}">
        <p14:creationId xmlns:p14="http://schemas.microsoft.com/office/powerpoint/2010/main" val="26418302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BE7675BB-4850-BD96-E5B5-F602D66BCC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621886" y="1187595"/>
            <a:ext cx="5408134" cy="47165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3AF8CC-D1E4-E530-B307-871711FF4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9451" y="1352492"/>
            <a:ext cx="4665540" cy="1143000"/>
          </a:xfrm>
        </p:spPr>
        <p:txBody>
          <a:bodyPr anchor="t">
            <a:normAutofit/>
          </a:bodyPr>
          <a:lstStyle/>
          <a:p>
            <a:r>
              <a:rPr lang="en-GB" dirty="0"/>
              <a:t>What is excel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FB331-0864-D2A2-92D7-E924CFBE4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9454" y="2662356"/>
            <a:ext cx="4665546" cy="30579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Microsoft excel is a program that helps us organise and record  many different types of data. </a:t>
            </a:r>
          </a:p>
          <a:p>
            <a:pPr marL="0" indent="0">
              <a:buNone/>
            </a:pPr>
            <a:r>
              <a:rPr lang="en-GB" dirty="0"/>
              <a:t>It helps us record data in a quick and efficient way.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133544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8F8EED-5EDD-66FE-7475-18785EBCC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use Excel for 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AD36F-88A1-BC0A-AB1B-DED97DC78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09135"/>
            <a:ext cx="11377014" cy="4232227"/>
          </a:xfrm>
        </p:spPr>
        <p:txBody>
          <a:bodyPr/>
          <a:lstStyle/>
          <a:p>
            <a:r>
              <a:rPr lang="en-GB" dirty="0"/>
              <a:t>Charts </a:t>
            </a:r>
          </a:p>
          <a:p>
            <a:r>
              <a:rPr lang="en-GB" dirty="0"/>
              <a:t>Rotas </a:t>
            </a:r>
          </a:p>
          <a:p>
            <a:r>
              <a:rPr lang="en-GB" dirty="0"/>
              <a:t>MAR Chart </a:t>
            </a:r>
          </a:p>
          <a:p>
            <a:r>
              <a:rPr lang="en-GB" dirty="0"/>
              <a:t>Residents data </a:t>
            </a:r>
          </a:p>
          <a:p>
            <a:r>
              <a:rPr lang="en-GB" dirty="0"/>
              <a:t>Staff information </a:t>
            </a:r>
          </a:p>
          <a:p>
            <a:endParaRPr lang="en-GB" dirty="0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9B648FD-B4F5-9605-9F7E-87BF6957D1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7943490"/>
              </p:ext>
            </p:extLst>
          </p:nvPr>
        </p:nvGraphicFramePr>
        <p:xfrm>
          <a:off x="3202584" y="2185601"/>
          <a:ext cx="8127999" cy="184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176915488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784063494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402791287"/>
                    </a:ext>
                  </a:extLst>
                </a:gridCol>
              </a:tblGrid>
              <a:tr h="205604">
                <a:tc>
                  <a:txBody>
                    <a:bodyPr/>
                    <a:lstStyle/>
                    <a:p>
                      <a:r>
                        <a:rPr lang="en-GB" dirty="0"/>
                        <a:t>Names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Age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Allergies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235497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46615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30816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7715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0970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07568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74F23-9DF0-D61D-0C44-947E1D110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</a:t>
            </a:r>
            <a:r>
              <a:rPr lang="en-GB" dirty="0"/>
              <a:t>The Benefits </a:t>
            </a:r>
            <a:r>
              <a:rPr lang="en-GB"/>
              <a:t>of excel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DEE31-2F98-DE1E-0291-99996A891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Excel will help you create sheets for medication and the time medication can be given and to which resident </a:t>
            </a:r>
          </a:p>
          <a:p>
            <a:r>
              <a:rPr lang="en-GB" dirty="0"/>
              <a:t>Helps us and you keep track on staff rotas &amp; shifts </a:t>
            </a:r>
          </a:p>
          <a:p>
            <a:r>
              <a:rPr lang="en-GB" dirty="0"/>
              <a:t>Once a chart is created on excel it can be a template for many other charts </a:t>
            </a:r>
          </a:p>
          <a:p>
            <a:r>
              <a:rPr lang="en-GB" dirty="0"/>
              <a:t>Data can be saved and sent to others via one drive. </a:t>
            </a:r>
          </a:p>
          <a:p>
            <a:r>
              <a:rPr lang="en-GB" dirty="0"/>
              <a:t>Helps keep data safe by keeping all in one place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920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5317F-E3E7-139D-BCF3-55DC8D3D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OF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6DCE1-CB02-CA9B-7F39-3BC414C50C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may be unable to use the software</a:t>
            </a:r>
          </a:p>
          <a:p>
            <a:r>
              <a:rPr lang="en-GB" dirty="0"/>
              <a:t>Software may crash if too much data is put in</a:t>
            </a:r>
          </a:p>
          <a:p>
            <a:r>
              <a:rPr lang="en-GB" dirty="0"/>
              <a:t>Data loss</a:t>
            </a:r>
          </a:p>
          <a:p>
            <a:r>
              <a:rPr lang="en-GB" dirty="0"/>
              <a:t>Limited analysis tools</a:t>
            </a:r>
          </a:p>
          <a:p>
            <a:r>
              <a:rPr lang="en-GB" dirty="0"/>
              <a:t>Have to manually check for the medication timings (no reminders)</a:t>
            </a:r>
          </a:p>
          <a:p>
            <a:r>
              <a:rPr lang="en-GB" dirty="0"/>
              <a:t>Difficult to edit the file if different users are using the same file </a:t>
            </a:r>
          </a:p>
        </p:txBody>
      </p:sp>
    </p:spTree>
    <p:extLst>
      <p:ext uri="{BB962C8B-B14F-4D97-AF65-F5344CB8AC3E}">
        <p14:creationId xmlns:p14="http://schemas.microsoft.com/office/powerpoint/2010/main" val="15841397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41BBE-2AC9-C102-5EA4-BCD45941CF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Microsoft communications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60B62-85EB-8A5D-5A5B-139B29A5B5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Microsoft commutations hold many products such as :</a:t>
            </a:r>
          </a:p>
          <a:p>
            <a:pPr marL="0" indent="0">
              <a:buNone/>
            </a:pPr>
            <a:r>
              <a:rPr lang="en-GB" dirty="0"/>
              <a:t>Outlook </a:t>
            </a:r>
          </a:p>
          <a:p>
            <a:pPr marL="0" indent="0">
              <a:buNone/>
            </a:pPr>
            <a:r>
              <a:rPr lang="en-GB" dirty="0"/>
              <a:t>Microsoft teams </a:t>
            </a:r>
          </a:p>
          <a:p>
            <a:pPr marL="0" indent="0">
              <a:buNone/>
            </a:pPr>
            <a:r>
              <a:rPr lang="en-GB" dirty="0"/>
              <a:t>One Drive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29740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6B9F5-D257-781B-6039-0940D0F36D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Microsoft Teams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4651F-76CF-20A0-D429-546E8848E1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“Microsoft Teams is the hub for teamwork within Microsoft 365. Teams fulfils the collaboration and communication needs of a diverse workforce, including chat, meetings, voice, and video.”</a:t>
            </a:r>
            <a:endParaRPr lang="en-GB" dirty="0"/>
          </a:p>
        </p:txBody>
      </p:sp>
      <p:sp>
        <p:nvSpPr>
          <p:cNvPr id="5" name="AutoShape 2" descr="Image result for mirosoft teams ">
            <a:extLst>
              <a:ext uri="{FF2B5EF4-FFF2-40B4-BE49-F238E27FC236}">
                <a16:creationId xmlns:a16="http://schemas.microsoft.com/office/drawing/2014/main" id="{DBF4E471-C4AA-B86E-FF9A-CDD04A30989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2207342" cy="2207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F9C89C8-0F05-C164-0576-A53FD21D83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0" y="3053289"/>
            <a:ext cx="3025878" cy="28657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042094-9917-17AE-903E-D0767AE4A36D}"/>
              </a:ext>
            </a:extLst>
          </p:cNvPr>
          <p:cNvSpPr txBox="1"/>
          <p:nvPr/>
        </p:nvSpPr>
        <p:spPr>
          <a:xfrm>
            <a:off x="6749845" y="5323350"/>
            <a:ext cx="2207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Mirosoft</a:t>
            </a:r>
            <a:r>
              <a:rPr lang="en-GB" dirty="0"/>
              <a:t> Bing n/d</a:t>
            </a:r>
          </a:p>
        </p:txBody>
      </p:sp>
    </p:spTree>
    <p:extLst>
      <p:ext uri="{BB962C8B-B14F-4D97-AF65-F5344CB8AC3E}">
        <p14:creationId xmlns:p14="http://schemas.microsoft.com/office/powerpoint/2010/main" val="1662368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128E5F-FB97-F709-BCE4-824BA5E63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How will Microsoft teams help us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851EA-E876-EEDE-D3E6-CC6544453F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teams will help us communicate with effectively with others </a:t>
            </a:r>
          </a:p>
          <a:p>
            <a:r>
              <a:rPr lang="en-GB" dirty="0"/>
              <a:t>Microsoft teams can help us all connect to do online training.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8360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61160A-473B-43A0-BA22-462E4C198A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Digital safety checklist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88883-A1C8-4664-B5C2-7C0D5AB73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Data protection </a:t>
            </a:r>
          </a:p>
          <a:p>
            <a:r>
              <a:rPr lang="en-GB" dirty="0"/>
              <a:t>Passwords </a:t>
            </a:r>
          </a:p>
          <a:p>
            <a:r>
              <a:rPr lang="en-GB" dirty="0"/>
              <a:t>Ensure photos and videos are kept confidential</a:t>
            </a:r>
          </a:p>
          <a:p>
            <a:r>
              <a:rPr lang="en-GB" dirty="0"/>
              <a:t>Devices used for work purposes only</a:t>
            </a:r>
          </a:p>
          <a:p>
            <a:r>
              <a:rPr lang="en-GB" dirty="0"/>
              <a:t>Records are updated regularly and backed up</a:t>
            </a:r>
          </a:p>
          <a:p>
            <a:r>
              <a:rPr lang="en-GB" dirty="0"/>
              <a:t>Compliance to policies</a:t>
            </a:r>
          </a:p>
          <a:p>
            <a:r>
              <a:rPr lang="en-GB" dirty="0"/>
              <a:t>Cybersecurity</a:t>
            </a:r>
          </a:p>
          <a:p>
            <a:r>
              <a:rPr lang="en-GB" dirty="0"/>
              <a:t>Identify those who are vulnerable</a:t>
            </a:r>
          </a:p>
        </p:txBody>
      </p:sp>
    </p:spTree>
    <p:extLst>
      <p:ext uri="{BB962C8B-B14F-4D97-AF65-F5344CB8AC3E}">
        <p14:creationId xmlns:p14="http://schemas.microsoft.com/office/powerpoint/2010/main" val="409626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3F93A-F16D-D7AD-7C92-1EECB7DEB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Impact of digital skills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C6F7E-55A8-BB8E-C445-32BD6CE3C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Having a lack of digital skills causes: </a:t>
            </a:r>
          </a:p>
          <a:p>
            <a:r>
              <a:rPr lang="en-GB" dirty="0"/>
              <a:t>A delay in efficient work in the upkeep of the care home </a:t>
            </a:r>
          </a:p>
          <a:p>
            <a:r>
              <a:rPr lang="en-GB" dirty="0"/>
              <a:t>Issues in keeping up with new tech</a:t>
            </a:r>
          </a:p>
          <a:p>
            <a:r>
              <a:rPr lang="en-GB" dirty="0"/>
              <a:t>Difficult to update patient records regularly </a:t>
            </a:r>
          </a:p>
          <a:p>
            <a:r>
              <a:rPr lang="en-GB" dirty="0"/>
              <a:t>Only certain staff will be able to access the software – increased workload</a:t>
            </a:r>
          </a:p>
          <a:p>
            <a:r>
              <a:rPr lang="en-GB" i="0" dirty="0">
                <a:solidFill>
                  <a:srgbClr val="333333"/>
                </a:solidFill>
                <a:effectLst/>
              </a:rPr>
              <a:t>(A new report from education charity NCFE has revealed that one in five people in the UK lack the essential digital skills needed to navigate modern life</a:t>
            </a:r>
            <a:r>
              <a:rPr lang="en-GB" dirty="0">
                <a:solidFill>
                  <a:srgbClr val="333333"/>
                </a:solidFill>
              </a:rPr>
              <a:t>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54096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2C65CE-849F-BFA8-0FEF-FEF7E7454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121A3-4319-98C6-FE2B-42713EB55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19597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/>
              <a:t>Microsoft (N/D) Bing 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https://www.bing.com/images/search?q=mirosoft+teams+&amp;FORM=HDRSC3</a:t>
            </a:r>
            <a:r>
              <a:rPr lang="en-GB" dirty="0"/>
              <a:t>  ( accessed date : 4th October 2025)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i="1" dirty="0"/>
              <a:t>Microsoft 2025 Boyd K (2025) Reimagining how we collaborate with Microsoft teams and AI agents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sz="1600" dirty="0">
                <a:hlinkClick r:id="rId3"/>
              </a:rPr>
              <a:t>https://www.microsoft.com/insidetrack/blog/reimagining-how-we-collaborate-with-microsoft-teams-and-ai-agents/#:~:text=Microsoft%20Teams%20is%20the%20hub,overhead%2C%20and%20is%20instantly%20familiar</a:t>
            </a:r>
            <a:r>
              <a:rPr lang="en-GB" sz="1600" dirty="0"/>
              <a:t>. </a:t>
            </a:r>
            <a:r>
              <a:rPr lang="en-GB" dirty="0"/>
              <a:t>(assessed date :4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pPr marL="0" indent="0">
              <a:buNone/>
            </a:pPr>
            <a:endParaRPr lang="en-GB" sz="1600" dirty="0"/>
          </a:p>
          <a:p>
            <a:r>
              <a:rPr lang="en-GB" sz="2100" i="1" dirty="0"/>
              <a:t>New report finds 1 in 5 lack the digital skills needed for modern life    </a:t>
            </a:r>
            <a:r>
              <a:rPr lang="en-GB" sz="2100" dirty="0"/>
              <a:t>Available at: </a:t>
            </a:r>
            <a:r>
              <a:rPr lang="en-GB" sz="1700" dirty="0">
                <a:hlinkClick r:id="rId4"/>
              </a:rPr>
              <a:t>https://www.ncfe.org.uk/all-articles/new-report-finds-1-in-5-lack-the-digital-skills-needed-for-modern-life</a:t>
            </a:r>
            <a:r>
              <a:rPr lang="en-GB" sz="2300" dirty="0">
                <a:hlinkClick r:id="rId4"/>
              </a:rPr>
              <a:t>/</a:t>
            </a:r>
            <a:r>
              <a:rPr lang="en-GB" sz="2300" dirty="0"/>
              <a:t> </a:t>
            </a:r>
            <a:r>
              <a:rPr lang="en-GB" sz="1700" dirty="0"/>
              <a:t>(accessed date  : 4</a:t>
            </a:r>
            <a:r>
              <a:rPr lang="en-GB" sz="1700" baseline="30000" dirty="0"/>
              <a:t>th</a:t>
            </a:r>
            <a:r>
              <a:rPr lang="en-GB" sz="1700" dirty="0"/>
              <a:t> October 2025)</a:t>
            </a:r>
          </a:p>
          <a:p>
            <a:pPr marL="0" indent="0">
              <a:buNone/>
            </a:pPr>
            <a:endParaRPr lang="en-GB" sz="1400" dirty="0"/>
          </a:p>
          <a:p>
            <a:r>
              <a:rPr lang="en-GB" i="1" dirty="0"/>
              <a:t>Top 10 cons </a:t>
            </a:r>
            <a:r>
              <a:rPr lang="en-GB" i="1" dirty="0" err="1"/>
              <a:t>cons</a:t>
            </a:r>
            <a:r>
              <a:rPr lang="en-GB" i="1" dirty="0"/>
              <a:t> &amp; disadvantages of using Microsoft excel </a:t>
            </a:r>
            <a:r>
              <a:rPr lang="en-GB" sz="2000" dirty="0">
                <a:hlinkClick r:id="rId5"/>
              </a:rPr>
              <a:t>https://projectmanagers.net/top-10-cons-disadvantages-of-using-microsoft-excel/</a:t>
            </a:r>
            <a:r>
              <a:rPr lang="en-GB" sz="2000" dirty="0"/>
              <a:t> </a:t>
            </a:r>
            <a:r>
              <a:rPr lang="en-GB" dirty="0"/>
              <a:t> (Accessed date: 4</a:t>
            </a:r>
            <a:r>
              <a:rPr lang="en-GB" baseline="30000" dirty="0"/>
              <a:t>th</a:t>
            </a:r>
            <a:r>
              <a:rPr lang="en-GB" dirty="0"/>
              <a:t> October 2025)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9577082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603</TotalTime>
  <Words>639</Words>
  <Application>Microsoft Office PowerPoint</Application>
  <PresentationFormat>Widescreen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Gill Sans MT</vt:lpstr>
      <vt:lpstr>Gallery</vt:lpstr>
      <vt:lpstr>Welcome to sunrise care home tech </vt:lpstr>
      <vt:lpstr>                        Introduction</vt:lpstr>
      <vt:lpstr>What is excel </vt:lpstr>
      <vt:lpstr>What can you use Excel for ? </vt:lpstr>
      <vt:lpstr>                   The Benefits of excel </vt:lpstr>
      <vt:lpstr>Limitations OF EXCEL</vt:lpstr>
      <vt:lpstr>               Microsoft communications </vt:lpstr>
      <vt:lpstr>                   Microsoft Teams </vt:lpstr>
      <vt:lpstr>          How will Microsoft teams help us </vt:lpstr>
      <vt:lpstr>                  Digital safety checklist  </vt:lpstr>
      <vt:lpstr>            Impact of digital skills </vt:lpstr>
      <vt:lpstr>                      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sunrise care home tech </dc:title>
  <dc:creator>Zahraa Bi (2507270)</dc:creator>
  <cp:lastModifiedBy>zahraa bi</cp:lastModifiedBy>
  <cp:revision>31</cp:revision>
  <dcterms:created xsi:type="dcterms:W3CDTF">2025-09-20T11:05:55Z</dcterms:created>
  <dcterms:modified xsi:type="dcterms:W3CDTF">2025-10-12T11:11:39Z</dcterms:modified>
</cp:coreProperties>
</file>