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329" r:id="rId3"/>
    <p:sldId id="330" r:id="rId4"/>
    <p:sldId id="331" r:id="rId5"/>
    <p:sldId id="333" r:id="rId6"/>
    <p:sldId id="332" r:id="rId7"/>
    <p:sldId id="334" r:id="rId8"/>
    <p:sldId id="335" r:id="rId9"/>
    <p:sldId id="336" r:id="rId10"/>
    <p:sldId id="337" r:id="rId11"/>
    <p:sldId id="338" r:id="rId12"/>
    <p:sldId id="339" r:id="rId13"/>
    <p:sldId id="340" r:id="rId14"/>
    <p:sldId id="341" r:id="rId15"/>
  </p:sldIdLst>
  <p:sldSz cx="12192000" cy="6858000"/>
  <p:notesSz cx="10234613" cy="70993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2FFE2F-D9FF-4986-AA15-976F003E1904}" v="86" dt="2019-06-08T14:37:38.9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78" autoAdjust="0"/>
    <p:restoredTop sz="74583" autoAdjust="0"/>
  </p:normalViewPr>
  <p:slideViewPr>
    <p:cSldViewPr snapToGrid="0">
      <p:cViewPr>
        <p:scale>
          <a:sx n="75" d="100"/>
          <a:sy n="75" d="100"/>
        </p:scale>
        <p:origin x="1644" y="7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Jenkins" userId="7ddfc3fc3dfbebfc" providerId="LiveId" clId="{E72FFE2F-D9FF-4986-AA15-976F003E1904}"/>
    <pc:docChg chg="undo custSel addSld delSld modSld">
      <pc:chgData name="Kim Jenkins" userId="7ddfc3fc3dfbebfc" providerId="LiveId" clId="{E72FFE2F-D9FF-4986-AA15-976F003E1904}" dt="2019-06-08T14:39:40.118" v="399" actId="6549"/>
      <pc:docMkLst>
        <pc:docMk/>
      </pc:docMkLst>
      <pc:sldChg chg="modSp">
        <pc:chgData name="Kim Jenkins" userId="7ddfc3fc3dfbebfc" providerId="LiveId" clId="{E72FFE2F-D9FF-4986-AA15-976F003E1904}" dt="2019-06-08T14:12:49.171" v="28" actId="20577"/>
        <pc:sldMkLst>
          <pc:docMk/>
          <pc:sldMk cId="832754770" sldId="256"/>
        </pc:sldMkLst>
        <pc:spChg chg="mod">
          <ac:chgData name="Kim Jenkins" userId="7ddfc3fc3dfbebfc" providerId="LiveId" clId="{E72FFE2F-D9FF-4986-AA15-976F003E1904}" dt="2019-06-08T14:12:41.921" v="1" actId="20577"/>
          <ac:spMkLst>
            <pc:docMk/>
            <pc:sldMk cId="832754770" sldId="256"/>
            <ac:spMk id="2" creationId="{4D06E0BC-1EA3-40A1-8888-61B2FBDE3144}"/>
          </ac:spMkLst>
        </pc:spChg>
        <pc:spChg chg="mod">
          <ac:chgData name="Kim Jenkins" userId="7ddfc3fc3dfbebfc" providerId="LiveId" clId="{E72FFE2F-D9FF-4986-AA15-976F003E1904}" dt="2019-06-08T14:12:49.171" v="28" actId="20577"/>
          <ac:spMkLst>
            <pc:docMk/>
            <pc:sldMk cId="832754770" sldId="256"/>
            <ac:spMk id="3" creationId="{BF0EFAE5-C500-445A-8C65-4D49F8DA133F}"/>
          </ac:spMkLst>
        </pc:spChg>
      </pc:sldChg>
      <pc:sldChg chg="del">
        <pc:chgData name="Kim Jenkins" userId="7ddfc3fc3dfbebfc" providerId="LiveId" clId="{E72FFE2F-D9FF-4986-AA15-976F003E1904}" dt="2019-06-08T14:18:59.457" v="43" actId="2696"/>
        <pc:sldMkLst>
          <pc:docMk/>
          <pc:sldMk cId="1582103944" sldId="282"/>
        </pc:sldMkLst>
      </pc:sldChg>
      <pc:sldChg chg="modSp">
        <pc:chgData name="Kim Jenkins" userId="7ddfc3fc3dfbebfc" providerId="LiveId" clId="{E72FFE2F-D9FF-4986-AA15-976F003E1904}" dt="2019-06-08T14:25:12.198" v="194" actId="404"/>
        <pc:sldMkLst>
          <pc:docMk/>
          <pc:sldMk cId="965466896" sldId="329"/>
        </pc:sldMkLst>
        <pc:spChg chg="mod">
          <ac:chgData name="Kim Jenkins" userId="7ddfc3fc3dfbebfc" providerId="LiveId" clId="{E72FFE2F-D9FF-4986-AA15-976F003E1904}" dt="2019-06-08T14:19:26.656" v="46"/>
          <ac:spMkLst>
            <pc:docMk/>
            <pc:sldMk cId="965466896" sldId="329"/>
            <ac:spMk id="2" creationId="{8A26B903-58D6-4011-972F-94BAC1D0964E}"/>
          </ac:spMkLst>
        </pc:spChg>
        <pc:spChg chg="mod">
          <ac:chgData name="Kim Jenkins" userId="7ddfc3fc3dfbebfc" providerId="LiveId" clId="{E72FFE2F-D9FF-4986-AA15-976F003E1904}" dt="2019-06-08T14:25:12.198" v="194" actId="404"/>
          <ac:spMkLst>
            <pc:docMk/>
            <pc:sldMk cId="965466896" sldId="329"/>
            <ac:spMk id="3" creationId="{B160D584-691E-4B5F-A2C7-548288AB0029}"/>
          </ac:spMkLst>
        </pc:spChg>
      </pc:sldChg>
      <pc:sldChg chg="del">
        <pc:chgData name="Kim Jenkins" userId="7ddfc3fc3dfbebfc" providerId="LiveId" clId="{E72FFE2F-D9FF-4986-AA15-976F003E1904}" dt="2019-06-08T14:18:52.555" v="29" actId="2696"/>
        <pc:sldMkLst>
          <pc:docMk/>
          <pc:sldMk cId="677655814" sldId="330"/>
        </pc:sldMkLst>
      </pc:sldChg>
      <pc:sldChg chg="modSp add">
        <pc:chgData name="Kim Jenkins" userId="7ddfc3fc3dfbebfc" providerId="LiveId" clId="{E72FFE2F-D9FF-4986-AA15-976F003E1904}" dt="2019-06-08T14:28:48.143" v="221"/>
        <pc:sldMkLst>
          <pc:docMk/>
          <pc:sldMk cId="1678241148" sldId="330"/>
        </pc:sldMkLst>
        <pc:spChg chg="mod">
          <ac:chgData name="Kim Jenkins" userId="7ddfc3fc3dfbebfc" providerId="LiveId" clId="{E72FFE2F-D9FF-4986-AA15-976F003E1904}" dt="2019-06-08T14:28:48.143" v="221"/>
          <ac:spMkLst>
            <pc:docMk/>
            <pc:sldMk cId="1678241148" sldId="330"/>
            <ac:spMk id="2" creationId="{29541CA9-530B-442A-A3B1-4361D19B2874}"/>
          </ac:spMkLst>
        </pc:spChg>
        <pc:spChg chg="mod">
          <ac:chgData name="Kim Jenkins" userId="7ddfc3fc3dfbebfc" providerId="LiveId" clId="{E72FFE2F-D9FF-4986-AA15-976F003E1904}" dt="2019-06-08T14:25:19.942" v="195" actId="404"/>
          <ac:spMkLst>
            <pc:docMk/>
            <pc:sldMk cId="1678241148" sldId="330"/>
            <ac:spMk id="3" creationId="{53C7B62C-D53C-42C0-ADAC-354D87AAF5A9}"/>
          </ac:spMkLst>
        </pc:spChg>
      </pc:sldChg>
      <pc:sldChg chg="modSp add">
        <pc:chgData name="Kim Jenkins" userId="7ddfc3fc3dfbebfc" providerId="LiveId" clId="{E72FFE2F-D9FF-4986-AA15-976F003E1904}" dt="2019-06-08T14:34:54.955" v="334" actId="403"/>
        <pc:sldMkLst>
          <pc:docMk/>
          <pc:sldMk cId="37935540" sldId="331"/>
        </pc:sldMkLst>
        <pc:spChg chg="mod">
          <ac:chgData name="Kim Jenkins" userId="7ddfc3fc3dfbebfc" providerId="LiveId" clId="{E72FFE2F-D9FF-4986-AA15-976F003E1904}" dt="2019-06-08T14:24:42.092" v="185" actId="27636"/>
          <ac:spMkLst>
            <pc:docMk/>
            <pc:sldMk cId="37935540" sldId="331"/>
            <ac:spMk id="2" creationId="{C12B5A2A-C2C5-44F4-BE41-A85D57293900}"/>
          </ac:spMkLst>
        </pc:spChg>
        <pc:spChg chg="mod">
          <ac:chgData name="Kim Jenkins" userId="7ddfc3fc3dfbebfc" providerId="LiveId" clId="{E72FFE2F-D9FF-4986-AA15-976F003E1904}" dt="2019-06-08T14:34:54.955" v="334" actId="403"/>
          <ac:spMkLst>
            <pc:docMk/>
            <pc:sldMk cId="37935540" sldId="331"/>
            <ac:spMk id="3" creationId="{25B5140F-DE8E-4CFA-9BE8-66D56C083A4D}"/>
          </ac:spMkLst>
        </pc:spChg>
      </pc:sldChg>
      <pc:sldChg chg="del">
        <pc:chgData name="Kim Jenkins" userId="7ddfc3fc3dfbebfc" providerId="LiveId" clId="{E72FFE2F-D9FF-4986-AA15-976F003E1904}" dt="2019-06-08T14:18:58.013" v="42" actId="2696"/>
        <pc:sldMkLst>
          <pc:docMk/>
          <pc:sldMk cId="828285478" sldId="331"/>
        </pc:sldMkLst>
      </pc:sldChg>
      <pc:sldChg chg="modSp add">
        <pc:chgData name="Kim Jenkins" userId="7ddfc3fc3dfbebfc" providerId="LiveId" clId="{E72FFE2F-D9FF-4986-AA15-976F003E1904}" dt="2019-06-08T14:34:48.285" v="332" actId="403"/>
        <pc:sldMkLst>
          <pc:docMk/>
          <pc:sldMk cId="2112469133" sldId="332"/>
        </pc:sldMkLst>
        <pc:spChg chg="mod">
          <ac:chgData name="Kim Jenkins" userId="7ddfc3fc3dfbebfc" providerId="LiveId" clId="{E72FFE2F-D9FF-4986-AA15-976F003E1904}" dt="2019-06-08T14:28:40.028" v="220" actId="27636"/>
          <ac:spMkLst>
            <pc:docMk/>
            <pc:sldMk cId="2112469133" sldId="332"/>
            <ac:spMk id="2" creationId="{AC3C6441-6B83-40B9-AF11-740F49D4485F}"/>
          </ac:spMkLst>
        </pc:spChg>
        <pc:spChg chg="mod">
          <ac:chgData name="Kim Jenkins" userId="7ddfc3fc3dfbebfc" providerId="LiveId" clId="{E72FFE2F-D9FF-4986-AA15-976F003E1904}" dt="2019-06-08T14:34:48.285" v="332" actId="403"/>
          <ac:spMkLst>
            <pc:docMk/>
            <pc:sldMk cId="2112469133" sldId="332"/>
            <ac:spMk id="3" creationId="{EA1C45AE-CC6B-404F-BD1D-13F877627B28}"/>
          </ac:spMkLst>
        </pc:spChg>
      </pc:sldChg>
      <pc:sldChg chg="del">
        <pc:chgData name="Kim Jenkins" userId="7ddfc3fc3dfbebfc" providerId="LiveId" clId="{E72FFE2F-D9FF-4986-AA15-976F003E1904}" dt="2019-06-08T14:18:53.115" v="30" actId="2696"/>
        <pc:sldMkLst>
          <pc:docMk/>
          <pc:sldMk cId="3599159235" sldId="332"/>
        </pc:sldMkLst>
      </pc:sldChg>
      <pc:sldChg chg="modSp add">
        <pc:chgData name="Kim Jenkins" userId="7ddfc3fc3dfbebfc" providerId="LiveId" clId="{E72FFE2F-D9FF-4986-AA15-976F003E1904}" dt="2019-06-08T14:39:40.118" v="399" actId="6549"/>
        <pc:sldMkLst>
          <pc:docMk/>
          <pc:sldMk cId="1373399144" sldId="333"/>
        </pc:sldMkLst>
        <pc:spChg chg="mod">
          <ac:chgData name="Kim Jenkins" userId="7ddfc3fc3dfbebfc" providerId="LiveId" clId="{E72FFE2F-D9FF-4986-AA15-976F003E1904}" dt="2019-06-08T14:39:40.118" v="399" actId="6549"/>
          <ac:spMkLst>
            <pc:docMk/>
            <pc:sldMk cId="1373399144" sldId="333"/>
            <ac:spMk id="3" creationId="{25B5140F-DE8E-4CFA-9BE8-66D56C083A4D}"/>
          </ac:spMkLst>
        </pc:spChg>
      </pc:sldChg>
      <pc:sldChg chg="del">
        <pc:chgData name="Kim Jenkins" userId="7ddfc3fc3dfbebfc" providerId="LiveId" clId="{E72FFE2F-D9FF-4986-AA15-976F003E1904}" dt="2019-06-08T14:18:54.390" v="33" actId="2696"/>
        <pc:sldMkLst>
          <pc:docMk/>
          <pc:sldMk cId="1486859917" sldId="333"/>
        </pc:sldMkLst>
      </pc:sldChg>
      <pc:sldChg chg="del">
        <pc:chgData name="Kim Jenkins" userId="7ddfc3fc3dfbebfc" providerId="LiveId" clId="{E72FFE2F-D9FF-4986-AA15-976F003E1904}" dt="2019-06-08T14:18:55.833" v="38" actId="2696"/>
        <pc:sldMkLst>
          <pc:docMk/>
          <pc:sldMk cId="493344390" sldId="334"/>
        </pc:sldMkLst>
      </pc:sldChg>
      <pc:sldChg chg="addSp delSp modSp add">
        <pc:chgData name="Kim Jenkins" userId="7ddfc3fc3dfbebfc" providerId="LiveId" clId="{E72FFE2F-D9FF-4986-AA15-976F003E1904}" dt="2019-06-08T14:31:18.935" v="266" actId="1076"/>
        <pc:sldMkLst>
          <pc:docMk/>
          <pc:sldMk cId="618676958" sldId="334"/>
        </pc:sldMkLst>
        <pc:spChg chg="mod">
          <ac:chgData name="Kim Jenkins" userId="7ddfc3fc3dfbebfc" providerId="LiveId" clId="{E72FFE2F-D9FF-4986-AA15-976F003E1904}" dt="2019-06-08T14:29:16.452" v="227" actId="27636"/>
          <ac:spMkLst>
            <pc:docMk/>
            <pc:sldMk cId="618676958" sldId="334"/>
            <ac:spMk id="2" creationId="{98B10594-9B1C-4BD1-8FDE-0A432A329D2A}"/>
          </ac:spMkLst>
        </pc:spChg>
        <pc:spChg chg="del">
          <ac:chgData name="Kim Jenkins" userId="7ddfc3fc3dfbebfc" providerId="LiveId" clId="{E72FFE2F-D9FF-4986-AA15-976F003E1904}" dt="2019-06-08T14:31:05.256" v="260"/>
          <ac:spMkLst>
            <pc:docMk/>
            <pc:sldMk cId="618676958" sldId="334"/>
            <ac:spMk id="3" creationId="{0BB6C88C-0E3C-4609-B547-E856C038459A}"/>
          </ac:spMkLst>
        </pc:spChg>
        <pc:picChg chg="add mod">
          <ac:chgData name="Kim Jenkins" userId="7ddfc3fc3dfbebfc" providerId="LiveId" clId="{E72FFE2F-D9FF-4986-AA15-976F003E1904}" dt="2019-06-08T14:29:54.057" v="238" actId="1076"/>
          <ac:picMkLst>
            <pc:docMk/>
            <pc:sldMk cId="618676958" sldId="334"/>
            <ac:picMk id="4" creationId="{E7D23D80-83EC-45BB-8CD2-3538884341E7}"/>
          </ac:picMkLst>
        </pc:picChg>
        <pc:picChg chg="add mod">
          <ac:chgData name="Kim Jenkins" userId="7ddfc3fc3dfbebfc" providerId="LiveId" clId="{E72FFE2F-D9FF-4986-AA15-976F003E1904}" dt="2019-06-08T14:29:31.033" v="231" actId="1076"/>
          <ac:picMkLst>
            <pc:docMk/>
            <pc:sldMk cId="618676958" sldId="334"/>
            <ac:picMk id="5" creationId="{56E36978-A861-4E86-8C14-80AD337973F0}"/>
          </ac:picMkLst>
        </pc:picChg>
        <pc:picChg chg="add mod">
          <ac:chgData name="Kim Jenkins" userId="7ddfc3fc3dfbebfc" providerId="LiveId" clId="{E72FFE2F-D9FF-4986-AA15-976F003E1904}" dt="2019-06-08T14:31:01.136" v="259" actId="1076"/>
          <ac:picMkLst>
            <pc:docMk/>
            <pc:sldMk cId="618676958" sldId="334"/>
            <ac:picMk id="6" creationId="{198EA4EB-A6E3-4852-A147-CB0D11933127}"/>
          </ac:picMkLst>
        </pc:picChg>
        <pc:picChg chg="add mod">
          <ac:chgData name="Kim Jenkins" userId="7ddfc3fc3dfbebfc" providerId="LiveId" clId="{E72FFE2F-D9FF-4986-AA15-976F003E1904}" dt="2019-06-08T14:30:59.848" v="258" actId="1076"/>
          <ac:picMkLst>
            <pc:docMk/>
            <pc:sldMk cId="618676958" sldId="334"/>
            <ac:picMk id="7" creationId="{BDB464D5-FA05-44DE-AD4F-C8E1F3B8FF7E}"/>
          </ac:picMkLst>
        </pc:picChg>
        <pc:picChg chg="add mod">
          <ac:chgData name="Kim Jenkins" userId="7ddfc3fc3dfbebfc" providerId="LiveId" clId="{E72FFE2F-D9FF-4986-AA15-976F003E1904}" dt="2019-06-08T14:31:18.935" v="266" actId="1076"/>
          <ac:picMkLst>
            <pc:docMk/>
            <pc:sldMk cId="618676958" sldId="334"/>
            <ac:picMk id="8" creationId="{433D0DCC-55E0-4F44-9065-7E9A5DF31C75}"/>
          </ac:picMkLst>
        </pc:picChg>
      </pc:sldChg>
      <pc:sldChg chg="del">
        <pc:chgData name="Kim Jenkins" userId="7ddfc3fc3dfbebfc" providerId="LiveId" clId="{E72FFE2F-D9FF-4986-AA15-976F003E1904}" dt="2019-06-08T14:18:55.247" v="36" actId="2696"/>
        <pc:sldMkLst>
          <pc:docMk/>
          <pc:sldMk cId="1935312761" sldId="335"/>
        </pc:sldMkLst>
      </pc:sldChg>
      <pc:sldChg chg="modSp add modAnim">
        <pc:chgData name="Kim Jenkins" userId="7ddfc3fc3dfbebfc" providerId="LiveId" clId="{E72FFE2F-D9FF-4986-AA15-976F003E1904}" dt="2019-06-08T14:34:44.995" v="331" actId="403"/>
        <pc:sldMkLst>
          <pc:docMk/>
          <pc:sldMk cId="3201813194" sldId="335"/>
        </pc:sldMkLst>
        <pc:spChg chg="mod">
          <ac:chgData name="Kim Jenkins" userId="7ddfc3fc3dfbebfc" providerId="LiveId" clId="{E72FFE2F-D9FF-4986-AA15-976F003E1904}" dt="2019-06-08T14:31:56.798" v="278" actId="20577"/>
          <ac:spMkLst>
            <pc:docMk/>
            <pc:sldMk cId="3201813194" sldId="335"/>
            <ac:spMk id="2" creationId="{B84E94F2-71B2-42B6-8C7C-5179E8109EB0}"/>
          </ac:spMkLst>
        </pc:spChg>
        <pc:spChg chg="mod">
          <ac:chgData name="Kim Jenkins" userId="7ddfc3fc3dfbebfc" providerId="LiveId" clId="{E72FFE2F-D9FF-4986-AA15-976F003E1904}" dt="2019-06-08T14:34:44.995" v="331" actId="403"/>
          <ac:spMkLst>
            <pc:docMk/>
            <pc:sldMk cId="3201813194" sldId="335"/>
            <ac:spMk id="3" creationId="{7A9D2FE9-3101-4658-AD2F-567418BC9EC6}"/>
          </ac:spMkLst>
        </pc:spChg>
      </pc:sldChg>
      <pc:sldChg chg="del">
        <pc:chgData name="Kim Jenkins" userId="7ddfc3fc3dfbebfc" providerId="LiveId" clId="{E72FFE2F-D9FF-4986-AA15-976F003E1904}" dt="2019-06-08T14:18:56.555" v="39" actId="2696"/>
        <pc:sldMkLst>
          <pc:docMk/>
          <pc:sldMk cId="3351307203" sldId="336"/>
        </pc:sldMkLst>
      </pc:sldChg>
      <pc:sldChg chg="modSp add">
        <pc:chgData name="Kim Jenkins" userId="7ddfc3fc3dfbebfc" providerId="LiveId" clId="{E72FFE2F-D9FF-4986-AA15-976F003E1904}" dt="2019-06-08T14:34:41.355" v="330" actId="27636"/>
        <pc:sldMkLst>
          <pc:docMk/>
          <pc:sldMk cId="3593080859" sldId="336"/>
        </pc:sldMkLst>
        <pc:spChg chg="mod">
          <ac:chgData name="Kim Jenkins" userId="7ddfc3fc3dfbebfc" providerId="LiveId" clId="{E72FFE2F-D9FF-4986-AA15-976F003E1904}" dt="2019-06-08T14:32:18.956" v="281"/>
          <ac:spMkLst>
            <pc:docMk/>
            <pc:sldMk cId="3593080859" sldId="336"/>
            <ac:spMk id="2" creationId="{E15E3C09-56CE-4823-9140-C60004F3C435}"/>
          </ac:spMkLst>
        </pc:spChg>
        <pc:spChg chg="mod">
          <ac:chgData name="Kim Jenkins" userId="7ddfc3fc3dfbebfc" providerId="LiveId" clId="{E72FFE2F-D9FF-4986-AA15-976F003E1904}" dt="2019-06-08T14:34:41.355" v="330" actId="27636"/>
          <ac:spMkLst>
            <pc:docMk/>
            <pc:sldMk cId="3593080859" sldId="336"/>
            <ac:spMk id="3" creationId="{68E5FF04-5A71-40EF-A186-244B8821BFDF}"/>
          </ac:spMkLst>
        </pc:spChg>
      </pc:sldChg>
      <pc:sldChg chg="del">
        <pc:chgData name="Kim Jenkins" userId="7ddfc3fc3dfbebfc" providerId="LiveId" clId="{E72FFE2F-D9FF-4986-AA15-976F003E1904}" dt="2019-06-08T14:18:54.716" v="34" actId="2696"/>
        <pc:sldMkLst>
          <pc:docMk/>
          <pc:sldMk cId="278086094" sldId="337"/>
        </pc:sldMkLst>
      </pc:sldChg>
      <pc:sldChg chg="modSp add">
        <pc:chgData name="Kim Jenkins" userId="7ddfc3fc3dfbebfc" providerId="LiveId" clId="{E72FFE2F-D9FF-4986-AA15-976F003E1904}" dt="2019-06-08T14:33:42.237" v="316" actId="27636"/>
        <pc:sldMkLst>
          <pc:docMk/>
          <pc:sldMk cId="467277869" sldId="337"/>
        </pc:sldMkLst>
        <pc:spChg chg="mod">
          <ac:chgData name="Kim Jenkins" userId="7ddfc3fc3dfbebfc" providerId="LiveId" clId="{E72FFE2F-D9FF-4986-AA15-976F003E1904}" dt="2019-06-08T14:33:04.496" v="289" actId="27636"/>
          <ac:spMkLst>
            <pc:docMk/>
            <pc:sldMk cId="467277869" sldId="337"/>
            <ac:spMk id="2" creationId="{75A43174-765F-4E78-AA4D-8313DE515EA9}"/>
          </ac:spMkLst>
        </pc:spChg>
        <pc:spChg chg="mod">
          <ac:chgData name="Kim Jenkins" userId="7ddfc3fc3dfbebfc" providerId="LiveId" clId="{E72FFE2F-D9FF-4986-AA15-976F003E1904}" dt="2019-06-08T14:33:42.237" v="316" actId="27636"/>
          <ac:spMkLst>
            <pc:docMk/>
            <pc:sldMk cId="467277869" sldId="337"/>
            <ac:spMk id="3" creationId="{8A46D30D-98FB-4399-90A5-4DE3DC6CFB39}"/>
          </ac:spMkLst>
        </pc:spChg>
      </pc:sldChg>
      <pc:sldChg chg="modSp add">
        <pc:chgData name="Kim Jenkins" userId="7ddfc3fc3dfbebfc" providerId="LiveId" clId="{E72FFE2F-D9FF-4986-AA15-976F003E1904}" dt="2019-06-08T14:34:35.624" v="328" actId="403"/>
        <pc:sldMkLst>
          <pc:docMk/>
          <pc:sldMk cId="3237177016" sldId="338"/>
        </pc:sldMkLst>
        <pc:spChg chg="mod">
          <ac:chgData name="Kim Jenkins" userId="7ddfc3fc3dfbebfc" providerId="LiveId" clId="{E72FFE2F-D9FF-4986-AA15-976F003E1904}" dt="2019-06-08T14:34:10.769" v="321" actId="27636"/>
          <ac:spMkLst>
            <pc:docMk/>
            <pc:sldMk cId="3237177016" sldId="338"/>
            <ac:spMk id="2" creationId="{A11598F8-F625-4F35-9A02-71528C20B50E}"/>
          </ac:spMkLst>
        </pc:spChg>
        <pc:spChg chg="mod">
          <ac:chgData name="Kim Jenkins" userId="7ddfc3fc3dfbebfc" providerId="LiveId" clId="{E72FFE2F-D9FF-4986-AA15-976F003E1904}" dt="2019-06-08T14:34:35.624" v="328" actId="403"/>
          <ac:spMkLst>
            <pc:docMk/>
            <pc:sldMk cId="3237177016" sldId="338"/>
            <ac:spMk id="3" creationId="{09CF5ADA-5EE6-4D1A-B74A-B9B9FCE115B1}"/>
          </ac:spMkLst>
        </pc:spChg>
      </pc:sldChg>
      <pc:sldChg chg="modSp add">
        <pc:chgData name="Kim Jenkins" userId="7ddfc3fc3dfbebfc" providerId="LiveId" clId="{E72FFE2F-D9FF-4986-AA15-976F003E1904}" dt="2019-06-08T14:36:33.136" v="369" actId="20577"/>
        <pc:sldMkLst>
          <pc:docMk/>
          <pc:sldMk cId="1482372399" sldId="339"/>
        </pc:sldMkLst>
        <pc:spChg chg="mod">
          <ac:chgData name="Kim Jenkins" userId="7ddfc3fc3dfbebfc" providerId="LiveId" clId="{E72FFE2F-D9FF-4986-AA15-976F003E1904}" dt="2019-06-08T14:35:45.110" v="346"/>
          <ac:spMkLst>
            <pc:docMk/>
            <pc:sldMk cId="1482372399" sldId="339"/>
            <ac:spMk id="2" creationId="{7DDD1E0D-0E85-4B91-A57C-FCC1F72BF4E3}"/>
          </ac:spMkLst>
        </pc:spChg>
        <pc:spChg chg="mod">
          <ac:chgData name="Kim Jenkins" userId="7ddfc3fc3dfbebfc" providerId="LiveId" clId="{E72FFE2F-D9FF-4986-AA15-976F003E1904}" dt="2019-06-08T14:36:33.136" v="369" actId="20577"/>
          <ac:spMkLst>
            <pc:docMk/>
            <pc:sldMk cId="1482372399" sldId="339"/>
            <ac:spMk id="3" creationId="{8F960F39-EF63-4398-A48F-C03BA7DEA763}"/>
          </ac:spMkLst>
        </pc:spChg>
      </pc:sldChg>
      <pc:sldChg chg="del">
        <pc:chgData name="Kim Jenkins" userId="7ddfc3fc3dfbebfc" providerId="LiveId" clId="{E72FFE2F-D9FF-4986-AA15-976F003E1904}" dt="2019-06-08T14:18:55.020" v="35" actId="2696"/>
        <pc:sldMkLst>
          <pc:docMk/>
          <pc:sldMk cId="2854562702" sldId="339"/>
        </pc:sldMkLst>
      </pc:sldChg>
      <pc:sldChg chg="modSp add">
        <pc:chgData name="Kim Jenkins" userId="7ddfc3fc3dfbebfc" providerId="LiveId" clId="{E72FFE2F-D9FF-4986-AA15-976F003E1904}" dt="2019-06-08T14:37:51.192" v="394" actId="15"/>
        <pc:sldMkLst>
          <pc:docMk/>
          <pc:sldMk cId="634775348" sldId="340"/>
        </pc:sldMkLst>
        <pc:spChg chg="mod">
          <ac:chgData name="Kim Jenkins" userId="7ddfc3fc3dfbebfc" providerId="LiveId" clId="{E72FFE2F-D9FF-4986-AA15-976F003E1904}" dt="2019-06-08T14:36:54.579" v="378"/>
          <ac:spMkLst>
            <pc:docMk/>
            <pc:sldMk cId="634775348" sldId="340"/>
            <ac:spMk id="2" creationId="{4C2BCCB1-D888-4452-8546-9E378743F775}"/>
          </ac:spMkLst>
        </pc:spChg>
        <pc:spChg chg="mod">
          <ac:chgData name="Kim Jenkins" userId="7ddfc3fc3dfbebfc" providerId="LiveId" clId="{E72FFE2F-D9FF-4986-AA15-976F003E1904}" dt="2019-06-08T14:37:51.192" v="394" actId="15"/>
          <ac:spMkLst>
            <pc:docMk/>
            <pc:sldMk cId="634775348" sldId="340"/>
            <ac:spMk id="3" creationId="{EEAC9E31-09E1-4CA5-B61E-34DD300621BE}"/>
          </ac:spMkLst>
        </pc:spChg>
      </pc:sldChg>
      <pc:sldChg chg="del">
        <pc:chgData name="Kim Jenkins" userId="7ddfc3fc3dfbebfc" providerId="LiveId" clId="{E72FFE2F-D9FF-4986-AA15-976F003E1904}" dt="2019-06-08T14:18:55.533" v="37" actId="2696"/>
        <pc:sldMkLst>
          <pc:docMk/>
          <pc:sldMk cId="3995591099" sldId="340"/>
        </pc:sldMkLst>
      </pc:sldChg>
      <pc:sldChg chg="del">
        <pc:chgData name="Kim Jenkins" userId="7ddfc3fc3dfbebfc" providerId="LiveId" clId="{E72FFE2F-D9FF-4986-AA15-976F003E1904}" dt="2019-06-08T14:18:57.053" v="40" actId="2696"/>
        <pc:sldMkLst>
          <pc:docMk/>
          <pc:sldMk cId="2320220612" sldId="341"/>
        </pc:sldMkLst>
      </pc:sldChg>
      <pc:sldChg chg="modSp add">
        <pc:chgData name="Kim Jenkins" userId="7ddfc3fc3dfbebfc" providerId="LiveId" clId="{E72FFE2F-D9FF-4986-AA15-976F003E1904}" dt="2019-06-08T14:37:38.987" v="393"/>
        <pc:sldMkLst>
          <pc:docMk/>
          <pc:sldMk cId="4252853362" sldId="341"/>
        </pc:sldMkLst>
        <pc:spChg chg="mod">
          <ac:chgData name="Kim Jenkins" userId="7ddfc3fc3dfbebfc" providerId="LiveId" clId="{E72FFE2F-D9FF-4986-AA15-976F003E1904}" dt="2019-06-08T14:37:38.987" v="393"/>
          <ac:spMkLst>
            <pc:docMk/>
            <pc:sldMk cId="4252853362" sldId="341"/>
            <ac:spMk id="2" creationId="{788D22C4-1354-4547-ACC2-B77E41F96E4D}"/>
          </ac:spMkLst>
        </pc:spChg>
        <pc:spChg chg="mod">
          <ac:chgData name="Kim Jenkins" userId="7ddfc3fc3dfbebfc" providerId="LiveId" clId="{E72FFE2F-D9FF-4986-AA15-976F003E1904}" dt="2019-06-08T14:37:23.908" v="390" actId="403"/>
          <ac:spMkLst>
            <pc:docMk/>
            <pc:sldMk cId="4252853362" sldId="341"/>
            <ac:spMk id="3" creationId="{598C5504-C971-4393-BD73-A9B338B175B2}"/>
          </ac:spMkLst>
        </pc:spChg>
      </pc:sldChg>
      <pc:sldChg chg="del">
        <pc:chgData name="Kim Jenkins" userId="7ddfc3fc3dfbebfc" providerId="LiveId" clId="{E72FFE2F-D9FF-4986-AA15-976F003E1904}" dt="2019-06-08T14:18:57.556" v="41" actId="2696"/>
        <pc:sldMkLst>
          <pc:docMk/>
          <pc:sldMk cId="1272472986" sldId="342"/>
        </pc:sldMkLst>
      </pc:sldChg>
      <pc:sldChg chg="del">
        <pc:chgData name="Kim Jenkins" userId="7ddfc3fc3dfbebfc" providerId="LiveId" clId="{E72FFE2F-D9FF-4986-AA15-976F003E1904}" dt="2019-06-08T14:18:53.585" v="31" actId="2696"/>
        <pc:sldMkLst>
          <pc:docMk/>
          <pc:sldMk cId="2091084023" sldId="343"/>
        </pc:sldMkLst>
      </pc:sldChg>
      <pc:sldChg chg="del">
        <pc:chgData name="Kim Jenkins" userId="7ddfc3fc3dfbebfc" providerId="LiveId" clId="{E72FFE2F-D9FF-4986-AA15-976F003E1904}" dt="2019-06-08T14:18:54.038" v="32" actId="2696"/>
        <pc:sldMkLst>
          <pc:docMk/>
          <pc:sldMk cId="175231181" sldId="34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434998" cy="35619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797247" y="0"/>
            <a:ext cx="4434998" cy="35619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ABD6D0D4-300F-4783-8353-3EEC55ADE2E9}" type="datetimeFigureOut">
              <a:rPr lang="en-GB" smtClean="0"/>
              <a:t>08/06/2019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87675" y="887413"/>
            <a:ext cx="4259263" cy="23955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23462" y="3416538"/>
            <a:ext cx="8187690" cy="279534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743104"/>
            <a:ext cx="4434998" cy="35619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797247" y="6743104"/>
            <a:ext cx="4434998" cy="35619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182008A1-B73D-45F7-9C0B-868E5E84A4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968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74483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705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4314204"/>
          </a:xfrm>
        </p:spPr>
        <p:txBody>
          <a:bodyPr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t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6E0BC-1EA3-40A1-8888-61B2FBDE31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0EFAE5-C500-445A-8C65-4D49F8DA13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4069" y="2495444"/>
            <a:ext cx="10993546" cy="590321"/>
          </a:xfrm>
        </p:spPr>
        <p:txBody>
          <a:bodyPr/>
          <a:lstStyle/>
          <a:p>
            <a:r>
              <a:rPr lang="en-GB" dirty="0"/>
              <a:t>Computers and programming</a:t>
            </a:r>
          </a:p>
        </p:txBody>
      </p:sp>
    </p:spTree>
    <p:extLst>
      <p:ext uri="{BB962C8B-B14F-4D97-AF65-F5344CB8AC3E}">
        <p14:creationId xmlns:p14="http://schemas.microsoft.com/office/powerpoint/2010/main" val="83275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6B903-58D6-4011-972F-94BAC1D09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13905"/>
            <a:ext cx="11029616" cy="570590"/>
          </a:xfrm>
        </p:spPr>
        <p:txBody>
          <a:bodyPr/>
          <a:lstStyle/>
          <a:p>
            <a:r>
              <a:rPr lang="en-GB" dirty="0"/>
              <a:t>Historical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0D584-691E-4B5F-A2C7-548288AB0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/>
          </a:bodyPr>
          <a:lstStyle/>
          <a:p>
            <a:r>
              <a:rPr lang="en-GB" dirty="0"/>
              <a:t>The history of programming languages is linked to the history of computer hardware.</a:t>
            </a:r>
          </a:p>
          <a:p>
            <a:endParaRPr lang="en-GB" sz="500" dirty="0"/>
          </a:p>
          <a:p>
            <a:pPr marL="804863" indent="-304800"/>
            <a:r>
              <a:rPr lang="en-GB" dirty="0"/>
              <a:t>Mechanical Era (1623-1945)</a:t>
            </a:r>
          </a:p>
          <a:p>
            <a:pPr marL="1128863" lvl="1" indent="-304800"/>
            <a:r>
              <a:rPr lang="en-GB" dirty="0"/>
              <a:t>Electromagnetic relays</a:t>
            </a:r>
          </a:p>
          <a:p>
            <a:pPr marL="804863" indent="-304800"/>
            <a:r>
              <a:rPr lang="en-GB" dirty="0"/>
              <a:t>1st Generation (1946-1953)</a:t>
            </a:r>
          </a:p>
          <a:p>
            <a:pPr marL="1128863" lvl="1" indent="-304800"/>
            <a:r>
              <a:rPr lang="en-GB" dirty="0"/>
              <a:t>Vacuum tubes, Software moves to same medium as data</a:t>
            </a:r>
          </a:p>
          <a:p>
            <a:pPr marL="804863" indent="-304800"/>
            <a:r>
              <a:rPr lang="en-GB" dirty="0"/>
              <a:t>2nd Generation (1954-1962)</a:t>
            </a:r>
          </a:p>
          <a:p>
            <a:pPr marL="1128863" lvl="1" indent="-304800"/>
            <a:r>
              <a:rPr lang="en-GB" dirty="0"/>
              <a:t>Discrete diode transistor 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65466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41CA9-530B-442A-A3B1-4361D19B2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7B62C-D53C-42C0-ADAC-354D87AAF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/>
          </a:bodyPr>
          <a:lstStyle/>
          <a:p>
            <a:r>
              <a:rPr lang="en-GB" dirty="0"/>
              <a:t>3rd Generation (1963-1972)</a:t>
            </a:r>
          </a:p>
          <a:p>
            <a:pPr lvl="1"/>
            <a:r>
              <a:rPr lang="en-GB" dirty="0"/>
              <a:t>Integrated circuits and semi-conductor memory</a:t>
            </a:r>
          </a:p>
          <a:p>
            <a:r>
              <a:rPr lang="en-GB" dirty="0"/>
              <a:t>4th Generation (1972-1984)</a:t>
            </a:r>
          </a:p>
          <a:p>
            <a:pPr lvl="1"/>
            <a:r>
              <a:rPr lang="en-GB" dirty="0"/>
              <a:t>LSI and VLSI processors now fit onto a single chip</a:t>
            </a:r>
          </a:p>
          <a:p>
            <a:r>
              <a:rPr lang="en-GB" dirty="0"/>
              <a:t>5th Generation (1984-1990)</a:t>
            </a:r>
          </a:p>
          <a:p>
            <a:pPr lvl="1"/>
            <a:r>
              <a:rPr lang="en-GB" dirty="0"/>
              <a:t>Multiple processors</a:t>
            </a:r>
          </a:p>
          <a:p>
            <a:r>
              <a:rPr lang="en-GB" dirty="0"/>
              <a:t>6th Generation (1990- ? )</a:t>
            </a:r>
          </a:p>
          <a:p>
            <a:pPr lvl="1"/>
            <a:r>
              <a:rPr lang="en-GB" dirty="0"/>
              <a:t>Improvements in multiprocessor technology</a:t>
            </a:r>
          </a:p>
          <a:p>
            <a:pPr lvl="1"/>
            <a:r>
              <a:rPr lang="en-GB" dirty="0"/>
              <a:t>Improvements in manufacturing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241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B5A2A-C2C5-44F4-BE41-A85D57293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Programming?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5140F-DE8E-4CFA-9BE8-66D56C083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800" dirty="0"/>
              <a:t>Programming is the process of writing programs.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Programs are sequences of instructions (algorithms) written in machine code (binary) which the computer executes on demand to produce some desired functionality.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So programming is writing algorithms for the computer to perform?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5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B5A2A-C2C5-44F4-BE41-A85D57293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Programming?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5140F-DE8E-4CFA-9BE8-66D56C083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/>
          </a:bodyPr>
          <a:lstStyle/>
          <a:p>
            <a:r>
              <a:rPr lang="en-GB" sz="2800" dirty="0"/>
              <a:t>Abstraction</a:t>
            </a:r>
          </a:p>
          <a:p>
            <a:pPr lvl="1"/>
            <a:r>
              <a:rPr lang="en-GB" sz="2400" dirty="0"/>
              <a:t>Usually we need to take the components of the problem and abstract them</a:t>
            </a:r>
          </a:p>
          <a:p>
            <a:r>
              <a:rPr lang="en-GB" sz="2800" dirty="0"/>
              <a:t>Machine Control</a:t>
            </a:r>
          </a:p>
          <a:p>
            <a:pPr lvl="1"/>
            <a:r>
              <a:rPr lang="en-GB" sz="2400" dirty="0"/>
              <a:t>The logic and control structures required for our algorithm are accompanied by those required to control the machine</a:t>
            </a:r>
          </a:p>
          <a:p>
            <a:r>
              <a:rPr lang="en-GB" sz="2800" dirty="0"/>
              <a:t>Example</a:t>
            </a:r>
          </a:p>
          <a:p>
            <a:pPr lvl="1"/>
            <a:r>
              <a:rPr lang="en-GB" sz="2400" dirty="0"/>
              <a:t>Finding average 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399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C6441-6B83-40B9-AF11-740F49D44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do we program?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C45AE-CC6B-404F-BD1D-13F877627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Writing your own code is the only way to solve specialised problems</a:t>
            </a:r>
          </a:p>
          <a:p>
            <a:r>
              <a:rPr lang="en-GB" sz="2800" dirty="0"/>
              <a:t>Writing applications from scratch</a:t>
            </a:r>
          </a:p>
          <a:p>
            <a:r>
              <a:rPr lang="en-GB" sz="2800" dirty="0"/>
              <a:t>Extending applications via scripting, re-development or extensions such as plug-ins</a:t>
            </a:r>
          </a:p>
          <a:p>
            <a:endParaRPr lang="en-GB" sz="2800" dirty="0"/>
          </a:p>
          <a:p>
            <a:r>
              <a:rPr lang="en-GB" sz="2800" dirty="0"/>
              <a:t>In all computing professions and related industries the ability to program is highly valued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469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10594-9B1C-4BD1-8FDE-0A432A329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 of Programs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E7D23D80-83EC-45BB-8CD2-3538884341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81" t="2550" r="2727" b="3506"/>
          <a:stretch/>
        </p:blipFill>
        <p:spPr bwMode="auto">
          <a:xfrm>
            <a:off x="581192" y="3042447"/>
            <a:ext cx="4178809" cy="2816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56E36978-A861-4E86-8C14-80AD33797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68307" y="1544596"/>
            <a:ext cx="2442500" cy="1884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198EA4EB-A6E3-4852-A147-CB0D119331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753" r="14055"/>
          <a:stretch/>
        </p:blipFill>
        <p:spPr bwMode="auto">
          <a:xfrm>
            <a:off x="5550582" y="3129259"/>
            <a:ext cx="1881419" cy="264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BDB464D5-FA05-44DE-AD4F-C8E1F3B8FF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430" t="9152" r="8294" b="3658"/>
          <a:stretch/>
        </p:blipFill>
        <p:spPr bwMode="auto">
          <a:xfrm>
            <a:off x="8136086" y="3536224"/>
            <a:ext cx="3474721" cy="2322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433D0DCC-55E0-4F44-9065-7E9A5DF31C7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089" b="33891"/>
          <a:stretch/>
        </p:blipFill>
        <p:spPr bwMode="auto">
          <a:xfrm>
            <a:off x="5550582" y="1844386"/>
            <a:ext cx="2618232" cy="713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8676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E94F2-71B2-42B6-8C7C-5179E8109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2FE9-3101-4658-AD2F-567418BC9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Q: How many programmers does it take to change a light bulb? </a:t>
            </a:r>
            <a:br>
              <a:rPr lang="en-GB" sz="2800" dirty="0"/>
            </a:br>
            <a:r>
              <a:rPr lang="en-GB" sz="2800" dirty="0"/>
              <a:t>A: None. It's a hardware problem.</a:t>
            </a:r>
          </a:p>
          <a:p>
            <a:endParaRPr lang="en-GB" sz="2800" dirty="0"/>
          </a:p>
          <a:p>
            <a:r>
              <a:rPr lang="en-GB" sz="2800" dirty="0"/>
              <a:t>Programming today is a race between software engineers striving to build bigger and better idiot-proof </a:t>
            </a:r>
            <a:r>
              <a:rPr lang="en-GB" sz="2800" dirty="0" err="1"/>
              <a:t>progand</a:t>
            </a:r>
            <a:r>
              <a:rPr lang="en-GB" sz="2800" dirty="0"/>
              <a:t> the Universe trying to produce bigger and rams, better idiots. So far, the Universe is winning.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81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E3C09-56CE-4823-9140-C60004F3C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5FF04-5A71-40EF-A186-244B8821B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A set of well-defined rules for solving a problem in a finite number of steps.</a:t>
            </a:r>
          </a:p>
          <a:p>
            <a:endParaRPr lang="en-GB" sz="2800" dirty="0"/>
          </a:p>
          <a:p>
            <a:r>
              <a:rPr lang="en-GB" sz="2800" dirty="0"/>
              <a:t>An algorithm has</a:t>
            </a:r>
          </a:p>
          <a:p>
            <a:pPr lvl="1"/>
            <a:r>
              <a:rPr lang="en-GB" sz="2400" dirty="0"/>
              <a:t>Logical Rules</a:t>
            </a:r>
          </a:p>
          <a:p>
            <a:pPr lvl="1"/>
            <a:r>
              <a:rPr lang="en-GB" sz="2400" dirty="0"/>
              <a:t>Control Structures (to control flow). </a:t>
            </a:r>
          </a:p>
          <a:p>
            <a:endParaRPr lang="en-GB" sz="2800" dirty="0"/>
          </a:p>
          <a:p>
            <a:r>
              <a:rPr lang="en-GB" sz="2800" dirty="0"/>
              <a:t>An algorithm can be though of as a set of actions to complete a task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080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43174-765F-4E78-AA4D-8313DE515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do we program?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6D30D-98FB-4399-90A5-4DE3DC6CF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 fontScale="85000" lnSpcReduction="20000"/>
          </a:bodyPr>
          <a:lstStyle/>
          <a:p>
            <a:r>
              <a:rPr lang="en-GB" sz="3000" dirty="0"/>
              <a:t>Programming is actually a stage of the software development process</a:t>
            </a:r>
          </a:p>
          <a:p>
            <a:pPr lvl="1"/>
            <a:r>
              <a:rPr lang="en-GB" sz="2600" dirty="0"/>
              <a:t>Requirements Analysis</a:t>
            </a:r>
          </a:p>
          <a:p>
            <a:pPr lvl="2"/>
            <a:r>
              <a:rPr lang="en-GB" sz="2200" dirty="0"/>
              <a:t>Requirements Solicitation</a:t>
            </a:r>
          </a:p>
          <a:p>
            <a:pPr lvl="2"/>
            <a:r>
              <a:rPr lang="en-GB" sz="2200" dirty="0"/>
              <a:t>Requirements Specification</a:t>
            </a:r>
          </a:p>
          <a:p>
            <a:pPr lvl="2"/>
            <a:r>
              <a:rPr lang="en-GB" sz="2200" dirty="0"/>
              <a:t>Documentation</a:t>
            </a:r>
          </a:p>
          <a:p>
            <a:pPr lvl="2"/>
            <a:r>
              <a:rPr lang="en-GB" sz="2200" dirty="0"/>
              <a:t>Diagrams</a:t>
            </a:r>
          </a:p>
          <a:p>
            <a:pPr lvl="1"/>
            <a:r>
              <a:rPr lang="en-GB" sz="2600" dirty="0"/>
              <a:t>Design</a:t>
            </a:r>
          </a:p>
          <a:p>
            <a:pPr lvl="2"/>
            <a:r>
              <a:rPr lang="en-GB" sz="2200" dirty="0"/>
              <a:t>Design Specification</a:t>
            </a:r>
          </a:p>
          <a:p>
            <a:pPr lvl="2"/>
            <a:r>
              <a:rPr lang="en-GB" sz="2200" dirty="0"/>
              <a:t>Design documentation</a:t>
            </a:r>
          </a:p>
          <a:p>
            <a:pPr lvl="2"/>
            <a:r>
              <a:rPr lang="en-GB" sz="2200" dirty="0"/>
              <a:t>Diagrams – Flowcharts, ‘OO’ Diagrams</a:t>
            </a:r>
          </a:p>
          <a:p>
            <a:r>
              <a:rPr lang="en-GB" sz="3000" dirty="0"/>
              <a:t>Implementation</a:t>
            </a:r>
          </a:p>
          <a:p>
            <a:pPr lvl="1"/>
            <a:r>
              <a:rPr lang="en-GB" sz="2600" dirty="0"/>
              <a:t>Code</a:t>
            </a:r>
          </a:p>
          <a:p>
            <a:r>
              <a:rPr lang="en-GB" sz="3000" dirty="0"/>
              <a:t>Testing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2778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598F8-F625-4F35-9A02-71528C20B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F5ADA-5EE6-4D1A-B74A-B9B9FCE11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Requirements Solicitation</a:t>
            </a:r>
          </a:p>
          <a:p>
            <a:pPr lvl="1"/>
            <a:r>
              <a:rPr lang="en-GB" sz="2400" dirty="0"/>
              <a:t>Find out what the requirements are at a basic level what are the inputs and outputs of the program / algorithm we are being asked to write.</a:t>
            </a:r>
          </a:p>
          <a:p>
            <a:endParaRPr lang="en-GB" sz="2800" dirty="0"/>
          </a:p>
          <a:p>
            <a:r>
              <a:rPr lang="en-GB" sz="2800" dirty="0"/>
              <a:t>Requirements Specification</a:t>
            </a:r>
          </a:p>
          <a:p>
            <a:pPr lvl="1"/>
            <a:r>
              <a:rPr lang="en-GB" sz="2400" dirty="0"/>
              <a:t>Write down the results of these discussions so everyone knows what has to be done</a:t>
            </a:r>
          </a:p>
          <a:p>
            <a:pPr lvl="1"/>
            <a:r>
              <a:rPr lang="en-GB" sz="2400" dirty="0"/>
              <a:t>Also so that the client can agree what we’re going to do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177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D1E0D-0E85-4B91-A57C-FCC1F72BF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60F39-EF63-4398-A48F-C03BA7DEA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313404"/>
          </a:xfrm>
        </p:spPr>
        <p:txBody>
          <a:bodyPr>
            <a:normAutofit/>
          </a:bodyPr>
          <a:lstStyle/>
          <a:p>
            <a:r>
              <a:rPr lang="en-GB" sz="3200" dirty="0"/>
              <a:t>Design Specification &amp; Documentation</a:t>
            </a:r>
          </a:p>
          <a:p>
            <a:pPr lvl="1"/>
            <a:r>
              <a:rPr lang="en-GB" sz="2800" dirty="0"/>
              <a:t>Work out how to solve the given problem in a program or algorithm</a:t>
            </a:r>
          </a:p>
          <a:p>
            <a:pPr lvl="2"/>
            <a:r>
              <a:rPr lang="en-GB" sz="2400" dirty="0"/>
              <a:t>This is where the algorithm/s are developed</a:t>
            </a:r>
          </a:p>
          <a:p>
            <a:pPr lvl="1"/>
            <a:r>
              <a:rPr lang="en-GB" sz="2800" dirty="0"/>
              <a:t>Write this down in a format that others can understand</a:t>
            </a:r>
          </a:p>
          <a:p>
            <a:pPr lvl="2"/>
            <a:r>
              <a:rPr lang="en-GB" sz="2400" dirty="0"/>
              <a:t>Flowcharts</a:t>
            </a:r>
          </a:p>
          <a:p>
            <a:pPr lvl="2"/>
            <a:r>
              <a:rPr lang="en-GB" sz="2400" dirty="0"/>
              <a:t>Pseudocode</a:t>
            </a:r>
          </a:p>
          <a:p>
            <a:pPr lvl="2"/>
            <a:r>
              <a:rPr lang="en-GB" sz="2400" dirty="0"/>
              <a:t>Maths</a:t>
            </a:r>
          </a:p>
          <a:p>
            <a:pPr lvl="2"/>
            <a:r>
              <a:rPr lang="en-GB" sz="2400" dirty="0"/>
              <a:t>UML (object orientated diagrams for design)</a:t>
            </a:r>
          </a:p>
          <a:p>
            <a:pPr lvl="2"/>
            <a:r>
              <a:rPr lang="en-GB" sz="2400" dirty="0"/>
              <a:t>SSADM (Structured Systems Analysis &amp; Design Method)(procedural/functional diagrams for design).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3723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BCCB1-D888-4452-8546-9E378743F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C9E31-09E1-4CA5-B61E-34DD300621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Code</a:t>
            </a:r>
          </a:p>
          <a:p>
            <a:pPr lvl="1"/>
            <a:r>
              <a:rPr lang="en-GB" sz="2400" dirty="0"/>
              <a:t>The designs must be translated into a programming language and compiled (turned into) the instructions to make the hardware of the machine operate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7753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D22C4-1354-4547-ACC2-B77E41F96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Testing and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C5504-C971-4393-BD73-A9B338B17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Test </a:t>
            </a:r>
          </a:p>
          <a:p>
            <a:pPr lvl="1"/>
            <a:r>
              <a:rPr lang="en-GB" sz="2800" dirty="0"/>
              <a:t>The completed program(s)</a:t>
            </a:r>
          </a:p>
          <a:p>
            <a:pPr lvl="1"/>
            <a:r>
              <a:rPr lang="en-GB" sz="2800" dirty="0"/>
              <a:t>Then correct any problems found and test again. </a:t>
            </a:r>
          </a:p>
          <a:p>
            <a:pPr lvl="1"/>
            <a:r>
              <a:rPr lang="en-GB" sz="2800" dirty="0"/>
              <a:t>This is an iterative step may need to be repeated a number of times. </a:t>
            </a:r>
          </a:p>
          <a:p>
            <a:r>
              <a:rPr lang="en-GB" sz="3200" dirty="0"/>
              <a:t>Validation</a:t>
            </a:r>
          </a:p>
          <a:p>
            <a:pPr lvl="1"/>
            <a:r>
              <a:rPr lang="en-GB" sz="2800" dirty="0"/>
              <a:t>Check the program against a set of internal standards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85336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852</TotalTime>
  <Words>533</Words>
  <Application>Microsoft Office PowerPoint</Application>
  <PresentationFormat>Widescreen</PresentationFormat>
  <Paragraphs>92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Gill Sans MT</vt:lpstr>
      <vt:lpstr>Wingdings 2</vt:lpstr>
      <vt:lpstr>Dividend</vt:lpstr>
      <vt:lpstr>Week 4</vt:lpstr>
      <vt:lpstr>Historical Context</vt:lpstr>
      <vt:lpstr>Historical Context</vt:lpstr>
      <vt:lpstr>What is Programming?</vt:lpstr>
      <vt:lpstr>What is Programming?</vt:lpstr>
      <vt:lpstr>Why do we program?</vt:lpstr>
      <vt:lpstr>Examples of Programs</vt:lpstr>
      <vt:lpstr>Question</vt:lpstr>
      <vt:lpstr>Algorithm</vt:lpstr>
      <vt:lpstr>When do we program?</vt:lpstr>
      <vt:lpstr>Requirements Analysis</vt:lpstr>
      <vt:lpstr>Design</vt:lpstr>
      <vt:lpstr>Implementation</vt:lpstr>
      <vt:lpstr>Testing and Validation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Computational thinking</dc:title>
  <dc:creator>Kimberley Jenkins</dc:creator>
  <cp:lastModifiedBy>Kimberley Jenkins</cp:lastModifiedBy>
  <cp:revision>71</cp:revision>
  <cp:lastPrinted>2019-06-04T09:29:10Z</cp:lastPrinted>
  <dcterms:created xsi:type="dcterms:W3CDTF">2019-05-17T17:09:45Z</dcterms:created>
  <dcterms:modified xsi:type="dcterms:W3CDTF">2019-06-08T14:39:43Z</dcterms:modified>
</cp:coreProperties>
</file>