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7" r:id="rId3"/>
    <p:sldId id="258" r:id="rId4"/>
    <p:sldId id="291" r:id="rId5"/>
    <p:sldId id="257" r:id="rId6"/>
    <p:sldId id="259" r:id="rId7"/>
    <p:sldId id="260" r:id="rId8"/>
    <p:sldId id="278" r:id="rId9"/>
    <p:sldId id="276" r:id="rId10"/>
    <p:sldId id="261" r:id="rId11"/>
    <p:sldId id="263" r:id="rId12"/>
    <p:sldId id="266" r:id="rId13"/>
    <p:sldId id="264" r:id="rId14"/>
    <p:sldId id="262" r:id="rId15"/>
    <p:sldId id="267" r:id="rId16"/>
    <p:sldId id="271" r:id="rId17"/>
    <p:sldId id="268" r:id="rId18"/>
    <p:sldId id="269" r:id="rId19"/>
    <p:sldId id="270" r:id="rId20"/>
    <p:sldId id="265" r:id="rId21"/>
    <p:sldId id="272" r:id="rId22"/>
    <p:sldId id="273" r:id="rId23"/>
    <p:sldId id="274" r:id="rId24"/>
    <p:sldId id="275" r:id="rId25"/>
    <p:sldId id="28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9" r:id="rId35"/>
    <p:sldId id="287" r:id="rId36"/>
    <p:sldId id="29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28"/>
    <p:restoredTop sz="94737"/>
  </p:normalViewPr>
  <p:slideViewPr>
    <p:cSldViewPr snapToGrid="0" snapToObjects="1">
      <p:cViewPr varScale="1">
        <p:scale>
          <a:sx n="86" d="100"/>
          <a:sy n="86" d="100"/>
        </p:scale>
        <p:origin x="248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059F2-FED2-D84E-984F-835FE3BE4C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8232B8-D987-9A44-ADC7-7BBFE8B94D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969D9-9122-D34B-8D37-693DC2BB4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2D6D-1B72-0748-8E54-DBE3AF752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3DAE9-B7A9-0643-820A-ECA4FF05C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03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2C951-6ECE-D449-AF1F-4398FFCB3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2510D-D1D2-D543-9CF6-91F09198F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4FFB0-2AE7-AA43-A80A-EBB7849A9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41D06-A7E4-9244-A3D3-EA9A03769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86972-74BE-0B49-BF1E-6815EB4F4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60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B1BDC-C57E-774B-B7B6-C24A7868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3F68D-425A-CC40-A978-CF1035367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1F36A-FD2D-8940-B3CC-C274E51EB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019A6-4B2C-464C-9C1E-9389A62D3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9719A-872F-4D42-B6B9-36A32500B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525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F884F-AE76-3644-B759-DE52FD1C6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65403-AE0E-3849-A7ED-C22DE460D2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1E2A1D-6E5E-1349-AF00-F73BF4A56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0CEFE-DCBA-6A4C-B6C0-F9D2AF5D1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96957-97E6-FD40-BB8D-B14DAB142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C902B-27BB-5641-93C1-476C2D8E3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262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303B-7499-474A-BF6C-ED4F16906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B97FD-2BEB-9747-A162-867EE9A20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962DA-6971-A64A-B135-FBFDFBB770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8A247B-C622-214F-87CD-8F78283E51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51D41-1916-1F42-93A0-1FF4DE6935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1F56E-2F96-7B45-A42E-E904B0308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6A32B1-5C33-D945-BD66-6BF14AD1B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063834-7D0E-DE4D-820E-57940A0CD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367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DAC15-2FE8-C34C-A51E-32CF190D6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F7B7B7-04BC-1642-897C-DE3CDDD58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7D70C-074D-F040-AB1C-8D2320C28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E7F63-F3CC-DF41-A542-5382A069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10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8E00A2-5F85-5E47-B318-8B10A14E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0619F2-7747-9B46-A460-331DB9B96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219CF-3A69-BF4B-A968-3934923B4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897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18DA9-665C-E94F-831E-5CCE7771F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28388-AD78-3A44-B513-17E5C85AA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78392A-8248-0346-8DA1-C6BBC716A7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7904B9-6C28-244E-83BD-3396801DC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9E4774-6D2D-B543-BCF0-C8804789B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21D9BA-84A7-CC45-B5E9-240C0DB76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38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A84C9-9FC6-2D4E-9724-8E67554DE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3342AE-4868-044F-B7C0-D1B3E5CBE9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078155-02DB-5148-A492-87C9FE91A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DBF77-1909-4448-878E-B4C1E7E4D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130972-D71D-8040-B41F-102D8EA2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5EBA3D-437C-DD4A-885E-DC442E746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81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F0FC3-75C8-D540-BFD1-79006F44F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EA1E43-0911-D94F-A66B-373C873FC6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DA1C4-4B66-DF4E-BB1E-2A99A4426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294F5-7C5F-8B48-B513-1C125369D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CC654-AB71-594B-9B6A-DB10899BA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458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346147-B90E-AD43-9EEF-55ACF459DC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D141AC-3F2A-4A49-B0E2-22354550C9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3C893-4E47-D644-B778-76EF1AF5E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48C29-80AB-9E43-836C-4359441E4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FAC7D-DB5D-DD45-8CF7-AB16CC6CC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047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19E89-AE83-E243-B5D9-6D44F9B0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8C09F-D0EC-8642-8A0F-ED00F7576E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0B601-099D-B743-BE5C-D6C4EC41E2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34F854-C80C-9B4D-8073-6DC1E22DA079}" type="datetimeFigureOut">
              <a:rPr lang="en-US" smtClean="0"/>
              <a:t>5/13/20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FA626-029F-CE4F-8E71-BF180A40B0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6B31D-F9FB-AC47-A5C1-B0644BE55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DCCAC-F53F-9F46-AF12-5040C42D5DE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4563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n.it/6VvbT5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psnack.com/livsurfacepattern/liv-hutchings-look-book.html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livhutchings.wixsite.com/website" TargetMode="External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instagram.com/liv.surfacepattern/?hl=en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linkedin.com/in/olivia-hutchings-8b65421a3?trk=people-guest_people_search-car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11mSEhJWL7g5pwwVSa3Lzw/featured?view_as=subscriber" TargetMode="External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l/livhutchings12/olivia-h-prof-prom-rj/" TargetMode="External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67062-3F3D-114C-8474-34B7371EE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1041400"/>
            <a:ext cx="9144000" cy="2387600"/>
          </a:xfrm>
        </p:spPr>
        <p:txBody>
          <a:bodyPr/>
          <a:lstStyle/>
          <a:p>
            <a:r>
              <a:rPr lang="en-US" dirty="0"/>
              <a:t>Olivia Hutchings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644C4-1478-664F-9B2E-BBA1CDA95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487738"/>
            <a:ext cx="9144000" cy="1655762"/>
          </a:xfrm>
        </p:spPr>
        <p:txBody>
          <a:bodyPr>
            <a:normAutofit fontScale="55000" lnSpcReduction="20000"/>
          </a:bodyPr>
          <a:lstStyle/>
          <a:p>
            <a:r>
              <a:rPr lang="en-US" sz="3100" dirty="0"/>
              <a:t>Professional Promotion</a:t>
            </a:r>
          </a:p>
          <a:p>
            <a:r>
              <a:rPr lang="en-US" dirty="0"/>
              <a:t>Logo &amp; Branding</a:t>
            </a:r>
          </a:p>
          <a:p>
            <a:r>
              <a:rPr lang="en-US" dirty="0"/>
              <a:t>Research</a:t>
            </a:r>
          </a:p>
          <a:p>
            <a:r>
              <a:rPr lang="en-US" dirty="0"/>
              <a:t>Press pack </a:t>
            </a:r>
          </a:p>
          <a:p>
            <a:r>
              <a:rPr lang="en-US" dirty="0"/>
              <a:t>Website</a:t>
            </a:r>
          </a:p>
          <a:p>
            <a:r>
              <a:rPr lang="en-US" dirty="0"/>
              <a:t>Social Media Platforms</a:t>
            </a:r>
          </a:p>
        </p:txBody>
      </p:sp>
      <p:pic>
        <p:nvPicPr>
          <p:cNvPr id="5" name="Picture 4" descr="A picture containing covered, laying, white, blanket&#10;&#10;Description automatically generated">
            <a:extLst>
              <a:ext uri="{FF2B5EF4-FFF2-40B4-BE49-F238E27FC236}">
                <a16:creationId xmlns:a16="http://schemas.microsoft.com/office/drawing/2014/main" id="{393CF526-E1E0-BB49-A900-6F86B9990D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8670" y="0"/>
            <a:ext cx="25260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43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text&#10;&#10;Description automatically generated">
            <a:extLst>
              <a:ext uri="{FF2B5EF4-FFF2-40B4-BE49-F238E27FC236}">
                <a16:creationId xmlns:a16="http://schemas.microsoft.com/office/drawing/2014/main" id="{C8175B95-67F2-974D-923C-914CB34561C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56168" y="369332"/>
            <a:ext cx="4013126" cy="5678502"/>
          </a:xfrm>
          <a:prstGeom prst="rect">
            <a:avLst/>
          </a:prstGeom>
        </p:spPr>
      </p:pic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504ADD3C-8978-7743-91A6-CA040B2C490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3680" y="1447800"/>
            <a:ext cx="3962400" cy="3962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A9E092-7884-8440-9891-58D7F162CDF7}"/>
              </a:ext>
            </a:extLst>
          </p:cNvPr>
          <p:cNvSpPr txBox="1"/>
          <p:nvPr/>
        </p:nvSpPr>
        <p:spPr>
          <a:xfrm>
            <a:off x="7584707" y="899160"/>
            <a:ext cx="196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Final Font Chosen </a:t>
            </a:r>
          </a:p>
        </p:txBody>
      </p:sp>
    </p:spTree>
    <p:extLst>
      <p:ext uri="{BB962C8B-B14F-4D97-AF65-F5344CB8AC3E}">
        <p14:creationId xmlns:p14="http://schemas.microsoft.com/office/powerpoint/2010/main" val="2089295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uilding, many, covered, street&#10;&#10;Description automatically generated">
            <a:extLst>
              <a:ext uri="{FF2B5EF4-FFF2-40B4-BE49-F238E27FC236}">
                <a16:creationId xmlns:a16="http://schemas.microsoft.com/office/drawing/2014/main" id="{15128F4A-B9A4-E642-8B0E-30AE0A59D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861" y="673717"/>
            <a:ext cx="9735788" cy="5725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8E5A74-56BB-A742-8A05-55848D1C8624}"/>
              </a:ext>
            </a:extLst>
          </p:cNvPr>
          <p:cNvSpPr txBox="1"/>
          <p:nvPr/>
        </p:nvSpPr>
        <p:spPr>
          <a:xfrm>
            <a:off x="937143" y="196809"/>
            <a:ext cx="4380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My Pinterest board -  </a:t>
            </a:r>
            <a:r>
              <a:rPr lang="en-US" dirty="0">
                <a:hlinkClick r:id="rId3"/>
              </a:rPr>
              <a:t>https://pin.it/6VvbT5e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1449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3C7EDC0-8A15-5C40-AA26-F0D9F3BCEBC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664" y="366306"/>
            <a:ext cx="4073772" cy="5891134"/>
          </a:xfrm>
          <a:prstGeom prst="rect">
            <a:avLst/>
          </a:prstGeom>
        </p:spPr>
      </p:pic>
      <p:pic>
        <p:nvPicPr>
          <p:cNvPr id="5" name="Picture 4" descr="A picture containing display, white, refrigerator&#10;&#10;Description automatically generated">
            <a:extLst>
              <a:ext uri="{FF2B5EF4-FFF2-40B4-BE49-F238E27FC236}">
                <a16:creationId xmlns:a16="http://schemas.microsoft.com/office/drawing/2014/main" id="{5F932705-C2A1-134D-919F-5C196B2C934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46220" y="366305"/>
            <a:ext cx="4047533" cy="58911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93AF03-EE63-9A40-BB5E-57E59E88D8C5}"/>
              </a:ext>
            </a:extLst>
          </p:cNvPr>
          <p:cNvSpPr txBox="1"/>
          <p:nvPr/>
        </p:nvSpPr>
        <p:spPr>
          <a:xfrm>
            <a:off x="9638676" y="366305"/>
            <a:ext cx="1316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 dirty="0"/>
              <a:t>Research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06F4D6-AA82-594C-884C-7FAD18735A34}"/>
              </a:ext>
            </a:extLst>
          </p:cNvPr>
          <p:cNvSpPr txBox="1"/>
          <p:nvPr/>
        </p:nvSpPr>
        <p:spPr>
          <a:xfrm>
            <a:off x="9278911" y="1004341"/>
            <a:ext cx="25704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Here are some examples of CVS, look books, postcards and business cards I have picked up from new designers last year.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BE86D9-75CD-4442-BFF2-A0EA27F495F0}"/>
              </a:ext>
            </a:extLst>
          </p:cNvPr>
          <p:cNvSpPr txBox="1"/>
          <p:nvPr/>
        </p:nvSpPr>
        <p:spPr>
          <a:xfrm>
            <a:off x="9278910" y="2935038"/>
            <a:ext cx="25704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think it is important to that if you include post cards within your press pack they should include your brand identity on them.</a:t>
            </a:r>
          </a:p>
          <a:p>
            <a:endParaRPr lang="en-US" dirty="0"/>
          </a:p>
          <a:p>
            <a:r>
              <a:rPr lang="en-US" dirty="0"/>
              <a:t>Also I think the gold touches on business cards make them stand out.</a:t>
            </a:r>
          </a:p>
        </p:txBody>
      </p:sp>
    </p:spTree>
    <p:extLst>
      <p:ext uri="{BB962C8B-B14F-4D97-AF65-F5344CB8AC3E}">
        <p14:creationId xmlns:p14="http://schemas.microsoft.com/office/powerpoint/2010/main" val="2511529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89F17C8B-145D-D948-A7E4-394CFF600DC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52806" y="285161"/>
            <a:ext cx="4362450" cy="6172789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0821140-0E46-0446-8589-BFD2A21DAC7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3406" y="354035"/>
            <a:ext cx="4265099" cy="603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602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30D4A8CC-ADD0-0344-AD6D-7AC382D7D2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2285" y="1108710"/>
            <a:ext cx="8610276" cy="50585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685855-B9A9-6F43-9DA1-BD4328E5F1E6}"/>
              </a:ext>
            </a:extLst>
          </p:cNvPr>
          <p:cNvSpPr txBox="1"/>
          <p:nvPr/>
        </p:nvSpPr>
        <p:spPr>
          <a:xfrm>
            <a:off x="754380" y="502920"/>
            <a:ext cx="3519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My Press Pack Final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64359-0123-7343-8DBB-539C22141003}"/>
              </a:ext>
            </a:extLst>
          </p:cNvPr>
          <p:cNvSpPr txBox="1"/>
          <p:nvPr/>
        </p:nvSpPr>
        <p:spPr>
          <a:xfrm>
            <a:off x="9555480" y="964585"/>
            <a:ext cx="225100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/>
              <a:t>What it will include</a:t>
            </a:r>
          </a:p>
          <a:p>
            <a:r>
              <a:rPr lang="en-US"/>
              <a:t>-CV</a:t>
            </a:r>
          </a:p>
          <a:p>
            <a:r>
              <a:rPr lang="en-US"/>
              <a:t>-Business Card/holder</a:t>
            </a:r>
          </a:p>
          <a:p>
            <a:r>
              <a:rPr lang="en-US"/>
              <a:t>-Letter to employer</a:t>
            </a:r>
          </a:p>
          <a:p>
            <a:r>
              <a:rPr lang="en-US"/>
              <a:t>-Look Book</a:t>
            </a:r>
          </a:p>
          <a:p>
            <a:r>
              <a:rPr lang="en-US"/>
              <a:t>-Post card samples</a:t>
            </a:r>
          </a:p>
          <a:p>
            <a:r>
              <a:rPr lang="en-US"/>
              <a:t>-Fabric Swatch</a:t>
            </a: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CB5AA7-2571-4843-96DE-2E858CBB0F46}"/>
              </a:ext>
            </a:extLst>
          </p:cNvPr>
          <p:cNvSpPr txBox="1"/>
          <p:nvPr/>
        </p:nvSpPr>
        <p:spPr>
          <a:xfrm>
            <a:off x="9555480" y="3272909"/>
            <a:ext cx="20052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Important to ensure brand identity is on everything.</a:t>
            </a:r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D9E557-3539-D442-BA4E-E4981C901C02}"/>
              </a:ext>
            </a:extLst>
          </p:cNvPr>
          <p:cNvSpPr txBox="1"/>
          <p:nvPr/>
        </p:nvSpPr>
        <p:spPr>
          <a:xfrm>
            <a:off x="3440638" y="6126706"/>
            <a:ext cx="2116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Business card holder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FD4F223-25AB-B148-9EF0-B3B5E8CE334B}"/>
              </a:ext>
            </a:extLst>
          </p:cNvPr>
          <p:cNvCxnSpPr>
            <a:cxnSpLocks/>
          </p:cNvCxnSpPr>
          <p:nvPr/>
        </p:nvCxnSpPr>
        <p:spPr>
          <a:xfrm flipV="1">
            <a:off x="4370294" y="5190565"/>
            <a:ext cx="625900" cy="97668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A7FC1DC-1B62-CF49-A22C-FDE249E3626B}"/>
              </a:ext>
            </a:extLst>
          </p:cNvPr>
          <p:cNvSpPr txBox="1"/>
          <p:nvPr/>
        </p:nvSpPr>
        <p:spPr>
          <a:xfrm>
            <a:off x="4683244" y="456753"/>
            <a:ext cx="3652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Sleeve to ensure documents/samples stay in place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2E507AD-DCA2-0847-98B7-839D08C1ACC5}"/>
              </a:ext>
            </a:extLst>
          </p:cNvPr>
          <p:cNvCxnSpPr/>
          <p:nvPr/>
        </p:nvCxnSpPr>
        <p:spPr>
          <a:xfrm flipH="1">
            <a:off x="5392271" y="1108710"/>
            <a:ext cx="443753" cy="101003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6E7FAB8-3B5D-AE48-ACE5-717DAD009144}"/>
              </a:ext>
            </a:extLst>
          </p:cNvPr>
          <p:cNvSpPr txBox="1"/>
          <p:nvPr/>
        </p:nvSpPr>
        <p:spPr>
          <a:xfrm>
            <a:off x="9555480" y="4649378"/>
            <a:ext cx="24159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Press pack will be A4 size, this will be easy to post and will ensure that nothing gets bent of folded.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074EB2-1313-0649-8021-984A756CE80E}"/>
              </a:ext>
            </a:extLst>
          </p:cNvPr>
          <p:cNvSpPr txBox="1"/>
          <p:nvPr/>
        </p:nvSpPr>
        <p:spPr>
          <a:xfrm>
            <a:off x="105337" y="6487918"/>
            <a:ext cx="5508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Would have had screen printed touches on the cover.</a:t>
            </a:r>
          </a:p>
        </p:txBody>
      </p:sp>
    </p:spTree>
    <p:extLst>
      <p:ext uri="{BB962C8B-B14F-4D97-AF65-F5344CB8AC3E}">
        <p14:creationId xmlns:p14="http://schemas.microsoft.com/office/powerpoint/2010/main" val="2851733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65DBC000-FF21-1340-A9DE-BBE1E3C40CF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09139" y="273159"/>
            <a:ext cx="4465459" cy="63116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B5B94B-7236-9B4F-897D-A9B4D19477B0}"/>
              </a:ext>
            </a:extLst>
          </p:cNvPr>
          <p:cNvSpPr txBox="1"/>
          <p:nvPr/>
        </p:nvSpPr>
        <p:spPr>
          <a:xfrm>
            <a:off x="2581834" y="273159"/>
            <a:ext cx="1903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My CV Design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F66C73-430E-704D-B24C-CDF7BE9616E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45129" y="989993"/>
            <a:ext cx="3901524" cy="539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409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A42C5AE-72F7-3046-9053-A095F9861E9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9900" y="467430"/>
            <a:ext cx="4307938" cy="6095656"/>
          </a:xfrm>
          <a:prstGeom prst="rect">
            <a:avLst/>
          </a:prstGeom>
        </p:spPr>
      </p:pic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821F8EC0-6918-DF40-BAF3-734CAE985E8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4163" y="467430"/>
            <a:ext cx="4186017" cy="5923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53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7DA8E6F8-05CC-3B42-BDCE-ED902EFD21B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2808" y="655320"/>
            <a:ext cx="3920445" cy="5547360"/>
          </a:xfrm>
          <a:prstGeom prst="rect">
            <a:avLst/>
          </a:prstGeom>
        </p:spPr>
      </p:pic>
      <p:pic>
        <p:nvPicPr>
          <p:cNvPr id="3" name="Picture 2" descr="A picture containing man&#10;&#10;Description automatically generated">
            <a:extLst>
              <a:ext uri="{FF2B5EF4-FFF2-40B4-BE49-F238E27FC236}">
                <a16:creationId xmlns:a16="http://schemas.microsoft.com/office/drawing/2014/main" id="{6BE9C806-50AD-9241-8EF3-E749686C13B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447800"/>
            <a:ext cx="3048000" cy="1981200"/>
          </a:xfrm>
          <a:prstGeom prst="rect">
            <a:avLst/>
          </a:prstGeom>
        </p:spPr>
      </p:pic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698BF081-E58F-C141-8D5C-9964F3D266D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79080" y="3931920"/>
            <a:ext cx="3920445" cy="2560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CFED27-3BC3-F74D-AA0C-F0CC9B8990DA}"/>
              </a:ext>
            </a:extLst>
          </p:cNvPr>
          <p:cNvSpPr txBox="1"/>
          <p:nvPr/>
        </p:nvSpPr>
        <p:spPr>
          <a:xfrm>
            <a:off x="6355080" y="944880"/>
            <a:ext cx="2275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Front of Business Card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A1676-05B0-DD43-BCC9-F917D9200884}"/>
              </a:ext>
            </a:extLst>
          </p:cNvPr>
          <p:cNvSpPr txBox="1"/>
          <p:nvPr/>
        </p:nvSpPr>
        <p:spPr>
          <a:xfrm>
            <a:off x="8630703" y="3747254"/>
            <a:ext cx="2212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Back of Business Card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20C0E7-0122-E44E-9547-1E38C516EA6D}"/>
              </a:ext>
            </a:extLst>
          </p:cNvPr>
          <p:cNvSpPr txBox="1"/>
          <p:nvPr/>
        </p:nvSpPr>
        <p:spPr>
          <a:xfrm>
            <a:off x="6030876" y="4288750"/>
            <a:ext cx="1882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Font to be in a foil</a:t>
            </a:r>
          </a:p>
          <a:p>
            <a:r>
              <a:rPr lang="en-US"/>
              <a:t>or raised gloss to </a:t>
            </a:r>
          </a:p>
          <a:p>
            <a:r>
              <a:rPr lang="en-US"/>
              <a:t>stand out.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51CA31E-33E6-9047-A100-F4C46E20D5C3}"/>
              </a:ext>
            </a:extLst>
          </p:cNvPr>
          <p:cNvCxnSpPr>
            <a:cxnSpLocks/>
          </p:cNvCxnSpPr>
          <p:nvPr/>
        </p:nvCxnSpPr>
        <p:spPr>
          <a:xfrm>
            <a:off x="7163240" y="5013961"/>
            <a:ext cx="1467463" cy="3827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207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rug&#10;&#10;Description automatically generated">
            <a:extLst>
              <a:ext uri="{FF2B5EF4-FFF2-40B4-BE49-F238E27FC236}">
                <a16:creationId xmlns:a16="http://schemas.microsoft.com/office/drawing/2014/main" id="{12795015-CE58-EB4A-B861-6C8C5828B7B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2720" y="0"/>
            <a:ext cx="484670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800E8-FE98-294A-9E74-DD2C883AD8C2}"/>
              </a:ext>
            </a:extLst>
          </p:cNvPr>
          <p:cNvSpPr txBox="1"/>
          <p:nvPr/>
        </p:nvSpPr>
        <p:spPr>
          <a:xfrm>
            <a:off x="7032811" y="363071"/>
            <a:ext cx="4062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Post Cards showcasing designs.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3F13A0-265C-CE41-A911-A49C5FE3C46B}"/>
              </a:ext>
            </a:extLst>
          </p:cNvPr>
          <p:cNvSpPr txBox="1"/>
          <p:nvPr/>
        </p:nvSpPr>
        <p:spPr>
          <a:xfrm>
            <a:off x="7389913" y="1245239"/>
            <a:ext cx="33483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Here are examples of prints that would be included in the press pack. I would have screen printed / digital paper samples to showcase a few of my designs.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89480-818F-1C44-AA36-209F61B4D02B}"/>
              </a:ext>
            </a:extLst>
          </p:cNvPr>
          <p:cNvSpPr txBox="1"/>
          <p:nvPr/>
        </p:nvSpPr>
        <p:spPr>
          <a:xfrm>
            <a:off x="7389913" y="2878595"/>
            <a:ext cx="39265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 would make sure that all the post cards have my brand identity logo on there so no one else could pass them on without knowing the design originated from me.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E0F555-CAB9-384B-B97A-FDBF3F641886}"/>
              </a:ext>
            </a:extLst>
          </p:cNvPr>
          <p:cNvSpPr txBox="1"/>
          <p:nvPr/>
        </p:nvSpPr>
        <p:spPr>
          <a:xfrm>
            <a:off x="7389913" y="4620399"/>
            <a:ext cx="4255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As well as paper samples I would also include fabric samples of my designs. </a:t>
            </a:r>
          </a:p>
        </p:txBody>
      </p:sp>
    </p:spTree>
    <p:extLst>
      <p:ext uri="{BB962C8B-B14F-4D97-AF65-F5344CB8AC3E}">
        <p14:creationId xmlns:p14="http://schemas.microsoft.com/office/powerpoint/2010/main" val="867521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A24963-6EE2-364F-8F0F-E50C8DB62367}"/>
              </a:ext>
            </a:extLst>
          </p:cNvPr>
          <p:cNvSpPr txBox="1"/>
          <p:nvPr/>
        </p:nvSpPr>
        <p:spPr>
          <a:xfrm>
            <a:off x="149176" y="208430"/>
            <a:ext cx="698037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1. Rapture &amp; Wright </a:t>
            </a:r>
          </a:p>
          <a:p>
            <a:endParaRPr lang="en-US"/>
          </a:p>
        </p:txBody>
      </p:sp>
      <p:pic>
        <p:nvPicPr>
          <p:cNvPr id="6" name="Picture 5" descr="A close up of a newspaper&#10;&#10;Description automatically generated">
            <a:extLst>
              <a:ext uri="{FF2B5EF4-FFF2-40B4-BE49-F238E27FC236}">
                <a16:creationId xmlns:a16="http://schemas.microsoft.com/office/drawing/2014/main" id="{A2CCA849-A794-9945-AE22-379E3AEBF04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6931" y="140113"/>
            <a:ext cx="4653716" cy="6577773"/>
          </a:xfrm>
          <a:prstGeom prst="rect">
            <a:avLst/>
          </a:prstGeom>
        </p:spPr>
      </p:pic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EEFC0582-38B7-6048-A7A8-6E4D4FF0ED1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860" y="705047"/>
            <a:ext cx="5758086" cy="3617259"/>
          </a:xfrm>
          <a:prstGeom prst="rect">
            <a:avLst/>
          </a:prstGeom>
        </p:spPr>
      </p:pic>
      <p:pic>
        <p:nvPicPr>
          <p:cNvPr id="8" name="Picture 7" descr="A picture containing photo, girl, woman, sitting&#10;&#10;Description automatically generated">
            <a:extLst>
              <a:ext uri="{FF2B5EF4-FFF2-40B4-BE49-F238E27FC236}">
                <a16:creationId xmlns:a16="http://schemas.microsoft.com/office/drawing/2014/main" id="{89568C4C-296F-C749-9640-710A91DAAEF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6811" y="3415279"/>
            <a:ext cx="3562212" cy="3234291"/>
          </a:xfrm>
          <a:prstGeom prst="rect">
            <a:avLst/>
          </a:prstGeom>
        </p:spPr>
      </p:pic>
      <p:pic>
        <p:nvPicPr>
          <p:cNvPr id="12" name="Picture 11" descr="A picture containing building, floor, large, rug&#10;&#10;Description automatically generated">
            <a:extLst>
              <a:ext uri="{FF2B5EF4-FFF2-40B4-BE49-F238E27FC236}">
                <a16:creationId xmlns:a16="http://schemas.microsoft.com/office/drawing/2014/main" id="{0AF87DCF-B27F-0648-B428-687C023B014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860" y="3834591"/>
            <a:ext cx="2849518" cy="2814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256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vase of flowers on a table&#10;&#10;Description automatically generated">
            <a:extLst>
              <a:ext uri="{FF2B5EF4-FFF2-40B4-BE49-F238E27FC236}">
                <a16:creationId xmlns:a16="http://schemas.microsoft.com/office/drawing/2014/main" id="{58E51A13-6BC7-D243-8351-947517F532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27256" y="556051"/>
            <a:ext cx="3113984" cy="4587619"/>
          </a:xfrm>
          <a:prstGeom prst="rect">
            <a:avLst/>
          </a:prstGeom>
        </p:spPr>
      </p:pic>
      <p:pic>
        <p:nvPicPr>
          <p:cNvPr id="3" name="Picture 2" descr="A picture containing newspaper, table, man&#10;&#10;Description automatically generated">
            <a:extLst>
              <a:ext uri="{FF2B5EF4-FFF2-40B4-BE49-F238E27FC236}">
                <a16:creationId xmlns:a16="http://schemas.microsoft.com/office/drawing/2014/main" id="{BF3568A9-F8C6-A941-8EA6-255D15188F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13"/>
          <a:stretch/>
        </p:blipFill>
        <p:spPr>
          <a:xfrm>
            <a:off x="164155" y="1317513"/>
            <a:ext cx="4830783" cy="2688184"/>
          </a:xfrm>
          <a:prstGeom prst="rect">
            <a:avLst/>
          </a:prstGeom>
        </p:spPr>
      </p:pic>
      <p:pic>
        <p:nvPicPr>
          <p:cNvPr id="5" name="Picture 4" descr="A picture containing photo, different, items, various&#10;&#10;Description automatically generated">
            <a:extLst>
              <a:ext uri="{FF2B5EF4-FFF2-40B4-BE49-F238E27FC236}">
                <a16:creationId xmlns:a16="http://schemas.microsoft.com/office/drawing/2014/main" id="{B7C917B3-F507-6E4E-8424-22F7ABE658F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4155" y="4196395"/>
            <a:ext cx="6777318" cy="233204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C40A5F3-3635-5F42-815B-17515337CAE2}"/>
              </a:ext>
            </a:extLst>
          </p:cNvPr>
          <p:cNvSpPr/>
          <p:nvPr/>
        </p:nvSpPr>
        <p:spPr>
          <a:xfrm>
            <a:off x="0" y="94386"/>
            <a:ext cx="73412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u="sng"/>
              <a:t>10 Recipients for the Press Pack – 2. Addicted to Patterns </a:t>
            </a:r>
          </a:p>
        </p:txBody>
      </p:sp>
      <p:pic>
        <p:nvPicPr>
          <p:cNvPr id="10" name="Picture 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E1A20A9-F1F5-5744-B465-890B0BDA96B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3452" y="274799"/>
            <a:ext cx="4424393" cy="625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349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70484FE-590F-4749-A16A-DC1074517AF7}"/>
              </a:ext>
            </a:extLst>
          </p:cNvPr>
          <p:cNvSpPr/>
          <p:nvPr/>
        </p:nvSpPr>
        <p:spPr>
          <a:xfrm>
            <a:off x="167301" y="218746"/>
            <a:ext cx="6602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u="sng"/>
              <a:t>10 Recipients for the Press Pack – 3. Bernard Thorp </a:t>
            </a:r>
          </a:p>
        </p:txBody>
      </p:sp>
      <p:pic>
        <p:nvPicPr>
          <p:cNvPr id="5" name="Picture 4" descr="A screenshot of text&#10;&#10;Description automatically generated">
            <a:extLst>
              <a:ext uri="{FF2B5EF4-FFF2-40B4-BE49-F238E27FC236}">
                <a16:creationId xmlns:a16="http://schemas.microsoft.com/office/drawing/2014/main" id="{C354BCBB-E074-8142-B18A-73D2DCBC84D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66248" y="149616"/>
            <a:ext cx="4640270" cy="6558768"/>
          </a:xfrm>
          <a:prstGeom prst="rect">
            <a:avLst/>
          </a:prstGeom>
        </p:spPr>
      </p:pic>
      <p:pic>
        <p:nvPicPr>
          <p:cNvPr id="11" name="Picture 10" descr="A picture containing photo, different, table, colorful&#10;&#10;Description automatically generated">
            <a:extLst>
              <a:ext uri="{FF2B5EF4-FFF2-40B4-BE49-F238E27FC236}">
                <a16:creationId xmlns:a16="http://schemas.microsoft.com/office/drawing/2014/main" id="{FD378FD6-C15E-584C-A848-9A75EB3B859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2408" y="2972028"/>
            <a:ext cx="5993840" cy="3736356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BF0CCFBE-24FC-5D46-9CC4-DCED3160B1B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7301" y="776337"/>
            <a:ext cx="5132408" cy="3056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13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5F9F6-2BDF-1447-B109-D463875F2D39}"/>
              </a:ext>
            </a:extLst>
          </p:cNvPr>
          <p:cNvSpPr txBox="1"/>
          <p:nvPr/>
        </p:nvSpPr>
        <p:spPr>
          <a:xfrm>
            <a:off x="172385" y="288356"/>
            <a:ext cx="7013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4. Sunny Todd Prints </a:t>
            </a:r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BAE98E2-6E08-F94D-BFE8-59BCDEACACE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6727" y="288356"/>
            <a:ext cx="4425116" cy="62546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40BEF0-32D3-CA41-A31C-4AA2CB755E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836" y="842682"/>
            <a:ext cx="3340100" cy="2438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06A749-7DA8-B24C-92A2-C50B22AB6E32}"/>
              </a:ext>
            </a:extLst>
          </p:cNvPr>
          <p:cNvSpPr txBox="1"/>
          <p:nvPr/>
        </p:nvSpPr>
        <p:spPr>
          <a:xfrm>
            <a:off x="295836" y="3576919"/>
            <a:ext cx="21246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Produce prints for interiors, for example fabric, cushions, rugs and blankets. Everything is drawn by hand, hand cut stencils to screen print. </a:t>
            </a:r>
          </a:p>
          <a:p>
            <a:r>
              <a:rPr lang="en-US"/>
              <a:t>Also offers screen printing workshops.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4EBC2B5B-8FFF-F34D-90EF-B101373F729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8701" y="836406"/>
            <a:ext cx="3142015" cy="30235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EB4E68-393D-934D-96B2-3FA7C78F605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7459" y="2753486"/>
            <a:ext cx="3883585" cy="3789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623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itting, table&#10;&#10;Description automatically generated">
            <a:extLst>
              <a:ext uri="{FF2B5EF4-FFF2-40B4-BE49-F238E27FC236}">
                <a16:creationId xmlns:a16="http://schemas.microsoft.com/office/drawing/2014/main" id="{BD4F829D-DCAE-814E-BEDE-B294A52BB2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8431" y="2762642"/>
            <a:ext cx="3809574" cy="39070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62D75E-F3EA-DB4B-A477-FAD3D969F366}"/>
              </a:ext>
            </a:extLst>
          </p:cNvPr>
          <p:cNvSpPr txBox="1"/>
          <p:nvPr/>
        </p:nvSpPr>
        <p:spPr>
          <a:xfrm>
            <a:off x="197650" y="188259"/>
            <a:ext cx="58320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5. </a:t>
            </a:r>
            <a:r>
              <a:rPr lang="en-US" sz="2400" u="sng" err="1"/>
              <a:t>Custhom</a:t>
            </a:r>
            <a:endParaRPr lang="en-US" sz="2400" u="sng"/>
          </a:p>
          <a:p>
            <a:endParaRPr lang="en-US"/>
          </a:p>
        </p:txBody>
      </p:sp>
      <p:pic>
        <p:nvPicPr>
          <p:cNvPr id="7" name="Picture 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06CF4989-D19B-9B4E-91CE-2FD4A0CA9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650" y="813085"/>
            <a:ext cx="4205568" cy="3127217"/>
          </a:xfrm>
          <a:prstGeom prst="rect">
            <a:avLst/>
          </a:prstGeom>
        </p:spPr>
      </p:pic>
      <p:pic>
        <p:nvPicPr>
          <p:cNvPr id="9" name="Picture 8" descr="A close up of a newspaper&#10;&#10;Description automatically generated">
            <a:extLst>
              <a:ext uri="{FF2B5EF4-FFF2-40B4-BE49-F238E27FC236}">
                <a16:creationId xmlns:a16="http://schemas.microsoft.com/office/drawing/2014/main" id="{B63C7C6D-0ADD-5E48-A48D-1C8E475CFD3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7989" y="188259"/>
            <a:ext cx="4547536" cy="642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682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7E3B20-522C-8544-9F88-D29D5221AF9D}"/>
              </a:ext>
            </a:extLst>
          </p:cNvPr>
          <p:cNvSpPr txBox="1"/>
          <p:nvPr/>
        </p:nvSpPr>
        <p:spPr>
          <a:xfrm>
            <a:off x="147917" y="215153"/>
            <a:ext cx="633596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6 Daniel Heath.</a:t>
            </a:r>
            <a:endParaRPr lang="en-US" sz="2400"/>
          </a:p>
          <a:p>
            <a:endParaRPr lang="en-US"/>
          </a:p>
        </p:txBody>
      </p:sp>
      <p:pic>
        <p:nvPicPr>
          <p:cNvPr id="4" name="Picture 3" descr="A picture containing person, indoor, using, woman&#10;&#10;Description automatically generated">
            <a:extLst>
              <a:ext uri="{FF2B5EF4-FFF2-40B4-BE49-F238E27FC236}">
                <a16:creationId xmlns:a16="http://schemas.microsoft.com/office/drawing/2014/main" id="{F343BCDE-B12A-BE4D-926B-F9B64A7EF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917" y="843747"/>
            <a:ext cx="6239436" cy="3659549"/>
          </a:xfrm>
          <a:prstGeom prst="rect">
            <a:avLst/>
          </a:prstGeom>
        </p:spPr>
      </p:pic>
      <p:pic>
        <p:nvPicPr>
          <p:cNvPr id="6" name="Picture 5" descr="A close up of a cage&#10;&#10;Description automatically generated">
            <a:extLst>
              <a:ext uri="{FF2B5EF4-FFF2-40B4-BE49-F238E27FC236}">
                <a16:creationId xmlns:a16="http://schemas.microsoft.com/office/drawing/2014/main" id="{E33C463E-1D40-0047-9709-2C1BF71C6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8051" y="3523873"/>
            <a:ext cx="4561591" cy="3216033"/>
          </a:xfrm>
          <a:prstGeom prst="rect">
            <a:avLst/>
          </a:prstGeom>
        </p:spPr>
      </p:pic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B26C634-17E0-FC40-8D2A-792145EEEAC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37101" y="235323"/>
            <a:ext cx="4518996" cy="6387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107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extLst>
              <a:ext uri="{FF2B5EF4-FFF2-40B4-BE49-F238E27FC236}">
                <a16:creationId xmlns:a16="http://schemas.microsoft.com/office/drawing/2014/main" id="{1DC13CCE-1D93-0E4D-9F23-51A33CA788C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1401" y="282388"/>
            <a:ext cx="4452400" cy="6293224"/>
          </a:xfrm>
          <a:prstGeom prst="rect">
            <a:avLst/>
          </a:prstGeom>
        </p:spPr>
      </p:pic>
      <p:pic>
        <p:nvPicPr>
          <p:cNvPr id="11" name="Picture 10" descr="A close up of a curtain&#10;&#10;Description automatically generated">
            <a:extLst>
              <a:ext uri="{FF2B5EF4-FFF2-40B4-BE49-F238E27FC236}">
                <a16:creationId xmlns:a16="http://schemas.microsoft.com/office/drawing/2014/main" id="{20A74B33-E003-3542-98FF-50914C58316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508" y="2523056"/>
            <a:ext cx="4452400" cy="3931534"/>
          </a:xfrm>
          <a:prstGeom prst="rect">
            <a:avLst/>
          </a:prstGeom>
        </p:spPr>
      </p:pic>
      <p:pic>
        <p:nvPicPr>
          <p:cNvPr id="13" name="Picture 12" descr="A picture containing table&#10;&#10;Description automatically generated">
            <a:extLst>
              <a:ext uri="{FF2B5EF4-FFF2-40B4-BE49-F238E27FC236}">
                <a16:creationId xmlns:a16="http://schemas.microsoft.com/office/drawing/2014/main" id="{9CC80247-29D4-1549-98C6-E754D6DEC9E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4931" y="917847"/>
            <a:ext cx="4951327" cy="272474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67D8B99-2171-0B4E-97C3-BFF981893514}"/>
              </a:ext>
            </a:extLst>
          </p:cNvPr>
          <p:cNvSpPr/>
          <p:nvPr/>
        </p:nvSpPr>
        <p:spPr>
          <a:xfrm>
            <a:off x="278508" y="282388"/>
            <a:ext cx="68156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u="sng"/>
              <a:t>10 Recipients for the Press Pack – 7. Rachel Reynolds </a:t>
            </a:r>
          </a:p>
        </p:txBody>
      </p:sp>
    </p:spTree>
    <p:extLst>
      <p:ext uri="{BB962C8B-B14F-4D97-AF65-F5344CB8AC3E}">
        <p14:creationId xmlns:p14="http://schemas.microsoft.com/office/powerpoint/2010/main" val="3858450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sitting, book, table&#10;&#10;Description automatically generated">
            <a:extLst>
              <a:ext uri="{FF2B5EF4-FFF2-40B4-BE49-F238E27FC236}">
                <a16:creationId xmlns:a16="http://schemas.microsoft.com/office/drawing/2014/main" id="{8F40142E-E357-CF48-B2D3-85D3A5D28D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64977"/>
            <a:ext cx="6898341" cy="4571813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22F7296-EF10-A04D-BBFB-3BDD239C8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44" y="639368"/>
            <a:ext cx="5606303" cy="254022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E0DC616-D3DC-5A4D-AD3B-A560FD011332}"/>
              </a:ext>
            </a:extLst>
          </p:cNvPr>
          <p:cNvSpPr/>
          <p:nvPr/>
        </p:nvSpPr>
        <p:spPr>
          <a:xfrm>
            <a:off x="350744" y="121210"/>
            <a:ext cx="66626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u="sng"/>
              <a:t>10 Recipients for the Press Pack – 8. Katie </a:t>
            </a:r>
            <a:r>
              <a:rPr lang="en-US" sz="2400" u="sng" err="1"/>
              <a:t>Charleson</a:t>
            </a:r>
            <a:endParaRPr lang="en-US" sz="2400" u="sng"/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CA77C75-4AE0-144C-8EDD-3461720276E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8061" y="183608"/>
            <a:ext cx="4592171" cy="649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035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 shot of a glass door&#10;&#10;Description automatically generated">
            <a:extLst>
              <a:ext uri="{FF2B5EF4-FFF2-40B4-BE49-F238E27FC236}">
                <a16:creationId xmlns:a16="http://schemas.microsoft.com/office/drawing/2014/main" id="{C15313EB-4246-9F45-A5EF-22DEC1EA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143" y="2031743"/>
            <a:ext cx="5484236" cy="4597657"/>
          </a:xfrm>
          <a:prstGeom prst="rect">
            <a:avLst/>
          </a:prstGeom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5D0106-E5F8-0845-B108-6FFCA0DBE30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4435" y="690265"/>
            <a:ext cx="5358144" cy="28533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6F7C31-FB10-AB40-A7E4-2114DA612B7E}"/>
              </a:ext>
            </a:extLst>
          </p:cNvPr>
          <p:cNvSpPr txBox="1"/>
          <p:nvPr/>
        </p:nvSpPr>
        <p:spPr>
          <a:xfrm>
            <a:off x="282388" y="228600"/>
            <a:ext cx="6342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9. Cole and Son</a:t>
            </a:r>
            <a:endParaRPr lang="en-US" sz="2400"/>
          </a:p>
        </p:txBody>
      </p:sp>
      <p:pic>
        <p:nvPicPr>
          <p:cNvPr id="8" name="Picture 7" descr="A screenshot of text&#10;&#10;Description automatically generated">
            <a:extLst>
              <a:ext uri="{FF2B5EF4-FFF2-40B4-BE49-F238E27FC236}">
                <a16:creationId xmlns:a16="http://schemas.microsoft.com/office/drawing/2014/main" id="{CFD446AD-43FB-FF48-80A0-79A82974E0F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3375" y="146845"/>
            <a:ext cx="4644190" cy="656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9740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hoto, indoor, different, man&#10;&#10;Description automatically generated">
            <a:extLst>
              <a:ext uri="{FF2B5EF4-FFF2-40B4-BE49-F238E27FC236}">
                <a16:creationId xmlns:a16="http://schemas.microsoft.com/office/drawing/2014/main" id="{9011A7A1-1A86-334B-875C-E8A725BFBA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457201"/>
            <a:ext cx="5373721" cy="2595282"/>
          </a:xfrm>
          <a:prstGeom prst="rect">
            <a:avLst/>
          </a:prstGeom>
        </p:spPr>
      </p:pic>
      <p:pic>
        <p:nvPicPr>
          <p:cNvPr id="5" name="Picture 4" descr="A picture containing indoor, laptop, computer, man&#10;&#10;Description automatically generated">
            <a:extLst>
              <a:ext uri="{FF2B5EF4-FFF2-40B4-BE49-F238E27FC236}">
                <a16:creationId xmlns:a16="http://schemas.microsoft.com/office/drawing/2014/main" id="{9D03EE0F-300A-9B49-9585-3600E71690B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7652" y="2935332"/>
            <a:ext cx="5535085" cy="1952460"/>
          </a:xfrm>
          <a:prstGeom prst="rect">
            <a:avLst/>
          </a:prstGeom>
        </p:spPr>
      </p:pic>
      <p:pic>
        <p:nvPicPr>
          <p:cNvPr id="7" name="Picture 6" descr="A picture containing fabric, curtain&#10;&#10;Description automatically generated">
            <a:extLst>
              <a:ext uri="{FF2B5EF4-FFF2-40B4-BE49-F238E27FC236}">
                <a16:creationId xmlns:a16="http://schemas.microsoft.com/office/drawing/2014/main" id="{2E0DBB3C-F7FD-644E-BC77-2283C4D9698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6601" y="4730299"/>
            <a:ext cx="5338484" cy="1982422"/>
          </a:xfrm>
          <a:prstGeom prst="rect">
            <a:avLst/>
          </a:prstGeom>
        </p:spPr>
      </p:pic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4400C58E-C6EB-2349-91AE-FC35A9FC576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1238" y="159120"/>
            <a:ext cx="4626822" cy="65397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7DF40B8-0B2D-944C-B7EB-2EA8F029C259}"/>
              </a:ext>
            </a:extLst>
          </p:cNvPr>
          <p:cNvSpPr txBox="1"/>
          <p:nvPr/>
        </p:nvSpPr>
        <p:spPr>
          <a:xfrm>
            <a:off x="62205" y="134035"/>
            <a:ext cx="723903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10 Recipients for the Press Pack – 10. Sarah Waterhouse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144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onitor&#10;&#10;Description automatically generated">
            <a:extLst>
              <a:ext uri="{FF2B5EF4-FFF2-40B4-BE49-F238E27FC236}">
                <a16:creationId xmlns:a16="http://schemas.microsoft.com/office/drawing/2014/main" id="{4249A4E3-044F-EA43-8170-55FB755D567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1163170"/>
            <a:ext cx="4908177" cy="45316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57405C-C36D-B844-B81C-466AFA4CC3C7}"/>
              </a:ext>
            </a:extLst>
          </p:cNvPr>
          <p:cNvSpPr txBox="1"/>
          <p:nvPr/>
        </p:nvSpPr>
        <p:spPr>
          <a:xfrm>
            <a:off x="1976718" y="537882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A Look Book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0D8467-07D8-8140-906C-CE5E29E7D3FE}"/>
              </a:ext>
            </a:extLst>
          </p:cNvPr>
          <p:cNvSpPr txBox="1"/>
          <p:nvPr/>
        </p:nvSpPr>
        <p:spPr>
          <a:xfrm>
            <a:off x="645460" y="1438835"/>
            <a:ext cx="490817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Here is a look book design I created to be included in my Press pack.</a:t>
            </a:r>
          </a:p>
          <a:p>
            <a:endParaRPr lang="en-US"/>
          </a:p>
          <a:p>
            <a:r>
              <a:rPr lang="en-US"/>
              <a:t>You can access it on this link here -  </a:t>
            </a:r>
            <a:r>
              <a:rPr lang="en-GB">
                <a:hlinkClick r:id="rId3"/>
              </a:rPr>
              <a:t>https://www.flipsnack.com/livsurfacepattern/liv-hutchings-look-book.html</a:t>
            </a:r>
            <a:endParaRPr lang="en-GB"/>
          </a:p>
          <a:p>
            <a:endParaRPr lang="en-GB"/>
          </a:p>
          <a:p>
            <a:r>
              <a:rPr lang="en-US"/>
              <a:t>Screen shots are also provided in the next few slides. </a:t>
            </a:r>
          </a:p>
          <a:p>
            <a:endParaRPr lang="en-US"/>
          </a:p>
          <a:p>
            <a:r>
              <a:rPr lang="en-US"/>
              <a:t>I have ensured the look book includes my brand identity, prints, </a:t>
            </a:r>
            <a:r>
              <a:rPr lang="en-US" err="1"/>
              <a:t>visualisations</a:t>
            </a:r>
            <a:r>
              <a:rPr lang="en-US"/>
              <a:t> and </a:t>
            </a:r>
            <a:r>
              <a:rPr lang="en-US" err="1"/>
              <a:t>colours</a:t>
            </a:r>
            <a:r>
              <a:rPr lang="en-US"/>
              <a:t> of my collection.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0719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photo, sitting, table, screen&#10;&#10;Description automatically generated">
            <a:extLst>
              <a:ext uri="{FF2B5EF4-FFF2-40B4-BE49-F238E27FC236}">
                <a16:creationId xmlns:a16="http://schemas.microsoft.com/office/drawing/2014/main" id="{9FC93D77-DF3F-2546-91FE-86EFB674654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5159" y="1112744"/>
            <a:ext cx="10001682" cy="463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928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room, computer&#10;&#10;Description automatically generated">
            <a:extLst>
              <a:ext uri="{FF2B5EF4-FFF2-40B4-BE49-F238E27FC236}">
                <a16:creationId xmlns:a16="http://schemas.microsoft.com/office/drawing/2014/main" id="{738A6A2E-43B6-B549-8A2A-9AF87743172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5159" y="1006848"/>
            <a:ext cx="10010124" cy="4844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5660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photo, indoor, monitor, television&#10;&#10;Description automatically generated">
            <a:extLst>
              <a:ext uri="{FF2B5EF4-FFF2-40B4-BE49-F238E27FC236}">
                <a16:creationId xmlns:a16="http://schemas.microsoft.com/office/drawing/2014/main" id="{CE891EF0-591B-3E4E-BE3A-6849D5FD92B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4964" y="1006848"/>
            <a:ext cx="10042071" cy="4844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39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white&#10;&#10;Description automatically generated">
            <a:extLst>
              <a:ext uri="{FF2B5EF4-FFF2-40B4-BE49-F238E27FC236}">
                <a16:creationId xmlns:a16="http://schemas.microsoft.com/office/drawing/2014/main" id="{8CD8112A-65FF-DF47-A572-6BD83D4DB9B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06972" y="2154189"/>
            <a:ext cx="3141894" cy="4582787"/>
          </a:xfrm>
          <a:prstGeom prst="rect">
            <a:avLst/>
          </a:prstGeom>
        </p:spPr>
      </p:pic>
      <p:pic>
        <p:nvPicPr>
          <p:cNvPr id="3" name="Picture 2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F35D7362-8BF2-3F41-8D2E-4D232DF8552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265" y="1003044"/>
            <a:ext cx="2932785" cy="4383741"/>
          </a:xfrm>
          <a:prstGeom prst="rect">
            <a:avLst/>
          </a:prstGeom>
        </p:spPr>
      </p:pic>
      <p:pic>
        <p:nvPicPr>
          <p:cNvPr id="9" name="Picture 8" descr="A picture containing text, sitting, white&#10;&#10;Description automatically generated">
            <a:extLst>
              <a:ext uri="{FF2B5EF4-FFF2-40B4-BE49-F238E27FC236}">
                <a16:creationId xmlns:a16="http://schemas.microsoft.com/office/drawing/2014/main" id="{F913873B-3300-574F-BAA7-92848F728E6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90125" y="1869141"/>
            <a:ext cx="3308081" cy="4867835"/>
          </a:xfrm>
          <a:prstGeom prst="rect">
            <a:avLst/>
          </a:prstGeom>
        </p:spPr>
      </p:pic>
      <p:pic>
        <p:nvPicPr>
          <p:cNvPr id="5" name="Picture 4" descr="A picture containing text, refrigerator&#10;&#10;Description automatically generated">
            <a:extLst>
              <a:ext uri="{FF2B5EF4-FFF2-40B4-BE49-F238E27FC236}">
                <a16:creationId xmlns:a16="http://schemas.microsoft.com/office/drawing/2014/main" id="{0D68F879-F619-2A4A-8FCF-880A3A9C5BC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48002" y="1003044"/>
            <a:ext cx="2991741" cy="4276165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6A5875D6-DC18-7D4C-B436-0F11053C9DB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28849" y="894230"/>
            <a:ext cx="2988917" cy="42761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CE888B5-4552-6C45-92BE-8C562C58717B}"/>
              </a:ext>
            </a:extLst>
          </p:cNvPr>
          <p:cNvSpPr txBox="1"/>
          <p:nvPr/>
        </p:nvSpPr>
        <p:spPr>
          <a:xfrm>
            <a:off x="126106" y="330923"/>
            <a:ext cx="8878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Researching into people’s websites and Instagram Bio’s to see how they present themselves. </a:t>
            </a:r>
          </a:p>
        </p:txBody>
      </p:sp>
    </p:spTree>
    <p:extLst>
      <p:ext uri="{BB962C8B-B14F-4D97-AF65-F5344CB8AC3E}">
        <p14:creationId xmlns:p14="http://schemas.microsoft.com/office/powerpoint/2010/main" val="12695415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text&#10;&#10;Description automatically generated">
            <a:extLst>
              <a:ext uri="{FF2B5EF4-FFF2-40B4-BE49-F238E27FC236}">
                <a16:creationId xmlns:a16="http://schemas.microsoft.com/office/drawing/2014/main" id="{C9872CBC-BACB-4B42-BFDE-46702708D01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71589" y="440266"/>
            <a:ext cx="4224411" cy="5977467"/>
          </a:xfrm>
          <a:prstGeom prst="rect">
            <a:avLst/>
          </a:prstGeom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8D4BC30D-F5A6-EE45-A543-CD1A26BC802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70390"/>
            <a:ext cx="4605867" cy="651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9379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8776D886-AE3F-024F-A01D-A91BB1E54AF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5981" y="186266"/>
            <a:ext cx="4379984" cy="6197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FBB5C6-5BF9-424D-8F60-2C30657A0D9D}"/>
              </a:ext>
            </a:extLst>
          </p:cNvPr>
          <p:cNvSpPr txBox="1"/>
          <p:nvPr/>
        </p:nvSpPr>
        <p:spPr>
          <a:xfrm>
            <a:off x="6400801" y="1506071"/>
            <a:ext cx="391309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 website will need to have my brand identity, be bright and </a:t>
            </a:r>
            <a:r>
              <a:rPr lang="en-US" dirty="0" err="1"/>
              <a:t>colourful</a:t>
            </a:r>
            <a:r>
              <a:rPr lang="en-US" dirty="0"/>
              <a:t>. Needs to be UP TO DATE!! </a:t>
            </a:r>
          </a:p>
          <a:p>
            <a:endParaRPr lang="en-US" dirty="0"/>
          </a:p>
          <a:p>
            <a:r>
              <a:rPr lang="en-US" dirty="0"/>
              <a:t>-Include up to date blog post</a:t>
            </a:r>
          </a:p>
          <a:p>
            <a:r>
              <a:rPr lang="en-US" dirty="0"/>
              <a:t>-Updated gallery</a:t>
            </a:r>
          </a:p>
          <a:p>
            <a:r>
              <a:rPr lang="en-US" dirty="0"/>
              <a:t>-Instagram linked</a:t>
            </a:r>
          </a:p>
          <a:p>
            <a:r>
              <a:rPr lang="en-US" dirty="0"/>
              <a:t>-Contact page</a:t>
            </a:r>
          </a:p>
          <a:p>
            <a:r>
              <a:rPr lang="en-US" dirty="0"/>
              <a:t>-Just look Aesthetically pleasing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Check the online mobile </a:t>
            </a:r>
            <a:r>
              <a:rPr lang="en-US" dirty="0" err="1"/>
              <a:t>verson</a:t>
            </a:r>
            <a:r>
              <a:rPr lang="en-US" dirty="0"/>
              <a:t>!!!</a:t>
            </a:r>
          </a:p>
        </p:txBody>
      </p:sp>
    </p:spTree>
    <p:extLst>
      <p:ext uri="{BB962C8B-B14F-4D97-AF65-F5344CB8AC3E}">
        <p14:creationId xmlns:p14="http://schemas.microsoft.com/office/powerpoint/2010/main" val="20101832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1B2293-972B-7647-9DC9-2D14597EC2D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559" y="330251"/>
            <a:ext cx="4764441" cy="6209903"/>
          </a:xfrm>
          <a:prstGeom prst="rect">
            <a:avLst/>
          </a:prstGeom>
        </p:spPr>
      </p:pic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BD43ECF-90CF-9346-A53F-6E71DA62393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3512" y="324048"/>
            <a:ext cx="4764441" cy="6216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2269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computer, white&#10;&#10;Description automatically generated">
            <a:extLst>
              <a:ext uri="{FF2B5EF4-FFF2-40B4-BE49-F238E27FC236}">
                <a16:creationId xmlns:a16="http://schemas.microsoft.com/office/drawing/2014/main" id="{DC7ABF29-378B-EE4F-B50D-70BCE57B0A0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6451" y="291051"/>
            <a:ext cx="4829549" cy="6301052"/>
          </a:xfrm>
          <a:prstGeom prst="rect">
            <a:avLst/>
          </a:prstGeom>
        </p:spPr>
      </p:pic>
      <p:pic>
        <p:nvPicPr>
          <p:cNvPr id="3" name="Picture 2" descr="A picture containing photo, different, table, items&#10;&#10;Description automatically generated">
            <a:extLst>
              <a:ext uri="{FF2B5EF4-FFF2-40B4-BE49-F238E27FC236}">
                <a16:creationId xmlns:a16="http://schemas.microsoft.com/office/drawing/2014/main" id="{D21F7AFC-9831-F546-B553-E8601269DEE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68619" y="291051"/>
            <a:ext cx="4829549" cy="63136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4B4259-7BAE-7546-BCD6-4B7E6F0AFFB0}"/>
              </a:ext>
            </a:extLst>
          </p:cNvPr>
          <p:cNvSpPr txBox="1"/>
          <p:nvPr/>
        </p:nvSpPr>
        <p:spPr>
          <a:xfrm>
            <a:off x="145971" y="1922929"/>
            <a:ext cx="847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Gallery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F594640-9F71-8145-A0C6-789A2F302274}"/>
              </a:ext>
            </a:extLst>
          </p:cNvPr>
          <p:cNvCxnSpPr/>
          <p:nvPr/>
        </p:nvCxnSpPr>
        <p:spPr>
          <a:xfrm>
            <a:off x="706211" y="2232212"/>
            <a:ext cx="463683" cy="712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1200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0688D5BB-1BA5-E44A-97D7-6D4422C9295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5029" y="211665"/>
            <a:ext cx="4902604" cy="6434667"/>
          </a:xfrm>
          <a:prstGeom prst="rect">
            <a:avLst/>
          </a:prstGeom>
        </p:spPr>
      </p:pic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DA881823-DDB1-0540-9C8D-42ABF11E01F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7901" y="211665"/>
            <a:ext cx="4912350" cy="643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128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4D7601F-8D9B-B04B-AFEA-4CBC3A25AA8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9762" y="186266"/>
            <a:ext cx="4726238" cy="61702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91B63B-F93E-EF4B-917D-2728A4549B48}"/>
              </a:ext>
            </a:extLst>
          </p:cNvPr>
          <p:cNvSpPr txBox="1"/>
          <p:nvPr/>
        </p:nvSpPr>
        <p:spPr>
          <a:xfrm>
            <a:off x="7153836" y="186266"/>
            <a:ext cx="3535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New and Updated Website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D56985-C171-4A47-BF12-477BE007F610}"/>
              </a:ext>
            </a:extLst>
          </p:cNvPr>
          <p:cNvSpPr txBox="1"/>
          <p:nvPr/>
        </p:nvSpPr>
        <p:spPr>
          <a:xfrm>
            <a:off x="6696635" y="963082"/>
            <a:ext cx="483369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Changes included </a:t>
            </a:r>
          </a:p>
          <a:p>
            <a:pPr marL="285750" indent="-285750">
              <a:buFontTx/>
              <a:buChar char="-"/>
            </a:pPr>
            <a:r>
              <a:rPr lang="en-US"/>
              <a:t>About page updated, with personal touches</a:t>
            </a:r>
          </a:p>
          <a:p>
            <a:pPr marL="285750" indent="-285750">
              <a:buFontTx/>
              <a:buChar char="-"/>
            </a:pPr>
            <a:r>
              <a:rPr lang="en-US"/>
              <a:t>Better layout</a:t>
            </a:r>
          </a:p>
          <a:p>
            <a:pPr marL="285750" indent="-285750">
              <a:buFontTx/>
              <a:buChar char="-"/>
            </a:pPr>
            <a:r>
              <a:rPr lang="en-US"/>
              <a:t>New </a:t>
            </a:r>
            <a:r>
              <a:rPr lang="en-US" err="1"/>
              <a:t>colour</a:t>
            </a:r>
            <a:r>
              <a:rPr lang="en-US"/>
              <a:t> scheme to match recent collection</a:t>
            </a:r>
          </a:p>
          <a:p>
            <a:pPr marL="285750" indent="-285750">
              <a:buFontTx/>
              <a:buChar char="-"/>
            </a:pPr>
            <a:r>
              <a:rPr lang="en-US"/>
              <a:t>Gallery added of all recent projects in Uni</a:t>
            </a:r>
          </a:p>
          <a:p>
            <a:pPr marL="285750" indent="-285750">
              <a:buFontTx/>
              <a:buChar char="-"/>
            </a:pPr>
            <a:r>
              <a:rPr lang="en-US"/>
              <a:t>Social media linked</a:t>
            </a:r>
          </a:p>
          <a:p>
            <a:pPr marL="285750" indent="-285750">
              <a:buFontTx/>
              <a:buChar char="-"/>
            </a:pPr>
            <a:r>
              <a:rPr lang="en-US"/>
              <a:t>New and updated blog post about lockdown</a:t>
            </a:r>
          </a:p>
          <a:p>
            <a:pPr marL="285750" indent="-285750">
              <a:buFontTx/>
              <a:buChar char="-"/>
            </a:pPr>
            <a:r>
              <a:rPr lang="en-US"/>
              <a:t>Get in touch page</a:t>
            </a:r>
          </a:p>
          <a:p>
            <a:pPr marL="285750" indent="-285750">
              <a:buFontTx/>
              <a:buChar char="-"/>
            </a:pPr>
            <a:r>
              <a:rPr lang="en-US" err="1"/>
              <a:t>Socail</a:t>
            </a:r>
            <a:r>
              <a:rPr lang="en-US"/>
              <a:t> media links posted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5A0269-C2F9-234B-91CB-C3E0990A9D50}"/>
              </a:ext>
            </a:extLst>
          </p:cNvPr>
          <p:cNvSpPr txBox="1"/>
          <p:nvPr/>
        </p:nvSpPr>
        <p:spPr>
          <a:xfrm>
            <a:off x="6696635" y="3863556"/>
            <a:ext cx="51660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Once portfolio is done, I could add that on there and </a:t>
            </a:r>
          </a:p>
          <a:p>
            <a:r>
              <a:rPr lang="en-US"/>
              <a:t>Include the press pack and my cv available online.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175E3E-141F-9440-BCC2-90CED4559CCC}"/>
              </a:ext>
            </a:extLst>
          </p:cNvPr>
          <p:cNvSpPr txBox="1"/>
          <p:nvPr/>
        </p:nvSpPr>
        <p:spPr>
          <a:xfrm>
            <a:off x="6461186" y="5525586"/>
            <a:ext cx="5636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Here is the link - </a:t>
            </a:r>
            <a:r>
              <a:rPr lang="en-US">
                <a:hlinkClick r:id="rId3"/>
              </a:rPr>
              <a:t>https://livhutchings.wixsite.com/website</a:t>
            </a:r>
            <a:r>
              <a:rPr lang="en-US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915907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4B56AE8-5C81-8743-8CE3-DD86A924023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799" y="468278"/>
            <a:ext cx="3832997" cy="5901267"/>
          </a:xfrm>
          <a:prstGeom prst="rect">
            <a:avLst/>
          </a:prstGeom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6553F0B4-47AA-B84A-9D01-63BABD25363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32649" y="478365"/>
            <a:ext cx="2726701" cy="59012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77544A-FF7B-8343-82C1-325B20FAD7D6}"/>
              </a:ext>
            </a:extLst>
          </p:cNvPr>
          <p:cNvSpPr txBox="1"/>
          <p:nvPr/>
        </p:nvSpPr>
        <p:spPr>
          <a:xfrm>
            <a:off x="7947213" y="927847"/>
            <a:ext cx="3536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My Instagram has had an update with a new logo and a collection of work added. Since Feb my followers have gone up by 140.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FAAAE-EC05-4C49-BFC0-29BBA4E65210}"/>
              </a:ext>
            </a:extLst>
          </p:cNvPr>
          <p:cNvSpPr txBox="1"/>
          <p:nvPr/>
        </p:nvSpPr>
        <p:spPr>
          <a:xfrm>
            <a:off x="7947213" y="2286000"/>
            <a:ext cx="3751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 have kept up to date with adding work once or twice a week trying not to give to much of my project away.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52FB8-0472-AE48-8BCA-A0C15893B478}"/>
              </a:ext>
            </a:extLst>
          </p:cNvPr>
          <p:cNvSpPr txBox="1"/>
          <p:nvPr/>
        </p:nvSpPr>
        <p:spPr>
          <a:xfrm>
            <a:off x="7947212" y="3367154"/>
            <a:ext cx="37517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My future posting plan will be to ensure I still post once every week to keep the account live and active over the summer, even if it is showcasing a new drawing or images from my final major project.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2FF17D-ED6F-3945-8EF9-FEE09D1CF01D}"/>
              </a:ext>
            </a:extLst>
          </p:cNvPr>
          <p:cNvSpPr txBox="1"/>
          <p:nvPr/>
        </p:nvSpPr>
        <p:spPr>
          <a:xfrm>
            <a:off x="7947213" y="5319645"/>
            <a:ext cx="3751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Here is the link to my Instagram- </a:t>
            </a:r>
          </a:p>
          <a:p>
            <a:r>
              <a:rPr lang="en-US">
                <a:hlinkClick r:id="rId4"/>
              </a:rPr>
              <a:t>https://www.instagram.com/liv.surfacepattern/?hl=en</a:t>
            </a:r>
            <a:r>
              <a:rPr lang="en-US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605750-FC3F-0F44-A59E-C83769737A86}"/>
              </a:ext>
            </a:extLst>
          </p:cNvPr>
          <p:cNvSpPr txBox="1"/>
          <p:nvPr/>
        </p:nvSpPr>
        <p:spPr>
          <a:xfrm>
            <a:off x="7814001" y="268017"/>
            <a:ext cx="4018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@</a:t>
            </a:r>
            <a:r>
              <a:rPr lang="en-US" sz="2400" u="sng" err="1"/>
              <a:t>Liv.Surfacepattern</a:t>
            </a:r>
            <a:r>
              <a:rPr lang="en-US" sz="2400" u="sng"/>
              <a:t> Instagram</a:t>
            </a:r>
          </a:p>
        </p:txBody>
      </p:sp>
    </p:spTree>
    <p:extLst>
      <p:ext uri="{BB962C8B-B14F-4D97-AF65-F5344CB8AC3E}">
        <p14:creationId xmlns:p14="http://schemas.microsoft.com/office/powerpoint/2010/main" val="3231080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ADDF93F7-4117-2F46-B503-7DB5BD4F31E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007" y="241860"/>
            <a:ext cx="4654262" cy="6374279"/>
          </a:xfrm>
          <a:prstGeom prst="rect">
            <a:avLst/>
          </a:prstGeom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5DAC006-481F-0548-A03C-9BCFDBDEE98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3619" y="241860"/>
            <a:ext cx="2945258" cy="63742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EB2781-E3C0-0F45-87A1-E227F7DB8982}"/>
              </a:ext>
            </a:extLst>
          </p:cNvPr>
          <p:cNvSpPr txBox="1"/>
          <p:nvPr/>
        </p:nvSpPr>
        <p:spPr>
          <a:xfrm>
            <a:off x="9076764" y="136791"/>
            <a:ext cx="2320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LinkedIn Account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B50150-5387-6246-AF1D-710FAE8DC043}"/>
              </a:ext>
            </a:extLst>
          </p:cNvPr>
          <p:cNvSpPr txBox="1"/>
          <p:nvPr/>
        </p:nvSpPr>
        <p:spPr>
          <a:xfrm>
            <a:off x="8656989" y="711360"/>
            <a:ext cx="31331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Since I created this account in Feb my followers have doubled. I have added my skills and past experience </a:t>
            </a:r>
            <a:r>
              <a:rPr lang="en-US" err="1"/>
              <a:t>eg.</a:t>
            </a:r>
            <a:r>
              <a:rPr lang="en-US"/>
              <a:t> Internship in </a:t>
            </a:r>
            <a:r>
              <a:rPr lang="en-US" err="1"/>
              <a:t>Custhom</a:t>
            </a:r>
            <a:r>
              <a:rPr lang="en-US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B4F2A-2C65-8044-BA22-D3C121D2A35E}"/>
              </a:ext>
            </a:extLst>
          </p:cNvPr>
          <p:cNvSpPr txBox="1"/>
          <p:nvPr/>
        </p:nvSpPr>
        <p:spPr>
          <a:xfrm>
            <a:off x="8678909" y="2226988"/>
            <a:ext cx="3133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It was quick and easy to set up,</a:t>
            </a:r>
          </a:p>
          <a:p>
            <a:r>
              <a:rPr lang="en-US"/>
              <a:t>47 people have viewed my profile, so I think it is a good platform to have.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881055-1474-C343-BFD7-555FD3A858C2}"/>
              </a:ext>
            </a:extLst>
          </p:cNvPr>
          <p:cNvSpPr txBox="1"/>
          <p:nvPr/>
        </p:nvSpPr>
        <p:spPr>
          <a:xfrm>
            <a:off x="8656989" y="3428999"/>
            <a:ext cx="31770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This account has been handy when trying to find out people’s names for the cover letters, I was able to search a brand and it would tell me the head of marketing or head designer of the company.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B4FF27-8BAB-C444-A234-84861DDCF394}"/>
              </a:ext>
            </a:extLst>
          </p:cNvPr>
          <p:cNvSpPr txBox="1"/>
          <p:nvPr/>
        </p:nvSpPr>
        <p:spPr>
          <a:xfrm>
            <a:off x="8678909" y="5461142"/>
            <a:ext cx="29452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hlinkClick r:id="rId4"/>
              </a:rPr>
              <a:t>https://www.linkedin.com/in/olivia-hutchings-8b65421a3?trk=people-guest_people_search-card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161408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9002909F-00DC-1147-8398-B1BEBC62F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482" y="321364"/>
            <a:ext cx="6617161" cy="62152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AA65C6-79B8-2A4A-AA48-670C2ABD7532}"/>
              </a:ext>
            </a:extLst>
          </p:cNvPr>
          <p:cNvSpPr txBox="1"/>
          <p:nvPr/>
        </p:nvSpPr>
        <p:spPr>
          <a:xfrm>
            <a:off x="8643257" y="321364"/>
            <a:ext cx="2404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/>
              <a:t>YouTube Channel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7459F3-9618-724B-B877-7E036C12E379}"/>
              </a:ext>
            </a:extLst>
          </p:cNvPr>
          <p:cNvSpPr txBox="1"/>
          <p:nvPr/>
        </p:nvSpPr>
        <p:spPr>
          <a:xfrm>
            <a:off x="8054745" y="1121228"/>
            <a:ext cx="35814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was initially set up to upload my sketchbooks for submission.</a:t>
            </a:r>
          </a:p>
          <a:p>
            <a:endParaRPr lang="en-US" dirty="0"/>
          </a:p>
          <a:p>
            <a:r>
              <a:rPr lang="en-US" dirty="0"/>
              <a:t>I didn’t </a:t>
            </a:r>
            <a:r>
              <a:rPr lang="en-US" dirty="0" err="1"/>
              <a:t>realise</a:t>
            </a:r>
            <a:r>
              <a:rPr lang="en-US" dirty="0"/>
              <a:t> how easy it was to upload videos and I will definitely be uploading more. </a:t>
            </a:r>
          </a:p>
          <a:p>
            <a:endParaRPr lang="en-US" dirty="0"/>
          </a:p>
          <a:p>
            <a:r>
              <a:rPr lang="en-US" dirty="0"/>
              <a:t>Over the summer I plan to a video of some processes like cyanotypes.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3FDB25-8DBA-7645-A611-90F9ABEE0B46}"/>
              </a:ext>
            </a:extLst>
          </p:cNvPr>
          <p:cNvSpPr txBox="1"/>
          <p:nvPr/>
        </p:nvSpPr>
        <p:spPr>
          <a:xfrm>
            <a:off x="8054745" y="4044750"/>
            <a:ext cx="37113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 the YouTube channel account I </a:t>
            </a:r>
          </a:p>
          <a:p>
            <a:r>
              <a:rPr lang="en-US" dirty="0"/>
              <a:t>added my social media links, when you click them it sends you straight to my profiles, Hopefully it will bring more traffic to my platforms.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23F382F-6141-C441-8228-E0011855BAA4}"/>
              </a:ext>
            </a:extLst>
          </p:cNvPr>
          <p:cNvCxnSpPr/>
          <p:nvPr/>
        </p:nvCxnSpPr>
        <p:spPr>
          <a:xfrm flipH="1" flipV="1">
            <a:off x="6803571" y="1915886"/>
            <a:ext cx="1143000" cy="24057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921AAF59-F889-9343-8C4F-4441F35E49F3}"/>
              </a:ext>
            </a:extLst>
          </p:cNvPr>
          <p:cNvSpPr/>
          <p:nvPr/>
        </p:nvSpPr>
        <p:spPr>
          <a:xfrm>
            <a:off x="7636328" y="5613305"/>
            <a:ext cx="423930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https://www.youtube.com/channel/UC11mSEhJWL7g5pwwVSa3Lzw/featured?view_as=subscriber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2238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12920971-B00A-1D45-8D5F-67ED4DB68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291" y="295835"/>
            <a:ext cx="9796630" cy="59167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227368-EDA4-CB49-B0B0-E4FF18D2F5E0}"/>
              </a:ext>
            </a:extLst>
          </p:cNvPr>
          <p:cNvSpPr txBox="1"/>
          <p:nvPr/>
        </p:nvSpPr>
        <p:spPr>
          <a:xfrm>
            <a:off x="375239" y="3715871"/>
            <a:ext cx="3685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https://www.pinterest.cl/livhutchings12/olivia-h-prof-prom-rj/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72010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E084DB-D99A-904F-AFEE-1621B2A74ADE}"/>
              </a:ext>
            </a:extLst>
          </p:cNvPr>
          <p:cNvSpPr txBox="1"/>
          <p:nvPr/>
        </p:nvSpPr>
        <p:spPr>
          <a:xfrm>
            <a:off x="7949450" y="508062"/>
            <a:ext cx="366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u="sng" dirty="0"/>
              <a:t>What are the next steps ???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F37148-D3F8-DC4C-9694-65DEACC41181}"/>
              </a:ext>
            </a:extLst>
          </p:cNvPr>
          <p:cNvSpPr txBox="1"/>
          <p:nvPr/>
        </p:nvSpPr>
        <p:spPr>
          <a:xfrm>
            <a:off x="7938895" y="1397675"/>
            <a:ext cx="37753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would love to further my knowledge and complete the </a:t>
            </a:r>
            <a:r>
              <a:rPr lang="en-US" dirty="0" err="1"/>
              <a:t>Mdes</a:t>
            </a:r>
            <a:r>
              <a:rPr lang="en-US" dirty="0"/>
              <a:t> Course. Id like to do this to push my experiments with screen printing more so I can keep creating unique and exciting work.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81DA53-9288-1A4F-A307-FDBEABC0C546}"/>
              </a:ext>
            </a:extLst>
          </p:cNvPr>
          <p:cNvSpPr txBox="1"/>
          <p:nvPr/>
        </p:nvSpPr>
        <p:spPr>
          <a:xfrm>
            <a:off x="7938895" y="3429000"/>
            <a:ext cx="3748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the future I would definitely love to work within the Printed Textiles Industry for Interiors; specifically within a screen printing studio. </a:t>
            </a:r>
          </a:p>
        </p:txBody>
      </p:sp>
      <p:pic>
        <p:nvPicPr>
          <p:cNvPr id="8" name="Picture 7" descr="A person sitting on a table&#10;&#10;Description automatically generated">
            <a:extLst>
              <a:ext uri="{FF2B5EF4-FFF2-40B4-BE49-F238E27FC236}">
                <a16:creationId xmlns:a16="http://schemas.microsoft.com/office/drawing/2014/main" id="{14E76500-47BC-414F-890D-7BCB2213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86" y="144954"/>
            <a:ext cx="3926866" cy="5233776"/>
          </a:xfrm>
          <a:prstGeom prst="rect">
            <a:avLst/>
          </a:prstGeom>
        </p:spPr>
      </p:pic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598AE48-5589-194C-AA80-92FFA5B2E56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29144" y="872211"/>
            <a:ext cx="3748154" cy="5458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AA1032-2093-E448-85FB-DBBE5BCC481D}"/>
              </a:ext>
            </a:extLst>
          </p:cNvPr>
          <p:cNvSpPr txBox="1"/>
          <p:nvPr/>
        </p:nvSpPr>
        <p:spPr>
          <a:xfrm>
            <a:off x="7966098" y="4917065"/>
            <a:ext cx="37481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would love to be able to travel within my job gaining inspiration around the world.</a:t>
            </a:r>
          </a:p>
        </p:txBody>
      </p:sp>
    </p:spTree>
    <p:extLst>
      <p:ext uri="{BB962C8B-B14F-4D97-AF65-F5344CB8AC3E}">
        <p14:creationId xmlns:p14="http://schemas.microsoft.com/office/powerpoint/2010/main" val="2299503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2899</TotalTime>
  <Words>1078</Words>
  <Application>Microsoft Macintosh PowerPoint</Application>
  <PresentationFormat>Widescreen</PresentationFormat>
  <Paragraphs>109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Olivia Hutchings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Olivia Hutchings</dc:title>
  <dc:subject/>
  <dc:creator>Olivia Hutchings (1701921)</dc:creator>
  <cp:keywords/>
  <dc:description/>
  <cp:lastModifiedBy>Olivia Hutchings (1701921)</cp:lastModifiedBy>
  <cp:revision>32</cp:revision>
  <dcterms:created xsi:type="dcterms:W3CDTF">2020-05-12T16:14:27Z</dcterms:created>
  <dcterms:modified xsi:type="dcterms:W3CDTF">2020-05-14T17:09:53Z</dcterms:modified>
  <cp:category/>
</cp:coreProperties>
</file>