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4" r:id="rId2"/>
    <p:sldId id="258" r:id="rId3"/>
    <p:sldId id="259" r:id="rId4"/>
    <p:sldId id="260" r:id="rId5"/>
    <p:sldId id="256" r:id="rId6"/>
    <p:sldId id="257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2505EB-6454-4B2D-9588-CA2FFF2DD82C}" v="13" dt="2021-10-12T21:53:17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e dennis" userId="319a1ba49097763f" providerId="LiveId" clId="{9E2505EB-6454-4B2D-9588-CA2FFF2DD82C}"/>
    <pc:docChg chg="undo custSel addSld delSld modSld sldOrd addMainMaster delMainMaster">
      <pc:chgData name="shae dennis" userId="319a1ba49097763f" providerId="LiveId" clId="{9E2505EB-6454-4B2D-9588-CA2FFF2DD82C}" dt="2021-10-12T21:53:17.678" v="437" actId="20577"/>
      <pc:docMkLst>
        <pc:docMk/>
      </pc:docMkLst>
      <pc:sldChg chg="delSp modSp mod setBg modClrScheme chgLayout">
        <pc:chgData name="shae dennis" userId="319a1ba49097763f" providerId="LiveId" clId="{9E2505EB-6454-4B2D-9588-CA2FFF2DD82C}" dt="2021-10-12T16:17:36.499" v="0" actId="26606"/>
        <pc:sldMkLst>
          <pc:docMk/>
          <pc:sldMk cId="3498337362" sldId="256"/>
        </pc:sldMkLst>
        <pc:spChg chg="mod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2" creationId="{5B52D883-6239-4836-B63B-9C232B27ADBA}"/>
          </ac:spMkLst>
        </pc:spChg>
        <pc:spChg chg="mod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3" creationId="{3C9D949A-B25F-427A-900B-E80C699FFE98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0" creationId="{7FB5426F-482B-4074-A203-9F2C2BEB022D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2" creationId="{F778232E-C75B-4B3C-9201-81C0775715EF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4" creationId="{A7F160B5-A1CE-4576-8323-263FB7D1B393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6" creationId="{33366780-B46E-437C-812E-406B7500D12F}"/>
          </ac:spMkLst>
        </pc:spChg>
        <pc:picChg chg="mod">
          <ac:chgData name="shae dennis" userId="319a1ba49097763f" providerId="LiveId" clId="{9E2505EB-6454-4B2D-9588-CA2FFF2DD82C}" dt="2021-10-12T16:17:36.499" v="0" actId="26606"/>
          <ac:picMkLst>
            <pc:docMk/>
            <pc:sldMk cId="3498337362" sldId="256"/>
            <ac:picMk id="5" creationId="{58DF06E7-BEA8-4FB8-8513-E7AF882F22AF}"/>
          </ac:picMkLst>
        </pc:picChg>
      </pc:sldChg>
      <pc:sldChg chg="addSp delSp modSp new mod modAnim">
        <pc:chgData name="shae dennis" userId="319a1ba49097763f" providerId="LiveId" clId="{9E2505EB-6454-4B2D-9588-CA2FFF2DD82C}" dt="2021-10-12T21:30:48.845" v="171"/>
        <pc:sldMkLst>
          <pc:docMk/>
          <pc:sldMk cId="372595378" sldId="257"/>
        </pc:sldMkLst>
        <pc:spChg chg="mod">
          <ac:chgData name="shae dennis" userId="319a1ba49097763f" providerId="LiveId" clId="{9E2505EB-6454-4B2D-9588-CA2FFF2DD82C}" dt="2021-10-12T21:30:36.004" v="168" actId="20577"/>
          <ac:spMkLst>
            <pc:docMk/>
            <pc:sldMk cId="372595378" sldId="257"/>
            <ac:spMk id="2" creationId="{7820BDCA-0D55-42CB-B374-9FCB4BDFEE06}"/>
          </ac:spMkLst>
        </pc:spChg>
        <pc:spChg chg="mod">
          <ac:chgData name="shae dennis" userId="319a1ba49097763f" providerId="LiveId" clId="{9E2505EB-6454-4B2D-9588-CA2FFF2DD82C}" dt="2021-10-12T21:27:17.737" v="58" actId="20577"/>
          <ac:spMkLst>
            <pc:docMk/>
            <pc:sldMk cId="372595378" sldId="257"/>
            <ac:spMk id="3" creationId="{512CE4DC-67ED-4915-AC52-C12FD3236D21}"/>
          </ac:spMkLst>
        </pc:spChg>
        <pc:spChg chg="add del mod">
          <ac:chgData name="shae dennis" userId="319a1ba49097763f" providerId="LiveId" clId="{9E2505EB-6454-4B2D-9588-CA2FFF2DD82C}" dt="2021-10-12T21:30:14.374" v="140" actId="12"/>
          <ac:spMkLst>
            <pc:docMk/>
            <pc:sldMk cId="372595378" sldId="257"/>
            <ac:spMk id="4" creationId="{7BBB5D6C-69C9-4AFA-A617-D0C0C6298FF0}"/>
          </ac:spMkLst>
        </pc:spChg>
        <pc:spChg chg="add del mod">
          <ac:chgData name="shae dennis" userId="319a1ba49097763f" providerId="LiveId" clId="{9E2505EB-6454-4B2D-9588-CA2FFF2DD82C}" dt="2021-10-12T21:28:25.705" v="76" actId="478"/>
          <ac:spMkLst>
            <pc:docMk/>
            <pc:sldMk cId="372595378" sldId="257"/>
            <ac:spMk id="5" creationId="{58A6077A-6988-48FC-8D73-7DACC838EB2A}"/>
          </ac:spMkLst>
        </pc:spChg>
      </pc:sldChg>
      <pc:sldChg chg="addSp modSp new mod ord setBg">
        <pc:chgData name="shae dennis" userId="319a1ba49097763f" providerId="LiveId" clId="{9E2505EB-6454-4B2D-9588-CA2FFF2DD82C}" dt="2021-10-12T21:42:45.612" v="182" actId="26606"/>
        <pc:sldMkLst>
          <pc:docMk/>
          <pc:sldMk cId="3666606295" sldId="258"/>
        </pc:sldMkLst>
        <pc:spChg chg="mo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2" creationId="{904598E8-6479-4EC2-B455-74F0E52A76A7}"/>
          </ac:spMkLst>
        </pc:spChg>
        <pc:spChg chg="mo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3" creationId="{9137BA74-DB32-4945-AF18-7173922967D9}"/>
          </ac:spMkLst>
        </pc:spChg>
        <pc:spChg chg="ad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11" creationId="{66DFDEE3-F2F4-48C9-8222-CA273412CD3F}"/>
          </ac:spMkLst>
        </pc:spChg>
        <pc:spChg chg="ad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13" creationId="{95A09B00-70D2-4998-8FA5-3A8ED576D9BB}"/>
          </ac:spMkLst>
        </pc:spChg>
        <pc:spChg chg="ad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15" creationId="{4B5FB9F9-CCF5-4072-83C3-3B45E1409F7B}"/>
          </ac:spMkLst>
        </pc:spChg>
        <pc:picChg chg="add mod ord">
          <ac:chgData name="shae dennis" userId="319a1ba49097763f" providerId="LiveId" clId="{9E2505EB-6454-4B2D-9588-CA2FFF2DD82C}" dt="2021-10-12T21:42:45.612" v="182" actId="26606"/>
          <ac:picMkLst>
            <pc:docMk/>
            <pc:sldMk cId="3666606295" sldId="258"/>
            <ac:picMk id="4" creationId="{0C0A5546-F53C-4F88-B2E2-9A0D22FA337E}"/>
          </ac:picMkLst>
        </pc:picChg>
        <pc:picChg chg="add">
          <ac:chgData name="shae dennis" userId="319a1ba49097763f" providerId="LiveId" clId="{9E2505EB-6454-4B2D-9588-CA2FFF2DD82C}" dt="2021-10-12T21:42:45.612" v="182" actId="26606"/>
          <ac:picMkLst>
            <pc:docMk/>
            <pc:sldMk cId="3666606295" sldId="258"/>
            <ac:picMk id="9" creationId="{1D7BE49D-A34B-4F25-BC8C-CE9E2B37FAA9}"/>
          </ac:picMkLst>
        </pc:picChg>
      </pc:sldChg>
      <pc:sldChg chg="add">
        <pc:chgData name="shae dennis" userId="319a1ba49097763f" providerId="LiveId" clId="{9E2505EB-6454-4B2D-9588-CA2FFF2DD82C}" dt="2021-10-12T21:33:58.192" v="176"/>
        <pc:sldMkLst>
          <pc:docMk/>
          <pc:sldMk cId="1578729006" sldId="259"/>
        </pc:sldMkLst>
      </pc:sldChg>
      <pc:sldChg chg="add">
        <pc:chgData name="shae dennis" userId="319a1ba49097763f" providerId="LiveId" clId="{9E2505EB-6454-4B2D-9588-CA2FFF2DD82C}" dt="2021-10-12T21:33:58.192" v="176"/>
        <pc:sldMkLst>
          <pc:docMk/>
          <pc:sldMk cId="3783633387" sldId="260"/>
        </pc:sldMkLst>
      </pc:sldChg>
      <pc:sldChg chg="addSp modSp new mod setBg">
        <pc:chgData name="shae dennis" userId="319a1ba49097763f" providerId="LiveId" clId="{9E2505EB-6454-4B2D-9588-CA2FFF2DD82C}" dt="2021-10-12T21:44:20.566" v="186" actId="26606"/>
        <pc:sldMkLst>
          <pc:docMk/>
          <pc:sldMk cId="1264230886" sldId="261"/>
        </pc:sldMkLst>
        <pc:spChg chg="mo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2" creationId="{C22B99BC-6F44-415C-8E2E-5687BD93365F}"/>
          </ac:spMkLst>
        </pc:spChg>
        <pc:spChg chg="mo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3" creationId="{3A29DB88-165D-4566-AE12-ED77CE36F5AF}"/>
          </ac:spMkLst>
        </pc:spChg>
        <pc:spChg chg="ad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10" creationId="{F88A5712-2FE0-4DD4-BDC6-099EA378A050}"/>
          </ac:spMkLst>
        </pc:spChg>
        <pc:spChg chg="ad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12" creationId="{448E5503-E0F8-4B94-81A3-B1FA57623E0F}"/>
          </ac:spMkLst>
        </pc:spChg>
        <pc:spChg chg="ad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14" creationId="{CE54F896-85E7-4403-9E37-1B004731F8C9}"/>
          </ac:spMkLst>
        </pc:spChg>
        <pc:picChg chg="add">
          <ac:chgData name="shae dennis" userId="319a1ba49097763f" providerId="LiveId" clId="{9E2505EB-6454-4B2D-9588-CA2FFF2DD82C}" dt="2021-10-12T21:44:20.566" v="186" actId="26606"/>
          <ac:picMkLst>
            <pc:docMk/>
            <pc:sldMk cId="1264230886" sldId="261"/>
            <ac:picMk id="8" creationId="{90A9C49B-76D8-4E9B-B430-D1ADF40F1CF8}"/>
          </ac:picMkLst>
        </pc:picChg>
      </pc:sldChg>
      <pc:sldChg chg="new del">
        <pc:chgData name="shae dennis" userId="319a1ba49097763f" providerId="LiveId" clId="{9E2505EB-6454-4B2D-9588-CA2FFF2DD82C}" dt="2021-10-12T21:49:41.431" v="190" actId="47"/>
        <pc:sldMkLst>
          <pc:docMk/>
          <pc:sldMk cId="183897328" sldId="262"/>
        </pc:sldMkLst>
      </pc:sldChg>
      <pc:sldChg chg="addSp delSp modSp add mod setBg delDesignElem">
        <pc:chgData name="shae dennis" userId="319a1ba49097763f" providerId="LiveId" clId="{9E2505EB-6454-4B2D-9588-CA2FFF2DD82C}" dt="2021-10-12T21:49:52.353" v="194" actId="26606"/>
        <pc:sldMkLst>
          <pc:docMk/>
          <pc:sldMk cId="109857222" sldId="263"/>
        </pc:sldMkLst>
        <pc:spChg chg="mod">
          <ac:chgData name="shae dennis" userId="319a1ba49097763f" providerId="LiveId" clId="{9E2505EB-6454-4B2D-9588-CA2FFF2DD82C}" dt="2021-10-12T21:49:52.353" v="194" actId="26606"/>
          <ac:spMkLst>
            <pc:docMk/>
            <pc:sldMk cId="109857222" sldId="263"/>
            <ac:spMk id="2" creationId="{00000000-0000-0000-0000-000000000000}"/>
          </ac:spMkLst>
        </pc:spChg>
        <pc:spChg chg="add">
          <ac:chgData name="shae dennis" userId="319a1ba49097763f" providerId="LiveId" clId="{9E2505EB-6454-4B2D-9588-CA2FFF2DD82C}" dt="2021-10-12T21:49:52.353" v="194" actId="26606"/>
          <ac:spMkLst>
            <pc:docMk/>
            <pc:sldMk cId="109857222" sldId="263"/>
            <ac:spMk id="10" creationId="{BE135C2E-C781-46AF-BE4C-9B57C07D9C41}"/>
          </ac:spMkLst>
        </pc:spChg>
        <pc:spChg chg="add">
          <ac:chgData name="shae dennis" userId="319a1ba49097763f" providerId="LiveId" clId="{9E2505EB-6454-4B2D-9588-CA2FFF2DD82C}" dt="2021-10-12T21:49:52.353" v="194" actId="26606"/>
          <ac:spMkLst>
            <pc:docMk/>
            <pc:sldMk cId="109857222" sldId="263"/>
            <ac:spMk id="12" creationId="{EB803A74-8E46-4CF3-B85A-2F618214CF57}"/>
          </ac:spMkLst>
        </pc:spChg>
        <pc:spChg chg="del">
          <ac:chgData name="shae dennis" userId="319a1ba49097763f" providerId="LiveId" clId="{9E2505EB-6454-4B2D-9588-CA2FFF2DD82C}" dt="2021-10-12T21:49:49.416" v="192"/>
          <ac:spMkLst>
            <pc:docMk/>
            <pc:sldMk cId="109857222" sldId="263"/>
            <ac:spMk id="17" creationId="{37FDDF72-DE39-4F99-A3C1-DD9D7815D7DB}"/>
          </ac:spMkLst>
        </pc:spChg>
        <pc:spChg chg="del">
          <ac:chgData name="shae dennis" userId="319a1ba49097763f" providerId="LiveId" clId="{9E2505EB-6454-4B2D-9588-CA2FFF2DD82C}" dt="2021-10-12T21:49:49.416" v="192"/>
          <ac:spMkLst>
            <pc:docMk/>
            <pc:sldMk cId="109857222" sldId="263"/>
            <ac:spMk id="19" creationId="{5E4ECE80-3AD1-450C-B62A-98788F193948}"/>
          </ac:spMkLst>
        </pc:spChg>
        <pc:grpChg chg="del">
          <ac:chgData name="shae dennis" userId="319a1ba49097763f" providerId="LiveId" clId="{9E2505EB-6454-4B2D-9588-CA2FFF2DD82C}" dt="2021-10-12T21:49:49.416" v="192"/>
          <ac:grpSpMkLst>
            <pc:docMk/>
            <pc:sldMk cId="109857222" sldId="263"/>
            <ac:grpSpMk id="21" creationId="{B9632603-447F-4389-863D-9820DB9915A2}"/>
          </ac:grpSpMkLst>
        </pc:grpChg>
        <pc:picChg chg="mod">
          <ac:chgData name="shae dennis" userId="319a1ba49097763f" providerId="LiveId" clId="{9E2505EB-6454-4B2D-9588-CA2FFF2DD82C}" dt="2021-10-12T21:49:52.353" v="194" actId="26606"/>
          <ac:picMkLst>
            <pc:docMk/>
            <pc:sldMk cId="109857222" sldId="263"/>
            <ac:picMk id="5" creationId="{5E3EBE37-D407-4EDE-B972-AEEB1C08C396}"/>
          </ac:picMkLst>
        </pc:picChg>
      </pc:sldChg>
      <pc:sldChg chg="addSp delSp modSp new mod ord setBg modAnim">
        <pc:chgData name="shae dennis" userId="319a1ba49097763f" providerId="LiveId" clId="{9E2505EB-6454-4B2D-9588-CA2FFF2DD82C}" dt="2021-10-12T21:53:17.678" v="437" actId="20577"/>
        <pc:sldMkLst>
          <pc:docMk/>
          <pc:sldMk cId="890503153" sldId="264"/>
        </pc:sldMkLst>
        <pc:spChg chg="mo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2" creationId="{922AB0D5-50F8-4176-9BD9-B2EBE57425A5}"/>
          </ac:spMkLst>
        </pc:spChg>
        <pc:spChg chg="del mo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3" creationId="{948D5DA3-6B0E-4A93-9898-034482D11E90}"/>
          </ac:spMkLst>
        </pc:spChg>
        <pc:spChg chg="ad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11" creationId="{F88A5712-2FE0-4DD4-BDC6-099EA378A050}"/>
          </ac:spMkLst>
        </pc:spChg>
        <pc:spChg chg="ad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13" creationId="{448E5503-E0F8-4B94-81A3-B1FA57623E0F}"/>
          </ac:spMkLst>
        </pc:spChg>
        <pc:spChg chg="ad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15" creationId="{CE54F896-85E7-4403-9E37-1B004731F8C9}"/>
          </ac:spMkLst>
        </pc:spChg>
        <pc:graphicFrameChg chg="add mod">
          <ac:chgData name="shae dennis" userId="319a1ba49097763f" providerId="LiveId" clId="{9E2505EB-6454-4B2D-9588-CA2FFF2DD82C}" dt="2021-10-12T21:53:17.678" v="437" actId="20577"/>
          <ac:graphicFrameMkLst>
            <pc:docMk/>
            <pc:sldMk cId="890503153" sldId="264"/>
            <ac:graphicFrameMk id="5" creationId="{A9418131-1AE0-444A-81A6-B51DE79F86A9}"/>
          </ac:graphicFrameMkLst>
        </pc:graphicFrameChg>
        <pc:picChg chg="add">
          <ac:chgData name="shae dennis" userId="319a1ba49097763f" providerId="LiveId" clId="{9E2505EB-6454-4B2D-9588-CA2FFF2DD82C}" dt="2021-10-12T21:52:16.983" v="433" actId="26606"/>
          <ac:picMkLst>
            <pc:docMk/>
            <pc:sldMk cId="890503153" sldId="264"/>
            <ac:picMk id="9" creationId="{90A9C49B-76D8-4E9B-B430-D1ADF40F1CF8}"/>
          </ac:picMkLst>
        </pc:picChg>
      </pc:sldChg>
      <pc:sldMasterChg chg="add addSldLayout">
        <pc:chgData name="shae dennis" userId="319a1ba49097763f" providerId="LiveId" clId="{9E2505EB-6454-4B2D-9588-CA2FFF2DD82C}" dt="2021-10-12T16:17:36.499" v="0" actId="26606"/>
        <pc:sldMasterMkLst>
          <pc:docMk/>
          <pc:sldMasterMk cId="0" sldId="2147483648"/>
        </pc:sldMasterMkLst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49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0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1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2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3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4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5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6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7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8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9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0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1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3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6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7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8"/>
          </pc:sldLayoutMkLst>
        </pc:sldLayoutChg>
      </pc:sldMasterChg>
      <pc:sldMasterChg chg="del delSldLayout">
        <pc:chgData name="shae dennis" userId="319a1ba49097763f" providerId="LiveId" clId="{9E2505EB-6454-4B2D-9588-CA2FFF2DD82C}" dt="2021-10-12T16:17:36.499" v="0" actId="26606"/>
        <pc:sldMasterMkLst>
          <pc:docMk/>
          <pc:sldMasterMk cId="2271860385" sldId="2147483669"/>
        </pc:sldMasterMkLst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57331417" sldId="2147483670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647779134" sldId="2147483671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2770948448" sldId="2147483672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2019033665" sldId="2147483673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3143581737" sldId="2147483674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2736705926" sldId="2147483675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1827527792" sldId="2147483676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4227969599" sldId="2147483677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1777323846" sldId="2147483678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761175082" sldId="2147483679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4172522128" sldId="2147483680"/>
          </pc:sldLayoutMkLst>
        </pc:sldLayoutChg>
      </pc:sldMasterChg>
      <pc:sldMasterChg chg="add addSldLayout">
        <pc:chgData name="shae dennis" userId="319a1ba49097763f" providerId="LiveId" clId="{9E2505EB-6454-4B2D-9588-CA2FFF2DD82C}" dt="2021-10-12T21:49:36.003" v="188" actId="27028"/>
        <pc:sldMasterMkLst>
          <pc:docMk/>
          <pc:sldMasterMk cId="3116207352" sldId="2147483672"/>
        </pc:sldMasterMkLst>
        <pc:sldLayoutChg chg="add">
          <pc:chgData name="shae dennis" userId="319a1ba49097763f" providerId="LiveId" clId="{9E2505EB-6454-4B2D-9588-CA2FFF2DD82C}" dt="2021-10-12T21:49:36.003" v="188" actId="27028"/>
          <pc:sldLayoutMkLst>
            <pc:docMk/>
            <pc:sldMasterMk cId="3116207352" sldId="2147483672"/>
            <pc:sldLayoutMk cId="3733062082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9D6520-DA6E-4C24-975C-2AA884CEBBA3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0578FE-B362-457D-96C2-678AC1910A57}">
      <dgm:prSet/>
      <dgm:spPr/>
      <dgm:t>
        <a:bodyPr/>
        <a:lstStyle/>
        <a:p>
          <a:r>
            <a:rPr lang="en-GB" baseline="0"/>
            <a:t>A PowerPoint explaining how to avoid death by PowerPoint.</a:t>
          </a:r>
          <a:endParaRPr lang="en-US"/>
        </a:p>
      </dgm:t>
    </dgm:pt>
    <dgm:pt modelId="{7C3FC375-16FE-42C0-99D5-DD60AB518E1F}" type="parTrans" cxnId="{4B1A72B3-0DFE-457C-A7E5-B0D169D77D8E}">
      <dgm:prSet/>
      <dgm:spPr/>
      <dgm:t>
        <a:bodyPr/>
        <a:lstStyle/>
        <a:p>
          <a:endParaRPr lang="en-US"/>
        </a:p>
      </dgm:t>
    </dgm:pt>
    <dgm:pt modelId="{6712EE3B-FEF4-4688-8D47-13DA3ED67E10}" type="sibTrans" cxnId="{4B1A72B3-0DFE-457C-A7E5-B0D169D77D8E}">
      <dgm:prSet/>
      <dgm:spPr/>
      <dgm:t>
        <a:bodyPr/>
        <a:lstStyle/>
        <a:p>
          <a:endParaRPr lang="en-US"/>
        </a:p>
      </dgm:t>
    </dgm:pt>
    <dgm:pt modelId="{231A36BF-77E9-4D94-B247-92DFF327E7F6}">
      <dgm:prSet/>
      <dgm:spPr/>
      <dgm:t>
        <a:bodyPr/>
        <a:lstStyle/>
        <a:p>
          <a:r>
            <a:rPr lang="en-GB" baseline="0" dirty="0"/>
            <a:t>Produced by Rashae, Rowena, Anthonia, </a:t>
          </a:r>
          <a:r>
            <a:rPr lang="en-GB" baseline="0"/>
            <a:t>Janepher</a:t>
          </a:r>
          <a:r>
            <a:rPr lang="en-GB" baseline="0" dirty="0"/>
            <a:t> and Socorro</a:t>
          </a:r>
          <a:endParaRPr lang="en-US" dirty="0"/>
        </a:p>
      </dgm:t>
    </dgm:pt>
    <dgm:pt modelId="{991268B8-352C-480A-AA77-42C9B47FD60B}" type="parTrans" cxnId="{A2B26402-51BA-480A-8826-1E2DDC72A8C6}">
      <dgm:prSet/>
      <dgm:spPr/>
      <dgm:t>
        <a:bodyPr/>
        <a:lstStyle/>
        <a:p>
          <a:endParaRPr lang="en-US"/>
        </a:p>
      </dgm:t>
    </dgm:pt>
    <dgm:pt modelId="{6EBDC6B5-D998-4E33-A722-6A6558E74CF6}" type="sibTrans" cxnId="{A2B26402-51BA-480A-8826-1E2DDC72A8C6}">
      <dgm:prSet/>
      <dgm:spPr/>
      <dgm:t>
        <a:bodyPr/>
        <a:lstStyle/>
        <a:p>
          <a:endParaRPr lang="en-US"/>
        </a:p>
      </dgm:t>
    </dgm:pt>
    <dgm:pt modelId="{BB102A27-9532-449F-9754-029AAACABBBF}" type="pres">
      <dgm:prSet presAssocID="{F99D6520-DA6E-4C24-975C-2AA884CEBBA3}" presName="linear" presStyleCnt="0">
        <dgm:presLayoutVars>
          <dgm:animLvl val="lvl"/>
          <dgm:resizeHandles val="exact"/>
        </dgm:presLayoutVars>
      </dgm:prSet>
      <dgm:spPr/>
    </dgm:pt>
    <dgm:pt modelId="{A37E31A8-FEBD-495C-B18C-8178025B94BB}" type="pres">
      <dgm:prSet presAssocID="{110578FE-B362-457D-96C2-678AC1910A5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26F6D10-260D-407D-9657-2E535B2631B6}" type="pres">
      <dgm:prSet presAssocID="{6712EE3B-FEF4-4688-8D47-13DA3ED67E10}" presName="spacer" presStyleCnt="0"/>
      <dgm:spPr/>
    </dgm:pt>
    <dgm:pt modelId="{E2BF3926-4722-461A-9143-5B6436722C97}" type="pres">
      <dgm:prSet presAssocID="{231A36BF-77E9-4D94-B247-92DFF327E7F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2B26402-51BA-480A-8826-1E2DDC72A8C6}" srcId="{F99D6520-DA6E-4C24-975C-2AA884CEBBA3}" destId="{231A36BF-77E9-4D94-B247-92DFF327E7F6}" srcOrd="1" destOrd="0" parTransId="{991268B8-352C-480A-AA77-42C9B47FD60B}" sibTransId="{6EBDC6B5-D998-4E33-A722-6A6558E74CF6}"/>
    <dgm:cxn modelId="{934F2544-0684-4709-8FCE-08B273377C45}" type="presOf" srcId="{110578FE-B362-457D-96C2-678AC1910A57}" destId="{A37E31A8-FEBD-495C-B18C-8178025B94BB}" srcOrd="0" destOrd="0" presId="urn:microsoft.com/office/officeart/2005/8/layout/vList2"/>
    <dgm:cxn modelId="{212FA14E-4D92-49B1-9B9A-8F7F6B7F5E0A}" type="presOf" srcId="{231A36BF-77E9-4D94-B247-92DFF327E7F6}" destId="{E2BF3926-4722-461A-9143-5B6436722C97}" srcOrd="0" destOrd="0" presId="urn:microsoft.com/office/officeart/2005/8/layout/vList2"/>
    <dgm:cxn modelId="{A840FAA6-8AEA-4008-BF3C-30D55C6E060E}" type="presOf" srcId="{F99D6520-DA6E-4C24-975C-2AA884CEBBA3}" destId="{BB102A27-9532-449F-9754-029AAACABBBF}" srcOrd="0" destOrd="0" presId="urn:microsoft.com/office/officeart/2005/8/layout/vList2"/>
    <dgm:cxn modelId="{4B1A72B3-0DFE-457C-A7E5-B0D169D77D8E}" srcId="{F99D6520-DA6E-4C24-975C-2AA884CEBBA3}" destId="{110578FE-B362-457D-96C2-678AC1910A57}" srcOrd="0" destOrd="0" parTransId="{7C3FC375-16FE-42C0-99D5-DD60AB518E1F}" sibTransId="{6712EE3B-FEF4-4688-8D47-13DA3ED67E10}"/>
    <dgm:cxn modelId="{A6CD3F4B-514C-4D1A-80B6-199B47CB6477}" type="presParOf" srcId="{BB102A27-9532-449F-9754-029AAACABBBF}" destId="{A37E31A8-FEBD-495C-B18C-8178025B94BB}" srcOrd="0" destOrd="0" presId="urn:microsoft.com/office/officeart/2005/8/layout/vList2"/>
    <dgm:cxn modelId="{17E9DCD4-AC85-46C7-BAFD-E3679ED221F9}" type="presParOf" srcId="{BB102A27-9532-449F-9754-029AAACABBBF}" destId="{226F6D10-260D-407D-9657-2E535B2631B6}" srcOrd="1" destOrd="0" presId="urn:microsoft.com/office/officeart/2005/8/layout/vList2"/>
    <dgm:cxn modelId="{DD4BC02B-063F-4E8F-84BB-EDAA4817FE28}" type="presParOf" srcId="{BB102A27-9532-449F-9754-029AAACABBBF}" destId="{E2BF3926-4722-461A-9143-5B6436722C9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E31A8-FEBD-495C-B18C-8178025B94BB}">
      <dsp:nvSpPr>
        <dsp:cNvPr id="0" name=""/>
        <dsp:cNvSpPr/>
      </dsp:nvSpPr>
      <dsp:spPr>
        <a:xfrm>
          <a:off x="0" y="53423"/>
          <a:ext cx="5759656" cy="2309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baseline="0"/>
            <a:t>A PowerPoint explaining how to avoid death by PowerPoint.</a:t>
          </a:r>
          <a:endParaRPr lang="en-US" sz="4200" kern="1200"/>
        </a:p>
      </dsp:txBody>
      <dsp:txXfrm>
        <a:off x="112744" y="166167"/>
        <a:ext cx="5534168" cy="2084091"/>
      </dsp:txXfrm>
    </dsp:sp>
    <dsp:sp modelId="{E2BF3926-4722-461A-9143-5B6436722C97}">
      <dsp:nvSpPr>
        <dsp:cNvPr id="0" name=""/>
        <dsp:cNvSpPr/>
      </dsp:nvSpPr>
      <dsp:spPr>
        <a:xfrm>
          <a:off x="0" y="2483963"/>
          <a:ext cx="5759656" cy="2309579"/>
        </a:xfrm>
        <a:prstGeom prst="roundRect">
          <a:avLst/>
        </a:prstGeom>
        <a:solidFill>
          <a:schemeClr val="accent2">
            <a:hueOff val="3599988"/>
            <a:satOff val="-1850"/>
            <a:lumOff val="-47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baseline="0" dirty="0"/>
            <a:t>Produced by Rashae, Rowena, Anthonia, </a:t>
          </a:r>
          <a:r>
            <a:rPr lang="en-GB" sz="4200" kern="1200" baseline="0"/>
            <a:t>Janepher</a:t>
          </a:r>
          <a:r>
            <a:rPr lang="en-GB" sz="4200" kern="1200" baseline="0" dirty="0"/>
            <a:t> and Socorro</a:t>
          </a:r>
          <a:endParaRPr lang="en-US" sz="4200" kern="1200" dirty="0"/>
        </a:p>
      </dsp:txBody>
      <dsp:txXfrm>
        <a:off x="112744" y="2596707"/>
        <a:ext cx="5534168" cy="20840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AB0D5-50F8-4176-9BD9-B2EBE5742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Introduction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418131-1AE0-444A-81A6-B51DE79F86A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794585586"/>
              </p:ext>
            </p:extLst>
          </p:nvPr>
        </p:nvGraphicFramePr>
        <p:xfrm>
          <a:off x="5294108" y="685800"/>
          <a:ext cx="5759656" cy="4846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90503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0A5546-F53C-4F88-B2E2-9A0D22FA33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1810" b="-1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598E8-6479-4EC2-B455-74F0E52A7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HOW TO AVOID DEATH IN 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7BA74-DB32-4945-AF18-7173922967D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Connect to the audience</a:t>
            </a:r>
          </a:p>
          <a:p>
            <a:r>
              <a:rPr lang="en-GB" sz="1800">
                <a:solidFill>
                  <a:schemeClr val="bg1"/>
                </a:solidFill>
              </a:rPr>
              <a:t>Keep the audience attention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606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B6318-00FC-4A48-BDCA-4F23B7E121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855807" y="663583"/>
            <a:ext cx="9755187" cy="1413968"/>
          </a:xfrm>
        </p:spPr>
        <p:txBody>
          <a:bodyPr>
            <a:normAutofit/>
          </a:bodyPr>
          <a:lstStyle/>
          <a:p>
            <a:r>
              <a:rPr lang="en-GB" sz="7200"/>
              <a:t>Size matters?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398B77-75DE-4B8D-81BE-C7D90B439F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918765" y="2179054"/>
            <a:ext cx="9755187" cy="748870"/>
          </a:xfrm>
        </p:spPr>
        <p:txBody>
          <a:bodyPr/>
          <a:lstStyle/>
          <a:p>
            <a:r>
              <a:rPr lang="en-GB"/>
              <a:t>Some people say size doesn’t matter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A7621-35CF-452E-9ECA-FAC25951705F}"/>
              </a:ext>
            </a:extLst>
          </p:cNvPr>
          <p:cNvSpPr txBox="1"/>
          <p:nvPr/>
        </p:nvSpPr>
        <p:spPr>
          <a:xfrm rot="21370039">
            <a:off x="1107953" y="3062041"/>
            <a:ext cx="97810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600">
                <a:solidFill>
                  <a:srgbClr val="FF0000"/>
                </a:solidFill>
              </a:rPr>
              <a:t>BUT IT DOES!</a:t>
            </a:r>
          </a:p>
        </p:txBody>
      </p:sp>
    </p:spTree>
    <p:extLst>
      <p:ext uri="{BB962C8B-B14F-4D97-AF65-F5344CB8AC3E}">
        <p14:creationId xmlns:p14="http://schemas.microsoft.com/office/powerpoint/2010/main" val="1578729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and orange toy truck&#10;&#10;Description automatically generated with low confidence">
            <a:extLst>
              <a:ext uri="{FF2B5EF4-FFF2-40B4-BE49-F238E27FC236}">
                <a16:creationId xmlns:a16="http://schemas.microsoft.com/office/drawing/2014/main" id="{19AB72A2-3205-4931-8D08-515878A5A03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80893" y="783658"/>
            <a:ext cx="6772407" cy="4655751"/>
          </a:xfrm>
        </p:spPr>
      </p:pic>
      <p:pic>
        <p:nvPicPr>
          <p:cNvPr id="7" name="Picture 6" descr="A blue and orange toy truck&#10;&#10;Description automatically generated with low confidence">
            <a:extLst>
              <a:ext uri="{FF2B5EF4-FFF2-40B4-BE49-F238E27FC236}">
                <a16:creationId xmlns:a16="http://schemas.microsoft.com/office/drawing/2014/main" id="{B6385703-EE8F-42B6-A5FA-3CE0718E6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4880" y="2784856"/>
            <a:ext cx="1524000" cy="1085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63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2D883-6239-4836-B63B-9C232B27AD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six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9D949A-B25F-427A-900B-E80C699FFE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the rule of six?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DF06E7-BEA8-4FB8-8513-E7AF882F2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77953">
            <a:off x="6329362" y="1247775"/>
            <a:ext cx="22574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337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0BDCA-0D55-42CB-B374-9FCB4BDFE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EXPLAINING THE RULE OF SIX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CE4DC-67ED-4915-AC52-C12FD3236D2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Bullet points</a:t>
            </a:r>
          </a:p>
          <a:p>
            <a:r>
              <a:rPr lang="en-GB" dirty="0"/>
              <a:t>Be informative</a:t>
            </a:r>
          </a:p>
          <a:p>
            <a:r>
              <a:rPr lang="en-GB" dirty="0"/>
              <a:t>Over bearing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BB5D6C-69C9-4AFA-A617-D0C0C6298FF0}"/>
              </a:ext>
            </a:extLst>
          </p:cNvPr>
          <p:cNvSpPr txBox="1"/>
          <p:nvPr/>
        </p:nvSpPr>
        <p:spPr>
          <a:xfrm>
            <a:off x="7038974" y="2971800"/>
            <a:ext cx="320992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FOCUS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STRAIGHT TO THE POINT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WORK HARDER</a:t>
            </a:r>
          </a:p>
        </p:txBody>
      </p:sp>
    </p:spTree>
    <p:extLst>
      <p:ext uri="{BB962C8B-B14F-4D97-AF65-F5344CB8AC3E}">
        <p14:creationId xmlns:p14="http://schemas.microsoft.com/office/powerpoint/2010/main" val="37259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B99BC-6F44-415C-8E2E-5687BD933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9DB88-165D-4566-AE12-ED77CE36F5A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11886" y="685800"/>
            <a:ext cx="5968621" cy="46887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CONTRAST IS A DIFFERENCE BETWEEEN TWO THINGS WHICH CAN BE SEEN CLEARLY WHEN COMPARING THEM. TO AVOID DEATH IN POWER POINT YOU NEED TO FOCUS ON THE COLOUR THAT WOULD HELP YOUR AUDIENCE.​</a:t>
            </a:r>
          </a:p>
        </p:txBody>
      </p:sp>
    </p:spTree>
    <p:extLst>
      <p:ext uri="{BB962C8B-B14F-4D97-AF65-F5344CB8AC3E}">
        <p14:creationId xmlns:p14="http://schemas.microsoft.com/office/powerpoint/2010/main" val="1264230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5E3EBE37-D407-4EDE-B972-AEEB1C08C3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b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9">
            <a:extLst>
              <a:ext uri="{FF2B5EF4-FFF2-40B4-BE49-F238E27FC236}">
                <a16:creationId xmlns:a16="http://schemas.microsoft.com/office/drawing/2014/main" id="{BE135C2E-C781-46AF-BE4C-9B57C07D9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8288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96980" y="3221623"/>
            <a:ext cx="10264470" cy="1250066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bg1"/>
                </a:solidFill>
                <a:cs typeface="Calibri Light"/>
              </a:rPr>
              <a:t>Dark background works better than the white background.</a:t>
            </a:r>
            <a:br>
              <a:rPr lang="en-GB" sz="2600">
                <a:solidFill>
                  <a:schemeClr val="bg1"/>
                </a:solidFill>
                <a:cs typeface="Calibri Light"/>
              </a:rPr>
            </a:br>
            <a:br>
              <a:rPr lang="en-GB" sz="2600">
                <a:solidFill>
                  <a:schemeClr val="bg1"/>
                </a:solidFill>
                <a:cs typeface="Calibri Light"/>
              </a:rPr>
            </a:br>
            <a:r>
              <a:rPr lang="en-GB" sz="2600">
                <a:solidFill>
                  <a:schemeClr val="bg1"/>
                </a:solidFill>
                <a:cs typeface="Calibri Light"/>
              </a:rPr>
              <a:t>Dark slides help you think ahead</a:t>
            </a:r>
            <a:endParaRPr lang="en-GB" sz="2600">
              <a:solidFill>
                <a:schemeClr val="bg1"/>
              </a:solidFill>
            </a:endParaRPr>
          </a:p>
        </p:txBody>
      </p:sp>
      <p:sp>
        <p:nvSpPr>
          <p:cNvPr id="12" name="5-Point Star 12">
            <a:extLst>
              <a:ext uri="{FF2B5EF4-FFF2-40B4-BE49-F238E27FC236}">
                <a16:creationId xmlns:a16="http://schemas.microsoft.com/office/drawing/2014/main" id="{EB803A74-8E46-4CF3-B85A-2F618214C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130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Impact</vt:lpstr>
      <vt:lpstr>Main Event</vt:lpstr>
      <vt:lpstr>Introduction  </vt:lpstr>
      <vt:lpstr>HOW TO AVOID DEATH IN POWERPOINT</vt:lpstr>
      <vt:lpstr>Size matters?</vt:lpstr>
      <vt:lpstr>PowerPoint Presentation</vt:lpstr>
      <vt:lpstr>six</vt:lpstr>
      <vt:lpstr>EXPLAINING THE RULE OF SIX</vt:lpstr>
      <vt:lpstr>CONTRAST</vt:lpstr>
      <vt:lpstr>Dark background works better than the white background.  Dark slides help you think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</dc:title>
  <dc:creator>shae dennis</dc:creator>
  <cp:lastModifiedBy>Rashae Nikia Dennis (2008304)</cp:lastModifiedBy>
  <cp:revision>1</cp:revision>
  <dcterms:created xsi:type="dcterms:W3CDTF">2021-10-12T16:04:21Z</dcterms:created>
  <dcterms:modified xsi:type="dcterms:W3CDTF">2021-10-12T21:53:41Z</dcterms:modified>
</cp:coreProperties>
</file>