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ink/ink2.xml" ContentType="application/inkml+xml"/>
  <Override PartName="/ppt/notesSlides/notesSlide3.xml" ContentType="application/vnd.openxmlformats-officedocument.presentationml.notesSlide+xml"/>
  <Override PartName="/ppt/ink/ink3.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ink/ink4.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ink/ink5.xml" ContentType="application/inkml+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7"/>
  </p:notesMasterIdLst>
  <p:sldIdLst>
    <p:sldId id="256" r:id="rId2"/>
    <p:sldId id="260" r:id="rId3"/>
    <p:sldId id="258" r:id="rId4"/>
    <p:sldId id="259" r:id="rId5"/>
    <p:sldId id="271" r:id="rId6"/>
    <p:sldId id="262" r:id="rId7"/>
    <p:sldId id="261" r:id="rId8"/>
    <p:sldId id="263" r:id="rId9"/>
    <p:sldId id="272" r:id="rId10"/>
    <p:sldId id="273" r:id="rId11"/>
    <p:sldId id="264" r:id="rId12"/>
    <p:sldId id="265"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5E6BEDC-D3FD-4D87-744B-219428C281B9}" name="Aleksandra Milenova (2120210)" initials="AM(" userId="Aleksandra Milenova (2120210)" providerId="None"/>
  <p188:author id="{F3E5BAE6-7958-324E-D277-7763C520D06D}" name="Aleksandra Danielova Milenova (2120210)" initials="ADM(" userId="Aleksandra Danielova Milenova (2120210)" providerId="None"/>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Helena Horvathova" initials="HH" lastIdx="4" clrIdx="0">
    <p:extLst>
      <p:ext uri="{19B8F6BF-5375-455C-9EA6-DF929625EA0E}">
        <p15:presenceInfo xmlns:p15="http://schemas.microsoft.com/office/powerpoint/2012/main" userId="S::2121408@student.uwtsd.ac.uk::5d238f58-d9b3-4f4f-9646-ba58ab9932c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44512"/>
    <a:srgbClr val="DA4D1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325330-D7E6-4E23-877E-BB1A46C2150C}" v="8439" dt="2022-02-27T11:19:08.994"/>
    <p1510:client id="{A0C4DFC0-33EF-47F3-98A7-C39F3A371CB5}" v="2518" dt="2022-02-27T10:44:46.9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shida Charm Morton (2112665)" userId="3a3303b9-331e-42aa-a10e-33326a851d3e" providerId="ADAL" clId="{BCC20628-F6A2-B441-8581-A83462A9249A}"/>
    <pc:docChg chg="undo custSel addSld delSld modSld">
      <pc:chgData name="Rashida Charm Morton (2112665)" userId="3a3303b9-331e-42aa-a10e-33326a851d3e" providerId="ADAL" clId="{BCC20628-F6A2-B441-8581-A83462A9249A}" dt="2022-02-18T19:57:42.299" v="279" actId="22"/>
      <pc:docMkLst>
        <pc:docMk/>
      </pc:docMkLst>
      <pc:sldChg chg="addSp delSp modSp">
        <pc:chgData name="Rashida Charm Morton (2112665)" userId="3a3303b9-331e-42aa-a10e-33326a851d3e" providerId="ADAL" clId="{BCC20628-F6A2-B441-8581-A83462A9249A}" dt="2022-02-18T19:57:42.299" v="279" actId="22"/>
        <pc:sldMkLst>
          <pc:docMk/>
          <pc:sldMk cId="3188512296" sldId="259"/>
        </pc:sldMkLst>
        <pc:spChg chg="add">
          <ac:chgData name="Rashida Charm Morton (2112665)" userId="3a3303b9-331e-42aa-a10e-33326a851d3e" providerId="ADAL" clId="{BCC20628-F6A2-B441-8581-A83462A9249A}" dt="2022-02-18T19:49:05.276" v="110" actId="22"/>
          <ac:spMkLst>
            <pc:docMk/>
            <pc:sldMk cId="3188512296" sldId="259"/>
            <ac:spMk id="3" creationId="{49101F1E-0A9D-B247-8888-7792E3EE27CA}"/>
          </ac:spMkLst>
        </pc:spChg>
        <pc:spChg chg="add del mod">
          <ac:chgData name="Rashida Charm Morton (2112665)" userId="3a3303b9-331e-42aa-a10e-33326a851d3e" providerId="ADAL" clId="{BCC20628-F6A2-B441-8581-A83462A9249A}" dt="2022-02-18T19:35:33.648" v="98" actId="21"/>
          <ac:spMkLst>
            <pc:docMk/>
            <pc:sldMk cId="3188512296" sldId="259"/>
            <ac:spMk id="3" creationId="{F358EBF9-1D88-AC4C-BD14-889DEEE95743}"/>
          </ac:spMkLst>
        </pc:spChg>
        <pc:spChg chg="mod">
          <ac:chgData name="Rashida Charm Morton (2112665)" userId="3a3303b9-331e-42aa-a10e-33326a851d3e" providerId="ADAL" clId="{BCC20628-F6A2-B441-8581-A83462A9249A}" dt="2022-02-18T19:57:42.299" v="279" actId="22"/>
          <ac:spMkLst>
            <pc:docMk/>
            <pc:sldMk cId="3188512296" sldId="259"/>
            <ac:spMk id="4" creationId="{644F0F6F-D4B9-44EA-A334-3BF4AA575845}"/>
          </ac:spMkLst>
        </pc:spChg>
        <pc:spChg chg="add">
          <ac:chgData name="Rashida Charm Morton (2112665)" userId="3a3303b9-331e-42aa-a10e-33326a851d3e" providerId="ADAL" clId="{BCC20628-F6A2-B441-8581-A83462A9249A}" dt="2022-02-18T19:49:12.339" v="111" actId="22"/>
          <ac:spMkLst>
            <pc:docMk/>
            <pc:sldMk cId="3188512296" sldId="259"/>
            <ac:spMk id="5" creationId="{44220778-C1F3-D744-8304-A2046F1AB2AB}"/>
          </ac:spMkLst>
        </pc:spChg>
        <pc:spChg chg="del">
          <ac:chgData name="Rashida Charm Morton (2112665)" userId="3a3303b9-331e-42aa-a10e-33326a851d3e" providerId="ADAL" clId="{BCC20628-F6A2-B441-8581-A83462A9249A}" dt="2022-02-18T19:31:04.640" v="25" actId="478"/>
          <ac:spMkLst>
            <pc:docMk/>
            <pc:sldMk cId="3188512296" sldId="259"/>
            <ac:spMk id="5" creationId="{7A841284-96BA-410A-AD52-DF70DF483A95}"/>
          </ac:spMkLst>
        </pc:spChg>
        <pc:spChg chg="del">
          <ac:chgData name="Rashida Charm Morton (2112665)" userId="3a3303b9-331e-42aa-a10e-33326a851d3e" providerId="ADAL" clId="{BCC20628-F6A2-B441-8581-A83462A9249A}" dt="2022-02-18T19:31:04.643" v="26" actId="478"/>
          <ac:spMkLst>
            <pc:docMk/>
            <pc:sldMk cId="3188512296" sldId="259"/>
            <ac:spMk id="6" creationId="{197E5355-CCFF-4171-A532-12E32047C75E}"/>
          </ac:spMkLst>
        </pc:spChg>
        <pc:spChg chg="add mod">
          <ac:chgData name="Rashida Charm Morton (2112665)" userId="3a3303b9-331e-42aa-a10e-33326a851d3e" providerId="ADAL" clId="{BCC20628-F6A2-B441-8581-A83462A9249A}" dt="2022-02-18T19:51:27.697" v="117" actId="1076"/>
          <ac:spMkLst>
            <pc:docMk/>
            <pc:sldMk cId="3188512296" sldId="259"/>
            <ac:spMk id="6" creationId="{DE55087A-DE44-EF46-94A0-85947B745436}"/>
          </ac:spMkLst>
        </pc:spChg>
        <pc:spChg chg="del mod">
          <ac:chgData name="Rashida Charm Morton (2112665)" userId="3a3303b9-331e-42aa-a10e-33326a851d3e" providerId="ADAL" clId="{BCC20628-F6A2-B441-8581-A83462A9249A}" dt="2022-02-18T19:36:30.226" v="102" actId="21"/>
          <ac:spMkLst>
            <pc:docMk/>
            <pc:sldMk cId="3188512296" sldId="259"/>
            <ac:spMk id="7" creationId="{6DEAEFBC-DDB9-44D6-8DD4-9B8E45547C29}"/>
          </ac:spMkLst>
        </pc:spChg>
        <pc:spChg chg="add mod">
          <ac:chgData name="Rashida Charm Morton (2112665)" userId="3a3303b9-331e-42aa-a10e-33326a851d3e" providerId="ADAL" clId="{BCC20628-F6A2-B441-8581-A83462A9249A}" dt="2022-02-18T19:51:22.180" v="116" actId="14100"/>
          <ac:spMkLst>
            <pc:docMk/>
            <pc:sldMk cId="3188512296" sldId="259"/>
            <ac:spMk id="8" creationId="{B6E86A05-CEE8-9D47-978B-3022D809D5CD}"/>
          </ac:spMkLst>
        </pc:spChg>
        <pc:spChg chg="add">
          <ac:chgData name="Rashida Charm Morton (2112665)" userId="3a3303b9-331e-42aa-a10e-33326a851d3e" providerId="ADAL" clId="{BCC20628-F6A2-B441-8581-A83462A9249A}" dt="2022-02-18T19:35:53.335" v="100" actId="22"/>
          <ac:spMkLst>
            <pc:docMk/>
            <pc:sldMk cId="3188512296" sldId="259"/>
            <ac:spMk id="10" creationId="{6E104C8F-1DAE-EC42-9B1A-08F1FE16C23C}"/>
          </ac:spMkLst>
        </pc:spChg>
        <pc:spChg chg="add mod">
          <ac:chgData name="Rashida Charm Morton (2112665)" userId="3a3303b9-331e-42aa-a10e-33326a851d3e" providerId="ADAL" clId="{BCC20628-F6A2-B441-8581-A83462A9249A}" dt="2022-02-18T19:42:16.292" v="109" actId="14100"/>
          <ac:spMkLst>
            <pc:docMk/>
            <pc:sldMk cId="3188512296" sldId="259"/>
            <ac:spMk id="12" creationId="{6098C30D-334E-8646-9C75-D9B97A6C15D6}"/>
          </ac:spMkLst>
        </pc:spChg>
        <pc:spChg chg="add mod">
          <ac:chgData name="Rashida Charm Morton (2112665)" userId="3a3303b9-331e-42aa-a10e-33326a851d3e" providerId="ADAL" clId="{BCC20628-F6A2-B441-8581-A83462A9249A}" dt="2022-02-18T19:37:51.533" v="104" actId="22"/>
          <ac:spMkLst>
            <pc:docMk/>
            <pc:sldMk cId="3188512296" sldId="259"/>
            <ac:spMk id="14" creationId="{032927EB-52EF-3748-9647-268143D79F66}"/>
          </ac:spMkLst>
        </pc:spChg>
        <pc:spChg chg="add mod">
          <ac:chgData name="Rashida Charm Morton (2112665)" userId="3a3303b9-331e-42aa-a10e-33326a851d3e" providerId="ADAL" clId="{BCC20628-F6A2-B441-8581-A83462A9249A}" dt="2022-02-18T19:52:05.974" v="119" actId="22"/>
          <ac:spMkLst>
            <pc:docMk/>
            <pc:sldMk cId="3188512296" sldId="259"/>
            <ac:spMk id="16" creationId="{05C35900-AF51-2D41-A4FB-60F3F92E5050}"/>
          </ac:spMkLst>
        </pc:spChg>
      </pc:sldChg>
      <pc:sldChg chg="add del">
        <pc:chgData name="Rashida Charm Morton (2112665)" userId="3a3303b9-331e-42aa-a10e-33326a851d3e" providerId="ADAL" clId="{BCC20628-F6A2-B441-8581-A83462A9249A}" dt="2022-02-18T19:33:23.959" v="30" actId="22"/>
        <pc:sldMkLst>
          <pc:docMk/>
          <pc:sldMk cId="1398503160" sldId="268"/>
        </pc:sldMkLst>
      </pc:sldChg>
      <pc:sldChg chg="add del">
        <pc:chgData name="Rashida Charm Morton (2112665)" userId="3a3303b9-331e-42aa-a10e-33326a851d3e" providerId="ADAL" clId="{BCC20628-F6A2-B441-8581-A83462A9249A}" dt="2022-02-18T19:33:22.386" v="29" actId="22"/>
        <pc:sldMkLst>
          <pc:docMk/>
          <pc:sldMk cId="1632200072" sldId="269"/>
        </pc:sldMkLst>
      </pc:sldChg>
    </pc:docChg>
  </pc:docChgLst>
  <pc:docChgLst>
    <pc:chgData name="Rashida Charm Morton (2112665)" userId="S::2112665@student.uwtsd.ac.uk::3a3303b9-331e-42aa-a10e-33326a851d3e" providerId="AD" clId="Web-{E6085A8B-DC2D-36DD-16A6-FC27B8C50125}"/>
    <pc:docChg chg="addSld delSld modSld">
      <pc:chgData name="Rashida Charm Morton (2112665)" userId="S::2112665@student.uwtsd.ac.uk::3a3303b9-331e-42aa-a10e-33326a851d3e" providerId="AD" clId="Web-{E6085A8B-DC2D-36DD-16A6-FC27B8C50125}" dt="2022-02-14T12:31:25.279" v="302" actId="20577"/>
      <pc:docMkLst>
        <pc:docMk/>
      </pc:docMkLst>
      <pc:sldChg chg="del">
        <pc:chgData name="Rashida Charm Morton (2112665)" userId="S::2112665@student.uwtsd.ac.uk::3a3303b9-331e-42aa-a10e-33326a851d3e" providerId="AD" clId="Web-{E6085A8B-DC2D-36DD-16A6-FC27B8C50125}" dt="2022-02-13T21:05:51.685" v="0"/>
        <pc:sldMkLst>
          <pc:docMk/>
          <pc:sldMk cId="109857222" sldId="256"/>
        </pc:sldMkLst>
      </pc:sldChg>
      <pc:sldChg chg="modSp new addAnim modAnim">
        <pc:chgData name="Rashida Charm Morton (2112665)" userId="S::2112665@student.uwtsd.ac.uk::3a3303b9-331e-42aa-a10e-33326a851d3e" providerId="AD" clId="Web-{E6085A8B-DC2D-36DD-16A6-FC27B8C50125}" dt="2022-02-14T12:31:25.279" v="302" actId="20577"/>
        <pc:sldMkLst>
          <pc:docMk/>
          <pc:sldMk cId="2484841876" sldId="256"/>
        </pc:sldMkLst>
        <pc:spChg chg="mod">
          <ac:chgData name="Rashida Charm Morton (2112665)" userId="S::2112665@student.uwtsd.ac.uk::3a3303b9-331e-42aa-a10e-33326a851d3e" providerId="AD" clId="Web-{E6085A8B-DC2D-36DD-16A6-FC27B8C50125}" dt="2022-02-14T12:31:25.279" v="302" actId="20577"/>
          <ac:spMkLst>
            <pc:docMk/>
            <pc:sldMk cId="2484841876" sldId="256"/>
            <ac:spMk id="2" creationId="{E3471781-44C3-4F34-9E7B-DDD193318B1A}"/>
          </ac:spMkLst>
        </pc:spChg>
        <pc:spChg chg="mod">
          <ac:chgData name="Rashida Charm Morton (2112665)" userId="S::2112665@student.uwtsd.ac.uk::3a3303b9-331e-42aa-a10e-33326a851d3e" providerId="AD" clId="Web-{E6085A8B-DC2D-36DD-16A6-FC27B8C50125}" dt="2022-02-13T22:55:22.112" v="138" actId="20577"/>
          <ac:spMkLst>
            <pc:docMk/>
            <pc:sldMk cId="2484841876" sldId="256"/>
            <ac:spMk id="3" creationId="{FB7A82E4-6337-4714-AE06-F20AC07DA292}"/>
          </ac:spMkLst>
        </pc:spChg>
      </pc:sldChg>
      <pc:sldChg chg="modSp new">
        <pc:chgData name="Rashida Charm Morton (2112665)" userId="S::2112665@student.uwtsd.ac.uk::3a3303b9-331e-42aa-a10e-33326a851d3e" providerId="AD" clId="Web-{E6085A8B-DC2D-36DD-16A6-FC27B8C50125}" dt="2022-02-13T21:22:32.075" v="114" actId="20577"/>
        <pc:sldMkLst>
          <pc:docMk/>
          <pc:sldMk cId="403331292" sldId="257"/>
        </pc:sldMkLst>
        <pc:spChg chg="mod">
          <ac:chgData name="Rashida Charm Morton (2112665)" userId="S::2112665@student.uwtsd.ac.uk::3a3303b9-331e-42aa-a10e-33326a851d3e" providerId="AD" clId="Web-{E6085A8B-DC2D-36DD-16A6-FC27B8C50125}" dt="2022-02-13T21:22:32.075" v="114" actId="20577"/>
          <ac:spMkLst>
            <pc:docMk/>
            <pc:sldMk cId="403331292" sldId="257"/>
            <ac:spMk id="2" creationId="{E2DC5940-F17A-4445-B96E-F6F3D6C8B5A2}"/>
          </ac:spMkLst>
        </pc:spChg>
      </pc:sldChg>
      <pc:sldChg chg="del">
        <pc:chgData name="Rashida Charm Morton (2112665)" userId="S::2112665@student.uwtsd.ac.uk::3a3303b9-331e-42aa-a10e-33326a851d3e" providerId="AD" clId="Web-{E6085A8B-DC2D-36DD-16A6-FC27B8C50125}" dt="2022-02-13T21:05:58.279" v="1"/>
        <pc:sldMkLst>
          <pc:docMk/>
          <pc:sldMk cId="4190264272" sldId="257"/>
        </pc:sldMkLst>
      </pc:sldChg>
      <pc:sldChg chg="addSp delSp modSp new">
        <pc:chgData name="Rashida Charm Morton (2112665)" userId="S::2112665@student.uwtsd.ac.uk::3a3303b9-331e-42aa-a10e-33326a851d3e" providerId="AD" clId="Web-{E6085A8B-DC2D-36DD-16A6-FC27B8C50125}" dt="2022-02-13T23:12:09.619" v="293" actId="20577"/>
        <pc:sldMkLst>
          <pc:docMk/>
          <pc:sldMk cId="2852778819" sldId="258"/>
        </pc:sldMkLst>
        <pc:spChg chg="mod">
          <ac:chgData name="Rashida Charm Morton (2112665)" userId="S::2112665@student.uwtsd.ac.uk::3a3303b9-331e-42aa-a10e-33326a851d3e" providerId="AD" clId="Web-{E6085A8B-DC2D-36DD-16A6-FC27B8C50125}" dt="2022-02-13T22:56:24.428" v="145" actId="20577"/>
          <ac:spMkLst>
            <pc:docMk/>
            <pc:sldMk cId="2852778819" sldId="258"/>
            <ac:spMk id="2" creationId="{13327E6F-9D3B-453E-B244-AFBE08C241D8}"/>
          </ac:spMkLst>
        </pc:spChg>
        <pc:spChg chg="mod">
          <ac:chgData name="Rashida Charm Morton (2112665)" userId="S::2112665@student.uwtsd.ac.uk::3a3303b9-331e-42aa-a10e-33326a851d3e" providerId="AD" clId="Web-{E6085A8B-DC2D-36DD-16A6-FC27B8C50125}" dt="2022-02-13T23:05:17.494" v="191" actId="20577"/>
          <ac:spMkLst>
            <pc:docMk/>
            <pc:sldMk cId="2852778819" sldId="258"/>
            <ac:spMk id="3" creationId="{7E9FD9DF-353B-45A6-9081-8E7BD6E705F3}"/>
          </ac:spMkLst>
        </pc:spChg>
        <pc:spChg chg="add mod">
          <ac:chgData name="Rashida Charm Morton (2112665)" userId="S::2112665@student.uwtsd.ac.uk::3a3303b9-331e-42aa-a10e-33326a851d3e" providerId="AD" clId="Web-{E6085A8B-DC2D-36DD-16A6-FC27B8C50125}" dt="2022-02-13T23:12:09.619" v="293" actId="20577"/>
          <ac:spMkLst>
            <pc:docMk/>
            <pc:sldMk cId="2852778819" sldId="258"/>
            <ac:spMk id="4" creationId="{E4CBF368-B8D9-4D14-83BD-9C39BC8EA89C}"/>
          </ac:spMkLst>
        </pc:spChg>
        <pc:spChg chg="add del">
          <ac:chgData name="Rashida Charm Morton (2112665)" userId="S::2112665@student.uwtsd.ac.uk::3a3303b9-331e-42aa-a10e-33326a851d3e" providerId="AD" clId="Web-{E6085A8B-DC2D-36DD-16A6-FC27B8C50125}" dt="2022-02-13T23:07:30.988" v="208"/>
          <ac:spMkLst>
            <pc:docMk/>
            <pc:sldMk cId="2852778819" sldId="258"/>
            <ac:spMk id="5" creationId="{15BE4DD7-8758-4248-B647-2EB2547E8B23}"/>
          </ac:spMkLst>
        </pc:spChg>
      </pc:sldChg>
    </pc:docChg>
  </pc:docChgLst>
  <pc:docChgLst>
    <pc:chgData name="Rashida Charm Morton" userId="3a3303b9-331e-42aa-a10e-33326a851d3e" providerId="ADAL" clId="{A0C4DFC0-33EF-47F3-98A7-C39F3A371CB5}"/>
    <pc:docChg chg="undo custSel addSld delSld modSld sldOrd">
      <pc:chgData name="Rashida Charm Morton" userId="3a3303b9-331e-42aa-a10e-33326a851d3e" providerId="ADAL" clId="{A0C4DFC0-33EF-47F3-98A7-C39F3A371CB5}" dt="2022-02-20T00:16:26.411" v="1348" actId="1076"/>
      <pc:docMkLst>
        <pc:docMk/>
      </pc:docMkLst>
      <pc:sldChg chg="addSp delSp modSp mod modAnim">
        <pc:chgData name="Rashida Charm Morton" userId="3a3303b9-331e-42aa-a10e-33326a851d3e" providerId="ADAL" clId="{A0C4DFC0-33EF-47F3-98A7-C39F3A371CB5}" dt="2022-02-15T13:57:46.591" v="379"/>
        <pc:sldMkLst>
          <pc:docMk/>
          <pc:sldMk cId="2484841876" sldId="256"/>
        </pc:sldMkLst>
        <pc:spChg chg="mod">
          <ac:chgData name="Rashida Charm Morton" userId="3a3303b9-331e-42aa-a10e-33326a851d3e" providerId="ADAL" clId="{A0C4DFC0-33EF-47F3-98A7-C39F3A371CB5}" dt="2022-02-15T09:45:24.039" v="141" actId="20577"/>
          <ac:spMkLst>
            <pc:docMk/>
            <pc:sldMk cId="2484841876" sldId="256"/>
            <ac:spMk id="3" creationId="{FB7A82E4-6337-4714-AE06-F20AC07DA292}"/>
          </ac:spMkLst>
        </pc:spChg>
        <pc:spChg chg="add del mod">
          <ac:chgData name="Rashida Charm Morton" userId="3a3303b9-331e-42aa-a10e-33326a851d3e" providerId="ADAL" clId="{A0C4DFC0-33EF-47F3-98A7-C39F3A371CB5}" dt="2022-02-15T09:34:40.099" v="3"/>
          <ac:spMkLst>
            <pc:docMk/>
            <pc:sldMk cId="2484841876" sldId="256"/>
            <ac:spMk id="4" creationId="{E903EF3B-61E3-4466-86C5-DE2FAC5FE675}"/>
          </ac:spMkLst>
        </pc:spChg>
      </pc:sldChg>
      <pc:sldChg chg="del">
        <pc:chgData name="Rashida Charm Morton" userId="3a3303b9-331e-42aa-a10e-33326a851d3e" providerId="ADAL" clId="{A0C4DFC0-33EF-47F3-98A7-C39F3A371CB5}" dt="2022-02-15T10:15:49.898" v="356" actId="2696"/>
        <pc:sldMkLst>
          <pc:docMk/>
          <pc:sldMk cId="403331292" sldId="257"/>
        </pc:sldMkLst>
      </pc:sldChg>
      <pc:sldChg chg="addSp delSp modSp mod delAnim modAnim">
        <pc:chgData name="Rashida Charm Morton" userId="3a3303b9-331e-42aa-a10e-33326a851d3e" providerId="ADAL" clId="{A0C4DFC0-33EF-47F3-98A7-C39F3A371CB5}" dt="2022-02-20T00:15:53.290" v="1347" actId="20577"/>
        <pc:sldMkLst>
          <pc:docMk/>
          <pc:sldMk cId="2852778819" sldId="258"/>
        </pc:sldMkLst>
        <pc:spChg chg="mod">
          <ac:chgData name="Rashida Charm Morton" userId="3a3303b9-331e-42aa-a10e-33326a851d3e" providerId="ADAL" clId="{A0C4DFC0-33EF-47F3-98A7-C39F3A371CB5}" dt="2022-02-15T13:59:14.435" v="381" actId="1076"/>
          <ac:spMkLst>
            <pc:docMk/>
            <pc:sldMk cId="2852778819" sldId="258"/>
            <ac:spMk id="2" creationId="{13327E6F-9D3B-453E-B244-AFBE08C241D8}"/>
          </ac:spMkLst>
        </pc:spChg>
        <pc:spChg chg="del mod">
          <ac:chgData name="Rashida Charm Morton" userId="3a3303b9-331e-42aa-a10e-33326a851d3e" providerId="ADAL" clId="{A0C4DFC0-33EF-47F3-98A7-C39F3A371CB5}" dt="2022-02-15T19:36:28.150" v="637" actId="478"/>
          <ac:spMkLst>
            <pc:docMk/>
            <pc:sldMk cId="2852778819" sldId="258"/>
            <ac:spMk id="3" creationId="{7E9FD9DF-353B-45A6-9081-8E7BD6E705F3}"/>
          </ac:spMkLst>
        </pc:spChg>
        <pc:spChg chg="mod">
          <ac:chgData name="Rashida Charm Morton" userId="3a3303b9-331e-42aa-a10e-33326a851d3e" providerId="ADAL" clId="{A0C4DFC0-33EF-47F3-98A7-C39F3A371CB5}" dt="2022-02-20T00:15:53.290" v="1347" actId="20577"/>
          <ac:spMkLst>
            <pc:docMk/>
            <pc:sldMk cId="2852778819" sldId="258"/>
            <ac:spMk id="4" creationId="{E4CBF368-B8D9-4D14-83BD-9C39BC8EA89C}"/>
          </ac:spMkLst>
        </pc:spChg>
        <pc:spChg chg="add del mod">
          <ac:chgData name="Rashida Charm Morton" userId="3a3303b9-331e-42aa-a10e-33326a851d3e" providerId="ADAL" clId="{A0C4DFC0-33EF-47F3-98A7-C39F3A371CB5}" dt="2022-02-15T17:21:53.590" v="437" actId="931"/>
          <ac:spMkLst>
            <pc:docMk/>
            <pc:sldMk cId="2852778819" sldId="258"/>
            <ac:spMk id="7" creationId="{02B146F4-03C9-4FA2-9FEA-568044E75263}"/>
          </ac:spMkLst>
        </pc:spChg>
        <pc:spChg chg="add del mod">
          <ac:chgData name="Rashida Charm Morton" userId="3a3303b9-331e-42aa-a10e-33326a851d3e" providerId="ADAL" clId="{A0C4DFC0-33EF-47F3-98A7-C39F3A371CB5}" dt="2022-02-15T17:21:53.590" v="437" actId="931"/>
          <ac:spMkLst>
            <pc:docMk/>
            <pc:sldMk cId="2852778819" sldId="258"/>
            <ac:spMk id="10" creationId="{A597E105-F833-4B46-8622-66073BC689DB}"/>
          </ac:spMkLst>
        </pc:spChg>
        <pc:spChg chg="add del mod">
          <ac:chgData name="Rashida Charm Morton" userId="3a3303b9-331e-42aa-a10e-33326a851d3e" providerId="ADAL" clId="{A0C4DFC0-33EF-47F3-98A7-C39F3A371CB5}" dt="2022-02-15T17:21:53.590" v="437" actId="931"/>
          <ac:spMkLst>
            <pc:docMk/>
            <pc:sldMk cId="2852778819" sldId="258"/>
            <ac:spMk id="13" creationId="{356FA30D-1AFB-4DC8-8D1E-BFFE47C9FB8F}"/>
          </ac:spMkLst>
        </pc:spChg>
        <pc:spChg chg="add del mod">
          <ac:chgData name="Rashida Charm Morton" userId="3a3303b9-331e-42aa-a10e-33326a851d3e" providerId="ADAL" clId="{A0C4DFC0-33EF-47F3-98A7-C39F3A371CB5}" dt="2022-02-15T17:30:18.093" v="622" actId="478"/>
          <ac:spMkLst>
            <pc:docMk/>
            <pc:sldMk cId="2852778819" sldId="258"/>
            <ac:spMk id="16" creationId="{78FA179F-069B-4CF0-887D-7A51EF9BAB32}"/>
          </ac:spMkLst>
        </pc:spChg>
        <pc:spChg chg="add del mod">
          <ac:chgData name="Rashida Charm Morton" userId="3a3303b9-331e-42aa-a10e-33326a851d3e" providerId="ADAL" clId="{A0C4DFC0-33EF-47F3-98A7-C39F3A371CB5}" dt="2022-02-15T19:30:09.441" v="632"/>
          <ac:spMkLst>
            <pc:docMk/>
            <pc:sldMk cId="2852778819" sldId="258"/>
            <ac:spMk id="17" creationId="{04240D69-EC8A-4923-9AC2-3065F072A8E3}"/>
          </ac:spMkLst>
        </pc:spChg>
        <pc:spChg chg="add mod">
          <ac:chgData name="Rashida Charm Morton" userId="3a3303b9-331e-42aa-a10e-33326a851d3e" providerId="ADAL" clId="{A0C4DFC0-33EF-47F3-98A7-C39F3A371CB5}" dt="2022-02-20T00:04:11.194" v="1250" actId="1076"/>
          <ac:spMkLst>
            <pc:docMk/>
            <pc:sldMk cId="2852778819" sldId="258"/>
            <ac:spMk id="19" creationId="{A34F799E-CAD8-4BE2-9BFF-C3826F0C0AFC}"/>
          </ac:spMkLst>
        </pc:spChg>
        <pc:spChg chg="add mod">
          <ac:chgData name="Rashida Charm Morton" userId="3a3303b9-331e-42aa-a10e-33326a851d3e" providerId="ADAL" clId="{A0C4DFC0-33EF-47F3-98A7-C39F3A371CB5}" dt="2022-02-15T20:18:19.817" v="1001" actId="2711"/>
          <ac:spMkLst>
            <pc:docMk/>
            <pc:sldMk cId="2852778819" sldId="258"/>
            <ac:spMk id="20" creationId="{653EAF32-D3F1-4BF5-ADEB-E2A7BBB6D9D9}"/>
          </ac:spMkLst>
        </pc:spChg>
        <pc:picChg chg="add del mod">
          <ac:chgData name="Rashida Charm Morton" userId="3a3303b9-331e-42aa-a10e-33326a851d3e" providerId="ADAL" clId="{A0C4DFC0-33EF-47F3-98A7-C39F3A371CB5}" dt="2022-02-15T17:21:53.590" v="437" actId="931"/>
          <ac:picMkLst>
            <pc:docMk/>
            <pc:sldMk cId="2852778819" sldId="258"/>
            <ac:picMk id="6" creationId="{E343D2C9-F77B-4738-9713-0F259BB06065}"/>
          </ac:picMkLst>
        </pc:picChg>
        <pc:picChg chg="add del mod">
          <ac:chgData name="Rashida Charm Morton" userId="3a3303b9-331e-42aa-a10e-33326a851d3e" providerId="ADAL" clId="{A0C4DFC0-33EF-47F3-98A7-C39F3A371CB5}" dt="2022-02-15T17:21:53.590" v="437" actId="931"/>
          <ac:picMkLst>
            <pc:docMk/>
            <pc:sldMk cId="2852778819" sldId="258"/>
            <ac:picMk id="9" creationId="{6E509469-4E92-4AD0-A808-2C8087BA131C}"/>
          </ac:picMkLst>
        </pc:picChg>
        <pc:picChg chg="add del mod">
          <ac:chgData name="Rashida Charm Morton" userId="3a3303b9-331e-42aa-a10e-33326a851d3e" providerId="ADAL" clId="{A0C4DFC0-33EF-47F3-98A7-C39F3A371CB5}" dt="2022-02-15T17:21:53.590" v="437" actId="931"/>
          <ac:picMkLst>
            <pc:docMk/>
            <pc:sldMk cId="2852778819" sldId="258"/>
            <ac:picMk id="12" creationId="{EE1807F0-FD7E-4223-81CD-EC0D92A40B90}"/>
          </ac:picMkLst>
        </pc:picChg>
        <pc:picChg chg="add del mod">
          <ac:chgData name="Rashida Charm Morton" userId="3a3303b9-331e-42aa-a10e-33326a851d3e" providerId="ADAL" clId="{A0C4DFC0-33EF-47F3-98A7-C39F3A371CB5}" dt="2022-02-19T23:55:30.379" v="1200" actId="1076"/>
          <ac:picMkLst>
            <pc:docMk/>
            <pc:sldMk cId="2852778819" sldId="258"/>
            <ac:picMk id="15" creationId="{45AC3A56-2EA8-4056-9961-966692B44C9C}"/>
          </ac:picMkLst>
        </pc:picChg>
      </pc:sldChg>
      <pc:sldChg chg="addSp delSp modSp new mod modAnim">
        <pc:chgData name="Rashida Charm Morton" userId="3a3303b9-331e-42aa-a10e-33326a851d3e" providerId="ADAL" clId="{A0C4DFC0-33EF-47F3-98A7-C39F3A371CB5}" dt="2022-02-20T00:16:26.411" v="1348" actId="1076"/>
        <pc:sldMkLst>
          <pc:docMk/>
          <pc:sldMk cId="3188512296" sldId="259"/>
        </pc:sldMkLst>
        <pc:spChg chg="mod">
          <ac:chgData name="Rashida Charm Morton" userId="3a3303b9-331e-42aa-a10e-33326a851d3e" providerId="ADAL" clId="{A0C4DFC0-33EF-47F3-98A7-C39F3A371CB5}" dt="2022-02-20T00:16:26.411" v="1348" actId="1076"/>
          <ac:spMkLst>
            <pc:docMk/>
            <pc:sldMk cId="3188512296" sldId="259"/>
            <ac:spMk id="2" creationId="{4F03ADE1-A70B-47ED-8B8E-380B18FBA9A3}"/>
          </ac:spMkLst>
        </pc:spChg>
        <pc:spChg chg="del">
          <ac:chgData name="Rashida Charm Morton" userId="3a3303b9-331e-42aa-a10e-33326a851d3e" providerId="ADAL" clId="{A0C4DFC0-33EF-47F3-98A7-C39F3A371CB5}" dt="2022-02-18T19:49:56.933" v="1072" actId="478"/>
          <ac:spMkLst>
            <pc:docMk/>
            <pc:sldMk cId="3188512296" sldId="259"/>
            <ac:spMk id="3" creationId="{49101F1E-0A9D-B247-8888-7792E3EE27CA}"/>
          </ac:spMkLst>
        </pc:spChg>
        <pc:spChg chg="mod">
          <ac:chgData name="Rashida Charm Morton" userId="3a3303b9-331e-42aa-a10e-33326a851d3e" providerId="ADAL" clId="{A0C4DFC0-33EF-47F3-98A7-C39F3A371CB5}" dt="2022-02-18T20:02:15.130" v="1115" actId="207"/>
          <ac:spMkLst>
            <pc:docMk/>
            <pc:sldMk cId="3188512296" sldId="259"/>
            <ac:spMk id="4" creationId="{644F0F6F-D4B9-44EA-A334-3BF4AA575845}"/>
          </ac:spMkLst>
        </pc:spChg>
        <pc:spChg chg="del">
          <ac:chgData name="Rashida Charm Morton" userId="3a3303b9-331e-42aa-a10e-33326a851d3e" providerId="ADAL" clId="{A0C4DFC0-33EF-47F3-98A7-C39F3A371CB5}" dt="2022-02-18T19:49:54.307" v="1071" actId="478"/>
          <ac:spMkLst>
            <pc:docMk/>
            <pc:sldMk cId="3188512296" sldId="259"/>
            <ac:spMk id="5" creationId="{44220778-C1F3-D744-8304-A2046F1AB2AB}"/>
          </ac:spMkLst>
        </pc:spChg>
        <pc:spChg chg="add mod">
          <ac:chgData name="Rashida Charm Morton" userId="3a3303b9-331e-42aa-a10e-33326a851d3e" providerId="ADAL" clId="{A0C4DFC0-33EF-47F3-98A7-C39F3A371CB5}" dt="2022-02-18T19:30:52.133" v="1037" actId="767"/>
          <ac:spMkLst>
            <pc:docMk/>
            <pc:sldMk cId="3188512296" sldId="259"/>
            <ac:spMk id="5" creationId="{7A841284-96BA-410A-AD52-DF70DF483A95}"/>
          </ac:spMkLst>
        </pc:spChg>
        <pc:spChg chg="add mod">
          <ac:chgData name="Rashida Charm Morton" userId="3a3303b9-331e-42aa-a10e-33326a851d3e" providerId="ADAL" clId="{A0C4DFC0-33EF-47F3-98A7-C39F3A371CB5}" dt="2022-02-18T19:31:03.005" v="1038" actId="767"/>
          <ac:spMkLst>
            <pc:docMk/>
            <pc:sldMk cId="3188512296" sldId="259"/>
            <ac:spMk id="6" creationId="{197E5355-CCFF-4171-A532-12E32047C75E}"/>
          </ac:spMkLst>
        </pc:spChg>
        <pc:spChg chg="del">
          <ac:chgData name="Rashida Charm Morton" userId="3a3303b9-331e-42aa-a10e-33326a851d3e" providerId="ADAL" clId="{A0C4DFC0-33EF-47F3-98A7-C39F3A371CB5}" dt="2022-02-18T19:51:43.633" v="1077" actId="478"/>
          <ac:spMkLst>
            <pc:docMk/>
            <pc:sldMk cId="3188512296" sldId="259"/>
            <ac:spMk id="6" creationId="{DE55087A-DE44-EF46-94A0-85947B745436}"/>
          </ac:spMkLst>
        </pc:spChg>
        <pc:spChg chg="add mod">
          <ac:chgData name="Rashida Charm Morton" userId="3a3303b9-331e-42aa-a10e-33326a851d3e" providerId="ADAL" clId="{A0C4DFC0-33EF-47F3-98A7-C39F3A371CB5}" dt="2022-02-18T19:32:11.884" v="1043" actId="14100"/>
          <ac:spMkLst>
            <pc:docMk/>
            <pc:sldMk cId="3188512296" sldId="259"/>
            <ac:spMk id="7" creationId="{6DEAEFBC-DDB9-44D6-8DD4-9B8E45547C29}"/>
          </ac:spMkLst>
        </pc:spChg>
        <pc:spChg chg="add del mod">
          <ac:chgData name="Rashida Charm Morton" userId="3a3303b9-331e-42aa-a10e-33326a851d3e" providerId="ADAL" clId="{A0C4DFC0-33EF-47F3-98A7-C39F3A371CB5}" dt="2022-02-18T20:06:37.461" v="1187" actId="478"/>
          <ac:spMkLst>
            <pc:docMk/>
            <pc:sldMk cId="3188512296" sldId="259"/>
            <ac:spMk id="7" creationId="{9AE819D6-37C0-4FCA-A9B2-D1E6D0436112}"/>
          </ac:spMkLst>
        </pc:spChg>
        <pc:spChg chg="add del mod">
          <ac:chgData name="Rashida Charm Morton" userId="3a3303b9-331e-42aa-a10e-33326a851d3e" providerId="ADAL" clId="{A0C4DFC0-33EF-47F3-98A7-C39F3A371CB5}" dt="2022-02-18T19:39:31.775" v="1055"/>
          <ac:spMkLst>
            <pc:docMk/>
            <pc:sldMk cId="3188512296" sldId="259"/>
            <ac:spMk id="8" creationId="{735BB16F-04D6-4AF6-BFA2-DB294B6C0E32}"/>
          </ac:spMkLst>
        </pc:spChg>
        <pc:spChg chg="del mod">
          <ac:chgData name="Rashida Charm Morton" userId="3a3303b9-331e-42aa-a10e-33326a851d3e" providerId="ADAL" clId="{A0C4DFC0-33EF-47F3-98A7-C39F3A371CB5}" dt="2022-02-18T19:54:09.861" v="1085" actId="478"/>
          <ac:spMkLst>
            <pc:docMk/>
            <pc:sldMk cId="3188512296" sldId="259"/>
            <ac:spMk id="8" creationId="{B6E86A05-CEE8-9D47-978B-3022D809D5CD}"/>
          </ac:spMkLst>
        </pc:spChg>
        <pc:spChg chg="add del mod">
          <ac:chgData name="Rashida Charm Morton" userId="3a3303b9-331e-42aa-a10e-33326a851d3e" providerId="ADAL" clId="{A0C4DFC0-33EF-47F3-98A7-C39F3A371CB5}" dt="2022-02-18T20:14:06.184" v="1193" actId="478"/>
          <ac:spMkLst>
            <pc:docMk/>
            <pc:sldMk cId="3188512296" sldId="259"/>
            <ac:spMk id="10" creationId="{4890B38A-11EF-47CC-9CAD-C27A59B6B92B}"/>
          </ac:spMkLst>
        </pc:spChg>
        <pc:spChg chg="del mod">
          <ac:chgData name="Rashida Charm Morton" userId="3a3303b9-331e-42aa-a10e-33326a851d3e" providerId="ADAL" clId="{A0C4DFC0-33EF-47F3-98A7-C39F3A371CB5}" dt="2022-02-18T19:51:39.137" v="1076" actId="478"/>
          <ac:spMkLst>
            <pc:docMk/>
            <pc:sldMk cId="3188512296" sldId="259"/>
            <ac:spMk id="10" creationId="{6E104C8F-1DAE-EC42-9B1A-08F1FE16C23C}"/>
          </ac:spMkLst>
        </pc:spChg>
        <pc:spChg chg="del mod">
          <ac:chgData name="Rashida Charm Morton" userId="3a3303b9-331e-42aa-a10e-33326a851d3e" providerId="ADAL" clId="{A0C4DFC0-33EF-47F3-98A7-C39F3A371CB5}" dt="2022-02-18T19:50:16.063" v="1074" actId="478"/>
          <ac:spMkLst>
            <pc:docMk/>
            <pc:sldMk cId="3188512296" sldId="259"/>
            <ac:spMk id="12" creationId="{6098C30D-334E-8646-9C75-D9B97A6C15D6}"/>
          </ac:spMkLst>
        </pc:spChg>
        <pc:spChg chg="mod">
          <ac:chgData name="Rashida Charm Morton" userId="3a3303b9-331e-42aa-a10e-33326a851d3e" providerId="ADAL" clId="{A0C4DFC0-33EF-47F3-98A7-C39F3A371CB5}" dt="2022-02-18T20:02:30.585" v="1116" actId="2711"/>
          <ac:spMkLst>
            <pc:docMk/>
            <pc:sldMk cId="3188512296" sldId="259"/>
            <ac:spMk id="14" creationId="{032927EB-52EF-3748-9647-268143D79F66}"/>
          </ac:spMkLst>
        </pc:spChg>
        <pc:spChg chg="mod">
          <ac:chgData name="Rashida Charm Morton" userId="3a3303b9-331e-42aa-a10e-33326a851d3e" providerId="ADAL" clId="{A0C4DFC0-33EF-47F3-98A7-C39F3A371CB5}" dt="2022-02-18T20:02:50.090" v="1117" actId="2711"/>
          <ac:spMkLst>
            <pc:docMk/>
            <pc:sldMk cId="3188512296" sldId="259"/>
            <ac:spMk id="16" creationId="{05C35900-AF51-2D41-A4FB-60F3F92E5050}"/>
          </ac:spMkLst>
        </pc:spChg>
        <pc:picChg chg="add mod">
          <ac:chgData name="Rashida Charm Morton" userId="3a3303b9-331e-42aa-a10e-33326a851d3e" providerId="ADAL" clId="{A0C4DFC0-33EF-47F3-98A7-C39F3A371CB5}" dt="2022-02-18T20:07:01.748" v="1189" actId="14100"/>
          <ac:picMkLst>
            <pc:docMk/>
            <pc:sldMk cId="3188512296" sldId="259"/>
            <ac:picMk id="5" creationId="{DB2285D3-CDD4-4DEF-B100-720B1A1E858F}"/>
          </ac:picMkLst>
        </pc:picChg>
        <pc:picChg chg="add del mod">
          <ac:chgData name="Rashida Charm Morton" userId="3a3303b9-331e-42aa-a10e-33326a851d3e" providerId="ADAL" clId="{A0C4DFC0-33EF-47F3-98A7-C39F3A371CB5}" dt="2022-02-18T20:14:06.184" v="1193" actId="478"/>
          <ac:picMkLst>
            <pc:docMk/>
            <pc:sldMk cId="3188512296" sldId="259"/>
            <ac:picMk id="9" creationId="{E783F641-723E-4BFB-BBCE-B057BFA276D4}"/>
          </ac:picMkLst>
        </pc:picChg>
      </pc:sldChg>
      <pc:sldChg chg="modAnim">
        <pc:chgData name="Rashida Charm Morton" userId="3a3303b9-331e-42aa-a10e-33326a851d3e" providerId="ADAL" clId="{A0C4DFC0-33EF-47F3-98A7-C39F3A371CB5}" dt="2022-02-18T13:09:41.093" v="1011"/>
        <pc:sldMkLst>
          <pc:docMk/>
          <pc:sldMk cId="2999276110" sldId="260"/>
        </pc:sldMkLst>
      </pc:sldChg>
      <pc:sldChg chg="modAnim">
        <pc:chgData name="Rashida Charm Morton" userId="3a3303b9-331e-42aa-a10e-33326a851d3e" providerId="ADAL" clId="{A0C4DFC0-33EF-47F3-98A7-C39F3A371CB5}" dt="2022-02-18T13:09:28.092" v="1010"/>
        <pc:sldMkLst>
          <pc:docMk/>
          <pc:sldMk cId="1973674343" sldId="262"/>
        </pc:sldMkLst>
      </pc:sldChg>
      <pc:sldChg chg="ord">
        <pc:chgData name="Rashida Charm Morton" userId="3a3303b9-331e-42aa-a10e-33326a851d3e" providerId="ADAL" clId="{A0C4DFC0-33EF-47F3-98A7-C39F3A371CB5}" dt="2022-02-18T20:14:31.272" v="1195"/>
        <pc:sldMkLst>
          <pc:docMk/>
          <pc:sldMk cId="2515207826" sldId="263"/>
        </pc:sldMkLst>
      </pc:sldChg>
      <pc:sldChg chg="modAnim">
        <pc:chgData name="Rashida Charm Morton" userId="3a3303b9-331e-42aa-a10e-33326a851d3e" providerId="ADAL" clId="{A0C4DFC0-33EF-47F3-98A7-C39F3A371CB5}" dt="2022-02-18T13:09:18.236" v="1009"/>
        <pc:sldMkLst>
          <pc:docMk/>
          <pc:sldMk cId="771758291" sldId="265"/>
        </pc:sldMkLst>
      </pc:sldChg>
    </pc:docChg>
  </pc:docChgLst>
  <pc:docChgLst>
    <pc:chgData name="Aleksandra Milenova (2120210)" userId="29d4d6c2-db2f-4782-b848-ee061d80d64b" providerId="ADAL" clId="{75CE4CB1-8393-426F-AA56-89207D3198D3}"/>
    <pc:docChg chg="undo custSel addSld modSld">
      <pc:chgData name="Aleksandra Milenova (2120210)" userId="29d4d6c2-db2f-4782-b848-ee061d80d64b" providerId="ADAL" clId="{75CE4CB1-8393-426F-AA56-89207D3198D3}" dt="2022-02-20T15:20:16.042" v="1836" actId="20577"/>
      <pc:docMkLst>
        <pc:docMk/>
      </pc:docMkLst>
      <pc:sldChg chg="addCm delCm modCm">
        <pc:chgData name="Aleksandra Milenova (2120210)" userId="29d4d6c2-db2f-4782-b848-ee061d80d64b" providerId="ADAL" clId="{75CE4CB1-8393-426F-AA56-89207D3198D3}" dt="2022-02-20T15:19:05.702" v="1834"/>
        <pc:sldMkLst>
          <pc:docMk/>
          <pc:sldMk cId="3188512296" sldId="259"/>
        </pc:sldMkLst>
      </pc:sldChg>
      <pc:sldChg chg="addSp modSp mod">
        <pc:chgData name="Aleksandra Milenova (2120210)" userId="29d4d6c2-db2f-4782-b848-ee061d80d64b" providerId="ADAL" clId="{75CE4CB1-8393-426F-AA56-89207D3198D3}" dt="2022-02-19T23:40:31.117" v="1833" actId="20577"/>
        <pc:sldMkLst>
          <pc:docMk/>
          <pc:sldMk cId="1252182512" sldId="261"/>
        </pc:sldMkLst>
        <pc:spChg chg="mod">
          <ac:chgData name="Aleksandra Milenova (2120210)" userId="29d4d6c2-db2f-4782-b848-ee061d80d64b" providerId="ADAL" clId="{75CE4CB1-8393-426F-AA56-89207D3198D3}" dt="2022-02-19T23:12:31.634" v="1259" actId="20577"/>
          <ac:spMkLst>
            <pc:docMk/>
            <pc:sldMk cId="1252182512" sldId="261"/>
            <ac:spMk id="2" creationId="{384FE67C-696B-418C-93C7-7C3634D339AA}"/>
          </ac:spMkLst>
        </pc:spChg>
        <pc:spChg chg="mod">
          <ac:chgData name="Aleksandra Milenova (2120210)" userId="29d4d6c2-db2f-4782-b848-ee061d80d64b" providerId="ADAL" clId="{75CE4CB1-8393-426F-AA56-89207D3198D3}" dt="2022-02-19T23:40:31.117" v="1833" actId="20577"/>
          <ac:spMkLst>
            <pc:docMk/>
            <pc:sldMk cId="1252182512" sldId="261"/>
            <ac:spMk id="3" creationId="{8A63C833-3214-4E68-A6EC-795E8D6E3928}"/>
          </ac:spMkLst>
        </pc:spChg>
        <pc:spChg chg="add mod">
          <ac:chgData name="Aleksandra Milenova (2120210)" userId="29d4d6c2-db2f-4782-b848-ee061d80d64b" providerId="ADAL" clId="{75CE4CB1-8393-426F-AA56-89207D3198D3}" dt="2022-02-19T23:15:17.154" v="1370" actId="20577"/>
          <ac:spMkLst>
            <pc:docMk/>
            <pc:sldMk cId="1252182512" sldId="261"/>
            <ac:spMk id="4" creationId="{735089B1-8D1E-4EAA-B1DF-D4D7EBADBBD4}"/>
          </ac:spMkLst>
        </pc:spChg>
        <pc:spChg chg="add mod">
          <ac:chgData name="Aleksandra Milenova (2120210)" userId="29d4d6c2-db2f-4782-b848-ee061d80d64b" providerId="ADAL" clId="{75CE4CB1-8393-426F-AA56-89207D3198D3}" dt="2022-02-19T23:21:36.143" v="1482" actId="20577"/>
          <ac:spMkLst>
            <pc:docMk/>
            <pc:sldMk cId="1252182512" sldId="261"/>
            <ac:spMk id="6" creationId="{14E1242F-C0D3-494E-A898-D5A56200CA32}"/>
          </ac:spMkLst>
        </pc:spChg>
        <pc:spChg chg="mod">
          <ac:chgData name="Aleksandra Milenova (2120210)" userId="29d4d6c2-db2f-4782-b848-ee061d80d64b" providerId="ADAL" clId="{75CE4CB1-8393-426F-AA56-89207D3198D3}" dt="2022-02-19T23:06:34.315" v="1239" actId="1076"/>
          <ac:spMkLst>
            <pc:docMk/>
            <pc:sldMk cId="1252182512" sldId="261"/>
            <ac:spMk id="12" creationId="{3E53ECA2-C5FB-4F65-851C-8FA17ACCEA8A}"/>
          </ac:spMkLst>
        </pc:spChg>
      </pc:sldChg>
      <pc:sldChg chg="addSp delSp modSp mod">
        <pc:chgData name="Aleksandra Milenova (2120210)" userId="29d4d6c2-db2f-4782-b848-ee061d80d64b" providerId="ADAL" clId="{75CE4CB1-8393-426F-AA56-89207D3198D3}" dt="2022-02-19T17:20:58.900" v="49" actId="1076"/>
        <pc:sldMkLst>
          <pc:docMk/>
          <pc:sldMk cId="3339177792" sldId="264"/>
        </pc:sldMkLst>
        <pc:spChg chg="del">
          <ac:chgData name="Aleksandra Milenova (2120210)" userId="29d4d6c2-db2f-4782-b848-ee061d80d64b" providerId="ADAL" clId="{75CE4CB1-8393-426F-AA56-89207D3198D3}" dt="2022-02-19T17:18:57.950" v="1"/>
          <ac:spMkLst>
            <pc:docMk/>
            <pc:sldMk cId="3339177792" sldId="264"/>
            <ac:spMk id="5" creationId="{41D56BE8-C45C-4B93-AB63-4703D4F5FD0E}"/>
          </ac:spMkLst>
        </pc:spChg>
        <pc:graphicFrameChg chg="add mod">
          <ac:chgData name="Aleksandra Milenova (2120210)" userId="29d4d6c2-db2f-4782-b848-ee061d80d64b" providerId="ADAL" clId="{75CE4CB1-8393-426F-AA56-89207D3198D3}" dt="2022-02-19T17:20:58.900" v="49" actId="1076"/>
          <ac:graphicFrameMkLst>
            <pc:docMk/>
            <pc:sldMk cId="3339177792" sldId="264"/>
            <ac:graphicFrameMk id="7" creationId="{5C99B382-A03F-4E5D-B08E-4CA8A763E2FF}"/>
          </ac:graphicFrameMkLst>
        </pc:graphicFrameChg>
      </pc:sldChg>
      <pc:sldChg chg="modSp new mod">
        <pc:chgData name="Aleksandra Milenova (2120210)" userId="29d4d6c2-db2f-4782-b848-ee061d80d64b" providerId="ADAL" clId="{75CE4CB1-8393-426F-AA56-89207D3198D3}" dt="2022-02-19T22:53:25.165" v="1229" actId="255"/>
        <pc:sldMkLst>
          <pc:docMk/>
          <pc:sldMk cId="2109363445" sldId="268"/>
        </pc:sldMkLst>
        <pc:spChg chg="mod">
          <ac:chgData name="Aleksandra Milenova (2120210)" userId="29d4d6c2-db2f-4782-b848-ee061d80d64b" providerId="ADAL" clId="{75CE4CB1-8393-426F-AA56-89207D3198D3}" dt="2022-02-19T19:21:02.165" v="988" actId="2711"/>
          <ac:spMkLst>
            <pc:docMk/>
            <pc:sldMk cId="2109363445" sldId="268"/>
            <ac:spMk id="2" creationId="{23C5AF7F-EFC6-48EB-BA53-4058EDD7D358}"/>
          </ac:spMkLst>
        </pc:spChg>
        <pc:spChg chg="mod">
          <ac:chgData name="Aleksandra Milenova (2120210)" userId="29d4d6c2-db2f-4782-b848-ee061d80d64b" providerId="ADAL" clId="{75CE4CB1-8393-426F-AA56-89207D3198D3}" dt="2022-02-19T22:53:25.165" v="1229" actId="255"/>
          <ac:spMkLst>
            <pc:docMk/>
            <pc:sldMk cId="2109363445" sldId="268"/>
            <ac:spMk id="3" creationId="{B0E8CFBC-0E41-401B-B5E0-767B97D9FC30}"/>
          </ac:spMkLst>
        </pc:spChg>
      </pc:sldChg>
      <pc:sldChg chg="modSp new mod">
        <pc:chgData name="Aleksandra Milenova (2120210)" userId="29d4d6c2-db2f-4782-b848-ee061d80d64b" providerId="ADAL" clId="{75CE4CB1-8393-426F-AA56-89207D3198D3}" dt="2022-02-20T15:20:16.042" v="1836" actId="20577"/>
        <pc:sldMkLst>
          <pc:docMk/>
          <pc:sldMk cId="2822124196" sldId="269"/>
        </pc:sldMkLst>
        <pc:spChg chg="mod">
          <ac:chgData name="Aleksandra Milenova (2120210)" userId="29d4d6c2-db2f-4782-b848-ee061d80d64b" providerId="ADAL" clId="{75CE4CB1-8393-426F-AA56-89207D3198D3}" dt="2022-02-20T15:20:16.042" v="1836" actId="20577"/>
          <ac:spMkLst>
            <pc:docMk/>
            <pc:sldMk cId="2822124196" sldId="269"/>
            <ac:spMk id="2" creationId="{F930311A-6B8F-4A34-8221-223F8707ADEA}"/>
          </ac:spMkLst>
        </pc:spChg>
        <pc:spChg chg="mod">
          <ac:chgData name="Aleksandra Milenova (2120210)" userId="29d4d6c2-db2f-4782-b848-ee061d80d64b" providerId="ADAL" clId="{75CE4CB1-8393-426F-AA56-89207D3198D3}" dt="2022-02-19T23:28:19.828" v="1667" actId="20577"/>
          <ac:spMkLst>
            <pc:docMk/>
            <pc:sldMk cId="2822124196" sldId="269"/>
            <ac:spMk id="3" creationId="{1EFBD14C-738A-4326-B4B5-5957FC004FDD}"/>
          </ac:spMkLst>
        </pc:spChg>
        <pc:spChg chg="mod">
          <ac:chgData name="Aleksandra Milenova (2120210)" userId="29d4d6c2-db2f-4782-b848-ee061d80d64b" providerId="ADAL" clId="{75CE4CB1-8393-426F-AA56-89207D3198D3}" dt="2022-02-19T23:06:26.678" v="1238" actId="1076"/>
          <ac:spMkLst>
            <pc:docMk/>
            <pc:sldMk cId="2822124196" sldId="269"/>
            <ac:spMk id="6" creationId="{4E6CBBE3-BB29-49A3-86A0-EF6AA0B72437}"/>
          </ac:spMkLst>
        </pc:spChg>
      </pc:sldChg>
    </pc:docChg>
  </pc:docChgLst>
  <pc:docChgLst>
    <pc:chgData name="Helena Horvathova" userId="5d238f58-d9b3-4f4f-9646-ba58ab9932c4" providerId="ADAL" clId="{885B892F-6B4F-D145-94D0-3A3A8405E8F7}"/>
    <pc:docChg chg="modSld">
      <pc:chgData name="Helena Horvathova" userId="5d238f58-d9b3-4f4f-9646-ba58ab9932c4" providerId="ADAL" clId="{885B892F-6B4F-D145-94D0-3A3A8405E8F7}" dt="2022-02-18T10:25:34.195" v="182" actId="5793"/>
      <pc:docMkLst>
        <pc:docMk/>
      </pc:docMkLst>
      <pc:sldChg chg="modSp addCm delCm modCm">
        <pc:chgData name="Helena Horvathova" userId="5d238f58-d9b3-4f4f-9646-ba58ab9932c4" providerId="ADAL" clId="{885B892F-6B4F-D145-94D0-3A3A8405E8F7}" dt="2022-02-18T10:25:34.195" v="182" actId="5793"/>
        <pc:sldMkLst>
          <pc:docMk/>
          <pc:sldMk cId="1388033787" sldId="267"/>
        </pc:sldMkLst>
        <pc:spChg chg="mod">
          <ac:chgData name="Helena Horvathova" userId="5d238f58-d9b3-4f4f-9646-ba58ab9932c4" providerId="ADAL" clId="{885B892F-6B4F-D145-94D0-3A3A8405E8F7}" dt="2022-02-18T10:25:34.195" v="182" actId="5793"/>
          <ac:spMkLst>
            <pc:docMk/>
            <pc:sldMk cId="1388033787" sldId="267"/>
            <ac:spMk id="3" creationId="{9A8CBE5F-AE36-42B1-B0BA-D40F6F1A2EB0}"/>
          </ac:spMkLst>
        </pc:spChg>
      </pc:sldChg>
    </pc:docChg>
  </pc:docChgLst>
  <pc:docChgLst>
    <pc:chgData name="Aleksandra Milenova (2120210)" userId="S::2120210@student.uwtsd.ac.uk::29d4d6c2-db2f-4782-b848-ee061d80d64b" providerId="AD" clId="Web-{3558DBCF-1FD5-48E9-97AD-2D0DA150925B}"/>
    <pc:docChg chg="modSld">
      <pc:chgData name="Aleksandra Milenova (2120210)" userId="S::2120210@student.uwtsd.ac.uk::29d4d6c2-db2f-4782-b848-ee061d80d64b" providerId="AD" clId="Web-{3558DBCF-1FD5-48E9-97AD-2D0DA150925B}" dt="2022-02-20T14:16:54.181" v="1"/>
      <pc:docMkLst>
        <pc:docMk/>
      </pc:docMkLst>
      <pc:sldChg chg="addSp delSp">
        <pc:chgData name="Aleksandra Milenova (2120210)" userId="S::2120210@student.uwtsd.ac.uk::29d4d6c2-db2f-4782-b848-ee061d80d64b" providerId="AD" clId="Web-{3558DBCF-1FD5-48E9-97AD-2D0DA150925B}" dt="2022-02-20T14:16:54.181" v="1"/>
        <pc:sldMkLst>
          <pc:docMk/>
          <pc:sldMk cId="1973674343" sldId="262"/>
        </pc:sldMkLst>
        <pc:inkChg chg="add del">
          <ac:chgData name="Aleksandra Milenova (2120210)" userId="S::2120210@student.uwtsd.ac.uk::29d4d6c2-db2f-4782-b848-ee061d80d64b" providerId="AD" clId="Web-{3558DBCF-1FD5-48E9-97AD-2D0DA150925B}" dt="2022-02-20T14:16:54.181" v="1"/>
          <ac:inkMkLst>
            <pc:docMk/>
            <pc:sldMk cId="1973674343" sldId="262"/>
            <ac:inkMk id="5" creationId="{4BF60FC4-FB05-4F70-A9B3-3A0CA84D5A66}"/>
          </ac:inkMkLst>
        </pc:inkChg>
      </pc:sldChg>
    </pc:docChg>
  </pc:docChgLst>
  <pc:docChgLst>
    <pc:chgData name="Aleksandra Milenova (2120210)" userId="S::2120210@student.uwtsd.ac.uk::29d4d6c2-db2f-4782-b848-ee061d80d64b" providerId="AD" clId="Web-{15AFC64C-4985-4C0E-A106-A5002E575BA8}"/>
    <pc:docChg chg="modSld">
      <pc:chgData name="Aleksandra Milenova (2120210)" userId="S::2120210@student.uwtsd.ac.uk::29d4d6c2-db2f-4782-b848-ee061d80d64b" providerId="AD" clId="Web-{15AFC64C-4985-4C0E-A106-A5002E575BA8}" dt="2022-02-18T14:29:11.789" v="16" actId="20577"/>
      <pc:docMkLst>
        <pc:docMk/>
      </pc:docMkLst>
      <pc:sldChg chg="modSp">
        <pc:chgData name="Aleksandra Milenova (2120210)" userId="S::2120210@student.uwtsd.ac.uk::29d4d6c2-db2f-4782-b848-ee061d80d64b" providerId="AD" clId="Web-{15AFC64C-4985-4C0E-A106-A5002E575BA8}" dt="2022-02-18T14:29:11.789" v="16" actId="20577"/>
        <pc:sldMkLst>
          <pc:docMk/>
          <pc:sldMk cId="1252182512" sldId="261"/>
        </pc:sldMkLst>
        <pc:spChg chg="mod">
          <ac:chgData name="Aleksandra Milenova (2120210)" userId="S::2120210@student.uwtsd.ac.uk::29d4d6c2-db2f-4782-b848-ee061d80d64b" providerId="AD" clId="Web-{15AFC64C-4985-4C0E-A106-A5002E575BA8}" dt="2022-02-18T14:29:11.789" v="16" actId="20577"/>
          <ac:spMkLst>
            <pc:docMk/>
            <pc:sldMk cId="1252182512" sldId="261"/>
            <ac:spMk id="3" creationId="{8A63C833-3214-4E68-A6EC-795E8D6E3928}"/>
          </ac:spMkLst>
        </pc:spChg>
      </pc:sldChg>
    </pc:docChg>
  </pc:docChgLst>
  <pc:docChgLst>
    <pc:chgData name="Rashida Charm Morton (2112665)" userId="S::2112665@student.uwtsd.ac.uk::3a3303b9-331e-42aa-a10e-33326a851d3e" providerId="AD" clId="Web-{F8212B3F-C676-4713-9C1F-57AF330F99BF}"/>
    <pc:docChg chg="modSld addMainMaster delMainMaster">
      <pc:chgData name="Rashida Charm Morton (2112665)" userId="S::2112665@student.uwtsd.ac.uk::3a3303b9-331e-42aa-a10e-33326a851d3e" providerId="AD" clId="Web-{F8212B3F-C676-4713-9C1F-57AF330F99BF}" dt="2022-02-13T01:27:36.866" v="128" actId="20577"/>
      <pc:docMkLst>
        <pc:docMk/>
      </pc:docMkLst>
      <pc:sldChg chg="addSp delSp modSp mod setBg modClrScheme addAnim delAnim modAnim setClrOvrMap chgLayout">
        <pc:chgData name="Rashida Charm Morton (2112665)" userId="S::2112665@student.uwtsd.ac.uk::3a3303b9-331e-42aa-a10e-33326a851d3e" providerId="AD" clId="Web-{F8212B3F-C676-4713-9C1F-57AF330F99BF}" dt="2022-02-13T01:27:36.866" v="128" actId="20577"/>
        <pc:sldMkLst>
          <pc:docMk/>
          <pc:sldMk cId="109857222" sldId="256"/>
        </pc:sldMkLst>
        <pc:spChg chg="mod">
          <ac:chgData name="Rashida Charm Morton (2112665)" userId="S::2112665@student.uwtsd.ac.uk::3a3303b9-331e-42aa-a10e-33326a851d3e" providerId="AD" clId="Web-{F8212B3F-C676-4713-9C1F-57AF330F99BF}" dt="2022-02-13T01:25:51.797" v="126" actId="14100"/>
          <ac:spMkLst>
            <pc:docMk/>
            <pc:sldMk cId="109857222" sldId="256"/>
            <ac:spMk id="2" creationId="{00000000-0000-0000-0000-000000000000}"/>
          </ac:spMkLst>
        </pc:spChg>
        <pc:spChg chg="mod">
          <ac:chgData name="Rashida Charm Morton (2112665)" userId="S::2112665@student.uwtsd.ac.uk::3a3303b9-331e-42aa-a10e-33326a851d3e" providerId="AD" clId="Web-{F8212B3F-C676-4713-9C1F-57AF330F99BF}" dt="2022-02-13T01:27:36.866" v="128" actId="20577"/>
          <ac:spMkLst>
            <pc:docMk/>
            <pc:sldMk cId="109857222" sldId="256"/>
            <ac:spMk id="3" creationId="{00000000-0000-0000-0000-000000000000}"/>
          </ac:spMkLst>
        </pc:spChg>
        <pc:spChg chg="add del">
          <ac:chgData name="Rashida Charm Morton (2112665)" userId="S::2112665@student.uwtsd.ac.uk::3a3303b9-331e-42aa-a10e-33326a851d3e" providerId="AD" clId="Web-{F8212B3F-C676-4713-9C1F-57AF330F99BF}" dt="2022-02-13T01:13:17.595" v="86"/>
          <ac:spMkLst>
            <pc:docMk/>
            <pc:sldMk cId="109857222" sldId="256"/>
            <ac:spMk id="6" creationId="{71B2258F-86CA-4D4D-8270-BC05FCDEBFB3}"/>
          </ac:spMkLst>
        </pc:spChg>
        <pc:spChg chg="add mod">
          <ac:chgData name="Rashida Charm Morton (2112665)" userId="S::2112665@student.uwtsd.ac.uk::3a3303b9-331e-42aa-a10e-33326a851d3e" providerId="AD" clId="Web-{F8212B3F-C676-4713-9C1F-57AF330F99BF}" dt="2022-02-13T01:25:15.170" v="125"/>
          <ac:spMkLst>
            <pc:docMk/>
            <pc:sldMk cId="109857222" sldId="256"/>
            <ac:spMk id="7" creationId="{63DBB592-CC9A-4AA1-919D-5D9B290982AC}"/>
          </ac:spMkLst>
        </pc:spChg>
        <pc:spChg chg="add del">
          <ac:chgData name="Rashida Charm Morton (2112665)" userId="S::2112665@student.uwtsd.ac.uk::3a3303b9-331e-42aa-a10e-33326a851d3e" providerId="AD" clId="Web-{F8212B3F-C676-4713-9C1F-57AF330F99BF}" dt="2022-02-13T01:20:46.023" v="108"/>
          <ac:spMkLst>
            <pc:docMk/>
            <pc:sldMk cId="109857222" sldId="256"/>
            <ac:spMk id="8" creationId="{E49CC64F-7275-4E33-961B-0C5CDC439875}"/>
          </ac:spMkLst>
        </pc:spChg>
        <pc:spChg chg="add del">
          <ac:chgData name="Rashida Charm Morton (2112665)" userId="S::2112665@student.uwtsd.ac.uk::3a3303b9-331e-42aa-a10e-33326a851d3e" providerId="AD" clId="Web-{F8212B3F-C676-4713-9C1F-57AF330F99BF}" dt="2022-02-12T17:07:07.960" v="52"/>
          <ac:spMkLst>
            <pc:docMk/>
            <pc:sldMk cId="109857222" sldId="256"/>
            <ac:spMk id="9" creationId="{4AA13AD3-0A4F-475A-BEBB-DEEFF5C096C3}"/>
          </ac:spMkLst>
        </pc:spChg>
        <pc:spChg chg="add del">
          <ac:chgData name="Rashida Charm Morton (2112665)" userId="S::2112665@student.uwtsd.ac.uk::3a3303b9-331e-42aa-a10e-33326a851d3e" providerId="AD" clId="Web-{F8212B3F-C676-4713-9C1F-57AF330F99BF}" dt="2022-02-12T17:07:07.960" v="52"/>
          <ac:spMkLst>
            <pc:docMk/>
            <pc:sldMk cId="109857222" sldId="256"/>
            <ac:spMk id="11" creationId="{1C2F3FA0-960A-435A-AC72-8ADCBF50F7D2}"/>
          </ac:spMkLst>
        </pc:spChg>
        <pc:spChg chg="add del">
          <ac:chgData name="Rashida Charm Morton (2112665)" userId="S::2112665@student.uwtsd.ac.uk::3a3303b9-331e-42aa-a10e-33326a851d3e" providerId="AD" clId="Web-{F8212B3F-C676-4713-9C1F-57AF330F99BF}" dt="2022-02-13T01:25:15.154" v="124"/>
          <ac:spMkLst>
            <pc:docMk/>
            <pc:sldMk cId="109857222" sldId="256"/>
            <ac:spMk id="12" creationId="{F8446B12-7391-4711-8B31-112A0B896C76}"/>
          </ac:spMkLst>
        </pc:spChg>
        <pc:spChg chg="add del">
          <ac:chgData name="Rashida Charm Morton (2112665)" userId="S::2112665@student.uwtsd.ac.uk::3a3303b9-331e-42aa-a10e-33326a851d3e" providerId="AD" clId="Web-{F8212B3F-C676-4713-9C1F-57AF330F99BF}" dt="2022-02-12T17:07:21.835" v="58"/>
          <ac:spMkLst>
            <pc:docMk/>
            <pc:sldMk cId="109857222" sldId="256"/>
            <ac:spMk id="14" creationId="{9B37791B-B040-4694-BFDC-8DD132D86E8E}"/>
          </ac:spMkLst>
        </pc:spChg>
        <pc:spChg chg="add del">
          <ac:chgData name="Rashida Charm Morton (2112665)" userId="S::2112665@student.uwtsd.ac.uk::3a3303b9-331e-42aa-a10e-33326a851d3e" providerId="AD" clId="Web-{F8212B3F-C676-4713-9C1F-57AF330F99BF}" dt="2022-02-12T17:08:17.493" v="68"/>
          <ac:spMkLst>
            <pc:docMk/>
            <pc:sldMk cId="109857222" sldId="256"/>
            <ac:spMk id="18" creationId="{DD8EACB7-D372-470B-B76E-A829D00310CD}"/>
          </ac:spMkLst>
        </pc:spChg>
        <pc:spChg chg="add del">
          <ac:chgData name="Rashida Charm Morton (2112665)" userId="S::2112665@student.uwtsd.ac.uk::3a3303b9-331e-42aa-a10e-33326a851d3e" providerId="AD" clId="Web-{F8212B3F-C676-4713-9C1F-57AF330F99BF}" dt="2022-02-12T17:08:17.493" v="68"/>
          <ac:spMkLst>
            <pc:docMk/>
            <pc:sldMk cId="109857222" sldId="256"/>
            <ac:spMk id="20" creationId="{C7EA4B13-46D3-41EE-95DA-7B2100DE940B}"/>
          </ac:spMkLst>
        </pc:spChg>
        <pc:spChg chg="add">
          <ac:chgData name="Rashida Charm Morton (2112665)" userId="S::2112665@student.uwtsd.ac.uk::3a3303b9-331e-42aa-a10e-33326a851d3e" providerId="AD" clId="Web-{F8212B3F-C676-4713-9C1F-57AF330F99BF}" dt="2022-02-13T01:25:15.170" v="125"/>
          <ac:spMkLst>
            <pc:docMk/>
            <pc:sldMk cId="109857222" sldId="256"/>
            <ac:spMk id="23" creationId="{1DB043B4-68C6-45B9-82AC-A5800EADB8DB}"/>
          </ac:spMkLst>
        </pc:spChg>
        <pc:spChg chg="add">
          <ac:chgData name="Rashida Charm Morton (2112665)" userId="S::2112665@student.uwtsd.ac.uk::3a3303b9-331e-42aa-a10e-33326a851d3e" providerId="AD" clId="Web-{F8212B3F-C676-4713-9C1F-57AF330F99BF}" dt="2022-02-13T01:25:15.170" v="125"/>
          <ac:spMkLst>
            <pc:docMk/>
            <pc:sldMk cId="109857222" sldId="256"/>
            <ac:spMk id="24" creationId="{BEBFBB3C-FA07-4A06-A8D8-D690F92A2817}"/>
          </ac:spMkLst>
        </pc:spChg>
        <pc:grpChg chg="add del">
          <ac:chgData name="Rashida Charm Morton (2112665)" userId="S::2112665@student.uwtsd.ac.uk::3a3303b9-331e-42aa-a10e-33326a851d3e" providerId="AD" clId="Web-{F8212B3F-C676-4713-9C1F-57AF330F99BF}" dt="2022-02-13T01:25:15.154" v="124"/>
          <ac:grpSpMkLst>
            <pc:docMk/>
            <pc:sldMk cId="109857222" sldId="256"/>
            <ac:grpSpMk id="10" creationId="{4252769E-B9F0-4068-A645-5BBEF16E9C28}"/>
          </ac:grpSpMkLst>
        </pc:grpChg>
        <pc:grpChg chg="add del">
          <ac:chgData name="Rashida Charm Morton (2112665)" userId="S::2112665@student.uwtsd.ac.uk::3a3303b9-331e-42aa-a10e-33326a851d3e" providerId="AD" clId="Web-{F8212B3F-C676-4713-9C1F-57AF330F99BF}" dt="2022-02-12T17:08:17.493" v="68"/>
          <ac:grpSpMkLst>
            <pc:docMk/>
            <pc:sldMk cId="109857222" sldId="256"/>
            <ac:grpSpMk id="13" creationId="{DCEEEBE1-DC7B-4168-90C6-DB88876E30DD}"/>
          </ac:grpSpMkLst>
        </pc:grpChg>
        <pc:grpChg chg="add del">
          <ac:chgData name="Rashida Charm Morton (2112665)" userId="S::2112665@student.uwtsd.ac.uk::3a3303b9-331e-42aa-a10e-33326a851d3e" providerId="AD" clId="Web-{F8212B3F-C676-4713-9C1F-57AF330F99BF}" dt="2022-02-12T17:07:21.835" v="58"/>
          <ac:grpSpMkLst>
            <pc:docMk/>
            <pc:sldMk cId="109857222" sldId="256"/>
            <ac:grpSpMk id="16" creationId="{A7900967-84CA-47B4-9F1C-E787BAC1496A}"/>
          </ac:grpSpMkLst>
        </pc:grpChg>
        <pc:picChg chg="add del mod ord">
          <ac:chgData name="Rashida Charm Morton (2112665)" userId="S::2112665@student.uwtsd.ac.uk::3a3303b9-331e-42aa-a10e-33326a851d3e" providerId="AD" clId="Web-{F8212B3F-C676-4713-9C1F-57AF330F99BF}" dt="2022-02-13T01:21:12.055" v="111"/>
          <ac:picMkLst>
            <pc:docMk/>
            <pc:sldMk cId="109857222" sldId="256"/>
            <ac:picMk id="4" creationId="{01E2BB4C-D964-473F-8184-5ABFB67FA254}"/>
          </ac:picMkLst>
        </pc:picChg>
        <pc:picChg chg="add del">
          <ac:chgData name="Rashida Charm Morton (2112665)" userId="S::2112665@student.uwtsd.ac.uk::3a3303b9-331e-42aa-a10e-33326a851d3e" providerId="AD" clId="Web-{F8212B3F-C676-4713-9C1F-57AF330F99BF}" dt="2022-02-12T17:07:07.960" v="52"/>
          <ac:picMkLst>
            <pc:docMk/>
            <pc:sldMk cId="109857222" sldId="256"/>
            <ac:picMk id="4" creationId="{C4F76E5A-D5B8-431F-8BD2-37A4E100DD9E}"/>
          </ac:picMkLst>
        </pc:picChg>
        <pc:picChg chg="add mod">
          <ac:chgData name="Rashida Charm Morton (2112665)" userId="S::2112665@student.uwtsd.ac.uk::3a3303b9-331e-42aa-a10e-33326a851d3e" providerId="AD" clId="Web-{F8212B3F-C676-4713-9C1F-57AF330F99BF}" dt="2022-02-13T01:25:15.170" v="125"/>
          <ac:picMkLst>
            <pc:docMk/>
            <pc:sldMk cId="109857222" sldId="256"/>
            <ac:picMk id="5" creationId="{2A9245E3-8F35-431C-AC3B-22088689FC56}"/>
          </ac:picMkLst>
        </pc:picChg>
        <pc:picChg chg="add del">
          <ac:chgData name="Rashida Charm Morton (2112665)" userId="S::2112665@student.uwtsd.ac.uk::3a3303b9-331e-42aa-a10e-33326a851d3e" providerId="AD" clId="Web-{F8212B3F-C676-4713-9C1F-57AF330F99BF}" dt="2022-02-12T17:07:21.835" v="58"/>
          <ac:picMkLst>
            <pc:docMk/>
            <pc:sldMk cId="109857222" sldId="256"/>
            <ac:picMk id="15" creationId="{F94ABEA2-6F3D-4C79-A3E4-2D325277BA55}"/>
          </ac:picMkLst>
        </pc:picChg>
        <pc:picChg chg="add del">
          <ac:chgData name="Rashida Charm Morton (2112665)" userId="S::2112665@student.uwtsd.ac.uk::3a3303b9-331e-42aa-a10e-33326a851d3e" providerId="AD" clId="Web-{F8212B3F-C676-4713-9C1F-57AF330F99BF}" dt="2022-02-12T17:08:17.493" v="68"/>
          <ac:picMkLst>
            <pc:docMk/>
            <pc:sldMk cId="109857222" sldId="256"/>
            <ac:picMk id="19" creationId="{9762F9BF-EAB7-4036-9E72-5ED260A29D67}"/>
          </ac:picMkLst>
        </pc:picChg>
      </pc:sldChg>
      <pc:sldMasterChg chg="add del addSldLayout delSldLayout">
        <pc:chgData name="Rashida Charm Morton (2112665)" userId="S::2112665@student.uwtsd.ac.uk::3a3303b9-331e-42aa-a10e-33326a851d3e" providerId="AD" clId="Web-{F8212B3F-C676-4713-9C1F-57AF330F99BF}" dt="2022-02-13T01:25:15.170" v="125"/>
        <pc:sldMasterMkLst>
          <pc:docMk/>
          <pc:sldMasterMk cId="2460954070" sldId="2147483660"/>
        </pc:sldMasterMkLst>
        <pc:sldLayoutChg chg="add del">
          <pc:chgData name="Rashida Charm Morton (2112665)" userId="S::2112665@student.uwtsd.ac.uk::3a3303b9-331e-42aa-a10e-33326a851d3e" providerId="AD" clId="Web-{F8212B3F-C676-4713-9C1F-57AF330F99BF}" dt="2022-02-13T01:25:15.170" v="125"/>
          <pc:sldLayoutMkLst>
            <pc:docMk/>
            <pc:sldMasterMk cId="2460954070" sldId="2147483660"/>
            <pc:sldLayoutMk cId="2385387890" sldId="2147483661"/>
          </pc:sldLayoutMkLst>
        </pc:sldLayoutChg>
        <pc:sldLayoutChg chg="add del">
          <pc:chgData name="Rashida Charm Morton (2112665)" userId="S::2112665@student.uwtsd.ac.uk::3a3303b9-331e-42aa-a10e-33326a851d3e" providerId="AD" clId="Web-{F8212B3F-C676-4713-9C1F-57AF330F99BF}" dt="2022-02-13T01:25:15.170" v="125"/>
          <pc:sldLayoutMkLst>
            <pc:docMk/>
            <pc:sldMasterMk cId="2460954070" sldId="2147483660"/>
            <pc:sldLayoutMk cId="949138452" sldId="2147483662"/>
          </pc:sldLayoutMkLst>
        </pc:sldLayoutChg>
        <pc:sldLayoutChg chg="add del">
          <pc:chgData name="Rashida Charm Morton (2112665)" userId="S::2112665@student.uwtsd.ac.uk::3a3303b9-331e-42aa-a10e-33326a851d3e" providerId="AD" clId="Web-{F8212B3F-C676-4713-9C1F-57AF330F99BF}" dt="2022-02-13T01:25:15.170" v="125"/>
          <pc:sldLayoutMkLst>
            <pc:docMk/>
            <pc:sldMasterMk cId="2460954070" sldId="2147483660"/>
            <pc:sldLayoutMk cId="2591524520" sldId="2147483663"/>
          </pc:sldLayoutMkLst>
        </pc:sldLayoutChg>
        <pc:sldLayoutChg chg="add del">
          <pc:chgData name="Rashida Charm Morton (2112665)" userId="S::2112665@student.uwtsd.ac.uk::3a3303b9-331e-42aa-a10e-33326a851d3e" providerId="AD" clId="Web-{F8212B3F-C676-4713-9C1F-57AF330F99BF}" dt="2022-02-13T01:25:15.170" v="125"/>
          <pc:sldLayoutMkLst>
            <pc:docMk/>
            <pc:sldMasterMk cId="2460954070" sldId="2147483660"/>
            <pc:sldLayoutMk cId="1203092039" sldId="2147483664"/>
          </pc:sldLayoutMkLst>
        </pc:sldLayoutChg>
        <pc:sldLayoutChg chg="add del">
          <pc:chgData name="Rashida Charm Morton (2112665)" userId="S::2112665@student.uwtsd.ac.uk::3a3303b9-331e-42aa-a10e-33326a851d3e" providerId="AD" clId="Web-{F8212B3F-C676-4713-9C1F-57AF330F99BF}" dt="2022-02-13T01:25:15.170" v="125"/>
          <pc:sldLayoutMkLst>
            <pc:docMk/>
            <pc:sldMasterMk cId="2460954070" sldId="2147483660"/>
            <pc:sldLayoutMk cId="3733172339" sldId="2147483665"/>
          </pc:sldLayoutMkLst>
        </pc:sldLayoutChg>
        <pc:sldLayoutChg chg="add del">
          <pc:chgData name="Rashida Charm Morton (2112665)" userId="S::2112665@student.uwtsd.ac.uk::3a3303b9-331e-42aa-a10e-33326a851d3e" providerId="AD" clId="Web-{F8212B3F-C676-4713-9C1F-57AF330F99BF}" dt="2022-02-13T01:25:15.170" v="125"/>
          <pc:sldLayoutMkLst>
            <pc:docMk/>
            <pc:sldMasterMk cId="2460954070" sldId="2147483660"/>
            <pc:sldLayoutMk cId="3210312558" sldId="2147483666"/>
          </pc:sldLayoutMkLst>
        </pc:sldLayoutChg>
        <pc:sldLayoutChg chg="add del">
          <pc:chgData name="Rashida Charm Morton (2112665)" userId="S::2112665@student.uwtsd.ac.uk::3a3303b9-331e-42aa-a10e-33326a851d3e" providerId="AD" clId="Web-{F8212B3F-C676-4713-9C1F-57AF330F99BF}" dt="2022-02-13T01:25:15.170" v="125"/>
          <pc:sldLayoutMkLst>
            <pc:docMk/>
            <pc:sldMasterMk cId="2460954070" sldId="2147483660"/>
            <pc:sldLayoutMk cId="3146388984" sldId="2147483667"/>
          </pc:sldLayoutMkLst>
        </pc:sldLayoutChg>
        <pc:sldLayoutChg chg="add del">
          <pc:chgData name="Rashida Charm Morton (2112665)" userId="S::2112665@student.uwtsd.ac.uk::3a3303b9-331e-42aa-a10e-33326a851d3e" providerId="AD" clId="Web-{F8212B3F-C676-4713-9C1F-57AF330F99BF}" dt="2022-02-13T01:25:15.170" v="125"/>
          <pc:sldLayoutMkLst>
            <pc:docMk/>
            <pc:sldMasterMk cId="2460954070" sldId="2147483660"/>
            <pc:sldLayoutMk cId="3171841454" sldId="2147483668"/>
          </pc:sldLayoutMkLst>
        </pc:sldLayoutChg>
        <pc:sldLayoutChg chg="add del">
          <pc:chgData name="Rashida Charm Morton (2112665)" userId="S::2112665@student.uwtsd.ac.uk::3a3303b9-331e-42aa-a10e-33326a851d3e" providerId="AD" clId="Web-{F8212B3F-C676-4713-9C1F-57AF330F99BF}" dt="2022-02-13T01:25:15.170" v="125"/>
          <pc:sldLayoutMkLst>
            <pc:docMk/>
            <pc:sldMasterMk cId="2460954070" sldId="2147483660"/>
            <pc:sldLayoutMk cId="1718958274" sldId="2147483669"/>
          </pc:sldLayoutMkLst>
        </pc:sldLayoutChg>
        <pc:sldLayoutChg chg="add del">
          <pc:chgData name="Rashida Charm Morton (2112665)" userId="S::2112665@student.uwtsd.ac.uk::3a3303b9-331e-42aa-a10e-33326a851d3e" providerId="AD" clId="Web-{F8212B3F-C676-4713-9C1F-57AF330F99BF}" dt="2022-02-13T01:25:15.170" v="125"/>
          <pc:sldLayoutMkLst>
            <pc:docMk/>
            <pc:sldMasterMk cId="2460954070" sldId="2147483660"/>
            <pc:sldLayoutMk cId="2202905451" sldId="2147483670"/>
          </pc:sldLayoutMkLst>
        </pc:sldLayoutChg>
        <pc:sldLayoutChg chg="add del">
          <pc:chgData name="Rashida Charm Morton (2112665)" userId="S::2112665@student.uwtsd.ac.uk::3a3303b9-331e-42aa-a10e-33326a851d3e" providerId="AD" clId="Web-{F8212B3F-C676-4713-9C1F-57AF330F99BF}" dt="2022-02-13T01:25:15.170" v="125"/>
          <pc:sldLayoutMkLst>
            <pc:docMk/>
            <pc:sldMasterMk cId="2460954070" sldId="2147483660"/>
            <pc:sldLayoutMk cId="3479445657" sldId="2147483671"/>
          </pc:sldLayoutMkLst>
        </pc:sldLayoutChg>
      </pc:sldMasterChg>
      <pc:sldMasterChg chg="add del replId addSldLayout delSldLayout">
        <pc:chgData name="Rashida Charm Morton (2112665)" userId="S::2112665@student.uwtsd.ac.uk::3a3303b9-331e-42aa-a10e-33326a851d3e" providerId="AD" clId="Web-{F8212B3F-C676-4713-9C1F-57AF330F99BF}" dt="2022-02-12T17:07:07.960" v="52"/>
        <pc:sldMasterMkLst>
          <pc:docMk/>
          <pc:sldMasterMk cId="2619652903" sldId="2147483672"/>
        </pc:sldMasterMkLst>
        <pc:sldLayoutChg chg="add del">
          <pc:chgData name="Rashida Charm Morton (2112665)" userId="S::2112665@student.uwtsd.ac.uk::3a3303b9-331e-42aa-a10e-33326a851d3e" providerId="AD" clId="Web-{F8212B3F-C676-4713-9C1F-57AF330F99BF}" dt="2022-02-12T17:07:07.960" v="52"/>
          <pc:sldLayoutMkLst>
            <pc:docMk/>
            <pc:sldMasterMk cId="2619652903" sldId="2147483672"/>
            <pc:sldLayoutMk cId="419171424" sldId="2147483673"/>
          </pc:sldLayoutMkLst>
        </pc:sldLayoutChg>
        <pc:sldLayoutChg chg="add del replId">
          <pc:chgData name="Rashida Charm Morton (2112665)" userId="S::2112665@student.uwtsd.ac.uk::3a3303b9-331e-42aa-a10e-33326a851d3e" providerId="AD" clId="Web-{F8212B3F-C676-4713-9C1F-57AF330F99BF}" dt="2022-02-12T17:07:07.960" v="52"/>
          <pc:sldLayoutMkLst>
            <pc:docMk/>
            <pc:sldMasterMk cId="2619652903" sldId="2147483672"/>
            <pc:sldLayoutMk cId="3473971554" sldId="2147483674"/>
          </pc:sldLayoutMkLst>
        </pc:sldLayoutChg>
        <pc:sldLayoutChg chg="add del replId">
          <pc:chgData name="Rashida Charm Morton (2112665)" userId="S::2112665@student.uwtsd.ac.uk::3a3303b9-331e-42aa-a10e-33326a851d3e" providerId="AD" clId="Web-{F8212B3F-C676-4713-9C1F-57AF330F99BF}" dt="2022-02-12T17:07:07.960" v="52"/>
          <pc:sldLayoutMkLst>
            <pc:docMk/>
            <pc:sldMasterMk cId="2619652903" sldId="2147483672"/>
            <pc:sldLayoutMk cId="2941490357" sldId="2147483675"/>
          </pc:sldLayoutMkLst>
        </pc:sldLayoutChg>
        <pc:sldLayoutChg chg="add del replId">
          <pc:chgData name="Rashida Charm Morton (2112665)" userId="S::2112665@student.uwtsd.ac.uk::3a3303b9-331e-42aa-a10e-33326a851d3e" providerId="AD" clId="Web-{F8212B3F-C676-4713-9C1F-57AF330F99BF}" dt="2022-02-12T17:07:07.960" v="52"/>
          <pc:sldLayoutMkLst>
            <pc:docMk/>
            <pc:sldMasterMk cId="2619652903" sldId="2147483672"/>
            <pc:sldLayoutMk cId="3404426488" sldId="2147483676"/>
          </pc:sldLayoutMkLst>
        </pc:sldLayoutChg>
        <pc:sldLayoutChg chg="add del replId">
          <pc:chgData name="Rashida Charm Morton (2112665)" userId="S::2112665@student.uwtsd.ac.uk::3a3303b9-331e-42aa-a10e-33326a851d3e" providerId="AD" clId="Web-{F8212B3F-C676-4713-9C1F-57AF330F99BF}" dt="2022-02-12T17:07:07.960" v="52"/>
          <pc:sldLayoutMkLst>
            <pc:docMk/>
            <pc:sldMasterMk cId="2619652903" sldId="2147483672"/>
            <pc:sldLayoutMk cId="314435635" sldId="2147483677"/>
          </pc:sldLayoutMkLst>
        </pc:sldLayoutChg>
        <pc:sldLayoutChg chg="add del replId">
          <pc:chgData name="Rashida Charm Morton (2112665)" userId="S::2112665@student.uwtsd.ac.uk::3a3303b9-331e-42aa-a10e-33326a851d3e" providerId="AD" clId="Web-{F8212B3F-C676-4713-9C1F-57AF330F99BF}" dt="2022-02-12T17:07:07.960" v="52"/>
          <pc:sldLayoutMkLst>
            <pc:docMk/>
            <pc:sldMasterMk cId="2619652903" sldId="2147483672"/>
            <pc:sldLayoutMk cId="3343966404" sldId="2147483678"/>
          </pc:sldLayoutMkLst>
        </pc:sldLayoutChg>
        <pc:sldLayoutChg chg="add del replId">
          <pc:chgData name="Rashida Charm Morton (2112665)" userId="S::2112665@student.uwtsd.ac.uk::3a3303b9-331e-42aa-a10e-33326a851d3e" providerId="AD" clId="Web-{F8212B3F-C676-4713-9C1F-57AF330F99BF}" dt="2022-02-12T17:07:07.960" v="52"/>
          <pc:sldLayoutMkLst>
            <pc:docMk/>
            <pc:sldMasterMk cId="2619652903" sldId="2147483672"/>
            <pc:sldLayoutMk cId="95760085" sldId="2147483679"/>
          </pc:sldLayoutMkLst>
        </pc:sldLayoutChg>
        <pc:sldLayoutChg chg="add del replId">
          <pc:chgData name="Rashida Charm Morton (2112665)" userId="S::2112665@student.uwtsd.ac.uk::3a3303b9-331e-42aa-a10e-33326a851d3e" providerId="AD" clId="Web-{F8212B3F-C676-4713-9C1F-57AF330F99BF}" dt="2022-02-12T17:07:07.960" v="52"/>
          <pc:sldLayoutMkLst>
            <pc:docMk/>
            <pc:sldMasterMk cId="2619652903" sldId="2147483672"/>
            <pc:sldLayoutMk cId="1951078810" sldId="2147483680"/>
          </pc:sldLayoutMkLst>
        </pc:sldLayoutChg>
        <pc:sldLayoutChg chg="add del replId">
          <pc:chgData name="Rashida Charm Morton (2112665)" userId="S::2112665@student.uwtsd.ac.uk::3a3303b9-331e-42aa-a10e-33326a851d3e" providerId="AD" clId="Web-{F8212B3F-C676-4713-9C1F-57AF330F99BF}" dt="2022-02-12T17:07:07.960" v="52"/>
          <pc:sldLayoutMkLst>
            <pc:docMk/>
            <pc:sldMasterMk cId="2619652903" sldId="2147483672"/>
            <pc:sldLayoutMk cId="3082414051" sldId="2147483681"/>
          </pc:sldLayoutMkLst>
        </pc:sldLayoutChg>
        <pc:sldLayoutChg chg="add del replId">
          <pc:chgData name="Rashida Charm Morton (2112665)" userId="S::2112665@student.uwtsd.ac.uk::3a3303b9-331e-42aa-a10e-33326a851d3e" providerId="AD" clId="Web-{F8212B3F-C676-4713-9C1F-57AF330F99BF}" dt="2022-02-12T17:07:07.960" v="52"/>
          <pc:sldLayoutMkLst>
            <pc:docMk/>
            <pc:sldMasterMk cId="2619652903" sldId="2147483672"/>
            <pc:sldLayoutMk cId="2946494207" sldId="2147483682"/>
          </pc:sldLayoutMkLst>
        </pc:sldLayoutChg>
        <pc:sldLayoutChg chg="add del replId">
          <pc:chgData name="Rashida Charm Morton (2112665)" userId="S::2112665@student.uwtsd.ac.uk::3a3303b9-331e-42aa-a10e-33326a851d3e" providerId="AD" clId="Web-{F8212B3F-C676-4713-9C1F-57AF330F99BF}" dt="2022-02-12T17:07:07.960" v="52"/>
          <pc:sldLayoutMkLst>
            <pc:docMk/>
            <pc:sldMasterMk cId="2619652903" sldId="2147483672"/>
            <pc:sldLayoutMk cId="1469413959" sldId="2147483683"/>
          </pc:sldLayoutMkLst>
        </pc:sldLayoutChg>
      </pc:sldMasterChg>
      <pc:sldMasterChg chg="add del addSldLayout delSldLayout">
        <pc:chgData name="Rashida Charm Morton (2112665)" userId="S::2112665@student.uwtsd.ac.uk::3a3303b9-331e-42aa-a10e-33326a851d3e" providerId="AD" clId="Web-{F8212B3F-C676-4713-9C1F-57AF330F99BF}" dt="2022-02-12T17:07:21.835" v="58"/>
        <pc:sldMasterMkLst>
          <pc:docMk/>
          <pc:sldMasterMk cId="2345588598" sldId="2147483685"/>
        </pc:sldMasterMkLst>
        <pc:sldLayoutChg chg="add del">
          <pc:chgData name="Rashida Charm Morton (2112665)" userId="S::2112665@student.uwtsd.ac.uk::3a3303b9-331e-42aa-a10e-33326a851d3e" providerId="AD" clId="Web-{F8212B3F-C676-4713-9C1F-57AF330F99BF}" dt="2022-02-12T17:07:21.835" v="58"/>
          <pc:sldLayoutMkLst>
            <pc:docMk/>
            <pc:sldMasterMk cId="2345588598" sldId="2147483685"/>
            <pc:sldLayoutMk cId="3161724800" sldId="2147483674"/>
          </pc:sldLayoutMkLst>
        </pc:sldLayoutChg>
        <pc:sldLayoutChg chg="add del">
          <pc:chgData name="Rashida Charm Morton (2112665)" userId="S::2112665@student.uwtsd.ac.uk::3a3303b9-331e-42aa-a10e-33326a851d3e" providerId="AD" clId="Web-{F8212B3F-C676-4713-9C1F-57AF330F99BF}" dt="2022-02-12T17:07:21.835" v="58"/>
          <pc:sldLayoutMkLst>
            <pc:docMk/>
            <pc:sldMasterMk cId="2345588598" sldId="2147483685"/>
            <pc:sldLayoutMk cId="4192236520" sldId="2147483675"/>
          </pc:sldLayoutMkLst>
        </pc:sldLayoutChg>
        <pc:sldLayoutChg chg="add del">
          <pc:chgData name="Rashida Charm Morton (2112665)" userId="S::2112665@student.uwtsd.ac.uk::3a3303b9-331e-42aa-a10e-33326a851d3e" providerId="AD" clId="Web-{F8212B3F-C676-4713-9C1F-57AF330F99BF}" dt="2022-02-12T17:07:21.835" v="58"/>
          <pc:sldLayoutMkLst>
            <pc:docMk/>
            <pc:sldMasterMk cId="2345588598" sldId="2147483685"/>
            <pc:sldLayoutMk cId="3406868442" sldId="2147483676"/>
          </pc:sldLayoutMkLst>
        </pc:sldLayoutChg>
        <pc:sldLayoutChg chg="add del">
          <pc:chgData name="Rashida Charm Morton (2112665)" userId="S::2112665@student.uwtsd.ac.uk::3a3303b9-331e-42aa-a10e-33326a851d3e" providerId="AD" clId="Web-{F8212B3F-C676-4713-9C1F-57AF330F99BF}" dt="2022-02-12T17:07:21.835" v="58"/>
          <pc:sldLayoutMkLst>
            <pc:docMk/>
            <pc:sldMasterMk cId="2345588598" sldId="2147483685"/>
            <pc:sldLayoutMk cId="2107717827" sldId="2147483677"/>
          </pc:sldLayoutMkLst>
        </pc:sldLayoutChg>
        <pc:sldLayoutChg chg="add del">
          <pc:chgData name="Rashida Charm Morton (2112665)" userId="S::2112665@student.uwtsd.ac.uk::3a3303b9-331e-42aa-a10e-33326a851d3e" providerId="AD" clId="Web-{F8212B3F-C676-4713-9C1F-57AF330F99BF}" dt="2022-02-12T17:07:21.835" v="58"/>
          <pc:sldLayoutMkLst>
            <pc:docMk/>
            <pc:sldMasterMk cId="2345588598" sldId="2147483685"/>
            <pc:sldLayoutMk cId="3561992595" sldId="2147483678"/>
          </pc:sldLayoutMkLst>
        </pc:sldLayoutChg>
        <pc:sldLayoutChg chg="add del">
          <pc:chgData name="Rashida Charm Morton (2112665)" userId="S::2112665@student.uwtsd.ac.uk::3a3303b9-331e-42aa-a10e-33326a851d3e" providerId="AD" clId="Web-{F8212B3F-C676-4713-9C1F-57AF330F99BF}" dt="2022-02-12T17:07:21.835" v="58"/>
          <pc:sldLayoutMkLst>
            <pc:docMk/>
            <pc:sldMasterMk cId="2345588598" sldId="2147483685"/>
            <pc:sldLayoutMk cId="233525240" sldId="2147483679"/>
          </pc:sldLayoutMkLst>
        </pc:sldLayoutChg>
        <pc:sldLayoutChg chg="add del">
          <pc:chgData name="Rashida Charm Morton (2112665)" userId="S::2112665@student.uwtsd.ac.uk::3a3303b9-331e-42aa-a10e-33326a851d3e" providerId="AD" clId="Web-{F8212B3F-C676-4713-9C1F-57AF330F99BF}" dt="2022-02-12T17:07:21.835" v="58"/>
          <pc:sldLayoutMkLst>
            <pc:docMk/>
            <pc:sldMasterMk cId="2345588598" sldId="2147483685"/>
            <pc:sldLayoutMk cId="1807691766" sldId="2147483680"/>
          </pc:sldLayoutMkLst>
        </pc:sldLayoutChg>
        <pc:sldLayoutChg chg="add del">
          <pc:chgData name="Rashida Charm Morton (2112665)" userId="S::2112665@student.uwtsd.ac.uk::3a3303b9-331e-42aa-a10e-33326a851d3e" providerId="AD" clId="Web-{F8212B3F-C676-4713-9C1F-57AF330F99BF}" dt="2022-02-12T17:07:21.835" v="58"/>
          <pc:sldLayoutMkLst>
            <pc:docMk/>
            <pc:sldMasterMk cId="2345588598" sldId="2147483685"/>
            <pc:sldLayoutMk cId="2234562377" sldId="2147483681"/>
          </pc:sldLayoutMkLst>
        </pc:sldLayoutChg>
        <pc:sldLayoutChg chg="add del">
          <pc:chgData name="Rashida Charm Morton (2112665)" userId="S::2112665@student.uwtsd.ac.uk::3a3303b9-331e-42aa-a10e-33326a851d3e" providerId="AD" clId="Web-{F8212B3F-C676-4713-9C1F-57AF330F99BF}" dt="2022-02-12T17:07:21.835" v="58"/>
          <pc:sldLayoutMkLst>
            <pc:docMk/>
            <pc:sldMasterMk cId="2345588598" sldId="2147483685"/>
            <pc:sldLayoutMk cId="2778401962" sldId="2147483682"/>
          </pc:sldLayoutMkLst>
        </pc:sldLayoutChg>
        <pc:sldLayoutChg chg="add del">
          <pc:chgData name="Rashida Charm Morton (2112665)" userId="S::2112665@student.uwtsd.ac.uk::3a3303b9-331e-42aa-a10e-33326a851d3e" providerId="AD" clId="Web-{F8212B3F-C676-4713-9C1F-57AF330F99BF}" dt="2022-02-12T17:07:21.835" v="58"/>
          <pc:sldLayoutMkLst>
            <pc:docMk/>
            <pc:sldMasterMk cId="2345588598" sldId="2147483685"/>
            <pc:sldLayoutMk cId="812129186" sldId="2147483683"/>
          </pc:sldLayoutMkLst>
        </pc:sldLayoutChg>
        <pc:sldLayoutChg chg="add del">
          <pc:chgData name="Rashida Charm Morton (2112665)" userId="S::2112665@student.uwtsd.ac.uk::3a3303b9-331e-42aa-a10e-33326a851d3e" providerId="AD" clId="Web-{F8212B3F-C676-4713-9C1F-57AF330F99BF}" dt="2022-02-12T17:07:21.835" v="58"/>
          <pc:sldLayoutMkLst>
            <pc:docMk/>
            <pc:sldMasterMk cId="2345588598" sldId="2147483685"/>
            <pc:sldLayoutMk cId="1842340527" sldId="2147483684"/>
          </pc:sldLayoutMkLst>
        </pc:sldLayoutChg>
      </pc:sldMasterChg>
      <pc:sldMasterChg chg="add del addSldLayout delSldLayout">
        <pc:chgData name="Rashida Charm Morton (2112665)" userId="S::2112665@student.uwtsd.ac.uk::3a3303b9-331e-42aa-a10e-33326a851d3e" providerId="AD" clId="Web-{F8212B3F-C676-4713-9C1F-57AF330F99BF}" dt="2022-02-12T17:08:17.493" v="68"/>
        <pc:sldMasterMkLst>
          <pc:docMk/>
          <pc:sldMasterMk cId="3668538756" sldId="2147483698"/>
        </pc:sldMasterMkLst>
        <pc:sldLayoutChg chg="add del">
          <pc:chgData name="Rashida Charm Morton (2112665)" userId="S::2112665@student.uwtsd.ac.uk::3a3303b9-331e-42aa-a10e-33326a851d3e" providerId="AD" clId="Web-{F8212B3F-C676-4713-9C1F-57AF330F99BF}" dt="2022-02-12T17:08:17.493" v="68"/>
          <pc:sldLayoutMkLst>
            <pc:docMk/>
            <pc:sldMasterMk cId="3668538756" sldId="2147483698"/>
            <pc:sldLayoutMk cId="2583647355" sldId="2147483687"/>
          </pc:sldLayoutMkLst>
        </pc:sldLayoutChg>
        <pc:sldLayoutChg chg="add del">
          <pc:chgData name="Rashida Charm Morton (2112665)" userId="S::2112665@student.uwtsd.ac.uk::3a3303b9-331e-42aa-a10e-33326a851d3e" providerId="AD" clId="Web-{F8212B3F-C676-4713-9C1F-57AF330F99BF}" dt="2022-02-12T17:08:17.493" v="68"/>
          <pc:sldLayoutMkLst>
            <pc:docMk/>
            <pc:sldMasterMk cId="3668538756" sldId="2147483698"/>
            <pc:sldLayoutMk cId="3005687514" sldId="2147483688"/>
          </pc:sldLayoutMkLst>
        </pc:sldLayoutChg>
        <pc:sldLayoutChg chg="add del">
          <pc:chgData name="Rashida Charm Morton (2112665)" userId="S::2112665@student.uwtsd.ac.uk::3a3303b9-331e-42aa-a10e-33326a851d3e" providerId="AD" clId="Web-{F8212B3F-C676-4713-9C1F-57AF330F99BF}" dt="2022-02-12T17:08:17.493" v="68"/>
          <pc:sldLayoutMkLst>
            <pc:docMk/>
            <pc:sldMasterMk cId="3668538756" sldId="2147483698"/>
            <pc:sldLayoutMk cId="1885127680" sldId="2147483689"/>
          </pc:sldLayoutMkLst>
        </pc:sldLayoutChg>
        <pc:sldLayoutChg chg="add del">
          <pc:chgData name="Rashida Charm Morton (2112665)" userId="S::2112665@student.uwtsd.ac.uk::3a3303b9-331e-42aa-a10e-33326a851d3e" providerId="AD" clId="Web-{F8212B3F-C676-4713-9C1F-57AF330F99BF}" dt="2022-02-12T17:08:17.493" v="68"/>
          <pc:sldLayoutMkLst>
            <pc:docMk/>
            <pc:sldMasterMk cId="3668538756" sldId="2147483698"/>
            <pc:sldLayoutMk cId="2131289983" sldId="2147483690"/>
          </pc:sldLayoutMkLst>
        </pc:sldLayoutChg>
        <pc:sldLayoutChg chg="add del">
          <pc:chgData name="Rashida Charm Morton (2112665)" userId="S::2112665@student.uwtsd.ac.uk::3a3303b9-331e-42aa-a10e-33326a851d3e" providerId="AD" clId="Web-{F8212B3F-C676-4713-9C1F-57AF330F99BF}" dt="2022-02-12T17:08:17.493" v="68"/>
          <pc:sldLayoutMkLst>
            <pc:docMk/>
            <pc:sldMasterMk cId="3668538756" sldId="2147483698"/>
            <pc:sldLayoutMk cId="3377324106" sldId="2147483691"/>
          </pc:sldLayoutMkLst>
        </pc:sldLayoutChg>
        <pc:sldLayoutChg chg="add del">
          <pc:chgData name="Rashida Charm Morton (2112665)" userId="S::2112665@student.uwtsd.ac.uk::3a3303b9-331e-42aa-a10e-33326a851d3e" providerId="AD" clId="Web-{F8212B3F-C676-4713-9C1F-57AF330F99BF}" dt="2022-02-12T17:08:17.493" v="68"/>
          <pc:sldLayoutMkLst>
            <pc:docMk/>
            <pc:sldMasterMk cId="3668538756" sldId="2147483698"/>
            <pc:sldLayoutMk cId="4146133850" sldId="2147483692"/>
          </pc:sldLayoutMkLst>
        </pc:sldLayoutChg>
        <pc:sldLayoutChg chg="add del">
          <pc:chgData name="Rashida Charm Morton (2112665)" userId="S::2112665@student.uwtsd.ac.uk::3a3303b9-331e-42aa-a10e-33326a851d3e" providerId="AD" clId="Web-{F8212B3F-C676-4713-9C1F-57AF330F99BF}" dt="2022-02-12T17:08:17.493" v="68"/>
          <pc:sldLayoutMkLst>
            <pc:docMk/>
            <pc:sldMasterMk cId="3668538756" sldId="2147483698"/>
            <pc:sldLayoutMk cId="2869793703" sldId="2147483693"/>
          </pc:sldLayoutMkLst>
        </pc:sldLayoutChg>
        <pc:sldLayoutChg chg="add del">
          <pc:chgData name="Rashida Charm Morton (2112665)" userId="S::2112665@student.uwtsd.ac.uk::3a3303b9-331e-42aa-a10e-33326a851d3e" providerId="AD" clId="Web-{F8212B3F-C676-4713-9C1F-57AF330F99BF}" dt="2022-02-12T17:08:17.493" v="68"/>
          <pc:sldLayoutMkLst>
            <pc:docMk/>
            <pc:sldMasterMk cId="3668538756" sldId="2147483698"/>
            <pc:sldLayoutMk cId="2247352016" sldId="2147483694"/>
          </pc:sldLayoutMkLst>
        </pc:sldLayoutChg>
        <pc:sldLayoutChg chg="add del">
          <pc:chgData name="Rashida Charm Morton (2112665)" userId="S::2112665@student.uwtsd.ac.uk::3a3303b9-331e-42aa-a10e-33326a851d3e" providerId="AD" clId="Web-{F8212B3F-C676-4713-9C1F-57AF330F99BF}" dt="2022-02-12T17:08:17.493" v="68"/>
          <pc:sldLayoutMkLst>
            <pc:docMk/>
            <pc:sldMasterMk cId="3668538756" sldId="2147483698"/>
            <pc:sldLayoutMk cId="2074375337" sldId="2147483695"/>
          </pc:sldLayoutMkLst>
        </pc:sldLayoutChg>
        <pc:sldLayoutChg chg="add del">
          <pc:chgData name="Rashida Charm Morton (2112665)" userId="S::2112665@student.uwtsd.ac.uk::3a3303b9-331e-42aa-a10e-33326a851d3e" providerId="AD" clId="Web-{F8212B3F-C676-4713-9C1F-57AF330F99BF}" dt="2022-02-12T17:08:17.493" v="68"/>
          <pc:sldLayoutMkLst>
            <pc:docMk/>
            <pc:sldMasterMk cId="3668538756" sldId="2147483698"/>
            <pc:sldLayoutMk cId="3095507773" sldId="2147483696"/>
          </pc:sldLayoutMkLst>
        </pc:sldLayoutChg>
        <pc:sldLayoutChg chg="add del">
          <pc:chgData name="Rashida Charm Morton (2112665)" userId="S::2112665@student.uwtsd.ac.uk::3a3303b9-331e-42aa-a10e-33326a851d3e" providerId="AD" clId="Web-{F8212B3F-C676-4713-9C1F-57AF330F99BF}" dt="2022-02-12T17:08:17.493" v="68"/>
          <pc:sldLayoutMkLst>
            <pc:docMk/>
            <pc:sldMasterMk cId="3668538756" sldId="2147483698"/>
            <pc:sldLayoutMk cId="4142153291" sldId="2147483697"/>
          </pc:sldLayoutMkLst>
        </pc:sldLayoutChg>
      </pc:sldMasterChg>
      <pc:sldMasterChg chg="add addSldLayout">
        <pc:chgData name="Rashida Charm Morton (2112665)" userId="S::2112665@student.uwtsd.ac.uk::3a3303b9-331e-42aa-a10e-33326a851d3e" providerId="AD" clId="Web-{F8212B3F-C676-4713-9C1F-57AF330F99BF}" dt="2022-02-13T01:25:15.170" v="125"/>
        <pc:sldMasterMkLst>
          <pc:docMk/>
          <pc:sldMasterMk cId="469893410" sldId="2147483737"/>
        </pc:sldMasterMkLst>
        <pc:sldLayoutChg chg="add">
          <pc:chgData name="Rashida Charm Morton (2112665)" userId="S::2112665@student.uwtsd.ac.uk::3a3303b9-331e-42aa-a10e-33326a851d3e" providerId="AD" clId="Web-{F8212B3F-C676-4713-9C1F-57AF330F99BF}" dt="2022-02-13T01:25:15.170" v="125"/>
          <pc:sldLayoutMkLst>
            <pc:docMk/>
            <pc:sldMasterMk cId="469893410" sldId="2147483737"/>
            <pc:sldLayoutMk cId="2349027781" sldId="2147483732"/>
          </pc:sldLayoutMkLst>
        </pc:sldLayoutChg>
      </pc:sldMasterChg>
    </pc:docChg>
  </pc:docChgLst>
  <pc:docChgLst>
    <pc:chgData name="Rashida Charm Morton (2112665)" userId="S::2112665@student.uwtsd.ac.uk::3a3303b9-331e-42aa-a10e-33326a851d3e" providerId="AD" clId="Web-{19CA55AA-3314-7639-19F3-D2B46CA056F5}"/>
    <pc:docChg chg="modSld">
      <pc:chgData name="Rashida Charm Morton (2112665)" userId="S::2112665@student.uwtsd.ac.uk::3a3303b9-331e-42aa-a10e-33326a851d3e" providerId="AD" clId="Web-{19CA55AA-3314-7639-19F3-D2B46CA056F5}" dt="2022-02-13T21:02:44.815" v="157" actId="20577"/>
      <pc:docMkLst>
        <pc:docMk/>
      </pc:docMkLst>
      <pc:sldChg chg="delSp modSp">
        <pc:chgData name="Rashida Charm Morton (2112665)" userId="S::2112665@student.uwtsd.ac.uk::3a3303b9-331e-42aa-a10e-33326a851d3e" providerId="AD" clId="Web-{19CA55AA-3314-7639-19F3-D2B46CA056F5}" dt="2022-02-13T21:02:44.815" v="157" actId="20577"/>
        <pc:sldMkLst>
          <pc:docMk/>
          <pc:sldMk cId="109857222" sldId="256"/>
        </pc:sldMkLst>
        <pc:spChg chg="mod">
          <ac:chgData name="Rashida Charm Morton (2112665)" userId="S::2112665@student.uwtsd.ac.uk::3a3303b9-331e-42aa-a10e-33326a851d3e" providerId="AD" clId="Web-{19CA55AA-3314-7639-19F3-D2B46CA056F5}" dt="2022-02-13T21:02:44.815" v="157" actId="20577"/>
          <ac:spMkLst>
            <pc:docMk/>
            <pc:sldMk cId="109857222" sldId="256"/>
            <ac:spMk id="2" creationId="{00000000-0000-0000-0000-000000000000}"/>
          </ac:spMkLst>
        </pc:spChg>
        <pc:spChg chg="mod">
          <ac:chgData name="Rashida Charm Morton (2112665)" userId="S::2112665@student.uwtsd.ac.uk::3a3303b9-331e-42aa-a10e-33326a851d3e" providerId="AD" clId="Web-{19CA55AA-3314-7639-19F3-D2B46CA056F5}" dt="2022-02-13T20:39:16.221" v="21" actId="1076"/>
          <ac:spMkLst>
            <pc:docMk/>
            <pc:sldMk cId="109857222" sldId="256"/>
            <ac:spMk id="3" creationId="{00000000-0000-0000-0000-000000000000}"/>
          </ac:spMkLst>
        </pc:spChg>
        <pc:spChg chg="del">
          <ac:chgData name="Rashida Charm Morton (2112665)" userId="S::2112665@student.uwtsd.ac.uk::3a3303b9-331e-42aa-a10e-33326a851d3e" providerId="AD" clId="Web-{19CA55AA-3314-7639-19F3-D2B46CA056F5}" dt="2022-02-13T20:40:27.038" v="24"/>
          <ac:spMkLst>
            <pc:docMk/>
            <pc:sldMk cId="109857222" sldId="256"/>
            <ac:spMk id="7" creationId="{63DBB592-CC9A-4AA1-919D-5D9B290982AC}"/>
          </ac:spMkLst>
        </pc:spChg>
        <pc:picChg chg="del">
          <ac:chgData name="Rashida Charm Morton (2112665)" userId="S::2112665@student.uwtsd.ac.uk::3a3303b9-331e-42aa-a10e-33326a851d3e" providerId="AD" clId="Web-{19CA55AA-3314-7639-19F3-D2B46CA056F5}" dt="2022-02-13T20:40:27.038" v="24"/>
          <ac:picMkLst>
            <pc:docMk/>
            <pc:sldMk cId="109857222" sldId="256"/>
            <ac:picMk id="5" creationId="{2A9245E3-8F35-431C-AC3B-22088689FC56}"/>
          </ac:picMkLst>
        </pc:picChg>
      </pc:sldChg>
      <pc:sldChg chg="modSp">
        <pc:chgData name="Rashida Charm Morton (2112665)" userId="S::2112665@student.uwtsd.ac.uk::3a3303b9-331e-42aa-a10e-33326a851d3e" providerId="AD" clId="Web-{19CA55AA-3314-7639-19F3-D2B46CA056F5}" dt="2022-02-13T20:39:25.316" v="22" actId="20577"/>
        <pc:sldMkLst>
          <pc:docMk/>
          <pc:sldMk cId="4190264272" sldId="257"/>
        </pc:sldMkLst>
        <pc:spChg chg="mod">
          <ac:chgData name="Rashida Charm Morton (2112665)" userId="S::2112665@student.uwtsd.ac.uk::3a3303b9-331e-42aa-a10e-33326a851d3e" providerId="AD" clId="Web-{19CA55AA-3314-7639-19F3-D2B46CA056F5}" dt="2022-02-13T20:39:25.316" v="22" actId="20577"/>
          <ac:spMkLst>
            <pc:docMk/>
            <pc:sldMk cId="4190264272" sldId="257"/>
            <ac:spMk id="2" creationId="{572D118E-2E10-41AB-9854-64EE7226DA37}"/>
          </ac:spMkLst>
        </pc:spChg>
      </pc:sldChg>
    </pc:docChg>
  </pc:docChgLst>
  <pc:docChgLst>
    <pc:chgData name="Aleksandra Milenova (2120210)" userId="29d4d6c2-db2f-4782-b848-ee061d80d64b" providerId="ADAL" clId="{3E325330-D7E6-4E23-877E-BB1A46C2150C}"/>
    <pc:docChg chg="undo custSel addSld delSld modSld sldOrd">
      <pc:chgData name="Aleksandra Milenova (2120210)" userId="29d4d6c2-db2f-4782-b848-ee061d80d64b" providerId="ADAL" clId="{3E325330-D7E6-4E23-877E-BB1A46C2150C}" dt="2022-02-27T11:19:08.994" v="10466" actId="20577"/>
      <pc:docMkLst>
        <pc:docMk/>
      </pc:docMkLst>
      <pc:sldChg chg="delSp modSp mod">
        <pc:chgData name="Aleksandra Milenova (2120210)" userId="29d4d6c2-db2f-4782-b848-ee061d80d64b" providerId="ADAL" clId="{3E325330-D7E6-4E23-877E-BB1A46C2150C}" dt="2022-02-22T09:41:27.533" v="2372" actId="478"/>
        <pc:sldMkLst>
          <pc:docMk/>
          <pc:sldMk cId="2484841876" sldId="256"/>
        </pc:sldMkLst>
        <pc:spChg chg="mod">
          <ac:chgData name="Aleksandra Milenova (2120210)" userId="29d4d6c2-db2f-4782-b848-ee061d80d64b" providerId="ADAL" clId="{3E325330-D7E6-4E23-877E-BB1A46C2150C}" dt="2022-02-19T00:37:14.198" v="71" actId="27636"/>
          <ac:spMkLst>
            <pc:docMk/>
            <pc:sldMk cId="2484841876" sldId="256"/>
            <ac:spMk id="3" creationId="{FB7A82E4-6337-4714-AE06-F20AC07DA292}"/>
          </ac:spMkLst>
        </pc:spChg>
        <pc:spChg chg="mod">
          <ac:chgData name="Aleksandra Milenova (2120210)" userId="29d4d6c2-db2f-4782-b848-ee061d80d64b" providerId="ADAL" clId="{3E325330-D7E6-4E23-877E-BB1A46C2150C}" dt="2022-02-19T21:27:53.828" v="295" actId="20577"/>
          <ac:spMkLst>
            <pc:docMk/>
            <pc:sldMk cId="2484841876" sldId="256"/>
            <ac:spMk id="5" creationId="{984FDF2C-AF97-4AA3-9507-2A9B3AD782D5}"/>
          </ac:spMkLst>
        </pc:spChg>
        <pc:spChg chg="del">
          <ac:chgData name="Aleksandra Milenova (2120210)" userId="29d4d6c2-db2f-4782-b848-ee061d80d64b" providerId="ADAL" clId="{3E325330-D7E6-4E23-877E-BB1A46C2150C}" dt="2022-02-22T09:41:27.533" v="2372" actId="478"/>
          <ac:spMkLst>
            <pc:docMk/>
            <pc:sldMk cId="2484841876" sldId="256"/>
            <ac:spMk id="6" creationId="{0FC685E5-2E90-4B83-954A-876EADBB2595}"/>
          </ac:spMkLst>
        </pc:spChg>
      </pc:sldChg>
      <pc:sldChg chg="delSp modSp mod">
        <pc:chgData name="Aleksandra Milenova (2120210)" userId="29d4d6c2-db2f-4782-b848-ee061d80d64b" providerId="ADAL" clId="{3E325330-D7E6-4E23-877E-BB1A46C2150C}" dt="2022-02-19T21:18:15.977" v="278" actId="1076"/>
        <pc:sldMkLst>
          <pc:docMk/>
          <pc:sldMk cId="2852778819" sldId="258"/>
        </pc:sldMkLst>
        <pc:spChg chg="mod">
          <ac:chgData name="Aleksandra Milenova (2120210)" userId="29d4d6c2-db2f-4782-b848-ee061d80d64b" providerId="ADAL" clId="{3E325330-D7E6-4E23-877E-BB1A46C2150C}" dt="2022-02-19T21:17:37.635" v="276" actId="14100"/>
          <ac:spMkLst>
            <pc:docMk/>
            <pc:sldMk cId="2852778819" sldId="258"/>
            <ac:spMk id="3" creationId="{A4752E4A-194F-4A48-A006-93C9503FB648}"/>
          </ac:spMkLst>
        </pc:spChg>
        <pc:spChg chg="del">
          <ac:chgData name="Aleksandra Milenova (2120210)" userId="29d4d6c2-db2f-4782-b848-ee061d80d64b" providerId="ADAL" clId="{3E325330-D7E6-4E23-877E-BB1A46C2150C}" dt="2022-02-19T00:01:23.951" v="43" actId="478"/>
          <ac:spMkLst>
            <pc:docMk/>
            <pc:sldMk cId="2852778819" sldId="258"/>
            <ac:spMk id="3" creationId="{DE739342-C01C-45AC-B616-5C95E89323D7}"/>
          </ac:spMkLst>
        </pc:spChg>
        <pc:spChg chg="mod">
          <ac:chgData name="Aleksandra Milenova (2120210)" userId="29d4d6c2-db2f-4782-b848-ee061d80d64b" providerId="ADAL" clId="{3E325330-D7E6-4E23-877E-BB1A46C2150C}" dt="2022-02-19T21:18:15.977" v="278" actId="1076"/>
          <ac:spMkLst>
            <pc:docMk/>
            <pc:sldMk cId="2852778819" sldId="258"/>
            <ac:spMk id="19" creationId="{A34F799E-CAD8-4BE2-9BFF-C3826F0C0AFC}"/>
          </ac:spMkLst>
        </pc:spChg>
        <pc:picChg chg="mod">
          <ac:chgData name="Aleksandra Milenova (2120210)" userId="29d4d6c2-db2f-4782-b848-ee061d80d64b" providerId="ADAL" clId="{3E325330-D7E6-4E23-877E-BB1A46C2150C}" dt="2022-02-19T15:46:44.792" v="97" actId="1076"/>
          <ac:picMkLst>
            <pc:docMk/>
            <pc:sldMk cId="2852778819" sldId="258"/>
            <ac:picMk id="15" creationId="{45AC3A56-2EA8-4056-9961-966692B44C9C}"/>
          </ac:picMkLst>
        </pc:picChg>
      </pc:sldChg>
      <pc:sldChg chg="addSp delSp modSp mod modAnim">
        <pc:chgData name="Aleksandra Milenova (2120210)" userId="29d4d6c2-db2f-4782-b848-ee061d80d64b" providerId="ADAL" clId="{3E325330-D7E6-4E23-877E-BB1A46C2150C}" dt="2022-02-26T14:49:22.544" v="8120" actId="1076"/>
        <pc:sldMkLst>
          <pc:docMk/>
          <pc:sldMk cId="3188512296" sldId="259"/>
        </pc:sldMkLst>
        <pc:spChg chg="mod">
          <ac:chgData name="Aleksandra Milenova (2120210)" userId="29d4d6c2-db2f-4782-b848-ee061d80d64b" providerId="ADAL" clId="{3E325330-D7E6-4E23-877E-BB1A46C2150C}" dt="2022-02-20T21:31:31.377" v="1887" actId="1076"/>
          <ac:spMkLst>
            <pc:docMk/>
            <pc:sldMk cId="3188512296" sldId="259"/>
            <ac:spMk id="2" creationId="{4F03ADE1-A70B-47ED-8B8E-380B18FBA9A3}"/>
          </ac:spMkLst>
        </pc:spChg>
        <pc:spChg chg="mod">
          <ac:chgData name="Aleksandra Milenova (2120210)" userId="29d4d6c2-db2f-4782-b848-ee061d80d64b" providerId="ADAL" clId="{3E325330-D7E6-4E23-877E-BB1A46C2150C}" dt="2022-02-20T21:32:18.578" v="1896" actId="1076"/>
          <ac:spMkLst>
            <pc:docMk/>
            <pc:sldMk cId="3188512296" sldId="259"/>
            <ac:spMk id="3" creationId="{E70025AC-200F-48FA-98C1-FB294EBAE5FA}"/>
          </ac:spMkLst>
        </pc:spChg>
        <pc:spChg chg="del mod">
          <ac:chgData name="Aleksandra Milenova (2120210)" userId="29d4d6c2-db2f-4782-b848-ee061d80d64b" providerId="ADAL" clId="{3E325330-D7E6-4E23-877E-BB1A46C2150C}" dt="2022-02-19T00:01:40.312" v="45" actId="478"/>
          <ac:spMkLst>
            <pc:docMk/>
            <pc:sldMk cId="3188512296" sldId="259"/>
            <ac:spMk id="3" creationId="{F3A445D4-5FA4-4B5A-8DB1-D49FE6AF981A}"/>
          </ac:spMkLst>
        </pc:spChg>
        <pc:spChg chg="mod">
          <ac:chgData name="Aleksandra Milenova (2120210)" userId="29d4d6c2-db2f-4782-b848-ee061d80d64b" providerId="ADAL" clId="{3E325330-D7E6-4E23-877E-BB1A46C2150C}" dt="2022-02-20T21:35:05.436" v="1923" actId="20577"/>
          <ac:spMkLst>
            <pc:docMk/>
            <pc:sldMk cId="3188512296" sldId="259"/>
            <ac:spMk id="4" creationId="{644F0F6F-D4B9-44EA-A334-3BF4AA575845}"/>
          </ac:spMkLst>
        </pc:spChg>
        <pc:spChg chg="del mod">
          <ac:chgData name="Aleksandra Milenova (2120210)" userId="29d4d6c2-db2f-4782-b848-ee061d80d64b" providerId="ADAL" clId="{3E325330-D7E6-4E23-877E-BB1A46C2150C}" dt="2022-02-20T21:32:46.957" v="1899" actId="478"/>
          <ac:spMkLst>
            <pc:docMk/>
            <pc:sldMk cId="3188512296" sldId="259"/>
            <ac:spMk id="6" creationId="{DE55087A-DE44-EF46-94A0-85947B745436}"/>
          </ac:spMkLst>
        </pc:spChg>
        <pc:spChg chg="add mod">
          <ac:chgData name="Aleksandra Milenova (2120210)" userId="29d4d6c2-db2f-4782-b848-ee061d80d64b" providerId="ADAL" clId="{3E325330-D7E6-4E23-877E-BB1A46C2150C}" dt="2022-02-26T14:49:18.222" v="8119" actId="164"/>
          <ac:spMkLst>
            <pc:docMk/>
            <pc:sldMk cId="3188512296" sldId="259"/>
            <ac:spMk id="8" creationId="{AA93CC2E-B838-47F3-AED2-79987F3D6CCE}"/>
          </ac:spMkLst>
        </pc:spChg>
        <pc:spChg chg="mod">
          <ac:chgData name="Aleksandra Milenova (2120210)" userId="29d4d6c2-db2f-4782-b848-ee061d80d64b" providerId="ADAL" clId="{3E325330-D7E6-4E23-877E-BB1A46C2150C}" dt="2022-02-20T21:34:20.188" v="1905" actId="14100"/>
          <ac:spMkLst>
            <pc:docMk/>
            <pc:sldMk cId="3188512296" sldId="259"/>
            <ac:spMk id="14" creationId="{032927EB-52EF-3748-9647-268143D79F66}"/>
          </ac:spMkLst>
        </pc:spChg>
        <pc:spChg chg="mod">
          <ac:chgData name="Aleksandra Milenova (2120210)" userId="29d4d6c2-db2f-4782-b848-ee061d80d64b" providerId="ADAL" clId="{3E325330-D7E6-4E23-877E-BB1A46C2150C}" dt="2022-02-20T21:32:24" v="1897" actId="14100"/>
          <ac:spMkLst>
            <pc:docMk/>
            <pc:sldMk cId="3188512296" sldId="259"/>
            <ac:spMk id="16" creationId="{05C35900-AF51-2D41-A4FB-60F3F92E5050}"/>
          </ac:spMkLst>
        </pc:spChg>
        <pc:grpChg chg="add mod">
          <ac:chgData name="Aleksandra Milenova (2120210)" userId="29d4d6c2-db2f-4782-b848-ee061d80d64b" providerId="ADAL" clId="{3E325330-D7E6-4E23-877E-BB1A46C2150C}" dt="2022-02-26T14:49:22.544" v="8120" actId="1076"/>
          <ac:grpSpMkLst>
            <pc:docMk/>
            <pc:sldMk cId="3188512296" sldId="259"/>
            <ac:grpSpMk id="4" creationId="{99931ED1-03A0-4CAF-A2BB-CD50AADF26AB}"/>
          </ac:grpSpMkLst>
        </pc:grpChg>
        <pc:picChg chg="mod">
          <ac:chgData name="Aleksandra Milenova (2120210)" userId="29d4d6c2-db2f-4782-b848-ee061d80d64b" providerId="ADAL" clId="{3E325330-D7E6-4E23-877E-BB1A46C2150C}" dt="2022-02-20T21:34:38.350" v="1910" actId="14100"/>
          <ac:picMkLst>
            <pc:docMk/>
            <pc:sldMk cId="3188512296" sldId="259"/>
            <ac:picMk id="5" creationId="{DB2285D3-CDD4-4DEF-B100-720B1A1E858F}"/>
          </ac:picMkLst>
        </pc:picChg>
        <pc:picChg chg="add mod">
          <ac:chgData name="Aleksandra Milenova (2120210)" userId="29d4d6c2-db2f-4782-b848-ee061d80d64b" providerId="ADAL" clId="{3E325330-D7E6-4E23-877E-BB1A46C2150C}" dt="2022-02-26T14:49:18.222" v="8119" actId="164"/>
          <ac:picMkLst>
            <pc:docMk/>
            <pc:sldMk cId="3188512296" sldId="259"/>
            <ac:picMk id="7" creationId="{3D26EC4C-7CB9-47B6-9B77-3DC417B5096D}"/>
          </ac:picMkLst>
        </pc:picChg>
      </pc:sldChg>
      <pc:sldChg chg="delSp modSp mod">
        <pc:chgData name="Aleksandra Milenova (2120210)" userId="29d4d6c2-db2f-4782-b848-ee061d80d64b" providerId="ADAL" clId="{3E325330-D7E6-4E23-877E-BB1A46C2150C}" dt="2022-02-22T09:41:34.977" v="2373" actId="478"/>
        <pc:sldMkLst>
          <pc:docMk/>
          <pc:sldMk cId="2999276110" sldId="260"/>
        </pc:sldMkLst>
        <pc:spChg chg="del mod">
          <ac:chgData name="Aleksandra Milenova (2120210)" userId="29d4d6c2-db2f-4782-b848-ee061d80d64b" providerId="ADAL" clId="{3E325330-D7E6-4E23-877E-BB1A46C2150C}" dt="2022-02-19T00:01:15.488" v="42" actId="478"/>
          <ac:spMkLst>
            <pc:docMk/>
            <pc:sldMk cId="2999276110" sldId="260"/>
            <ac:spMk id="4" creationId="{95F39D2D-D932-48A2-8086-7F0213A8A2C7}"/>
          </ac:spMkLst>
        </pc:spChg>
        <pc:spChg chg="del">
          <ac:chgData name="Aleksandra Milenova (2120210)" userId="29d4d6c2-db2f-4782-b848-ee061d80d64b" providerId="ADAL" clId="{3E325330-D7E6-4E23-877E-BB1A46C2150C}" dt="2022-02-22T09:41:34.977" v="2373" actId="478"/>
          <ac:spMkLst>
            <pc:docMk/>
            <pc:sldMk cId="2999276110" sldId="260"/>
            <ac:spMk id="5" creationId="{E96CB264-8F96-49EE-8D3F-9E4AF4FCD69B}"/>
          </ac:spMkLst>
        </pc:spChg>
      </pc:sldChg>
      <pc:sldChg chg="addSp delSp modSp mod modAnim modNotesTx">
        <pc:chgData name="Aleksandra Milenova (2120210)" userId="29d4d6c2-db2f-4782-b848-ee061d80d64b" providerId="ADAL" clId="{3E325330-D7E6-4E23-877E-BB1A46C2150C}" dt="2022-02-27T11:09:58.550" v="10268"/>
        <pc:sldMkLst>
          <pc:docMk/>
          <pc:sldMk cId="1252182512" sldId="261"/>
        </pc:sldMkLst>
        <pc:spChg chg="mod">
          <ac:chgData name="Aleksandra Milenova (2120210)" userId="29d4d6c2-db2f-4782-b848-ee061d80d64b" providerId="ADAL" clId="{3E325330-D7E6-4E23-877E-BB1A46C2150C}" dt="2022-02-27T11:09:58.550" v="10268"/>
          <ac:spMkLst>
            <pc:docMk/>
            <pc:sldMk cId="1252182512" sldId="261"/>
            <ac:spMk id="2" creationId="{384FE67C-696B-418C-93C7-7C3634D339AA}"/>
          </ac:spMkLst>
        </pc:spChg>
        <pc:spChg chg="mod">
          <ac:chgData name="Aleksandra Milenova (2120210)" userId="29d4d6c2-db2f-4782-b848-ee061d80d64b" providerId="ADAL" clId="{3E325330-D7E6-4E23-877E-BB1A46C2150C}" dt="2022-02-27T09:42:12.377" v="8592" actId="20577"/>
          <ac:spMkLst>
            <pc:docMk/>
            <pc:sldMk cId="1252182512" sldId="261"/>
            <ac:spMk id="3" creationId="{8A63C833-3214-4E68-A6EC-795E8D6E3928}"/>
          </ac:spMkLst>
        </pc:spChg>
        <pc:spChg chg="del mod">
          <ac:chgData name="Aleksandra Milenova (2120210)" userId="29d4d6c2-db2f-4782-b848-ee061d80d64b" providerId="ADAL" clId="{3E325330-D7E6-4E23-877E-BB1A46C2150C}" dt="2022-02-20T19:58:53.747" v="828" actId="478"/>
          <ac:spMkLst>
            <pc:docMk/>
            <pc:sldMk cId="1252182512" sldId="261"/>
            <ac:spMk id="4" creationId="{735089B1-8D1E-4EAA-B1DF-D4D7EBADBBD4}"/>
          </ac:spMkLst>
        </pc:spChg>
        <pc:spChg chg="del">
          <ac:chgData name="Aleksandra Milenova (2120210)" userId="29d4d6c2-db2f-4782-b848-ee061d80d64b" providerId="ADAL" clId="{3E325330-D7E6-4E23-877E-BB1A46C2150C}" dt="2022-02-19T00:01:55.655" v="48" actId="478"/>
          <ac:spMkLst>
            <pc:docMk/>
            <pc:sldMk cId="1252182512" sldId="261"/>
            <ac:spMk id="4" creationId="{9C46E005-0DD3-42F0-B98C-29DCD3E819C9}"/>
          </ac:spMkLst>
        </pc:spChg>
        <pc:spChg chg="add del mod">
          <ac:chgData name="Aleksandra Milenova (2120210)" userId="29d4d6c2-db2f-4782-b848-ee061d80d64b" providerId="ADAL" clId="{3E325330-D7E6-4E23-877E-BB1A46C2150C}" dt="2022-02-20T20:02:09.713" v="920"/>
          <ac:spMkLst>
            <pc:docMk/>
            <pc:sldMk cId="1252182512" sldId="261"/>
            <ac:spMk id="5" creationId="{A10F6335-152C-40FC-AC25-F7A105426602}"/>
          </ac:spMkLst>
        </pc:spChg>
        <pc:spChg chg="del mod">
          <ac:chgData name="Aleksandra Milenova (2120210)" userId="29d4d6c2-db2f-4782-b848-ee061d80d64b" providerId="ADAL" clId="{3E325330-D7E6-4E23-877E-BB1A46C2150C}" dt="2022-02-20T19:59:30.694" v="830" actId="478"/>
          <ac:spMkLst>
            <pc:docMk/>
            <pc:sldMk cId="1252182512" sldId="261"/>
            <ac:spMk id="6" creationId="{14E1242F-C0D3-494E-A898-D5A56200CA32}"/>
          </ac:spMkLst>
        </pc:spChg>
        <pc:spChg chg="add del mod">
          <ac:chgData name="Aleksandra Milenova (2120210)" userId="29d4d6c2-db2f-4782-b848-ee061d80d64b" providerId="ADAL" clId="{3E325330-D7E6-4E23-877E-BB1A46C2150C}" dt="2022-02-20T21:10:16.954" v="1666" actId="478"/>
          <ac:spMkLst>
            <pc:docMk/>
            <pc:sldMk cId="1252182512" sldId="261"/>
            <ac:spMk id="7" creationId="{8829AEFC-A0C2-4080-A825-0866B0B7176A}"/>
          </ac:spMkLst>
        </pc:spChg>
        <pc:spChg chg="add del mod">
          <ac:chgData name="Aleksandra Milenova (2120210)" userId="29d4d6c2-db2f-4782-b848-ee061d80d64b" providerId="ADAL" clId="{3E325330-D7E6-4E23-877E-BB1A46C2150C}" dt="2022-02-20T21:09:52.204" v="1663" actId="21"/>
          <ac:spMkLst>
            <pc:docMk/>
            <pc:sldMk cId="1252182512" sldId="261"/>
            <ac:spMk id="8" creationId="{2C05151D-482E-4D35-8CEA-39B744EE3367}"/>
          </ac:spMkLst>
        </pc:spChg>
        <pc:spChg chg="add del mod">
          <ac:chgData name="Aleksandra Milenova (2120210)" userId="29d4d6c2-db2f-4782-b848-ee061d80d64b" providerId="ADAL" clId="{3E325330-D7E6-4E23-877E-BB1A46C2150C}" dt="2022-02-20T21:37:48.285" v="1939" actId="21"/>
          <ac:spMkLst>
            <pc:docMk/>
            <pc:sldMk cId="1252182512" sldId="261"/>
            <ac:spMk id="10" creationId="{75D54C26-6926-4609-BCFF-F36A7D8F2DDB}"/>
          </ac:spMkLst>
        </pc:spChg>
        <pc:spChg chg="mod">
          <ac:chgData name="Aleksandra Milenova (2120210)" userId="29d4d6c2-db2f-4782-b848-ee061d80d64b" providerId="ADAL" clId="{3E325330-D7E6-4E23-877E-BB1A46C2150C}" dt="2022-02-27T10:43:37.209" v="10134" actId="2711"/>
          <ac:spMkLst>
            <pc:docMk/>
            <pc:sldMk cId="1252182512" sldId="261"/>
            <ac:spMk id="12" creationId="{3E53ECA2-C5FB-4F65-851C-8FA17ACCEA8A}"/>
          </ac:spMkLst>
        </pc:spChg>
        <pc:grpChg chg="del mod">
          <ac:chgData name="Aleksandra Milenova (2120210)" userId="29d4d6c2-db2f-4782-b848-ee061d80d64b" providerId="ADAL" clId="{3E325330-D7E6-4E23-877E-BB1A46C2150C}" dt="2022-02-22T09:35:34.282" v="2354"/>
          <ac:grpSpMkLst>
            <pc:docMk/>
            <pc:sldMk cId="1252182512" sldId="261"/>
            <ac:grpSpMk id="6" creationId="{E3E3818F-A064-4E37-8919-B9E4AB1FC853}"/>
          </ac:grpSpMkLst>
        </pc:grpChg>
        <pc:grpChg chg="del mod">
          <ac:chgData name="Aleksandra Milenova (2120210)" userId="29d4d6c2-db2f-4782-b848-ee061d80d64b" providerId="ADAL" clId="{3E325330-D7E6-4E23-877E-BB1A46C2150C}" dt="2022-02-18T21:49:14.887" v="27"/>
          <ac:grpSpMkLst>
            <pc:docMk/>
            <pc:sldMk cId="1252182512" sldId="261"/>
            <ac:grpSpMk id="8" creationId="{251AEFEF-7A55-4522-8CE0-68DFEE026C37}"/>
          </ac:grpSpMkLst>
        </pc:grpChg>
        <pc:grpChg chg="del mod">
          <ac:chgData name="Aleksandra Milenova (2120210)" userId="29d4d6c2-db2f-4782-b848-ee061d80d64b" providerId="ADAL" clId="{3E325330-D7E6-4E23-877E-BB1A46C2150C}" dt="2022-02-19T19:14:58.721" v="239"/>
          <ac:grpSpMkLst>
            <pc:docMk/>
            <pc:sldMk cId="1252182512" sldId="261"/>
            <ac:grpSpMk id="11" creationId="{E383D9E9-4BDB-4C7A-A13B-F4ED35DD13B7}"/>
          </ac:grpSpMkLst>
        </pc:grpChg>
        <pc:grpChg chg="del mod">
          <ac:chgData name="Aleksandra Milenova (2120210)" userId="29d4d6c2-db2f-4782-b848-ee061d80d64b" providerId="ADAL" clId="{3E325330-D7E6-4E23-877E-BB1A46C2150C}" dt="2022-02-18T21:49:20.329" v="37"/>
          <ac:grpSpMkLst>
            <pc:docMk/>
            <pc:sldMk cId="1252182512" sldId="261"/>
            <ac:grpSpMk id="13" creationId="{42A5E5CD-9FDF-4726-959A-37CDC5847461}"/>
          </ac:grpSpMkLst>
        </pc:grpChg>
        <pc:picChg chg="add del mod">
          <ac:chgData name="Aleksandra Milenova (2120210)" userId="29d4d6c2-db2f-4782-b848-ee061d80d64b" providerId="ADAL" clId="{3E325330-D7E6-4E23-877E-BB1A46C2150C}" dt="2022-02-20T21:37:43.060" v="1938" actId="21"/>
          <ac:picMkLst>
            <pc:docMk/>
            <pc:sldMk cId="1252182512" sldId="261"/>
            <ac:picMk id="9" creationId="{E06B0CBC-5883-4B5A-8949-2508EDF7A437}"/>
          </ac:picMkLst>
        </pc:picChg>
        <pc:inkChg chg="add mod">
          <ac:chgData name="Aleksandra Milenova (2120210)" userId="29d4d6c2-db2f-4782-b848-ee061d80d64b" providerId="ADAL" clId="{3E325330-D7E6-4E23-877E-BB1A46C2150C}" dt="2022-02-22T09:35:34.282" v="2354"/>
          <ac:inkMkLst>
            <pc:docMk/>
            <pc:sldMk cId="1252182512" sldId="261"/>
            <ac:inkMk id="4" creationId="{0070BF87-B9DE-4A0A-8CC5-82E498CB344A}"/>
          </ac:inkMkLst>
        </pc:inkChg>
        <pc:inkChg chg="add del">
          <ac:chgData name="Aleksandra Milenova (2120210)" userId="29d4d6c2-db2f-4782-b848-ee061d80d64b" providerId="ADAL" clId="{3E325330-D7E6-4E23-877E-BB1A46C2150C}" dt="2022-02-19T10:29:03.478" v="73"/>
          <ac:inkMkLst>
            <pc:docMk/>
            <pc:sldMk cId="1252182512" sldId="261"/>
            <ac:inkMk id="4" creationId="{6ED2344B-A8DE-4694-82A2-52DD0DE88518}"/>
          </ac:inkMkLst>
        </pc:inkChg>
        <pc:inkChg chg="add del">
          <ac:chgData name="Aleksandra Milenova (2120210)" userId="29d4d6c2-db2f-4782-b848-ee061d80d64b" providerId="ADAL" clId="{3E325330-D7E6-4E23-877E-BB1A46C2150C}" dt="2022-02-18T21:49:14.891" v="29"/>
          <ac:inkMkLst>
            <pc:docMk/>
            <pc:sldMk cId="1252182512" sldId="261"/>
            <ac:inkMk id="4" creationId="{77EE83CF-0095-493F-AE44-60CA39B21AEA}"/>
          </ac:inkMkLst>
        </pc:inkChg>
        <pc:inkChg chg="add del mod">
          <ac:chgData name="Aleksandra Milenova (2120210)" userId="29d4d6c2-db2f-4782-b848-ee061d80d64b" providerId="ADAL" clId="{3E325330-D7E6-4E23-877E-BB1A46C2150C}" dt="2022-02-22T09:35:34.282" v="2354"/>
          <ac:inkMkLst>
            <pc:docMk/>
            <pc:sldMk cId="1252182512" sldId="261"/>
            <ac:inkMk id="5" creationId="{01B9021B-8A9A-4A0A-90B4-B53F3E53FFCC}"/>
          </ac:inkMkLst>
        </pc:inkChg>
        <pc:inkChg chg="add del">
          <ac:chgData name="Aleksandra Milenova (2120210)" userId="29d4d6c2-db2f-4782-b848-ee061d80d64b" providerId="ADAL" clId="{3E325330-D7E6-4E23-877E-BB1A46C2150C}" dt="2022-02-18T21:49:14.884" v="26"/>
          <ac:inkMkLst>
            <pc:docMk/>
            <pc:sldMk cId="1252182512" sldId="261"/>
            <ac:inkMk id="5" creationId="{0486021E-DC83-4182-83B4-019FEE127AFE}"/>
          </ac:inkMkLst>
        </pc:inkChg>
        <pc:inkChg chg="add del">
          <ac:chgData name="Aleksandra Milenova (2120210)" userId="29d4d6c2-db2f-4782-b848-ee061d80d64b" providerId="ADAL" clId="{3E325330-D7E6-4E23-877E-BB1A46C2150C}" dt="2022-02-24T22:33:42.962" v="6669"/>
          <ac:inkMkLst>
            <pc:docMk/>
            <pc:sldMk cId="1252182512" sldId="261"/>
            <ac:inkMk id="5" creationId="{70420F15-B5F3-4475-A24E-F0FC777DAB12}"/>
          </ac:inkMkLst>
        </pc:inkChg>
        <pc:inkChg chg="add del mod">
          <ac:chgData name="Aleksandra Milenova (2120210)" userId="29d4d6c2-db2f-4782-b848-ee061d80d64b" providerId="ADAL" clId="{3E325330-D7E6-4E23-877E-BB1A46C2150C}" dt="2022-02-18T21:49:14.890" v="28"/>
          <ac:inkMkLst>
            <pc:docMk/>
            <pc:sldMk cId="1252182512" sldId="261"/>
            <ac:inkMk id="6" creationId="{A5576DCB-BA61-4DBB-83FF-C65D81443B8E}"/>
          </ac:inkMkLst>
        </pc:inkChg>
        <pc:inkChg chg="add del">
          <ac:chgData name="Aleksandra Milenova (2120210)" userId="29d4d6c2-db2f-4782-b848-ee061d80d64b" providerId="ADAL" clId="{3E325330-D7E6-4E23-877E-BB1A46C2150C}" dt="2022-02-19T12:14:45.476" v="90"/>
          <ac:inkMkLst>
            <pc:docMk/>
            <pc:sldMk cId="1252182512" sldId="261"/>
            <ac:inkMk id="6" creationId="{BD5EB5A3-33BA-4308-9779-A8009F5C25FC}"/>
          </ac:inkMkLst>
        </pc:inkChg>
        <pc:inkChg chg="add del mod">
          <ac:chgData name="Aleksandra Milenova (2120210)" userId="29d4d6c2-db2f-4782-b848-ee061d80d64b" providerId="ADAL" clId="{3E325330-D7E6-4E23-877E-BB1A46C2150C}" dt="2022-02-18T21:49:14.887" v="27"/>
          <ac:inkMkLst>
            <pc:docMk/>
            <pc:sldMk cId="1252182512" sldId="261"/>
            <ac:inkMk id="7" creationId="{88B51C1C-453F-4A40-AF89-6A507968AE3F}"/>
          </ac:inkMkLst>
        </pc:inkChg>
        <pc:inkChg chg="add del">
          <ac:chgData name="Aleksandra Milenova (2120210)" userId="29d4d6c2-db2f-4782-b848-ee061d80d64b" providerId="ADAL" clId="{3E325330-D7E6-4E23-877E-BB1A46C2150C}" dt="2022-02-19T19:14:53.847" v="238"/>
          <ac:inkMkLst>
            <pc:docMk/>
            <pc:sldMk cId="1252182512" sldId="261"/>
            <ac:inkMk id="7" creationId="{B4AE3B7B-FFB1-4BE1-A8B8-6FCF072F6E2C}"/>
          </ac:inkMkLst>
        </pc:inkChg>
        <pc:inkChg chg="add del">
          <ac:chgData name="Aleksandra Milenova (2120210)" userId="29d4d6c2-db2f-4782-b848-ee061d80d64b" providerId="ADAL" clId="{3E325330-D7E6-4E23-877E-BB1A46C2150C}" dt="2022-02-22T09:35:34.282" v="2355"/>
          <ac:inkMkLst>
            <pc:docMk/>
            <pc:sldMk cId="1252182512" sldId="261"/>
            <ac:inkMk id="7" creationId="{DB6291BB-6730-4165-8936-562A341E35BF}"/>
          </ac:inkMkLst>
        </pc:inkChg>
        <pc:inkChg chg="add del">
          <ac:chgData name="Aleksandra Milenova (2120210)" userId="29d4d6c2-db2f-4782-b848-ee061d80d64b" providerId="ADAL" clId="{3E325330-D7E6-4E23-877E-BB1A46C2150C}" dt="2022-02-19T19:14:53.845" v="237"/>
          <ac:inkMkLst>
            <pc:docMk/>
            <pc:sldMk cId="1252182512" sldId="261"/>
            <ac:inkMk id="8" creationId="{4A314C66-10F3-47A5-BF70-600A6536AA79}"/>
          </ac:inkMkLst>
        </pc:inkChg>
        <pc:inkChg chg="add del mod">
          <ac:chgData name="Aleksandra Milenova (2120210)" userId="29d4d6c2-db2f-4782-b848-ee061d80d64b" providerId="ADAL" clId="{3E325330-D7E6-4E23-877E-BB1A46C2150C}" dt="2022-02-19T19:14:58.721" v="239"/>
          <ac:inkMkLst>
            <pc:docMk/>
            <pc:sldMk cId="1252182512" sldId="261"/>
            <ac:inkMk id="9" creationId="{80A8B6F5-77A5-4AAC-A162-B87A4878835A}"/>
          </ac:inkMkLst>
        </pc:inkChg>
        <pc:inkChg chg="add del mod">
          <ac:chgData name="Aleksandra Milenova (2120210)" userId="29d4d6c2-db2f-4782-b848-ee061d80d64b" providerId="ADAL" clId="{3E325330-D7E6-4E23-877E-BB1A46C2150C}" dt="2022-02-18T21:49:20.326" v="35"/>
          <ac:inkMkLst>
            <pc:docMk/>
            <pc:sldMk cId="1252182512" sldId="261"/>
            <ac:inkMk id="9" creationId="{C2C313F5-98CE-4745-99F6-01C934C95B2B}"/>
          </ac:inkMkLst>
        </pc:inkChg>
        <pc:inkChg chg="add del mod">
          <ac:chgData name="Aleksandra Milenova (2120210)" userId="29d4d6c2-db2f-4782-b848-ee061d80d64b" providerId="ADAL" clId="{3E325330-D7E6-4E23-877E-BB1A46C2150C}" dt="2022-02-19T19:14:58.724" v="240"/>
          <ac:inkMkLst>
            <pc:docMk/>
            <pc:sldMk cId="1252182512" sldId="261"/>
            <ac:inkMk id="10" creationId="{1F11259C-EB52-42EB-8E1A-D2B84E6FF2E6}"/>
          </ac:inkMkLst>
        </pc:inkChg>
        <pc:inkChg chg="add del mod">
          <ac:chgData name="Aleksandra Milenova (2120210)" userId="29d4d6c2-db2f-4782-b848-ee061d80d64b" providerId="ADAL" clId="{3E325330-D7E6-4E23-877E-BB1A46C2150C}" dt="2022-02-18T21:49:20.329" v="38"/>
          <ac:inkMkLst>
            <pc:docMk/>
            <pc:sldMk cId="1252182512" sldId="261"/>
            <ac:inkMk id="10" creationId="{E7CD1301-5816-45B7-AE52-B7A8720BB178}"/>
          </ac:inkMkLst>
        </pc:inkChg>
        <pc:inkChg chg="add del mod">
          <ac:chgData name="Aleksandra Milenova (2120210)" userId="29d4d6c2-db2f-4782-b848-ee061d80d64b" providerId="ADAL" clId="{3E325330-D7E6-4E23-877E-BB1A46C2150C}" dt="2022-02-18T21:49:20.329" v="37"/>
          <ac:inkMkLst>
            <pc:docMk/>
            <pc:sldMk cId="1252182512" sldId="261"/>
            <ac:inkMk id="11" creationId="{48E60918-8F7B-427E-AB6E-9274AB5BA9A1}"/>
          </ac:inkMkLst>
        </pc:inkChg>
        <pc:inkChg chg="add del mod">
          <ac:chgData name="Aleksandra Milenova (2120210)" userId="29d4d6c2-db2f-4782-b848-ee061d80d64b" providerId="ADAL" clId="{3E325330-D7E6-4E23-877E-BB1A46C2150C}" dt="2022-02-18T21:49:20.328" v="36"/>
          <ac:inkMkLst>
            <pc:docMk/>
            <pc:sldMk cId="1252182512" sldId="261"/>
            <ac:inkMk id="12" creationId="{61713EC7-63AB-46A0-B2B9-78B2F1414385}"/>
          </ac:inkMkLst>
        </pc:inkChg>
      </pc:sldChg>
      <pc:sldChg chg="addSp delSp mod ord modAnim">
        <pc:chgData name="Aleksandra Milenova (2120210)" userId="29d4d6c2-db2f-4782-b848-ee061d80d64b" providerId="ADAL" clId="{3E325330-D7E6-4E23-877E-BB1A46C2150C}" dt="2022-02-25T12:38:27.002" v="7740"/>
        <pc:sldMkLst>
          <pc:docMk/>
          <pc:sldMk cId="1973674343" sldId="262"/>
        </pc:sldMkLst>
        <pc:spChg chg="del">
          <ac:chgData name="Aleksandra Milenova (2120210)" userId="29d4d6c2-db2f-4782-b848-ee061d80d64b" providerId="ADAL" clId="{3E325330-D7E6-4E23-877E-BB1A46C2150C}" dt="2022-02-19T00:01:51.910" v="47" actId="478"/>
          <ac:spMkLst>
            <pc:docMk/>
            <pc:sldMk cId="1973674343" sldId="262"/>
            <ac:spMk id="5" creationId="{D9722682-6C00-4764-98CF-B5E527C9F390}"/>
          </ac:spMkLst>
        </pc:spChg>
        <pc:spChg chg="del">
          <ac:chgData name="Aleksandra Milenova (2120210)" userId="29d4d6c2-db2f-4782-b848-ee061d80d64b" providerId="ADAL" clId="{3E325330-D7E6-4E23-877E-BB1A46C2150C}" dt="2022-02-22T09:41:45.012" v="2374" actId="478"/>
          <ac:spMkLst>
            <pc:docMk/>
            <pc:sldMk cId="1973674343" sldId="262"/>
            <ac:spMk id="6" creationId="{AB80DDEF-C882-4FAE-9A63-E50AB44089FA}"/>
          </ac:spMkLst>
        </pc:spChg>
        <pc:inkChg chg="add">
          <ac:chgData name="Aleksandra Milenova (2120210)" userId="29d4d6c2-db2f-4782-b848-ee061d80d64b" providerId="ADAL" clId="{3E325330-D7E6-4E23-877E-BB1A46C2150C}" dt="2022-02-18T20:46:41.943" v="19" actId="9405"/>
          <ac:inkMkLst>
            <pc:docMk/>
            <pc:sldMk cId="1973674343" sldId="262"/>
            <ac:inkMk id="4" creationId="{4BFC4DB9-2C79-4807-A252-B4DBBCD6F95F}"/>
          </ac:inkMkLst>
        </pc:inkChg>
      </pc:sldChg>
      <pc:sldChg chg="addSp delSp modSp mod ord modClrScheme delAnim modAnim chgLayout modNotesTx">
        <pc:chgData name="Aleksandra Milenova (2120210)" userId="29d4d6c2-db2f-4782-b848-ee061d80d64b" providerId="ADAL" clId="{3E325330-D7E6-4E23-877E-BB1A46C2150C}" dt="2022-02-27T11:10:23.645" v="10296" actId="20577"/>
        <pc:sldMkLst>
          <pc:docMk/>
          <pc:sldMk cId="2515207826" sldId="263"/>
        </pc:sldMkLst>
        <pc:spChg chg="add del mod">
          <ac:chgData name="Aleksandra Milenova (2120210)" userId="29d4d6c2-db2f-4782-b848-ee061d80d64b" providerId="ADAL" clId="{3E325330-D7E6-4E23-877E-BB1A46C2150C}" dt="2022-02-20T21:15:07.780" v="1711" actId="478"/>
          <ac:spMkLst>
            <pc:docMk/>
            <pc:sldMk cId="2515207826" sldId="263"/>
            <ac:spMk id="2" creationId="{30EF39F4-B3D9-42DD-8482-5F2281042B81}"/>
          </ac:spMkLst>
        </pc:spChg>
        <pc:spChg chg="del">
          <ac:chgData name="Aleksandra Milenova (2120210)" userId="29d4d6c2-db2f-4782-b848-ee061d80d64b" providerId="ADAL" clId="{3E325330-D7E6-4E23-877E-BB1A46C2150C}" dt="2022-02-20T16:11:07.577" v="651" actId="478"/>
          <ac:spMkLst>
            <pc:docMk/>
            <pc:sldMk cId="2515207826" sldId="263"/>
            <ac:spMk id="2" creationId="{93D0EDBA-A881-44D7-AAE4-C7487C7F343B}"/>
          </ac:spMkLst>
        </pc:spChg>
        <pc:spChg chg="add mod">
          <ac:chgData name="Aleksandra Milenova (2120210)" userId="29d4d6c2-db2f-4782-b848-ee061d80d64b" providerId="ADAL" clId="{3E325330-D7E6-4E23-877E-BB1A46C2150C}" dt="2022-02-27T10:39:14.271" v="10090" actId="1076"/>
          <ac:spMkLst>
            <pc:docMk/>
            <pc:sldMk cId="2515207826" sldId="263"/>
            <ac:spMk id="2" creationId="{9B4A0820-ACBE-47DD-931D-CBFFF87D622C}"/>
          </ac:spMkLst>
        </pc:spChg>
        <pc:spChg chg="add del mod ord">
          <ac:chgData name="Aleksandra Milenova (2120210)" userId="29d4d6c2-db2f-4782-b848-ee061d80d64b" providerId="ADAL" clId="{3E325330-D7E6-4E23-877E-BB1A46C2150C}" dt="2022-02-20T21:09:35.108" v="1661" actId="21"/>
          <ac:spMkLst>
            <pc:docMk/>
            <pc:sldMk cId="2515207826" sldId="263"/>
            <ac:spMk id="3" creationId="{E3D829C4-D507-4184-AA20-8E80DBD18C1E}"/>
          </ac:spMkLst>
        </pc:spChg>
        <pc:spChg chg="del">
          <ac:chgData name="Aleksandra Milenova (2120210)" userId="29d4d6c2-db2f-4782-b848-ee061d80d64b" providerId="ADAL" clId="{3E325330-D7E6-4E23-877E-BB1A46C2150C}" dt="2022-02-20T16:11:48.666" v="652" actId="700"/>
          <ac:spMkLst>
            <pc:docMk/>
            <pc:sldMk cId="2515207826" sldId="263"/>
            <ac:spMk id="3" creationId="{F30AACB4-187F-4D1A-AD5A-9925E27D5A74}"/>
          </ac:spMkLst>
        </pc:spChg>
        <pc:spChg chg="del">
          <ac:chgData name="Aleksandra Milenova (2120210)" userId="29d4d6c2-db2f-4782-b848-ee061d80d64b" providerId="ADAL" clId="{3E325330-D7E6-4E23-877E-BB1A46C2150C}" dt="2022-02-19T00:01:48.015" v="46" actId="478"/>
          <ac:spMkLst>
            <pc:docMk/>
            <pc:sldMk cId="2515207826" sldId="263"/>
            <ac:spMk id="5" creationId="{79579335-BC64-4188-B1E3-CEB9F2F7FA7E}"/>
          </ac:spMkLst>
        </pc:spChg>
        <pc:spChg chg="mod ord">
          <ac:chgData name="Aleksandra Milenova (2120210)" userId="29d4d6c2-db2f-4782-b848-ee061d80d64b" providerId="ADAL" clId="{3E325330-D7E6-4E23-877E-BB1A46C2150C}" dt="2022-02-27T10:43:51.996" v="10136" actId="2711"/>
          <ac:spMkLst>
            <pc:docMk/>
            <pc:sldMk cId="2515207826" sldId="263"/>
            <ac:spMk id="5" creationId="{CBAE9184-BA84-47C2-847B-709A16155A7C}"/>
          </ac:spMkLst>
        </pc:spChg>
        <pc:spChg chg="add del mod">
          <ac:chgData name="Aleksandra Milenova (2120210)" userId="29d4d6c2-db2f-4782-b848-ee061d80d64b" providerId="ADAL" clId="{3E325330-D7E6-4E23-877E-BB1A46C2150C}" dt="2022-02-20T16:13:15.866" v="715"/>
          <ac:spMkLst>
            <pc:docMk/>
            <pc:sldMk cId="2515207826" sldId="263"/>
            <ac:spMk id="6" creationId="{3B068935-D07A-491D-ADD8-ADC3D60D358E}"/>
          </ac:spMkLst>
        </pc:spChg>
        <pc:spChg chg="add del mod ord">
          <ac:chgData name="Aleksandra Milenova (2120210)" userId="29d4d6c2-db2f-4782-b848-ee061d80d64b" providerId="ADAL" clId="{3E325330-D7E6-4E23-877E-BB1A46C2150C}" dt="2022-02-20T21:09:43.483" v="1662" actId="21"/>
          <ac:spMkLst>
            <pc:docMk/>
            <pc:sldMk cId="2515207826" sldId="263"/>
            <ac:spMk id="6" creationId="{5C1F45DD-0FFD-48F3-B968-7479D0DC0186}"/>
          </ac:spMkLst>
        </pc:spChg>
        <pc:spChg chg="add del mod">
          <ac:chgData name="Aleksandra Milenova (2120210)" userId="29d4d6c2-db2f-4782-b848-ee061d80d64b" providerId="ADAL" clId="{3E325330-D7E6-4E23-877E-BB1A46C2150C}" dt="2022-02-27T09:44:11.587" v="8600" actId="478"/>
          <ac:spMkLst>
            <pc:docMk/>
            <pc:sldMk cId="2515207826" sldId="263"/>
            <ac:spMk id="6" creationId="{A0798483-C723-49B8-97F7-FFD642966961}"/>
          </ac:spMkLst>
        </pc:spChg>
        <pc:spChg chg="add mod ord">
          <ac:chgData name="Aleksandra Milenova (2120210)" userId="29d4d6c2-db2f-4782-b848-ee061d80d64b" providerId="ADAL" clId="{3E325330-D7E6-4E23-877E-BB1A46C2150C}" dt="2022-02-27T10:19:08.419" v="9215" actId="20577"/>
          <ac:spMkLst>
            <pc:docMk/>
            <pc:sldMk cId="2515207826" sldId="263"/>
            <ac:spMk id="7" creationId="{49AAEC44-FA5D-4F10-8B17-819BA1CA5509}"/>
          </ac:spMkLst>
        </pc:spChg>
        <pc:spChg chg="add del mod">
          <ac:chgData name="Aleksandra Milenova (2120210)" userId="29d4d6c2-db2f-4782-b848-ee061d80d64b" providerId="ADAL" clId="{3E325330-D7E6-4E23-877E-BB1A46C2150C}" dt="2022-02-20T16:16:31.170" v="724"/>
          <ac:spMkLst>
            <pc:docMk/>
            <pc:sldMk cId="2515207826" sldId="263"/>
            <ac:spMk id="7" creationId="{94B8922B-8491-486C-9EB2-F7DB558D38CE}"/>
          </ac:spMkLst>
        </pc:spChg>
        <pc:spChg chg="add del mod">
          <ac:chgData name="Aleksandra Milenova (2120210)" userId="29d4d6c2-db2f-4782-b848-ee061d80d64b" providerId="ADAL" clId="{3E325330-D7E6-4E23-877E-BB1A46C2150C}" dt="2022-02-22T13:01:01.930" v="2924" actId="21"/>
          <ac:spMkLst>
            <pc:docMk/>
            <pc:sldMk cId="2515207826" sldId="263"/>
            <ac:spMk id="8" creationId="{22973DC4-D73F-4E2C-A57B-E7553B449DAE}"/>
          </ac:spMkLst>
        </pc:spChg>
        <pc:spChg chg="add del mod">
          <ac:chgData name="Aleksandra Milenova (2120210)" userId="29d4d6c2-db2f-4782-b848-ee061d80d64b" providerId="ADAL" clId="{3E325330-D7E6-4E23-877E-BB1A46C2150C}" dt="2022-02-27T09:44:07.136" v="8598" actId="478"/>
          <ac:spMkLst>
            <pc:docMk/>
            <pc:sldMk cId="2515207826" sldId="263"/>
            <ac:spMk id="8" creationId="{8E9D9141-BDDE-4242-B150-CB383D9C6539}"/>
          </ac:spMkLst>
        </pc:spChg>
        <pc:spChg chg="add del mod">
          <ac:chgData name="Aleksandra Milenova (2120210)" userId="29d4d6c2-db2f-4782-b848-ee061d80d64b" providerId="ADAL" clId="{3E325330-D7E6-4E23-877E-BB1A46C2150C}" dt="2022-02-20T20:01:04.710" v="896" actId="478"/>
          <ac:spMkLst>
            <pc:docMk/>
            <pc:sldMk cId="2515207826" sldId="263"/>
            <ac:spMk id="8" creationId="{9268D38B-A79E-48B9-AFCE-B5A65B8C48B1}"/>
          </ac:spMkLst>
        </pc:spChg>
        <pc:spChg chg="add del mod">
          <ac:chgData name="Aleksandra Milenova (2120210)" userId="29d4d6c2-db2f-4782-b848-ee061d80d64b" providerId="ADAL" clId="{3E325330-D7E6-4E23-877E-BB1A46C2150C}" dt="2022-02-20T21:15:34.313" v="1714" actId="478"/>
          <ac:spMkLst>
            <pc:docMk/>
            <pc:sldMk cId="2515207826" sldId="263"/>
            <ac:spMk id="9" creationId="{197A3A59-92DB-4EA3-B952-88B7DFA11381}"/>
          </ac:spMkLst>
        </pc:spChg>
        <pc:spChg chg="add del mod">
          <ac:chgData name="Aleksandra Milenova (2120210)" userId="29d4d6c2-db2f-4782-b848-ee061d80d64b" providerId="ADAL" clId="{3E325330-D7E6-4E23-877E-BB1A46C2150C}" dt="2022-02-20T21:14:20.946" v="1703" actId="478"/>
          <ac:spMkLst>
            <pc:docMk/>
            <pc:sldMk cId="2515207826" sldId="263"/>
            <ac:spMk id="10" creationId="{014D2889-842C-448B-BAFB-4F08DA540042}"/>
          </ac:spMkLst>
        </pc:spChg>
        <pc:spChg chg="add mod ord">
          <ac:chgData name="Aleksandra Milenova (2120210)" userId="29d4d6c2-db2f-4782-b848-ee061d80d64b" providerId="ADAL" clId="{3E325330-D7E6-4E23-877E-BB1A46C2150C}" dt="2022-02-27T11:10:23.645" v="10296" actId="20577"/>
          <ac:spMkLst>
            <pc:docMk/>
            <pc:sldMk cId="2515207826" sldId="263"/>
            <ac:spMk id="11" creationId="{C13053A2-C495-4623-9CE7-390190593957}"/>
          </ac:spMkLst>
        </pc:spChg>
        <pc:graphicFrameChg chg="add del mod modGraphic">
          <ac:chgData name="Aleksandra Milenova (2120210)" userId="29d4d6c2-db2f-4782-b848-ee061d80d64b" providerId="ADAL" clId="{3E325330-D7E6-4E23-877E-BB1A46C2150C}" dt="2022-02-26T10:58:25.293" v="7775" actId="478"/>
          <ac:graphicFrameMkLst>
            <pc:docMk/>
            <pc:sldMk cId="2515207826" sldId="263"/>
            <ac:graphicFrameMk id="2" creationId="{54004C9F-D5A0-43C9-A505-523EAE02859E}"/>
          </ac:graphicFrameMkLst>
        </pc:graphicFrameChg>
        <pc:graphicFrameChg chg="add del mod modGraphic">
          <ac:chgData name="Aleksandra Milenova (2120210)" userId="29d4d6c2-db2f-4782-b848-ee061d80d64b" providerId="ADAL" clId="{3E325330-D7E6-4E23-877E-BB1A46C2150C}" dt="2022-02-26T11:15:39.856" v="7810" actId="478"/>
          <ac:graphicFrameMkLst>
            <pc:docMk/>
            <pc:sldMk cId="2515207826" sldId="263"/>
            <ac:graphicFrameMk id="3" creationId="{43EF018A-2559-4CB1-9F0F-120165C3378B}"/>
          </ac:graphicFrameMkLst>
        </pc:graphicFrameChg>
        <pc:graphicFrameChg chg="add del mod modGraphic">
          <ac:chgData name="Aleksandra Milenova (2120210)" userId="29d4d6c2-db2f-4782-b848-ee061d80d64b" providerId="ADAL" clId="{3E325330-D7E6-4E23-877E-BB1A46C2150C}" dt="2022-02-27T10:39:44.053" v="10095"/>
          <ac:graphicFrameMkLst>
            <pc:docMk/>
            <pc:sldMk cId="2515207826" sldId="263"/>
            <ac:graphicFrameMk id="9" creationId="{0609738C-167A-4728-8D4A-0D4EB5CF83A7}"/>
          </ac:graphicFrameMkLst>
        </pc:graphicFrameChg>
        <pc:inkChg chg="add">
          <ac:chgData name="Aleksandra Milenova (2120210)" userId="29d4d6c2-db2f-4782-b848-ee061d80d64b" providerId="ADAL" clId="{3E325330-D7E6-4E23-877E-BB1A46C2150C}" dt="2022-02-18T21:48:51.797" v="20" actId="9405"/>
          <ac:inkMkLst>
            <pc:docMk/>
            <pc:sldMk cId="2515207826" sldId="263"/>
            <ac:inkMk id="4" creationId="{0E1189F5-EC3F-4BE7-A55F-5FB9067E8779}"/>
          </ac:inkMkLst>
        </pc:inkChg>
        <pc:inkChg chg="add del">
          <ac:chgData name="Aleksandra Milenova (2120210)" userId="29d4d6c2-db2f-4782-b848-ee061d80d64b" providerId="ADAL" clId="{3E325330-D7E6-4E23-877E-BB1A46C2150C}" dt="2022-02-19T21:20:34.896" v="282"/>
          <ac:inkMkLst>
            <pc:docMk/>
            <pc:sldMk cId="2515207826" sldId="263"/>
            <ac:inkMk id="7" creationId="{6FFD00D3-740A-413E-B0A5-AF521AC3FDDA}"/>
          </ac:inkMkLst>
        </pc:inkChg>
      </pc:sldChg>
      <pc:sldChg chg="addSp delSp modSp mod modAnim">
        <pc:chgData name="Aleksandra Milenova (2120210)" userId="29d4d6c2-db2f-4782-b848-ee061d80d64b" providerId="ADAL" clId="{3E325330-D7E6-4E23-877E-BB1A46C2150C}" dt="2022-02-27T11:02:15.908" v="10233" actId="255"/>
        <pc:sldMkLst>
          <pc:docMk/>
          <pc:sldMk cId="3339177792" sldId="264"/>
        </pc:sldMkLst>
        <pc:spChg chg="mod">
          <ac:chgData name="Aleksandra Milenova (2120210)" userId="29d4d6c2-db2f-4782-b848-ee061d80d64b" providerId="ADAL" clId="{3E325330-D7E6-4E23-877E-BB1A46C2150C}" dt="2022-02-27T10:42:41.472" v="10127" actId="2710"/>
          <ac:spMkLst>
            <pc:docMk/>
            <pc:sldMk cId="3339177792" sldId="264"/>
            <ac:spMk id="2" creationId="{4AB0A69A-7C92-4972-92FC-C7826EBEEED4}"/>
          </ac:spMkLst>
        </pc:spChg>
        <pc:spChg chg="del">
          <ac:chgData name="Aleksandra Milenova (2120210)" userId="29d4d6c2-db2f-4782-b848-ee061d80d64b" providerId="ADAL" clId="{3E325330-D7E6-4E23-877E-BB1A46C2150C}" dt="2022-02-19T00:02:00.126" v="49" actId="478"/>
          <ac:spMkLst>
            <pc:docMk/>
            <pc:sldMk cId="3339177792" sldId="264"/>
            <ac:spMk id="3" creationId="{7ED51A76-C6DB-4E3B-B646-3247EA7861EF}"/>
          </ac:spMkLst>
        </pc:spChg>
        <pc:spChg chg="add mod">
          <ac:chgData name="Aleksandra Milenova (2120210)" userId="29d4d6c2-db2f-4782-b848-ee061d80d64b" providerId="ADAL" clId="{3E325330-D7E6-4E23-877E-BB1A46C2150C}" dt="2022-02-27T11:02:15.908" v="10233" actId="255"/>
          <ac:spMkLst>
            <pc:docMk/>
            <pc:sldMk cId="3339177792" sldId="264"/>
            <ac:spMk id="4" creationId="{F7E106A2-09C0-4623-A028-A3F456BA8207}"/>
          </ac:spMkLst>
        </pc:spChg>
        <pc:spChg chg="mod">
          <ac:chgData name="Aleksandra Milenova (2120210)" userId="29d4d6c2-db2f-4782-b848-ee061d80d64b" providerId="ADAL" clId="{3E325330-D7E6-4E23-877E-BB1A46C2150C}" dt="2022-02-27T10:43:09.097" v="10132" actId="2711"/>
          <ac:spMkLst>
            <pc:docMk/>
            <pc:sldMk cId="3339177792" sldId="264"/>
            <ac:spMk id="15" creationId="{A5F21A5E-D7C6-4959-8FB1-9EA7BB098F28}"/>
          </ac:spMkLst>
        </pc:spChg>
        <pc:grpChg chg="del mod">
          <ac:chgData name="Aleksandra Milenova (2120210)" userId="29d4d6c2-db2f-4782-b848-ee061d80d64b" providerId="ADAL" clId="{3E325330-D7E6-4E23-877E-BB1A46C2150C}" dt="2022-02-19T15:58:08.349" v="138"/>
          <ac:grpSpMkLst>
            <pc:docMk/>
            <pc:sldMk cId="3339177792" sldId="264"/>
            <ac:grpSpMk id="12" creationId="{38D2194D-F56E-493C-BE42-3F77A8C14285}"/>
          </ac:grpSpMkLst>
        </pc:grpChg>
        <pc:graphicFrameChg chg="add mod modGraphic">
          <ac:chgData name="Aleksandra Milenova (2120210)" userId="29d4d6c2-db2f-4782-b848-ee061d80d64b" providerId="ADAL" clId="{3E325330-D7E6-4E23-877E-BB1A46C2150C}" dt="2022-02-27T10:43:01.886" v="10130" actId="2710"/>
          <ac:graphicFrameMkLst>
            <pc:docMk/>
            <pc:sldMk cId="3339177792" sldId="264"/>
            <ac:graphicFrameMk id="3" creationId="{73453E6E-7100-45DF-8CCB-2BAF4444FAB2}"/>
          </ac:graphicFrameMkLst>
        </pc:graphicFrameChg>
        <pc:graphicFrameChg chg="del">
          <ac:chgData name="Aleksandra Milenova (2120210)" userId="29d4d6c2-db2f-4782-b848-ee061d80d64b" providerId="ADAL" clId="{3E325330-D7E6-4E23-877E-BB1A46C2150C}" dt="2022-02-22T10:41:16.001" v="2921" actId="478"/>
          <ac:graphicFrameMkLst>
            <pc:docMk/>
            <pc:sldMk cId="3339177792" sldId="264"/>
            <ac:graphicFrameMk id="7" creationId="{5C99B382-A03F-4E5D-B08E-4CA8A763E2FF}"/>
          </ac:graphicFrameMkLst>
        </pc:graphicFrameChg>
        <pc:inkChg chg="add del">
          <ac:chgData name="Aleksandra Milenova (2120210)" userId="29d4d6c2-db2f-4782-b848-ee061d80d64b" providerId="ADAL" clId="{3E325330-D7E6-4E23-877E-BB1A46C2150C}" dt="2022-02-19T15:58:08.340" v="137"/>
          <ac:inkMkLst>
            <pc:docMk/>
            <pc:sldMk cId="3339177792" sldId="264"/>
            <ac:inkMk id="3" creationId="{37DC8CF7-7CCC-4702-B684-FDD7B3CF571E}"/>
          </ac:inkMkLst>
        </pc:inkChg>
        <pc:inkChg chg="add">
          <ac:chgData name="Aleksandra Milenova (2120210)" userId="29d4d6c2-db2f-4782-b848-ee061d80d64b" providerId="ADAL" clId="{3E325330-D7E6-4E23-877E-BB1A46C2150C}" dt="2022-02-19T15:57:57.472" v="127" actId="9405"/>
          <ac:inkMkLst>
            <pc:docMk/>
            <pc:sldMk cId="3339177792" sldId="264"/>
            <ac:inkMk id="6" creationId="{9585B35A-BA29-4CA0-A219-5DFB34E19C00}"/>
          </ac:inkMkLst>
        </pc:inkChg>
        <pc:inkChg chg="add del">
          <ac:chgData name="Aleksandra Milenova (2120210)" userId="29d4d6c2-db2f-4782-b848-ee061d80d64b" providerId="ADAL" clId="{3E325330-D7E6-4E23-877E-BB1A46C2150C}" dt="2022-02-19T15:58:03.021" v="129"/>
          <ac:inkMkLst>
            <pc:docMk/>
            <pc:sldMk cId="3339177792" sldId="264"/>
            <ac:inkMk id="7" creationId="{756CD916-82BA-4E65-95F8-25D3086B513D}"/>
          </ac:inkMkLst>
        </pc:inkChg>
        <pc:inkChg chg="add del mod">
          <ac:chgData name="Aleksandra Milenova (2120210)" userId="29d4d6c2-db2f-4782-b848-ee061d80d64b" providerId="ADAL" clId="{3E325330-D7E6-4E23-877E-BB1A46C2150C}" dt="2022-02-19T15:58:08.338" v="135"/>
          <ac:inkMkLst>
            <pc:docMk/>
            <pc:sldMk cId="3339177792" sldId="264"/>
            <ac:inkMk id="8" creationId="{11336B22-A84F-4113-8D9F-3220B293D8D7}"/>
          </ac:inkMkLst>
        </pc:inkChg>
        <pc:inkChg chg="add del mod">
          <ac:chgData name="Aleksandra Milenova (2120210)" userId="29d4d6c2-db2f-4782-b848-ee061d80d64b" providerId="ADAL" clId="{3E325330-D7E6-4E23-877E-BB1A46C2150C}" dt="2022-02-19T15:58:08.349" v="138"/>
          <ac:inkMkLst>
            <pc:docMk/>
            <pc:sldMk cId="3339177792" sldId="264"/>
            <ac:inkMk id="9" creationId="{42CDEAFE-92D0-4179-B916-15A9C1834F1D}"/>
          </ac:inkMkLst>
        </pc:inkChg>
        <pc:inkChg chg="add del mod">
          <ac:chgData name="Aleksandra Milenova (2120210)" userId="29d4d6c2-db2f-4782-b848-ee061d80d64b" providerId="ADAL" clId="{3E325330-D7E6-4E23-877E-BB1A46C2150C}" dt="2022-02-19T15:58:08.352" v="139"/>
          <ac:inkMkLst>
            <pc:docMk/>
            <pc:sldMk cId="3339177792" sldId="264"/>
            <ac:inkMk id="10" creationId="{9ED56383-07F4-4B62-A19C-E92DD58C10EB}"/>
          </ac:inkMkLst>
        </pc:inkChg>
        <pc:inkChg chg="add del">
          <ac:chgData name="Aleksandra Milenova (2120210)" userId="29d4d6c2-db2f-4782-b848-ee061d80d64b" providerId="ADAL" clId="{3E325330-D7E6-4E23-877E-BB1A46C2150C}" dt="2022-02-19T15:58:08.340" v="136"/>
          <ac:inkMkLst>
            <pc:docMk/>
            <pc:sldMk cId="3339177792" sldId="264"/>
            <ac:inkMk id="11" creationId="{07B93C1F-09DA-4D7E-9431-37AEAC544CD6}"/>
          </ac:inkMkLst>
        </pc:inkChg>
      </pc:sldChg>
      <pc:sldChg chg="delSp mod">
        <pc:chgData name="Aleksandra Milenova (2120210)" userId="29d4d6c2-db2f-4782-b848-ee061d80d64b" providerId="ADAL" clId="{3E325330-D7E6-4E23-877E-BB1A46C2150C}" dt="2022-02-22T09:41:51.505" v="2375" actId="478"/>
        <pc:sldMkLst>
          <pc:docMk/>
          <pc:sldMk cId="771758291" sldId="265"/>
        </pc:sldMkLst>
        <pc:spChg chg="del">
          <ac:chgData name="Aleksandra Milenova (2120210)" userId="29d4d6c2-db2f-4782-b848-ee061d80d64b" providerId="ADAL" clId="{3E325330-D7E6-4E23-877E-BB1A46C2150C}" dt="2022-02-19T00:02:03.454" v="50" actId="478"/>
          <ac:spMkLst>
            <pc:docMk/>
            <pc:sldMk cId="771758291" sldId="265"/>
            <ac:spMk id="4" creationId="{5F2A6A2D-C3AD-4F26-85B7-93BB0BA47AE5}"/>
          </ac:spMkLst>
        </pc:spChg>
        <pc:spChg chg="del">
          <ac:chgData name="Aleksandra Milenova (2120210)" userId="29d4d6c2-db2f-4782-b848-ee061d80d64b" providerId="ADAL" clId="{3E325330-D7E6-4E23-877E-BB1A46C2150C}" dt="2022-02-22T09:41:51.505" v="2375" actId="478"/>
          <ac:spMkLst>
            <pc:docMk/>
            <pc:sldMk cId="771758291" sldId="265"/>
            <ac:spMk id="5" creationId="{A4858298-D844-4C1B-B084-1C2DD05E5797}"/>
          </ac:spMkLst>
        </pc:spChg>
      </pc:sldChg>
      <pc:sldChg chg="addSp delSp modSp mod">
        <pc:chgData name="Aleksandra Milenova (2120210)" userId="29d4d6c2-db2f-4782-b848-ee061d80d64b" providerId="ADAL" clId="{3E325330-D7E6-4E23-877E-BB1A46C2150C}" dt="2022-02-24T09:54:40.190" v="6320" actId="20577"/>
        <pc:sldMkLst>
          <pc:docMk/>
          <pc:sldMk cId="3426611212" sldId="266"/>
        </pc:sldMkLst>
        <pc:spChg chg="mod">
          <ac:chgData name="Aleksandra Milenova (2120210)" userId="29d4d6c2-db2f-4782-b848-ee061d80d64b" providerId="ADAL" clId="{3E325330-D7E6-4E23-877E-BB1A46C2150C}" dt="2022-02-23T23:45:35.806" v="5609" actId="20577"/>
          <ac:spMkLst>
            <pc:docMk/>
            <pc:sldMk cId="3426611212" sldId="266"/>
            <ac:spMk id="2" creationId="{81DDCDE5-8D9B-48EA-84C3-904E77CE855C}"/>
          </ac:spMkLst>
        </pc:spChg>
        <pc:spChg chg="mod">
          <ac:chgData name="Aleksandra Milenova (2120210)" userId="29d4d6c2-db2f-4782-b848-ee061d80d64b" providerId="ADAL" clId="{3E325330-D7E6-4E23-877E-BB1A46C2150C}" dt="2022-02-24T09:54:40.190" v="6320" actId="20577"/>
          <ac:spMkLst>
            <pc:docMk/>
            <pc:sldMk cId="3426611212" sldId="266"/>
            <ac:spMk id="3" creationId="{F92364E5-6269-4540-9BF7-8A358FE548E6}"/>
          </ac:spMkLst>
        </pc:spChg>
        <pc:spChg chg="del mod">
          <ac:chgData name="Aleksandra Milenova (2120210)" userId="29d4d6c2-db2f-4782-b848-ee061d80d64b" providerId="ADAL" clId="{3E325330-D7E6-4E23-877E-BB1A46C2150C}" dt="2022-02-19T00:02:07.919" v="52" actId="478"/>
          <ac:spMkLst>
            <pc:docMk/>
            <pc:sldMk cId="3426611212" sldId="266"/>
            <ac:spMk id="4" creationId="{286349D5-8807-4CE1-AB1F-9DB0268F0FF5}"/>
          </ac:spMkLst>
        </pc:spChg>
        <pc:grpChg chg="del mod">
          <ac:chgData name="Aleksandra Milenova (2120210)" userId="29d4d6c2-db2f-4782-b848-ee061d80d64b" providerId="ADAL" clId="{3E325330-D7E6-4E23-877E-BB1A46C2150C}" dt="2022-02-19T15:56:23.970" v="113"/>
          <ac:grpSpMkLst>
            <pc:docMk/>
            <pc:sldMk cId="3426611212" sldId="266"/>
            <ac:grpSpMk id="13" creationId="{3C04AB80-32C2-44CC-91F4-B5DBE9979C2E}"/>
          </ac:grpSpMkLst>
        </pc:grpChg>
        <pc:grpChg chg="del mod">
          <ac:chgData name="Aleksandra Milenova (2120210)" userId="29d4d6c2-db2f-4782-b848-ee061d80d64b" providerId="ADAL" clId="{3E325330-D7E6-4E23-877E-BB1A46C2150C}" dt="2022-02-19T15:56:28.457" v="122"/>
          <ac:grpSpMkLst>
            <pc:docMk/>
            <pc:sldMk cId="3426611212" sldId="266"/>
            <ac:grpSpMk id="18" creationId="{93681F64-1324-40CA-94A7-26DAB2E0C0DE}"/>
          </ac:grpSpMkLst>
        </pc:grpChg>
        <pc:inkChg chg="add del">
          <ac:chgData name="Aleksandra Milenova (2120210)" userId="29d4d6c2-db2f-4782-b848-ee061d80d64b" providerId="ADAL" clId="{3E325330-D7E6-4E23-877E-BB1A46C2150C}" dt="2022-02-19T15:54:59.458" v="99"/>
          <ac:inkMkLst>
            <pc:docMk/>
            <pc:sldMk cId="3426611212" sldId="266"/>
            <ac:inkMk id="4" creationId="{0E69227A-9944-474F-8A94-7CA50B997CD2}"/>
          </ac:inkMkLst>
        </pc:inkChg>
        <pc:inkChg chg="add del mod">
          <ac:chgData name="Aleksandra Milenova (2120210)" userId="29d4d6c2-db2f-4782-b848-ee061d80d64b" providerId="ADAL" clId="{3E325330-D7E6-4E23-877E-BB1A46C2150C}" dt="2022-02-19T15:56:23.977" v="114"/>
          <ac:inkMkLst>
            <pc:docMk/>
            <pc:sldMk cId="3426611212" sldId="266"/>
            <ac:inkMk id="6" creationId="{83CACC29-6A9F-4222-B1C9-90CBFAB0397B}"/>
          </ac:inkMkLst>
        </pc:inkChg>
        <pc:inkChg chg="add del mod">
          <ac:chgData name="Aleksandra Milenova (2120210)" userId="29d4d6c2-db2f-4782-b848-ee061d80d64b" providerId="ADAL" clId="{3E325330-D7E6-4E23-877E-BB1A46C2150C}" dt="2022-02-19T15:56:23.970" v="113"/>
          <ac:inkMkLst>
            <pc:docMk/>
            <pc:sldMk cId="3426611212" sldId="266"/>
            <ac:inkMk id="7" creationId="{177B3121-7523-472D-B0B4-4E4C48A65959}"/>
          </ac:inkMkLst>
        </pc:inkChg>
        <pc:inkChg chg="add del mod">
          <ac:chgData name="Aleksandra Milenova (2120210)" userId="29d4d6c2-db2f-4782-b848-ee061d80d64b" providerId="ADAL" clId="{3E325330-D7E6-4E23-877E-BB1A46C2150C}" dt="2022-02-19T15:56:23.964" v="110"/>
          <ac:inkMkLst>
            <pc:docMk/>
            <pc:sldMk cId="3426611212" sldId="266"/>
            <ac:inkMk id="8" creationId="{5D54B2A8-D0D0-4D22-B8B4-464B3A790AFD}"/>
          </ac:inkMkLst>
        </pc:inkChg>
        <pc:inkChg chg="add del mod">
          <ac:chgData name="Aleksandra Milenova (2120210)" userId="29d4d6c2-db2f-4782-b848-ee061d80d64b" providerId="ADAL" clId="{3E325330-D7E6-4E23-877E-BB1A46C2150C}" dt="2022-02-19T15:56:23.964" v="109"/>
          <ac:inkMkLst>
            <pc:docMk/>
            <pc:sldMk cId="3426611212" sldId="266"/>
            <ac:inkMk id="9" creationId="{0207E903-BF57-4BB9-8C6B-01E0C8325704}"/>
          </ac:inkMkLst>
        </pc:inkChg>
        <pc:inkChg chg="add del mod">
          <ac:chgData name="Aleksandra Milenova (2120210)" userId="29d4d6c2-db2f-4782-b848-ee061d80d64b" providerId="ADAL" clId="{3E325330-D7E6-4E23-877E-BB1A46C2150C}" dt="2022-02-19T15:56:23.970" v="112"/>
          <ac:inkMkLst>
            <pc:docMk/>
            <pc:sldMk cId="3426611212" sldId="266"/>
            <ac:inkMk id="10" creationId="{351ADB09-36E2-470B-8639-88AD94082197}"/>
          </ac:inkMkLst>
        </pc:inkChg>
        <pc:inkChg chg="add del mod">
          <ac:chgData name="Aleksandra Milenova (2120210)" userId="29d4d6c2-db2f-4782-b848-ee061d80d64b" providerId="ADAL" clId="{3E325330-D7E6-4E23-877E-BB1A46C2150C}" dt="2022-02-19T15:56:23.969" v="111"/>
          <ac:inkMkLst>
            <pc:docMk/>
            <pc:sldMk cId="3426611212" sldId="266"/>
            <ac:inkMk id="11" creationId="{65F9FE52-B20F-4F9F-B2B4-B1ECC3761F74}"/>
          </ac:inkMkLst>
        </pc:inkChg>
        <pc:inkChg chg="add del mod">
          <ac:chgData name="Aleksandra Milenova (2120210)" userId="29d4d6c2-db2f-4782-b848-ee061d80d64b" providerId="ADAL" clId="{3E325330-D7E6-4E23-877E-BB1A46C2150C}" dt="2022-02-19T15:56:23.960" v="108"/>
          <ac:inkMkLst>
            <pc:docMk/>
            <pc:sldMk cId="3426611212" sldId="266"/>
            <ac:inkMk id="12" creationId="{08534F95-44BA-456D-93EF-CEFDAD6651E5}"/>
          </ac:inkMkLst>
        </pc:inkChg>
        <pc:inkChg chg="add del mod">
          <ac:chgData name="Aleksandra Milenova (2120210)" userId="29d4d6c2-db2f-4782-b848-ee061d80d64b" providerId="ADAL" clId="{3E325330-D7E6-4E23-877E-BB1A46C2150C}" dt="2022-02-19T15:56:28.457" v="123"/>
          <ac:inkMkLst>
            <pc:docMk/>
            <pc:sldMk cId="3426611212" sldId="266"/>
            <ac:inkMk id="14" creationId="{844E9ECD-4180-4786-87DD-D346F90AAC03}"/>
          </ac:inkMkLst>
        </pc:inkChg>
        <pc:inkChg chg="add del mod">
          <ac:chgData name="Aleksandra Milenova (2120210)" userId="29d4d6c2-db2f-4782-b848-ee061d80d64b" providerId="ADAL" clId="{3E325330-D7E6-4E23-877E-BB1A46C2150C}" dt="2022-02-19T15:56:28.457" v="121"/>
          <ac:inkMkLst>
            <pc:docMk/>
            <pc:sldMk cId="3426611212" sldId="266"/>
            <ac:inkMk id="15" creationId="{12AD5CF1-D6D0-463C-B805-C1B210A5F108}"/>
          </ac:inkMkLst>
        </pc:inkChg>
        <pc:inkChg chg="add del mod">
          <ac:chgData name="Aleksandra Milenova (2120210)" userId="29d4d6c2-db2f-4782-b848-ee061d80d64b" providerId="ADAL" clId="{3E325330-D7E6-4E23-877E-BB1A46C2150C}" dt="2022-02-19T15:56:28.457" v="122"/>
          <ac:inkMkLst>
            <pc:docMk/>
            <pc:sldMk cId="3426611212" sldId="266"/>
            <ac:inkMk id="16" creationId="{87B68865-65CB-486F-923D-1618162F7801}"/>
          </ac:inkMkLst>
        </pc:inkChg>
        <pc:inkChg chg="add del mod">
          <ac:chgData name="Aleksandra Milenova (2120210)" userId="29d4d6c2-db2f-4782-b848-ee061d80d64b" providerId="ADAL" clId="{3E325330-D7E6-4E23-877E-BB1A46C2150C}" dt="2022-02-19T15:56:28.457" v="120"/>
          <ac:inkMkLst>
            <pc:docMk/>
            <pc:sldMk cId="3426611212" sldId="266"/>
            <ac:inkMk id="17" creationId="{F281F4EB-D3F9-4290-981C-FB0304C9945B}"/>
          </ac:inkMkLst>
        </pc:inkChg>
        <pc:inkChg chg="add del">
          <ac:chgData name="Aleksandra Milenova (2120210)" userId="29d4d6c2-db2f-4782-b848-ee061d80d64b" providerId="ADAL" clId="{3E325330-D7E6-4E23-877E-BB1A46C2150C}" dt="2022-02-19T15:56:32.624" v="125"/>
          <ac:inkMkLst>
            <pc:docMk/>
            <pc:sldMk cId="3426611212" sldId="266"/>
            <ac:inkMk id="19" creationId="{CD77564A-CF74-427C-8B8A-AFD476C1F765}"/>
          </ac:inkMkLst>
        </pc:inkChg>
      </pc:sldChg>
      <pc:sldChg chg="delSp modSp mod">
        <pc:chgData name="Aleksandra Milenova (2120210)" userId="29d4d6c2-db2f-4782-b848-ee061d80d64b" providerId="ADAL" clId="{3E325330-D7E6-4E23-877E-BB1A46C2150C}" dt="2022-02-26T14:33:15.676" v="7958" actId="20577"/>
        <pc:sldMkLst>
          <pc:docMk/>
          <pc:sldMk cId="1388033787" sldId="267"/>
        </pc:sldMkLst>
        <pc:spChg chg="mod">
          <ac:chgData name="Aleksandra Milenova (2120210)" userId="29d4d6c2-db2f-4782-b848-ee061d80d64b" providerId="ADAL" clId="{3E325330-D7E6-4E23-877E-BB1A46C2150C}" dt="2022-02-23T23:22:13.915" v="4915" actId="20577"/>
          <ac:spMkLst>
            <pc:docMk/>
            <pc:sldMk cId="1388033787" sldId="267"/>
            <ac:spMk id="2" creationId="{CC09E19C-6A9A-4428-B898-B83EED5E7291}"/>
          </ac:spMkLst>
        </pc:spChg>
        <pc:spChg chg="mod">
          <ac:chgData name="Aleksandra Milenova (2120210)" userId="29d4d6c2-db2f-4782-b848-ee061d80d64b" providerId="ADAL" clId="{3E325330-D7E6-4E23-877E-BB1A46C2150C}" dt="2022-02-26T14:33:15.676" v="7958" actId="20577"/>
          <ac:spMkLst>
            <pc:docMk/>
            <pc:sldMk cId="1388033787" sldId="267"/>
            <ac:spMk id="3" creationId="{9A8CBE5F-AE36-42B1-B0BA-D40F6F1A2EB0}"/>
          </ac:spMkLst>
        </pc:spChg>
        <pc:spChg chg="del">
          <ac:chgData name="Aleksandra Milenova (2120210)" userId="29d4d6c2-db2f-4782-b848-ee061d80d64b" providerId="ADAL" clId="{3E325330-D7E6-4E23-877E-BB1A46C2150C}" dt="2022-02-19T00:02:11.063" v="53" actId="478"/>
          <ac:spMkLst>
            <pc:docMk/>
            <pc:sldMk cId="1388033787" sldId="267"/>
            <ac:spMk id="4" creationId="{08352872-BEEE-431F-8422-B35C889E128B}"/>
          </ac:spMkLst>
        </pc:spChg>
      </pc:sldChg>
      <pc:sldChg chg="addSp delSp modSp mod">
        <pc:chgData name="Aleksandra Milenova (2120210)" userId="29d4d6c2-db2f-4782-b848-ee061d80d64b" providerId="ADAL" clId="{3E325330-D7E6-4E23-877E-BB1A46C2150C}" dt="2022-02-26T23:22:26.186" v="8335" actId="27636"/>
        <pc:sldMkLst>
          <pc:docMk/>
          <pc:sldMk cId="2109363445" sldId="268"/>
        </pc:sldMkLst>
        <pc:spChg chg="mod">
          <ac:chgData name="Aleksandra Milenova (2120210)" userId="29d4d6c2-db2f-4782-b848-ee061d80d64b" providerId="ADAL" clId="{3E325330-D7E6-4E23-877E-BB1A46C2150C}" dt="2022-02-25T12:43:59.065" v="7765" actId="123"/>
          <ac:spMkLst>
            <pc:docMk/>
            <pc:sldMk cId="2109363445" sldId="268"/>
            <ac:spMk id="2" creationId="{23C5AF7F-EFC6-48EB-BA53-4058EDD7D358}"/>
          </ac:spMkLst>
        </pc:spChg>
        <pc:spChg chg="mod">
          <ac:chgData name="Aleksandra Milenova (2120210)" userId="29d4d6c2-db2f-4782-b848-ee061d80d64b" providerId="ADAL" clId="{3E325330-D7E6-4E23-877E-BB1A46C2150C}" dt="2022-02-26T23:22:26.186" v="8335" actId="27636"/>
          <ac:spMkLst>
            <pc:docMk/>
            <pc:sldMk cId="2109363445" sldId="268"/>
            <ac:spMk id="3" creationId="{B0E8CFBC-0E41-401B-B5E0-767B97D9FC30}"/>
          </ac:spMkLst>
        </pc:spChg>
        <pc:spChg chg="del">
          <ac:chgData name="Aleksandra Milenova (2120210)" userId="29d4d6c2-db2f-4782-b848-ee061d80d64b" providerId="ADAL" clId="{3E325330-D7E6-4E23-877E-BB1A46C2150C}" dt="2022-02-19T20:56:17.844" v="251" actId="478"/>
          <ac:spMkLst>
            <pc:docMk/>
            <pc:sldMk cId="2109363445" sldId="268"/>
            <ac:spMk id="4" creationId="{75C39880-B228-4EBA-BBA4-4BBBFAACE768}"/>
          </ac:spMkLst>
        </pc:spChg>
        <pc:spChg chg="del">
          <ac:chgData name="Aleksandra Milenova (2120210)" userId="29d4d6c2-db2f-4782-b848-ee061d80d64b" providerId="ADAL" clId="{3E325330-D7E6-4E23-877E-BB1A46C2150C}" dt="2022-02-22T09:41:59.274" v="2376" actId="478"/>
          <ac:spMkLst>
            <pc:docMk/>
            <pc:sldMk cId="2109363445" sldId="268"/>
            <ac:spMk id="5" creationId="{116EB872-D5E6-43F5-9018-137270F2C1B9}"/>
          </ac:spMkLst>
        </pc:spChg>
        <pc:grpChg chg="del mod">
          <ac:chgData name="Aleksandra Milenova (2120210)" userId="29d4d6c2-db2f-4782-b848-ee061d80d64b" providerId="ADAL" clId="{3E325330-D7E6-4E23-877E-BB1A46C2150C}" dt="2022-02-19T20:56:03.824" v="246"/>
          <ac:grpSpMkLst>
            <pc:docMk/>
            <pc:sldMk cId="2109363445" sldId="268"/>
            <ac:grpSpMk id="9" creationId="{C57D834F-8260-45E9-AB60-3C339CCE99E9}"/>
          </ac:grpSpMkLst>
        </pc:grpChg>
        <pc:grpChg chg="del mod">
          <ac:chgData name="Aleksandra Milenova (2120210)" userId="29d4d6c2-db2f-4782-b848-ee061d80d64b" providerId="ADAL" clId="{3E325330-D7E6-4E23-877E-BB1A46C2150C}" dt="2022-02-19T20:56:08.497" v="249"/>
          <ac:grpSpMkLst>
            <pc:docMk/>
            <pc:sldMk cId="2109363445" sldId="268"/>
            <ac:grpSpMk id="11" creationId="{98907970-3CF6-4DBB-A553-80786A5385AA}"/>
          </ac:grpSpMkLst>
        </pc:grpChg>
        <pc:grpChg chg="del mod">
          <ac:chgData name="Aleksandra Milenova (2120210)" userId="29d4d6c2-db2f-4782-b848-ee061d80d64b" providerId="ADAL" clId="{3E325330-D7E6-4E23-877E-BB1A46C2150C}" dt="2022-02-19T20:56:40.827" v="259"/>
          <ac:grpSpMkLst>
            <pc:docMk/>
            <pc:sldMk cId="2109363445" sldId="268"/>
            <ac:grpSpMk id="16" creationId="{60FAC62A-C91D-42F3-B69C-AAB143BF5519}"/>
          </ac:grpSpMkLst>
        </pc:grpChg>
        <pc:inkChg chg="add del mod">
          <ac:chgData name="Aleksandra Milenova (2120210)" userId="29d4d6c2-db2f-4782-b848-ee061d80d64b" providerId="ADAL" clId="{3E325330-D7E6-4E23-877E-BB1A46C2150C}" dt="2022-02-19T20:56:08.499" v="250"/>
          <ac:inkMkLst>
            <pc:docMk/>
            <pc:sldMk cId="2109363445" sldId="268"/>
            <ac:inkMk id="6" creationId="{18C00BCF-232E-4329-8D75-B30824DBB081}"/>
          </ac:inkMkLst>
        </pc:inkChg>
        <pc:inkChg chg="add del mod">
          <ac:chgData name="Aleksandra Milenova (2120210)" userId="29d4d6c2-db2f-4782-b848-ee061d80d64b" providerId="ADAL" clId="{3E325330-D7E6-4E23-877E-BB1A46C2150C}" dt="2022-02-19T20:56:08.497" v="249"/>
          <ac:inkMkLst>
            <pc:docMk/>
            <pc:sldMk cId="2109363445" sldId="268"/>
            <ac:inkMk id="7" creationId="{B61BF85B-802F-4451-B688-0DA3494370A3}"/>
          </ac:inkMkLst>
        </pc:inkChg>
        <pc:inkChg chg="add del mod">
          <ac:chgData name="Aleksandra Milenova (2120210)" userId="29d4d6c2-db2f-4782-b848-ee061d80d64b" providerId="ADAL" clId="{3E325330-D7E6-4E23-877E-BB1A46C2150C}" dt="2022-02-19T20:56:08.474" v="248"/>
          <ac:inkMkLst>
            <pc:docMk/>
            <pc:sldMk cId="2109363445" sldId="268"/>
            <ac:inkMk id="8" creationId="{ECBC93CD-201F-42B1-974D-409ED8CBFAED}"/>
          </ac:inkMkLst>
        </pc:inkChg>
        <pc:inkChg chg="add del mod">
          <ac:chgData name="Aleksandra Milenova (2120210)" userId="29d4d6c2-db2f-4782-b848-ee061d80d64b" providerId="ADAL" clId="{3E325330-D7E6-4E23-877E-BB1A46C2150C}" dt="2022-02-19T20:56:04.972" v="247"/>
          <ac:inkMkLst>
            <pc:docMk/>
            <pc:sldMk cId="2109363445" sldId="268"/>
            <ac:inkMk id="10" creationId="{DAE5F842-21FE-4F85-9156-92C2EB215798}"/>
          </ac:inkMkLst>
        </pc:inkChg>
        <pc:inkChg chg="add del mod">
          <ac:chgData name="Aleksandra Milenova (2120210)" userId="29d4d6c2-db2f-4782-b848-ee061d80d64b" providerId="ADAL" clId="{3E325330-D7E6-4E23-877E-BB1A46C2150C}" dt="2022-02-19T20:56:40.827" v="259"/>
          <ac:inkMkLst>
            <pc:docMk/>
            <pc:sldMk cId="2109363445" sldId="268"/>
            <ac:inkMk id="12" creationId="{BE6779F2-0738-47A8-BD9E-E9B190AB42EC}"/>
          </ac:inkMkLst>
        </pc:inkChg>
        <pc:inkChg chg="add del mod">
          <ac:chgData name="Aleksandra Milenova (2120210)" userId="29d4d6c2-db2f-4782-b848-ee061d80d64b" providerId="ADAL" clId="{3E325330-D7E6-4E23-877E-BB1A46C2150C}" dt="2022-02-19T20:56:40.820" v="257"/>
          <ac:inkMkLst>
            <pc:docMk/>
            <pc:sldMk cId="2109363445" sldId="268"/>
            <ac:inkMk id="13" creationId="{169C933C-8300-47D0-9466-246DE62F5E20}"/>
          </ac:inkMkLst>
        </pc:inkChg>
        <pc:inkChg chg="add mod">
          <ac:chgData name="Aleksandra Milenova (2120210)" userId="29d4d6c2-db2f-4782-b848-ee061d80d64b" providerId="ADAL" clId="{3E325330-D7E6-4E23-877E-BB1A46C2150C}" dt="2022-02-19T20:56:40.830" v="260"/>
          <ac:inkMkLst>
            <pc:docMk/>
            <pc:sldMk cId="2109363445" sldId="268"/>
            <ac:inkMk id="14" creationId="{4DBE023A-2240-4D57-8051-AC9CFE8DFFAE}"/>
          </ac:inkMkLst>
        </pc:inkChg>
        <pc:inkChg chg="add del mod">
          <ac:chgData name="Aleksandra Milenova (2120210)" userId="29d4d6c2-db2f-4782-b848-ee061d80d64b" providerId="ADAL" clId="{3E325330-D7E6-4E23-877E-BB1A46C2150C}" dt="2022-02-19T20:56:40.826" v="258"/>
          <ac:inkMkLst>
            <pc:docMk/>
            <pc:sldMk cId="2109363445" sldId="268"/>
            <ac:inkMk id="15" creationId="{3E494BBF-5D6C-4F05-A05F-9415F6D5E074}"/>
          </ac:inkMkLst>
        </pc:inkChg>
      </pc:sldChg>
      <pc:sldChg chg="addSp delSp modSp new del mod">
        <pc:chgData name="Aleksandra Milenova (2120210)" userId="29d4d6c2-db2f-4782-b848-ee061d80d64b" providerId="ADAL" clId="{3E325330-D7E6-4E23-877E-BB1A46C2150C}" dt="2022-02-19T21:00:12.418" v="274" actId="47"/>
        <pc:sldMkLst>
          <pc:docMk/>
          <pc:sldMk cId="1608754158" sldId="269"/>
        </pc:sldMkLst>
        <pc:spChg chg="del">
          <ac:chgData name="Aleksandra Milenova (2120210)" userId="29d4d6c2-db2f-4782-b848-ee061d80d64b" providerId="ADAL" clId="{3E325330-D7E6-4E23-877E-BB1A46C2150C}" dt="2022-02-19T21:00:03.285" v="273" actId="478"/>
          <ac:spMkLst>
            <pc:docMk/>
            <pc:sldMk cId="1608754158" sldId="269"/>
            <ac:spMk id="9" creationId="{46B67633-01F0-434D-8975-039516FCAD82}"/>
          </ac:spMkLst>
        </pc:spChg>
        <pc:grpChg chg="del mod">
          <ac:chgData name="Aleksandra Milenova (2120210)" userId="29d4d6c2-db2f-4782-b848-ee061d80d64b" providerId="ADAL" clId="{3E325330-D7E6-4E23-877E-BB1A46C2150C}" dt="2022-02-19T20:58:17.229" v="267"/>
          <ac:grpSpMkLst>
            <pc:docMk/>
            <pc:sldMk cId="1608754158" sldId="269"/>
            <ac:grpSpMk id="8" creationId="{1D14BD2C-F17B-4C56-AF02-EE82C77B4206}"/>
          </ac:grpSpMkLst>
        </pc:grpChg>
        <pc:inkChg chg="add del mod">
          <ac:chgData name="Aleksandra Milenova (2120210)" userId="29d4d6c2-db2f-4782-b848-ee061d80d64b" providerId="ADAL" clId="{3E325330-D7E6-4E23-877E-BB1A46C2150C}" dt="2022-02-19T20:58:17.229" v="267"/>
          <ac:inkMkLst>
            <pc:docMk/>
            <pc:sldMk cId="1608754158" sldId="269"/>
            <ac:inkMk id="6" creationId="{0E7737CA-0073-42DA-B09D-D7EEEF59A26B}"/>
          </ac:inkMkLst>
        </pc:inkChg>
        <pc:inkChg chg="add del mod">
          <ac:chgData name="Aleksandra Milenova (2120210)" userId="29d4d6c2-db2f-4782-b848-ee061d80d64b" providerId="ADAL" clId="{3E325330-D7E6-4E23-877E-BB1A46C2150C}" dt="2022-02-19T20:58:17.233" v="268"/>
          <ac:inkMkLst>
            <pc:docMk/>
            <pc:sldMk cId="1608754158" sldId="269"/>
            <ac:inkMk id="7" creationId="{630003EA-5561-4FD8-B0C4-1159CA01E23F}"/>
          </ac:inkMkLst>
        </pc:inkChg>
        <pc:inkChg chg="add del">
          <ac:chgData name="Aleksandra Milenova (2120210)" userId="29d4d6c2-db2f-4782-b848-ee061d80d64b" providerId="ADAL" clId="{3E325330-D7E6-4E23-877E-BB1A46C2150C}" dt="2022-02-19T20:59:58.437" v="271"/>
          <ac:inkMkLst>
            <pc:docMk/>
            <pc:sldMk cId="1608754158" sldId="269"/>
            <ac:inkMk id="10" creationId="{1F38C4B2-3720-4DFF-A251-5B4ECF54859F}"/>
          </ac:inkMkLst>
        </pc:inkChg>
        <pc:inkChg chg="add del">
          <ac:chgData name="Aleksandra Milenova (2120210)" userId="29d4d6c2-db2f-4782-b848-ee061d80d64b" providerId="ADAL" clId="{3E325330-D7E6-4E23-877E-BB1A46C2150C}" dt="2022-02-19T20:59:58.439" v="272"/>
          <ac:inkMkLst>
            <pc:docMk/>
            <pc:sldMk cId="1608754158" sldId="269"/>
            <ac:inkMk id="11" creationId="{1E52FE5A-A612-4D06-9478-A6D23D4FD263}"/>
          </ac:inkMkLst>
        </pc:inkChg>
      </pc:sldChg>
      <pc:sldChg chg="modSp del mod ord">
        <pc:chgData name="Aleksandra Milenova (2120210)" userId="29d4d6c2-db2f-4782-b848-ee061d80d64b" providerId="ADAL" clId="{3E325330-D7E6-4E23-877E-BB1A46C2150C}" dt="2022-02-23T23:43:39.196" v="5588" actId="47"/>
        <pc:sldMkLst>
          <pc:docMk/>
          <pc:sldMk cId="2822124196" sldId="269"/>
        </pc:sldMkLst>
        <pc:spChg chg="mod">
          <ac:chgData name="Aleksandra Milenova (2120210)" userId="29d4d6c2-db2f-4782-b848-ee061d80d64b" providerId="ADAL" clId="{3E325330-D7E6-4E23-877E-BB1A46C2150C}" dt="2022-02-23T12:33:57.556" v="4845" actId="20577"/>
          <ac:spMkLst>
            <pc:docMk/>
            <pc:sldMk cId="2822124196" sldId="269"/>
            <ac:spMk id="2" creationId="{F930311A-6B8F-4A34-8221-223F8707ADEA}"/>
          </ac:spMkLst>
        </pc:spChg>
        <pc:spChg chg="mod">
          <ac:chgData name="Aleksandra Milenova (2120210)" userId="29d4d6c2-db2f-4782-b848-ee061d80d64b" providerId="ADAL" clId="{3E325330-D7E6-4E23-877E-BB1A46C2150C}" dt="2022-02-22T23:46:35.785" v="3086" actId="20577"/>
          <ac:spMkLst>
            <pc:docMk/>
            <pc:sldMk cId="2822124196" sldId="269"/>
            <ac:spMk id="3" creationId="{1EFBD14C-738A-4326-B4B5-5957FC004FDD}"/>
          </ac:spMkLst>
        </pc:spChg>
      </pc:sldChg>
      <pc:sldChg chg="addSp delSp modSp new del mod ord setBg delAnim modAnim setClrOvrMap">
        <pc:chgData name="Aleksandra Milenova (2120210)" userId="29d4d6c2-db2f-4782-b848-ee061d80d64b" providerId="ADAL" clId="{3E325330-D7E6-4E23-877E-BB1A46C2150C}" dt="2022-02-26T15:54:30.315" v="8126" actId="2696"/>
        <pc:sldMkLst>
          <pc:docMk/>
          <pc:sldMk cId="789538293" sldId="270"/>
        </pc:sldMkLst>
        <pc:spChg chg="del mod">
          <ac:chgData name="Aleksandra Milenova (2120210)" userId="29d4d6c2-db2f-4782-b848-ee061d80d64b" providerId="ADAL" clId="{3E325330-D7E6-4E23-877E-BB1A46C2150C}" dt="2022-02-26T15:54:21.384" v="8125" actId="478"/>
          <ac:spMkLst>
            <pc:docMk/>
            <pc:sldMk cId="789538293" sldId="270"/>
            <ac:spMk id="2" creationId="{2438F6D5-BDE2-492E-B521-06C5B680980B}"/>
          </ac:spMkLst>
        </pc:spChg>
        <pc:spChg chg="del mod">
          <ac:chgData name="Aleksandra Milenova (2120210)" userId="29d4d6c2-db2f-4782-b848-ee061d80d64b" providerId="ADAL" clId="{3E325330-D7E6-4E23-877E-BB1A46C2150C}" dt="2022-02-23T11:51:48.715" v="3279" actId="931"/>
          <ac:spMkLst>
            <pc:docMk/>
            <pc:sldMk cId="789538293" sldId="270"/>
            <ac:spMk id="3" creationId="{4ECA0FA7-2AA0-4953-80B7-D31FF238D1C8}"/>
          </ac:spMkLst>
        </pc:spChg>
        <pc:spChg chg="del mod">
          <ac:chgData name="Aleksandra Milenova (2120210)" userId="29d4d6c2-db2f-4782-b848-ee061d80d64b" providerId="ADAL" clId="{3E325330-D7E6-4E23-877E-BB1A46C2150C}" dt="2022-02-20T20:57:54.501" v="1616" actId="21"/>
          <ac:spMkLst>
            <pc:docMk/>
            <pc:sldMk cId="789538293" sldId="270"/>
            <ac:spMk id="4" creationId="{A5D3354A-102F-4EC4-BDFF-268AF278EF05}"/>
          </ac:spMkLst>
        </pc:spChg>
        <pc:spChg chg="del mod">
          <ac:chgData name="Aleksandra Milenova (2120210)" userId="29d4d6c2-db2f-4782-b848-ee061d80d64b" providerId="ADAL" clId="{3E325330-D7E6-4E23-877E-BB1A46C2150C}" dt="2022-02-20T21:00:11.185" v="1640" actId="21"/>
          <ac:spMkLst>
            <pc:docMk/>
            <pc:sldMk cId="789538293" sldId="270"/>
            <ac:spMk id="5" creationId="{B9164BF9-3DEC-4DD9-B8D2-578EDC2B8D6A}"/>
          </ac:spMkLst>
        </pc:spChg>
        <pc:spChg chg="add mod">
          <ac:chgData name="Aleksandra Milenova (2120210)" userId="29d4d6c2-db2f-4782-b848-ee061d80d64b" providerId="ADAL" clId="{3E325330-D7E6-4E23-877E-BB1A46C2150C}" dt="2022-02-23T11:55:49.468" v="3325" actId="17032"/>
          <ac:spMkLst>
            <pc:docMk/>
            <pc:sldMk cId="789538293" sldId="270"/>
            <ac:spMk id="6" creationId="{C1EAC585-B012-4793-9B9B-EAE3622F8627}"/>
          </ac:spMkLst>
        </pc:spChg>
        <pc:spChg chg="add mod">
          <ac:chgData name="Aleksandra Milenova (2120210)" userId="29d4d6c2-db2f-4782-b848-ee061d80d64b" providerId="ADAL" clId="{3E325330-D7E6-4E23-877E-BB1A46C2150C}" dt="2022-02-23T11:56:49.449" v="3334" actId="17032"/>
          <ac:spMkLst>
            <pc:docMk/>
            <pc:sldMk cId="789538293" sldId="270"/>
            <ac:spMk id="7" creationId="{99DEB645-E5A4-40FD-8E8E-541B20B4D47E}"/>
          </ac:spMkLst>
        </pc:spChg>
        <pc:spChg chg="add del mod">
          <ac:chgData name="Aleksandra Milenova (2120210)" userId="29d4d6c2-db2f-4782-b848-ee061d80d64b" providerId="ADAL" clId="{3E325330-D7E6-4E23-877E-BB1A46C2150C}" dt="2022-02-23T12:01:24.362" v="3755" actId="478"/>
          <ac:spMkLst>
            <pc:docMk/>
            <pc:sldMk cId="789538293" sldId="270"/>
            <ac:spMk id="8" creationId="{0C65F709-1F46-49A5-8039-B3D57521B4CA}"/>
          </ac:spMkLst>
        </pc:spChg>
        <pc:spChg chg="add del mod">
          <ac:chgData name="Aleksandra Milenova (2120210)" userId="29d4d6c2-db2f-4782-b848-ee061d80d64b" providerId="ADAL" clId="{3E325330-D7E6-4E23-877E-BB1A46C2150C}" dt="2022-02-26T11:20:12.963" v="7821" actId="478"/>
          <ac:spMkLst>
            <pc:docMk/>
            <pc:sldMk cId="789538293" sldId="270"/>
            <ac:spMk id="10" creationId="{FA1C4E29-D04C-4655-BB44-35ADCFA991B8}"/>
          </ac:spMkLst>
        </pc:spChg>
        <pc:spChg chg="mod">
          <ac:chgData name="Aleksandra Milenova (2120210)" userId="29d4d6c2-db2f-4782-b848-ee061d80d64b" providerId="ADAL" clId="{3E325330-D7E6-4E23-877E-BB1A46C2150C}" dt="2022-02-23T11:52:45.202" v="3297" actId="26606"/>
          <ac:spMkLst>
            <pc:docMk/>
            <pc:sldMk cId="789538293" sldId="270"/>
            <ac:spMk id="11" creationId="{87BB9782-4AD3-47D6-960B-ABBB778703AC}"/>
          </ac:spMkLst>
        </pc:spChg>
        <pc:spChg chg="add mod">
          <ac:chgData name="Aleksandra Milenova (2120210)" userId="29d4d6c2-db2f-4782-b848-ee061d80d64b" providerId="ADAL" clId="{3E325330-D7E6-4E23-877E-BB1A46C2150C}" dt="2022-02-26T15:54:21.384" v="8125" actId="478"/>
          <ac:spMkLst>
            <pc:docMk/>
            <pc:sldMk cId="789538293" sldId="270"/>
            <ac:spMk id="12" creationId="{1B2B2E40-ACC4-4E29-A03B-A19CF3D5A4FD}"/>
          </ac:spMkLst>
        </pc:spChg>
        <pc:spChg chg="add mod">
          <ac:chgData name="Aleksandra Milenova (2120210)" userId="29d4d6c2-db2f-4782-b848-ee061d80d64b" providerId="ADAL" clId="{3E325330-D7E6-4E23-877E-BB1A46C2150C}" dt="2022-02-26T15:54:21.384" v="8125" actId="478"/>
          <ac:spMkLst>
            <pc:docMk/>
            <pc:sldMk cId="789538293" sldId="270"/>
            <ac:spMk id="14" creationId="{40654BED-59BC-4C3F-A3D8-DDE691CE67D9}"/>
          </ac:spMkLst>
        </pc:spChg>
        <pc:spChg chg="add del">
          <ac:chgData name="Aleksandra Milenova (2120210)" userId="29d4d6c2-db2f-4782-b848-ee061d80d64b" providerId="ADAL" clId="{3E325330-D7E6-4E23-877E-BB1A46C2150C}" dt="2022-02-23T11:52:06.848" v="3284" actId="26606"/>
          <ac:spMkLst>
            <pc:docMk/>
            <pc:sldMk cId="789538293" sldId="270"/>
            <ac:spMk id="22" creationId="{6478287C-E119-4E9C-95B0-518478BD9D07}"/>
          </ac:spMkLst>
        </pc:spChg>
        <pc:spChg chg="add del">
          <ac:chgData name="Aleksandra Milenova (2120210)" userId="29d4d6c2-db2f-4782-b848-ee061d80d64b" providerId="ADAL" clId="{3E325330-D7E6-4E23-877E-BB1A46C2150C}" dt="2022-02-23T11:52:06.848" v="3284" actId="26606"/>
          <ac:spMkLst>
            <pc:docMk/>
            <pc:sldMk cId="789538293" sldId="270"/>
            <ac:spMk id="24" creationId="{EA4A294F-6D36-425B-8632-27FD6A284D09}"/>
          </ac:spMkLst>
        </pc:spChg>
        <pc:spChg chg="add del">
          <ac:chgData name="Aleksandra Milenova (2120210)" userId="29d4d6c2-db2f-4782-b848-ee061d80d64b" providerId="ADAL" clId="{3E325330-D7E6-4E23-877E-BB1A46C2150C}" dt="2022-02-23T11:52:06.848" v="3284" actId="26606"/>
          <ac:spMkLst>
            <pc:docMk/>
            <pc:sldMk cId="789538293" sldId="270"/>
            <ac:spMk id="26" creationId="{C610D2AE-07EF-436A-9755-AA8DF4B933A4}"/>
          </ac:spMkLst>
        </pc:spChg>
        <pc:spChg chg="add del">
          <ac:chgData name="Aleksandra Milenova (2120210)" userId="29d4d6c2-db2f-4782-b848-ee061d80d64b" providerId="ADAL" clId="{3E325330-D7E6-4E23-877E-BB1A46C2150C}" dt="2022-02-23T11:52:06.848" v="3284" actId="26606"/>
          <ac:spMkLst>
            <pc:docMk/>
            <pc:sldMk cId="789538293" sldId="270"/>
            <ac:spMk id="30" creationId="{CF2D8AD5-434A-4C0E-9F5B-C1AFD645F364}"/>
          </ac:spMkLst>
        </pc:spChg>
        <pc:spChg chg="add del">
          <ac:chgData name="Aleksandra Milenova (2120210)" userId="29d4d6c2-db2f-4782-b848-ee061d80d64b" providerId="ADAL" clId="{3E325330-D7E6-4E23-877E-BB1A46C2150C}" dt="2022-02-23T11:52:08.800" v="3286" actId="26606"/>
          <ac:spMkLst>
            <pc:docMk/>
            <pc:sldMk cId="789538293" sldId="270"/>
            <ac:spMk id="36" creationId="{421B5709-714B-4EA8-8C75-C105D9B4D5DD}"/>
          </ac:spMkLst>
        </pc:spChg>
        <pc:spChg chg="add del">
          <ac:chgData name="Aleksandra Milenova (2120210)" userId="29d4d6c2-db2f-4782-b848-ee061d80d64b" providerId="ADAL" clId="{3E325330-D7E6-4E23-877E-BB1A46C2150C}" dt="2022-02-23T11:52:08.800" v="3286" actId="26606"/>
          <ac:spMkLst>
            <pc:docMk/>
            <pc:sldMk cId="789538293" sldId="270"/>
            <ac:spMk id="39" creationId="{6478287C-E119-4E9C-95B0-518478BD9D07}"/>
          </ac:spMkLst>
        </pc:spChg>
        <pc:spChg chg="add del">
          <ac:chgData name="Aleksandra Milenova (2120210)" userId="29d4d6c2-db2f-4782-b848-ee061d80d64b" providerId="ADAL" clId="{3E325330-D7E6-4E23-877E-BB1A46C2150C}" dt="2022-02-23T11:52:08.800" v="3286" actId="26606"/>
          <ac:spMkLst>
            <pc:docMk/>
            <pc:sldMk cId="789538293" sldId="270"/>
            <ac:spMk id="40" creationId="{EA4A294F-6D36-425B-8632-27FD6A284D09}"/>
          </ac:spMkLst>
        </pc:spChg>
        <pc:spChg chg="add del">
          <ac:chgData name="Aleksandra Milenova (2120210)" userId="29d4d6c2-db2f-4782-b848-ee061d80d64b" providerId="ADAL" clId="{3E325330-D7E6-4E23-877E-BB1A46C2150C}" dt="2022-02-23T11:52:08.800" v="3286" actId="26606"/>
          <ac:spMkLst>
            <pc:docMk/>
            <pc:sldMk cId="789538293" sldId="270"/>
            <ac:spMk id="43" creationId="{D0D98427-7B26-46E2-93FE-CB8CD38542AE}"/>
          </ac:spMkLst>
        </pc:spChg>
        <pc:spChg chg="add del">
          <ac:chgData name="Aleksandra Milenova (2120210)" userId="29d4d6c2-db2f-4782-b848-ee061d80d64b" providerId="ADAL" clId="{3E325330-D7E6-4E23-877E-BB1A46C2150C}" dt="2022-02-23T11:52:08.800" v="3286" actId="26606"/>
          <ac:spMkLst>
            <pc:docMk/>
            <pc:sldMk cId="789538293" sldId="270"/>
            <ac:spMk id="44" creationId="{B15A4233-F980-4EF6-B2C0-D7C63E752ADF}"/>
          </ac:spMkLst>
        </pc:spChg>
        <pc:spChg chg="add del">
          <ac:chgData name="Aleksandra Milenova (2120210)" userId="29d4d6c2-db2f-4782-b848-ee061d80d64b" providerId="ADAL" clId="{3E325330-D7E6-4E23-877E-BB1A46C2150C}" dt="2022-02-23T11:52:11.067" v="3288" actId="26606"/>
          <ac:spMkLst>
            <pc:docMk/>
            <pc:sldMk cId="789538293" sldId="270"/>
            <ac:spMk id="49" creationId="{6478287C-E119-4E9C-95B0-518478BD9D07}"/>
          </ac:spMkLst>
        </pc:spChg>
        <pc:spChg chg="add del">
          <ac:chgData name="Aleksandra Milenova (2120210)" userId="29d4d6c2-db2f-4782-b848-ee061d80d64b" providerId="ADAL" clId="{3E325330-D7E6-4E23-877E-BB1A46C2150C}" dt="2022-02-23T11:52:11.067" v="3288" actId="26606"/>
          <ac:spMkLst>
            <pc:docMk/>
            <pc:sldMk cId="789538293" sldId="270"/>
            <ac:spMk id="50" creationId="{EA4A294F-6D36-425B-8632-27FD6A284D09}"/>
          </ac:spMkLst>
        </pc:spChg>
        <pc:spChg chg="add del">
          <ac:chgData name="Aleksandra Milenova (2120210)" userId="29d4d6c2-db2f-4782-b848-ee061d80d64b" providerId="ADAL" clId="{3E325330-D7E6-4E23-877E-BB1A46C2150C}" dt="2022-02-23T11:52:11.067" v="3288" actId="26606"/>
          <ac:spMkLst>
            <pc:docMk/>
            <pc:sldMk cId="789538293" sldId="270"/>
            <ac:spMk id="51" creationId="{F4979F40-3A44-4CCB-9EB7-F8318BCE576B}"/>
          </ac:spMkLst>
        </pc:spChg>
        <pc:spChg chg="add del">
          <ac:chgData name="Aleksandra Milenova (2120210)" userId="29d4d6c2-db2f-4782-b848-ee061d80d64b" providerId="ADAL" clId="{3E325330-D7E6-4E23-877E-BB1A46C2150C}" dt="2022-02-23T11:52:11.067" v="3288" actId="26606"/>
          <ac:spMkLst>
            <pc:docMk/>
            <pc:sldMk cId="789538293" sldId="270"/>
            <ac:spMk id="53" creationId="{AFD071FA-0514-4371-9568-86216A1F4658}"/>
          </ac:spMkLst>
        </pc:spChg>
        <pc:spChg chg="add del">
          <ac:chgData name="Aleksandra Milenova (2120210)" userId="29d4d6c2-db2f-4782-b848-ee061d80d64b" providerId="ADAL" clId="{3E325330-D7E6-4E23-877E-BB1A46C2150C}" dt="2022-02-23T11:52:11.067" v="3288" actId="26606"/>
          <ac:spMkLst>
            <pc:docMk/>
            <pc:sldMk cId="789538293" sldId="270"/>
            <ac:spMk id="54" creationId="{5211DDA4-E7B5-4325-A844-B7F59B084BA7}"/>
          </ac:spMkLst>
        </pc:spChg>
        <pc:spChg chg="add del">
          <ac:chgData name="Aleksandra Milenova (2120210)" userId="29d4d6c2-db2f-4782-b848-ee061d80d64b" providerId="ADAL" clId="{3E325330-D7E6-4E23-877E-BB1A46C2150C}" dt="2022-02-23T11:52:25.949" v="3290" actId="26606"/>
          <ac:spMkLst>
            <pc:docMk/>
            <pc:sldMk cId="789538293" sldId="270"/>
            <ac:spMk id="60" creationId="{6478287C-E119-4E9C-95B0-518478BD9D07}"/>
          </ac:spMkLst>
        </pc:spChg>
        <pc:spChg chg="add del">
          <ac:chgData name="Aleksandra Milenova (2120210)" userId="29d4d6c2-db2f-4782-b848-ee061d80d64b" providerId="ADAL" clId="{3E325330-D7E6-4E23-877E-BB1A46C2150C}" dt="2022-02-23T11:52:25.949" v="3290" actId="26606"/>
          <ac:spMkLst>
            <pc:docMk/>
            <pc:sldMk cId="789538293" sldId="270"/>
            <ac:spMk id="61" creationId="{EA4A294F-6D36-425B-8632-27FD6A284D09}"/>
          </ac:spMkLst>
        </pc:spChg>
        <pc:spChg chg="add del">
          <ac:chgData name="Aleksandra Milenova (2120210)" userId="29d4d6c2-db2f-4782-b848-ee061d80d64b" providerId="ADAL" clId="{3E325330-D7E6-4E23-877E-BB1A46C2150C}" dt="2022-02-23T11:52:25.949" v="3290" actId="26606"/>
          <ac:spMkLst>
            <pc:docMk/>
            <pc:sldMk cId="789538293" sldId="270"/>
            <ac:spMk id="64" creationId="{D0D98427-7B26-46E2-93FE-CB8CD38542AE}"/>
          </ac:spMkLst>
        </pc:spChg>
        <pc:spChg chg="add del">
          <ac:chgData name="Aleksandra Milenova (2120210)" userId="29d4d6c2-db2f-4782-b848-ee061d80d64b" providerId="ADAL" clId="{3E325330-D7E6-4E23-877E-BB1A46C2150C}" dt="2022-02-23T11:52:25.949" v="3290" actId="26606"/>
          <ac:spMkLst>
            <pc:docMk/>
            <pc:sldMk cId="789538293" sldId="270"/>
            <ac:spMk id="65" creationId="{B15A4233-F980-4EF6-B2C0-D7C63E752ADF}"/>
          </ac:spMkLst>
        </pc:spChg>
        <pc:spChg chg="add del">
          <ac:chgData name="Aleksandra Milenova (2120210)" userId="29d4d6c2-db2f-4782-b848-ee061d80d64b" providerId="ADAL" clId="{3E325330-D7E6-4E23-877E-BB1A46C2150C}" dt="2022-02-23T11:52:25.949" v="3290" actId="26606"/>
          <ac:spMkLst>
            <pc:docMk/>
            <pc:sldMk cId="789538293" sldId="270"/>
            <ac:spMk id="67" creationId="{421B5709-714B-4EA8-8C75-C105D9B4D5DD}"/>
          </ac:spMkLst>
        </pc:spChg>
        <pc:spChg chg="add del">
          <ac:chgData name="Aleksandra Milenova (2120210)" userId="29d4d6c2-db2f-4782-b848-ee061d80d64b" providerId="ADAL" clId="{3E325330-D7E6-4E23-877E-BB1A46C2150C}" dt="2022-02-23T11:52:27.868" v="3292" actId="26606"/>
          <ac:spMkLst>
            <pc:docMk/>
            <pc:sldMk cId="789538293" sldId="270"/>
            <ac:spMk id="72" creationId="{6478287C-E119-4E9C-95B0-518478BD9D07}"/>
          </ac:spMkLst>
        </pc:spChg>
        <pc:spChg chg="add del">
          <ac:chgData name="Aleksandra Milenova (2120210)" userId="29d4d6c2-db2f-4782-b848-ee061d80d64b" providerId="ADAL" clId="{3E325330-D7E6-4E23-877E-BB1A46C2150C}" dt="2022-02-23T11:52:27.868" v="3292" actId="26606"/>
          <ac:spMkLst>
            <pc:docMk/>
            <pc:sldMk cId="789538293" sldId="270"/>
            <ac:spMk id="73" creationId="{EA4A294F-6D36-425B-8632-27FD6A284D09}"/>
          </ac:spMkLst>
        </pc:spChg>
        <pc:spChg chg="add del">
          <ac:chgData name="Aleksandra Milenova (2120210)" userId="29d4d6c2-db2f-4782-b848-ee061d80d64b" providerId="ADAL" clId="{3E325330-D7E6-4E23-877E-BB1A46C2150C}" dt="2022-02-23T11:52:27.868" v="3292" actId="26606"/>
          <ac:spMkLst>
            <pc:docMk/>
            <pc:sldMk cId="789538293" sldId="270"/>
            <ac:spMk id="74" creationId="{F4979F40-3A44-4CCB-9EB7-F8318BCE576B}"/>
          </ac:spMkLst>
        </pc:spChg>
        <pc:spChg chg="add del">
          <ac:chgData name="Aleksandra Milenova (2120210)" userId="29d4d6c2-db2f-4782-b848-ee061d80d64b" providerId="ADAL" clId="{3E325330-D7E6-4E23-877E-BB1A46C2150C}" dt="2022-02-23T11:52:27.868" v="3292" actId="26606"/>
          <ac:spMkLst>
            <pc:docMk/>
            <pc:sldMk cId="789538293" sldId="270"/>
            <ac:spMk id="76" creationId="{AFD071FA-0514-4371-9568-86216A1F4658}"/>
          </ac:spMkLst>
        </pc:spChg>
        <pc:spChg chg="add del">
          <ac:chgData name="Aleksandra Milenova (2120210)" userId="29d4d6c2-db2f-4782-b848-ee061d80d64b" providerId="ADAL" clId="{3E325330-D7E6-4E23-877E-BB1A46C2150C}" dt="2022-02-23T11:52:27.868" v="3292" actId="26606"/>
          <ac:spMkLst>
            <pc:docMk/>
            <pc:sldMk cId="789538293" sldId="270"/>
            <ac:spMk id="77" creationId="{5211DDA4-E7B5-4325-A844-B7F59B084BA7}"/>
          </ac:spMkLst>
        </pc:spChg>
        <pc:spChg chg="add del">
          <ac:chgData name="Aleksandra Milenova (2120210)" userId="29d4d6c2-db2f-4782-b848-ee061d80d64b" providerId="ADAL" clId="{3E325330-D7E6-4E23-877E-BB1A46C2150C}" dt="2022-02-23T11:52:42.025" v="3294" actId="26606"/>
          <ac:spMkLst>
            <pc:docMk/>
            <pc:sldMk cId="789538293" sldId="270"/>
            <ac:spMk id="83" creationId="{6478287C-E119-4E9C-95B0-518478BD9D07}"/>
          </ac:spMkLst>
        </pc:spChg>
        <pc:spChg chg="add del">
          <ac:chgData name="Aleksandra Milenova (2120210)" userId="29d4d6c2-db2f-4782-b848-ee061d80d64b" providerId="ADAL" clId="{3E325330-D7E6-4E23-877E-BB1A46C2150C}" dt="2022-02-23T11:52:42.025" v="3294" actId="26606"/>
          <ac:spMkLst>
            <pc:docMk/>
            <pc:sldMk cId="789538293" sldId="270"/>
            <ac:spMk id="84" creationId="{EA4A294F-6D36-425B-8632-27FD6A284D09}"/>
          </ac:spMkLst>
        </pc:spChg>
        <pc:spChg chg="add del">
          <ac:chgData name="Aleksandra Milenova (2120210)" userId="29d4d6c2-db2f-4782-b848-ee061d80d64b" providerId="ADAL" clId="{3E325330-D7E6-4E23-877E-BB1A46C2150C}" dt="2022-02-23T11:52:42.025" v="3294" actId="26606"/>
          <ac:spMkLst>
            <pc:docMk/>
            <pc:sldMk cId="789538293" sldId="270"/>
            <ac:spMk id="87" creationId="{D0D98427-7B26-46E2-93FE-CB8CD38542AE}"/>
          </ac:spMkLst>
        </pc:spChg>
        <pc:spChg chg="add del">
          <ac:chgData name="Aleksandra Milenova (2120210)" userId="29d4d6c2-db2f-4782-b848-ee061d80d64b" providerId="ADAL" clId="{3E325330-D7E6-4E23-877E-BB1A46C2150C}" dt="2022-02-23T11:52:42.025" v="3294" actId="26606"/>
          <ac:spMkLst>
            <pc:docMk/>
            <pc:sldMk cId="789538293" sldId="270"/>
            <ac:spMk id="88" creationId="{B15A4233-F980-4EF6-B2C0-D7C63E752ADF}"/>
          </ac:spMkLst>
        </pc:spChg>
        <pc:spChg chg="add del">
          <ac:chgData name="Aleksandra Milenova (2120210)" userId="29d4d6c2-db2f-4782-b848-ee061d80d64b" providerId="ADAL" clId="{3E325330-D7E6-4E23-877E-BB1A46C2150C}" dt="2022-02-23T11:52:42.025" v="3294" actId="26606"/>
          <ac:spMkLst>
            <pc:docMk/>
            <pc:sldMk cId="789538293" sldId="270"/>
            <ac:spMk id="90" creationId="{421B5709-714B-4EA8-8C75-C105D9B4D5DD}"/>
          </ac:spMkLst>
        </pc:spChg>
        <pc:spChg chg="add del">
          <ac:chgData name="Aleksandra Milenova (2120210)" userId="29d4d6c2-db2f-4782-b848-ee061d80d64b" providerId="ADAL" clId="{3E325330-D7E6-4E23-877E-BB1A46C2150C}" dt="2022-02-23T11:52:45.108" v="3296" actId="26606"/>
          <ac:spMkLst>
            <pc:docMk/>
            <pc:sldMk cId="789538293" sldId="270"/>
            <ac:spMk id="95" creationId="{6478287C-E119-4E9C-95B0-518478BD9D07}"/>
          </ac:spMkLst>
        </pc:spChg>
        <pc:spChg chg="add del">
          <ac:chgData name="Aleksandra Milenova (2120210)" userId="29d4d6c2-db2f-4782-b848-ee061d80d64b" providerId="ADAL" clId="{3E325330-D7E6-4E23-877E-BB1A46C2150C}" dt="2022-02-23T11:52:45.108" v="3296" actId="26606"/>
          <ac:spMkLst>
            <pc:docMk/>
            <pc:sldMk cId="789538293" sldId="270"/>
            <ac:spMk id="96" creationId="{EA4A294F-6D36-425B-8632-27FD6A284D09}"/>
          </ac:spMkLst>
        </pc:spChg>
        <pc:spChg chg="add del">
          <ac:chgData name="Aleksandra Milenova (2120210)" userId="29d4d6c2-db2f-4782-b848-ee061d80d64b" providerId="ADAL" clId="{3E325330-D7E6-4E23-877E-BB1A46C2150C}" dt="2022-02-23T11:52:45.108" v="3296" actId="26606"/>
          <ac:spMkLst>
            <pc:docMk/>
            <pc:sldMk cId="789538293" sldId="270"/>
            <ac:spMk id="99" creationId="{9DD3589A-DB65-424B-ACF1-5C8155F1C3A8}"/>
          </ac:spMkLst>
        </pc:spChg>
        <pc:spChg chg="add del">
          <ac:chgData name="Aleksandra Milenova (2120210)" userId="29d4d6c2-db2f-4782-b848-ee061d80d64b" providerId="ADAL" clId="{3E325330-D7E6-4E23-877E-BB1A46C2150C}" dt="2022-02-23T11:52:45.108" v="3296" actId="26606"/>
          <ac:spMkLst>
            <pc:docMk/>
            <pc:sldMk cId="789538293" sldId="270"/>
            <ac:spMk id="100" creationId="{9F784D76-D302-4160-A2D4-C2F4AB76D478}"/>
          </ac:spMkLst>
        </pc:spChg>
        <pc:spChg chg="add del">
          <ac:chgData name="Aleksandra Milenova (2120210)" userId="29d4d6c2-db2f-4782-b848-ee061d80d64b" providerId="ADAL" clId="{3E325330-D7E6-4E23-877E-BB1A46C2150C}" dt="2022-02-23T11:52:45.108" v="3296" actId="26606"/>
          <ac:spMkLst>
            <pc:docMk/>
            <pc:sldMk cId="789538293" sldId="270"/>
            <ac:spMk id="102" creationId="{2B57E7D2-A94B-4A8D-B58F-D3E30C2353DE}"/>
          </ac:spMkLst>
        </pc:spChg>
        <pc:spChg chg="add">
          <ac:chgData name="Aleksandra Milenova (2120210)" userId="29d4d6c2-db2f-4782-b848-ee061d80d64b" providerId="ADAL" clId="{3E325330-D7E6-4E23-877E-BB1A46C2150C}" dt="2022-02-23T11:52:45.202" v="3297" actId="26606"/>
          <ac:spMkLst>
            <pc:docMk/>
            <pc:sldMk cId="789538293" sldId="270"/>
            <ac:spMk id="107" creationId="{6478287C-E119-4E9C-95B0-518478BD9D07}"/>
          </ac:spMkLst>
        </pc:spChg>
        <pc:spChg chg="add">
          <ac:chgData name="Aleksandra Milenova (2120210)" userId="29d4d6c2-db2f-4782-b848-ee061d80d64b" providerId="ADAL" clId="{3E325330-D7E6-4E23-877E-BB1A46C2150C}" dt="2022-02-23T11:52:45.202" v="3297" actId="26606"/>
          <ac:spMkLst>
            <pc:docMk/>
            <pc:sldMk cId="789538293" sldId="270"/>
            <ac:spMk id="108" creationId="{EA4A294F-6D36-425B-8632-27FD6A284D09}"/>
          </ac:spMkLst>
        </pc:spChg>
        <pc:spChg chg="add">
          <ac:chgData name="Aleksandra Milenova (2120210)" userId="29d4d6c2-db2f-4782-b848-ee061d80d64b" providerId="ADAL" clId="{3E325330-D7E6-4E23-877E-BB1A46C2150C}" dt="2022-02-23T11:52:45.202" v="3297" actId="26606"/>
          <ac:spMkLst>
            <pc:docMk/>
            <pc:sldMk cId="789538293" sldId="270"/>
            <ac:spMk id="111" creationId="{D0D98427-7B26-46E2-93FE-CB8CD38542AE}"/>
          </ac:spMkLst>
        </pc:spChg>
        <pc:spChg chg="add">
          <ac:chgData name="Aleksandra Milenova (2120210)" userId="29d4d6c2-db2f-4782-b848-ee061d80d64b" providerId="ADAL" clId="{3E325330-D7E6-4E23-877E-BB1A46C2150C}" dt="2022-02-23T11:52:45.202" v="3297" actId="26606"/>
          <ac:spMkLst>
            <pc:docMk/>
            <pc:sldMk cId="789538293" sldId="270"/>
            <ac:spMk id="112" creationId="{B15A4233-F980-4EF6-B2C0-D7C63E752ADF}"/>
          </ac:spMkLst>
        </pc:spChg>
        <pc:spChg chg="add">
          <ac:chgData name="Aleksandra Milenova (2120210)" userId="29d4d6c2-db2f-4782-b848-ee061d80d64b" providerId="ADAL" clId="{3E325330-D7E6-4E23-877E-BB1A46C2150C}" dt="2022-02-23T11:52:45.202" v="3297" actId="26606"/>
          <ac:spMkLst>
            <pc:docMk/>
            <pc:sldMk cId="789538293" sldId="270"/>
            <ac:spMk id="114" creationId="{421B5709-714B-4EA8-8C75-C105D9B4D5DD}"/>
          </ac:spMkLst>
        </pc:spChg>
        <pc:grpChg chg="del mod">
          <ac:chgData name="Aleksandra Milenova (2120210)" userId="29d4d6c2-db2f-4782-b848-ee061d80d64b" providerId="ADAL" clId="{3E325330-D7E6-4E23-877E-BB1A46C2150C}" dt="2022-02-26T14:22:38.110" v="7955"/>
          <ac:grpSpMkLst>
            <pc:docMk/>
            <pc:sldMk cId="789538293" sldId="270"/>
            <ac:grpSpMk id="9" creationId="{23A78F20-20E4-4055-931A-B760CBDC93FD}"/>
          </ac:grpSpMkLst>
        </pc:grpChg>
        <pc:grpChg chg="del mod">
          <ac:chgData name="Aleksandra Milenova (2120210)" userId="29d4d6c2-db2f-4782-b848-ee061d80d64b" providerId="ADAL" clId="{3E325330-D7E6-4E23-877E-BB1A46C2150C}" dt="2022-02-20T20:56:49.332" v="1612"/>
          <ac:grpSpMkLst>
            <pc:docMk/>
            <pc:sldMk cId="789538293" sldId="270"/>
            <ac:grpSpMk id="9" creationId="{F542F255-1A1F-4F9E-AB45-C2EFD38A6809}"/>
          </ac:grpSpMkLst>
        </pc:grpChg>
        <pc:graphicFrameChg chg="add del mod modGraphic">
          <ac:chgData name="Aleksandra Milenova (2120210)" userId="29d4d6c2-db2f-4782-b848-ee061d80d64b" providerId="ADAL" clId="{3E325330-D7E6-4E23-877E-BB1A46C2150C}" dt="2022-02-26T11:19:08.800" v="7816" actId="478"/>
          <ac:graphicFrameMkLst>
            <pc:docMk/>
            <pc:sldMk cId="789538293" sldId="270"/>
            <ac:graphicFrameMk id="3" creationId="{C23385B0-25DA-41E8-9243-A67C11193090}"/>
          </ac:graphicFrameMkLst>
        </pc:graphicFrameChg>
        <pc:graphicFrameChg chg="add del mod modGraphic">
          <ac:chgData name="Aleksandra Milenova (2120210)" userId="29d4d6c2-db2f-4782-b848-ee061d80d64b" providerId="ADAL" clId="{3E325330-D7E6-4E23-877E-BB1A46C2150C}" dt="2022-02-26T15:54:21.384" v="8125" actId="478"/>
          <ac:graphicFrameMkLst>
            <pc:docMk/>
            <pc:sldMk cId="789538293" sldId="270"/>
            <ac:graphicFrameMk id="4" creationId="{18B0C0AF-5136-4550-8FD9-0A10F927E409}"/>
          </ac:graphicFrameMkLst>
        </pc:graphicFrameChg>
        <pc:picChg chg="add del mod ord">
          <ac:chgData name="Aleksandra Milenova (2120210)" userId="29d4d6c2-db2f-4782-b848-ee061d80d64b" providerId="ADAL" clId="{3E325330-D7E6-4E23-877E-BB1A46C2150C}" dt="2022-02-26T15:54:21.384" v="8125" actId="478"/>
          <ac:picMkLst>
            <pc:docMk/>
            <pc:sldMk cId="789538293" sldId="270"/>
            <ac:picMk id="5" creationId="{58829931-B008-45A4-9A08-3A49377233C9}"/>
          </ac:picMkLst>
        </pc:picChg>
        <pc:picChg chg="add del">
          <ac:chgData name="Aleksandra Milenova (2120210)" userId="29d4d6c2-db2f-4782-b848-ee061d80d64b" providerId="ADAL" clId="{3E325330-D7E6-4E23-877E-BB1A46C2150C}" dt="2022-02-23T11:52:06.848" v="3284" actId="26606"/>
          <ac:picMkLst>
            <pc:docMk/>
            <pc:sldMk cId="789538293" sldId="270"/>
            <ac:picMk id="16" creationId="{5321D838-2C7E-4177-9DD3-DAC78324A2B2}"/>
          </ac:picMkLst>
        </pc:picChg>
        <pc:picChg chg="add del">
          <ac:chgData name="Aleksandra Milenova (2120210)" userId="29d4d6c2-db2f-4782-b848-ee061d80d64b" providerId="ADAL" clId="{3E325330-D7E6-4E23-877E-BB1A46C2150C}" dt="2022-02-23T11:52:06.848" v="3284" actId="26606"/>
          <ac:picMkLst>
            <pc:docMk/>
            <pc:sldMk cId="789538293" sldId="270"/>
            <ac:picMk id="18" creationId="{224C28B3-E902-49D1-98A0-582D277A0E00}"/>
          </ac:picMkLst>
        </pc:picChg>
        <pc:picChg chg="add del">
          <ac:chgData name="Aleksandra Milenova (2120210)" userId="29d4d6c2-db2f-4782-b848-ee061d80d64b" providerId="ADAL" clId="{3E325330-D7E6-4E23-877E-BB1A46C2150C}" dt="2022-02-23T11:52:06.848" v="3284" actId="26606"/>
          <ac:picMkLst>
            <pc:docMk/>
            <pc:sldMk cId="789538293" sldId="270"/>
            <ac:picMk id="20" creationId="{F3A6C14C-E755-4A02-821B-6EA2D4C9F20D}"/>
          </ac:picMkLst>
        </pc:picChg>
        <pc:picChg chg="add del">
          <ac:chgData name="Aleksandra Milenova (2120210)" userId="29d4d6c2-db2f-4782-b848-ee061d80d64b" providerId="ADAL" clId="{3E325330-D7E6-4E23-877E-BB1A46C2150C}" dt="2022-02-23T11:52:06.848" v="3284" actId="26606"/>
          <ac:picMkLst>
            <pc:docMk/>
            <pc:sldMk cId="789538293" sldId="270"/>
            <ac:picMk id="28" creationId="{6CACDD17-9043-46DF-882D-420365B79C18}"/>
          </ac:picMkLst>
        </pc:picChg>
        <pc:picChg chg="add del">
          <ac:chgData name="Aleksandra Milenova (2120210)" userId="29d4d6c2-db2f-4782-b848-ee061d80d64b" providerId="ADAL" clId="{3E325330-D7E6-4E23-877E-BB1A46C2150C}" dt="2022-02-23T11:52:06.848" v="3284" actId="26606"/>
          <ac:picMkLst>
            <pc:docMk/>
            <pc:sldMk cId="789538293" sldId="270"/>
            <ac:picMk id="32" creationId="{E92B246D-47CC-40F8-8DE7-B65D409E945E}"/>
          </ac:picMkLst>
        </pc:picChg>
        <pc:picChg chg="add del">
          <ac:chgData name="Aleksandra Milenova (2120210)" userId="29d4d6c2-db2f-4782-b848-ee061d80d64b" providerId="ADAL" clId="{3E325330-D7E6-4E23-877E-BB1A46C2150C}" dt="2022-02-23T11:52:08.800" v="3286" actId="26606"/>
          <ac:picMkLst>
            <pc:docMk/>
            <pc:sldMk cId="789538293" sldId="270"/>
            <ac:picMk id="34" creationId="{3B7E3E62-AACE-4D18-93B3-B4C452E287C4}"/>
          </ac:picMkLst>
        </pc:picChg>
        <pc:picChg chg="add del">
          <ac:chgData name="Aleksandra Milenova (2120210)" userId="29d4d6c2-db2f-4782-b848-ee061d80d64b" providerId="ADAL" clId="{3E325330-D7E6-4E23-877E-BB1A46C2150C}" dt="2022-02-23T11:52:08.800" v="3286" actId="26606"/>
          <ac:picMkLst>
            <pc:docMk/>
            <pc:sldMk cId="789538293" sldId="270"/>
            <ac:picMk id="35" creationId="{5321D838-2C7E-4177-9DD3-DAC78324A2B2}"/>
          </ac:picMkLst>
        </pc:picChg>
        <pc:picChg chg="add del">
          <ac:chgData name="Aleksandra Milenova (2120210)" userId="29d4d6c2-db2f-4782-b848-ee061d80d64b" providerId="ADAL" clId="{3E325330-D7E6-4E23-877E-BB1A46C2150C}" dt="2022-02-23T11:52:08.800" v="3286" actId="26606"/>
          <ac:picMkLst>
            <pc:docMk/>
            <pc:sldMk cId="789538293" sldId="270"/>
            <ac:picMk id="37" creationId="{224C28B3-E902-49D1-98A0-582D277A0E00}"/>
          </ac:picMkLst>
        </pc:picChg>
        <pc:picChg chg="add del">
          <ac:chgData name="Aleksandra Milenova (2120210)" userId="29d4d6c2-db2f-4782-b848-ee061d80d64b" providerId="ADAL" clId="{3E325330-D7E6-4E23-877E-BB1A46C2150C}" dt="2022-02-23T11:52:08.800" v="3286" actId="26606"/>
          <ac:picMkLst>
            <pc:docMk/>
            <pc:sldMk cId="789538293" sldId="270"/>
            <ac:picMk id="38" creationId="{F3A6C14C-E755-4A02-821B-6EA2D4C9F20D}"/>
          </ac:picMkLst>
        </pc:picChg>
        <pc:picChg chg="add del">
          <ac:chgData name="Aleksandra Milenova (2120210)" userId="29d4d6c2-db2f-4782-b848-ee061d80d64b" providerId="ADAL" clId="{3E325330-D7E6-4E23-877E-BB1A46C2150C}" dt="2022-02-23T11:52:08.800" v="3286" actId="26606"/>
          <ac:picMkLst>
            <pc:docMk/>
            <pc:sldMk cId="789538293" sldId="270"/>
            <ac:picMk id="41" creationId="{B3F9E774-F054-4892-8E69-C76B2C8545F2}"/>
          </ac:picMkLst>
        </pc:picChg>
        <pc:picChg chg="add del">
          <ac:chgData name="Aleksandra Milenova (2120210)" userId="29d4d6c2-db2f-4782-b848-ee061d80d64b" providerId="ADAL" clId="{3E325330-D7E6-4E23-877E-BB1A46C2150C}" dt="2022-02-23T11:52:08.800" v="3286" actId="26606"/>
          <ac:picMkLst>
            <pc:docMk/>
            <pc:sldMk cId="789538293" sldId="270"/>
            <ac:picMk id="42" creationId="{BEF6A099-2A38-4C66-88FF-FDBCB564E5F8}"/>
          </ac:picMkLst>
        </pc:picChg>
        <pc:picChg chg="add del">
          <ac:chgData name="Aleksandra Milenova (2120210)" userId="29d4d6c2-db2f-4782-b848-ee061d80d64b" providerId="ADAL" clId="{3E325330-D7E6-4E23-877E-BB1A46C2150C}" dt="2022-02-23T11:52:11.067" v="3288" actId="26606"/>
          <ac:picMkLst>
            <pc:docMk/>
            <pc:sldMk cId="789538293" sldId="270"/>
            <ac:picMk id="46" creationId="{5321D838-2C7E-4177-9DD3-DAC78324A2B2}"/>
          </ac:picMkLst>
        </pc:picChg>
        <pc:picChg chg="add del">
          <ac:chgData name="Aleksandra Milenova (2120210)" userId="29d4d6c2-db2f-4782-b848-ee061d80d64b" providerId="ADAL" clId="{3E325330-D7E6-4E23-877E-BB1A46C2150C}" dt="2022-02-23T11:52:11.067" v="3288" actId="26606"/>
          <ac:picMkLst>
            <pc:docMk/>
            <pc:sldMk cId="789538293" sldId="270"/>
            <ac:picMk id="47" creationId="{224C28B3-E902-49D1-98A0-582D277A0E00}"/>
          </ac:picMkLst>
        </pc:picChg>
        <pc:picChg chg="add del">
          <ac:chgData name="Aleksandra Milenova (2120210)" userId="29d4d6c2-db2f-4782-b848-ee061d80d64b" providerId="ADAL" clId="{3E325330-D7E6-4E23-877E-BB1A46C2150C}" dt="2022-02-23T11:52:11.067" v="3288" actId="26606"/>
          <ac:picMkLst>
            <pc:docMk/>
            <pc:sldMk cId="789538293" sldId="270"/>
            <ac:picMk id="48" creationId="{F3A6C14C-E755-4A02-821B-6EA2D4C9F20D}"/>
          </ac:picMkLst>
        </pc:picChg>
        <pc:picChg chg="add del">
          <ac:chgData name="Aleksandra Milenova (2120210)" userId="29d4d6c2-db2f-4782-b848-ee061d80d64b" providerId="ADAL" clId="{3E325330-D7E6-4E23-877E-BB1A46C2150C}" dt="2022-02-23T11:52:11.067" v="3288" actId="26606"/>
          <ac:picMkLst>
            <pc:docMk/>
            <pc:sldMk cId="789538293" sldId="270"/>
            <ac:picMk id="52" creationId="{15291D39-6B03-4BB5-BFC6-CBF11E90BFD6}"/>
          </ac:picMkLst>
        </pc:picChg>
        <pc:picChg chg="add del">
          <ac:chgData name="Aleksandra Milenova (2120210)" userId="29d4d6c2-db2f-4782-b848-ee061d80d64b" providerId="ADAL" clId="{3E325330-D7E6-4E23-877E-BB1A46C2150C}" dt="2022-02-23T11:52:11.067" v="3288" actId="26606"/>
          <ac:picMkLst>
            <pc:docMk/>
            <pc:sldMk cId="789538293" sldId="270"/>
            <ac:picMk id="55" creationId="{0D58E222-6309-4F79-AC20-9D3C69CD9B16}"/>
          </ac:picMkLst>
        </pc:picChg>
        <pc:picChg chg="add del">
          <ac:chgData name="Aleksandra Milenova (2120210)" userId="29d4d6c2-db2f-4782-b848-ee061d80d64b" providerId="ADAL" clId="{3E325330-D7E6-4E23-877E-BB1A46C2150C}" dt="2022-02-23T11:52:25.949" v="3290" actId="26606"/>
          <ac:picMkLst>
            <pc:docMk/>
            <pc:sldMk cId="789538293" sldId="270"/>
            <ac:picMk id="57" creationId="{5321D838-2C7E-4177-9DD3-DAC78324A2B2}"/>
          </ac:picMkLst>
        </pc:picChg>
        <pc:picChg chg="add del">
          <ac:chgData name="Aleksandra Milenova (2120210)" userId="29d4d6c2-db2f-4782-b848-ee061d80d64b" providerId="ADAL" clId="{3E325330-D7E6-4E23-877E-BB1A46C2150C}" dt="2022-02-23T11:52:25.949" v="3290" actId="26606"/>
          <ac:picMkLst>
            <pc:docMk/>
            <pc:sldMk cId="789538293" sldId="270"/>
            <ac:picMk id="58" creationId="{224C28B3-E902-49D1-98A0-582D277A0E00}"/>
          </ac:picMkLst>
        </pc:picChg>
        <pc:picChg chg="add del">
          <ac:chgData name="Aleksandra Milenova (2120210)" userId="29d4d6c2-db2f-4782-b848-ee061d80d64b" providerId="ADAL" clId="{3E325330-D7E6-4E23-877E-BB1A46C2150C}" dt="2022-02-23T11:52:25.949" v="3290" actId="26606"/>
          <ac:picMkLst>
            <pc:docMk/>
            <pc:sldMk cId="789538293" sldId="270"/>
            <ac:picMk id="59" creationId="{F3A6C14C-E755-4A02-821B-6EA2D4C9F20D}"/>
          </ac:picMkLst>
        </pc:picChg>
        <pc:picChg chg="add del">
          <ac:chgData name="Aleksandra Milenova (2120210)" userId="29d4d6c2-db2f-4782-b848-ee061d80d64b" providerId="ADAL" clId="{3E325330-D7E6-4E23-877E-BB1A46C2150C}" dt="2022-02-23T11:52:25.949" v="3290" actId="26606"/>
          <ac:picMkLst>
            <pc:docMk/>
            <pc:sldMk cId="789538293" sldId="270"/>
            <ac:picMk id="62" creationId="{B3F9E774-F054-4892-8E69-C76B2C8545F2}"/>
          </ac:picMkLst>
        </pc:picChg>
        <pc:picChg chg="add del">
          <ac:chgData name="Aleksandra Milenova (2120210)" userId="29d4d6c2-db2f-4782-b848-ee061d80d64b" providerId="ADAL" clId="{3E325330-D7E6-4E23-877E-BB1A46C2150C}" dt="2022-02-23T11:52:25.949" v="3290" actId="26606"/>
          <ac:picMkLst>
            <pc:docMk/>
            <pc:sldMk cId="789538293" sldId="270"/>
            <ac:picMk id="63" creationId="{BEF6A099-2A38-4C66-88FF-FDBCB564E5F8}"/>
          </ac:picMkLst>
        </pc:picChg>
        <pc:picChg chg="add del">
          <ac:chgData name="Aleksandra Milenova (2120210)" userId="29d4d6c2-db2f-4782-b848-ee061d80d64b" providerId="ADAL" clId="{3E325330-D7E6-4E23-877E-BB1A46C2150C}" dt="2022-02-23T11:52:25.949" v="3290" actId="26606"/>
          <ac:picMkLst>
            <pc:docMk/>
            <pc:sldMk cId="789538293" sldId="270"/>
            <ac:picMk id="66" creationId="{3B7E3E62-AACE-4D18-93B3-B4C452E287C4}"/>
          </ac:picMkLst>
        </pc:picChg>
        <pc:picChg chg="add del">
          <ac:chgData name="Aleksandra Milenova (2120210)" userId="29d4d6c2-db2f-4782-b848-ee061d80d64b" providerId="ADAL" clId="{3E325330-D7E6-4E23-877E-BB1A46C2150C}" dt="2022-02-23T11:52:27.868" v="3292" actId="26606"/>
          <ac:picMkLst>
            <pc:docMk/>
            <pc:sldMk cId="789538293" sldId="270"/>
            <ac:picMk id="69" creationId="{5321D838-2C7E-4177-9DD3-DAC78324A2B2}"/>
          </ac:picMkLst>
        </pc:picChg>
        <pc:picChg chg="add del">
          <ac:chgData name="Aleksandra Milenova (2120210)" userId="29d4d6c2-db2f-4782-b848-ee061d80d64b" providerId="ADAL" clId="{3E325330-D7E6-4E23-877E-BB1A46C2150C}" dt="2022-02-23T11:52:27.868" v="3292" actId="26606"/>
          <ac:picMkLst>
            <pc:docMk/>
            <pc:sldMk cId="789538293" sldId="270"/>
            <ac:picMk id="70" creationId="{224C28B3-E902-49D1-98A0-582D277A0E00}"/>
          </ac:picMkLst>
        </pc:picChg>
        <pc:picChg chg="add del">
          <ac:chgData name="Aleksandra Milenova (2120210)" userId="29d4d6c2-db2f-4782-b848-ee061d80d64b" providerId="ADAL" clId="{3E325330-D7E6-4E23-877E-BB1A46C2150C}" dt="2022-02-23T11:52:27.868" v="3292" actId="26606"/>
          <ac:picMkLst>
            <pc:docMk/>
            <pc:sldMk cId="789538293" sldId="270"/>
            <ac:picMk id="71" creationId="{F3A6C14C-E755-4A02-821B-6EA2D4C9F20D}"/>
          </ac:picMkLst>
        </pc:picChg>
        <pc:picChg chg="add del">
          <ac:chgData name="Aleksandra Milenova (2120210)" userId="29d4d6c2-db2f-4782-b848-ee061d80d64b" providerId="ADAL" clId="{3E325330-D7E6-4E23-877E-BB1A46C2150C}" dt="2022-02-23T11:52:27.868" v="3292" actId="26606"/>
          <ac:picMkLst>
            <pc:docMk/>
            <pc:sldMk cId="789538293" sldId="270"/>
            <ac:picMk id="75" creationId="{15291D39-6B03-4BB5-BFC6-CBF11E90BFD6}"/>
          </ac:picMkLst>
        </pc:picChg>
        <pc:picChg chg="add del">
          <ac:chgData name="Aleksandra Milenova (2120210)" userId="29d4d6c2-db2f-4782-b848-ee061d80d64b" providerId="ADAL" clId="{3E325330-D7E6-4E23-877E-BB1A46C2150C}" dt="2022-02-23T11:52:27.868" v="3292" actId="26606"/>
          <ac:picMkLst>
            <pc:docMk/>
            <pc:sldMk cId="789538293" sldId="270"/>
            <ac:picMk id="78" creationId="{0D58E222-6309-4F79-AC20-9D3C69CD9B16}"/>
          </ac:picMkLst>
        </pc:picChg>
        <pc:picChg chg="add del">
          <ac:chgData name="Aleksandra Milenova (2120210)" userId="29d4d6c2-db2f-4782-b848-ee061d80d64b" providerId="ADAL" clId="{3E325330-D7E6-4E23-877E-BB1A46C2150C}" dt="2022-02-23T11:52:42.025" v="3294" actId="26606"/>
          <ac:picMkLst>
            <pc:docMk/>
            <pc:sldMk cId="789538293" sldId="270"/>
            <ac:picMk id="80" creationId="{5321D838-2C7E-4177-9DD3-DAC78324A2B2}"/>
          </ac:picMkLst>
        </pc:picChg>
        <pc:picChg chg="add del">
          <ac:chgData name="Aleksandra Milenova (2120210)" userId="29d4d6c2-db2f-4782-b848-ee061d80d64b" providerId="ADAL" clId="{3E325330-D7E6-4E23-877E-BB1A46C2150C}" dt="2022-02-23T11:52:42.025" v="3294" actId="26606"/>
          <ac:picMkLst>
            <pc:docMk/>
            <pc:sldMk cId="789538293" sldId="270"/>
            <ac:picMk id="81" creationId="{224C28B3-E902-49D1-98A0-582D277A0E00}"/>
          </ac:picMkLst>
        </pc:picChg>
        <pc:picChg chg="add del">
          <ac:chgData name="Aleksandra Milenova (2120210)" userId="29d4d6c2-db2f-4782-b848-ee061d80d64b" providerId="ADAL" clId="{3E325330-D7E6-4E23-877E-BB1A46C2150C}" dt="2022-02-23T11:52:42.025" v="3294" actId="26606"/>
          <ac:picMkLst>
            <pc:docMk/>
            <pc:sldMk cId="789538293" sldId="270"/>
            <ac:picMk id="82" creationId="{F3A6C14C-E755-4A02-821B-6EA2D4C9F20D}"/>
          </ac:picMkLst>
        </pc:picChg>
        <pc:picChg chg="add del">
          <ac:chgData name="Aleksandra Milenova (2120210)" userId="29d4d6c2-db2f-4782-b848-ee061d80d64b" providerId="ADAL" clId="{3E325330-D7E6-4E23-877E-BB1A46C2150C}" dt="2022-02-23T11:52:42.025" v="3294" actId="26606"/>
          <ac:picMkLst>
            <pc:docMk/>
            <pc:sldMk cId="789538293" sldId="270"/>
            <ac:picMk id="85" creationId="{B3F9E774-F054-4892-8E69-C76B2C8545F2}"/>
          </ac:picMkLst>
        </pc:picChg>
        <pc:picChg chg="add del">
          <ac:chgData name="Aleksandra Milenova (2120210)" userId="29d4d6c2-db2f-4782-b848-ee061d80d64b" providerId="ADAL" clId="{3E325330-D7E6-4E23-877E-BB1A46C2150C}" dt="2022-02-23T11:52:42.025" v="3294" actId="26606"/>
          <ac:picMkLst>
            <pc:docMk/>
            <pc:sldMk cId="789538293" sldId="270"/>
            <ac:picMk id="86" creationId="{BEF6A099-2A38-4C66-88FF-FDBCB564E5F8}"/>
          </ac:picMkLst>
        </pc:picChg>
        <pc:picChg chg="add del">
          <ac:chgData name="Aleksandra Milenova (2120210)" userId="29d4d6c2-db2f-4782-b848-ee061d80d64b" providerId="ADAL" clId="{3E325330-D7E6-4E23-877E-BB1A46C2150C}" dt="2022-02-23T11:52:42.025" v="3294" actId="26606"/>
          <ac:picMkLst>
            <pc:docMk/>
            <pc:sldMk cId="789538293" sldId="270"/>
            <ac:picMk id="89" creationId="{3B7E3E62-AACE-4D18-93B3-B4C452E287C4}"/>
          </ac:picMkLst>
        </pc:picChg>
        <pc:picChg chg="add del">
          <ac:chgData name="Aleksandra Milenova (2120210)" userId="29d4d6c2-db2f-4782-b848-ee061d80d64b" providerId="ADAL" clId="{3E325330-D7E6-4E23-877E-BB1A46C2150C}" dt="2022-02-23T11:52:45.108" v="3296" actId="26606"/>
          <ac:picMkLst>
            <pc:docMk/>
            <pc:sldMk cId="789538293" sldId="270"/>
            <ac:picMk id="92" creationId="{5321D838-2C7E-4177-9DD3-DAC78324A2B2}"/>
          </ac:picMkLst>
        </pc:picChg>
        <pc:picChg chg="add del">
          <ac:chgData name="Aleksandra Milenova (2120210)" userId="29d4d6c2-db2f-4782-b848-ee061d80d64b" providerId="ADAL" clId="{3E325330-D7E6-4E23-877E-BB1A46C2150C}" dt="2022-02-23T11:52:45.108" v="3296" actId="26606"/>
          <ac:picMkLst>
            <pc:docMk/>
            <pc:sldMk cId="789538293" sldId="270"/>
            <ac:picMk id="93" creationId="{224C28B3-E902-49D1-98A0-582D277A0E00}"/>
          </ac:picMkLst>
        </pc:picChg>
        <pc:picChg chg="add del">
          <ac:chgData name="Aleksandra Milenova (2120210)" userId="29d4d6c2-db2f-4782-b848-ee061d80d64b" providerId="ADAL" clId="{3E325330-D7E6-4E23-877E-BB1A46C2150C}" dt="2022-02-23T11:52:45.108" v="3296" actId="26606"/>
          <ac:picMkLst>
            <pc:docMk/>
            <pc:sldMk cId="789538293" sldId="270"/>
            <ac:picMk id="94" creationId="{F3A6C14C-E755-4A02-821B-6EA2D4C9F20D}"/>
          </ac:picMkLst>
        </pc:picChg>
        <pc:picChg chg="add del">
          <ac:chgData name="Aleksandra Milenova (2120210)" userId="29d4d6c2-db2f-4782-b848-ee061d80d64b" providerId="ADAL" clId="{3E325330-D7E6-4E23-877E-BB1A46C2150C}" dt="2022-02-23T11:52:45.108" v="3296" actId="26606"/>
          <ac:picMkLst>
            <pc:docMk/>
            <pc:sldMk cId="789538293" sldId="270"/>
            <ac:picMk id="97" creationId="{D8DF5C3E-BDAB-40E6-A40B-8C05D8CD3F52}"/>
          </ac:picMkLst>
        </pc:picChg>
        <pc:picChg chg="add del">
          <ac:chgData name="Aleksandra Milenova (2120210)" userId="29d4d6c2-db2f-4782-b848-ee061d80d64b" providerId="ADAL" clId="{3E325330-D7E6-4E23-877E-BB1A46C2150C}" dt="2022-02-23T11:52:45.108" v="3296" actId="26606"/>
          <ac:picMkLst>
            <pc:docMk/>
            <pc:sldMk cId="789538293" sldId="270"/>
            <ac:picMk id="98" creationId="{9D90C31A-86E3-472B-B929-496667598EFF}"/>
          </ac:picMkLst>
        </pc:picChg>
        <pc:picChg chg="add del">
          <ac:chgData name="Aleksandra Milenova (2120210)" userId="29d4d6c2-db2f-4782-b848-ee061d80d64b" providerId="ADAL" clId="{3E325330-D7E6-4E23-877E-BB1A46C2150C}" dt="2022-02-23T11:52:45.108" v="3296" actId="26606"/>
          <ac:picMkLst>
            <pc:docMk/>
            <pc:sldMk cId="789538293" sldId="270"/>
            <ac:picMk id="101" creationId="{608D9710-1A5F-4D24-B654-F2081DE6014C}"/>
          </ac:picMkLst>
        </pc:picChg>
        <pc:picChg chg="add">
          <ac:chgData name="Aleksandra Milenova (2120210)" userId="29d4d6c2-db2f-4782-b848-ee061d80d64b" providerId="ADAL" clId="{3E325330-D7E6-4E23-877E-BB1A46C2150C}" dt="2022-02-23T11:52:45.202" v="3297" actId="26606"/>
          <ac:picMkLst>
            <pc:docMk/>
            <pc:sldMk cId="789538293" sldId="270"/>
            <ac:picMk id="104" creationId="{5321D838-2C7E-4177-9DD3-DAC78324A2B2}"/>
          </ac:picMkLst>
        </pc:picChg>
        <pc:picChg chg="add">
          <ac:chgData name="Aleksandra Milenova (2120210)" userId="29d4d6c2-db2f-4782-b848-ee061d80d64b" providerId="ADAL" clId="{3E325330-D7E6-4E23-877E-BB1A46C2150C}" dt="2022-02-23T11:52:45.202" v="3297" actId="26606"/>
          <ac:picMkLst>
            <pc:docMk/>
            <pc:sldMk cId="789538293" sldId="270"/>
            <ac:picMk id="105" creationId="{224C28B3-E902-49D1-98A0-582D277A0E00}"/>
          </ac:picMkLst>
        </pc:picChg>
        <pc:picChg chg="add">
          <ac:chgData name="Aleksandra Milenova (2120210)" userId="29d4d6c2-db2f-4782-b848-ee061d80d64b" providerId="ADAL" clId="{3E325330-D7E6-4E23-877E-BB1A46C2150C}" dt="2022-02-23T11:52:45.202" v="3297" actId="26606"/>
          <ac:picMkLst>
            <pc:docMk/>
            <pc:sldMk cId="789538293" sldId="270"/>
            <ac:picMk id="106" creationId="{F3A6C14C-E755-4A02-821B-6EA2D4C9F20D}"/>
          </ac:picMkLst>
        </pc:picChg>
        <pc:picChg chg="add">
          <ac:chgData name="Aleksandra Milenova (2120210)" userId="29d4d6c2-db2f-4782-b848-ee061d80d64b" providerId="ADAL" clId="{3E325330-D7E6-4E23-877E-BB1A46C2150C}" dt="2022-02-23T11:52:45.202" v="3297" actId="26606"/>
          <ac:picMkLst>
            <pc:docMk/>
            <pc:sldMk cId="789538293" sldId="270"/>
            <ac:picMk id="109" creationId="{B3F9E774-F054-4892-8E69-C76B2C8545F2}"/>
          </ac:picMkLst>
        </pc:picChg>
        <pc:picChg chg="add">
          <ac:chgData name="Aleksandra Milenova (2120210)" userId="29d4d6c2-db2f-4782-b848-ee061d80d64b" providerId="ADAL" clId="{3E325330-D7E6-4E23-877E-BB1A46C2150C}" dt="2022-02-23T11:52:45.202" v="3297" actId="26606"/>
          <ac:picMkLst>
            <pc:docMk/>
            <pc:sldMk cId="789538293" sldId="270"/>
            <ac:picMk id="110" creationId="{BEF6A099-2A38-4C66-88FF-FDBCB564E5F8}"/>
          </ac:picMkLst>
        </pc:picChg>
        <pc:picChg chg="add">
          <ac:chgData name="Aleksandra Milenova (2120210)" userId="29d4d6c2-db2f-4782-b848-ee061d80d64b" providerId="ADAL" clId="{3E325330-D7E6-4E23-877E-BB1A46C2150C}" dt="2022-02-23T11:52:45.202" v="3297" actId="26606"/>
          <ac:picMkLst>
            <pc:docMk/>
            <pc:sldMk cId="789538293" sldId="270"/>
            <ac:picMk id="113" creationId="{3B7E3E62-AACE-4D18-93B3-B4C452E287C4}"/>
          </ac:picMkLst>
        </pc:picChg>
        <pc:inkChg chg="add del mod">
          <ac:chgData name="Aleksandra Milenova (2120210)" userId="29d4d6c2-db2f-4782-b848-ee061d80d64b" providerId="ADAL" clId="{3E325330-D7E6-4E23-877E-BB1A46C2150C}" dt="2022-02-26T14:22:38.115" v="7956"/>
          <ac:inkMkLst>
            <pc:docMk/>
            <pc:sldMk cId="789538293" sldId="270"/>
            <ac:inkMk id="3" creationId="{D284BA15-93CF-45CC-AC1F-1BBF88DA5BDA}"/>
          </ac:inkMkLst>
        </pc:inkChg>
        <pc:inkChg chg="add del mod">
          <ac:chgData name="Aleksandra Milenova (2120210)" userId="29d4d6c2-db2f-4782-b848-ee061d80d64b" providerId="ADAL" clId="{3E325330-D7E6-4E23-877E-BB1A46C2150C}" dt="2022-02-20T20:56:49.332" v="1612"/>
          <ac:inkMkLst>
            <pc:docMk/>
            <pc:sldMk cId="789538293" sldId="270"/>
            <ac:inkMk id="7" creationId="{03D13783-E7C4-4024-A550-E34B44126B81}"/>
          </ac:inkMkLst>
        </pc:inkChg>
        <pc:inkChg chg="add del mod">
          <ac:chgData name="Aleksandra Milenova (2120210)" userId="29d4d6c2-db2f-4782-b848-ee061d80d64b" providerId="ADAL" clId="{3E325330-D7E6-4E23-877E-BB1A46C2150C}" dt="2022-02-20T20:56:49.351" v="1613"/>
          <ac:inkMkLst>
            <pc:docMk/>
            <pc:sldMk cId="789538293" sldId="270"/>
            <ac:inkMk id="8" creationId="{0CEBAB82-733A-406F-8FA4-36031349604E}"/>
          </ac:inkMkLst>
        </pc:inkChg>
        <pc:inkChg chg="add del">
          <ac:chgData name="Aleksandra Milenova (2120210)" userId="29d4d6c2-db2f-4782-b848-ee061d80d64b" providerId="ADAL" clId="{3E325330-D7E6-4E23-877E-BB1A46C2150C}" dt="2022-02-26T12:03:24.761" v="7839"/>
          <ac:inkMkLst>
            <pc:docMk/>
            <pc:sldMk cId="789538293" sldId="270"/>
            <ac:inkMk id="8" creationId="{5A41B6D8-1F9B-4803-B773-53A45CCDC498}"/>
          </ac:inkMkLst>
        </pc:inkChg>
        <pc:inkChg chg="add del mod">
          <ac:chgData name="Aleksandra Milenova (2120210)" userId="29d4d6c2-db2f-4782-b848-ee061d80d64b" providerId="ADAL" clId="{3E325330-D7E6-4E23-877E-BB1A46C2150C}" dt="2022-02-26T14:22:38.110" v="7955"/>
          <ac:inkMkLst>
            <pc:docMk/>
            <pc:sldMk cId="789538293" sldId="270"/>
            <ac:inkMk id="8" creationId="{C54EF5DC-508D-4516-9414-75E8BDF91F1D}"/>
          </ac:inkMkLst>
        </pc:inkChg>
      </pc:sldChg>
      <pc:sldChg chg="delSp mod">
        <pc:chgData name="Aleksandra Milenova (2120210)" userId="29d4d6c2-db2f-4782-b848-ee061d80d64b" providerId="ADAL" clId="{3E325330-D7E6-4E23-877E-BB1A46C2150C}" dt="2022-02-24T09:53:29.115" v="6304" actId="478"/>
        <pc:sldMkLst>
          <pc:docMk/>
          <pc:sldMk cId="1344935998" sldId="271"/>
        </pc:sldMkLst>
        <pc:spChg chg="del">
          <ac:chgData name="Aleksandra Milenova (2120210)" userId="29d4d6c2-db2f-4782-b848-ee061d80d64b" providerId="ADAL" clId="{3E325330-D7E6-4E23-877E-BB1A46C2150C}" dt="2022-02-24T09:53:29.115" v="6304" actId="478"/>
          <ac:spMkLst>
            <pc:docMk/>
            <pc:sldMk cId="1344935998" sldId="271"/>
            <ac:spMk id="4" creationId="{1E2E1240-5340-4B72-A40B-E793D2A2279E}"/>
          </ac:spMkLst>
        </pc:spChg>
      </pc:sldChg>
      <pc:sldChg chg="addSp delSp modSp new mod delAnim modAnim">
        <pc:chgData name="Aleksandra Milenova (2120210)" userId="29d4d6c2-db2f-4782-b848-ee061d80d64b" providerId="ADAL" clId="{3E325330-D7E6-4E23-877E-BB1A46C2150C}" dt="2022-02-27T10:44:02.330" v="10138" actId="2711"/>
        <pc:sldMkLst>
          <pc:docMk/>
          <pc:sldMk cId="3397754142" sldId="272"/>
        </pc:sldMkLst>
        <pc:spChg chg="mod">
          <ac:chgData name="Aleksandra Milenova (2120210)" userId="29d4d6c2-db2f-4782-b848-ee061d80d64b" providerId="ADAL" clId="{3E325330-D7E6-4E23-877E-BB1A46C2150C}" dt="2022-02-27T10:40:25.250" v="10098" actId="2710"/>
          <ac:spMkLst>
            <pc:docMk/>
            <pc:sldMk cId="3397754142" sldId="272"/>
            <ac:spMk id="2" creationId="{480B5A74-7ACA-4B10-8ABC-9BE9994E425A}"/>
          </ac:spMkLst>
        </pc:spChg>
        <pc:spChg chg="del mod">
          <ac:chgData name="Aleksandra Milenova (2120210)" userId="29d4d6c2-db2f-4782-b848-ee061d80d64b" providerId="ADAL" clId="{3E325330-D7E6-4E23-877E-BB1A46C2150C}" dt="2022-02-27T09:52:20.427" v="8645" actId="478"/>
          <ac:spMkLst>
            <pc:docMk/>
            <pc:sldMk cId="3397754142" sldId="272"/>
            <ac:spMk id="3" creationId="{189E0677-28A6-489A-8EF2-CDCBE8373F00}"/>
          </ac:spMkLst>
        </pc:spChg>
        <pc:spChg chg="del">
          <ac:chgData name="Aleksandra Milenova (2120210)" userId="29d4d6c2-db2f-4782-b848-ee061d80d64b" providerId="ADAL" clId="{3E325330-D7E6-4E23-877E-BB1A46C2150C}" dt="2022-02-27T09:52:00.963" v="8643" actId="478"/>
          <ac:spMkLst>
            <pc:docMk/>
            <pc:sldMk cId="3397754142" sldId="272"/>
            <ac:spMk id="4" creationId="{F1AE5E31-ACBC-47D4-80C9-94B4DCA16A67}"/>
          </ac:spMkLst>
        </pc:spChg>
        <pc:spChg chg="add del mod">
          <ac:chgData name="Aleksandra Milenova (2120210)" userId="29d4d6c2-db2f-4782-b848-ee061d80d64b" providerId="ADAL" clId="{3E325330-D7E6-4E23-877E-BB1A46C2150C}" dt="2022-02-27T10:23:15.277" v="9263" actId="21"/>
          <ac:spMkLst>
            <pc:docMk/>
            <pc:sldMk cId="3397754142" sldId="272"/>
            <ac:spMk id="5" creationId="{990494E4-005E-4221-9A53-B8F640B749C4}"/>
          </ac:spMkLst>
        </pc:spChg>
        <pc:spChg chg="add del mod">
          <ac:chgData name="Aleksandra Milenova (2120210)" userId="29d4d6c2-db2f-4782-b848-ee061d80d64b" providerId="ADAL" clId="{3E325330-D7E6-4E23-877E-BB1A46C2150C}" dt="2022-02-27T10:23:07.401" v="9262" actId="21"/>
          <ac:spMkLst>
            <pc:docMk/>
            <pc:sldMk cId="3397754142" sldId="272"/>
            <ac:spMk id="6" creationId="{741FD0FD-AB3F-4671-9634-1CA6050DADE9}"/>
          </ac:spMkLst>
        </pc:spChg>
        <pc:spChg chg="add mod">
          <ac:chgData name="Aleksandra Milenova (2120210)" userId="29d4d6c2-db2f-4782-b848-ee061d80d64b" providerId="ADAL" clId="{3E325330-D7E6-4E23-877E-BB1A46C2150C}" dt="2022-02-27T10:40:32.112" v="10101" actId="2710"/>
          <ac:spMkLst>
            <pc:docMk/>
            <pc:sldMk cId="3397754142" sldId="272"/>
            <ac:spMk id="7" creationId="{1FBBF50A-39B4-4538-8387-800FC95C2285}"/>
          </ac:spMkLst>
        </pc:spChg>
        <pc:spChg chg="add mod">
          <ac:chgData name="Aleksandra Milenova (2120210)" userId="29d4d6c2-db2f-4782-b848-ee061d80d64b" providerId="ADAL" clId="{3E325330-D7E6-4E23-877E-BB1A46C2150C}" dt="2022-02-27T10:44:02.330" v="10138" actId="2711"/>
          <ac:spMkLst>
            <pc:docMk/>
            <pc:sldMk cId="3397754142" sldId="272"/>
            <ac:spMk id="9" creationId="{8273C00F-476A-4480-9F61-058197DF25EE}"/>
          </ac:spMkLst>
        </pc:spChg>
        <pc:graphicFrameChg chg="add mod modGraphic">
          <ac:chgData name="Aleksandra Milenova (2120210)" userId="29d4d6c2-db2f-4782-b848-ee061d80d64b" providerId="ADAL" clId="{3E325330-D7E6-4E23-877E-BB1A46C2150C}" dt="2022-02-27T10:40:48.962" v="10105" actId="123"/>
          <ac:graphicFrameMkLst>
            <pc:docMk/>
            <pc:sldMk cId="3397754142" sldId="272"/>
            <ac:graphicFrameMk id="8" creationId="{199A9B11-0361-4F74-B872-D3C35E20B42E}"/>
          </ac:graphicFrameMkLst>
        </pc:graphicFrameChg>
      </pc:sldChg>
      <pc:sldChg chg="addSp delSp modSp add del mod modAnim">
        <pc:chgData name="Aleksandra Milenova (2120210)" userId="29d4d6c2-db2f-4782-b848-ee061d80d64b" providerId="ADAL" clId="{3E325330-D7E6-4E23-877E-BB1A46C2150C}" dt="2022-02-26T15:54:00.251" v="8124" actId="2696"/>
        <pc:sldMkLst>
          <pc:docMk/>
          <pc:sldMk cId="4242657260" sldId="272"/>
        </pc:sldMkLst>
        <pc:spChg chg="mod">
          <ac:chgData name="Aleksandra Milenova (2120210)" userId="29d4d6c2-db2f-4782-b848-ee061d80d64b" providerId="ADAL" clId="{3E325330-D7E6-4E23-877E-BB1A46C2150C}" dt="2022-02-25T11:38:58.633" v="7361"/>
          <ac:spMkLst>
            <pc:docMk/>
            <pc:sldMk cId="4242657260" sldId="272"/>
            <ac:spMk id="2" creationId="{2438F6D5-BDE2-492E-B521-06C5B680980B}"/>
          </ac:spMkLst>
        </pc:spChg>
        <pc:spChg chg="add del mod">
          <ac:chgData name="Aleksandra Milenova (2120210)" userId="29d4d6c2-db2f-4782-b848-ee061d80d64b" providerId="ADAL" clId="{3E325330-D7E6-4E23-877E-BB1A46C2150C}" dt="2022-02-23T12:04:54.377" v="3848" actId="931"/>
          <ac:spMkLst>
            <pc:docMk/>
            <pc:sldMk cId="4242657260" sldId="272"/>
            <ac:spMk id="4" creationId="{CC1A1F87-1B48-45AD-B943-F4C7E53B3ACE}"/>
          </ac:spMkLst>
        </pc:spChg>
        <pc:spChg chg="del mod">
          <ac:chgData name="Aleksandra Milenova (2120210)" userId="29d4d6c2-db2f-4782-b848-ee061d80d64b" providerId="ADAL" clId="{3E325330-D7E6-4E23-877E-BB1A46C2150C}" dt="2022-02-23T12:05:03.637" v="3852" actId="478"/>
          <ac:spMkLst>
            <pc:docMk/>
            <pc:sldMk cId="4242657260" sldId="272"/>
            <ac:spMk id="6" creationId="{C1EAC585-B012-4793-9B9B-EAE3622F8627}"/>
          </ac:spMkLst>
        </pc:spChg>
        <pc:spChg chg="del mod">
          <ac:chgData name="Aleksandra Milenova (2120210)" userId="29d4d6c2-db2f-4782-b848-ee061d80d64b" providerId="ADAL" clId="{3E325330-D7E6-4E23-877E-BB1A46C2150C}" dt="2022-02-23T12:05:08.590" v="3854" actId="478"/>
          <ac:spMkLst>
            <pc:docMk/>
            <pc:sldMk cId="4242657260" sldId="272"/>
            <ac:spMk id="7" creationId="{99DEB645-E5A4-40FD-8E8E-541B20B4D47E}"/>
          </ac:spMkLst>
        </pc:spChg>
        <pc:spChg chg="mod">
          <ac:chgData name="Aleksandra Milenova (2120210)" userId="29d4d6c2-db2f-4782-b848-ee061d80d64b" providerId="ADAL" clId="{3E325330-D7E6-4E23-877E-BB1A46C2150C}" dt="2022-02-25T12:42:49.346" v="7760" actId="2710"/>
          <ac:spMkLst>
            <pc:docMk/>
            <pc:sldMk cId="4242657260" sldId="272"/>
            <ac:spMk id="10" creationId="{FA1C4E29-D04C-4655-BB44-35ADCFA991B8}"/>
          </ac:spMkLst>
        </pc:spChg>
        <pc:picChg chg="add del">
          <ac:chgData name="Aleksandra Milenova (2120210)" userId="29d4d6c2-db2f-4782-b848-ee061d80d64b" providerId="ADAL" clId="{3E325330-D7E6-4E23-877E-BB1A46C2150C}" dt="2022-02-24T22:37:15.533" v="6672" actId="21"/>
          <ac:picMkLst>
            <pc:docMk/>
            <pc:sldMk cId="4242657260" sldId="272"/>
            <ac:picMk id="3" creationId="{B90972F1-6DC4-42BC-A908-B5A155AD02A4}"/>
          </ac:picMkLst>
        </pc:picChg>
        <pc:picChg chg="del">
          <ac:chgData name="Aleksandra Milenova (2120210)" userId="29d4d6c2-db2f-4782-b848-ee061d80d64b" providerId="ADAL" clId="{3E325330-D7E6-4E23-877E-BB1A46C2150C}" dt="2022-02-23T12:04:21.823" v="3847" actId="478"/>
          <ac:picMkLst>
            <pc:docMk/>
            <pc:sldMk cId="4242657260" sldId="272"/>
            <ac:picMk id="5" creationId="{58829931-B008-45A4-9A08-3A49377233C9}"/>
          </ac:picMkLst>
        </pc:picChg>
        <pc:picChg chg="add del mod modCrop">
          <ac:chgData name="Aleksandra Milenova (2120210)" userId="29d4d6c2-db2f-4782-b848-ee061d80d64b" providerId="ADAL" clId="{3E325330-D7E6-4E23-877E-BB1A46C2150C}" dt="2022-02-24T22:47:13.038" v="6691" actId="21"/>
          <ac:picMkLst>
            <pc:docMk/>
            <pc:sldMk cId="4242657260" sldId="272"/>
            <ac:picMk id="5" creationId="{78FCB8C1-A888-487A-909E-B90E541ADCE1}"/>
          </ac:picMkLst>
        </pc:picChg>
        <pc:picChg chg="add mod modCrop">
          <ac:chgData name="Aleksandra Milenova (2120210)" userId="29d4d6c2-db2f-4782-b848-ee061d80d64b" providerId="ADAL" clId="{3E325330-D7E6-4E23-877E-BB1A46C2150C}" dt="2022-02-24T22:48:14.245" v="6697" actId="14100"/>
          <ac:picMkLst>
            <pc:docMk/>
            <pc:sldMk cId="4242657260" sldId="272"/>
            <ac:picMk id="7" creationId="{9170BA0B-1671-441D-A987-B261D1A5D4C7}"/>
          </ac:picMkLst>
        </pc:picChg>
        <pc:picChg chg="add mod">
          <ac:chgData name="Aleksandra Milenova (2120210)" userId="29d4d6c2-db2f-4782-b848-ee061d80d64b" providerId="ADAL" clId="{3E325330-D7E6-4E23-877E-BB1A46C2150C}" dt="2022-02-24T22:37:03.290" v="6670" actId="1076"/>
          <ac:picMkLst>
            <pc:docMk/>
            <pc:sldMk cId="4242657260" sldId="272"/>
            <ac:picMk id="9" creationId="{488A389F-C64E-4690-BE38-7030E385A246}"/>
          </ac:picMkLst>
        </pc:picChg>
      </pc:sldChg>
      <pc:sldChg chg="addSp delSp modSp add del mod modAnim">
        <pc:chgData name="Aleksandra Milenova (2120210)" userId="29d4d6c2-db2f-4782-b848-ee061d80d64b" providerId="ADAL" clId="{3E325330-D7E6-4E23-877E-BB1A46C2150C}" dt="2022-02-26T16:00:39.986" v="8127" actId="2696"/>
        <pc:sldMkLst>
          <pc:docMk/>
          <pc:sldMk cId="405964624" sldId="273"/>
        </pc:sldMkLst>
        <pc:spChg chg="mod">
          <ac:chgData name="Aleksandra Milenova (2120210)" userId="29d4d6c2-db2f-4782-b848-ee061d80d64b" providerId="ADAL" clId="{3E325330-D7E6-4E23-877E-BB1A46C2150C}" dt="2022-02-25T11:39:17.795" v="7369" actId="20577"/>
          <ac:spMkLst>
            <pc:docMk/>
            <pc:sldMk cId="405964624" sldId="273"/>
            <ac:spMk id="2" creationId="{2438F6D5-BDE2-492E-B521-06C5B680980B}"/>
          </ac:spMkLst>
        </pc:spChg>
        <pc:spChg chg="add del mod">
          <ac:chgData name="Aleksandra Milenova (2120210)" userId="29d4d6c2-db2f-4782-b848-ee061d80d64b" providerId="ADAL" clId="{3E325330-D7E6-4E23-877E-BB1A46C2150C}" dt="2022-02-23T12:14:32.820" v="4264" actId="931"/>
          <ac:spMkLst>
            <pc:docMk/>
            <pc:sldMk cId="405964624" sldId="273"/>
            <ac:spMk id="4" creationId="{B88BDCD1-6483-4010-8DC5-EED4F74F71A4}"/>
          </ac:spMkLst>
        </pc:spChg>
        <pc:spChg chg="mod">
          <ac:chgData name="Aleksandra Milenova (2120210)" userId="29d4d6c2-db2f-4782-b848-ee061d80d64b" providerId="ADAL" clId="{3E325330-D7E6-4E23-877E-BB1A46C2150C}" dt="2022-02-25T12:41:26.324" v="7753" actId="27636"/>
          <ac:spMkLst>
            <pc:docMk/>
            <pc:sldMk cId="405964624" sldId="273"/>
            <ac:spMk id="10" creationId="{FA1C4E29-D04C-4655-BB44-35ADCFA991B8}"/>
          </ac:spMkLst>
        </pc:spChg>
        <pc:picChg chg="add mod">
          <ac:chgData name="Aleksandra Milenova (2120210)" userId="29d4d6c2-db2f-4782-b848-ee061d80d64b" providerId="ADAL" clId="{3E325330-D7E6-4E23-877E-BB1A46C2150C}" dt="2022-02-24T22:46:58.642" v="6690" actId="1076"/>
          <ac:picMkLst>
            <pc:docMk/>
            <pc:sldMk cId="405964624" sldId="273"/>
            <ac:picMk id="3" creationId="{D5CE0FBA-BDB6-4AAC-944D-47709FEBB9B8}"/>
          </ac:picMkLst>
        </pc:picChg>
        <pc:picChg chg="add mod">
          <ac:chgData name="Aleksandra Milenova (2120210)" userId="29d4d6c2-db2f-4782-b848-ee061d80d64b" providerId="ADAL" clId="{3E325330-D7E6-4E23-877E-BB1A46C2150C}" dt="2022-02-24T22:41:16.640" v="6686" actId="1076"/>
          <ac:picMkLst>
            <pc:docMk/>
            <pc:sldMk cId="405964624" sldId="273"/>
            <ac:picMk id="6" creationId="{8DF386E7-BE13-4252-9D62-F831AD6E2204}"/>
          </ac:picMkLst>
        </pc:picChg>
        <pc:picChg chg="del">
          <ac:chgData name="Aleksandra Milenova (2120210)" userId="29d4d6c2-db2f-4782-b848-ee061d80d64b" providerId="ADAL" clId="{3E325330-D7E6-4E23-877E-BB1A46C2150C}" dt="2022-02-23T12:13:58.216" v="4263" actId="478"/>
          <ac:picMkLst>
            <pc:docMk/>
            <pc:sldMk cId="405964624" sldId="273"/>
            <ac:picMk id="9" creationId="{488A389F-C64E-4690-BE38-7030E385A246}"/>
          </ac:picMkLst>
        </pc:picChg>
      </pc:sldChg>
      <pc:sldChg chg="addSp delSp modSp new mod modAnim">
        <pc:chgData name="Aleksandra Milenova (2120210)" userId="29d4d6c2-db2f-4782-b848-ee061d80d64b" providerId="ADAL" clId="{3E325330-D7E6-4E23-877E-BB1A46C2150C}" dt="2022-02-27T11:19:08.994" v="10466" actId="20577"/>
        <pc:sldMkLst>
          <pc:docMk/>
          <pc:sldMk cId="1619796586" sldId="273"/>
        </pc:sldMkLst>
        <pc:spChg chg="mod">
          <ac:chgData name="Aleksandra Milenova (2120210)" userId="29d4d6c2-db2f-4782-b848-ee061d80d64b" providerId="ADAL" clId="{3E325330-D7E6-4E23-877E-BB1A46C2150C}" dt="2022-02-27T10:41:02.344" v="10108" actId="2710"/>
          <ac:spMkLst>
            <pc:docMk/>
            <pc:sldMk cId="1619796586" sldId="273"/>
            <ac:spMk id="2" creationId="{ADD551B4-293E-4F4D-8004-9CC52ABEDBC5}"/>
          </ac:spMkLst>
        </pc:spChg>
        <pc:spChg chg="del">
          <ac:chgData name="Aleksandra Milenova (2120210)" userId="29d4d6c2-db2f-4782-b848-ee061d80d64b" providerId="ADAL" clId="{3E325330-D7E6-4E23-877E-BB1A46C2150C}" dt="2022-02-27T10:21:24.928" v="9255" actId="21"/>
          <ac:spMkLst>
            <pc:docMk/>
            <pc:sldMk cId="1619796586" sldId="273"/>
            <ac:spMk id="3" creationId="{3D7A48BC-BBAD-4719-B61E-993779BA261B}"/>
          </ac:spMkLst>
        </pc:spChg>
        <pc:spChg chg="del mod">
          <ac:chgData name="Aleksandra Milenova (2120210)" userId="29d4d6c2-db2f-4782-b848-ee061d80d64b" providerId="ADAL" clId="{3E325330-D7E6-4E23-877E-BB1A46C2150C}" dt="2022-02-27T11:02:34.082" v="10235" actId="478"/>
          <ac:spMkLst>
            <pc:docMk/>
            <pc:sldMk cId="1619796586" sldId="273"/>
            <ac:spMk id="4" creationId="{38F6E4C5-5056-4D85-BE17-66B41F364ECE}"/>
          </ac:spMkLst>
        </pc:spChg>
        <pc:spChg chg="add mod">
          <ac:chgData name="Aleksandra Milenova (2120210)" userId="29d4d6c2-db2f-4782-b848-ee061d80d64b" providerId="ADAL" clId="{3E325330-D7E6-4E23-877E-BB1A46C2150C}" dt="2022-02-27T10:42:10.501" v="10122" actId="2710"/>
          <ac:spMkLst>
            <pc:docMk/>
            <pc:sldMk cId="1619796586" sldId="273"/>
            <ac:spMk id="6" creationId="{FAFBF029-1E5D-41C4-BA63-688741E5AAC1}"/>
          </ac:spMkLst>
        </pc:spChg>
        <pc:spChg chg="add mod">
          <ac:chgData name="Aleksandra Milenova (2120210)" userId="29d4d6c2-db2f-4782-b848-ee061d80d64b" providerId="ADAL" clId="{3E325330-D7E6-4E23-877E-BB1A46C2150C}" dt="2022-02-27T11:19:08.994" v="10466" actId="20577"/>
          <ac:spMkLst>
            <pc:docMk/>
            <pc:sldMk cId="1619796586" sldId="273"/>
            <ac:spMk id="7" creationId="{46D8F4B1-BDDF-4E08-B03F-E28CBC8A940E}"/>
          </ac:spMkLst>
        </pc:spChg>
        <pc:spChg chg="add mod">
          <ac:chgData name="Aleksandra Milenova (2120210)" userId="29d4d6c2-db2f-4782-b848-ee061d80d64b" providerId="ADAL" clId="{3E325330-D7E6-4E23-877E-BB1A46C2150C}" dt="2022-02-27T10:42:29.320" v="10124" actId="255"/>
          <ac:spMkLst>
            <pc:docMk/>
            <pc:sldMk cId="1619796586" sldId="273"/>
            <ac:spMk id="8" creationId="{7E1CE5F0-9067-4C06-AAB2-EE92DCB54191}"/>
          </ac:spMkLst>
        </pc:spChg>
        <pc:spChg chg="add mod">
          <ac:chgData name="Aleksandra Milenova (2120210)" userId="29d4d6c2-db2f-4782-b848-ee061d80d64b" providerId="ADAL" clId="{3E325330-D7E6-4E23-877E-BB1A46C2150C}" dt="2022-02-27T10:41:15.239" v="10111" actId="2710"/>
          <ac:spMkLst>
            <pc:docMk/>
            <pc:sldMk cId="1619796586" sldId="273"/>
            <ac:spMk id="10" creationId="{FE3894B8-79FE-4894-8D7E-8FAF14FBDAD0}"/>
          </ac:spMkLst>
        </pc:spChg>
        <pc:graphicFrameChg chg="add mod">
          <ac:chgData name="Aleksandra Milenova (2120210)" userId="29d4d6c2-db2f-4782-b848-ee061d80d64b" providerId="ADAL" clId="{3E325330-D7E6-4E23-877E-BB1A46C2150C}" dt="2022-02-27T10:42:00.258" v="10120" actId="122"/>
          <ac:graphicFrameMkLst>
            <pc:docMk/>
            <pc:sldMk cId="1619796586" sldId="273"/>
            <ac:graphicFrameMk id="9" creationId="{90D6E8F0-EAF8-4074-9E82-34301E08B777}"/>
          </ac:graphicFrameMkLst>
        </pc:graphicFrameChg>
        <pc:inkChg chg="add del">
          <ac:chgData name="Aleksandra Milenova (2120210)" userId="29d4d6c2-db2f-4782-b848-ee061d80d64b" providerId="ADAL" clId="{3E325330-D7E6-4E23-877E-BB1A46C2150C}" dt="2022-02-27T10:21:17.472" v="9254"/>
          <ac:inkMkLst>
            <pc:docMk/>
            <pc:sldMk cId="1619796586" sldId="273"/>
            <ac:inkMk id="5" creationId="{2282CB1B-80D9-4B76-A539-74FD990921AF}"/>
          </ac:inkMkLst>
        </pc:inkChg>
      </pc:sldChg>
      <pc:sldChg chg="addSp delSp modSp add del mod modAnim">
        <pc:chgData name="Aleksandra Milenova (2120210)" userId="29d4d6c2-db2f-4782-b848-ee061d80d64b" providerId="ADAL" clId="{3E325330-D7E6-4E23-877E-BB1A46C2150C}" dt="2022-02-25T11:57:48.843" v="7512" actId="2696"/>
        <pc:sldMkLst>
          <pc:docMk/>
          <pc:sldMk cId="3373171352" sldId="274"/>
        </pc:sldMkLst>
        <pc:spChg chg="mod">
          <ac:chgData name="Aleksandra Milenova (2120210)" userId="29d4d6c2-db2f-4782-b848-ee061d80d64b" providerId="ADAL" clId="{3E325330-D7E6-4E23-877E-BB1A46C2150C}" dt="2022-02-25T11:39:32.262" v="7370"/>
          <ac:spMkLst>
            <pc:docMk/>
            <pc:sldMk cId="3373171352" sldId="274"/>
            <ac:spMk id="2" creationId="{2438F6D5-BDE2-492E-B521-06C5B680980B}"/>
          </ac:spMkLst>
        </pc:spChg>
        <pc:spChg chg="add del mod">
          <ac:chgData name="Aleksandra Milenova (2120210)" userId="29d4d6c2-db2f-4782-b848-ee061d80d64b" providerId="ADAL" clId="{3E325330-D7E6-4E23-877E-BB1A46C2150C}" dt="2022-02-23T12:18:34.615" v="4379" actId="931"/>
          <ac:spMkLst>
            <pc:docMk/>
            <pc:sldMk cId="3373171352" sldId="274"/>
            <ac:spMk id="4" creationId="{91761846-1C24-4877-8B66-9C719660F996}"/>
          </ac:spMkLst>
        </pc:spChg>
        <pc:spChg chg="add mod">
          <ac:chgData name="Aleksandra Milenova (2120210)" userId="29d4d6c2-db2f-4782-b848-ee061d80d64b" providerId="ADAL" clId="{3E325330-D7E6-4E23-877E-BB1A46C2150C}" dt="2022-02-23T12:30:58.067" v="4808" actId="1076"/>
          <ac:spMkLst>
            <pc:docMk/>
            <pc:sldMk cId="3373171352" sldId="274"/>
            <ac:spMk id="9" creationId="{5AEE36C9-96A9-4129-A1CC-D8180C9761F2}"/>
          </ac:spMkLst>
        </pc:spChg>
        <pc:spChg chg="mod">
          <ac:chgData name="Aleksandra Milenova (2120210)" userId="29d4d6c2-db2f-4782-b848-ee061d80d64b" providerId="ADAL" clId="{3E325330-D7E6-4E23-877E-BB1A46C2150C}" dt="2022-02-25T10:03:20.881" v="6726" actId="27636"/>
          <ac:spMkLst>
            <pc:docMk/>
            <pc:sldMk cId="3373171352" sldId="274"/>
            <ac:spMk id="10" creationId="{FA1C4E29-D04C-4655-BB44-35ADCFA991B8}"/>
          </ac:spMkLst>
        </pc:spChg>
        <pc:spChg chg="add mod">
          <ac:chgData name="Aleksandra Milenova (2120210)" userId="29d4d6c2-db2f-4782-b848-ee061d80d64b" providerId="ADAL" clId="{3E325330-D7E6-4E23-877E-BB1A46C2150C}" dt="2022-02-23T12:31:02.688" v="4809" actId="1076"/>
          <ac:spMkLst>
            <pc:docMk/>
            <pc:sldMk cId="3373171352" sldId="274"/>
            <ac:spMk id="12" creationId="{E05C5C77-1A15-4C8E-8B6E-F54846156FE4}"/>
          </ac:spMkLst>
        </pc:spChg>
        <pc:spChg chg="add mod">
          <ac:chgData name="Aleksandra Milenova (2120210)" userId="29d4d6c2-db2f-4782-b848-ee061d80d64b" providerId="ADAL" clId="{3E325330-D7E6-4E23-877E-BB1A46C2150C}" dt="2022-02-23T12:32:10.277" v="4816" actId="17032"/>
          <ac:spMkLst>
            <pc:docMk/>
            <pc:sldMk cId="3373171352" sldId="274"/>
            <ac:spMk id="13" creationId="{D15F0798-B666-49FC-BA02-49035C5D0367}"/>
          </ac:spMkLst>
        </pc:spChg>
        <pc:spChg chg="add mod">
          <ac:chgData name="Aleksandra Milenova (2120210)" userId="29d4d6c2-db2f-4782-b848-ee061d80d64b" providerId="ADAL" clId="{3E325330-D7E6-4E23-877E-BB1A46C2150C}" dt="2022-02-23T12:32:43.573" v="4823" actId="17032"/>
          <ac:spMkLst>
            <pc:docMk/>
            <pc:sldMk cId="3373171352" sldId="274"/>
            <ac:spMk id="14" creationId="{EB7DAD6E-36D1-4940-AF5F-17C37FA4EFC7}"/>
          </ac:spMkLst>
        </pc:spChg>
        <pc:graphicFrameChg chg="add mod">
          <ac:chgData name="Aleksandra Milenova (2120210)" userId="29d4d6c2-db2f-4782-b848-ee061d80d64b" providerId="ADAL" clId="{3E325330-D7E6-4E23-877E-BB1A46C2150C}" dt="2022-02-25T11:57:19.503" v="7511" actId="1076"/>
          <ac:graphicFrameMkLst>
            <pc:docMk/>
            <pc:sldMk cId="3373171352" sldId="274"/>
            <ac:graphicFrameMk id="3" creationId="{09F080B2-6928-47FC-B946-93B4F45C4AEB}"/>
          </ac:graphicFrameMkLst>
        </pc:graphicFrameChg>
        <pc:picChg chg="del">
          <ac:chgData name="Aleksandra Milenova (2120210)" userId="29d4d6c2-db2f-4782-b848-ee061d80d64b" providerId="ADAL" clId="{3E325330-D7E6-4E23-877E-BB1A46C2150C}" dt="2022-02-23T12:17:26.899" v="4378" actId="478"/>
          <ac:picMkLst>
            <pc:docMk/>
            <pc:sldMk cId="3373171352" sldId="274"/>
            <ac:picMk id="6" creationId="{8DF386E7-BE13-4252-9D62-F831AD6E2204}"/>
          </ac:picMkLst>
        </pc:picChg>
        <pc:picChg chg="add mod">
          <ac:chgData name="Aleksandra Milenova (2120210)" userId="29d4d6c2-db2f-4782-b848-ee061d80d64b" providerId="ADAL" clId="{3E325330-D7E6-4E23-877E-BB1A46C2150C}" dt="2022-02-23T12:19:18.604" v="4386" actId="1076"/>
          <ac:picMkLst>
            <pc:docMk/>
            <pc:sldMk cId="3373171352" sldId="274"/>
            <ac:picMk id="7" creationId="{710A8DF8-7D69-44BA-B345-448498CA81AC}"/>
          </ac:picMkLst>
        </pc:picChg>
        <pc:inkChg chg="add del">
          <ac:chgData name="Aleksandra Milenova (2120210)" userId="29d4d6c2-db2f-4782-b848-ee061d80d64b" providerId="ADAL" clId="{3E325330-D7E6-4E23-877E-BB1A46C2150C}" dt="2022-02-23T12:28:24.172" v="4788"/>
          <ac:inkMkLst>
            <pc:docMk/>
            <pc:sldMk cId="3373171352" sldId="274"/>
            <ac:inkMk id="8" creationId="{C924ECCF-0846-4159-823E-2C149079EED5}"/>
          </ac:inkMkLst>
        </pc:inkChg>
      </pc:sldChg>
      <pc:sldChg chg="addSp delSp modSp new del mod">
        <pc:chgData name="Aleksandra Milenova (2120210)" userId="29d4d6c2-db2f-4782-b848-ee061d80d64b" providerId="ADAL" clId="{3E325330-D7E6-4E23-877E-BB1A46C2150C}" dt="2022-02-26T16:00:52.406" v="8128" actId="2696"/>
        <pc:sldMkLst>
          <pc:docMk/>
          <pc:sldMk cId="3807232728" sldId="274"/>
        </pc:sldMkLst>
        <pc:spChg chg="del mod">
          <ac:chgData name="Aleksandra Milenova (2120210)" userId="29d4d6c2-db2f-4782-b848-ee061d80d64b" providerId="ADAL" clId="{3E325330-D7E6-4E23-877E-BB1A46C2150C}" dt="2022-02-25T11:58:21.717" v="7516" actId="21"/>
          <ac:spMkLst>
            <pc:docMk/>
            <pc:sldMk cId="3807232728" sldId="274"/>
            <ac:spMk id="2" creationId="{B1DFEE9F-3975-49ED-8760-575273418047}"/>
          </ac:spMkLst>
        </pc:spChg>
        <pc:spChg chg="del">
          <ac:chgData name="Aleksandra Milenova (2120210)" userId="29d4d6c2-db2f-4782-b848-ee061d80d64b" providerId="ADAL" clId="{3E325330-D7E6-4E23-877E-BB1A46C2150C}" dt="2022-02-25T11:58:14.518" v="7514" actId="21"/>
          <ac:spMkLst>
            <pc:docMk/>
            <pc:sldMk cId="3807232728" sldId="274"/>
            <ac:spMk id="3" creationId="{1BD1EBC0-EE42-4E24-8314-AE54D6F1B1F3}"/>
          </ac:spMkLst>
        </pc:spChg>
        <pc:graphicFrameChg chg="add mod">
          <ac:chgData name="Aleksandra Milenova (2120210)" userId="29d4d6c2-db2f-4782-b848-ee061d80d64b" providerId="ADAL" clId="{3E325330-D7E6-4E23-877E-BB1A46C2150C}" dt="2022-02-25T22:39:52.550" v="7771" actId="1076"/>
          <ac:graphicFrameMkLst>
            <pc:docMk/>
            <pc:sldMk cId="3807232728" sldId="274"/>
            <ac:graphicFrameMk id="4" creationId="{3C2601A5-D6CB-476C-B664-E897E79081ED}"/>
          </ac:graphicFrameMkLst>
        </pc:graphicFrameChg>
      </pc:sldChg>
    </pc:docChg>
  </pc:docChgLst>
  <pc:docChgLst>
    <pc:chgData name="Aleksandra Danielova Milenova (2120210)" userId="29d4d6c2-db2f-4782-b848-ee061d80d64b" providerId="ADAL" clId="{75CE4CB1-8393-426F-AA56-89207D3198D3}"/>
    <pc:docChg chg="custSel addSld delSld modSld sldOrd">
      <pc:chgData name="Aleksandra Danielova Milenova (2120210)" userId="29d4d6c2-db2f-4782-b848-ee061d80d64b" providerId="ADAL" clId="{75CE4CB1-8393-426F-AA56-89207D3198D3}" dt="2022-02-18T11:28:15.358" v="1672" actId="20577"/>
      <pc:docMkLst>
        <pc:docMk/>
      </pc:docMkLst>
      <pc:sldChg chg="addSp modSp mod modClrScheme modAnim addCm delCm chgLayout">
        <pc:chgData name="Aleksandra Danielova Milenova (2120210)" userId="29d4d6c2-db2f-4782-b848-ee061d80d64b" providerId="ADAL" clId="{75CE4CB1-8393-426F-AA56-89207D3198D3}" dt="2022-02-18T09:09:49.276" v="871" actId="113"/>
        <pc:sldMkLst>
          <pc:docMk/>
          <pc:sldMk cId="2484841876" sldId="256"/>
        </pc:sldMkLst>
        <pc:spChg chg="mod ord">
          <ac:chgData name="Aleksandra Danielova Milenova (2120210)" userId="29d4d6c2-db2f-4782-b848-ee061d80d64b" providerId="ADAL" clId="{75CE4CB1-8393-426F-AA56-89207D3198D3}" dt="2022-02-17T12:41:14.369" v="788" actId="700"/>
          <ac:spMkLst>
            <pc:docMk/>
            <pc:sldMk cId="2484841876" sldId="256"/>
            <ac:spMk id="2" creationId="{E3471781-44C3-4F34-9E7B-DDD193318B1A}"/>
          </ac:spMkLst>
        </pc:spChg>
        <pc:spChg chg="mod ord">
          <ac:chgData name="Aleksandra Danielova Milenova (2120210)" userId="29d4d6c2-db2f-4782-b848-ee061d80d64b" providerId="ADAL" clId="{75CE4CB1-8393-426F-AA56-89207D3198D3}" dt="2022-02-18T09:09:49.276" v="871" actId="113"/>
          <ac:spMkLst>
            <pc:docMk/>
            <pc:sldMk cId="2484841876" sldId="256"/>
            <ac:spMk id="3" creationId="{FB7A82E4-6337-4714-AE06-F20AC07DA292}"/>
          </ac:spMkLst>
        </pc:spChg>
        <pc:spChg chg="add mod">
          <ac:chgData name="Aleksandra Danielova Milenova (2120210)" userId="29d4d6c2-db2f-4782-b848-ee061d80d64b" providerId="ADAL" clId="{75CE4CB1-8393-426F-AA56-89207D3198D3}" dt="2022-02-17T12:34:30.729" v="752" actId="1076"/>
          <ac:spMkLst>
            <pc:docMk/>
            <pc:sldMk cId="2484841876" sldId="256"/>
            <ac:spMk id="4" creationId="{05121583-1BDF-44AC-B68D-5CE7E8A29E7C}"/>
          </ac:spMkLst>
        </pc:spChg>
      </pc:sldChg>
      <pc:sldChg chg="addCm modCm">
        <pc:chgData name="Aleksandra Danielova Milenova (2120210)" userId="29d4d6c2-db2f-4782-b848-ee061d80d64b" providerId="ADAL" clId="{75CE4CB1-8393-426F-AA56-89207D3198D3}" dt="2022-02-14T10:07:24.287" v="3"/>
        <pc:sldMkLst>
          <pc:docMk/>
          <pc:sldMk cId="403331292" sldId="257"/>
        </pc:sldMkLst>
      </pc:sldChg>
      <pc:sldChg chg="delSp modSp mod modClrScheme chgLayout">
        <pc:chgData name="Aleksandra Danielova Milenova (2120210)" userId="29d4d6c2-db2f-4782-b848-ee061d80d64b" providerId="ADAL" clId="{75CE4CB1-8393-426F-AA56-89207D3198D3}" dt="2022-02-18T09:11:16.676" v="882" actId="14100"/>
        <pc:sldMkLst>
          <pc:docMk/>
          <pc:sldMk cId="2852778819" sldId="258"/>
        </pc:sldMkLst>
        <pc:spChg chg="mod ord">
          <ac:chgData name="Aleksandra Danielova Milenova (2120210)" userId="29d4d6c2-db2f-4782-b848-ee061d80d64b" providerId="ADAL" clId="{75CE4CB1-8393-426F-AA56-89207D3198D3}" dt="2022-02-18T09:10:23.336" v="872" actId="700"/>
          <ac:spMkLst>
            <pc:docMk/>
            <pc:sldMk cId="2852778819" sldId="258"/>
            <ac:spMk id="2" creationId="{13327E6F-9D3B-453E-B244-AFBE08C241D8}"/>
          </ac:spMkLst>
        </pc:spChg>
        <pc:spChg chg="mod">
          <ac:chgData name="Aleksandra Danielova Milenova (2120210)" userId="29d4d6c2-db2f-4782-b848-ee061d80d64b" providerId="ADAL" clId="{75CE4CB1-8393-426F-AA56-89207D3198D3}" dt="2022-02-15T11:10:17.478" v="12"/>
          <ac:spMkLst>
            <pc:docMk/>
            <pc:sldMk cId="2852778819" sldId="258"/>
            <ac:spMk id="3" creationId="{7E9FD9DF-353B-45A6-9081-8E7BD6E705F3}"/>
          </ac:spMkLst>
        </pc:spChg>
        <pc:spChg chg="mod">
          <ac:chgData name="Aleksandra Danielova Milenova (2120210)" userId="29d4d6c2-db2f-4782-b848-ee061d80d64b" providerId="ADAL" clId="{75CE4CB1-8393-426F-AA56-89207D3198D3}" dt="2022-02-18T09:10:53.976" v="879" actId="1076"/>
          <ac:spMkLst>
            <pc:docMk/>
            <pc:sldMk cId="2852778819" sldId="258"/>
            <ac:spMk id="4" creationId="{E4CBF368-B8D9-4D14-83BD-9C39BC8EA89C}"/>
          </ac:spMkLst>
        </pc:spChg>
        <pc:spChg chg="mod ord">
          <ac:chgData name="Aleksandra Danielova Milenova (2120210)" userId="29d4d6c2-db2f-4782-b848-ee061d80d64b" providerId="ADAL" clId="{75CE4CB1-8393-426F-AA56-89207D3198D3}" dt="2022-02-18T09:11:06.556" v="880" actId="1076"/>
          <ac:spMkLst>
            <pc:docMk/>
            <pc:sldMk cId="2852778819" sldId="258"/>
            <ac:spMk id="19" creationId="{A34F799E-CAD8-4BE2-9BFF-C3826F0C0AFC}"/>
          </ac:spMkLst>
        </pc:spChg>
        <pc:spChg chg="del">
          <ac:chgData name="Aleksandra Danielova Milenova (2120210)" userId="29d4d6c2-db2f-4782-b848-ee061d80d64b" providerId="ADAL" clId="{75CE4CB1-8393-426F-AA56-89207D3198D3}" dt="2022-02-16T10:30:31.144" v="167" actId="478"/>
          <ac:spMkLst>
            <pc:docMk/>
            <pc:sldMk cId="2852778819" sldId="258"/>
            <ac:spMk id="20" creationId="{653EAF32-D3F1-4BF5-ADEB-E2A7BBB6D9D9}"/>
          </ac:spMkLst>
        </pc:spChg>
        <pc:picChg chg="mod">
          <ac:chgData name="Aleksandra Danielova Milenova (2120210)" userId="29d4d6c2-db2f-4782-b848-ee061d80d64b" providerId="ADAL" clId="{75CE4CB1-8393-426F-AA56-89207D3198D3}" dt="2022-02-18T09:11:16.676" v="882" actId="14100"/>
          <ac:picMkLst>
            <pc:docMk/>
            <pc:sldMk cId="2852778819" sldId="258"/>
            <ac:picMk id="15" creationId="{45AC3A56-2EA8-4056-9961-966692B44C9C}"/>
          </ac:picMkLst>
        </pc:picChg>
      </pc:sldChg>
      <pc:sldChg chg="addSp delSp modSp mod modClrScheme chgLayout">
        <pc:chgData name="Aleksandra Danielova Milenova (2120210)" userId="29d4d6c2-db2f-4782-b848-ee061d80d64b" providerId="ADAL" clId="{75CE4CB1-8393-426F-AA56-89207D3198D3}" dt="2022-02-18T09:11:46.761" v="886" actId="2710"/>
        <pc:sldMkLst>
          <pc:docMk/>
          <pc:sldMk cId="3188512296" sldId="259"/>
        </pc:sldMkLst>
        <pc:spChg chg="mod ord">
          <ac:chgData name="Aleksandra Danielova Milenova (2120210)" userId="29d4d6c2-db2f-4782-b848-ee061d80d64b" providerId="ADAL" clId="{75CE4CB1-8393-426F-AA56-89207D3198D3}" dt="2022-02-18T09:11:31.356" v="883" actId="700"/>
          <ac:spMkLst>
            <pc:docMk/>
            <pc:sldMk cId="3188512296" sldId="259"/>
            <ac:spMk id="2" creationId="{4F03ADE1-A70B-47ED-8B8E-380B18FBA9A3}"/>
          </ac:spMkLst>
        </pc:spChg>
        <pc:spChg chg="del mod ord">
          <ac:chgData name="Aleksandra Danielova Milenova (2120210)" userId="29d4d6c2-db2f-4782-b848-ee061d80d64b" providerId="ADAL" clId="{75CE4CB1-8393-426F-AA56-89207D3198D3}" dt="2022-02-18T09:11:31.356" v="883" actId="700"/>
          <ac:spMkLst>
            <pc:docMk/>
            <pc:sldMk cId="3188512296" sldId="259"/>
            <ac:spMk id="3" creationId="{17958D45-563B-4886-B282-7E634AF69E53}"/>
          </ac:spMkLst>
        </pc:spChg>
        <pc:spChg chg="add mod ord">
          <ac:chgData name="Aleksandra Danielova Milenova (2120210)" userId="29d4d6c2-db2f-4782-b848-ee061d80d64b" providerId="ADAL" clId="{75CE4CB1-8393-426F-AA56-89207D3198D3}" dt="2022-02-18T09:11:46.761" v="886" actId="2710"/>
          <ac:spMkLst>
            <pc:docMk/>
            <pc:sldMk cId="3188512296" sldId="259"/>
            <ac:spMk id="4" creationId="{644F0F6F-D4B9-44EA-A334-3BF4AA575845}"/>
          </ac:spMkLst>
        </pc:spChg>
      </pc:sldChg>
      <pc:sldChg chg="modSp new mod modClrScheme chgLayout">
        <pc:chgData name="Aleksandra Danielova Milenova (2120210)" userId="29d4d6c2-db2f-4782-b848-ee061d80d64b" providerId="ADAL" clId="{75CE4CB1-8393-426F-AA56-89207D3198D3}" dt="2022-02-17T12:38:03.238" v="762" actId="700"/>
        <pc:sldMkLst>
          <pc:docMk/>
          <pc:sldMk cId="2999276110" sldId="260"/>
        </pc:sldMkLst>
        <pc:spChg chg="mod ord">
          <ac:chgData name="Aleksandra Danielova Milenova (2120210)" userId="29d4d6c2-db2f-4782-b848-ee061d80d64b" providerId="ADAL" clId="{75CE4CB1-8393-426F-AA56-89207D3198D3}" dt="2022-02-17T12:38:03.238" v="762" actId="700"/>
          <ac:spMkLst>
            <pc:docMk/>
            <pc:sldMk cId="2999276110" sldId="260"/>
            <ac:spMk id="2" creationId="{E1290DE2-D393-4A11-B864-75FF6C84A512}"/>
          </ac:spMkLst>
        </pc:spChg>
        <pc:spChg chg="mod ord">
          <ac:chgData name="Aleksandra Danielova Milenova (2120210)" userId="29d4d6c2-db2f-4782-b848-ee061d80d64b" providerId="ADAL" clId="{75CE4CB1-8393-426F-AA56-89207D3198D3}" dt="2022-02-17T12:38:03.238" v="762" actId="700"/>
          <ac:spMkLst>
            <pc:docMk/>
            <pc:sldMk cId="2999276110" sldId="260"/>
            <ac:spMk id="3" creationId="{6B3E992E-BFA3-438A-AE1E-2C5259772CF6}"/>
          </ac:spMkLst>
        </pc:spChg>
      </pc:sldChg>
      <pc:sldChg chg="modSp new mod ord modClrScheme chgLayout">
        <pc:chgData name="Aleksandra Danielova Milenova (2120210)" userId="29d4d6c2-db2f-4782-b848-ee061d80d64b" providerId="ADAL" clId="{75CE4CB1-8393-426F-AA56-89207D3198D3}" dt="2022-02-18T11:28:15.358" v="1672" actId="20577"/>
        <pc:sldMkLst>
          <pc:docMk/>
          <pc:sldMk cId="1252182512" sldId="261"/>
        </pc:sldMkLst>
        <pc:spChg chg="mod ord">
          <ac:chgData name="Aleksandra Danielova Milenova (2120210)" userId="29d4d6c2-db2f-4782-b848-ee061d80d64b" providerId="ADAL" clId="{75CE4CB1-8393-426F-AA56-89207D3198D3}" dt="2022-02-17T12:44:58.750" v="804" actId="700"/>
          <ac:spMkLst>
            <pc:docMk/>
            <pc:sldMk cId="1252182512" sldId="261"/>
            <ac:spMk id="2" creationId="{384FE67C-696B-418C-93C7-7C3634D339AA}"/>
          </ac:spMkLst>
        </pc:spChg>
        <pc:spChg chg="mod ord">
          <ac:chgData name="Aleksandra Danielova Milenova (2120210)" userId="29d4d6c2-db2f-4782-b848-ee061d80d64b" providerId="ADAL" clId="{75CE4CB1-8393-426F-AA56-89207D3198D3}" dt="2022-02-18T11:28:15.358" v="1672" actId="20577"/>
          <ac:spMkLst>
            <pc:docMk/>
            <pc:sldMk cId="1252182512" sldId="261"/>
            <ac:spMk id="3" creationId="{8A63C833-3214-4E68-A6EC-795E8D6E3928}"/>
          </ac:spMkLst>
        </pc:spChg>
      </pc:sldChg>
      <pc:sldChg chg="modSp new mod modClrScheme chgLayout">
        <pc:chgData name="Aleksandra Danielova Milenova (2120210)" userId="29d4d6c2-db2f-4782-b848-ee061d80d64b" providerId="ADAL" clId="{75CE4CB1-8393-426F-AA56-89207D3198D3}" dt="2022-02-17T12:37:45.348" v="761" actId="700"/>
        <pc:sldMkLst>
          <pc:docMk/>
          <pc:sldMk cId="1973674343" sldId="262"/>
        </pc:sldMkLst>
        <pc:spChg chg="mod ord">
          <ac:chgData name="Aleksandra Danielova Milenova (2120210)" userId="29d4d6c2-db2f-4782-b848-ee061d80d64b" providerId="ADAL" clId="{75CE4CB1-8393-426F-AA56-89207D3198D3}" dt="2022-02-17T12:37:45.348" v="761" actId="700"/>
          <ac:spMkLst>
            <pc:docMk/>
            <pc:sldMk cId="1973674343" sldId="262"/>
            <ac:spMk id="2" creationId="{2F1E82CB-5192-4969-8F7C-B859BB21C32B}"/>
          </ac:spMkLst>
        </pc:spChg>
        <pc:spChg chg="mod ord">
          <ac:chgData name="Aleksandra Danielova Milenova (2120210)" userId="29d4d6c2-db2f-4782-b848-ee061d80d64b" providerId="ADAL" clId="{75CE4CB1-8393-426F-AA56-89207D3198D3}" dt="2022-02-17T12:37:45.348" v="761" actId="700"/>
          <ac:spMkLst>
            <pc:docMk/>
            <pc:sldMk cId="1973674343" sldId="262"/>
            <ac:spMk id="3" creationId="{9150ED91-F2A3-48C4-99FE-B289125C0BC2}"/>
          </ac:spMkLst>
        </pc:spChg>
      </pc:sldChg>
      <pc:sldChg chg="modSp new mod ord">
        <pc:chgData name="Aleksandra Danielova Milenova (2120210)" userId="29d4d6c2-db2f-4782-b848-ee061d80d64b" providerId="ADAL" clId="{75CE4CB1-8393-426F-AA56-89207D3198D3}" dt="2022-02-17T12:30:44.684" v="726" actId="2711"/>
        <pc:sldMkLst>
          <pc:docMk/>
          <pc:sldMk cId="2515207826" sldId="263"/>
        </pc:sldMkLst>
        <pc:spChg chg="mod">
          <ac:chgData name="Aleksandra Danielova Milenova (2120210)" userId="29d4d6c2-db2f-4782-b848-ee061d80d64b" providerId="ADAL" clId="{75CE4CB1-8393-426F-AA56-89207D3198D3}" dt="2022-02-17T12:30:39.349" v="725" actId="2711"/>
          <ac:spMkLst>
            <pc:docMk/>
            <pc:sldMk cId="2515207826" sldId="263"/>
            <ac:spMk id="2" creationId="{93D0EDBA-A881-44D7-AAE4-C7487C7F343B}"/>
          </ac:spMkLst>
        </pc:spChg>
        <pc:spChg chg="mod">
          <ac:chgData name="Aleksandra Danielova Milenova (2120210)" userId="29d4d6c2-db2f-4782-b848-ee061d80d64b" providerId="ADAL" clId="{75CE4CB1-8393-426F-AA56-89207D3198D3}" dt="2022-02-17T12:30:44.684" v="726" actId="2711"/>
          <ac:spMkLst>
            <pc:docMk/>
            <pc:sldMk cId="2515207826" sldId="263"/>
            <ac:spMk id="3" creationId="{F30AACB4-187F-4D1A-AD5A-9925E27D5A74}"/>
          </ac:spMkLst>
        </pc:spChg>
      </pc:sldChg>
      <pc:sldChg chg="addSp delSp modSp new mod modClrScheme chgLayout">
        <pc:chgData name="Aleksandra Danielova Milenova (2120210)" userId="29d4d6c2-db2f-4782-b848-ee061d80d64b" providerId="ADAL" clId="{75CE4CB1-8393-426F-AA56-89207D3198D3}" dt="2022-02-17T12:43:40.792" v="803" actId="2711"/>
        <pc:sldMkLst>
          <pc:docMk/>
          <pc:sldMk cId="3339177792" sldId="264"/>
        </pc:sldMkLst>
        <pc:spChg chg="mod ord">
          <ac:chgData name="Aleksandra Danielova Milenova (2120210)" userId="29d4d6c2-db2f-4782-b848-ee061d80d64b" providerId="ADAL" clId="{75CE4CB1-8393-426F-AA56-89207D3198D3}" dt="2022-02-17T12:43:13.673" v="800" actId="700"/>
          <ac:spMkLst>
            <pc:docMk/>
            <pc:sldMk cId="3339177792" sldId="264"/>
            <ac:spMk id="2" creationId="{4AB0A69A-7C92-4972-92FC-C7826EBEEED4}"/>
          </ac:spMkLst>
        </pc:spChg>
        <pc:spChg chg="del mod">
          <ac:chgData name="Aleksandra Danielova Milenova (2120210)" userId="29d4d6c2-db2f-4782-b848-ee061d80d64b" providerId="ADAL" clId="{75CE4CB1-8393-426F-AA56-89207D3198D3}" dt="2022-02-17T12:23:04.299" v="651" actId="478"/>
          <ac:spMkLst>
            <pc:docMk/>
            <pc:sldMk cId="3339177792" sldId="264"/>
            <ac:spMk id="3" creationId="{44C06E63-8C90-4362-876B-6E49EF959216}"/>
          </ac:spMkLst>
        </pc:spChg>
        <pc:spChg chg="add del mod">
          <ac:chgData name="Aleksandra Danielova Milenova (2120210)" userId="29d4d6c2-db2f-4782-b848-ee061d80d64b" providerId="ADAL" clId="{75CE4CB1-8393-426F-AA56-89207D3198D3}" dt="2022-02-17T12:43:29.048" v="802" actId="478"/>
          <ac:spMkLst>
            <pc:docMk/>
            <pc:sldMk cId="3339177792" sldId="264"/>
            <ac:spMk id="4" creationId="{CCCFB681-46AE-476A-8D82-EA2B3D3E798E}"/>
          </ac:spMkLst>
        </pc:spChg>
        <pc:spChg chg="add mod ord">
          <ac:chgData name="Aleksandra Danielova Milenova (2120210)" userId="29d4d6c2-db2f-4782-b848-ee061d80d64b" providerId="ADAL" clId="{75CE4CB1-8393-426F-AA56-89207D3198D3}" dt="2022-02-17T12:43:40.792" v="803" actId="2711"/>
          <ac:spMkLst>
            <pc:docMk/>
            <pc:sldMk cId="3339177792" sldId="264"/>
            <ac:spMk id="5" creationId="{41D56BE8-C45C-4B93-AB63-4703D4F5FD0E}"/>
          </ac:spMkLst>
        </pc:spChg>
      </pc:sldChg>
      <pc:sldChg chg="modSp new mod">
        <pc:chgData name="Aleksandra Danielova Milenova (2120210)" userId="29d4d6c2-db2f-4782-b848-ee061d80d64b" providerId="ADAL" clId="{75CE4CB1-8393-426F-AA56-89207D3198D3}" dt="2022-02-17T12:31:56.094" v="737" actId="2711"/>
        <pc:sldMkLst>
          <pc:docMk/>
          <pc:sldMk cId="771758291" sldId="265"/>
        </pc:sldMkLst>
        <pc:spChg chg="mod">
          <ac:chgData name="Aleksandra Danielova Milenova (2120210)" userId="29d4d6c2-db2f-4782-b848-ee061d80d64b" providerId="ADAL" clId="{75CE4CB1-8393-426F-AA56-89207D3198D3}" dt="2022-02-17T12:31:48.543" v="736" actId="2711"/>
          <ac:spMkLst>
            <pc:docMk/>
            <pc:sldMk cId="771758291" sldId="265"/>
            <ac:spMk id="2" creationId="{4E0D7A59-C768-48C9-BDDC-B21B91BD6EC2}"/>
          </ac:spMkLst>
        </pc:spChg>
        <pc:spChg chg="mod">
          <ac:chgData name="Aleksandra Danielova Milenova (2120210)" userId="29d4d6c2-db2f-4782-b848-ee061d80d64b" providerId="ADAL" clId="{75CE4CB1-8393-426F-AA56-89207D3198D3}" dt="2022-02-17T12:31:56.094" v="737" actId="2711"/>
          <ac:spMkLst>
            <pc:docMk/>
            <pc:sldMk cId="771758291" sldId="265"/>
            <ac:spMk id="3" creationId="{69D6388B-FD23-4EBA-9E4F-0552D553B7A0}"/>
          </ac:spMkLst>
        </pc:spChg>
      </pc:sldChg>
      <pc:sldChg chg="new del">
        <pc:chgData name="Aleksandra Danielova Milenova (2120210)" userId="29d4d6c2-db2f-4782-b848-ee061d80d64b" providerId="ADAL" clId="{75CE4CB1-8393-426F-AA56-89207D3198D3}" dt="2022-02-17T12:23:52.329" v="663" actId="47"/>
        <pc:sldMkLst>
          <pc:docMk/>
          <pc:sldMk cId="2442474408" sldId="265"/>
        </pc:sldMkLst>
      </pc:sldChg>
      <pc:sldChg chg="new del">
        <pc:chgData name="Aleksandra Danielova Milenova (2120210)" userId="29d4d6c2-db2f-4782-b848-ee061d80d64b" providerId="ADAL" clId="{75CE4CB1-8393-426F-AA56-89207D3198D3}" dt="2022-02-17T12:24:10.634" v="665" actId="47"/>
        <pc:sldMkLst>
          <pc:docMk/>
          <pc:sldMk cId="3867218038" sldId="265"/>
        </pc:sldMkLst>
      </pc:sldChg>
      <pc:sldChg chg="new del">
        <pc:chgData name="Aleksandra Danielova Milenova (2120210)" userId="29d4d6c2-db2f-4782-b848-ee061d80d64b" providerId="ADAL" clId="{75CE4CB1-8393-426F-AA56-89207D3198D3}" dt="2022-02-17T12:37:27.813" v="760" actId="47"/>
        <pc:sldMkLst>
          <pc:docMk/>
          <pc:sldMk cId="1544956363" sldId="266"/>
        </pc:sldMkLst>
      </pc:sldChg>
      <pc:sldChg chg="modSp new mod">
        <pc:chgData name="Aleksandra Danielova Milenova (2120210)" userId="29d4d6c2-db2f-4782-b848-ee061d80d64b" providerId="ADAL" clId="{75CE4CB1-8393-426F-AA56-89207D3198D3}" dt="2022-02-17T12:40:20.418" v="787" actId="2711"/>
        <pc:sldMkLst>
          <pc:docMk/>
          <pc:sldMk cId="3426611212" sldId="266"/>
        </pc:sldMkLst>
        <pc:spChg chg="mod">
          <ac:chgData name="Aleksandra Danielova Milenova (2120210)" userId="29d4d6c2-db2f-4782-b848-ee061d80d64b" providerId="ADAL" clId="{75CE4CB1-8393-426F-AA56-89207D3198D3}" dt="2022-02-17T12:40:09.998" v="786" actId="20577"/>
          <ac:spMkLst>
            <pc:docMk/>
            <pc:sldMk cId="3426611212" sldId="266"/>
            <ac:spMk id="2" creationId="{81DDCDE5-8D9B-48EA-84C3-904E77CE855C}"/>
          </ac:spMkLst>
        </pc:spChg>
        <pc:spChg chg="mod">
          <ac:chgData name="Aleksandra Danielova Milenova (2120210)" userId="29d4d6c2-db2f-4782-b848-ee061d80d64b" providerId="ADAL" clId="{75CE4CB1-8393-426F-AA56-89207D3198D3}" dt="2022-02-17T12:40:20.418" v="787" actId="2711"/>
          <ac:spMkLst>
            <pc:docMk/>
            <pc:sldMk cId="3426611212" sldId="266"/>
            <ac:spMk id="3" creationId="{F92364E5-6269-4540-9BF7-8A358FE548E6}"/>
          </ac:spMkLst>
        </pc:spChg>
      </pc:sldChg>
      <pc:sldChg chg="modSp new mod delCm modCm">
        <pc:chgData name="Aleksandra Danielova Milenova (2120210)" userId="29d4d6c2-db2f-4782-b848-ee061d80d64b" providerId="ADAL" clId="{75CE4CB1-8393-426F-AA56-89207D3198D3}" dt="2022-02-18T10:13:06.930" v="891" actId="1592"/>
        <pc:sldMkLst>
          <pc:docMk/>
          <pc:sldMk cId="1388033787" sldId="267"/>
        </pc:sldMkLst>
        <pc:spChg chg="mod">
          <ac:chgData name="Aleksandra Danielova Milenova (2120210)" userId="29d4d6c2-db2f-4782-b848-ee061d80d64b" providerId="ADAL" clId="{75CE4CB1-8393-426F-AA56-89207D3198D3}" dt="2022-02-17T23:14:24.957" v="822" actId="20577"/>
          <ac:spMkLst>
            <pc:docMk/>
            <pc:sldMk cId="1388033787" sldId="267"/>
            <ac:spMk id="2" creationId="{CC09E19C-6A9A-4428-B898-B83EED5E7291}"/>
          </ac:spMkLst>
        </pc:spChg>
        <pc:spChg chg="mod">
          <ac:chgData name="Aleksandra Danielova Milenova (2120210)" userId="29d4d6c2-db2f-4782-b848-ee061d80d64b" providerId="ADAL" clId="{75CE4CB1-8393-426F-AA56-89207D3198D3}" dt="2022-02-17T23:13:16.522" v="812" actId="2710"/>
          <ac:spMkLst>
            <pc:docMk/>
            <pc:sldMk cId="1388033787" sldId="267"/>
            <ac:spMk id="3" creationId="{9A8CBE5F-AE36-42B1-B0BA-D40F6F1A2EB0}"/>
          </ac:spMkLst>
        </pc:spChg>
      </pc:sldChg>
    </pc:docChg>
  </pc:docChgLst>
  <pc:docChgLst>
    <pc:chgData name="Rashida Morton" userId="3a3303b9-331e-42aa-a10e-33326a851d3e" providerId="ADAL" clId="{A0C4DFC0-33EF-47F3-98A7-C39F3A371CB5}"/>
    <pc:docChg chg="undo custSel addSld delSld modSld">
      <pc:chgData name="Rashida Morton" userId="3a3303b9-331e-42aa-a10e-33326a851d3e" providerId="ADAL" clId="{A0C4DFC0-33EF-47F3-98A7-C39F3A371CB5}" dt="2022-02-27T10:44:46.943" v="2617" actId="20577"/>
      <pc:docMkLst>
        <pc:docMk/>
      </pc:docMkLst>
      <pc:sldChg chg="modSp add del mod modAnim">
        <pc:chgData name="Rashida Morton" userId="3a3303b9-331e-42aa-a10e-33326a851d3e" providerId="ADAL" clId="{A0C4DFC0-33EF-47F3-98A7-C39F3A371CB5}" dt="2022-02-27T10:44:46.943" v="2617" actId="20577"/>
        <pc:sldMkLst>
          <pc:docMk/>
          <pc:sldMk cId="2852778819" sldId="258"/>
        </pc:sldMkLst>
        <pc:spChg chg="mod">
          <ac:chgData name="Rashida Morton" userId="3a3303b9-331e-42aa-a10e-33326a851d3e" providerId="ADAL" clId="{A0C4DFC0-33EF-47F3-98A7-C39F3A371CB5}" dt="2022-02-22T11:16:37.243" v="74" actId="1076"/>
          <ac:spMkLst>
            <pc:docMk/>
            <pc:sldMk cId="2852778819" sldId="258"/>
            <ac:spMk id="2" creationId="{13327E6F-9D3B-453E-B244-AFBE08C241D8}"/>
          </ac:spMkLst>
        </pc:spChg>
        <pc:spChg chg="mod">
          <ac:chgData name="Rashida Morton" userId="3a3303b9-331e-42aa-a10e-33326a851d3e" providerId="ADAL" clId="{A0C4DFC0-33EF-47F3-98A7-C39F3A371CB5}" dt="2022-02-23T02:11:49.065" v="563" actId="2711"/>
          <ac:spMkLst>
            <pc:docMk/>
            <pc:sldMk cId="2852778819" sldId="258"/>
            <ac:spMk id="3" creationId="{A4752E4A-194F-4A48-A006-93C9503FB648}"/>
          </ac:spMkLst>
        </pc:spChg>
        <pc:spChg chg="mod">
          <ac:chgData name="Rashida Morton" userId="3a3303b9-331e-42aa-a10e-33326a851d3e" providerId="ADAL" clId="{A0C4DFC0-33EF-47F3-98A7-C39F3A371CB5}" dt="2022-02-27T10:44:46.943" v="2617" actId="20577"/>
          <ac:spMkLst>
            <pc:docMk/>
            <pc:sldMk cId="2852778819" sldId="258"/>
            <ac:spMk id="4" creationId="{E4CBF368-B8D9-4D14-83BD-9C39BC8EA89C}"/>
          </ac:spMkLst>
        </pc:spChg>
        <pc:spChg chg="mod">
          <ac:chgData name="Rashida Morton" userId="3a3303b9-331e-42aa-a10e-33326a851d3e" providerId="ADAL" clId="{A0C4DFC0-33EF-47F3-98A7-C39F3A371CB5}" dt="2022-02-23T02:10:32.170" v="561" actId="1076"/>
          <ac:spMkLst>
            <pc:docMk/>
            <pc:sldMk cId="2852778819" sldId="258"/>
            <ac:spMk id="19" creationId="{A34F799E-CAD8-4BE2-9BFF-C3826F0C0AFC}"/>
          </ac:spMkLst>
        </pc:spChg>
        <pc:picChg chg="mod">
          <ac:chgData name="Rashida Morton" userId="3a3303b9-331e-42aa-a10e-33326a851d3e" providerId="ADAL" clId="{A0C4DFC0-33EF-47F3-98A7-C39F3A371CB5}" dt="2022-02-22T11:17:35.338" v="80" actId="14100"/>
          <ac:picMkLst>
            <pc:docMk/>
            <pc:sldMk cId="2852778819" sldId="258"/>
            <ac:picMk id="15" creationId="{45AC3A56-2EA8-4056-9961-966692B44C9C}"/>
          </ac:picMkLst>
        </pc:picChg>
      </pc:sldChg>
      <pc:sldChg chg="addSp delSp modSp add del mod delAnim modAnim">
        <pc:chgData name="Rashida Morton" userId="3a3303b9-331e-42aa-a10e-33326a851d3e" providerId="ADAL" clId="{A0C4DFC0-33EF-47F3-98A7-C39F3A371CB5}" dt="2022-02-27T10:44:03.684" v="2602" actId="47"/>
        <pc:sldMkLst>
          <pc:docMk/>
          <pc:sldMk cId="3188512296" sldId="259"/>
        </pc:sldMkLst>
        <pc:spChg chg="mod">
          <ac:chgData name="Rashida Morton" userId="3a3303b9-331e-42aa-a10e-33326a851d3e" providerId="ADAL" clId="{A0C4DFC0-33EF-47F3-98A7-C39F3A371CB5}" dt="2022-02-23T02:12:41.782" v="565" actId="2711"/>
          <ac:spMkLst>
            <pc:docMk/>
            <pc:sldMk cId="3188512296" sldId="259"/>
            <ac:spMk id="3" creationId="{E70025AC-200F-48FA-98C1-FB294EBAE5FA}"/>
          </ac:spMkLst>
        </pc:spChg>
        <pc:spChg chg="del mod">
          <ac:chgData name="Rashida Morton" userId="3a3303b9-331e-42aa-a10e-33326a851d3e" providerId="ADAL" clId="{A0C4DFC0-33EF-47F3-98A7-C39F3A371CB5}" dt="2022-02-26T00:11:27.416" v="2443" actId="478"/>
          <ac:spMkLst>
            <pc:docMk/>
            <pc:sldMk cId="3188512296" sldId="259"/>
            <ac:spMk id="4" creationId="{644F0F6F-D4B9-44EA-A334-3BF4AA575845}"/>
          </ac:spMkLst>
        </pc:spChg>
        <pc:spChg chg="mod">
          <ac:chgData name="Rashida Morton" userId="3a3303b9-331e-42aa-a10e-33326a851d3e" providerId="ADAL" clId="{A0C4DFC0-33EF-47F3-98A7-C39F3A371CB5}" dt="2022-02-23T02:08:58.440" v="559" actId="2711"/>
          <ac:spMkLst>
            <pc:docMk/>
            <pc:sldMk cId="3188512296" sldId="259"/>
            <ac:spMk id="8" creationId="{AA93CC2E-B838-47F3-AED2-79987F3D6CCE}"/>
          </ac:spMkLst>
        </pc:spChg>
        <pc:spChg chg="add mod">
          <ac:chgData name="Rashida Morton" userId="3a3303b9-331e-42aa-a10e-33326a851d3e" providerId="ADAL" clId="{A0C4DFC0-33EF-47F3-98A7-C39F3A371CB5}" dt="2022-02-26T00:13:20.116" v="2449" actId="1076"/>
          <ac:spMkLst>
            <pc:docMk/>
            <pc:sldMk cId="3188512296" sldId="259"/>
            <ac:spMk id="9" creationId="{850877D0-A1B2-4948-A226-1A5B04780581}"/>
          </ac:spMkLst>
        </pc:spChg>
        <pc:spChg chg="mod">
          <ac:chgData name="Rashida Morton" userId="3a3303b9-331e-42aa-a10e-33326a851d3e" providerId="ADAL" clId="{A0C4DFC0-33EF-47F3-98A7-C39F3A371CB5}" dt="2022-02-26T00:02:56.789" v="2083" actId="1076"/>
          <ac:spMkLst>
            <pc:docMk/>
            <pc:sldMk cId="3188512296" sldId="259"/>
            <ac:spMk id="14" creationId="{032927EB-52EF-3748-9647-268143D79F66}"/>
          </ac:spMkLst>
        </pc:spChg>
        <pc:graphicFrameChg chg="add del modGraphic">
          <ac:chgData name="Rashida Morton" userId="3a3303b9-331e-42aa-a10e-33326a851d3e" providerId="ADAL" clId="{A0C4DFC0-33EF-47F3-98A7-C39F3A371CB5}" dt="2022-02-26T13:26:05.900" v="2472" actId="1032"/>
          <ac:graphicFrameMkLst>
            <pc:docMk/>
            <pc:sldMk cId="3188512296" sldId="259"/>
            <ac:graphicFrameMk id="10" creationId="{659BF945-4DAA-4D83-B9A3-73AFED0E4DEB}"/>
          </ac:graphicFrameMkLst>
        </pc:graphicFrameChg>
        <pc:picChg chg="mod">
          <ac:chgData name="Rashida Morton" userId="3a3303b9-331e-42aa-a10e-33326a851d3e" providerId="ADAL" clId="{A0C4DFC0-33EF-47F3-98A7-C39F3A371CB5}" dt="2022-02-23T02:07:51.587" v="557" actId="14100"/>
          <ac:picMkLst>
            <pc:docMk/>
            <pc:sldMk cId="3188512296" sldId="259"/>
            <ac:picMk id="7" creationId="{3D26EC4C-7CB9-47B6-9B77-3DC417B5096D}"/>
          </ac:picMkLst>
        </pc:picChg>
      </pc:sldChg>
      <pc:sldChg chg="modSp mod">
        <pc:chgData name="Rashida Morton" userId="3a3303b9-331e-42aa-a10e-33326a851d3e" providerId="ADAL" clId="{A0C4DFC0-33EF-47F3-98A7-C39F3A371CB5}" dt="2022-02-23T02:13:55.298" v="566" actId="2711"/>
        <pc:sldMkLst>
          <pc:docMk/>
          <pc:sldMk cId="1252182512" sldId="261"/>
        </pc:sldMkLst>
        <pc:spChg chg="mod">
          <ac:chgData name="Rashida Morton" userId="3a3303b9-331e-42aa-a10e-33326a851d3e" providerId="ADAL" clId="{A0C4DFC0-33EF-47F3-98A7-C39F3A371CB5}" dt="2022-02-22T10:33:12.224" v="27" actId="20577"/>
          <ac:spMkLst>
            <pc:docMk/>
            <pc:sldMk cId="1252182512" sldId="261"/>
            <ac:spMk id="2" creationId="{384FE67C-696B-418C-93C7-7C3634D339AA}"/>
          </ac:spMkLst>
        </pc:spChg>
        <pc:spChg chg="mod">
          <ac:chgData name="Rashida Morton" userId="3a3303b9-331e-42aa-a10e-33326a851d3e" providerId="ADAL" clId="{A0C4DFC0-33EF-47F3-98A7-C39F3A371CB5}" dt="2022-02-23T02:13:55.298" v="566" actId="2711"/>
          <ac:spMkLst>
            <pc:docMk/>
            <pc:sldMk cId="1252182512" sldId="261"/>
            <ac:spMk id="12" creationId="{3E53ECA2-C5FB-4F65-851C-8FA17ACCEA8A}"/>
          </ac:spMkLst>
        </pc:spChg>
      </pc:sldChg>
      <pc:sldChg chg="modSp mod">
        <pc:chgData name="Rashida Morton" userId="3a3303b9-331e-42aa-a10e-33326a851d3e" providerId="ADAL" clId="{A0C4DFC0-33EF-47F3-98A7-C39F3A371CB5}" dt="2022-02-23T02:15:01.578" v="568" actId="2711"/>
        <pc:sldMkLst>
          <pc:docMk/>
          <pc:sldMk cId="2515207826" sldId="263"/>
        </pc:sldMkLst>
        <pc:spChg chg="mod">
          <ac:chgData name="Rashida Morton" userId="3a3303b9-331e-42aa-a10e-33326a851d3e" providerId="ADAL" clId="{A0C4DFC0-33EF-47F3-98A7-C39F3A371CB5}" dt="2022-02-23T02:15:01.578" v="568" actId="2711"/>
          <ac:spMkLst>
            <pc:docMk/>
            <pc:sldMk cId="2515207826" sldId="263"/>
            <ac:spMk id="5" creationId="{CBAE9184-BA84-47C2-847B-709A16155A7C}"/>
          </ac:spMkLst>
        </pc:spChg>
        <pc:spChg chg="mod">
          <ac:chgData name="Rashida Morton" userId="3a3303b9-331e-42aa-a10e-33326a851d3e" providerId="ADAL" clId="{A0C4DFC0-33EF-47F3-98A7-C39F3A371CB5}" dt="2022-02-23T02:14:45.215" v="567" actId="1076"/>
          <ac:spMkLst>
            <pc:docMk/>
            <pc:sldMk cId="2515207826" sldId="263"/>
            <ac:spMk id="7" creationId="{49AAEC44-FA5D-4F10-8B17-819BA1CA5509}"/>
          </ac:spMkLst>
        </pc:spChg>
      </pc:sldChg>
      <pc:sldChg chg="modSp mod">
        <pc:chgData name="Rashida Morton" userId="3a3303b9-331e-42aa-a10e-33326a851d3e" providerId="ADAL" clId="{A0C4DFC0-33EF-47F3-98A7-C39F3A371CB5}" dt="2022-02-23T02:16:27.997" v="571" actId="2711"/>
        <pc:sldMkLst>
          <pc:docMk/>
          <pc:sldMk cId="3339177792" sldId="264"/>
        </pc:sldMkLst>
        <pc:spChg chg="mod">
          <ac:chgData name="Rashida Morton" userId="3a3303b9-331e-42aa-a10e-33326a851d3e" providerId="ADAL" clId="{A0C4DFC0-33EF-47F3-98A7-C39F3A371CB5}" dt="2022-02-23T02:16:27.997" v="571" actId="2711"/>
          <ac:spMkLst>
            <pc:docMk/>
            <pc:sldMk cId="3339177792" sldId="264"/>
            <ac:spMk id="15" creationId="{A5F21A5E-D7C6-4959-8FB1-9EA7BB098F28}"/>
          </ac:spMkLst>
        </pc:spChg>
      </pc:sldChg>
      <pc:sldChg chg="modSp mod">
        <pc:chgData name="Rashida Morton" userId="3a3303b9-331e-42aa-a10e-33326a851d3e" providerId="ADAL" clId="{A0C4DFC0-33EF-47F3-98A7-C39F3A371CB5}" dt="2022-02-26T16:03:44.707" v="2599" actId="20577"/>
        <pc:sldMkLst>
          <pc:docMk/>
          <pc:sldMk cId="3426611212" sldId="266"/>
        </pc:sldMkLst>
        <pc:spChg chg="mod">
          <ac:chgData name="Rashida Morton" userId="3a3303b9-331e-42aa-a10e-33326a851d3e" providerId="ADAL" clId="{A0C4DFC0-33EF-47F3-98A7-C39F3A371CB5}" dt="2022-02-26T16:03:44.707" v="2599" actId="20577"/>
          <ac:spMkLst>
            <pc:docMk/>
            <pc:sldMk cId="3426611212" sldId="266"/>
            <ac:spMk id="3" creationId="{F92364E5-6269-4540-9BF7-8A358FE548E6}"/>
          </ac:spMkLst>
        </pc:spChg>
        <pc:spChg chg="mod">
          <ac:chgData name="Rashida Morton" userId="3a3303b9-331e-42aa-a10e-33326a851d3e" providerId="ADAL" clId="{A0C4DFC0-33EF-47F3-98A7-C39F3A371CB5}" dt="2022-02-23T02:17:15.337" v="573" actId="2711"/>
          <ac:spMkLst>
            <pc:docMk/>
            <pc:sldMk cId="3426611212" sldId="266"/>
            <ac:spMk id="20" creationId="{088E241D-65A5-44E2-A0DF-96600DEC88AA}"/>
          </ac:spMkLst>
        </pc:spChg>
      </pc:sldChg>
      <pc:sldChg chg="modSp mod">
        <pc:chgData name="Rashida Morton" userId="3a3303b9-331e-42aa-a10e-33326a851d3e" providerId="ADAL" clId="{A0C4DFC0-33EF-47F3-98A7-C39F3A371CB5}" dt="2022-02-23T02:17:52.075" v="574" actId="2711"/>
        <pc:sldMkLst>
          <pc:docMk/>
          <pc:sldMk cId="1388033787" sldId="267"/>
        </pc:sldMkLst>
        <pc:spChg chg="mod">
          <ac:chgData name="Rashida Morton" userId="3a3303b9-331e-42aa-a10e-33326a851d3e" providerId="ADAL" clId="{A0C4DFC0-33EF-47F3-98A7-C39F3A371CB5}" dt="2022-02-23T02:17:52.075" v="574" actId="2711"/>
          <ac:spMkLst>
            <pc:docMk/>
            <pc:sldMk cId="1388033787" sldId="267"/>
            <ac:spMk id="4" creationId="{08D20E58-092D-4EF2-9975-708972D23033}"/>
          </ac:spMkLst>
        </pc:spChg>
      </pc:sldChg>
      <pc:sldChg chg="modSp mod">
        <pc:chgData name="Rashida Morton" userId="3a3303b9-331e-42aa-a10e-33326a851d3e" providerId="ADAL" clId="{A0C4DFC0-33EF-47F3-98A7-C39F3A371CB5}" dt="2022-02-26T00:23:14.154" v="2470" actId="27636"/>
        <pc:sldMkLst>
          <pc:docMk/>
          <pc:sldMk cId="2109363445" sldId="268"/>
        </pc:sldMkLst>
        <pc:spChg chg="mod">
          <ac:chgData name="Rashida Morton" userId="3a3303b9-331e-42aa-a10e-33326a851d3e" providerId="ADAL" clId="{A0C4DFC0-33EF-47F3-98A7-C39F3A371CB5}" dt="2022-02-26T00:23:14.154" v="2470" actId="27636"/>
          <ac:spMkLst>
            <pc:docMk/>
            <pc:sldMk cId="2109363445" sldId="268"/>
            <ac:spMk id="3" creationId="{B0E8CFBC-0E41-401B-B5E0-767B97D9FC30}"/>
          </ac:spMkLst>
        </pc:spChg>
      </pc:sldChg>
      <pc:sldChg chg="modSp mod">
        <pc:chgData name="Rashida Morton" userId="3a3303b9-331e-42aa-a10e-33326a851d3e" providerId="ADAL" clId="{A0C4DFC0-33EF-47F3-98A7-C39F3A371CB5}" dt="2022-02-23T02:15:56.651" v="570" actId="2711"/>
        <pc:sldMkLst>
          <pc:docMk/>
          <pc:sldMk cId="2822124196" sldId="269"/>
        </pc:sldMkLst>
        <pc:spChg chg="mod">
          <ac:chgData name="Rashida Morton" userId="3a3303b9-331e-42aa-a10e-33326a851d3e" providerId="ADAL" clId="{A0C4DFC0-33EF-47F3-98A7-C39F3A371CB5}" dt="2022-02-23T02:15:56.651" v="570" actId="2711"/>
          <ac:spMkLst>
            <pc:docMk/>
            <pc:sldMk cId="2822124196" sldId="269"/>
            <ac:spMk id="6" creationId="{4E6CBBE3-BB29-49A3-86A0-EF6AA0B72437}"/>
          </ac:spMkLst>
        </pc:spChg>
      </pc:sldChg>
      <pc:sldChg chg="modSp mod">
        <pc:chgData name="Rashida Morton" userId="3a3303b9-331e-42aa-a10e-33326a851d3e" providerId="ADAL" clId="{A0C4DFC0-33EF-47F3-98A7-C39F3A371CB5}" dt="2022-02-23T02:15:30.951" v="569" actId="2711"/>
        <pc:sldMkLst>
          <pc:docMk/>
          <pc:sldMk cId="789538293" sldId="270"/>
        </pc:sldMkLst>
        <pc:spChg chg="mod">
          <ac:chgData name="Rashida Morton" userId="3a3303b9-331e-42aa-a10e-33326a851d3e" providerId="ADAL" clId="{A0C4DFC0-33EF-47F3-98A7-C39F3A371CB5}" dt="2022-02-23T02:15:30.951" v="569" actId="2711"/>
          <ac:spMkLst>
            <pc:docMk/>
            <pc:sldMk cId="789538293" sldId="270"/>
            <ac:spMk id="11" creationId="{87BB9782-4AD3-47D6-960B-ABBB778703AC}"/>
          </ac:spMkLst>
        </pc:spChg>
      </pc:sldChg>
      <pc:sldChg chg="addSp delSp modSp new mod modClrScheme modAnim chgLayout">
        <pc:chgData name="Rashida Morton" userId="3a3303b9-331e-42aa-a10e-33326a851d3e" providerId="ADAL" clId="{A0C4DFC0-33EF-47F3-98A7-C39F3A371CB5}" dt="2022-02-26T00:16:46.348" v="2468"/>
        <pc:sldMkLst>
          <pc:docMk/>
          <pc:sldMk cId="1344935998" sldId="271"/>
        </pc:sldMkLst>
        <pc:spChg chg="del">
          <ac:chgData name="Rashida Morton" userId="3a3303b9-331e-42aa-a10e-33326a851d3e" providerId="ADAL" clId="{A0C4DFC0-33EF-47F3-98A7-C39F3A371CB5}" dt="2022-02-23T02:22:52.979" v="661" actId="700"/>
          <ac:spMkLst>
            <pc:docMk/>
            <pc:sldMk cId="1344935998" sldId="271"/>
            <ac:spMk id="2" creationId="{56979972-FF0F-4B3D-AC91-F167BAA8DCB3}"/>
          </ac:spMkLst>
        </pc:spChg>
        <pc:spChg chg="del">
          <ac:chgData name="Rashida Morton" userId="3a3303b9-331e-42aa-a10e-33326a851d3e" providerId="ADAL" clId="{A0C4DFC0-33EF-47F3-98A7-C39F3A371CB5}" dt="2022-02-23T02:22:52.979" v="661" actId="700"/>
          <ac:spMkLst>
            <pc:docMk/>
            <pc:sldMk cId="1344935998" sldId="271"/>
            <ac:spMk id="3" creationId="{9AD8E663-F017-4BB8-B94A-8F9D98A09980}"/>
          </ac:spMkLst>
        </pc:spChg>
        <pc:spChg chg="mod ord">
          <ac:chgData name="Rashida Morton" userId="3a3303b9-331e-42aa-a10e-33326a851d3e" providerId="ADAL" clId="{A0C4DFC0-33EF-47F3-98A7-C39F3A371CB5}" dt="2022-02-23T02:22:52.979" v="661" actId="700"/>
          <ac:spMkLst>
            <pc:docMk/>
            <pc:sldMk cId="1344935998" sldId="271"/>
            <ac:spMk id="4" creationId="{1E2E1240-5340-4B72-A40B-E793D2A2279E}"/>
          </ac:spMkLst>
        </pc:spChg>
        <pc:spChg chg="del mod ord">
          <ac:chgData name="Rashida Morton" userId="3a3303b9-331e-42aa-a10e-33326a851d3e" providerId="ADAL" clId="{A0C4DFC0-33EF-47F3-98A7-C39F3A371CB5}" dt="2022-02-25T23:56:39.882" v="2049" actId="478"/>
          <ac:spMkLst>
            <pc:docMk/>
            <pc:sldMk cId="1344935998" sldId="271"/>
            <ac:spMk id="5" creationId="{16642BE3-FD76-42CA-B11D-B091E6DEE449}"/>
          </ac:spMkLst>
        </pc:spChg>
        <pc:spChg chg="add mod">
          <ac:chgData name="Rashida Morton" userId="3a3303b9-331e-42aa-a10e-33326a851d3e" providerId="ADAL" clId="{A0C4DFC0-33EF-47F3-98A7-C39F3A371CB5}" dt="2022-02-23T02:21:55.351" v="660" actId="20577"/>
          <ac:spMkLst>
            <pc:docMk/>
            <pc:sldMk cId="1344935998" sldId="271"/>
            <ac:spMk id="6" creationId="{8B4B69FB-5BED-46CA-ADD8-5CD7CDB65415}"/>
          </ac:spMkLst>
        </pc:spChg>
        <pc:spChg chg="add del mod">
          <ac:chgData name="Rashida Morton" userId="3a3303b9-331e-42aa-a10e-33326a851d3e" providerId="ADAL" clId="{A0C4DFC0-33EF-47F3-98A7-C39F3A371CB5}" dt="2022-02-23T10:13:22.475" v="670"/>
          <ac:spMkLst>
            <pc:docMk/>
            <pc:sldMk cId="1344935998" sldId="271"/>
            <ac:spMk id="7" creationId="{671C750A-FDAE-437D-858B-2656588EE185}"/>
          </ac:spMkLst>
        </pc:spChg>
        <pc:spChg chg="add mod">
          <ac:chgData name="Rashida Morton" userId="3a3303b9-331e-42aa-a10e-33326a851d3e" providerId="ADAL" clId="{A0C4DFC0-33EF-47F3-98A7-C39F3A371CB5}" dt="2022-02-25T11:29:07.155" v="714" actId="12"/>
          <ac:spMkLst>
            <pc:docMk/>
            <pc:sldMk cId="1344935998" sldId="271"/>
            <ac:spMk id="8" creationId="{D42FBFCE-B957-425E-A242-5BE31BAA1062}"/>
          </ac:spMkLst>
        </pc:spChg>
        <pc:spChg chg="add del mod">
          <ac:chgData name="Rashida Morton" userId="3a3303b9-331e-42aa-a10e-33326a851d3e" providerId="ADAL" clId="{A0C4DFC0-33EF-47F3-98A7-C39F3A371CB5}" dt="2022-02-25T11:23:33.698" v="702"/>
          <ac:spMkLst>
            <pc:docMk/>
            <pc:sldMk cId="1344935998" sldId="271"/>
            <ac:spMk id="9" creationId="{9F773AC0-0C0A-4CFB-989E-E47B1C8DDECD}"/>
          </ac:spMkLst>
        </pc:spChg>
        <pc:spChg chg="add mod">
          <ac:chgData name="Rashida Morton" userId="3a3303b9-331e-42aa-a10e-33326a851d3e" providerId="ADAL" clId="{A0C4DFC0-33EF-47F3-98A7-C39F3A371CB5}" dt="2022-02-25T23:55:41.021" v="2046" actId="1076"/>
          <ac:spMkLst>
            <pc:docMk/>
            <pc:sldMk cId="1344935998" sldId="271"/>
            <ac:spMk id="11" creationId="{DCDAFF2C-7204-4565-B892-63E8C699FB7F}"/>
          </ac:spMkLst>
        </pc:spChg>
        <pc:spChg chg="add del mod">
          <ac:chgData name="Rashida Morton" userId="3a3303b9-331e-42aa-a10e-33326a851d3e" providerId="ADAL" clId="{A0C4DFC0-33EF-47F3-98A7-C39F3A371CB5}" dt="2022-02-25T11:43:10.671" v="1899"/>
          <ac:spMkLst>
            <pc:docMk/>
            <pc:sldMk cId="1344935998" sldId="271"/>
            <ac:spMk id="14" creationId="{5168C4F2-69CC-453D-959C-EB64FED18271}"/>
          </ac:spMkLst>
        </pc:spChg>
        <pc:spChg chg="add del mod">
          <ac:chgData name="Rashida Morton" userId="3a3303b9-331e-42aa-a10e-33326a851d3e" providerId="ADAL" clId="{A0C4DFC0-33EF-47F3-98A7-C39F3A371CB5}" dt="2022-02-25T11:43:27.116" v="1901" actId="478"/>
          <ac:spMkLst>
            <pc:docMk/>
            <pc:sldMk cId="1344935998" sldId="271"/>
            <ac:spMk id="17" creationId="{B7C27177-722C-493E-B5F9-32A2BBD1FF9B}"/>
          </ac:spMkLst>
        </pc:spChg>
        <pc:spChg chg="add mod">
          <ac:chgData name="Rashida Morton" userId="3a3303b9-331e-42aa-a10e-33326a851d3e" providerId="ADAL" clId="{A0C4DFC0-33EF-47F3-98A7-C39F3A371CB5}" dt="2022-02-25T11:43:58.536" v="1904" actId="962"/>
          <ac:spMkLst>
            <pc:docMk/>
            <pc:sldMk cId="1344935998" sldId="271"/>
            <ac:spMk id="20" creationId="{A2CDC2C2-05C1-46F2-93EA-FDE9DE42F0D4}"/>
          </ac:spMkLst>
        </pc:spChg>
        <pc:picChg chg="add mod">
          <ac:chgData name="Rashida Morton" userId="3a3303b9-331e-42aa-a10e-33326a851d3e" providerId="ADAL" clId="{A0C4DFC0-33EF-47F3-98A7-C39F3A371CB5}" dt="2022-02-25T11:34:02.056" v="782" actId="14100"/>
          <ac:picMkLst>
            <pc:docMk/>
            <pc:sldMk cId="1344935998" sldId="271"/>
            <ac:picMk id="13" creationId="{761ED8E8-64FA-4D73-A199-0750C2B30F8C}"/>
          </ac:picMkLst>
        </pc:picChg>
        <pc:picChg chg="add del mod">
          <ac:chgData name="Rashida Morton" userId="3a3303b9-331e-42aa-a10e-33326a851d3e" providerId="ADAL" clId="{A0C4DFC0-33EF-47F3-98A7-C39F3A371CB5}" dt="2022-02-25T11:43:27.116" v="1901" actId="478"/>
          <ac:picMkLst>
            <pc:docMk/>
            <pc:sldMk cId="1344935998" sldId="271"/>
            <ac:picMk id="16" creationId="{B1F3C6FF-8EBC-457D-A0DF-7304A0919BB6}"/>
          </ac:picMkLst>
        </pc:picChg>
        <pc:picChg chg="add mod">
          <ac:chgData name="Rashida Morton" userId="3a3303b9-331e-42aa-a10e-33326a851d3e" providerId="ADAL" clId="{A0C4DFC0-33EF-47F3-98A7-C39F3A371CB5}" dt="2022-02-25T11:45:39.626" v="2044" actId="962"/>
          <ac:picMkLst>
            <pc:docMk/>
            <pc:sldMk cId="1344935998" sldId="271"/>
            <ac:picMk id="19" creationId="{A0E2E916-CB4C-4122-876C-A8F9F135B090}"/>
          </ac:picMkLst>
        </pc:picChg>
      </pc:sldChg>
      <pc:sldChg chg="modSp mod">
        <pc:chgData name="Rashida Morton" userId="3a3303b9-331e-42aa-a10e-33326a851d3e" providerId="ADAL" clId="{A0C4DFC0-33EF-47F3-98A7-C39F3A371CB5}" dt="2022-02-23T22:12:40.475" v="687" actId="255"/>
        <pc:sldMkLst>
          <pc:docMk/>
          <pc:sldMk cId="405964624" sldId="273"/>
        </pc:sldMkLst>
        <pc:spChg chg="mod">
          <ac:chgData name="Rashida Morton" userId="3a3303b9-331e-42aa-a10e-33326a851d3e" providerId="ADAL" clId="{A0C4DFC0-33EF-47F3-98A7-C39F3A371CB5}" dt="2022-02-23T22:12:40.475" v="687" actId="255"/>
          <ac:spMkLst>
            <pc:docMk/>
            <pc:sldMk cId="405964624" sldId="273"/>
            <ac:spMk id="10" creationId="{FA1C4E29-D04C-4655-BB44-35ADCFA991B8}"/>
          </ac:spMkLst>
        </pc:spChg>
      </pc:sldChg>
    </pc:docChg>
  </pc:docChgLst>
  <pc:docChgLst>
    <pc:chgData name="Rashida Charm Morton (2112665)" userId="S::2112665@student.uwtsd.ac.uk::3a3303b9-331e-42aa-a10e-33326a851d3e" providerId="AD" clId="Web-{BEAE8DB6-B8E2-8DA6-36BB-0B49C92D1508}"/>
    <pc:docChg chg="addSld modSld">
      <pc:chgData name="Rashida Charm Morton (2112665)" userId="S::2112665@student.uwtsd.ac.uk::3a3303b9-331e-42aa-a10e-33326a851d3e" providerId="AD" clId="Web-{BEAE8DB6-B8E2-8DA6-36BB-0B49C92D1508}" dt="2022-02-13T01:43:10.057" v="3" actId="20577"/>
      <pc:docMkLst>
        <pc:docMk/>
      </pc:docMkLst>
      <pc:sldChg chg="modSp new">
        <pc:chgData name="Rashida Charm Morton (2112665)" userId="S::2112665@student.uwtsd.ac.uk::3a3303b9-331e-42aa-a10e-33326a851d3e" providerId="AD" clId="Web-{BEAE8DB6-B8E2-8DA6-36BB-0B49C92D1508}" dt="2022-02-13T01:43:10.057" v="3" actId="20577"/>
        <pc:sldMkLst>
          <pc:docMk/>
          <pc:sldMk cId="4190264272" sldId="257"/>
        </pc:sldMkLst>
        <pc:spChg chg="mod">
          <ac:chgData name="Rashida Charm Morton (2112665)" userId="S::2112665@student.uwtsd.ac.uk::3a3303b9-331e-42aa-a10e-33326a851d3e" providerId="AD" clId="Web-{BEAE8DB6-B8E2-8DA6-36BB-0B49C92D1508}" dt="2022-02-13T01:43:10.057" v="3" actId="20577"/>
          <ac:spMkLst>
            <pc:docMk/>
            <pc:sldMk cId="4190264272" sldId="257"/>
            <ac:spMk id="2" creationId="{572D118E-2E10-41AB-9854-64EE7226DA3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AEDE3C-4583-4B55-98FD-572C7519BC3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78AA80E-E00F-4A73-9DCD-92812F527CF0}">
      <dgm:prSet phldrT="[Text]" custT="1"/>
      <dgm:spPr>
        <a:solidFill>
          <a:schemeClr val="bg1">
            <a:lumMod val="75000"/>
            <a:lumOff val="25000"/>
          </a:schemeClr>
        </a:solidFill>
        <a:ln>
          <a:solidFill>
            <a:schemeClr val="bg1">
              <a:lumMod val="85000"/>
              <a:lumOff val="15000"/>
            </a:schemeClr>
          </a:solidFill>
        </a:ln>
      </dgm:spPr>
      <dgm:t>
        <a:bodyPr/>
        <a:lstStyle/>
        <a:p>
          <a:pPr algn="just">
            <a:lnSpc>
              <a:spcPct val="150000"/>
            </a:lnSpc>
            <a:buNone/>
          </a:pPr>
          <a:r>
            <a:rPr lang="en-US" sz="1100">
              <a:latin typeface="Arial" panose="020B0604020202020204" pitchFamily="34" charset="0"/>
              <a:cs typeface="Arial" panose="020B0604020202020204" pitchFamily="34" charset="0"/>
            </a:rPr>
            <a:t>Are you confident in using technology to collaborate at UWTSD?</a:t>
          </a:r>
          <a:endParaRPr lang="en-GB" sz="1100"/>
        </a:p>
      </dgm:t>
    </dgm:pt>
    <dgm:pt modelId="{D49E727E-E941-4C2E-95D1-D6E3B8773249}" type="parTrans" cxnId="{8A2E1797-EB19-4ACD-9B23-0C3D70FC51C1}">
      <dgm:prSet/>
      <dgm:spPr/>
      <dgm:t>
        <a:bodyPr/>
        <a:lstStyle/>
        <a:p>
          <a:pPr algn="just">
            <a:lnSpc>
              <a:spcPct val="150000"/>
            </a:lnSpc>
          </a:pPr>
          <a:endParaRPr lang="en-GB" sz="1100"/>
        </a:p>
      </dgm:t>
    </dgm:pt>
    <dgm:pt modelId="{409221A3-6BE9-4012-9B7A-9A34CA97AB22}" type="sibTrans" cxnId="{8A2E1797-EB19-4ACD-9B23-0C3D70FC51C1}">
      <dgm:prSet/>
      <dgm:spPr/>
      <dgm:t>
        <a:bodyPr/>
        <a:lstStyle/>
        <a:p>
          <a:pPr algn="just">
            <a:lnSpc>
              <a:spcPct val="150000"/>
            </a:lnSpc>
          </a:pPr>
          <a:endParaRPr lang="en-GB" sz="1100"/>
        </a:p>
      </dgm:t>
    </dgm:pt>
    <dgm:pt modelId="{1F886810-9DDB-4B30-9EC9-6D28D68DAFD4}">
      <dgm:prSet custT="1"/>
      <dgm:spPr>
        <a:solidFill>
          <a:schemeClr val="bg2">
            <a:lumMod val="60000"/>
            <a:lumOff val="40000"/>
          </a:schemeClr>
        </a:solidFill>
        <a:ln>
          <a:solidFill>
            <a:srgbClr val="C44512"/>
          </a:solidFill>
        </a:ln>
      </dgm:spPr>
      <dgm:t>
        <a:bodyPr/>
        <a:lstStyle/>
        <a:p>
          <a:pPr algn="just">
            <a:lnSpc>
              <a:spcPct val="150000"/>
            </a:lnSpc>
          </a:pPr>
          <a:r>
            <a:rPr lang="en-US" sz="1100">
              <a:latin typeface="Arial" panose="020B0604020202020204" pitchFamily="34" charset="0"/>
              <a:cs typeface="Arial" panose="020B0604020202020204" pitchFamily="34" charset="0"/>
            </a:rPr>
            <a:t>Have you ever avoided using technology to collaborate?</a:t>
          </a:r>
        </a:p>
      </dgm:t>
    </dgm:pt>
    <dgm:pt modelId="{4A029CDF-79E2-4891-BE53-740949F61ABB}" type="parTrans" cxnId="{E622D78C-8CE2-48A7-8FCF-E14859CABAC5}">
      <dgm:prSet/>
      <dgm:spPr/>
      <dgm:t>
        <a:bodyPr/>
        <a:lstStyle/>
        <a:p>
          <a:pPr algn="just">
            <a:lnSpc>
              <a:spcPct val="150000"/>
            </a:lnSpc>
          </a:pPr>
          <a:endParaRPr lang="en-GB" sz="1100"/>
        </a:p>
      </dgm:t>
    </dgm:pt>
    <dgm:pt modelId="{58983851-46B2-49F4-BB10-2F2BB214305B}" type="sibTrans" cxnId="{E622D78C-8CE2-48A7-8FCF-E14859CABAC5}">
      <dgm:prSet/>
      <dgm:spPr/>
      <dgm:t>
        <a:bodyPr/>
        <a:lstStyle/>
        <a:p>
          <a:pPr algn="just">
            <a:lnSpc>
              <a:spcPct val="150000"/>
            </a:lnSpc>
          </a:pPr>
          <a:endParaRPr lang="en-GB" sz="1100"/>
        </a:p>
      </dgm:t>
    </dgm:pt>
    <dgm:pt modelId="{C73B3763-E2E1-46C3-BC33-6C1B02E7227C}">
      <dgm:prSet custT="1"/>
      <dgm:spPr>
        <a:solidFill>
          <a:srgbClr val="C44512"/>
        </a:solidFill>
        <a:ln>
          <a:solidFill>
            <a:schemeClr val="bg2"/>
          </a:solidFill>
        </a:ln>
      </dgm:spPr>
      <dgm:t>
        <a:bodyPr/>
        <a:lstStyle/>
        <a:p>
          <a:pPr algn="just">
            <a:lnSpc>
              <a:spcPct val="150000"/>
            </a:lnSpc>
          </a:pPr>
          <a:r>
            <a:rPr lang="en-US" sz="1100">
              <a:latin typeface="Arial" panose="020B0604020202020204" pitchFamily="34" charset="0"/>
              <a:cs typeface="Arial" panose="020B0604020202020204" pitchFamily="34" charset="0"/>
            </a:rPr>
            <a:t>How satisfied are you with the technical methods of study?</a:t>
          </a:r>
        </a:p>
      </dgm:t>
    </dgm:pt>
    <dgm:pt modelId="{DAD1F2E4-B733-44FF-8553-BB84AE0C8B33}" type="parTrans" cxnId="{796D8DA7-38F7-46F8-B3FA-BE2E600BC9DF}">
      <dgm:prSet/>
      <dgm:spPr/>
      <dgm:t>
        <a:bodyPr/>
        <a:lstStyle/>
        <a:p>
          <a:pPr algn="just">
            <a:lnSpc>
              <a:spcPct val="150000"/>
            </a:lnSpc>
          </a:pPr>
          <a:endParaRPr lang="en-GB" sz="1100"/>
        </a:p>
      </dgm:t>
    </dgm:pt>
    <dgm:pt modelId="{2B764C63-68ED-488E-A67D-BCAABDC2A295}" type="sibTrans" cxnId="{796D8DA7-38F7-46F8-B3FA-BE2E600BC9DF}">
      <dgm:prSet/>
      <dgm:spPr/>
      <dgm:t>
        <a:bodyPr/>
        <a:lstStyle/>
        <a:p>
          <a:pPr algn="just">
            <a:lnSpc>
              <a:spcPct val="150000"/>
            </a:lnSpc>
          </a:pPr>
          <a:endParaRPr lang="en-GB" sz="1100"/>
        </a:p>
      </dgm:t>
    </dgm:pt>
    <dgm:pt modelId="{B28B2D48-DE77-446E-B9DE-FCA15B385EE6}">
      <dgm:prSet custT="1"/>
      <dgm:spPr>
        <a:solidFill>
          <a:schemeClr val="bg2"/>
        </a:solidFill>
        <a:ln>
          <a:solidFill>
            <a:schemeClr val="bg2">
              <a:lumMod val="75000"/>
            </a:schemeClr>
          </a:solidFill>
        </a:ln>
      </dgm:spPr>
      <dgm:t>
        <a:bodyPr/>
        <a:lstStyle/>
        <a:p>
          <a:pPr algn="just">
            <a:lnSpc>
              <a:spcPct val="150000"/>
            </a:lnSpc>
          </a:pPr>
          <a:r>
            <a:rPr lang="en-GB" sz="1100">
              <a:latin typeface="Arial" panose="020B0604020202020204" pitchFamily="34" charset="0"/>
              <a:cs typeface="Arial" panose="020B0604020202020204" pitchFamily="34" charset="0"/>
            </a:rPr>
            <a:t>Do</a:t>
          </a:r>
          <a:r>
            <a:rPr lang="en-GB" sz="1100" baseline="0">
              <a:latin typeface="Arial" panose="020B0604020202020204" pitchFamily="34" charset="0"/>
              <a:cs typeface="Arial" panose="020B0604020202020204" pitchFamily="34" charset="0"/>
            </a:rPr>
            <a:t> you feel anxious if your asked to collaborate using technology?</a:t>
          </a:r>
          <a:endParaRPr lang="en-GB" sz="1100">
            <a:latin typeface="Arial" panose="020B0604020202020204" pitchFamily="34" charset="0"/>
            <a:cs typeface="Arial" panose="020B0604020202020204" pitchFamily="34" charset="0"/>
          </a:endParaRPr>
        </a:p>
      </dgm:t>
    </dgm:pt>
    <dgm:pt modelId="{90668135-5B6B-4B38-8009-F97DED9E58A3}" type="parTrans" cxnId="{1F843467-0753-439C-9B87-603946B62C25}">
      <dgm:prSet/>
      <dgm:spPr/>
      <dgm:t>
        <a:bodyPr/>
        <a:lstStyle/>
        <a:p>
          <a:pPr algn="just">
            <a:lnSpc>
              <a:spcPct val="150000"/>
            </a:lnSpc>
          </a:pPr>
          <a:endParaRPr lang="en-GB" sz="1100"/>
        </a:p>
      </dgm:t>
    </dgm:pt>
    <dgm:pt modelId="{25FEA780-8E9F-497E-9B7B-8869828551FD}" type="sibTrans" cxnId="{1F843467-0753-439C-9B87-603946B62C25}">
      <dgm:prSet/>
      <dgm:spPr/>
      <dgm:t>
        <a:bodyPr/>
        <a:lstStyle/>
        <a:p>
          <a:pPr algn="just">
            <a:lnSpc>
              <a:spcPct val="150000"/>
            </a:lnSpc>
          </a:pPr>
          <a:endParaRPr lang="en-GB" sz="1100"/>
        </a:p>
      </dgm:t>
    </dgm:pt>
    <dgm:pt modelId="{42510D0C-7C14-43EC-9469-08906CF8F284}" type="pres">
      <dgm:prSet presAssocID="{B4AEDE3C-4583-4B55-98FD-572C7519BC39}" presName="linear" presStyleCnt="0">
        <dgm:presLayoutVars>
          <dgm:animLvl val="lvl"/>
          <dgm:resizeHandles val="exact"/>
        </dgm:presLayoutVars>
      </dgm:prSet>
      <dgm:spPr/>
    </dgm:pt>
    <dgm:pt modelId="{3C772BD5-034B-449B-861C-E1BC19053C85}" type="pres">
      <dgm:prSet presAssocID="{578AA80E-E00F-4A73-9DCD-92812F527CF0}" presName="parentText" presStyleLbl="node1" presStyleIdx="0" presStyleCnt="4" custLinFactNeighborY="8149">
        <dgm:presLayoutVars>
          <dgm:chMax val="0"/>
          <dgm:bulletEnabled val="1"/>
        </dgm:presLayoutVars>
      </dgm:prSet>
      <dgm:spPr/>
    </dgm:pt>
    <dgm:pt modelId="{EAC89257-25FA-4C64-AC60-1FBDE6219569}" type="pres">
      <dgm:prSet presAssocID="{409221A3-6BE9-4012-9B7A-9A34CA97AB22}" presName="spacer" presStyleCnt="0"/>
      <dgm:spPr/>
    </dgm:pt>
    <dgm:pt modelId="{2EC53CEA-B654-4037-AE1F-30FB757566E9}" type="pres">
      <dgm:prSet presAssocID="{B28B2D48-DE77-446E-B9DE-FCA15B385EE6}" presName="parentText" presStyleLbl="node1" presStyleIdx="1" presStyleCnt="4" custLinFactNeighborY="4702">
        <dgm:presLayoutVars>
          <dgm:chMax val="0"/>
          <dgm:bulletEnabled val="1"/>
        </dgm:presLayoutVars>
      </dgm:prSet>
      <dgm:spPr/>
    </dgm:pt>
    <dgm:pt modelId="{DAAACD61-8D64-465E-A76C-70390A1DBFE5}" type="pres">
      <dgm:prSet presAssocID="{25FEA780-8E9F-497E-9B7B-8869828551FD}" presName="spacer" presStyleCnt="0"/>
      <dgm:spPr/>
    </dgm:pt>
    <dgm:pt modelId="{5FADC6E2-FB04-4B00-8892-0F639E53AE65}" type="pres">
      <dgm:prSet presAssocID="{C73B3763-E2E1-46C3-BC33-6C1B02E7227C}" presName="parentText" presStyleLbl="node1" presStyleIdx="2" presStyleCnt="4" custLinFactNeighborY="4702">
        <dgm:presLayoutVars>
          <dgm:chMax val="0"/>
          <dgm:bulletEnabled val="1"/>
        </dgm:presLayoutVars>
      </dgm:prSet>
      <dgm:spPr/>
    </dgm:pt>
    <dgm:pt modelId="{E90AB04C-8DEA-4DA6-9DFF-AD044E569640}" type="pres">
      <dgm:prSet presAssocID="{2B764C63-68ED-488E-A67D-BCAABDC2A295}" presName="spacer" presStyleCnt="0"/>
      <dgm:spPr/>
    </dgm:pt>
    <dgm:pt modelId="{5F37EFB1-03D2-447C-9A7C-E25FD5699AFF}" type="pres">
      <dgm:prSet presAssocID="{1F886810-9DDB-4B30-9EC9-6D28D68DAFD4}" presName="parentText" presStyleLbl="node1" presStyleIdx="3" presStyleCnt="4" custLinFactNeighborY="-8444">
        <dgm:presLayoutVars>
          <dgm:chMax val="0"/>
          <dgm:bulletEnabled val="1"/>
        </dgm:presLayoutVars>
      </dgm:prSet>
      <dgm:spPr/>
    </dgm:pt>
  </dgm:ptLst>
  <dgm:cxnLst>
    <dgm:cxn modelId="{093B5D36-2420-4E3B-9BA3-59443070176E}" type="presOf" srcId="{578AA80E-E00F-4A73-9DCD-92812F527CF0}" destId="{3C772BD5-034B-449B-861C-E1BC19053C85}" srcOrd="0" destOrd="0" presId="urn:microsoft.com/office/officeart/2005/8/layout/vList2"/>
    <dgm:cxn modelId="{1F843467-0753-439C-9B87-603946B62C25}" srcId="{B4AEDE3C-4583-4B55-98FD-572C7519BC39}" destId="{B28B2D48-DE77-446E-B9DE-FCA15B385EE6}" srcOrd="1" destOrd="0" parTransId="{90668135-5B6B-4B38-8009-F97DED9E58A3}" sibTransId="{25FEA780-8E9F-497E-9B7B-8869828551FD}"/>
    <dgm:cxn modelId="{EE41A148-86FC-4041-88B3-375D58E4C003}" type="presOf" srcId="{C73B3763-E2E1-46C3-BC33-6C1B02E7227C}" destId="{5FADC6E2-FB04-4B00-8892-0F639E53AE65}" srcOrd="0" destOrd="0" presId="urn:microsoft.com/office/officeart/2005/8/layout/vList2"/>
    <dgm:cxn modelId="{E622D78C-8CE2-48A7-8FCF-E14859CABAC5}" srcId="{B4AEDE3C-4583-4B55-98FD-572C7519BC39}" destId="{1F886810-9DDB-4B30-9EC9-6D28D68DAFD4}" srcOrd="3" destOrd="0" parTransId="{4A029CDF-79E2-4891-BE53-740949F61ABB}" sibTransId="{58983851-46B2-49F4-BB10-2F2BB214305B}"/>
    <dgm:cxn modelId="{8A2E1797-EB19-4ACD-9B23-0C3D70FC51C1}" srcId="{B4AEDE3C-4583-4B55-98FD-572C7519BC39}" destId="{578AA80E-E00F-4A73-9DCD-92812F527CF0}" srcOrd="0" destOrd="0" parTransId="{D49E727E-E941-4C2E-95D1-D6E3B8773249}" sibTransId="{409221A3-6BE9-4012-9B7A-9A34CA97AB22}"/>
    <dgm:cxn modelId="{796D8DA7-38F7-46F8-B3FA-BE2E600BC9DF}" srcId="{B4AEDE3C-4583-4B55-98FD-572C7519BC39}" destId="{C73B3763-E2E1-46C3-BC33-6C1B02E7227C}" srcOrd="2" destOrd="0" parTransId="{DAD1F2E4-B733-44FF-8553-BB84AE0C8B33}" sibTransId="{2B764C63-68ED-488E-A67D-BCAABDC2A295}"/>
    <dgm:cxn modelId="{E827D5AF-184A-4D1C-88CF-69FD082776A7}" type="presOf" srcId="{B28B2D48-DE77-446E-B9DE-FCA15B385EE6}" destId="{2EC53CEA-B654-4037-AE1F-30FB757566E9}" srcOrd="0" destOrd="0" presId="urn:microsoft.com/office/officeart/2005/8/layout/vList2"/>
    <dgm:cxn modelId="{1E78FBB5-42AF-43DE-AF2F-17613F02C06D}" type="presOf" srcId="{1F886810-9DDB-4B30-9EC9-6D28D68DAFD4}" destId="{5F37EFB1-03D2-447C-9A7C-E25FD5699AFF}" srcOrd="0" destOrd="0" presId="urn:microsoft.com/office/officeart/2005/8/layout/vList2"/>
    <dgm:cxn modelId="{EAB126BE-B02D-42F4-8AD3-B994EE1A6AB4}" type="presOf" srcId="{B4AEDE3C-4583-4B55-98FD-572C7519BC39}" destId="{42510D0C-7C14-43EC-9469-08906CF8F284}" srcOrd="0" destOrd="0" presId="urn:microsoft.com/office/officeart/2005/8/layout/vList2"/>
    <dgm:cxn modelId="{66FA963B-5197-41BC-8470-E3B5BB07B553}" type="presParOf" srcId="{42510D0C-7C14-43EC-9469-08906CF8F284}" destId="{3C772BD5-034B-449B-861C-E1BC19053C85}" srcOrd="0" destOrd="0" presId="urn:microsoft.com/office/officeart/2005/8/layout/vList2"/>
    <dgm:cxn modelId="{19AD8489-0955-411D-AF50-02715F979538}" type="presParOf" srcId="{42510D0C-7C14-43EC-9469-08906CF8F284}" destId="{EAC89257-25FA-4C64-AC60-1FBDE6219569}" srcOrd="1" destOrd="0" presId="urn:microsoft.com/office/officeart/2005/8/layout/vList2"/>
    <dgm:cxn modelId="{48C2484F-907B-4176-AAEA-D31BEA0DD229}" type="presParOf" srcId="{42510D0C-7C14-43EC-9469-08906CF8F284}" destId="{2EC53CEA-B654-4037-AE1F-30FB757566E9}" srcOrd="2" destOrd="0" presId="urn:microsoft.com/office/officeart/2005/8/layout/vList2"/>
    <dgm:cxn modelId="{059D2ABA-AAED-46D8-9CE1-D7A69B6C8E5E}" type="presParOf" srcId="{42510D0C-7C14-43EC-9469-08906CF8F284}" destId="{DAAACD61-8D64-465E-A76C-70390A1DBFE5}" srcOrd="3" destOrd="0" presId="urn:microsoft.com/office/officeart/2005/8/layout/vList2"/>
    <dgm:cxn modelId="{3BE6C7CE-7AFF-4D8A-914C-94D403B78C37}" type="presParOf" srcId="{42510D0C-7C14-43EC-9469-08906CF8F284}" destId="{5FADC6E2-FB04-4B00-8892-0F639E53AE65}" srcOrd="4" destOrd="0" presId="urn:microsoft.com/office/officeart/2005/8/layout/vList2"/>
    <dgm:cxn modelId="{F4B2810D-EB54-48D9-B115-94C5F17A19DB}" type="presParOf" srcId="{42510D0C-7C14-43EC-9469-08906CF8F284}" destId="{E90AB04C-8DEA-4DA6-9DFF-AD044E569640}" srcOrd="5" destOrd="0" presId="urn:microsoft.com/office/officeart/2005/8/layout/vList2"/>
    <dgm:cxn modelId="{366C82B0-0635-422B-A9FF-D339F76F9388}" type="presParOf" srcId="{42510D0C-7C14-43EC-9469-08906CF8F284}" destId="{5F37EFB1-03D2-447C-9A7C-E25FD5699AFF}"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EAC635-9553-4B5B-9C07-D45E68058FB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E641576-5FBB-45BB-ABE5-2957006D4C74}">
      <dgm:prSet phldrT="[Text]" custT="1"/>
      <dgm:spPr>
        <a:solidFill>
          <a:schemeClr val="bg1">
            <a:lumMod val="75000"/>
            <a:lumOff val="25000"/>
          </a:schemeClr>
        </a:solidFill>
        <a:ln>
          <a:solidFill>
            <a:schemeClr val="bg1">
              <a:lumMod val="85000"/>
              <a:lumOff val="15000"/>
            </a:schemeClr>
          </a:solidFill>
        </a:ln>
      </dgm:spPr>
      <dgm:t>
        <a:bodyPr/>
        <a:lstStyle/>
        <a:p>
          <a:pPr algn="just">
            <a:lnSpc>
              <a:spcPct val="150000"/>
            </a:lnSpc>
          </a:pPr>
          <a:r>
            <a:rPr lang="en-GB" sz="1100">
              <a:latin typeface="Arial" panose="020B0604020202020204" pitchFamily="34" charset="0"/>
              <a:cs typeface="Arial" panose="020B0604020202020204" pitchFamily="34" charset="0"/>
            </a:rPr>
            <a:t>I feel confident using technology to collaborate with my peers or colleagues.</a:t>
          </a:r>
        </a:p>
      </dgm:t>
    </dgm:pt>
    <dgm:pt modelId="{C3D57D5B-0D49-49D0-887D-0243017F0284}" type="parTrans" cxnId="{F14F8E70-371D-46CF-8F33-05D257F3D8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8834B1DF-A09E-45B9-89D0-3E1F7593428C}" type="sibTrans" cxnId="{F14F8E70-371D-46CF-8F33-05D257F3D8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EB1E0A2-F8F6-4343-9EAC-46F9955C23ED}">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One stars “Strongly disagree”, five stars “Strongly agree”</a:t>
          </a:r>
        </a:p>
      </dgm:t>
    </dgm:pt>
    <dgm:pt modelId="{71331406-485F-44FE-97B2-F52636658388}" type="parTrans" cxnId="{53D2DF52-1FF1-4F1E-90DB-F16DF88D7EA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1D753124-286B-4BAA-B206-ADCE1A7AD535}" type="sibTrans" cxnId="{53D2DF52-1FF1-4F1E-90DB-F16DF88D7EA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1FCFBC2-3FED-495B-9D46-B2211BD7FC5E}">
      <dgm:prSet phldrT="[Text]" custT="1"/>
      <dgm:spPr>
        <a:solidFill>
          <a:schemeClr val="bg2"/>
        </a:solidFill>
        <a:ln>
          <a:solidFill>
            <a:schemeClr val="bg2">
              <a:lumMod val="75000"/>
            </a:schemeClr>
          </a:solidFill>
        </a:ln>
      </dgm:spPr>
      <dgm:t>
        <a:bodyPr/>
        <a:lstStyle/>
        <a:p>
          <a:pPr algn="just">
            <a:lnSpc>
              <a:spcPct val="150000"/>
            </a:lnSpc>
          </a:pPr>
          <a:r>
            <a:rPr lang="en-GB" sz="1100">
              <a:latin typeface="Arial" panose="020B0604020202020204" pitchFamily="34" charset="0"/>
              <a:cs typeface="Arial" panose="020B0604020202020204" pitchFamily="34" charset="0"/>
            </a:rPr>
            <a:t>I am confident in completing tasks that involve working with others using the OneDrive or other software.</a:t>
          </a:r>
        </a:p>
      </dgm:t>
    </dgm:pt>
    <dgm:pt modelId="{A154341B-3816-4A57-8139-695EC94F8A54}" type="parTrans" cxnId="{965DCE2C-5E35-4234-8917-3701D359A21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A193CEF-1756-426D-AF4F-C55119F2677F}" type="sibTrans" cxnId="{965DCE2C-5E35-4234-8917-3701D359A21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679ADCFC-BF28-4A9E-B423-108B17155C59}">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One stars “Strongly disagree”, five stars “Strongly agree”</a:t>
          </a:r>
        </a:p>
      </dgm:t>
    </dgm:pt>
    <dgm:pt modelId="{788FD3E3-1FD6-4DDD-82B5-4C8250B724E5}" type="parTrans" cxnId="{3185F9BC-2CA6-4B36-917E-A22786C31C0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0180F3B-78DF-4E2A-BE9A-DC4B003A7484}" type="sibTrans" cxnId="{3185F9BC-2CA6-4B36-917E-A22786C31C0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350FE518-9047-4737-8BD3-1E00FD96EE75}">
      <dgm:prSet phldrT="[Text]" custT="1"/>
      <dgm:spPr>
        <a:solidFill>
          <a:schemeClr val="bg2">
            <a:lumMod val="60000"/>
            <a:lumOff val="40000"/>
          </a:schemeClr>
        </a:solidFill>
        <a:ln>
          <a:solidFill>
            <a:srgbClr val="C44512"/>
          </a:solidFill>
        </a:ln>
      </dgm:spPr>
      <dgm:t>
        <a:bodyPr/>
        <a:lstStyle/>
        <a:p>
          <a:pPr algn="just">
            <a:lnSpc>
              <a:spcPct val="150000"/>
            </a:lnSpc>
          </a:pPr>
          <a:r>
            <a:rPr lang="en-GB" sz="1100">
              <a:latin typeface="Arial" panose="020B0604020202020204" pitchFamily="34" charset="0"/>
              <a:cs typeface="Arial" panose="020B0604020202020204" pitchFamily="34" charset="0"/>
            </a:rPr>
            <a:t>Using technology to collaborate improves my work.</a:t>
          </a:r>
        </a:p>
      </dgm:t>
    </dgm:pt>
    <dgm:pt modelId="{FFD0EFBF-50FB-43EB-B590-005BD42DA5F7}" type="parTrans" cxnId="{57383B7C-0598-4D4C-AC4A-844899D941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069B1E2-91DC-4246-93C6-833C0E0DE5DA}" type="sibTrans" cxnId="{57383B7C-0598-4D4C-AC4A-844899D941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29EBEAAE-7318-40B1-8B3E-679014DCF6F2}">
      <dgm:prSet custT="1"/>
      <dgm:spPr/>
      <dgm:t>
        <a:bodyPr/>
        <a:lstStyle/>
        <a:p>
          <a:pPr algn="just">
            <a:lnSpc>
              <a:spcPct val="150000"/>
            </a:lnSpc>
          </a:pPr>
          <a:r>
            <a:rPr lang="en-GB" sz="1100">
              <a:latin typeface="Arial" panose="020B0604020202020204" pitchFamily="34" charset="0"/>
              <a:cs typeface="Arial" panose="020B0604020202020204" pitchFamily="34" charset="0"/>
            </a:rPr>
            <a:t>One stars “Strongly disagree”, five stars “Strongly agree”</a:t>
          </a:r>
        </a:p>
      </dgm:t>
    </dgm:pt>
    <dgm:pt modelId="{BCC7B176-C691-4E5F-B8FF-51D7F33B9934}" type="parTrans" cxnId="{E89A0C40-2A1C-4C61-B6D0-37A85428CA55}">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646F226-D929-4E9C-AAF8-1740512BAF6E}" type="sibTrans" cxnId="{E89A0C40-2A1C-4C61-B6D0-37A85428CA55}">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097997B-7DAE-472E-B2B3-0C28C6125FF2}">
      <dgm:prSet custT="1"/>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E95414B9-6E86-4553-9A65-09F0E2BF5EB9}" type="parTrans" cxnId="{07DA94A4-82D7-46F5-B9A2-9770714ADB6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179ADB5-0C41-4C1A-A986-C977483F865B}" type="sibTrans" cxnId="{07DA94A4-82D7-46F5-B9A2-9770714ADB6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CAF2238E-793F-4703-84EC-F890DA43311D}" type="pres">
      <dgm:prSet presAssocID="{38EAC635-9553-4B5B-9C07-D45E68058FB8}" presName="linear" presStyleCnt="0">
        <dgm:presLayoutVars>
          <dgm:animLvl val="lvl"/>
          <dgm:resizeHandles val="exact"/>
        </dgm:presLayoutVars>
      </dgm:prSet>
      <dgm:spPr/>
    </dgm:pt>
    <dgm:pt modelId="{26D0B7AA-C26E-42F6-8A11-8B554889A054}" type="pres">
      <dgm:prSet presAssocID="{2E641576-5FBB-45BB-ABE5-2957006D4C74}" presName="parentText" presStyleLbl="node1" presStyleIdx="0" presStyleCnt="3">
        <dgm:presLayoutVars>
          <dgm:chMax val="0"/>
          <dgm:bulletEnabled val="1"/>
        </dgm:presLayoutVars>
      </dgm:prSet>
      <dgm:spPr/>
    </dgm:pt>
    <dgm:pt modelId="{4BCDD292-AA2A-436E-8C03-224C3391533B}" type="pres">
      <dgm:prSet presAssocID="{2E641576-5FBB-45BB-ABE5-2957006D4C74}" presName="childText" presStyleLbl="revTx" presStyleIdx="0" presStyleCnt="3">
        <dgm:presLayoutVars>
          <dgm:bulletEnabled val="1"/>
        </dgm:presLayoutVars>
      </dgm:prSet>
      <dgm:spPr/>
    </dgm:pt>
    <dgm:pt modelId="{B21EBCC0-3B6A-425E-BA8A-34A0F8EA9656}" type="pres">
      <dgm:prSet presAssocID="{01FCFBC2-3FED-495B-9D46-B2211BD7FC5E}" presName="parentText" presStyleLbl="node1" presStyleIdx="1" presStyleCnt="3" custScaleY="119701">
        <dgm:presLayoutVars>
          <dgm:chMax val="0"/>
          <dgm:bulletEnabled val="1"/>
        </dgm:presLayoutVars>
      </dgm:prSet>
      <dgm:spPr/>
    </dgm:pt>
    <dgm:pt modelId="{ACD5BE06-3033-44DE-8E68-F4C194796EF4}" type="pres">
      <dgm:prSet presAssocID="{01FCFBC2-3FED-495B-9D46-B2211BD7FC5E}" presName="childText" presStyleLbl="revTx" presStyleIdx="1" presStyleCnt="3">
        <dgm:presLayoutVars>
          <dgm:bulletEnabled val="1"/>
        </dgm:presLayoutVars>
      </dgm:prSet>
      <dgm:spPr/>
    </dgm:pt>
    <dgm:pt modelId="{A462B156-12EC-49DE-8E9B-966D6C0B5E35}" type="pres">
      <dgm:prSet presAssocID="{350FE518-9047-4737-8BD3-1E00FD96EE75}" presName="parentText" presStyleLbl="node1" presStyleIdx="2" presStyleCnt="3" custLinFactNeighborY="1596">
        <dgm:presLayoutVars>
          <dgm:chMax val="0"/>
          <dgm:bulletEnabled val="1"/>
        </dgm:presLayoutVars>
      </dgm:prSet>
      <dgm:spPr/>
    </dgm:pt>
    <dgm:pt modelId="{1CCEA823-17C1-480E-B1FD-3DFB246019D3}" type="pres">
      <dgm:prSet presAssocID="{350FE518-9047-4737-8BD3-1E00FD96EE75}" presName="childText" presStyleLbl="revTx" presStyleIdx="2" presStyleCnt="3" custScaleY="85448">
        <dgm:presLayoutVars>
          <dgm:bulletEnabled val="1"/>
        </dgm:presLayoutVars>
      </dgm:prSet>
      <dgm:spPr/>
    </dgm:pt>
  </dgm:ptLst>
  <dgm:cxnLst>
    <dgm:cxn modelId="{A5575714-A8BF-4009-A37D-FE7547ED7E0E}" type="presOf" srcId="{2E641576-5FBB-45BB-ABE5-2957006D4C74}" destId="{26D0B7AA-C26E-42F6-8A11-8B554889A054}" srcOrd="0" destOrd="0" presId="urn:microsoft.com/office/officeart/2005/8/layout/vList2"/>
    <dgm:cxn modelId="{C25A9C29-3ADD-4B40-B83E-1ECB373F8751}" type="presOf" srcId="{01FCFBC2-3FED-495B-9D46-B2211BD7FC5E}" destId="{B21EBCC0-3B6A-425E-BA8A-34A0F8EA9656}" srcOrd="0" destOrd="0" presId="urn:microsoft.com/office/officeart/2005/8/layout/vList2"/>
    <dgm:cxn modelId="{965DCE2C-5E35-4234-8917-3701D359A213}" srcId="{38EAC635-9553-4B5B-9C07-D45E68058FB8}" destId="{01FCFBC2-3FED-495B-9D46-B2211BD7FC5E}" srcOrd="1" destOrd="0" parTransId="{A154341B-3816-4A57-8139-695EC94F8A54}" sibTransId="{9A193CEF-1756-426D-AF4F-C55119F2677F}"/>
    <dgm:cxn modelId="{E89A0C40-2A1C-4C61-B6D0-37A85428CA55}" srcId="{350FE518-9047-4737-8BD3-1E00FD96EE75}" destId="{29EBEAAE-7318-40B1-8B3E-679014DCF6F2}" srcOrd="0" destOrd="0" parTransId="{BCC7B176-C691-4E5F-B8FF-51D7F33B9934}" sibTransId="{5646F226-D929-4E9C-AAF8-1740512BAF6E}"/>
    <dgm:cxn modelId="{0B11DC6B-0F3F-4C24-AE14-6A8303FE294A}" type="presOf" srcId="{350FE518-9047-4737-8BD3-1E00FD96EE75}" destId="{A462B156-12EC-49DE-8E9B-966D6C0B5E35}" srcOrd="0" destOrd="0" presId="urn:microsoft.com/office/officeart/2005/8/layout/vList2"/>
    <dgm:cxn modelId="{63A89E6D-E0CB-4830-A96C-117D44B70D71}" type="presOf" srcId="{9097997B-7DAE-472E-B2B3-0C28C6125FF2}" destId="{1CCEA823-17C1-480E-B1FD-3DFB246019D3}" srcOrd="0" destOrd="1" presId="urn:microsoft.com/office/officeart/2005/8/layout/vList2"/>
    <dgm:cxn modelId="{F14F8E70-371D-46CF-8F33-05D257F3D8D3}" srcId="{38EAC635-9553-4B5B-9C07-D45E68058FB8}" destId="{2E641576-5FBB-45BB-ABE5-2957006D4C74}" srcOrd="0" destOrd="0" parTransId="{C3D57D5B-0D49-49D0-887D-0243017F0284}" sibTransId="{8834B1DF-A09E-45B9-89D0-3E1F7593428C}"/>
    <dgm:cxn modelId="{1735EF70-BC1D-4930-BE3C-56AD2AD9AFC9}" type="presOf" srcId="{38EAC635-9553-4B5B-9C07-D45E68058FB8}" destId="{CAF2238E-793F-4703-84EC-F890DA43311D}" srcOrd="0" destOrd="0" presId="urn:microsoft.com/office/officeart/2005/8/layout/vList2"/>
    <dgm:cxn modelId="{53D2DF52-1FF1-4F1E-90DB-F16DF88D7EA1}" srcId="{2E641576-5FBB-45BB-ABE5-2957006D4C74}" destId="{5EB1E0A2-F8F6-4343-9EAC-46F9955C23ED}" srcOrd="0" destOrd="0" parTransId="{71331406-485F-44FE-97B2-F52636658388}" sibTransId="{1D753124-286B-4BAA-B206-ADCE1A7AD535}"/>
    <dgm:cxn modelId="{57383B7C-0598-4D4C-AC4A-844899D941D3}" srcId="{38EAC635-9553-4B5B-9C07-D45E68058FB8}" destId="{350FE518-9047-4737-8BD3-1E00FD96EE75}" srcOrd="2" destOrd="0" parTransId="{FFD0EFBF-50FB-43EB-B590-005BD42DA5F7}" sibTransId="{F069B1E2-91DC-4246-93C6-833C0E0DE5DA}"/>
    <dgm:cxn modelId="{07DA94A4-82D7-46F5-B9A2-9770714ADB61}" srcId="{350FE518-9047-4737-8BD3-1E00FD96EE75}" destId="{9097997B-7DAE-472E-B2B3-0C28C6125FF2}" srcOrd="1" destOrd="0" parTransId="{E95414B9-6E86-4553-9A65-09F0E2BF5EB9}" sibTransId="{A179ADB5-0C41-4C1A-A986-C977483F865B}"/>
    <dgm:cxn modelId="{3185F9BC-2CA6-4B36-917E-A22786C31C0C}" srcId="{01FCFBC2-3FED-495B-9D46-B2211BD7FC5E}" destId="{679ADCFC-BF28-4A9E-B423-108B17155C59}" srcOrd="0" destOrd="0" parTransId="{788FD3E3-1FD6-4DDD-82B5-4C8250B724E5}" sibTransId="{A0180F3B-78DF-4E2A-BE9A-DC4B003A7484}"/>
    <dgm:cxn modelId="{615EE7E3-A128-453B-BDDC-48D3D01536F8}" type="presOf" srcId="{29EBEAAE-7318-40B1-8B3E-679014DCF6F2}" destId="{1CCEA823-17C1-480E-B1FD-3DFB246019D3}" srcOrd="0" destOrd="0" presId="urn:microsoft.com/office/officeart/2005/8/layout/vList2"/>
    <dgm:cxn modelId="{B7F530E5-D5CE-468B-A0B6-C2A2F46F5A12}" type="presOf" srcId="{5EB1E0A2-F8F6-4343-9EAC-46F9955C23ED}" destId="{4BCDD292-AA2A-436E-8C03-224C3391533B}" srcOrd="0" destOrd="0" presId="urn:microsoft.com/office/officeart/2005/8/layout/vList2"/>
    <dgm:cxn modelId="{EEC519FC-F22F-4404-A424-6D4DA964832C}" type="presOf" srcId="{679ADCFC-BF28-4A9E-B423-108B17155C59}" destId="{ACD5BE06-3033-44DE-8E68-F4C194796EF4}" srcOrd="0" destOrd="0" presId="urn:microsoft.com/office/officeart/2005/8/layout/vList2"/>
    <dgm:cxn modelId="{E8D7C5F6-81AF-45BB-A88D-E2B7FCD87FD4}" type="presParOf" srcId="{CAF2238E-793F-4703-84EC-F890DA43311D}" destId="{26D0B7AA-C26E-42F6-8A11-8B554889A054}" srcOrd="0" destOrd="0" presId="urn:microsoft.com/office/officeart/2005/8/layout/vList2"/>
    <dgm:cxn modelId="{D05317D3-4199-43C7-ACDC-02D32004D064}" type="presParOf" srcId="{CAF2238E-793F-4703-84EC-F890DA43311D}" destId="{4BCDD292-AA2A-436E-8C03-224C3391533B}" srcOrd="1" destOrd="0" presId="urn:microsoft.com/office/officeart/2005/8/layout/vList2"/>
    <dgm:cxn modelId="{37B57622-134F-4066-AB55-7820E58B2E2E}" type="presParOf" srcId="{CAF2238E-793F-4703-84EC-F890DA43311D}" destId="{B21EBCC0-3B6A-425E-BA8A-34A0F8EA9656}" srcOrd="2" destOrd="0" presId="urn:microsoft.com/office/officeart/2005/8/layout/vList2"/>
    <dgm:cxn modelId="{2B7CBEE3-96E3-4499-A019-1ADFEE420395}" type="presParOf" srcId="{CAF2238E-793F-4703-84EC-F890DA43311D}" destId="{ACD5BE06-3033-44DE-8E68-F4C194796EF4}" srcOrd="3" destOrd="0" presId="urn:microsoft.com/office/officeart/2005/8/layout/vList2"/>
    <dgm:cxn modelId="{CE3E2945-AE62-44D8-BB1B-6283C7FCC309}" type="presParOf" srcId="{CAF2238E-793F-4703-84EC-F890DA43311D}" destId="{A462B156-12EC-49DE-8E9B-966D6C0B5E35}" srcOrd="4" destOrd="0" presId="urn:microsoft.com/office/officeart/2005/8/layout/vList2"/>
    <dgm:cxn modelId="{09498923-8878-4B84-9EC3-444458A8C6DA}" type="presParOf" srcId="{CAF2238E-793F-4703-84EC-F890DA43311D}" destId="{1CCEA823-17C1-480E-B1FD-3DFB246019D3}"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EAC635-9553-4B5B-9C07-D45E68058FB8}"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2E641576-5FBB-45BB-ABE5-2957006D4C74}">
      <dgm:prSet phldrT="[Text]" custT="1"/>
      <dgm:spPr>
        <a:solidFill>
          <a:schemeClr val="bg1">
            <a:lumMod val="75000"/>
            <a:lumOff val="25000"/>
          </a:schemeClr>
        </a:solidFill>
        <a:ln>
          <a:solidFill>
            <a:schemeClr val="bg1">
              <a:lumMod val="85000"/>
              <a:lumOff val="15000"/>
            </a:schemeClr>
          </a:solidFill>
        </a:ln>
      </dgm:spPr>
      <dgm:t>
        <a:bodyPr/>
        <a:lstStyle/>
        <a:p>
          <a:pPr algn="ctr">
            <a:lnSpc>
              <a:spcPct val="150000"/>
            </a:lnSpc>
          </a:pPr>
          <a:r>
            <a:rPr lang="en-GB" sz="1100">
              <a:latin typeface="Arial" panose="020B0604020202020204" pitchFamily="34" charset="0"/>
              <a:cs typeface="Arial" panose="020B0604020202020204" pitchFamily="34" charset="0"/>
            </a:rPr>
            <a:t>Rang these applications in order of how confident you feel using them.</a:t>
          </a:r>
        </a:p>
      </dgm:t>
    </dgm:pt>
    <dgm:pt modelId="{C3D57D5B-0D49-49D0-887D-0243017F0284}" type="parTrans" cxnId="{F14F8E70-371D-46CF-8F33-05D257F3D8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8834B1DF-A09E-45B9-89D0-3E1F7593428C}" type="sibTrans" cxnId="{F14F8E70-371D-46CF-8F33-05D257F3D8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EB1E0A2-F8F6-4343-9EAC-46F9955C23ED}">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Moodle</a:t>
          </a:r>
        </a:p>
      </dgm:t>
    </dgm:pt>
    <dgm:pt modelId="{71331406-485F-44FE-97B2-F52636658388}" type="parTrans" cxnId="{53D2DF52-1FF1-4F1E-90DB-F16DF88D7EA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1D753124-286B-4BAA-B206-ADCE1A7AD535}" type="sibTrans" cxnId="{53D2DF52-1FF1-4F1E-90DB-F16DF88D7EA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1FCFBC2-3FED-495B-9D46-B2211BD7FC5E}">
      <dgm:prSet phldrT="[Text]" custT="1"/>
      <dgm:spPr>
        <a:solidFill>
          <a:schemeClr val="bg2"/>
        </a:solidFill>
        <a:ln>
          <a:solidFill>
            <a:schemeClr val="bg2">
              <a:lumMod val="75000"/>
            </a:schemeClr>
          </a:solidFill>
        </a:ln>
      </dgm:spPr>
      <dgm:t>
        <a:bodyPr/>
        <a:lstStyle/>
        <a:p>
          <a:pPr algn="ctr">
            <a:lnSpc>
              <a:spcPct val="150000"/>
            </a:lnSpc>
          </a:pPr>
          <a:r>
            <a:rPr lang="en-GB" sz="1100">
              <a:latin typeface="Arial" panose="020B0604020202020204" pitchFamily="34" charset="0"/>
              <a:cs typeface="Arial" panose="020B0604020202020204" pitchFamily="34" charset="0"/>
            </a:rPr>
            <a:t>Rang these applications in order to how confident you feel using them in online version.</a:t>
          </a:r>
        </a:p>
      </dgm:t>
    </dgm:pt>
    <dgm:pt modelId="{A154341B-3816-4A57-8139-695EC94F8A54}" type="parTrans" cxnId="{965DCE2C-5E35-4234-8917-3701D359A21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A193CEF-1756-426D-AF4F-C55119F2677F}" type="sibTrans" cxnId="{965DCE2C-5E35-4234-8917-3701D359A21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679ADCFC-BF28-4A9E-B423-108B17155C59}">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Word</a:t>
          </a:r>
        </a:p>
      </dgm:t>
    </dgm:pt>
    <dgm:pt modelId="{788FD3E3-1FD6-4DDD-82B5-4C8250B724E5}" type="parTrans" cxnId="{3185F9BC-2CA6-4B36-917E-A22786C31C0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0180F3B-78DF-4E2A-BE9A-DC4B003A7484}" type="sibTrans" cxnId="{3185F9BC-2CA6-4B36-917E-A22786C31C0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350FE518-9047-4737-8BD3-1E00FD96EE75}">
      <dgm:prSet phldrT="[Text]" custT="1"/>
      <dgm:spPr>
        <a:solidFill>
          <a:schemeClr val="bg2">
            <a:lumMod val="60000"/>
            <a:lumOff val="40000"/>
          </a:schemeClr>
        </a:solidFill>
        <a:ln>
          <a:solidFill>
            <a:srgbClr val="C44512"/>
          </a:solidFill>
        </a:ln>
      </dgm:spPr>
      <dgm:t>
        <a:bodyPr/>
        <a:lstStyle/>
        <a:p>
          <a:pPr algn="ctr">
            <a:lnSpc>
              <a:spcPct val="150000"/>
            </a:lnSpc>
          </a:pPr>
          <a:r>
            <a:rPr lang="en-GB" sz="1100">
              <a:latin typeface="Arial" panose="020B0604020202020204" pitchFamily="34" charset="0"/>
              <a:cs typeface="Arial" panose="020B0604020202020204" pitchFamily="34" charset="0"/>
            </a:rPr>
            <a:t>Rang these applications in order to how confident you fell using them in desktop version.</a:t>
          </a:r>
        </a:p>
      </dgm:t>
    </dgm:pt>
    <dgm:pt modelId="{FFD0EFBF-50FB-43EB-B590-005BD42DA5F7}" type="parTrans" cxnId="{57383B7C-0598-4D4C-AC4A-844899D941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069B1E2-91DC-4246-93C6-833C0E0DE5DA}" type="sibTrans" cxnId="{57383B7C-0598-4D4C-AC4A-844899D941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29EBEAAE-7318-40B1-8B3E-679014DCF6F2}">
      <dgm:prSet custT="1"/>
      <dgm:spPr/>
      <dgm:t>
        <a:bodyPr/>
        <a:lstStyle/>
        <a:p>
          <a:pPr algn="just">
            <a:lnSpc>
              <a:spcPct val="150000"/>
            </a:lnSpc>
          </a:pPr>
          <a:r>
            <a:rPr lang="en-GB" sz="1100">
              <a:latin typeface="Arial" panose="020B0604020202020204" pitchFamily="34" charset="0"/>
              <a:cs typeface="Arial" panose="020B0604020202020204" pitchFamily="34" charset="0"/>
            </a:rPr>
            <a:t>MS Word</a:t>
          </a:r>
        </a:p>
      </dgm:t>
    </dgm:pt>
    <dgm:pt modelId="{BCC7B176-C691-4E5F-B8FF-51D7F33B9934}" type="parTrans" cxnId="{E89A0C40-2A1C-4C61-B6D0-37A85428CA55}">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646F226-D929-4E9C-AAF8-1740512BAF6E}" type="sibTrans" cxnId="{E89A0C40-2A1C-4C61-B6D0-37A85428CA55}">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63C0158-7F3D-4D4F-BFBC-24F3D877F5A8}">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Teams</a:t>
          </a:r>
        </a:p>
      </dgm:t>
    </dgm:pt>
    <dgm:pt modelId="{27174BC8-5BF1-4294-AD36-03D78E94E15B}" type="parTrans" cxnId="{D0E25355-F39A-4B16-9E3E-8AD4AF007414}">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7DEF7DD-955B-4D63-B351-F7B3595541AC}" type="sibTrans" cxnId="{D0E25355-F39A-4B16-9E3E-8AD4AF007414}">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03C23CD-98AB-4BB4-B3D9-CDBE808DFB71}">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OneDrive</a:t>
          </a:r>
        </a:p>
      </dgm:t>
    </dgm:pt>
    <dgm:pt modelId="{6728179B-DC54-4859-8C19-35E54C665B15}" type="parTrans" cxnId="{F9B56C7E-5B26-49CD-A635-76030096019D}">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A50C0F4-CC05-4D35-B92B-CDF1D2A5E1E4}" type="sibTrans" cxnId="{F9B56C7E-5B26-49CD-A635-76030096019D}">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D805614B-B8A6-47F1-936D-A02F869D2049}">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PowerPoint</a:t>
          </a:r>
        </a:p>
      </dgm:t>
    </dgm:pt>
    <dgm:pt modelId="{7C5DE9C0-D5DF-49D4-A5AE-B5801641C399}" type="parTrans" cxnId="{929107DC-C132-422D-A4EC-83E6FED5C0CF}">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E2D8FBC2-B58C-43D2-8D9A-0B13265D862E}" type="sibTrans" cxnId="{929107DC-C132-422D-A4EC-83E6FED5C0CF}">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3205D912-CCAF-48B5-AAAF-194400B4B06C}">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Word</a:t>
          </a:r>
        </a:p>
      </dgm:t>
    </dgm:pt>
    <dgm:pt modelId="{AB173F1F-9A25-4E46-913F-06275E0B1E1A}" type="parTrans" cxnId="{962903BD-197B-4324-9142-B0F72815355A}">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5AC5BFF-DA18-4A0F-9EEC-F52D07FE66A3}" type="sibTrans" cxnId="{962903BD-197B-4324-9142-B0F72815355A}">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A891A0B-2A04-475C-A1C6-268DF252FFF3}">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PowerPoint</a:t>
          </a:r>
        </a:p>
      </dgm:t>
    </dgm:pt>
    <dgm:pt modelId="{A3273811-18C7-46A1-AEFA-E7F6FC230A4A}" type="parTrans" cxnId="{53F38154-996F-4F5A-AEEC-BF4D01AA0C2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EAD2D87-D741-47D8-AB80-C0C977CFBA05}" type="sibTrans" cxnId="{53F38154-996F-4F5A-AEEC-BF4D01AA0C2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BAD6116-EEA1-4F02-8E6E-D4C370E5BF62}">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OneDrive</a:t>
          </a:r>
        </a:p>
      </dgm:t>
    </dgm:pt>
    <dgm:pt modelId="{1689AE1E-CAF1-41F6-B82F-ED8A08978DA3}" type="parTrans" cxnId="{0187AFCF-74F4-4583-ACB5-680317EB7074}">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1455EE44-C81E-4D2D-A244-5DC21A9FBB4C}" type="sibTrans" cxnId="{0187AFCF-74F4-4583-ACB5-680317EB7074}">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6E69F16-EE94-4566-98C8-D4D95ECC5292}">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Forms</a:t>
          </a:r>
        </a:p>
      </dgm:t>
    </dgm:pt>
    <dgm:pt modelId="{2C3B4D8F-EFD0-4D5F-8204-95DF609FE36D}" type="parTrans" cxnId="{F39A1B8F-85B7-4613-A7AA-351059C7169A}">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79AC1A9-A135-4366-8233-F6DAEB436259}" type="sibTrans" cxnId="{F39A1B8F-85B7-4613-A7AA-351059C7169A}">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81AD1B8-C6EA-4EEF-A685-6607B56435B4}">
      <dgm:prSet custT="1"/>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073515F-361B-41B9-A819-BFCECA1567A8}" type="parTrans" cxnId="{ECCD9AAF-FAED-4381-85EC-1816F204C16B}">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68C8BDE1-66B0-4EA8-9F80-888C0EBEB1B5}" type="sibTrans" cxnId="{ECCD9AAF-FAED-4381-85EC-1816F204C16B}">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E1A7CD5B-2369-4187-B48B-EFB9F0A19698}">
      <dgm:prSet custT="1"/>
      <dgm:spPr/>
      <dgm:t>
        <a:bodyPr/>
        <a:lstStyle/>
        <a:p>
          <a:pPr algn="just">
            <a:lnSpc>
              <a:spcPct val="150000"/>
            </a:lnSpc>
          </a:pPr>
          <a:r>
            <a:rPr lang="en-GB" sz="1100">
              <a:latin typeface="Arial" panose="020B0604020202020204" pitchFamily="34" charset="0"/>
              <a:cs typeface="Arial" panose="020B0604020202020204" pitchFamily="34" charset="0"/>
            </a:rPr>
            <a:t>MS PowerPoint</a:t>
          </a:r>
        </a:p>
      </dgm:t>
    </dgm:pt>
    <dgm:pt modelId="{94D2B90C-82FA-42A5-9498-0A6520C5DA31}" type="parTrans" cxnId="{3F8C08CE-600B-4AA4-AB03-B9E62D1A11E9}">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E88DFAF-1153-41DE-BECA-413D2757358D}" type="sibTrans" cxnId="{3F8C08CE-600B-4AA4-AB03-B9E62D1A11E9}">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6DCC820B-8F12-43E3-B020-069288B68D1D}">
      <dgm:prSet custT="1"/>
      <dgm:spPr/>
      <dgm:t>
        <a:bodyPr/>
        <a:lstStyle/>
        <a:p>
          <a:pPr algn="just">
            <a:lnSpc>
              <a:spcPct val="150000"/>
            </a:lnSpc>
          </a:pPr>
          <a:r>
            <a:rPr lang="en-GB" sz="1100">
              <a:latin typeface="Arial" panose="020B0604020202020204" pitchFamily="34" charset="0"/>
              <a:cs typeface="Arial" panose="020B0604020202020204" pitchFamily="34" charset="0"/>
            </a:rPr>
            <a:t>MS OneDrive</a:t>
          </a:r>
        </a:p>
      </dgm:t>
    </dgm:pt>
    <dgm:pt modelId="{7A5CD0B2-1F16-4F37-A59F-5773C66E5EFC}" type="parTrans" cxnId="{360D2990-26F5-4145-B907-DA4FF2980B62}">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1C424F06-0334-4D67-927C-355B2194FF13}" type="sibTrans" cxnId="{360D2990-26F5-4145-B907-DA4FF2980B62}">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C053AA0-22DD-4D15-A1E0-59F806C1A870}">
      <dgm:prSet custT="1"/>
      <dgm:spPr/>
      <dgm:t>
        <a:bodyPr/>
        <a:lstStyle/>
        <a:p>
          <a:pPr algn="just">
            <a:lnSpc>
              <a:spcPct val="150000"/>
            </a:lnSpc>
          </a:pPr>
          <a:r>
            <a:rPr lang="en-GB" sz="1100">
              <a:latin typeface="Arial" panose="020B0604020202020204" pitchFamily="34" charset="0"/>
              <a:cs typeface="Arial" panose="020B0604020202020204" pitchFamily="34" charset="0"/>
            </a:rPr>
            <a:t>MS Forms</a:t>
          </a:r>
        </a:p>
      </dgm:t>
    </dgm:pt>
    <dgm:pt modelId="{3CB03CB7-2A5C-4107-B8C7-F5CBBC371C1A}" type="parTrans" cxnId="{A3EFB4A1-659E-4DAC-AA8B-DF2F90BE6DA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8E4C9978-1512-409D-B425-809D0878113C}" type="sibTrans" cxnId="{A3EFB4A1-659E-4DAC-AA8B-DF2F90BE6DA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EF17D02-FC83-478D-A70E-9BCF0F1AC951}" type="pres">
      <dgm:prSet presAssocID="{38EAC635-9553-4B5B-9C07-D45E68058FB8}" presName="Name0" presStyleCnt="0">
        <dgm:presLayoutVars>
          <dgm:dir/>
          <dgm:animLvl val="lvl"/>
          <dgm:resizeHandles val="exact"/>
        </dgm:presLayoutVars>
      </dgm:prSet>
      <dgm:spPr/>
    </dgm:pt>
    <dgm:pt modelId="{60B2CD48-6D69-4326-B95D-BB7E8B5C3B31}" type="pres">
      <dgm:prSet presAssocID="{2E641576-5FBB-45BB-ABE5-2957006D4C74}" presName="composite" presStyleCnt="0"/>
      <dgm:spPr/>
    </dgm:pt>
    <dgm:pt modelId="{ACF2698E-1788-4CDF-BE7F-D6E848F0300D}" type="pres">
      <dgm:prSet presAssocID="{2E641576-5FBB-45BB-ABE5-2957006D4C74}" presName="parTx" presStyleLbl="alignNode1" presStyleIdx="0" presStyleCnt="3" custLinFactNeighborX="-103" custLinFactNeighborY="68">
        <dgm:presLayoutVars>
          <dgm:chMax val="0"/>
          <dgm:chPref val="0"/>
          <dgm:bulletEnabled val="1"/>
        </dgm:presLayoutVars>
      </dgm:prSet>
      <dgm:spPr/>
    </dgm:pt>
    <dgm:pt modelId="{59293DBD-1DAE-490E-9DB1-5FE8BF296E1F}" type="pres">
      <dgm:prSet presAssocID="{2E641576-5FBB-45BB-ABE5-2957006D4C74}" presName="desTx" presStyleLbl="alignAccFollowNode1" presStyleIdx="0" presStyleCnt="3">
        <dgm:presLayoutVars>
          <dgm:bulletEnabled val="1"/>
        </dgm:presLayoutVars>
      </dgm:prSet>
      <dgm:spPr/>
    </dgm:pt>
    <dgm:pt modelId="{FA2BE77E-62CE-4892-9B11-060525D42EA1}" type="pres">
      <dgm:prSet presAssocID="{8834B1DF-A09E-45B9-89D0-3E1F7593428C}" presName="space" presStyleCnt="0"/>
      <dgm:spPr/>
    </dgm:pt>
    <dgm:pt modelId="{A44F9BE5-1A80-40EB-A131-7F58293117BC}" type="pres">
      <dgm:prSet presAssocID="{01FCFBC2-3FED-495B-9D46-B2211BD7FC5E}" presName="composite" presStyleCnt="0"/>
      <dgm:spPr/>
    </dgm:pt>
    <dgm:pt modelId="{689DA1C4-3726-4991-9A26-8385D992F118}" type="pres">
      <dgm:prSet presAssocID="{01FCFBC2-3FED-495B-9D46-B2211BD7FC5E}" presName="parTx" presStyleLbl="alignNode1" presStyleIdx="1" presStyleCnt="3">
        <dgm:presLayoutVars>
          <dgm:chMax val="0"/>
          <dgm:chPref val="0"/>
          <dgm:bulletEnabled val="1"/>
        </dgm:presLayoutVars>
      </dgm:prSet>
      <dgm:spPr/>
    </dgm:pt>
    <dgm:pt modelId="{279ABA79-8E22-4CC1-B191-03DFBF7D977D}" type="pres">
      <dgm:prSet presAssocID="{01FCFBC2-3FED-495B-9D46-B2211BD7FC5E}" presName="desTx" presStyleLbl="alignAccFollowNode1" presStyleIdx="1" presStyleCnt="3">
        <dgm:presLayoutVars>
          <dgm:bulletEnabled val="1"/>
        </dgm:presLayoutVars>
      </dgm:prSet>
      <dgm:spPr/>
    </dgm:pt>
    <dgm:pt modelId="{D0ED4E6F-4B9E-4AD1-A1CE-F8E287A92AE3}" type="pres">
      <dgm:prSet presAssocID="{9A193CEF-1756-426D-AF4F-C55119F2677F}" presName="space" presStyleCnt="0"/>
      <dgm:spPr/>
    </dgm:pt>
    <dgm:pt modelId="{C0F71063-0B30-4567-BEE5-62235D801714}" type="pres">
      <dgm:prSet presAssocID="{350FE518-9047-4737-8BD3-1E00FD96EE75}" presName="composite" presStyleCnt="0"/>
      <dgm:spPr/>
    </dgm:pt>
    <dgm:pt modelId="{86BBF59A-46A5-4B57-BEAF-5BD753227C47}" type="pres">
      <dgm:prSet presAssocID="{350FE518-9047-4737-8BD3-1E00FD96EE75}" presName="parTx" presStyleLbl="alignNode1" presStyleIdx="2" presStyleCnt="3">
        <dgm:presLayoutVars>
          <dgm:chMax val="0"/>
          <dgm:chPref val="0"/>
          <dgm:bulletEnabled val="1"/>
        </dgm:presLayoutVars>
      </dgm:prSet>
      <dgm:spPr/>
    </dgm:pt>
    <dgm:pt modelId="{0BD1C88E-622A-4D9E-98BE-35F33AD65972}" type="pres">
      <dgm:prSet presAssocID="{350FE518-9047-4737-8BD3-1E00FD96EE75}" presName="desTx" presStyleLbl="alignAccFollowNode1" presStyleIdx="2" presStyleCnt="3">
        <dgm:presLayoutVars>
          <dgm:bulletEnabled val="1"/>
        </dgm:presLayoutVars>
      </dgm:prSet>
      <dgm:spPr/>
    </dgm:pt>
  </dgm:ptLst>
  <dgm:cxnLst>
    <dgm:cxn modelId="{053EAE1B-CA69-4D38-8C70-664D0F519C15}" type="presOf" srcId="{003C23CD-98AB-4BB4-B3D9-CDBE808DFB71}" destId="{59293DBD-1DAE-490E-9DB1-5FE8BF296E1F}" srcOrd="0" destOrd="2" presId="urn:microsoft.com/office/officeart/2005/8/layout/hList1"/>
    <dgm:cxn modelId="{51888321-E099-4486-8073-297E5F4C8017}" type="presOf" srcId="{081AD1B8-C6EA-4EEF-A685-6607B56435B4}" destId="{0BD1C88E-622A-4D9E-98BE-35F33AD65972}" srcOrd="0" destOrd="4" presId="urn:microsoft.com/office/officeart/2005/8/layout/hList1"/>
    <dgm:cxn modelId="{E51A9022-A7D7-4AB0-9888-800197884CA6}" type="presOf" srcId="{6DCC820B-8F12-43E3-B020-069288B68D1D}" destId="{0BD1C88E-622A-4D9E-98BE-35F33AD65972}" srcOrd="0" destOrd="2" presId="urn:microsoft.com/office/officeart/2005/8/layout/hList1"/>
    <dgm:cxn modelId="{7EE71B2C-7BE4-4B32-A3CE-29BC58C37AA8}" type="presOf" srcId="{2E641576-5FBB-45BB-ABE5-2957006D4C74}" destId="{ACF2698E-1788-4CDF-BE7F-D6E848F0300D}" srcOrd="0" destOrd="0" presId="urn:microsoft.com/office/officeart/2005/8/layout/hList1"/>
    <dgm:cxn modelId="{99652A2C-4569-4174-846F-B62E2D73B2E6}" type="presOf" srcId="{963C0158-7F3D-4D4F-BFBC-24F3D877F5A8}" destId="{59293DBD-1DAE-490E-9DB1-5FE8BF296E1F}" srcOrd="0" destOrd="1" presId="urn:microsoft.com/office/officeart/2005/8/layout/hList1"/>
    <dgm:cxn modelId="{965DCE2C-5E35-4234-8917-3701D359A213}" srcId="{38EAC635-9553-4B5B-9C07-D45E68058FB8}" destId="{01FCFBC2-3FED-495B-9D46-B2211BD7FC5E}" srcOrd="1" destOrd="0" parTransId="{A154341B-3816-4A57-8139-695EC94F8A54}" sibTransId="{9A193CEF-1756-426D-AF4F-C55119F2677F}"/>
    <dgm:cxn modelId="{2EBBDE32-F38E-45BE-A080-529DDE73B799}" type="presOf" srcId="{38EAC635-9553-4B5B-9C07-D45E68058FB8}" destId="{FEF17D02-FC83-478D-A70E-9BCF0F1AC951}" srcOrd="0" destOrd="0" presId="urn:microsoft.com/office/officeart/2005/8/layout/hList1"/>
    <dgm:cxn modelId="{E89A0C40-2A1C-4C61-B6D0-37A85428CA55}" srcId="{350FE518-9047-4737-8BD3-1E00FD96EE75}" destId="{29EBEAAE-7318-40B1-8B3E-679014DCF6F2}" srcOrd="0" destOrd="0" parTransId="{BCC7B176-C691-4E5F-B8FF-51D7F33B9934}" sibTransId="{5646F226-D929-4E9C-AAF8-1740512BAF6E}"/>
    <dgm:cxn modelId="{5111094E-1806-4B25-990C-6F81AF75F072}" type="presOf" srcId="{0BAD6116-EEA1-4F02-8E6E-D4C370E5BF62}" destId="{279ABA79-8E22-4CC1-B191-03DFBF7D977D}" srcOrd="0" destOrd="2" presId="urn:microsoft.com/office/officeart/2005/8/layout/hList1"/>
    <dgm:cxn modelId="{F14F8E70-371D-46CF-8F33-05D257F3D8D3}" srcId="{38EAC635-9553-4B5B-9C07-D45E68058FB8}" destId="{2E641576-5FBB-45BB-ABE5-2957006D4C74}" srcOrd="0" destOrd="0" parTransId="{C3D57D5B-0D49-49D0-887D-0243017F0284}" sibTransId="{8834B1DF-A09E-45B9-89D0-3E1F7593428C}"/>
    <dgm:cxn modelId="{53D2DF52-1FF1-4F1E-90DB-F16DF88D7EA1}" srcId="{2E641576-5FBB-45BB-ABE5-2957006D4C74}" destId="{5EB1E0A2-F8F6-4343-9EAC-46F9955C23ED}" srcOrd="0" destOrd="0" parTransId="{71331406-485F-44FE-97B2-F52636658388}" sibTransId="{1D753124-286B-4BAA-B206-ADCE1A7AD535}"/>
    <dgm:cxn modelId="{53F38154-996F-4F5A-AEEC-BF4D01AA0C21}" srcId="{01FCFBC2-3FED-495B-9D46-B2211BD7FC5E}" destId="{0A891A0B-2A04-475C-A1C6-268DF252FFF3}" srcOrd="1" destOrd="0" parTransId="{A3273811-18C7-46A1-AEFA-E7F6FC230A4A}" sibTransId="{FEAD2D87-D741-47D8-AB80-C0C977CFBA05}"/>
    <dgm:cxn modelId="{D0E25355-F39A-4B16-9E3E-8AD4AF007414}" srcId="{2E641576-5FBB-45BB-ABE5-2957006D4C74}" destId="{963C0158-7F3D-4D4F-BFBC-24F3D877F5A8}" srcOrd="1" destOrd="0" parTransId="{27174BC8-5BF1-4294-AD36-03D78E94E15B}" sibTransId="{A7DEF7DD-955B-4D63-B351-F7B3595541AC}"/>
    <dgm:cxn modelId="{57383B7C-0598-4D4C-AC4A-844899D941D3}" srcId="{38EAC635-9553-4B5B-9C07-D45E68058FB8}" destId="{350FE518-9047-4737-8BD3-1E00FD96EE75}" srcOrd="2" destOrd="0" parTransId="{FFD0EFBF-50FB-43EB-B590-005BD42DA5F7}" sibTransId="{F069B1E2-91DC-4246-93C6-833C0E0DE5DA}"/>
    <dgm:cxn modelId="{F9B56C7E-5B26-49CD-A635-76030096019D}" srcId="{2E641576-5FBB-45BB-ABE5-2957006D4C74}" destId="{003C23CD-98AB-4BB4-B3D9-CDBE808DFB71}" srcOrd="2" destOrd="0" parTransId="{6728179B-DC54-4859-8C19-35E54C665B15}" sibTransId="{5A50C0F4-CC05-4D35-B92B-CDF1D2A5E1E4}"/>
    <dgm:cxn modelId="{58451685-AC55-432D-A16F-A74CB61F6CF7}" type="presOf" srcId="{5C053AA0-22DD-4D15-A1E0-59F806C1A870}" destId="{0BD1C88E-622A-4D9E-98BE-35F33AD65972}" srcOrd="0" destOrd="3" presId="urn:microsoft.com/office/officeart/2005/8/layout/hList1"/>
    <dgm:cxn modelId="{F39A1B8F-85B7-4613-A7AA-351059C7169A}" srcId="{01FCFBC2-3FED-495B-9D46-B2211BD7FC5E}" destId="{F6E69F16-EE94-4566-98C8-D4D95ECC5292}" srcOrd="3" destOrd="0" parTransId="{2C3B4D8F-EFD0-4D5F-8204-95DF609FE36D}" sibTransId="{F79AC1A9-A135-4366-8233-F6DAEB436259}"/>
    <dgm:cxn modelId="{360D2990-26F5-4145-B907-DA4FF2980B62}" srcId="{350FE518-9047-4737-8BD3-1E00FD96EE75}" destId="{6DCC820B-8F12-43E3-B020-069288B68D1D}" srcOrd="2" destOrd="0" parTransId="{7A5CD0B2-1F16-4F37-A59F-5773C66E5EFC}" sibTransId="{1C424F06-0334-4D67-927C-355B2194FF13}"/>
    <dgm:cxn modelId="{95B96892-E913-423A-813F-3A3BCD60A0FF}" type="presOf" srcId="{F6E69F16-EE94-4566-98C8-D4D95ECC5292}" destId="{279ABA79-8E22-4CC1-B191-03DFBF7D977D}" srcOrd="0" destOrd="3" presId="urn:microsoft.com/office/officeart/2005/8/layout/hList1"/>
    <dgm:cxn modelId="{1D177FA1-BCE6-429F-8ED0-475A027E4C82}" type="presOf" srcId="{0A891A0B-2A04-475C-A1C6-268DF252FFF3}" destId="{279ABA79-8E22-4CC1-B191-03DFBF7D977D}" srcOrd="0" destOrd="1" presId="urn:microsoft.com/office/officeart/2005/8/layout/hList1"/>
    <dgm:cxn modelId="{A3EFB4A1-659E-4DAC-AA8B-DF2F90BE6DAC}" srcId="{350FE518-9047-4737-8BD3-1E00FD96EE75}" destId="{5C053AA0-22DD-4D15-A1E0-59F806C1A870}" srcOrd="3" destOrd="0" parTransId="{3CB03CB7-2A5C-4107-B8C7-F5CBBC371C1A}" sibTransId="{8E4C9978-1512-409D-B425-809D0878113C}"/>
    <dgm:cxn modelId="{ECCD9AAF-FAED-4381-85EC-1816F204C16B}" srcId="{350FE518-9047-4737-8BD3-1E00FD96EE75}" destId="{081AD1B8-C6EA-4EEF-A685-6607B56435B4}" srcOrd="4" destOrd="0" parTransId="{9073515F-361B-41B9-A819-BFCECA1567A8}" sibTransId="{68C8BDE1-66B0-4EA8-9F80-888C0EBEB1B5}"/>
    <dgm:cxn modelId="{B92428B2-9E5C-4645-A7DE-3EF36B99D2E7}" type="presOf" srcId="{679ADCFC-BF28-4A9E-B423-108B17155C59}" destId="{279ABA79-8E22-4CC1-B191-03DFBF7D977D}" srcOrd="0" destOrd="0" presId="urn:microsoft.com/office/officeart/2005/8/layout/hList1"/>
    <dgm:cxn modelId="{6AF861B6-9AD0-4A61-A7EA-79B0885A11F5}" type="presOf" srcId="{01FCFBC2-3FED-495B-9D46-B2211BD7FC5E}" destId="{689DA1C4-3726-4991-9A26-8385D992F118}" srcOrd="0" destOrd="0" presId="urn:microsoft.com/office/officeart/2005/8/layout/hList1"/>
    <dgm:cxn modelId="{3185F9BC-2CA6-4B36-917E-A22786C31C0C}" srcId="{01FCFBC2-3FED-495B-9D46-B2211BD7FC5E}" destId="{679ADCFC-BF28-4A9E-B423-108B17155C59}" srcOrd="0" destOrd="0" parTransId="{788FD3E3-1FD6-4DDD-82B5-4C8250B724E5}" sibTransId="{A0180F3B-78DF-4E2A-BE9A-DC4B003A7484}"/>
    <dgm:cxn modelId="{962903BD-197B-4324-9142-B0F72815355A}" srcId="{2E641576-5FBB-45BB-ABE5-2957006D4C74}" destId="{3205D912-CCAF-48B5-AAAF-194400B4B06C}" srcOrd="4" destOrd="0" parTransId="{AB173F1F-9A25-4E46-913F-06275E0B1E1A}" sibTransId="{A5AC5BFF-DA18-4A0F-9EEC-F52D07FE66A3}"/>
    <dgm:cxn modelId="{8E047EC6-7D14-455C-AE6E-DBC5575DD70D}" type="presOf" srcId="{D805614B-B8A6-47F1-936D-A02F869D2049}" destId="{59293DBD-1DAE-490E-9DB1-5FE8BF296E1F}" srcOrd="0" destOrd="3" presId="urn:microsoft.com/office/officeart/2005/8/layout/hList1"/>
    <dgm:cxn modelId="{0A6691C7-9280-4015-BE3D-F030E31D536A}" type="presOf" srcId="{3205D912-CCAF-48B5-AAAF-194400B4B06C}" destId="{59293DBD-1DAE-490E-9DB1-5FE8BF296E1F}" srcOrd="0" destOrd="4" presId="urn:microsoft.com/office/officeart/2005/8/layout/hList1"/>
    <dgm:cxn modelId="{3CE05AC9-CC36-4938-8781-535B57DCE7A7}" type="presOf" srcId="{5EB1E0A2-F8F6-4343-9EAC-46F9955C23ED}" destId="{59293DBD-1DAE-490E-9DB1-5FE8BF296E1F}" srcOrd="0" destOrd="0" presId="urn:microsoft.com/office/officeart/2005/8/layout/hList1"/>
    <dgm:cxn modelId="{3F8C08CE-600B-4AA4-AB03-B9E62D1A11E9}" srcId="{350FE518-9047-4737-8BD3-1E00FD96EE75}" destId="{E1A7CD5B-2369-4187-B48B-EFB9F0A19698}" srcOrd="1" destOrd="0" parTransId="{94D2B90C-82FA-42A5-9498-0A6520C5DA31}" sibTransId="{9E88DFAF-1153-41DE-BECA-413D2757358D}"/>
    <dgm:cxn modelId="{0187AFCF-74F4-4583-ACB5-680317EB7074}" srcId="{01FCFBC2-3FED-495B-9D46-B2211BD7FC5E}" destId="{0BAD6116-EEA1-4F02-8E6E-D4C370E5BF62}" srcOrd="2" destOrd="0" parTransId="{1689AE1E-CAF1-41F6-B82F-ED8A08978DA3}" sibTransId="{1455EE44-C81E-4D2D-A244-5DC21A9FBB4C}"/>
    <dgm:cxn modelId="{929107DC-C132-422D-A4EC-83E6FED5C0CF}" srcId="{2E641576-5FBB-45BB-ABE5-2957006D4C74}" destId="{D805614B-B8A6-47F1-936D-A02F869D2049}" srcOrd="3" destOrd="0" parTransId="{7C5DE9C0-D5DF-49D4-A5AE-B5801641C399}" sibTransId="{E2D8FBC2-B58C-43D2-8D9A-0B13265D862E}"/>
    <dgm:cxn modelId="{067F8CE1-7E21-4321-ADE6-3BD6D58E9E83}" type="presOf" srcId="{E1A7CD5B-2369-4187-B48B-EFB9F0A19698}" destId="{0BD1C88E-622A-4D9E-98BE-35F33AD65972}" srcOrd="0" destOrd="1" presId="urn:microsoft.com/office/officeart/2005/8/layout/hList1"/>
    <dgm:cxn modelId="{0A63BEED-FC22-4743-BBC9-CB1F288C28DE}" type="presOf" srcId="{29EBEAAE-7318-40B1-8B3E-679014DCF6F2}" destId="{0BD1C88E-622A-4D9E-98BE-35F33AD65972}" srcOrd="0" destOrd="0" presId="urn:microsoft.com/office/officeart/2005/8/layout/hList1"/>
    <dgm:cxn modelId="{F01163F2-5369-4BF9-B1FF-4C2DECD2232F}" type="presOf" srcId="{350FE518-9047-4737-8BD3-1E00FD96EE75}" destId="{86BBF59A-46A5-4B57-BEAF-5BD753227C47}" srcOrd="0" destOrd="0" presId="urn:microsoft.com/office/officeart/2005/8/layout/hList1"/>
    <dgm:cxn modelId="{4E95B2ED-5193-4948-8A36-C7E8C6BB6BD8}" type="presParOf" srcId="{FEF17D02-FC83-478D-A70E-9BCF0F1AC951}" destId="{60B2CD48-6D69-4326-B95D-BB7E8B5C3B31}" srcOrd="0" destOrd="0" presId="urn:microsoft.com/office/officeart/2005/8/layout/hList1"/>
    <dgm:cxn modelId="{0CD80693-72E6-4293-9A62-D3D3E2E587FD}" type="presParOf" srcId="{60B2CD48-6D69-4326-B95D-BB7E8B5C3B31}" destId="{ACF2698E-1788-4CDF-BE7F-D6E848F0300D}" srcOrd="0" destOrd="0" presId="urn:microsoft.com/office/officeart/2005/8/layout/hList1"/>
    <dgm:cxn modelId="{8628F1F5-EF9E-40F9-B45B-37AF98242249}" type="presParOf" srcId="{60B2CD48-6D69-4326-B95D-BB7E8B5C3B31}" destId="{59293DBD-1DAE-490E-9DB1-5FE8BF296E1F}" srcOrd="1" destOrd="0" presId="urn:microsoft.com/office/officeart/2005/8/layout/hList1"/>
    <dgm:cxn modelId="{5B01D39F-099B-4A1B-AA64-E4178E2CA9E8}" type="presParOf" srcId="{FEF17D02-FC83-478D-A70E-9BCF0F1AC951}" destId="{FA2BE77E-62CE-4892-9B11-060525D42EA1}" srcOrd="1" destOrd="0" presId="urn:microsoft.com/office/officeart/2005/8/layout/hList1"/>
    <dgm:cxn modelId="{E9BCA6E9-3FD7-4AF7-BB96-AFB45F9BAB3B}" type="presParOf" srcId="{FEF17D02-FC83-478D-A70E-9BCF0F1AC951}" destId="{A44F9BE5-1A80-40EB-A131-7F58293117BC}" srcOrd="2" destOrd="0" presId="urn:microsoft.com/office/officeart/2005/8/layout/hList1"/>
    <dgm:cxn modelId="{9D6BC571-7DDD-4CEA-8CA2-0F47F0F25187}" type="presParOf" srcId="{A44F9BE5-1A80-40EB-A131-7F58293117BC}" destId="{689DA1C4-3726-4991-9A26-8385D992F118}" srcOrd="0" destOrd="0" presId="urn:microsoft.com/office/officeart/2005/8/layout/hList1"/>
    <dgm:cxn modelId="{7575B818-67BE-4095-A338-1823E17AD866}" type="presParOf" srcId="{A44F9BE5-1A80-40EB-A131-7F58293117BC}" destId="{279ABA79-8E22-4CC1-B191-03DFBF7D977D}" srcOrd="1" destOrd="0" presId="urn:microsoft.com/office/officeart/2005/8/layout/hList1"/>
    <dgm:cxn modelId="{69C83BE8-88F9-4D84-92A5-776CF64FBF5A}" type="presParOf" srcId="{FEF17D02-FC83-478D-A70E-9BCF0F1AC951}" destId="{D0ED4E6F-4B9E-4AD1-A1CE-F8E287A92AE3}" srcOrd="3" destOrd="0" presId="urn:microsoft.com/office/officeart/2005/8/layout/hList1"/>
    <dgm:cxn modelId="{17EF6959-3ABA-41E1-BE3B-11C719522839}" type="presParOf" srcId="{FEF17D02-FC83-478D-A70E-9BCF0F1AC951}" destId="{C0F71063-0B30-4567-BEE5-62235D801714}" srcOrd="4" destOrd="0" presId="urn:microsoft.com/office/officeart/2005/8/layout/hList1"/>
    <dgm:cxn modelId="{6261026C-9C90-4BCC-96B2-2FB7E0E80E49}" type="presParOf" srcId="{C0F71063-0B30-4567-BEE5-62235D801714}" destId="{86BBF59A-46A5-4B57-BEAF-5BD753227C47}" srcOrd="0" destOrd="0" presId="urn:microsoft.com/office/officeart/2005/8/layout/hList1"/>
    <dgm:cxn modelId="{010D2CCC-798A-49FC-9384-1F7930335B4D}" type="presParOf" srcId="{C0F71063-0B30-4567-BEE5-62235D801714}" destId="{0BD1C88E-622A-4D9E-98BE-35F33AD6597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38BFB2-1B72-4EF3-84B4-4926F2D8A1B7}"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GB"/>
        </a:p>
      </dgm:t>
    </dgm:pt>
    <dgm:pt modelId="{FDF27243-F790-4C69-BD92-7700E1E285F4}">
      <dgm:prSet phldrT="[Text]" custT="1"/>
      <dgm:spPr>
        <a:solidFill>
          <a:schemeClr val="bg1">
            <a:lumMod val="75000"/>
            <a:lumOff val="25000"/>
          </a:schemeClr>
        </a:solidFill>
      </dgm:spPr>
      <dgm:t>
        <a:bodyPr/>
        <a:lstStyle/>
        <a:p>
          <a:pPr algn="just">
            <a:lnSpc>
              <a:spcPct val="150000"/>
            </a:lnSpc>
          </a:pPr>
          <a:r>
            <a:rPr lang="en-US" sz="1100">
              <a:latin typeface="Arial" panose="020B0604020202020204" pitchFamily="34" charset="0"/>
              <a:cs typeface="Arial" panose="020B0604020202020204" pitchFamily="34" charset="0"/>
            </a:rPr>
            <a:t>Participants information </a:t>
          </a:r>
          <a:endParaRPr lang="en-GB" sz="1100"/>
        </a:p>
      </dgm:t>
    </dgm:pt>
    <dgm:pt modelId="{FFEDDC45-5645-473F-AD63-48D90D84ABE9}" type="parTrans" cxnId="{83C9FCD1-2843-4E6F-A040-33F58B3690E5}">
      <dgm:prSet/>
      <dgm:spPr/>
      <dgm:t>
        <a:bodyPr/>
        <a:lstStyle/>
        <a:p>
          <a:pPr algn="just">
            <a:lnSpc>
              <a:spcPct val="150000"/>
            </a:lnSpc>
          </a:pPr>
          <a:endParaRPr lang="en-GB" sz="1100"/>
        </a:p>
      </dgm:t>
    </dgm:pt>
    <dgm:pt modelId="{BF3DCA50-C123-4D16-A246-A136889224D5}" type="sibTrans" cxnId="{83C9FCD1-2843-4E6F-A040-33F58B3690E5}">
      <dgm:prSet/>
      <dgm:spPr/>
      <dgm:t>
        <a:bodyPr/>
        <a:lstStyle/>
        <a:p>
          <a:pPr algn="just">
            <a:lnSpc>
              <a:spcPct val="150000"/>
            </a:lnSpc>
          </a:pPr>
          <a:endParaRPr lang="en-GB" sz="1100"/>
        </a:p>
      </dgm:t>
    </dgm:pt>
    <dgm:pt modelId="{40936F02-E47E-4822-A466-56013E0B4909}">
      <dgm:prSet phldrT="[Text]" custT="1"/>
      <dgm:spPr>
        <a:solidFill>
          <a:schemeClr val="bg2"/>
        </a:solidFill>
      </dgm:spPr>
      <dgm:t>
        <a:bodyPr/>
        <a:lstStyle/>
        <a:p>
          <a:pPr algn="just">
            <a:lnSpc>
              <a:spcPct val="150000"/>
            </a:lnSpc>
          </a:pPr>
          <a:r>
            <a:rPr lang="en-US" sz="1100">
              <a:latin typeface="Arial" panose="020B0604020202020204" pitchFamily="34" charset="0"/>
              <a:cs typeface="Arial" panose="020B0604020202020204" pitchFamily="34" charset="0"/>
            </a:rPr>
            <a:t>Privacy, anonymity and confidentiality</a:t>
          </a:r>
          <a:r>
            <a:rPr lang="en-GB" sz="1100">
              <a:latin typeface="Arial" panose="020B0604020202020204" pitchFamily="34" charset="0"/>
              <a:cs typeface="Arial" panose="020B0604020202020204" pitchFamily="34" charset="0"/>
            </a:rPr>
            <a:t> </a:t>
          </a:r>
          <a:r>
            <a:rPr lang="en-US" sz="1100">
              <a:latin typeface="Arial" panose="020B0604020202020204" pitchFamily="34" charset="0"/>
              <a:cs typeface="Arial" panose="020B0604020202020204" pitchFamily="34" charset="0"/>
            </a:rPr>
            <a:t>of respondents (Bhandari P., 2021)</a:t>
          </a:r>
          <a:endParaRPr lang="en-GB" sz="1100"/>
        </a:p>
      </dgm:t>
    </dgm:pt>
    <dgm:pt modelId="{A689C8EF-B601-4A88-A814-0C55BD9E7921}" type="parTrans" cxnId="{D03FAD66-0594-4CEB-880D-7AA77422B4A9}">
      <dgm:prSet/>
      <dgm:spPr/>
      <dgm:t>
        <a:bodyPr/>
        <a:lstStyle/>
        <a:p>
          <a:pPr algn="just">
            <a:lnSpc>
              <a:spcPct val="150000"/>
            </a:lnSpc>
          </a:pPr>
          <a:endParaRPr lang="en-GB" sz="1100"/>
        </a:p>
      </dgm:t>
    </dgm:pt>
    <dgm:pt modelId="{35D01D46-914E-4ED9-BA74-FBA81449DDB6}" type="sibTrans" cxnId="{D03FAD66-0594-4CEB-880D-7AA77422B4A9}">
      <dgm:prSet/>
      <dgm:spPr/>
      <dgm:t>
        <a:bodyPr/>
        <a:lstStyle/>
        <a:p>
          <a:pPr algn="just">
            <a:lnSpc>
              <a:spcPct val="150000"/>
            </a:lnSpc>
          </a:pPr>
          <a:endParaRPr lang="en-GB" sz="1100"/>
        </a:p>
      </dgm:t>
    </dgm:pt>
    <dgm:pt modelId="{CB1AD611-7E26-41AD-B61C-D5EBBFFDD754}">
      <dgm:prSet phldrT="[Text]" custT="1"/>
      <dgm:spPr>
        <a:solidFill>
          <a:schemeClr val="bg2">
            <a:lumMod val="60000"/>
            <a:lumOff val="40000"/>
          </a:schemeClr>
        </a:solidFill>
      </dgm:spPr>
      <dgm:t>
        <a:bodyPr/>
        <a:lstStyle/>
        <a:p>
          <a:pPr algn="just">
            <a:lnSpc>
              <a:spcPct val="150000"/>
            </a:lnSpc>
          </a:pPr>
          <a:r>
            <a:rPr lang="en-US" sz="1100">
              <a:latin typeface="Arial" panose="020B0604020202020204" pitchFamily="34" charset="0"/>
              <a:cs typeface="Arial" panose="020B0604020202020204" pitchFamily="34" charset="0"/>
            </a:rPr>
            <a:t>University approval form (if needed)</a:t>
          </a:r>
          <a:endParaRPr lang="en-GB" sz="1100"/>
        </a:p>
      </dgm:t>
    </dgm:pt>
    <dgm:pt modelId="{78926743-E352-4ECA-8B11-EA381D19573C}" type="parTrans" cxnId="{6455B0D0-9D51-45B4-BAE1-27D064D6A92B}">
      <dgm:prSet/>
      <dgm:spPr/>
      <dgm:t>
        <a:bodyPr/>
        <a:lstStyle/>
        <a:p>
          <a:pPr algn="just">
            <a:lnSpc>
              <a:spcPct val="150000"/>
            </a:lnSpc>
          </a:pPr>
          <a:endParaRPr lang="en-GB" sz="1100"/>
        </a:p>
      </dgm:t>
    </dgm:pt>
    <dgm:pt modelId="{9FE95070-9978-40AF-B3FE-4718A0DBAFE1}" type="sibTrans" cxnId="{6455B0D0-9D51-45B4-BAE1-27D064D6A92B}">
      <dgm:prSet/>
      <dgm:spPr/>
      <dgm:t>
        <a:bodyPr/>
        <a:lstStyle/>
        <a:p>
          <a:pPr algn="just">
            <a:lnSpc>
              <a:spcPct val="150000"/>
            </a:lnSpc>
          </a:pPr>
          <a:endParaRPr lang="en-GB" sz="1100"/>
        </a:p>
      </dgm:t>
    </dgm:pt>
    <dgm:pt modelId="{0AD0E902-F173-45ED-85FC-0ADBF6FC9BA0}" type="pres">
      <dgm:prSet presAssocID="{9538BFB2-1B72-4EF3-84B4-4926F2D8A1B7}" presName="Name0" presStyleCnt="0">
        <dgm:presLayoutVars>
          <dgm:chMax val="7"/>
          <dgm:chPref val="7"/>
          <dgm:dir/>
        </dgm:presLayoutVars>
      </dgm:prSet>
      <dgm:spPr/>
    </dgm:pt>
    <dgm:pt modelId="{0869EF52-4265-45E4-BECE-4E8D96A7DDA5}" type="pres">
      <dgm:prSet presAssocID="{9538BFB2-1B72-4EF3-84B4-4926F2D8A1B7}" presName="Name1" presStyleCnt="0"/>
      <dgm:spPr/>
    </dgm:pt>
    <dgm:pt modelId="{7A658202-F96D-45C3-82F4-D2D7D434C6F9}" type="pres">
      <dgm:prSet presAssocID="{9538BFB2-1B72-4EF3-84B4-4926F2D8A1B7}" presName="cycle" presStyleCnt="0"/>
      <dgm:spPr/>
    </dgm:pt>
    <dgm:pt modelId="{55C0AA05-6AAE-415E-9FA7-9E5D9F48EE7F}" type="pres">
      <dgm:prSet presAssocID="{9538BFB2-1B72-4EF3-84B4-4926F2D8A1B7}" presName="srcNode" presStyleLbl="node1" presStyleIdx="0" presStyleCnt="3"/>
      <dgm:spPr/>
    </dgm:pt>
    <dgm:pt modelId="{E0CE2855-0EFF-4A93-BD67-71EF91E76D8C}" type="pres">
      <dgm:prSet presAssocID="{9538BFB2-1B72-4EF3-84B4-4926F2D8A1B7}" presName="conn" presStyleLbl="parChTrans1D2" presStyleIdx="0" presStyleCnt="1"/>
      <dgm:spPr/>
    </dgm:pt>
    <dgm:pt modelId="{F1D3F907-8D20-4F2C-BAD6-1A23B233BD61}" type="pres">
      <dgm:prSet presAssocID="{9538BFB2-1B72-4EF3-84B4-4926F2D8A1B7}" presName="extraNode" presStyleLbl="node1" presStyleIdx="0" presStyleCnt="3"/>
      <dgm:spPr/>
    </dgm:pt>
    <dgm:pt modelId="{C962E717-27F2-46C7-BE35-AA40B743B714}" type="pres">
      <dgm:prSet presAssocID="{9538BFB2-1B72-4EF3-84B4-4926F2D8A1B7}" presName="dstNode" presStyleLbl="node1" presStyleIdx="0" presStyleCnt="3"/>
      <dgm:spPr/>
    </dgm:pt>
    <dgm:pt modelId="{DF5E3812-83D7-4409-A25B-B0B49B3303E8}" type="pres">
      <dgm:prSet presAssocID="{FDF27243-F790-4C69-BD92-7700E1E285F4}" presName="text_1" presStyleLbl="node1" presStyleIdx="0" presStyleCnt="3" custLinFactNeighborX="288" custLinFactNeighborY="-1347">
        <dgm:presLayoutVars>
          <dgm:bulletEnabled val="1"/>
        </dgm:presLayoutVars>
      </dgm:prSet>
      <dgm:spPr/>
    </dgm:pt>
    <dgm:pt modelId="{93F5BE36-9177-4F05-A276-B387EB2831F4}" type="pres">
      <dgm:prSet presAssocID="{FDF27243-F790-4C69-BD92-7700E1E285F4}" presName="accent_1" presStyleCnt="0"/>
      <dgm:spPr/>
    </dgm:pt>
    <dgm:pt modelId="{C04DA3E5-0491-46FE-9C26-4D561BE74504}" type="pres">
      <dgm:prSet presAssocID="{FDF27243-F790-4C69-BD92-7700E1E285F4}" presName="accentRepeatNode" presStyleLbl="solidFgAcc1" presStyleIdx="0" presStyleCnt="3" custLinFactNeighborX="-15600" custLinFactNeighborY="-3581"/>
      <dgm:spPr>
        <a:solidFill>
          <a:schemeClr val="bg1">
            <a:lumMod val="50000"/>
            <a:lumOff val="50000"/>
          </a:schemeClr>
        </a:solidFill>
        <a:ln>
          <a:solidFill>
            <a:schemeClr val="bg1">
              <a:lumMod val="75000"/>
              <a:lumOff val="25000"/>
            </a:schemeClr>
          </a:solidFill>
        </a:ln>
      </dgm:spPr>
    </dgm:pt>
    <dgm:pt modelId="{797FDD29-0D11-4673-A92D-E0251D963483}" type="pres">
      <dgm:prSet presAssocID="{40936F02-E47E-4822-A466-56013E0B4909}" presName="text_2" presStyleLbl="node1" presStyleIdx="1" presStyleCnt="3">
        <dgm:presLayoutVars>
          <dgm:bulletEnabled val="1"/>
        </dgm:presLayoutVars>
      </dgm:prSet>
      <dgm:spPr/>
    </dgm:pt>
    <dgm:pt modelId="{1B181A5F-9ECB-4DE1-A767-EE8DB70E367F}" type="pres">
      <dgm:prSet presAssocID="{40936F02-E47E-4822-A466-56013E0B4909}" presName="accent_2" presStyleCnt="0"/>
      <dgm:spPr/>
    </dgm:pt>
    <dgm:pt modelId="{7AF921BD-B767-43BA-8C37-7EE85D041459}" type="pres">
      <dgm:prSet presAssocID="{40936F02-E47E-4822-A466-56013E0B4909}" presName="accentRepeatNode" presStyleLbl="solidFgAcc1" presStyleIdx="1" presStyleCnt="3"/>
      <dgm:spPr>
        <a:solidFill>
          <a:srgbClr val="C44512"/>
        </a:solidFill>
        <a:ln>
          <a:solidFill>
            <a:schemeClr val="bg2">
              <a:lumMod val="75000"/>
            </a:schemeClr>
          </a:solidFill>
        </a:ln>
      </dgm:spPr>
    </dgm:pt>
    <dgm:pt modelId="{E8D2DC2A-3F96-4DBA-BA18-12DF8DB81DA3}" type="pres">
      <dgm:prSet presAssocID="{CB1AD611-7E26-41AD-B61C-D5EBBFFDD754}" presName="text_3" presStyleLbl="node1" presStyleIdx="2" presStyleCnt="3">
        <dgm:presLayoutVars>
          <dgm:bulletEnabled val="1"/>
        </dgm:presLayoutVars>
      </dgm:prSet>
      <dgm:spPr/>
    </dgm:pt>
    <dgm:pt modelId="{3C4C49C9-AEFF-438D-9D9E-6F59B7DE0FBD}" type="pres">
      <dgm:prSet presAssocID="{CB1AD611-7E26-41AD-B61C-D5EBBFFDD754}" presName="accent_3" presStyleCnt="0"/>
      <dgm:spPr/>
    </dgm:pt>
    <dgm:pt modelId="{5A45CEBA-0D4D-434E-885D-1AC38A146C11}" type="pres">
      <dgm:prSet presAssocID="{CB1AD611-7E26-41AD-B61C-D5EBBFFDD754}" presName="accentRepeatNode" presStyleLbl="solidFgAcc1" presStyleIdx="2" presStyleCnt="3"/>
      <dgm:spPr>
        <a:solidFill>
          <a:schemeClr val="bg2">
            <a:lumMod val="40000"/>
            <a:lumOff val="60000"/>
          </a:schemeClr>
        </a:solidFill>
        <a:ln>
          <a:solidFill>
            <a:schemeClr val="bg2">
              <a:lumMod val="60000"/>
              <a:lumOff val="40000"/>
            </a:schemeClr>
          </a:solidFill>
        </a:ln>
      </dgm:spPr>
    </dgm:pt>
  </dgm:ptLst>
  <dgm:cxnLst>
    <dgm:cxn modelId="{7197B508-6836-4788-9039-64F7CCDEED10}" type="presOf" srcId="{CB1AD611-7E26-41AD-B61C-D5EBBFFDD754}" destId="{E8D2DC2A-3F96-4DBA-BA18-12DF8DB81DA3}" srcOrd="0" destOrd="0" presId="urn:microsoft.com/office/officeart/2008/layout/VerticalCurvedList"/>
    <dgm:cxn modelId="{E1DCAB1D-8536-4319-9ABA-52B6743B1FDB}" type="presOf" srcId="{FDF27243-F790-4C69-BD92-7700E1E285F4}" destId="{DF5E3812-83D7-4409-A25B-B0B49B3303E8}" srcOrd="0" destOrd="0" presId="urn:microsoft.com/office/officeart/2008/layout/VerticalCurvedList"/>
    <dgm:cxn modelId="{11596439-D26E-4C44-87CE-74EDE66EB606}" type="presOf" srcId="{BF3DCA50-C123-4D16-A246-A136889224D5}" destId="{E0CE2855-0EFF-4A93-BD67-71EF91E76D8C}" srcOrd="0" destOrd="0" presId="urn:microsoft.com/office/officeart/2008/layout/VerticalCurvedList"/>
    <dgm:cxn modelId="{D03FAD66-0594-4CEB-880D-7AA77422B4A9}" srcId="{9538BFB2-1B72-4EF3-84B4-4926F2D8A1B7}" destId="{40936F02-E47E-4822-A466-56013E0B4909}" srcOrd="1" destOrd="0" parTransId="{A689C8EF-B601-4A88-A814-0C55BD9E7921}" sibTransId="{35D01D46-914E-4ED9-BA74-FBA81449DDB6}"/>
    <dgm:cxn modelId="{19129C86-EAD9-40F3-B793-5AEE1BE5EA1C}" type="presOf" srcId="{40936F02-E47E-4822-A466-56013E0B4909}" destId="{797FDD29-0D11-4673-A92D-E0251D963483}" srcOrd="0" destOrd="0" presId="urn:microsoft.com/office/officeart/2008/layout/VerticalCurvedList"/>
    <dgm:cxn modelId="{34EB0B9F-7E37-4A8A-918C-A8E66EC2B10F}" type="presOf" srcId="{9538BFB2-1B72-4EF3-84B4-4926F2D8A1B7}" destId="{0AD0E902-F173-45ED-85FC-0ADBF6FC9BA0}" srcOrd="0" destOrd="0" presId="urn:microsoft.com/office/officeart/2008/layout/VerticalCurvedList"/>
    <dgm:cxn modelId="{6455B0D0-9D51-45B4-BAE1-27D064D6A92B}" srcId="{9538BFB2-1B72-4EF3-84B4-4926F2D8A1B7}" destId="{CB1AD611-7E26-41AD-B61C-D5EBBFFDD754}" srcOrd="2" destOrd="0" parTransId="{78926743-E352-4ECA-8B11-EA381D19573C}" sibTransId="{9FE95070-9978-40AF-B3FE-4718A0DBAFE1}"/>
    <dgm:cxn modelId="{83C9FCD1-2843-4E6F-A040-33F58B3690E5}" srcId="{9538BFB2-1B72-4EF3-84B4-4926F2D8A1B7}" destId="{FDF27243-F790-4C69-BD92-7700E1E285F4}" srcOrd="0" destOrd="0" parTransId="{FFEDDC45-5645-473F-AD63-48D90D84ABE9}" sibTransId="{BF3DCA50-C123-4D16-A246-A136889224D5}"/>
    <dgm:cxn modelId="{FF92F68E-5BC9-4E64-859B-F1F79A6DC481}" type="presParOf" srcId="{0AD0E902-F173-45ED-85FC-0ADBF6FC9BA0}" destId="{0869EF52-4265-45E4-BECE-4E8D96A7DDA5}" srcOrd="0" destOrd="0" presId="urn:microsoft.com/office/officeart/2008/layout/VerticalCurvedList"/>
    <dgm:cxn modelId="{DC55E79E-5982-4303-B597-03E97B136A53}" type="presParOf" srcId="{0869EF52-4265-45E4-BECE-4E8D96A7DDA5}" destId="{7A658202-F96D-45C3-82F4-D2D7D434C6F9}" srcOrd="0" destOrd="0" presId="urn:microsoft.com/office/officeart/2008/layout/VerticalCurvedList"/>
    <dgm:cxn modelId="{0F84A48F-CF38-466C-9786-7805CB347775}" type="presParOf" srcId="{7A658202-F96D-45C3-82F4-D2D7D434C6F9}" destId="{55C0AA05-6AAE-415E-9FA7-9E5D9F48EE7F}" srcOrd="0" destOrd="0" presId="urn:microsoft.com/office/officeart/2008/layout/VerticalCurvedList"/>
    <dgm:cxn modelId="{E5485B6B-BDF4-4EC6-B966-01587EA5D5BA}" type="presParOf" srcId="{7A658202-F96D-45C3-82F4-D2D7D434C6F9}" destId="{E0CE2855-0EFF-4A93-BD67-71EF91E76D8C}" srcOrd="1" destOrd="0" presId="urn:microsoft.com/office/officeart/2008/layout/VerticalCurvedList"/>
    <dgm:cxn modelId="{A4BCFD98-5D71-4210-BC64-FC815F587B84}" type="presParOf" srcId="{7A658202-F96D-45C3-82F4-D2D7D434C6F9}" destId="{F1D3F907-8D20-4F2C-BAD6-1A23B233BD61}" srcOrd="2" destOrd="0" presId="urn:microsoft.com/office/officeart/2008/layout/VerticalCurvedList"/>
    <dgm:cxn modelId="{C90765CE-9F03-4325-BCF2-581F4EDCB28E}" type="presParOf" srcId="{7A658202-F96D-45C3-82F4-D2D7D434C6F9}" destId="{C962E717-27F2-46C7-BE35-AA40B743B714}" srcOrd="3" destOrd="0" presId="urn:microsoft.com/office/officeart/2008/layout/VerticalCurvedList"/>
    <dgm:cxn modelId="{3AFCD2F7-24BC-4F08-A02F-05F6BF48D974}" type="presParOf" srcId="{0869EF52-4265-45E4-BECE-4E8D96A7DDA5}" destId="{DF5E3812-83D7-4409-A25B-B0B49B3303E8}" srcOrd="1" destOrd="0" presId="urn:microsoft.com/office/officeart/2008/layout/VerticalCurvedList"/>
    <dgm:cxn modelId="{D075C4F2-332F-40A2-BAE9-792EB2E1AA4D}" type="presParOf" srcId="{0869EF52-4265-45E4-BECE-4E8D96A7DDA5}" destId="{93F5BE36-9177-4F05-A276-B387EB2831F4}" srcOrd="2" destOrd="0" presId="urn:microsoft.com/office/officeart/2008/layout/VerticalCurvedList"/>
    <dgm:cxn modelId="{16346D81-E64D-4528-A8A2-59EC14A7D0F2}" type="presParOf" srcId="{93F5BE36-9177-4F05-A276-B387EB2831F4}" destId="{C04DA3E5-0491-46FE-9C26-4D561BE74504}" srcOrd="0" destOrd="0" presId="urn:microsoft.com/office/officeart/2008/layout/VerticalCurvedList"/>
    <dgm:cxn modelId="{5608924B-871D-4AEE-8B88-224FCB61BFAA}" type="presParOf" srcId="{0869EF52-4265-45E4-BECE-4E8D96A7DDA5}" destId="{797FDD29-0D11-4673-A92D-E0251D963483}" srcOrd="3" destOrd="0" presId="urn:microsoft.com/office/officeart/2008/layout/VerticalCurvedList"/>
    <dgm:cxn modelId="{A09AA125-2530-4E16-A95B-34A74518F55D}" type="presParOf" srcId="{0869EF52-4265-45E4-BECE-4E8D96A7DDA5}" destId="{1B181A5F-9ECB-4DE1-A767-EE8DB70E367F}" srcOrd="4" destOrd="0" presId="urn:microsoft.com/office/officeart/2008/layout/VerticalCurvedList"/>
    <dgm:cxn modelId="{34EEE96E-481B-438E-A819-F73524BC277A}" type="presParOf" srcId="{1B181A5F-9ECB-4DE1-A767-EE8DB70E367F}" destId="{7AF921BD-B767-43BA-8C37-7EE85D041459}" srcOrd="0" destOrd="0" presId="urn:microsoft.com/office/officeart/2008/layout/VerticalCurvedList"/>
    <dgm:cxn modelId="{4498E710-8E7B-4662-A809-B60422DAB006}" type="presParOf" srcId="{0869EF52-4265-45E4-BECE-4E8D96A7DDA5}" destId="{E8D2DC2A-3F96-4DBA-BA18-12DF8DB81DA3}" srcOrd="5" destOrd="0" presId="urn:microsoft.com/office/officeart/2008/layout/VerticalCurvedList"/>
    <dgm:cxn modelId="{0A463DE8-3558-4A64-BA1A-CEDD6CB3AF79}" type="presParOf" srcId="{0869EF52-4265-45E4-BECE-4E8D96A7DDA5}" destId="{3C4C49C9-AEFF-438D-9D9E-6F59B7DE0FBD}" srcOrd="6" destOrd="0" presId="urn:microsoft.com/office/officeart/2008/layout/VerticalCurvedList"/>
    <dgm:cxn modelId="{09C31646-14EB-469D-B67A-691148BBB1C3}" type="presParOf" srcId="{3C4C49C9-AEFF-438D-9D9E-6F59B7DE0FBD}" destId="{5A45CEBA-0D4D-434E-885D-1AC38A146C11}"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72BD5-034B-449B-861C-E1BC19053C85}">
      <dsp:nvSpPr>
        <dsp:cNvPr id="0" name=""/>
        <dsp:cNvSpPr/>
      </dsp:nvSpPr>
      <dsp:spPr>
        <a:xfrm>
          <a:off x="0" y="19956"/>
          <a:ext cx="9626608" cy="393120"/>
        </a:xfrm>
        <a:prstGeom prst="roundRect">
          <a:avLst/>
        </a:prstGeom>
        <a:solidFill>
          <a:schemeClr val="bg1">
            <a:lumMod val="75000"/>
            <a:lumOff val="25000"/>
          </a:schemeClr>
        </a:solidFill>
        <a:ln w="12700" cap="flat" cmpd="sng" algn="ctr">
          <a:solidFill>
            <a:schemeClr val="bg1">
              <a:lumMod val="85000"/>
              <a:lumOff val="1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Are you confident in using technology to collaborate at UWTSD?</a:t>
          </a:r>
          <a:endParaRPr lang="en-GB" sz="1100" kern="1200"/>
        </a:p>
      </dsp:txBody>
      <dsp:txXfrm>
        <a:off x="19191" y="39147"/>
        <a:ext cx="9588226" cy="354738"/>
      </dsp:txXfrm>
    </dsp:sp>
    <dsp:sp modelId="{2EC53CEA-B654-4037-AE1F-30FB757566E9}">
      <dsp:nvSpPr>
        <dsp:cNvPr id="0" name=""/>
        <dsp:cNvSpPr/>
      </dsp:nvSpPr>
      <dsp:spPr>
        <a:xfrm>
          <a:off x="0" y="471471"/>
          <a:ext cx="9626608" cy="393120"/>
        </a:xfrm>
        <a:prstGeom prst="roundRect">
          <a:avLst/>
        </a:prstGeom>
        <a:solidFill>
          <a:schemeClr val="bg2"/>
        </a:solidFill>
        <a:ln w="127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Do</a:t>
          </a:r>
          <a:r>
            <a:rPr lang="en-GB" sz="1100" kern="1200" baseline="0">
              <a:latin typeface="Arial" panose="020B0604020202020204" pitchFamily="34" charset="0"/>
              <a:cs typeface="Arial" panose="020B0604020202020204" pitchFamily="34" charset="0"/>
            </a:rPr>
            <a:t> you feel anxious if your asked to collaborate using technology?</a:t>
          </a:r>
          <a:endParaRPr lang="en-GB" sz="1100" kern="1200">
            <a:latin typeface="Arial" panose="020B0604020202020204" pitchFamily="34" charset="0"/>
            <a:cs typeface="Arial" panose="020B0604020202020204" pitchFamily="34" charset="0"/>
          </a:endParaRPr>
        </a:p>
      </dsp:txBody>
      <dsp:txXfrm>
        <a:off x="19191" y="490662"/>
        <a:ext cx="9588226" cy="354738"/>
      </dsp:txXfrm>
    </dsp:sp>
    <dsp:sp modelId="{5FADC6E2-FB04-4B00-8892-0F639E53AE65}">
      <dsp:nvSpPr>
        <dsp:cNvPr id="0" name=""/>
        <dsp:cNvSpPr/>
      </dsp:nvSpPr>
      <dsp:spPr>
        <a:xfrm>
          <a:off x="0" y="925071"/>
          <a:ext cx="9626608" cy="393120"/>
        </a:xfrm>
        <a:prstGeom prst="roundRect">
          <a:avLst/>
        </a:prstGeom>
        <a:solidFill>
          <a:srgbClr val="C44512"/>
        </a:solidFill>
        <a:ln w="12700" cap="flat" cmpd="sng" algn="ctr">
          <a:solidFill>
            <a:schemeClr val="bg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How satisfied are you with the technical methods of study?</a:t>
          </a:r>
        </a:p>
      </dsp:txBody>
      <dsp:txXfrm>
        <a:off x="19191" y="944262"/>
        <a:ext cx="9588226" cy="354738"/>
      </dsp:txXfrm>
    </dsp:sp>
    <dsp:sp modelId="{5F37EFB1-03D2-447C-9A7C-E25FD5699AFF}">
      <dsp:nvSpPr>
        <dsp:cNvPr id="0" name=""/>
        <dsp:cNvSpPr/>
      </dsp:nvSpPr>
      <dsp:spPr>
        <a:xfrm>
          <a:off x="0" y="1370721"/>
          <a:ext cx="9626608" cy="393120"/>
        </a:xfrm>
        <a:prstGeom prst="roundRect">
          <a:avLst/>
        </a:prstGeom>
        <a:solidFill>
          <a:schemeClr val="bg2">
            <a:lumMod val="60000"/>
            <a:lumOff val="40000"/>
          </a:schemeClr>
        </a:solidFill>
        <a:ln w="12700" cap="flat" cmpd="sng" algn="ctr">
          <a:solidFill>
            <a:srgbClr val="C4451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Have you ever avoided using technology to collaborate?</a:t>
          </a:r>
        </a:p>
      </dsp:txBody>
      <dsp:txXfrm>
        <a:off x="19191" y="1389912"/>
        <a:ext cx="9588226" cy="3547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0B7AA-C26E-42F6-8A11-8B554889A054}">
      <dsp:nvSpPr>
        <dsp:cNvPr id="0" name=""/>
        <dsp:cNvSpPr/>
      </dsp:nvSpPr>
      <dsp:spPr>
        <a:xfrm>
          <a:off x="0" y="9207"/>
          <a:ext cx="9366636" cy="448841"/>
        </a:xfrm>
        <a:prstGeom prst="roundRect">
          <a:avLst/>
        </a:prstGeom>
        <a:solidFill>
          <a:schemeClr val="bg1">
            <a:lumMod val="75000"/>
            <a:lumOff val="25000"/>
          </a:schemeClr>
        </a:solidFill>
        <a:ln w="12700" cap="flat" cmpd="sng" algn="ctr">
          <a:solidFill>
            <a:schemeClr val="bg1">
              <a:lumMod val="85000"/>
              <a:lumOff val="1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I feel confident using technology to collaborate with my peers or colleagues.</a:t>
          </a:r>
        </a:p>
      </dsp:txBody>
      <dsp:txXfrm>
        <a:off x="21911" y="31118"/>
        <a:ext cx="9322814" cy="405019"/>
      </dsp:txXfrm>
    </dsp:sp>
    <dsp:sp modelId="{4BCDD292-AA2A-436E-8C03-224C3391533B}">
      <dsp:nvSpPr>
        <dsp:cNvPr id="0" name=""/>
        <dsp:cNvSpPr/>
      </dsp:nvSpPr>
      <dsp:spPr>
        <a:xfrm>
          <a:off x="0" y="458049"/>
          <a:ext cx="9366636" cy="397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7391" tIns="13970" rIns="78232" bIns="13970" numCol="1" spcCol="1270" anchor="t" anchorCtr="0">
          <a:noAutofit/>
        </a:bodyPr>
        <a:lstStyle/>
        <a:p>
          <a:pPr marL="57150" lvl="1" indent="-57150" algn="just" defTabSz="488950">
            <a:lnSpc>
              <a:spcPct val="150000"/>
            </a:lnSpc>
            <a:spcBef>
              <a:spcPct val="0"/>
            </a:spcBef>
            <a:spcAft>
              <a:spcPct val="20000"/>
            </a:spcAft>
            <a:buChar char="•"/>
          </a:pPr>
          <a:r>
            <a:rPr lang="en-GB" sz="1100" kern="1200">
              <a:latin typeface="Arial" panose="020B0604020202020204" pitchFamily="34" charset="0"/>
              <a:cs typeface="Arial" panose="020B0604020202020204" pitchFamily="34" charset="0"/>
            </a:rPr>
            <a:t>One stars “Strongly disagree”, five stars “Strongly agree”</a:t>
          </a:r>
        </a:p>
      </dsp:txBody>
      <dsp:txXfrm>
        <a:off x="0" y="458049"/>
        <a:ext cx="9366636" cy="397051"/>
      </dsp:txXfrm>
    </dsp:sp>
    <dsp:sp modelId="{B21EBCC0-3B6A-425E-BA8A-34A0F8EA9656}">
      <dsp:nvSpPr>
        <dsp:cNvPr id="0" name=""/>
        <dsp:cNvSpPr/>
      </dsp:nvSpPr>
      <dsp:spPr>
        <a:xfrm>
          <a:off x="0" y="855100"/>
          <a:ext cx="9366636" cy="537267"/>
        </a:xfrm>
        <a:prstGeom prst="roundRect">
          <a:avLst/>
        </a:prstGeom>
        <a:solidFill>
          <a:schemeClr val="bg2"/>
        </a:solidFill>
        <a:ln w="127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I am confident in completing tasks that involve working with others using the OneDrive or other software.</a:t>
          </a:r>
        </a:p>
      </dsp:txBody>
      <dsp:txXfrm>
        <a:off x="26227" y="881327"/>
        <a:ext cx="9314182" cy="484813"/>
      </dsp:txXfrm>
    </dsp:sp>
    <dsp:sp modelId="{ACD5BE06-3033-44DE-8E68-F4C194796EF4}">
      <dsp:nvSpPr>
        <dsp:cNvPr id="0" name=""/>
        <dsp:cNvSpPr/>
      </dsp:nvSpPr>
      <dsp:spPr>
        <a:xfrm>
          <a:off x="0" y="1392368"/>
          <a:ext cx="9366636" cy="397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7391" tIns="13970" rIns="78232" bIns="13970" numCol="1" spcCol="1270" anchor="t" anchorCtr="0">
          <a:noAutofit/>
        </a:bodyPr>
        <a:lstStyle/>
        <a:p>
          <a:pPr marL="57150" lvl="1" indent="-57150" algn="just" defTabSz="488950">
            <a:lnSpc>
              <a:spcPct val="150000"/>
            </a:lnSpc>
            <a:spcBef>
              <a:spcPct val="0"/>
            </a:spcBef>
            <a:spcAft>
              <a:spcPct val="20000"/>
            </a:spcAft>
            <a:buChar char="•"/>
          </a:pPr>
          <a:r>
            <a:rPr lang="en-GB" sz="1100" kern="1200">
              <a:latin typeface="Arial" panose="020B0604020202020204" pitchFamily="34" charset="0"/>
              <a:cs typeface="Arial" panose="020B0604020202020204" pitchFamily="34" charset="0"/>
            </a:rPr>
            <a:t>One stars “Strongly disagree”, five stars “Strongly agree”</a:t>
          </a:r>
        </a:p>
      </dsp:txBody>
      <dsp:txXfrm>
        <a:off x="0" y="1392368"/>
        <a:ext cx="9366636" cy="397051"/>
      </dsp:txXfrm>
    </dsp:sp>
    <dsp:sp modelId="{A462B156-12EC-49DE-8E9B-966D6C0B5E35}">
      <dsp:nvSpPr>
        <dsp:cNvPr id="0" name=""/>
        <dsp:cNvSpPr/>
      </dsp:nvSpPr>
      <dsp:spPr>
        <a:xfrm>
          <a:off x="0" y="1797737"/>
          <a:ext cx="9366636" cy="448841"/>
        </a:xfrm>
        <a:prstGeom prst="roundRect">
          <a:avLst/>
        </a:prstGeom>
        <a:solidFill>
          <a:schemeClr val="bg2">
            <a:lumMod val="60000"/>
            <a:lumOff val="40000"/>
          </a:schemeClr>
        </a:solidFill>
        <a:ln w="12700" cap="flat" cmpd="sng" algn="ctr">
          <a:solidFill>
            <a:srgbClr val="C4451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Using technology to collaborate improves my work.</a:t>
          </a:r>
        </a:p>
      </dsp:txBody>
      <dsp:txXfrm>
        <a:off x="21911" y="1819648"/>
        <a:ext cx="9322814" cy="405019"/>
      </dsp:txXfrm>
    </dsp:sp>
    <dsp:sp modelId="{1CCEA823-17C1-480E-B1FD-3DFB246019D3}">
      <dsp:nvSpPr>
        <dsp:cNvPr id="0" name=""/>
        <dsp:cNvSpPr/>
      </dsp:nvSpPr>
      <dsp:spPr>
        <a:xfrm>
          <a:off x="0" y="2238261"/>
          <a:ext cx="9366636" cy="44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7391" tIns="13970" rIns="78232" bIns="13970" numCol="1" spcCol="1270" anchor="t" anchorCtr="0">
          <a:noAutofit/>
        </a:bodyPr>
        <a:lstStyle/>
        <a:p>
          <a:pPr marL="57150" lvl="1" indent="-57150" algn="just" defTabSz="488950">
            <a:lnSpc>
              <a:spcPct val="150000"/>
            </a:lnSpc>
            <a:spcBef>
              <a:spcPct val="0"/>
            </a:spcBef>
            <a:spcAft>
              <a:spcPct val="20000"/>
            </a:spcAft>
            <a:buChar char="•"/>
          </a:pPr>
          <a:r>
            <a:rPr lang="en-GB" sz="1100" kern="1200">
              <a:latin typeface="Arial" panose="020B0604020202020204" pitchFamily="34" charset="0"/>
              <a:cs typeface="Arial" panose="020B0604020202020204" pitchFamily="34" charset="0"/>
            </a:rPr>
            <a:t>One stars “Strongly disagree”, five stars “Strongly agree”</a:t>
          </a:r>
        </a:p>
        <a:p>
          <a:pPr marL="57150" lvl="1" indent="-57150" algn="just" defTabSz="488950">
            <a:lnSpc>
              <a:spcPct val="150000"/>
            </a:lnSpc>
            <a:spcBef>
              <a:spcPct val="0"/>
            </a:spcBef>
            <a:spcAft>
              <a:spcPct val="20000"/>
            </a:spcAft>
            <a:buChar char="•"/>
          </a:pPr>
          <a:endParaRPr lang="en-GB" sz="1100" kern="1200">
            <a:latin typeface="Arial" panose="020B0604020202020204" pitchFamily="34" charset="0"/>
            <a:cs typeface="Arial" panose="020B0604020202020204" pitchFamily="34" charset="0"/>
          </a:endParaRPr>
        </a:p>
      </dsp:txBody>
      <dsp:txXfrm>
        <a:off x="0" y="2238261"/>
        <a:ext cx="9366636" cy="4452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2698E-1788-4CDF-BE7F-D6E848F0300D}">
      <dsp:nvSpPr>
        <dsp:cNvPr id="0" name=""/>
        <dsp:cNvSpPr/>
      </dsp:nvSpPr>
      <dsp:spPr>
        <a:xfrm>
          <a:off x="0" y="9847"/>
          <a:ext cx="2929222" cy="1094400"/>
        </a:xfrm>
        <a:prstGeom prst="rect">
          <a:avLst/>
        </a:prstGeom>
        <a:solidFill>
          <a:schemeClr val="bg1">
            <a:lumMod val="75000"/>
            <a:lumOff val="25000"/>
          </a:schemeClr>
        </a:solidFill>
        <a:ln w="12700" cap="flat" cmpd="sng" algn="ctr">
          <a:solidFill>
            <a:schemeClr val="bg1">
              <a:lumMod val="85000"/>
              <a:lumOff val="1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Rang these applications in order of how confident you feel using them.</a:t>
          </a:r>
        </a:p>
      </dsp:txBody>
      <dsp:txXfrm>
        <a:off x="0" y="9847"/>
        <a:ext cx="2929222" cy="1094400"/>
      </dsp:txXfrm>
    </dsp:sp>
    <dsp:sp modelId="{59293DBD-1DAE-490E-9DB1-5FE8BF296E1F}">
      <dsp:nvSpPr>
        <dsp:cNvPr id="0" name=""/>
        <dsp:cNvSpPr/>
      </dsp:nvSpPr>
      <dsp:spPr>
        <a:xfrm>
          <a:off x="3004" y="1103503"/>
          <a:ext cx="2929222" cy="16689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Moodle</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Teams</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OneDrive</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PowerPoint</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Word</a:t>
          </a:r>
        </a:p>
      </dsp:txBody>
      <dsp:txXfrm>
        <a:off x="3004" y="1103503"/>
        <a:ext cx="2929222" cy="1668960"/>
      </dsp:txXfrm>
    </dsp:sp>
    <dsp:sp modelId="{689DA1C4-3726-4991-9A26-8385D992F118}">
      <dsp:nvSpPr>
        <dsp:cNvPr id="0" name=""/>
        <dsp:cNvSpPr/>
      </dsp:nvSpPr>
      <dsp:spPr>
        <a:xfrm>
          <a:off x="3342318" y="9103"/>
          <a:ext cx="2929222" cy="1094400"/>
        </a:xfrm>
        <a:prstGeom prst="rect">
          <a:avLst/>
        </a:prstGeom>
        <a:solidFill>
          <a:schemeClr val="bg2"/>
        </a:solidFill>
        <a:ln w="127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Rang these applications in order to how confident you feel using them in online version.</a:t>
          </a:r>
        </a:p>
      </dsp:txBody>
      <dsp:txXfrm>
        <a:off x="3342318" y="9103"/>
        <a:ext cx="2929222" cy="1094400"/>
      </dsp:txXfrm>
    </dsp:sp>
    <dsp:sp modelId="{279ABA79-8E22-4CC1-B191-03DFBF7D977D}">
      <dsp:nvSpPr>
        <dsp:cNvPr id="0" name=""/>
        <dsp:cNvSpPr/>
      </dsp:nvSpPr>
      <dsp:spPr>
        <a:xfrm>
          <a:off x="3342318" y="1103503"/>
          <a:ext cx="2929222" cy="16689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Word</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PowerPoint</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OneDrive</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Forms</a:t>
          </a:r>
        </a:p>
      </dsp:txBody>
      <dsp:txXfrm>
        <a:off x="3342318" y="1103503"/>
        <a:ext cx="2929222" cy="1668960"/>
      </dsp:txXfrm>
    </dsp:sp>
    <dsp:sp modelId="{86BBF59A-46A5-4B57-BEAF-5BD753227C47}">
      <dsp:nvSpPr>
        <dsp:cNvPr id="0" name=""/>
        <dsp:cNvSpPr/>
      </dsp:nvSpPr>
      <dsp:spPr>
        <a:xfrm>
          <a:off x="6681632" y="9103"/>
          <a:ext cx="2929222" cy="1094400"/>
        </a:xfrm>
        <a:prstGeom prst="rect">
          <a:avLst/>
        </a:prstGeom>
        <a:solidFill>
          <a:schemeClr val="bg2">
            <a:lumMod val="60000"/>
            <a:lumOff val="40000"/>
          </a:schemeClr>
        </a:solidFill>
        <a:ln w="12700" cap="flat" cmpd="sng" algn="ctr">
          <a:solidFill>
            <a:srgbClr val="C4451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Rang these applications in order to how confident you fell using them in desktop version.</a:t>
          </a:r>
        </a:p>
      </dsp:txBody>
      <dsp:txXfrm>
        <a:off x="6681632" y="9103"/>
        <a:ext cx="2929222" cy="1094400"/>
      </dsp:txXfrm>
    </dsp:sp>
    <dsp:sp modelId="{0BD1C88E-622A-4D9E-98BE-35F33AD65972}">
      <dsp:nvSpPr>
        <dsp:cNvPr id="0" name=""/>
        <dsp:cNvSpPr/>
      </dsp:nvSpPr>
      <dsp:spPr>
        <a:xfrm>
          <a:off x="6681632" y="1103503"/>
          <a:ext cx="2929222" cy="16689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Word</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PowerPoint</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OneDrive</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Forms</a:t>
          </a:r>
        </a:p>
        <a:p>
          <a:pPr marL="57150" lvl="1" indent="-57150" algn="just" defTabSz="488950">
            <a:lnSpc>
              <a:spcPct val="150000"/>
            </a:lnSpc>
            <a:spcBef>
              <a:spcPct val="0"/>
            </a:spcBef>
            <a:spcAft>
              <a:spcPct val="15000"/>
            </a:spcAft>
            <a:buChar char="•"/>
          </a:pPr>
          <a:endParaRPr lang="en-GB" sz="1100" kern="1200">
            <a:latin typeface="Arial" panose="020B0604020202020204" pitchFamily="34" charset="0"/>
            <a:cs typeface="Arial" panose="020B0604020202020204" pitchFamily="34" charset="0"/>
          </a:endParaRPr>
        </a:p>
      </dsp:txBody>
      <dsp:txXfrm>
        <a:off x="6681632" y="1103503"/>
        <a:ext cx="2929222" cy="1668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E2855-0EFF-4A93-BD67-71EF91E76D8C}">
      <dsp:nvSpPr>
        <dsp:cNvPr id="0" name=""/>
        <dsp:cNvSpPr/>
      </dsp:nvSpPr>
      <dsp:spPr>
        <a:xfrm>
          <a:off x="-2686441" y="-414357"/>
          <a:ext cx="3206375" cy="3206375"/>
        </a:xfrm>
        <a:prstGeom prst="blockArc">
          <a:avLst>
            <a:gd name="adj1" fmla="val 18900000"/>
            <a:gd name="adj2" fmla="val 2700000"/>
            <a:gd name="adj3" fmla="val 674"/>
          </a:avLst>
        </a:pr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5E3812-83D7-4409-A25B-B0B49B3303E8}">
      <dsp:nvSpPr>
        <dsp:cNvPr id="0" name=""/>
        <dsp:cNvSpPr/>
      </dsp:nvSpPr>
      <dsp:spPr>
        <a:xfrm>
          <a:off x="362830" y="231360"/>
          <a:ext cx="9931351" cy="475532"/>
        </a:xfrm>
        <a:prstGeom prst="rect">
          <a:avLst/>
        </a:prstGeom>
        <a:solidFill>
          <a:schemeClr val="bg1">
            <a:lumMod val="75000"/>
            <a:lumOff val="2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7454" tIns="27940" rIns="27940" bIns="2794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Participants information </a:t>
          </a:r>
          <a:endParaRPr lang="en-GB" sz="1100" kern="1200"/>
        </a:p>
      </dsp:txBody>
      <dsp:txXfrm>
        <a:off x="362830" y="231360"/>
        <a:ext cx="9931351" cy="475532"/>
      </dsp:txXfrm>
    </dsp:sp>
    <dsp:sp modelId="{C04DA3E5-0491-46FE-9C26-4D561BE74504}">
      <dsp:nvSpPr>
        <dsp:cNvPr id="0" name=""/>
        <dsp:cNvSpPr/>
      </dsp:nvSpPr>
      <dsp:spPr>
        <a:xfrm>
          <a:off x="0" y="157038"/>
          <a:ext cx="594415" cy="594415"/>
        </a:xfrm>
        <a:prstGeom prst="ellipse">
          <a:avLst/>
        </a:prstGeom>
        <a:solidFill>
          <a:schemeClr val="bg1">
            <a:lumMod val="50000"/>
            <a:lumOff val="50000"/>
          </a:schemeClr>
        </a:solidFill>
        <a:ln w="12700" cap="flat" cmpd="sng" algn="ctr">
          <a:solidFill>
            <a:schemeClr val="bg1">
              <a:lumMod val="75000"/>
              <a:lumOff val="25000"/>
            </a:schemeClr>
          </a:solidFill>
          <a:prstDash val="solid"/>
        </a:ln>
        <a:effectLst/>
      </dsp:spPr>
      <dsp:style>
        <a:lnRef idx="2">
          <a:scrgbClr r="0" g="0" b="0"/>
        </a:lnRef>
        <a:fillRef idx="1">
          <a:scrgbClr r="0" g="0" b="0"/>
        </a:fillRef>
        <a:effectRef idx="0">
          <a:scrgbClr r="0" g="0" b="0"/>
        </a:effectRef>
        <a:fontRef idx="minor"/>
      </dsp:style>
    </dsp:sp>
    <dsp:sp modelId="{797FDD29-0D11-4673-A92D-E0251D963483}">
      <dsp:nvSpPr>
        <dsp:cNvPr id="0" name=""/>
        <dsp:cNvSpPr/>
      </dsp:nvSpPr>
      <dsp:spPr>
        <a:xfrm>
          <a:off x="507134" y="951064"/>
          <a:ext cx="9758495" cy="475532"/>
        </a:xfrm>
        <a:prstGeom prst="rect">
          <a:avLst/>
        </a:prstGeom>
        <a:solidFill>
          <a:schemeClr val="bg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7454" tIns="27940" rIns="27940" bIns="2794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Privacy, anonymity and confidentiality</a:t>
          </a:r>
          <a:r>
            <a:rPr lang="en-GB" sz="1100" kern="1200">
              <a:latin typeface="Arial" panose="020B0604020202020204" pitchFamily="34" charset="0"/>
              <a:cs typeface="Arial" panose="020B0604020202020204" pitchFamily="34" charset="0"/>
            </a:rPr>
            <a:t> </a:t>
          </a:r>
          <a:r>
            <a:rPr lang="en-US" sz="1100" kern="1200">
              <a:latin typeface="Arial" panose="020B0604020202020204" pitchFamily="34" charset="0"/>
              <a:cs typeface="Arial" panose="020B0604020202020204" pitchFamily="34" charset="0"/>
            </a:rPr>
            <a:t>of respondents (Bhandari P., 2021)</a:t>
          </a:r>
          <a:endParaRPr lang="en-GB" sz="1100" kern="1200"/>
        </a:p>
      </dsp:txBody>
      <dsp:txXfrm>
        <a:off x="507134" y="951064"/>
        <a:ext cx="9758495" cy="475532"/>
      </dsp:txXfrm>
    </dsp:sp>
    <dsp:sp modelId="{7AF921BD-B767-43BA-8C37-7EE85D041459}">
      <dsp:nvSpPr>
        <dsp:cNvPr id="0" name=""/>
        <dsp:cNvSpPr/>
      </dsp:nvSpPr>
      <dsp:spPr>
        <a:xfrm>
          <a:off x="209926" y="891622"/>
          <a:ext cx="594415" cy="594415"/>
        </a:xfrm>
        <a:prstGeom prst="ellipse">
          <a:avLst/>
        </a:prstGeom>
        <a:solidFill>
          <a:srgbClr val="C44512"/>
        </a:solidFill>
        <a:ln w="127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dsp:style>
    </dsp:sp>
    <dsp:sp modelId="{E8D2DC2A-3F96-4DBA-BA18-12DF8DB81DA3}">
      <dsp:nvSpPr>
        <dsp:cNvPr id="0" name=""/>
        <dsp:cNvSpPr/>
      </dsp:nvSpPr>
      <dsp:spPr>
        <a:xfrm>
          <a:off x="334278" y="1664362"/>
          <a:ext cx="9931351" cy="475532"/>
        </a:xfrm>
        <a:prstGeom prst="rect">
          <a:avLst/>
        </a:prstGeom>
        <a:solidFill>
          <a:schemeClr val="bg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7454" tIns="27940" rIns="27940" bIns="2794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University approval form (if needed)</a:t>
          </a:r>
          <a:endParaRPr lang="en-GB" sz="1100" kern="1200"/>
        </a:p>
      </dsp:txBody>
      <dsp:txXfrm>
        <a:off x="334278" y="1664362"/>
        <a:ext cx="9931351" cy="475532"/>
      </dsp:txXfrm>
    </dsp:sp>
    <dsp:sp modelId="{5A45CEBA-0D4D-434E-885D-1AC38A146C11}">
      <dsp:nvSpPr>
        <dsp:cNvPr id="0" name=""/>
        <dsp:cNvSpPr/>
      </dsp:nvSpPr>
      <dsp:spPr>
        <a:xfrm>
          <a:off x="37070" y="1604920"/>
          <a:ext cx="594415" cy="594415"/>
        </a:xfrm>
        <a:prstGeom prst="ellipse">
          <a:avLst/>
        </a:prstGeom>
        <a:solidFill>
          <a:schemeClr val="bg2">
            <a:lumMod val="40000"/>
            <a:lumOff val="60000"/>
          </a:schemeClr>
        </a:solidFill>
        <a:ln w="12700" cap="flat" cmpd="sng" algn="ctr">
          <a:solidFill>
            <a:schemeClr val="bg2">
              <a:lumMod val="60000"/>
              <a:lumOff val="4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20:46:41.896"/>
    </inkml:context>
    <inkml:brush xml:id="br0">
      <inkml:brushProperty name="width" value="0.05" units="cm"/>
      <inkml:brushProperty name="height" value="0.05" units="cm"/>
    </inkml:brush>
  </inkml:definitions>
  <inkml:trace contextRef="#ctx0" brushRef="#br0">1 0 1200,'0'0'0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22T09:35:30.823"/>
    </inkml:context>
    <inkml:brush xml:id="br0">
      <inkml:brushProperty name="width" value="0.05" units="cm"/>
      <inkml:brushProperty name="height" value="0.05" units="cm"/>
    </inkml:brush>
  </inkml:definitions>
  <inkml:trace contextRef="#ctx0" brushRef="#br0">0 1 2208,'0'0'0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21:48:51.743"/>
    </inkml:context>
    <inkml:brush xml:id="br0">
      <inkml:brushProperty name="width" value="0.05" units="cm"/>
      <inkml:brushProperty name="height" value="0.05" units="cm"/>
    </inkml:brush>
  </inkml:definitions>
  <inkml:trace contextRef="#ctx0" brushRef="#br0">0 0 9040,'0'0'368</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5:57:57.468"/>
    </inkml:context>
    <inkml:brush xml:id="br0">
      <inkml:brushProperty name="width" value="0.05" units="cm"/>
      <inkml:brushProperty name="height" value="0.05" units="cm"/>
    </inkml:brush>
  </inkml:definitions>
  <inkml:trace contextRef="#ctx0" brushRef="#br0">1 0 7232,'0'0'1536</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20:56:36.346"/>
    </inkml:context>
    <inkml:brush xml:id="br0">
      <inkml:brushProperty name="width" value="0.05" units="cm"/>
      <inkml:brushProperty name="height" value="0.05" units="cm"/>
    </inkml:brush>
  </inkml:definitions>
  <inkml:trace contextRef="#ctx0" brushRef="#br0">0 132 992,'44'-4'0</inkml:trace>
  <inkml:trace contextRef="#ctx0" brushRef="#br0" timeOffset="1">721 34 1200,'42'-1'0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129998-E374-42E8-AA59-BFAEB136174B}"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B5EEC1-23AE-41AC-9D4B-BCCA736BA549}" type="slidenum">
              <a:rPr lang="en-GB" smtClean="0"/>
              <a:t>‹#›</a:t>
            </a:fld>
            <a:endParaRPr lang="en-GB"/>
          </a:p>
        </p:txBody>
      </p:sp>
    </p:spTree>
    <p:extLst>
      <p:ext uri="{BB962C8B-B14F-4D97-AF65-F5344CB8AC3E}">
        <p14:creationId xmlns:p14="http://schemas.microsoft.com/office/powerpoint/2010/main" val="2473527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B5EEC1-23AE-41AC-9D4B-BCCA736BA549}" type="slidenum">
              <a:rPr lang="en-GB" smtClean="0"/>
              <a:t>3</a:t>
            </a:fld>
            <a:endParaRPr lang="en-GB"/>
          </a:p>
        </p:txBody>
      </p:sp>
    </p:spTree>
    <p:extLst>
      <p:ext uri="{BB962C8B-B14F-4D97-AF65-F5344CB8AC3E}">
        <p14:creationId xmlns:p14="http://schemas.microsoft.com/office/powerpoint/2010/main" val="1911127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B5EEC1-23AE-41AC-9D4B-BCCA736BA549}" type="slidenum">
              <a:rPr lang="en-GB" smtClean="0"/>
              <a:t>7</a:t>
            </a:fld>
            <a:endParaRPr lang="en-GB"/>
          </a:p>
        </p:txBody>
      </p:sp>
    </p:spTree>
    <p:extLst>
      <p:ext uri="{BB962C8B-B14F-4D97-AF65-F5344CB8AC3E}">
        <p14:creationId xmlns:p14="http://schemas.microsoft.com/office/powerpoint/2010/main" val="2690984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a:r>
          </a:p>
        </p:txBody>
      </p:sp>
      <p:sp>
        <p:nvSpPr>
          <p:cNvPr id="4" name="Slide Number Placeholder 3"/>
          <p:cNvSpPr>
            <a:spLocks noGrp="1"/>
          </p:cNvSpPr>
          <p:nvPr>
            <p:ph type="sldNum" sz="quarter" idx="5"/>
          </p:nvPr>
        </p:nvSpPr>
        <p:spPr/>
        <p:txBody>
          <a:bodyPr/>
          <a:lstStyle/>
          <a:p>
            <a:fld id="{C1B5EEC1-23AE-41AC-9D4B-BCCA736BA549}" type="slidenum">
              <a:rPr lang="en-GB" smtClean="0"/>
              <a:t>8</a:t>
            </a:fld>
            <a:endParaRPr lang="en-GB"/>
          </a:p>
        </p:txBody>
      </p:sp>
    </p:spTree>
    <p:extLst>
      <p:ext uri="{BB962C8B-B14F-4D97-AF65-F5344CB8AC3E}">
        <p14:creationId xmlns:p14="http://schemas.microsoft.com/office/powerpoint/2010/main" val="939054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B5EEC1-23AE-41AC-9D4B-BCCA736BA549}" type="slidenum">
              <a:rPr lang="en-GB" smtClean="0"/>
              <a:t>11</a:t>
            </a:fld>
            <a:endParaRPr lang="en-GB"/>
          </a:p>
        </p:txBody>
      </p:sp>
    </p:spTree>
    <p:extLst>
      <p:ext uri="{BB962C8B-B14F-4D97-AF65-F5344CB8AC3E}">
        <p14:creationId xmlns:p14="http://schemas.microsoft.com/office/powerpoint/2010/main" val="235998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B5EEC1-23AE-41AC-9D4B-BCCA736BA549}" type="slidenum">
              <a:rPr lang="en-GB" smtClean="0"/>
              <a:t>12</a:t>
            </a:fld>
            <a:endParaRPr lang="en-GB"/>
          </a:p>
        </p:txBody>
      </p:sp>
    </p:spTree>
    <p:extLst>
      <p:ext uri="{BB962C8B-B14F-4D97-AF65-F5344CB8AC3E}">
        <p14:creationId xmlns:p14="http://schemas.microsoft.com/office/powerpoint/2010/main" val="93971089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D488E613-19DE-48C0-9410-527DFDCDC6E1}" type="datetime1">
              <a:rPr lang="en-GB" smtClean="0"/>
              <a:t>27/02/2022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a:xfrm>
            <a:off x="9255346" y="2750337"/>
            <a:ext cx="1171888" cy="1356442"/>
          </a:xfrm>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80468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B1B5F63-DD69-4E8C-AB0A-3FC15FA70A3A}" type="datetime1">
              <a:rPr lang="en-GB" smtClean="0"/>
              <a:t>27/02/2022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009937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A0C6A32-EB62-4895-92EE-F2C6C85F9F17}" type="datetime1">
              <a:rPr lang="en-GB" smtClean="0"/>
              <a:t>27/02/2022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a:xfrm>
            <a:off x="10729455" y="2869895"/>
            <a:ext cx="1154151" cy="1090789"/>
          </a:xfrm>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1132854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67E148B0-BBEC-4EBA-8493-40FB549F73F7}" type="datetime1">
              <a:rPr lang="en-GB" smtClean="0"/>
              <a:t>27/02/2022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306377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B954D2A-306B-4AB0-911F-A43DFD1798EF}" type="datetime1">
              <a:rPr lang="en-GB" smtClean="0"/>
              <a:t>27/02/2022</a:t>
            </a:fld>
            <a:endParaRPr lang="en-US"/>
          </a:p>
        </p:txBody>
      </p:sp>
      <p:sp>
        <p:nvSpPr>
          <p:cNvPr id="8" name="Footer Placeholder 7"/>
          <p:cNvSpPr>
            <a:spLocks noGrp="1"/>
          </p:cNvSpPr>
          <p:nvPr>
            <p:ph type="ftr" sz="quarter" idx="11"/>
          </p:nvPr>
        </p:nvSpPr>
        <p:spPr/>
        <p:txBody>
          <a:bodyPr/>
          <a:lstStyle/>
          <a:p>
            <a:r>
              <a:rPr lang="en-US"/>
              <a:t>Sample Footer</a:t>
            </a:r>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291500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E4F12CB-4575-40C1-B111-73F343497260}" type="datetime1">
              <a:rPr lang="en-GB" smtClean="0"/>
              <a:t>27/02/2022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4242866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2DB42B5-D6BF-4EA0-A497-4DADB25C0227}" type="datetime1">
              <a:rPr lang="en-GB" smtClean="0"/>
              <a:t>27/02/2022</a:t>
            </a:fld>
            <a:endParaRPr lang="en-US"/>
          </a:p>
        </p:txBody>
      </p:sp>
      <p:sp>
        <p:nvSpPr>
          <p:cNvPr id="3" name="Footer Placeholder 2"/>
          <p:cNvSpPr>
            <a:spLocks noGrp="1"/>
          </p:cNvSpPr>
          <p:nvPr>
            <p:ph type="ftr" sz="quarter" idx="11"/>
          </p:nvPr>
        </p:nvSpPr>
        <p:spPr/>
        <p:txBody>
          <a:bodyPr/>
          <a:lstStyle/>
          <a:p>
            <a:r>
              <a:rPr lang="en-US"/>
              <a:t>Sample Footer</a:t>
            </a:r>
          </a:p>
        </p:txBody>
      </p:sp>
      <p:sp>
        <p:nvSpPr>
          <p:cNvPr id="4" name="Slide Number Placeholder 3"/>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941051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D2F283D-10C8-4664-B6B1-991EA5C01B99}" type="datetime1">
              <a:rPr lang="en-GB" smtClean="0"/>
              <a:t>27/02/2022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097262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0D27BB-6263-4C83-BF85-BDF476BC00DA}" type="datetime1">
              <a:rPr lang="en-GB" smtClean="0"/>
              <a:t>27/02/2022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667557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5D97CE-658D-4602-ABC1-8C99B1DF1CE6}" type="datetime1">
              <a:rPr lang="en-GB" smtClean="0"/>
              <a:t>27/02/2022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a:xfrm>
            <a:off x="10729455" y="4711309"/>
            <a:ext cx="1154151" cy="1090789"/>
          </a:xfrm>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809848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FE3746A-CB56-40C5-AA65-F93894724A8E}" type="datetime1">
              <a:rPr lang="en-GB" smtClean="0"/>
              <a:t>27/02/2022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a:xfrm>
            <a:off x="10729455" y="4711615"/>
            <a:ext cx="1154151" cy="1090789"/>
          </a:xfrm>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174659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CD61E2-49FE-4D59-A660-B91994189C71}" type="datetime1">
              <a:rPr lang="en-GB" smtClean="0"/>
              <a:t>27/02/2022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a:xfrm>
            <a:off x="10729455" y="4709925"/>
            <a:ext cx="1154151" cy="1090789"/>
          </a:xfrm>
        </p:spPr>
        <p:txBody>
          <a:bodyPr/>
          <a:lstStyle/>
          <a:p>
            <a:fld id="{DBA1B0FB-D917-4C8C-928F-313BD683BF39}" type="slidenum">
              <a:rPr lang="en-US" smtClean="0"/>
              <a:pPr/>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2398472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68F1863-F81A-455B-8BAB-FEB29FBCCE74}" type="datetime1">
              <a:rPr lang="en-GB" smtClean="0"/>
              <a:t>27/02/2022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a:xfrm>
            <a:off x="10729455" y="4709925"/>
            <a:ext cx="1154151" cy="1090789"/>
          </a:xfrm>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8756666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5F22BC7-3486-49E8-8D86-5C51EB9B6AF9}" type="datetime1">
              <a:rPr lang="en-GB" smtClean="0"/>
              <a:t>27/02/2022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8246778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BF0E884-FD05-40A8-AC82-201928996732}" type="datetime1">
              <a:rPr lang="en-GB" smtClean="0"/>
              <a:t>27/02/2022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607504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6303DAD-EA92-43AC-B949-397E5C62F6C1}" type="datetime1">
              <a:rPr lang="en-GB" smtClean="0"/>
              <a:t>27/02/2022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5256363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5D8D1C0C-B0F2-4080-9B4E-AFC6786745D6}" type="datetime1">
              <a:rPr lang="en-GB" smtClean="0"/>
              <a:t>27/02/2022</a:t>
            </a:fld>
            <a:endParaRPr lang="en-US"/>
          </a:p>
        </p:txBody>
      </p:sp>
      <p:sp>
        <p:nvSpPr>
          <p:cNvPr id="5" name="Footer Placeholder 4"/>
          <p:cNvSpPr>
            <a:spLocks noGrp="1"/>
          </p:cNvSpPr>
          <p:nvPr>
            <p:ph type="ftr" sz="quarter" idx="11"/>
          </p:nvPr>
        </p:nvSpPr>
        <p:spPr>
          <a:xfrm>
            <a:off x="680321" y="5936188"/>
            <a:ext cx="6126805" cy="365125"/>
          </a:xfrm>
        </p:spPr>
        <p:txBody>
          <a:bodyPr/>
          <a:lstStyle/>
          <a:p>
            <a:r>
              <a:rPr lang="en-US"/>
              <a:t>Sample Footer</a:t>
            </a:r>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60543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DF43A71-26E4-4A5F-9944-5C5F4A51B8AC}" type="datetime1">
              <a:rPr lang="en-GB" smtClean="0"/>
              <a:t>27/02/2022</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r>
              <a:rPr lang="en-US"/>
              <a:t>Sample Footer</a:t>
            </a:r>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689920355"/>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hf hdr="0" ftr="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teachonline.ca/tools-trends/how-teach-online-student-succes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jisc.ac.uk/blog/tracking-what-your-students-really-think-about-your-organisations-digital-environment-20-jun-2017"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hyperlink" Target="https://opentextbc.ca/teachinginadigitalage/chapter/9-3-the-sections-model-ease-of-use/" TargetMode="Externa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hyperlink" Target="https://creativecommons.org/licenses/by-nc-sa/3.0/" TargetMode="External"/><Relationship Id="rId5" Type="http://schemas.openxmlformats.org/officeDocument/2006/relationships/hyperlink" Target="http://blog.yorksj.ac.uk/moodle/2014/05/14/moodle-submitting-an-assignment/" TargetMode="Externa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customXml" Target="../ink/ink1.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customXml" Target="../ink/ink3.xml"/><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9.png"/><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customXml" Target="../ink/ink4.xml"/><Relationship Id="rId7" Type="http://schemas.openxmlformats.org/officeDocument/2006/relationships/diagramQuickStyle" Target="../diagrams/quickStyle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9.png"/><Relationship Id="rId9" Type="http://schemas.microsoft.com/office/2007/relationships/diagramDrawing" Target="../diagrams/drawing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iehs.nih.gov/research/resources/bioethics/whatis/index.cfm" TargetMode="External"/><Relationship Id="rId2" Type="http://schemas.openxmlformats.org/officeDocument/2006/relationships/hyperlink" Target="https://www.scribbr.com/methodology/research-ethics/#:~:text=Types%20of%20ethical%20issues%20%20%20%20Ethical,but%20yo%20...%20%202%20more%20rows%20" TargetMode="Externa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customXml" Target="../ink/ink5.xml"/><Relationship Id="rId4" Type="http://schemas.openxmlformats.org/officeDocument/2006/relationships/hyperlink" Target="https://www.scribbr.com/methodology/survey-re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71781-44C3-4F34-9E7B-DDD193318B1A}"/>
              </a:ext>
            </a:extLst>
          </p:cNvPr>
          <p:cNvSpPr>
            <a:spLocks noGrp="1"/>
          </p:cNvSpPr>
          <p:nvPr>
            <p:ph type="title"/>
          </p:nvPr>
        </p:nvSpPr>
        <p:spPr/>
        <p:txBody>
          <a:bodyPr/>
          <a:lstStyle/>
          <a:p>
            <a:pPr algn="l"/>
            <a:r>
              <a:rPr lang="en-GB">
                <a:latin typeface="Arial" panose="020B0604020202020204" pitchFamily="34" charset="0"/>
                <a:cs typeface="Arial" panose="020B0604020202020204" pitchFamily="34" charset="0"/>
              </a:rPr>
              <a:t>How do we use technology to collaborate at UWTSD?</a:t>
            </a:r>
          </a:p>
        </p:txBody>
      </p:sp>
      <p:sp>
        <p:nvSpPr>
          <p:cNvPr id="3" name="Subtitle 2">
            <a:extLst>
              <a:ext uri="{FF2B5EF4-FFF2-40B4-BE49-F238E27FC236}">
                <a16:creationId xmlns:a16="http://schemas.microsoft.com/office/drawing/2014/main" id="{FB7A82E4-6337-4714-AE06-F20AC07DA292}"/>
              </a:ext>
            </a:extLst>
          </p:cNvPr>
          <p:cNvSpPr>
            <a:spLocks noGrp="1"/>
          </p:cNvSpPr>
          <p:nvPr>
            <p:ph idx="1"/>
          </p:nvPr>
        </p:nvSpPr>
        <p:spPr>
          <a:xfrm>
            <a:off x="6096000" y="4196723"/>
            <a:ext cx="5783144" cy="2314544"/>
          </a:xfrm>
        </p:spPr>
        <p:txBody>
          <a:bodyPr vert="horz" wrap="square" lIns="0" tIns="0" rIns="0" bIns="0" rtlCol="0" anchor="t">
            <a:normAutofit/>
          </a:bodyPr>
          <a:lstStyle/>
          <a:p>
            <a:pPr marL="0" indent="0" algn="r">
              <a:lnSpc>
                <a:spcPct val="150000"/>
              </a:lnSpc>
              <a:buNone/>
            </a:pPr>
            <a:r>
              <a:rPr lang="en-GB" sz="1800" b="1">
                <a:solidFill>
                  <a:srgbClr val="FFFFFF">
                    <a:alpha val="80000"/>
                  </a:srgbClr>
                </a:solidFill>
                <a:latin typeface="Arial" panose="020B0604020202020204" pitchFamily="34" charset="0"/>
                <a:ea typeface="Source Sans Pro"/>
                <a:cs typeface="Arial" panose="020B0604020202020204" pitchFamily="34" charset="0"/>
              </a:rPr>
              <a:t>University of Wales Trinity Saint David (UWTSD)</a:t>
            </a:r>
          </a:p>
          <a:p>
            <a:pPr marL="0" indent="0" algn="r">
              <a:lnSpc>
                <a:spcPct val="150000"/>
              </a:lnSpc>
              <a:buNone/>
            </a:pPr>
            <a:r>
              <a:rPr lang="en-GB" sz="1800" b="1">
                <a:solidFill>
                  <a:srgbClr val="FFFFFF">
                    <a:alpha val="80000"/>
                  </a:srgbClr>
                </a:solidFill>
                <a:latin typeface="Arial" panose="020B0604020202020204" pitchFamily="34" charset="0"/>
                <a:ea typeface="Source Sans Pro"/>
                <a:cs typeface="Arial" panose="020B0604020202020204" pitchFamily="34" charset="0"/>
              </a:rPr>
              <a:t>Tutor:</a:t>
            </a:r>
            <a:r>
              <a:rPr lang="en-GB" sz="1800">
                <a:solidFill>
                  <a:srgbClr val="FFFFFF">
                    <a:alpha val="80000"/>
                  </a:srgbClr>
                </a:solidFill>
                <a:latin typeface="Arial" panose="020B0604020202020204" pitchFamily="34" charset="0"/>
                <a:ea typeface="Source Sans Pro"/>
                <a:cs typeface="Arial" panose="020B0604020202020204" pitchFamily="34" charset="0"/>
              </a:rPr>
              <a:t> </a:t>
            </a:r>
            <a:r>
              <a:rPr lang="en-GB" sz="1800" err="1">
                <a:solidFill>
                  <a:srgbClr val="FFFFFF">
                    <a:alpha val="80000"/>
                  </a:srgbClr>
                </a:solidFill>
                <a:latin typeface="Arial" panose="020B0604020202020204" pitchFamily="34" charset="0"/>
                <a:ea typeface="Source Sans Pro"/>
                <a:cs typeface="Arial" panose="020B0604020202020204" pitchFamily="34" charset="0"/>
              </a:rPr>
              <a:t>Seyed</a:t>
            </a:r>
            <a:r>
              <a:rPr lang="en-GB" sz="1800">
                <a:solidFill>
                  <a:srgbClr val="FFFFFF">
                    <a:alpha val="80000"/>
                  </a:srgbClr>
                </a:solidFill>
                <a:latin typeface="Arial" panose="020B0604020202020204" pitchFamily="34" charset="0"/>
                <a:ea typeface="Source Sans Pro"/>
                <a:cs typeface="Arial" panose="020B0604020202020204" pitchFamily="34" charset="0"/>
              </a:rPr>
              <a:t> </a:t>
            </a:r>
            <a:r>
              <a:rPr lang="en-GB" sz="1800" err="1">
                <a:solidFill>
                  <a:srgbClr val="FFFFFF">
                    <a:alpha val="80000"/>
                  </a:srgbClr>
                </a:solidFill>
                <a:latin typeface="Arial" panose="020B0604020202020204" pitchFamily="34" charset="0"/>
                <a:ea typeface="Source Sans Pro"/>
                <a:cs typeface="Arial" panose="020B0604020202020204" pitchFamily="34" charset="0"/>
              </a:rPr>
              <a:t>Navid</a:t>
            </a:r>
            <a:r>
              <a:rPr lang="en-GB" sz="1800">
                <a:solidFill>
                  <a:srgbClr val="FFFFFF">
                    <a:alpha val="80000"/>
                  </a:srgbClr>
                </a:solidFill>
                <a:latin typeface="Arial" panose="020B0604020202020204" pitchFamily="34" charset="0"/>
                <a:ea typeface="Source Sans Pro"/>
                <a:cs typeface="Arial" panose="020B0604020202020204" pitchFamily="34" charset="0"/>
              </a:rPr>
              <a:t> </a:t>
            </a:r>
            <a:r>
              <a:rPr lang="en-GB" sz="1800" err="1">
                <a:solidFill>
                  <a:srgbClr val="FFFFFF">
                    <a:alpha val="80000"/>
                  </a:srgbClr>
                </a:solidFill>
                <a:latin typeface="Arial" panose="020B0604020202020204" pitchFamily="34" charset="0"/>
                <a:ea typeface="Source Sans Pro"/>
                <a:cs typeface="Arial" panose="020B0604020202020204" pitchFamily="34" charset="0"/>
              </a:rPr>
              <a:t>Nasirpourosgoei</a:t>
            </a:r>
            <a:endParaRPr lang="en-GB" sz="1800">
              <a:solidFill>
                <a:srgbClr val="FFFFFF">
                  <a:alpha val="80000"/>
                </a:srgbClr>
              </a:solidFill>
              <a:latin typeface="Arial" panose="020B0604020202020204" pitchFamily="34" charset="0"/>
              <a:ea typeface="Source Sans Pro"/>
              <a:cs typeface="Arial" panose="020B0604020202020204" pitchFamily="34" charset="0"/>
            </a:endParaRPr>
          </a:p>
          <a:p>
            <a:pPr marL="0" indent="0" algn="r">
              <a:lnSpc>
                <a:spcPct val="150000"/>
              </a:lnSpc>
              <a:buNone/>
            </a:pPr>
            <a:r>
              <a:rPr lang="en-GB" sz="1800">
                <a:solidFill>
                  <a:srgbClr val="FFFFFF">
                    <a:alpha val="80000"/>
                  </a:srgbClr>
                </a:solidFill>
                <a:latin typeface="Arial" panose="020B0604020202020204" pitchFamily="34" charset="0"/>
                <a:ea typeface="Source Sans Pro"/>
                <a:cs typeface="Arial" panose="020B0604020202020204" pitchFamily="34" charset="0"/>
              </a:rPr>
              <a:t>Digital Skills and Research Methods BMSW4003</a:t>
            </a:r>
          </a:p>
          <a:p>
            <a:pPr marL="0" indent="0" algn="r">
              <a:lnSpc>
                <a:spcPct val="150000"/>
              </a:lnSpc>
              <a:buNone/>
            </a:pPr>
            <a:r>
              <a:rPr lang="en-GB" sz="1800" b="1">
                <a:solidFill>
                  <a:srgbClr val="FFFFFF">
                    <a:alpha val="80000"/>
                  </a:srgbClr>
                </a:solidFill>
                <a:latin typeface="Arial" panose="020B0604020202020204" pitchFamily="34" charset="0"/>
                <a:ea typeface="Source Sans Pro"/>
                <a:cs typeface="Arial" panose="020B0604020202020204" pitchFamily="34" charset="0"/>
              </a:rPr>
              <a:t>A Group Presentation – AS1</a:t>
            </a:r>
          </a:p>
        </p:txBody>
      </p:sp>
      <p:sp>
        <p:nvSpPr>
          <p:cNvPr id="4" name="TextBox 3">
            <a:extLst>
              <a:ext uri="{FF2B5EF4-FFF2-40B4-BE49-F238E27FC236}">
                <a16:creationId xmlns:a16="http://schemas.microsoft.com/office/drawing/2014/main" id="{05121583-1BDF-44AC-B68D-5CE7E8A29E7C}"/>
              </a:ext>
            </a:extLst>
          </p:cNvPr>
          <p:cNvSpPr txBox="1"/>
          <p:nvPr/>
        </p:nvSpPr>
        <p:spPr>
          <a:xfrm>
            <a:off x="254216" y="4196723"/>
            <a:ext cx="4256824" cy="2314544"/>
          </a:xfrm>
          <a:prstGeom prst="rect">
            <a:avLst/>
          </a:prstGeom>
          <a:noFill/>
        </p:spPr>
        <p:txBody>
          <a:bodyPr wrap="square" rtlCol="0">
            <a:spAutoFit/>
          </a:bodyPr>
          <a:lstStyle/>
          <a:p>
            <a:pPr>
              <a:lnSpc>
                <a:spcPct val="150000"/>
              </a:lnSpc>
            </a:pPr>
            <a:r>
              <a:rPr lang="en-GB" sz="1400" b="1">
                <a:solidFill>
                  <a:srgbClr val="FFFFFF">
                    <a:alpha val="80000"/>
                  </a:srgbClr>
                </a:solidFill>
                <a:latin typeface="Arial" panose="020B0604020202020204" pitchFamily="34" charset="0"/>
                <a:ea typeface="Source Sans Pro"/>
                <a:cs typeface="Arial" panose="020B0604020202020204" pitchFamily="34" charset="0"/>
              </a:rPr>
              <a:t>Team Leader: </a:t>
            </a:r>
          </a:p>
          <a:p>
            <a:pPr>
              <a:lnSpc>
                <a:spcPct val="150000"/>
              </a:lnSpc>
            </a:pPr>
            <a:r>
              <a:rPr lang="en-GB" sz="1400">
                <a:solidFill>
                  <a:srgbClr val="FFFFFF">
                    <a:alpha val="80000"/>
                  </a:srgbClr>
                </a:solidFill>
                <a:latin typeface="Arial" panose="020B0604020202020204" pitchFamily="34" charset="0"/>
                <a:ea typeface="Source Sans Pro"/>
                <a:cs typeface="Arial" panose="020B0604020202020204" pitchFamily="34" charset="0"/>
              </a:rPr>
              <a:t>Rashida Morton (2112665)</a:t>
            </a:r>
          </a:p>
          <a:p>
            <a:pPr>
              <a:lnSpc>
                <a:spcPct val="150000"/>
              </a:lnSpc>
            </a:pPr>
            <a:endParaRPr lang="en-GB" sz="1400">
              <a:solidFill>
                <a:srgbClr val="FFFFFF">
                  <a:alpha val="80000"/>
                </a:srgbClr>
              </a:solidFill>
              <a:latin typeface="Arial" panose="020B0604020202020204" pitchFamily="34" charset="0"/>
              <a:ea typeface="Source Sans Pro"/>
              <a:cs typeface="Arial" panose="020B0604020202020204" pitchFamily="34" charset="0"/>
            </a:endParaRPr>
          </a:p>
          <a:p>
            <a:pPr>
              <a:lnSpc>
                <a:spcPct val="150000"/>
              </a:lnSpc>
            </a:pPr>
            <a:r>
              <a:rPr lang="en-GB" sz="1400" b="1">
                <a:solidFill>
                  <a:srgbClr val="FFFFFF">
                    <a:alpha val="80000"/>
                  </a:srgbClr>
                </a:solidFill>
                <a:latin typeface="Arial" panose="020B0604020202020204" pitchFamily="34" charset="0"/>
                <a:ea typeface="Source Sans Pro"/>
                <a:cs typeface="Arial" panose="020B0604020202020204" pitchFamily="34" charset="0"/>
              </a:rPr>
              <a:t>Team Members:</a:t>
            </a:r>
          </a:p>
          <a:p>
            <a:pPr>
              <a:lnSpc>
                <a:spcPct val="150000"/>
              </a:lnSpc>
            </a:pPr>
            <a:r>
              <a:rPr lang="en-GB" sz="1400">
                <a:solidFill>
                  <a:srgbClr val="FFFFFF">
                    <a:alpha val="80000"/>
                  </a:srgbClr>
                </a:solidFill>
                <a:latin typeface="Arial" panose="020B0604020202020204" pitchFamily="34" charset="0"/>
                <a:ea typeface="Source Sans Pro"/>
                <a:cs typeface="Arial" panose="020B0604020202020204" pitchFamily="34" charset="0"/>
              </a:rPr>
              <a:t>Aleksandra </a:t>
            </a:r>
            <a:r>
              <a:rPr lang="en-GB" sz="1400" err="1">
                <a:solidFill>
                  <a:srgbClr val="FFFFFF">
                    <a:alpha val="80000"/>
                  </a:srgbClr>
                </a:solidFill>
                <a:latin typeface="Arial" panose="020B0604020202020204" pitchFamily="34" charset="0"/>
                <a:ea typeface="Source Sans Pro"/>
                <a:cs typeface="Arial" panose="020B0604020202020204" pitchFamily="34" charset="0"/>
              </a:rPr>
              <a:t>Milenova</a:t>
            </a:r>
            <a:r>
              <a:rPr lang="en-GB" sz="1400">
                <a:solidFill>
                  <a:srgbClr val="FFFFFF">
                    <a:alpha val="80000"/>
                  </a:srgbClr>
                </a:solidFill>
                <a:latin typeface="Arial" panose="020B0604020202020204" pitchFamily="34" charset="0"/>
                <a:ea typeface="Source Sans Pro"/>
                <a:cs typeface="Arial" panose="020B0604020202020204" pitchFamily="34" charset="0"/>
              </a:rPr>
              <a:t> (2120210)</a:t>
            </a:r>
          </a:p>
          <a:p>
            <a:pPr>
              <a:lnSpc>
                <a:spcPct val="150000"/>
              </a:lnSpc>
            </a:pPr>
            <a:r>
              <a:rPr lang="en-GB" sz="1400">
                <a:solidFill>
                  <a:srgbClr val="FFFFFF">
                    <a:alpha val="80000"/>
                  </a:srgbClr>
                </a:solidFill>
                <a:latin typeface="Arial" panose="020B0604020202020204" pitchFamily="34" charset="0"/>
                <a:ea typeface="Source Sans Pro"/>
                <a:cs typeface="Arial" panose="020B0604020202020204" pitchFamily="34" charset="0"/>
              </a:rPr>
              <a:t>Helena </a:t>
            </a:r>
            <a:r>
              <a:rPr lang="en-GB" sz="1400" err="1">
                <a:solidFill>
                  <a:srgbClr val="FFFFFF">
                    <a:alpha val="80000"/>
                  </a:srgbClr>
                </a:solidFill>
                <a:latin typeface="Arial" panose="020B0604020202020204" pitchFamily="34" charset="0"/>
                <a:ea typeface="Source Sans Pro"/>
                <a:cs typeface="Arial" panose="020B0604020202020204" pitchFamily="34" charset="0"/>
              </a:rPr>
              <a:t>Horvathova</a:t>
            </a:r>
            <a:r>
              <a:rPr lang="en-GB" sz="1400">
                <a:solidFill>
                  <a:srgbClr val="FFFFFF">
                    <a:alpha val="80000"/>
                  </a:srgbClr>
                </a:solidFill>
                <a:latin typeface="Arial" panose="020B0604020202020204" pitchFamily="34" charset="0"/>
                <a:ea typeface="Source Sans Pro"/>
                <a:cs typeface="Arial" panose="020B0604020202020204" pitchFamily="34" charset="0"/>
              </a:rPr>
              <a:t> (2121408)</a:t>
            </a:r>
          </a:p>
          <a:p>
            <a:pPr>
              <a:lnSpc>
                <a:spcPct val="150000"/>
              </a:lnSpc>
            </a:pPr>
            <a:endParaRPr lang="en-GB" sz="140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984FDF2C-AF97-4AA3-9507-2A9B3AD782D5}"/>
              </a:ext>
            </a:extLst>
          </p:cNvPr>
          <p:cNvSpPr>
            <a:spLocks noGrp="1"/>
          </p:cNvSpPr>
          <p:nvPr>
            <p:ph type="dt" sz="half" idx="10"/>
          </p:nvPr>
        </p:nvSpPr>
        <p:spPr>
          <a:xfrm>
            <a:off x="9135944" y="6397363"/>
            <a:ext cx="2743200" cy="365125"/>
          </a:xfrm>
        </p:spPr>
        <p:txBody>
          <a:bodyPr/>
          <a:lstStyle/>
          <a:p>
            <a:r>
              <a:rPr lang="en-US">
                <a:latin typeface="Arial" panose="020B0604020202020204" pitchFamily="34" charset="0"/>
                <a:cs typeface="Arial" panose="020B0604020202020204" pitchFamily="34" charset="0"/>
              </a:rPr>
              <a:t>13/02/2022</a:t>
            </a:r>
          </a:p>
        </p:txBody>
      </p:sp>
    </p:spTree>
    <p:extLst>
      <p:ext uri="{BB962C8B-B14F-4D97-AF65-F5344CB8AC3E}">
        <p14:creationId xmlns:p14="http://schemas.microsoft.com/office/powerpoint/2010/main" val="2484841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0DE2-D393-4A11-B864-75FF6C84A512}"/>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1</a:t>
            </a:r>
            <a:r>
              <a:rPr lang="en-GB" baseline="30000">
                <a:latin typeface="Arial" panose="020B0604020202020204" pitchFamily="34" charset="0"/>
                <a:cs typeface="Arial" panose="020B0604020202020204" pitchFamily="34" charset="0"/>
              </a:rPr>
              <a:t>st</a:t>
            </a:r>
            <a:r>
              <a:rPr lang="en-GB">
                <a:latin typeface="Arial" panose="020B0604020202020204" pitchFamily="34" charset="0"/>
                <a:cs typeface="Arial" panose="020B0604020202020204" pitchFamily="34" charset="0"/>
              </a:rPr>
              <a:t> PRESENTER</a:t>
            </a:r>
          </a:p>
        </p:txBody>
      </p:sp>
      <p:sp>
        <p:nvSpPr>
          <p:cNvPr id="3" name="Subtitle 2">
            <a:extLst>
              <a:ext uri="{FF2B5EF4-FFF2-40B4-BE49-F238E27FC236}">
                <a16:creationId xmlns:a16="http://schemas.microsoft.com/office/drawing/2014/main" id="{6B3E992E-BFA3-438A-AE1E-2C5259772CF6}"/>
              </a:ext>
            </a:extLst>
          </p:cNvPr>
          <p:cNvSpPr>
            <a:spLocks noGrp="1"/>
          </p:cNvSpPr>
          <p:nvPr>
            <p:ph type="body" idx="1"/>
          </p:nvPr>
        </p:nvSpPr>
        <p:spPr/>
        <p:txBody>
          <a:bodyPr/>
          <a:lstStyle/>
          <a:p>
            <a:r>
              <a:rPr lang="en-GB">
                <a:latin typeface="Arial" panose="020B0604020202020204" pitchFamily="34" charset="0"/>
                <a:cs typeface="Arial" panose="020B0604020202020204" pitchFamily="34" charset="0"/>
              </a:rPr>
              <a:t>Rashida Morton (</a:t>
            </a:r>
            <a:r>
              <a:rPr lang="en-GB" sz="2000">
                <a:solidFill>
                  <a:srgbClr val="FFFFFF">
                    <a:alpha val="80000"/>
                  </a:srgbClr>
                </a:solidFill>
                <a:latin typeface="Arial" panose="020B0604020202020204" pitchFamily="34" charset="0"/>
                <a:ea typeface="Source Sans Pro"/>
                <a:cs typeface="Arial" panose="020B0604020202020204" pitchFamily="34" charset="0"/>
              </a:rPr>
              <a:t>2112665</a:t>
            </a:r>
            <a:r>
              <a:rPr lang="en-GB">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999276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27E6F-9D3B-453E-B244-AFBE08C241D8}"/>
              </a:ext>
            </a:extLst>
          </p:cNvPr>
          <p:cNvSpPr>
            <a:spLocks noGrp="1"/>
          </p:cNvSpPr>
          <p:nvPr>
            <p:ph type="title"/>
          </p:nvPr>
        </p:nvSpPr>
        <p:spPr>
          <a:xfrm>
            <a:off x="778795" y="-285832"/>
            <a:ext cx="9613861" cy="1080938"/>
          </a:xfrm>
        </p:spPr>
        <p:txBody>
          <a:bodyPr/>
          <a:lstStyle/>
          <a:p>
            <a:pPr algn="ctr"/>
            <a:r>
              <a:rPr lang="en-GB">
                <a:latin typeface="Arial" panose="020B0604020202020204" pitchFamily="34" charset="0"/>
                <a:cs typeface="Arial" panose="020B0604020202020204" pitchFamily="34" charset="0"/>
              </a:rPr>
              <a:t>INTRODUCTION</a:t>
            </a:r>
          </a:p>
        </p:txBody>
      </p:sp>
      <p:sp>
        <p:nvSpPr>
          <p:cNvPr id="19" name="Subtitle 18">
            <a:extLst>
              <a:ext uri="{FF2B5EF4-FFF2-40B4-BE49-F238E27FC236}">
                <a16:creationId xmlns:a16="http://schemas.microsoft.com/office/drawing/2014/main" id="{A34F799E-CAD8-4BE2-9BFF-C3826F0C0AFC}"/>
              </a:ext>
            </a:extLst>
          </p:cNvPr>
          <p:cNvSpPr>
            <a:spLocks noGrp="1"/>
          </p:cNvSpPr>
          <p:nvPr>
            <p:ph type="subTitle" idx="4294967295"/>
          </p:nvPr>
        </p:nvSpPr>
        <p:spPr>
          <a:xfrm>
            <a:off x="2024062" y="6115453"/>
            <a:ext cx="8143875" cy="403225"/>
          </a:xfrm>
        </p:spPr>
        <p:txBody>
          <a:bodyPr>
            <a:normAutofit fontScale="85000" lnSpcReduction="10000"/>
          </a:bodyPr>
          <a:lstStyle/>
          <a:p>
            <a:r>
              <a:rPr lang="en-GB">
                <a:latin typeface="Arial" panose="020B0604020202020204" pitchFamily="34" charset="0"/>
                <a:cs typeface="Arial" panose="020B0604020202020204" pitchFamily="34" charset="0"/>
              </a:rPr>
              <a:t>Are staff and students confident in using technology to collaborate?</a:t>
            </a:r>
          </a:p>
          <a:p>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4CBF368-B8D9-4D14-83BD-9C39BC8EA89C}"/>
              </a:ext>
            </a:extLst>
          </p:cNvPr>
          <p:cNvSpPr txBox="1"/>
          <p:nvPr/>
        </p:nvSpPr>
        <p:spPr>
          <a:xfrm>
            <a:off x="337625" y="2980828"/>
            <a:ext cx="10055031" cy="30475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1600">
                <a:latin typeface="Arial" panose="020B0604020202020204" pitchFamily="34" charset="0"/>
                <a:ea typeface="Source Sans Pro"/>
                <a:cs typeface="Arial" panose="020B0604020202020204" pitchFamily="34" charset="0"/>
              </a:rPr>
              <a:t>Welcome to our group research project proposal, my name is Rashida I am the group leader we also have </a:t>
            </a:r>
            <a:r>
              <a:rPr lang="en-GB">
                <a:latin typeface="Arial" panose="020B0604020202020204" pitchFamily="34" charset="0"/>
                <a:ea typeface="Source Sans Pro"/>
                <a:cs typeface="Arial" panose="020B0604020202020204" pitchFamily="34" charset="0"/>
              </a:rPr>
              <a:t>Aleksandra</a:t>
            </a:r>
            <a:r>
              <a:rPr lang="en-GB" sz="1600">
                <a:latin typeface="Arial" panose="020B0604020202020204" pitchFamily="34" charset="0"/>
                <a:ea typeface="Source Sans Pro"/>
                <a:cs typeface="Arial" panose="020B0604020202020204" pitchFamily="34" charset="0"/>
              </a:rPr>
              <a:t> and Helena we are all students at UWTSD.</a:t>
            </a:r>
          </a:p>
          <a:p>
            <a:pPr algn="just">
              <a:lnSpc>
                <a:spcPct val="150000"/>
              </a:lnSpc>
            </a:pPr>
            <a:r>
              <a:rPr lang="en-GB" sz="1600">
                <a:latin typeface="Arial" panose="020B0604020202020204" pitchFamily="34" charset="0"/>
                <a:ea typeface="Source Sans Pro"/>
                <a:cs typeface="Arial" panose="020B0604020202020204" pitchFamily="34" charset="0"/>
              </a:rPr>
              <a:t>Our presentation today is on are staff and students confident in using technology to collaborate.</a:t>
            </a:r>
          </a:p>
          <a:p>
            <a:pPr algn="just">
              <a:lnSpc>
                <a:spcPct val="150000"/>
              </a:lnSpc>
            </a:pPr>
            <a:r>
              <a:rPr lang="en-GB" sz="1600">
                <a:latin typeface="Arial" panose="020B0604020202020204" pitchFamily="34" charset="0"/>
                <a:ea typeface="Source Sans Pro"/>
                <a:cs typeface="Arial" panose="020B0604020202020204" pitchFamily="34" charset="0"/>
              </a:rPr>
              <a:t>A lot of research show that over year it has transformed learning, also helping build relationships between staff and students as well as giving a better understanding of learning but with anything it also has some issues through out this presentation we will be looking at varies ways on are staff and students confident in using technology to collaborate. </a:t>
            </a:r>
          </a:p>
          <a:p>
            <a:pPr algn="just">
              <a:lnSpc>
                <a:spcPct val="150000"/>
              </a:lnSpc>
            </a:pPr>
            <a:r>
              <a:rPr lang="en-GB" sz="1600">
                <a:latin typeface="Arial" panose="020B0604020202020204" pitchFamily="34" charset="0"/>
                <a:ea typeface="Source Sans Pro"/>
                <a:cs typeface="Arial" panose="020B0604020202020204" pitchFamily="34" charset="0"/>
              </a:rPr>
              <a:t> </a:t>
            </a:r>
          </a:p>
        </p:txBody>
      </p:sp>
      <p:pic>
        <p:nvPicPr>
          <p:cNvPr id="15" name="Picture 14">
            <a:extLst>
              <a:ext uri="{FF2B5EF4-FFF2-40B4-BE49-F238E27FC236}">
                <a16:creationId xmlns:a16="http://schemas.microsoft.com/office/drawing/2014/main" id="{45AC3A56-2EA8-4056-9961-966692B44C9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 y="540934"/>
            <a:ext cx="10392657" cy="1850574"/>
          </a:xfrm>
          <a:prstGeom prst="rect">
            <a:avLst/>
          </a:prstGeom>
        </p:spPr>
      </p:pic>
      <p:sp>
        <p:nvSpPr>
          <p:cNvPr id="3" name="Footer Placeholder 2">
            <a:extLst>
              <a:ext uri="{FF2B5EF4-FFF2-40B4-BE49-F238E27FC236}">
                <a16:creationId xmlns:a16="http://schemas.microsoft.com/office/drawing/2014/main" id="{A4752E4A-194F-4A48-A006-93C9503FB648}"/>
              </a:ext>
            </a:extLst>
          </p:cNvPr>
          <p:cNvSpPr>
            <a:spLocks noGrp="1"/>
          </p:cNvSpPr>
          <p:nvPr>
            <p:ph type="ftr" sz="quarter" idx="11"/>
          </p:nvPr>
        </p:nvSpPr>
        <p:spPr>
          <a:xfrm>
            <a:off x="101600" y="6507996"/>
            <a:ext cx="7543800" cy="273803"/>
          </a:xfrm>
        </p:spPr>
        <p:txBody>
          <a:bodyPr/>
          <a:lstStyle/>
          <a:p>
            <a:r>
              <a:rPr lang="en-US">
                <a:latin typeface="Arial" panose="020B0604020202020204" pitchFamily="34" charset="0"/>
                <a:cs typeface="Arial" panose="020B0604020202020204" pitchFamily="34" charset="0"/>
              </a:rPr>
              <a:t>Rashida Morton (2112665)</a:t>
            </a:r>
          </a:p>
        </p:txBody>
      </p:sp>
    </p:spTree>
    <p:extLst>
      <p:ext uri="{BB962C8B-B14F-4D97-AF65-F5344CB8AC3E}">
        <p14:creationId xmlns:p14="http://schemas.microsoft.com/office/powerpoint/2010/main" val="2852778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9">
                                            <p:txEl>
                                              <p:pRg st="0" end="0"/>
                                            </p:txEl>
                                          </p:spTgt>
                                        </p:tgtEl>
                                        <p:attrNameLst>
                                          <p:attrName>style.visibility</p:attrName>
                                        </p:attrNameLst>
                                      </p:cBhvr>
                                      <p:to>
                                        <p:strVal val="visible"/>
                                      </p:to>
                                    </p:set>
                                    <p:anim calcmode="lin" valueType="num">
                                      <p:cBhvr additive="base">
                                        <p:cTn id="20"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31" presetClass="entr" presetSubtype="0" fill="hold" nodeType="click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p:cTn id="26" dur="1000" fill="hold"/>
                                        <p:tgtEl>
                                          <p:spTgt spid="15"/>
                                        </p:tgtEl>
                                        <p:attrNameLst>
                                          <p:attrName>ppt_w</p:attrName>
                                        </p:attrNameLst>
                                      </p:cBhvr>
                                      <p:tavLst>
                                        <p:tav tm="0">
                                          <p:val>
                                            <p:fltVal val="0"/>
                                          </p:val>
                                        </p:tav>
                                        <p:tav tm="100000">
                                          <p:val>
                                            <p:strVal val="#ppt_w"/>
                                          </p:val>
                                        </p:tav>
                                      </p:tavLst>
                                    </p:anim>
                                    <p:anim calcmode="lin" valueType="num">
                                      <p:cBhvr>
                                        <p:cTn id="27" dur="1000" fill="hold"/>
                                        <p:tgtEl>
                                          <p:spTgt spid="15"/>
                                        </p:tgtEl>
                                        <p:attrNameLst>
                                          <p:attrName>ppt_h</p:attrName>
                                        </p:attrNameLst>
                                      </p:cBhvr>
                                      <p:tavLst>
                                        <p:tav tm="0">
                                          <p:val>
                                            <p:fltVal val="0"/>
                                          </p:val>
                                        </p:tav>
                                        <p:tav tm="100000">
                                          <p:val>
                                            <p:strVal val="#ppt_h"/>
                                          </p:val>
                                        </p:tav>
                                      </p:tavLst>
                                    </p:anim>
                                    <p:anim calcmode="lin" valueType="num">
                                      <p:cBhvr>
                                        <p:cTn id="28" dur="1000" fill="hold"/>
                                        <p:tgtEl>
                                          <p:spTgt spid="15"/>
                                        </p:tgtEl>
                                        <p:attrNameLst>
                                          <p:attrName>style.rotation</p:attrName>
                                        </p:attrNameLst>
                                      </p:cBhvr>
                                      <p:tavLst>
                                        <p:tav tm="0">
                                          <p:val>
                                            <p:fltVal val="90"/>
                                          </p:val>
                                        </p:tav>
                                        <p:tav tm="100000">
                                          <p:val>
                                            <p:fltVal val="0"/>
                                          </p:val>
                                        </p:tav>
                                      </p:tavLst>
                                    </p:anim>
                                    <p:animEffect transition="in" filter="fade">
                                      <p:cBhvr>
                                        <p:cTn id="29"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9"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ADE1-A70B-47ED-8B8E-380B18FBA9A3}"/>
              </a:ext>
            </a:extLst>
          </p:cNvPr>
          <p:cNvSpPr>
            <a:spLocks noGrp="1"/>
          </p:cNvSpPr>
          <p:nvPr>
            <p:ph type="title"/>
          </p:nvPr>
        </p:nvSpPr>
        <p:spPr>
          <a:xfrm>
            <a:off x="470989" y="753228"/>
            <a:ext cx="9613861" cy="1080938"/>
          </a:xfrm>
        </p:spPr>
        <p:txBody>
          <a:bodyPr/>
          <a:lstStyle/>
          <a:p>
            <a:r>
              <a:rPr lang="en-GB">
                <a:latin typeface="Arial" panose="020B0604020202020204" pitchFamily="34" charset="0"/>
                <a:cs typeface="Arial" panose="020B0604020202020204" pitchFamily="34" charset="0"/>
              </a:rPr>
              <a:t>RATIONALE</a:t>
            </a:r>
          </a:p>
        </p:txBody>
      </p:sp>
      <p:sp>
        <p:nvSpPr>
          <p:cNvPr id="14" name="TextBox 13">
            <a:extLst>
              <a:ext uri="{FF2B5EF4-FFF2-40B4-BE49-F238E27FC236}">
                <a16:creationId xmlns:a16="http://schemas.microsoft.com/office/drawing/2014/main" id="{032927EB-52EF-3748-9647-268143D79F66}"/>
              </a:ext>
            </a:extLst>
          </p:cNvPr>
          <p:cNvSpPr txBox="1"/>
          <p:nvPr/>
        </p:nvSpPr>
        <p:spPr>
          <a:xfrm>
            <a:off x="525577" y="4037417"/>
            <a:ext cx="7434602" cy="923330"/>
          </a:xfrm>
          <a:prstGeom prst="rect">
            <a:avLst/>
          </a:prstGeom>
          <a:noFill/>
        </p:spPr>
        <p:txBody>
          <a:bodyPr wrap="square" rtlCol="0">
            <a:spAutoFit/>
          </a:bodyPr>
          <a:lstStyle/>
          <a:p>
            <a:pPr marL="285750" indent="-285750" algn="just">
              <a:buFont typeface="Wingdings" panose="05000000000000000000" pitchFamily="2" charset="2"/>
              <a:buChar char="v"/>
            </a:pPr>
            <a:r>
              <a:rPr lang="en-GB" b="0" i="0" u="none" strike="noStrike">
                <a:effectLst/>
                <a:latin typeface="Arial" panose="020B0604020202020204" pitchFamily="34" charset="0"/>
                <a:cs typeface="Arial" panose="020B0604020202020204" pitchFamily="34" charset="0"/>
              </a:rPr>
              <a:t>The UK-wide poll carried out during a time of national lockdown also revealed that 73% (59% national UK average) felt positively about the ‘support’ offered by UWTSD to ‘enable’ students to ‘lean online’. </a:t>
            </a:r>
            <a:endParaRPr lang="en-GB">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05C35900-AF51-2D41-A4FB-60F3F92E5050}"/>
              </a:ext>
            </a:extLst>
          </p:cNvPr>
          <p:cNvSpPr txBox="1"/>
          <p:nvPr/>
        </p:nvSpPr>
        <p:spPr>
          <a:xfrm>
            <a:off x="525576" y="5060581"/>
            <a:ext cx="7434603" cy="1200329"/>
          </a:xfrm>
          <a:prstGeom prst="rect">
            <a:avLst/>
          </a:prstGeom>
          <a:noFill/>
        </p:spPr>
        <p:txBody>
          <a:bodyPr wrap="square" rtlCol="0">
            <a:spAutoFit/>
          </a:bodyPr>
          <a:lstStyle/>
          <a:p>
            <a:pPr marL="285750" indent="-285750" algn="just">
              <a:buFont typeface="Wingdings" panose="05000000000000000000" pitchFamily="2" charset="2"/>
              <a:buChar char="v"/>
            </a:pPr>
            <a:r>
              <a:rPr lang="en-GB" b="0" i="0" u="none" strike="noStrike">
                <a:effectLst/>
                <a:latin typeface="Arial" panose="020B0604020202020204" pitchFamily="34" charset="0"/>
                <a:cs typeface="Arial" panose="020B0604020202020204" pitchFamily="34" charset="0"/>
              </a:rPr>
              <a:t>These results are a testament to the hard work and commitment of staff across the University.  Our digital experience is a key area where we believe we can offer added value to all those studying with us.  </a:t>
            </a:r>
            <a:endParaRPr lang="en-GB">
              <a:latin typeface="Arial" panose="020B0604020202020204" pitchFamily="34" charset="0"/>
              <a:cs typeface="Arial" panose="020B0604020202020204" pitchFamily="34" charset="0"/>
            </a:endParaRPr>
          </a:p>
        </p:txBody>
      </p:sp>
      <p:pic>
        <p:nvPicPr>
          <p:cNvPr id="5" name="Picture 4" descr="Two people looking at a computer&#10;&#10;Description automatically generated with medium confidence">
            <a:extLst>
              <a:ext uri="{FF2B5EF4-FFF2-40B4-BE49-F238E27FC236}">
                <a16:creationId xmlns:a16="http://schemas.microsoft.com/office/drawing/2014/main" id="{DB2285D3-CDD4-4DEF-B100-720B1A1E85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90812" y="2120905"/>
            <a:ext cx="3554276" cy="2122190"/>
          </a:xfrm>
          <a:prstGeom prst="rect">
            <a:avLst/>
          </a:prstGeom>
        </p:spPr>
      </p:pic>
      <p:sp>
        <p:nvSpPr>
          <p:cNvPr id="3" name="Footer Placeholder 2">
            <a:extLst>
              <a:ext uri="{FF2B5EF4-FFF2-40B4-BE49-F238E27FC236}">
                <a16:creationId xmlns:a16="http://schemas.microsoft.com/office/drawing/2014/main" id="{E70025AC-200F-48FA-98C1-FB294EBAE5FA}"/>
              </a:ext>
            </a:extLst>
          </p:cNvPr>
          <p:cNvSpPr>
            <a:spLocks noGrp="1"/>
          </p:cNvSpPr>
          <p:nvPr>
            <p:ph type="ftr" sz="quarter" idx="11"/>
          </p:nvPr>
        </p:nvSpPr>
        <p:spPr>
          <a:xfrm>
            <a:off x="525576" y="6360744"/>
            <a:ext cx="1834279" cy="317402"/>
          </a:xfrm>
        </p:spPr>
        <p:txBody>
          <a:bodyPr/>
          <a:lstStyle/>
          <a:p>
            <a:r>
              <a:rPr lang="en-US">
                <a:latin typeface="Arial" panose="020B0604020202020204" pitchFamily="34" charset="0"/>
                <a:cs typeface="Arial" panose="020B0604020202020204" pitchFamily="34" charset="0"/>
              </a:rPr>
              <a:t>Rashida Morton </a:t>
            </a:r>
            <a:r>
              <a:rPr lang="en-US"/>
              <a:t>(2112665) </a:t>
            </a:r>
          </a:p>
        </p:txBody>
      </p:sp>
      <p:grpSp>
        <p:nvGrpSpPr>
          <p:cNvPr id="4" name="Group 3">
            <a:extLst>
              <a:ext uri="{FF2B5EF4-FFF2-40B4-BE49-F238E27FC236}">
                <a16:creationId xmlns:a16="http://schemas.microsoft.com/office/drawing/2014/main" id="{99931ED1-03A0-4CAF-A2BB-CD50AADF26AB}"/>
              </a:ext>
            </a:extLst>
          </p:cNvPr>
          <p:cNvGrpSpPr/>
          <p:nvPr/>
        </p:nvGrpSpPr>
        <p:grpSpPr>
          <a:xfrm>
            <a:off x="8490812" y="4399367"/>
            <a:ext cx="3554276" cy="2434165"/>
            <a:chOff x="8490812" y="4367562"/>
            <a:chExt cx="3554276" cy="2434165"/>
          </a:xfrm>
        </p:grpSpPr>
        <p:pic>
          <p:nvPicPr>
            <p:cNvPr id="7" name="Picture 6">
              <a:extLst>
                <a:ext uri="{FF2B5EF4-FFF2-40B4-BE49-F238E27FC236}">
                  <a16:creationId xmlns:a16="http://schemas.microsoft.com/office/drawing/2014/main" id="{3D26EC4C-7CB9-47B6-9B77-3DC417B5096D}"/>
                </a:ext>
              </a:extLst>
            </p:cNvPr>
            <p:cNvPicPr>
              <a:picLocks noChangeAspect="1"/>
            </p:cNvPicPr>
            <p:nvPr/>
          </p:nvPicPr>
          <p:blipFill>
            <a:blip r:embed="rId4"/>
            <a:stretch>
              <a:fillRect/>
            </a:stretch>
          </p:blipFill>
          <p:spPr>
            <a:xfrm>
              <a:off x="8490812" y="4367562"/>
              <a:ext cx="3554276" cy="2278047"/>
            </a:xfrm>
            <a:prstGeom prst="rect">
              <a:avLst/>
            </a:prstGeom>
          </p:spPr>
        </p:pic>
        <p:sp>
          <p:nvSpPr>
            <p:cNvPr id="8" name="TextBox 7">
              <a:extLst>
                <a:ext uri="{FF2B5EF4-FFF2-40B4-BE49-F238E27FC236}">
                  <a16:creationId xmlns:a16="http://schemas.microsoft.com/office/drawing/2014/main" id="{AA93CC2E-B838-47F3-AED2-79987F3D6CCE}"/>
                </a:ext>
              </a:extLst>
            </p:cNvPr>
            <p:cNvSpPr txBox="1"/>
            <p:nvPr/>
          </p:nvSpPr>
          <p:spPr>
            <a:xfrm>
              <a:off x="8490812" y="6555506"/>
              <a:ext cx="1834279" cy="246221"/>
            </a:xfrm>
            <a:prstGeom prst="rect">
              <a:avLst/>
            </a:prstGeom>
            <a:noFill/>
          </p:spPr>
          <p:txBody>
            <a:bodyPr wrap="square" rtlCol="0">
              <a:spAutoFit/>
            </a:bodyPr>
            <a:lstStyle/>
            <a:p>
              <a:r>
                <a:rPr lang="en-GB" sz="1000">
                  <a:latin typeface="Arial" panose="020B0604020202020204" pitchFamily="34" charset="0"/>
                  <a:cs typeface="Arial" panose="020B0604020202020204" pitchFamily="34" charset="0"/>
                </a:rPr>
                <a:t>Figure 1:1</a:t>
              </a:r>
            </a:p>
          </p:txBody>
        </p:sp>
      </p:grpSp>
      <p:sp>
        <p:nvSpPr>
          <p:cNvPr id="9" name="TextBox 8">
            <a:extLst>
              <a:ext uri="{FF2B5EF4-FFF2-40B4-BE49-F238E27FC236}">
                <a16:creationId xmlns:a16="http://schemas.microsoft.com/office/drawing/2014/main" id="{850877D0-A1B2-4948-A226-1A5B04780581}"/>
              </a:ext>
            </a:extLst>
          </p:cNvPr>
          <p:cNvSpPr txBox="1"/>
          <p:nvPr/>
        </p:nvSpPr>
        <p:spPr>
          <a:xfrm>
            <a:off x="525576" y="2574388"/>
            <a:ext cx="7434602" cy="1200329"/>
          </a:xfrm>
          <a:prstGeom prst="rect">
            <a:avLst/>
          </a:prstGeom>
          <a:noFill/>
        </p:spPr>
        <p:txBody>
          <a:bodyPr wrap="square" rtlCol="0">
            <a:spAutoFit/>
          </a:bodyPr>
          <a:lstStyle/>
          <a:p>
            <a:pPr marL="285750" indent="-285750">
              <a:buFont typeface="Wingdings" panose="05000000000000000000" pitchFamily="2" charset="2"/>
              <a:buChar char="v"/>
            </a:pPr>
            <a:r>
              <a:rPr lang="en-GB"/>
              <a:t>At UWTSD, the survey found that 77% (66% national UK average) of students rated their online learning experience positively with 36% describing it as ‘good’: a further 32% described it as ‘excellent’, and 9% reported it as the ‘best imaginable’ (Figure 1:1).</a:t>
            </a:r>
          </a:p>
        </p:txBody>
      </p:sp>
    </p:spTree>
    <p:extLst>
      <p:ext uri="{BB962C8B-B14F-4D97-AF65-F5344CB8AC3E}">
        <p14:creationId xmlns:p14="http://schemas.microsoft.com/office/powerpoint/2010/main" val="3188512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1000"/>
                                        <p:tgtEl>
                                          <p:spTgt spid="16"/>
                                        </p:tgtEl>
                                      </p:cBhvr>
                                    </p:animEffect>
                                    <p:anim calcmode="lin" valueType="num">
                                      <p:cBhvr>
                                        <p:cTn id="15" dur="1000" fill="hold"/>
                                        <p:tgtEl>
                                          <p:spTgt spid="16"/>
                                        </p:tgtEl>
                                        <p:attrNameLst>
                                          <p:attrName>ppt_x</p:attrName>
                                        </p:attrNameLst>
                                      </p:cBhvr>
                                      <p:tavLst>
                                        <p:tav tm="0">
                                          <p:val>
                                            <p:strVal val="#ppt_x"/>
                                          </p:val>
                                        </p:tav>
                                        <p:tav tm="100000">
                                          <p:val>
                                            <p:strVal val="#ppt_x"/>
                                          </p:val>
                                        </p:tav>
                                      </p:tavLst>
                                    </p:anim>
                                    <p:anim calcmode="lin" valueType="num">
                                      <p:cBhvr>
                                        <p:cTn id="16"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1000" fill="hold"/>
                                        <p:tgtEl>
                                          <p:spTgt spid="5"/>
                                        </p:tgtEl>
                                        <p:attrNameLst>
                                          <p:attrName>ppt_w</p:attrName>
                                        </p:attrNameLst>
                                      </p:cBhvr>
                                      <p:tavLst>
                                        <p:tav tm="0">
                                          <p:val>
                                            <p:fltVal val="0"/>
                                          </p:val>
                                        </p:tav>
                                        <p:tav tm="100000">
                                          <p:val>
                                            <p:strVal val="#ppt_w"/>
                                          </p:val>
                                        </p:tav>
                                      </p:tavLst>
                                    </p:anim>
                                    <p:anim calcmode="lin" valueType="num">
                                      <p:cBhvr>
                                        <p:cTn id="22" dur="1000" fill="hold"/>
                                        <p:tgtEl>
                                          <p:spTgt spid="5"/>
                                        </p:tgtEl>
                                        <p:attrNameLst>
                                          <p:attrName>ppt_h</p:attrName>
                                        </p:attrNameLst>
                                      </p:cBhvr>
                                      <p:tavLst>
                                        <p:tav tm="0">
                                          <p:val>
                                            <p:fltVal val="0"/>
                                          </p:val>
                                        </p:tav>
                                        <p:tav tm="100000">
                                          <p:val>
                                            <p:strVal val="#ppt_h"/>
                                          </p:val>
                                        </p:tav>
                                      </p:tavLst>
                                    </p:anim>
                                    <p:anim calcmode="lin" valueType="num">
                                      <p:cBhvr>
                                        <p:cTn id="23" dur="1000" fill="hold"/>
                                        <p:tgtEl>
                                          <p:spTgt spid="5"/>
                                        </p:tgtEl>
                                        <p:attrNameLst>
                                          <p:attrName>style.rotation</p:attrName>
                                        </p:attrNameLst>
                                      </p:cBhvr>
                                      <p:tavLst>
                                        <p:tav tm="0">
                                          <p:val>
                                            <p:fltVal val="90"/>
                                          </p:val>
                                        </p:tav>
                                        <p:tav tm="100000">
                                          <p:val>
                                            <p:fltVal val="0"/>
                                          </p:val>
                                        </p:tav>
                                      </p:tavLst>
                                    </p:anim>
                                    <p:animEffect transition="in" filter="fade">
                                      <p:cBhvr>
                                        <p:cTn id="24" dur="10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1000"/>
                                        <p:tgtEl>
                                          <p:spTgt spid="9"/>
                                        </p:tgtEl>
                                      </p:cBhvr>
                                    </p:animEffect>
                                    <p:anim calcmode="lin" valueType="num">
                                      <p:cBhvr>
                                        <p:cTn id="30" dur="1000" fill="hold"/>
                                        <p:tgtEl>
                                          <p:spTgt spid="9"/>
                                        </p:tgtEl>
                                        <p:attrNameLst>
                                          <p:attrName>ppt_x</p:attrName>
                                        </p:attrNameLst>
                                      </p:cBhvr>
                                      <p:tavLst>
                                        <p:tav tm="0">
                                          <p:val>
                                            <p:strVal val="#ppt_x"/>
                                          </p:val>
                                        </p:tav>
                                        <p:tav tm="100000">
                                          <p:val>
                                            <p:strVal val="#ppt_x"/>
                                          </p:val>
                                        </p:tav>
                                      </p:tavLst>
                                    </p:anim>
                                    <p:anim calcmode="lin" valueType="num">
                                      <p:cBhvr>
                                        <p:cTn id="3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B4B69FB-5BED-46CA-ADD8-5CD7CDB65415}"/>
              </a:ext>
            </a:extLst>
          </p:cNvPr>
          <p:cNvSpPr txBox="1"/>
          <p:nvPr/>
        </p:nvSpPr>
        <p:spPr>
          <a:xfrm>
            <a:off x="680320" y="5888763"/>
            <a:ext cx="1792478" cy="253916"/>
          </a:xfrm>
          <a:prstGeom prst="rect">
            <a:avLst/>
          </a:prstGeom>
          <a:noFill/>
        </p:spPr>
        <p:txBody>
          <a:bodyPr wrap="none" rtlCol="0">
            <a:spAutoFit/>
          </a:bodyPr>
          <a:lstStyle/>
          <a:p>
            <a:r>
              <a:rPr lang="en-GB" sz="1050">
                <a:latin typeface="Arial" panose="020B0604020202020204" pitchFamily="34" charset="0"/>
                <a:cs typeface="Arial" panose="020B0604020202020204" pitchFamily="34" charset="0"/>
              </a:rPr>
              <a:t>Rashida Morton (2112665)</a:t>
            </a:r>
          </a:p>
        </p:txBody>
      </p:sp>
      <p:sp>
        <p:nvSpPr>
          <p:cNvPr id="8" name="TextBox 7">
            <a:extLst>
              <a:ext uri="{FF2B5EF4-FFF2-40B4-BE49-F238E27FC236}">
                <a16:creationId xmlns:a16="http://schemas.microsoft.com/office/drawing/2014/main" id="{D42FBFCE-B957-425E-A242-5BE31BAA1062}"/>
              </a:ext>
            </a:extLst>
          </p:cNvPr>
          <p:cNvSpPr txBox="1"/>
          <p:nvPr/>
        </p:nvSpPr>
        <p:spPr>
          <a:xfrm>
            <a:off x="850232" y="970671"/>
            <a:ext cx="8997153" cy="2031325"/>
          </a:xfrm>
          <a:prstGeom prst="rect">
            <a:avLst/>
          </a:prstGeom>
          <a:noFill/>
        </p:spPr>
        <p:txBody>
          <a:bodyPr wrap="square" rtlCol="0">
            <a:spAutoFit/>
          </a:bodyPr>
          <a:lstStyle/>
          <a:p>
            <a:pPr marL="285750" indent="-285750">
              <a:buFont typeface="Wingdings" panose="05000000000000000000" pitchFamily="2" charset="2"/>
              <a:buChar char="v"/>
            </a:pPr>
            <a:r>
              <a:rPr lang="en-GB">
                <a:latin typeface="Arial" panose="020B0604020202020204" pitchFamily="34" charset="0"/>
                <a:cs typeface="Arial" panose="020B0604020202020204" pitchFamily="34" charset="0"/>
              </a:rPr>
              <a:t>In the current Information Age, technology is taking the lead in moving teaching and learning beyond that which was once viewed as typically didactic approach to knowledge acquisition. The outcome of this research paper have explored the importance of MOODLE learning platform and its contribution in promoting flexible teaching, and the need for supported action (through bespoke CPD) to assist teachers / tutors develop differentiated learning resources that has a dual purpose of improving flexibility in learning and assessment outcomes for students.</a:t>
            </a:r>
          </a:p>
        </p:txBody>
      </p:sp>
      <p:sp>
        <p:nvSpPr>
          <p:cNvPr id="11" name="TextBox 10">
            <a:extLst>
              <a:ext uri="{FF2B5EF4-FFF2-40B4-BE49-F238E27FC236}">
                <a16:creationId xmlns:a16="http://schemas.microsoft.com/office/drawing/2014/main" id="{DCDAFF2C-7204-4565-B892-63E8C699FB7F}"/>
              </a:ext>
            </a:extLst>
          </p:cNvPr>
          <p:cNvSpPr txBox="1"/>
          <p:nvPr/>
        </p:nvSpPr>
        <p:spPr>
          <a:xfrm>
            <a:off x="342695" y="3354522"/>
            <a:ext cx="8997153" cy="1477328"/>
          </a:xfrm>
          <a:prstGeom prst="rect">
            <a:avLst/>
          </a:prstGeom>
          <a:noFill/>
        </p:spPr>
        <p:txBody>
          <a:bodyPr wrap="square">
            <a:spAutoFit/>
          </a:bodyPr>
          <a:lstStyle/>
          <a:p>
            <a:pPr marL="742950" lvl="1" indent="-285750">
              <a:buFont typeface="Wingdings" panose="05000000000000000000" pitchFamily="2" charset="2"/>
              <a:buChar char="v"/>
            </a:pPr>
            <a:r>
              <a:rPr lang="en-GB">
                <a:latin typeface="Arial" panose="020B0604020202020204" pitchFamily="34" charset="0"/>
                <a:cs typeface="Arial" panose="020B0604020202020204" pitchFamily="34" charset="0"/>
              </a:rPr>
              <a:t>The issue of access and the digital divide that has been of interest to those concerned with social equity continues to generate lively discussion. The students’ own beliefs and attitudes to learning new technology can also become barriers to the students’ learning progress when they experience low self-efficacy or anxiety about their ability to develop digital skills. </a:t>
            </a:r>
          </a:p>
        </p:txBody>
      </p:sp>
      <p:pic>
        <p:nvPicPr>
          <p:cNvPr id="13" name="Picture 12" descr="A person with the head in the hands looking at a computer&#10;&#10;Description automatically generated with low confidence">
            <a:extLst>
              <a:ext uri="{FF2B5EF4-FFF2-40B4-BE49-F238E27FC236}">
                <a16:creationId xmlns:a16="http://schemas.microsoft.com/office/drawing/2014/main" id="{761ED8E8-64FA-4D73-A199-0750C2B30F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47385" y="3453518"/>
            <a:ext cx="2344615" cy="2006807"/>
          </a:xfrm>
          <a:prstGeom prst="rect">
            <a:avLst/>
          </a:prstGeom>
        </p:spPr>
      </p:pic>
      <p:pic>
        <p:nvPicPr>
          <p:cNvPr id="19" name="Picture 18">
            <a:extLst>
              <a:ext uri="{FF2B5EF4-FFF2-40B4-BE49-F238E27FC236}">
                <a16:creationId xmlns:a16="http://schemas.microsoft.com/office/drawing/2014/main" id="{A0E2E916-CB4C-4122-876C-A8F9F135B09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847385" y="590844"/>
            <a:ext cx="2344616" cy="2505014"/>
          </a:xfrm>
          <a:prstGeom prst="rect">
            <a:avLst/>
          </a:prstGeom>
        </p:spPr>
      </p:pic>
      <p:sp>
        <p:nvSpPr>
          <p:cNvPr id="20" name="TextBox 19">
            <a:extLst>
              <a:ext uri="{FF2B5EF4-FFF2-40B4-BE49-F238E27FC236}">
                <a16:creationId xmlns:a16="http://schemas.microsoft.com/office/drawing/2014/main" id="{A2CDC2C2-05C1-46F2-93EA-FDE9DE42F0D4}"/>
              </a:ext>
            </a:extLst>
          </p:cNvPr>
          <p:cNvSpPr txBox="1"/>
          <p:nvPr/>
        </p:nvSpPr>
        <p:spPr>
          <a:xfrm>
            <a:off x="940426" y="6858000"/>
            <a:ext cx="10311148" cy="230832"/>
          </a:xfrm>
          <a:prstGeom prst="rect">
            <a:avLst/>
          </a:prstGeom>
          <a:noFill/>
        </p:spPr>
        <p:txBody>
          <a:bodyPr wrap="square" rtlCol="0">
            <a:spAutoFit/>
          </a:bodyPr>
          <a:lstStyle/>
          <a:p>
            <a:r>
              <a:rPr lang="en-GB" sz="900">
                <a:hlinkClick r:id="rId5" tooltip="http://blog.yorksj.ac.uk/moodle/2014/05/14/moodle-submitting-an-assignment/"/>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1344935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2000"/>
                                        <p:tgtEl>
                                          <p:spTgt spid="19"/>
                                        </p:tgtEl>
                                      </p:cBhvr>
                                    </p:animEffect>
                                    <p:anim calcmode="lin" valueType="num">
                                      <p:cBhvr>
                                        <p:cTn id="15" dur="2000" fill="hold"/>
                                        <p:tgtEl>
                                          <p:spTgt spid="19"/>
                                        </p:tgtEl>
                                        <p:attrNameLst>
                                          <p:attrName>ppt_w</p:attrName>
                                        </p:attrNameLst>
                                      </p:cBhvr>
                                      <p:tavLst>
                                        <p:tav tm="0" fmla="#ppt_w*sin(2.5*pi*$)">
                                          <p:val>
                                            <p:fltVal val="0"/>
                                          </p:val>
                                        </p:tav>
                                        <p:tav tm="100000">
                                          <p:val>
                                            <p:fltVal val="1"/>
                                          </p:val>
                                        </p:tav>
                                      </p:tavLst>
                                    </p:anim>
                                    <p:anim calcmode="lin" valueType="num">
                                      <p:cBhvr>
                                        <p:cTn id="16" dur="2000" fill="hold"/>
                                        <p:tgtEl>
                                          <p:spTgt spid="19"/>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circle(in)">
                                      <p:cBhvr>
                                        <p:cTn id="28"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E82CB-5192-4969-8F7C-B859BB21C32B}"/>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2</a:t>
            </a:r>
            <a:r>
              <a:rPr lang="en-GB" baseline="30000">
                <a:latin typeface="Arial" panose="020B0604020202020204" pitchFamily="34" charset="0"/>
                <a:cs typeface="Arial" panose="020B0604020202020204" pitchFamily="34" charset="0"/>
              </a:rPr>
              <a:t>nd</a:t>
            </a:r>
            <a:r>
              <a:rPr lang="en-GB">
                <a:latin typeface="Arial" panose="020B0604020202020204" pitchFamily="34" charset="0"/>
                <a:cs typeface="Arial" panose="020B0604020202020204" pitchFamily="34" charset="0"/>
              </a:rPr>
              <a:t> PRESENTER</a:t>
            </a:r>
          </a:p>
        </p:txBody>
      </p:sp>
      <p:sp>
        <p:nvSpPr>
          <p:cNvPr id="3" name="Subtitle 2">
            <a:extLst>
              <a:ext uri="{FF2B5EF4-FFF2-40B4-BE49-F238E27FC236}">
                <a16:creationId xmlns:a16="http://schemas.microsoft.com/office/drawing/2014/main" id="{9150ED91-F2A3-48C4-99FE-B289125C0BC2}"/>
              </a:ext>
            </a:extLst>
          </p:cNvPr>
          <p:cNvSpPr>
            <a:spLocks noGrp="1"/>
          </p:cNvSpPr>
          <p:nvPr>
            <p:ph type="body" idx="1"/>
          </p:nvPr>
        </p:nvSpPr>
        <p:spPr/>
        <p:txBody>
          <a:bodyPr/>
          <a:lstStyle/>
          <a:p>
            <a:r>
              <a:rPr lang="en-GB">
                <a:latin typeface="Arial" panose="020B0604020202020204" pitchFamily="34" charset="0"/>
                <a:cs typeface="Arial" panose="020B0604020202020204" pitchFamily="34" charset="0"/>
              </a:rPr>
              <a:t>Aleksandra </a:t>
            </a:r>
            <a:r>
              <a:rPr lang="en-GB" err="1">
                <a:latin typeface="Arial" panose="020B0604020202020204" pitchFamily="34" charset="0"/>
                <a:cs typeface="Arial" panose="020B0604020202020204" pitchFamily="34" charset="0"/>
              </a:rPr>
              <a:t>Milenova</a:t>
            </a:r>
            <a:r>
              <a:rPr lang="en-GB">
                <a:latin typeface="Arial" panose="020B0604020202020204" pitchFamily="34" charset="0"/>
                <a:cs typeface="Arial" panose="020B0604020202020204" pitchFamily="34" charset="0"/>
              </a:rPr>
              <a:t> (2120210)</a:t>
            </a:r>
          </a:p>
        </p:txBody>
      </p:sp>
      <mc:AlternateContent xmlns:mc="http://schemas.openxmlformats.org/markup-compatibility/2006">
        <mc:Choice xmlns:p14="http://schemas.microsoft.com/office/powerpoint/2010/main" Requires="p14">
          <p:contentPart p14:bwMode="auto" r:id="rId2">
            <p14:nvContentPartPr>
              <p14:cNvPr id="4" name="Ink 3">
                <a:extLst>
                  <a:ext uri="{FF2B5EF4-FFF2-40B4-BE49-F238E27FC236}">
                    <a16:creationId xmlns:a16="http://schemas.microsoft.com/office/drawing/2014/main" id="{4BFC4DB9-2C79-4807-A252-B4DBBCD6F95F}"/>
                  </a:ext>
                </a:extLst>
              </p14:cNvPr>
              <p14:cNvContentPartPr/>
              <p14:nvPr/>
            </p14:nvContentPartPr>
            <p14:xfrm>
              <a:off x="-148618" y="4898185"/>
              <a:ext cx="360" cy="360"/>
            </p14:xfrm>
          </p:contentPart>
        </mc:Choice>
        <mc:Fallback>
          <p:pic>
            <p:nvPicPr>
              <p:cNvPr id="4" name="Ink 3">
                <a:extLst>
                  <a:ext uri="{FF2B5EF4-FFF2-40B4-BE49-F238E27FC236}">
                    <a16:creationId xmlns:a16="http://schemas.microsoft.com/office/drawing/2014/main" id="{4BFC4DB9-2C79-4807-A252-B4DBBCD6F95F}"/>
                  </a:ext>
                </a:extLst>
              </p:cNvPr>
              <p:cNvPicPr/>
              <p:nvPr/>
            </p:nvPicPr>
            <p:blipFill>
              <a:blip r:embed="rId3"/>
              <a:stretch>
                <a:fillRect/>
              </a:stretch>
            </p:blipFill>
            <p:spPr>
              <a:xfrm>
                <a:off x="-157618" y="4889185"/>
                <a:ext cx="18000" cy="18000"/>
              </a:xfrm>
              <a:prstGeom prst="rect">
                <a:avLst/>
              </a:prstGeom>
            </p:spPr>
          </p:pic>
        </mc:Fallback>
      </mc:AlternateContent>
    </p:spTree>
    <p:extLst>
      <p:ext uri="{BB962C8B-B14F-4D97-AF65-F5344CB8AC3E}">
        <p14:creationId xmlns:p14="http://schemas.microsoft.com/office/powerpoint/2010/main" val="1973674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FE67C-696B-418C-93C7-7C3634D339AA}"/>
              </a:ext>
            </a:extLst>
          </p:cNvPr>
          <p:cNvSpPr>
            <a:spLocks noGrp="1"/>
          </p:cNvSpPr>
          <p:nvPr>
            <p:ph type="title"/>
          </p:nvPr>
        </p:nvSpPr>
        <p:spPr/>
        <p:txBody>
          <a:bodyPr>
            <a:normAutofit/>
          </a:bodyPr>
          <a:lstStyle/>
          <a:p>
            <a:r>
              <a:rPr lang="en-GB" sz="4000">
                <a:latin typeface="Arial" panose="020B0604020202020204" pitchFamily="34" charset="0"/>
                <a:cs typeface="Arial" panose="020B0604020202020204" pitchFamily="34" charset="0"/>
              </a:rPr>
              <a:t>PROPOSED METHOD </a:t>
            </a:r>
          </a:p>
        </p:txBody>
      </p:sp>
      <p:sp>
        <p:nvSpPr>
          <p:cNvPr id="3" name="Text Placeholder 2">
            <a:extLst>
              <a:ext uri="{FF2B5EF4-FFF2-40B4-BE49-F238E27FC236}">
                <a16:creationId xmlns:a16="http://schemas.microsoft.com/office/drawing/2014/main" id="{8A63C833-3214-4E68-A6EC-795E8D6E3928}"/>
              </a:ext>
            </a:extLst>
          </p:cNvPr>
          <p:cNvSpPr>
            <a:spLocks noGrp="1"/>
          </p:cNvSpPr>
          <p:nvPr>
            <p:ph idx="1"/>
          </p:nvPr>
        </p:nvSpPr>
        <p:spPr>
          <a:xfrm>
            <a:off x="680322" y="2059388"/>
            <a:ext cx="9613860" cy="4288280"/>
          </a:xfrm>
        </p:spPr>
        <p:txBody>
          <a:bodyPr vert="horz" lIns="91440" tIns="45720" rIns="91440" bIns="45720" rtlCol="0" anchor="t">
            <a:noAutofit/>
          </a:bodyPr>
          <a:lstStyle/>
          <a:p>
            <a:pPr marL="0" indent="0" algn="just">
              <a:lnSpc>
                <a:spcPct val="150000"/>
              </a:lnSpc>
              <a:buNone/>
            </a:pPr>
            <a:r>
              <a:rPr lang="en-GB" sz="1100">
                <a:latin typeface="Arial" panose="020B0604020202020204" pitchFamily="34" charset="0"/>
                <a:cs typeface="Arial" panose="020B0604020202020204" pitchFamily="34" charset="0"/>
              </a:rPr>
              <a:t>To achieve the research’s objectives, both primary and secondary data will be collected. In this section the emphasis is more on the primary data approach. The team will determine who will participate, the method of data collection, how to process it and the deadline. The primary quantitative data collection will start with a survey (Web-based questionnaire) created using an online survey/questionnaires software (MS Forms). The layout and survey’s questions will be discussed from the team (</a:t>
            </a:r>
            <a:r>
              <a:rPr lang="en-GB" sz="1100" err="1">
                <a:latin typeface="Arial" panose="020B0604020202020204" pitchFamily="34" charset="0"/>
                <a:cs typeface="Arial" panose="020B0604020202020204" pitchFamily="34" charset="0"/>
              </a:rPr>
              <a:t>McCombes</a:t>
            </a:r>
            <a:r>
              <a:rPr lang="en-GB" sz="1100">
                <a:latin typeface="Arial" panose="020B0604020202020204" pitchFamily="34" charset="0"/>
                <a:cs typeface="Arial" panose="020B0604020202020204" pitchFamily="34" charset="0"/>
              </a:rPr>
              <a:t> S., 2019). The questions will be based on the needed data for the research and to focus on the first-hand experience of the participants, the survey will be send to 15 UWTSD students via email consisting of an explanation and a link to the online survey. </a:t>
            </a:r>
          </a:p>
        </p:txBody>
      </p:sp>
      <p:sp>
        <p:nvSpPr>
          <p:cNvPr id="12" name="Footer Placeholder 11">
            <a:extLst>
              <a:ext uri="{FF2B5EF4-FFF2-40B4-BE49-F238E27FC236}">
                <a16:creationId xmlns:a16="http://schemas.microsoft.com/office/drawing/2014/main" id="{3E53ECA2-C5FB-4F65-851C-8FA17ACCEA8A}"/>
              </a:ext>
            </a:extLst>
          </p:cNvPr>
          <p:cNvSpPr>
            <a:spLocks noGrp="1"/>
          </p:cNvSpPr>
          <p:nvPr>
            <p:ph type="ftr" sz="quarter" idx="11"/>
          </p:nvPr>
        </p:nvSpPr>
        <p:spPr>
          <a:xfrm>
            <a:off x="254472" y="6347668"/>
            <a:ext cx="2260999" cy="510332"/>
          </a:xfrm>
        </p:spPr>
        <p:txBody>
          <a:bodyPr/>
          <a:lstStyle/>
          <a:p>
            <a:r>
              <a:rPr lang="en-US" sz="1100">
                <a:latin typeface="Arial" panose="020B0604020202020204" pitchFamily="34" charset="0"/>
                <a:cs typeface="Arial" panose="020B0604020202020204" pitchFamily="34" charset="0"/>
              </a:rPr>
              <a:t>Aleksandra </a:t>
            </a:r>
            <a:r>
              <a:rPr lang="en-US" sz="1100" err="1">
                <a:latin typeface="Arial" panose="020B0604020202020204" pitchFamily="34" charset="0"/>
                <a:cs typeface="Arial" panose="020B0604020202020204" pitchFamily="34" charset="0"/>
              </a:rPr>
              <a:t>Milenova</a:t>
            </a:r>
            <a:r>
              <a:rPr lang="en-US" sz="1100">
                <a:latin typeface="Arial" panose="020B0604020202020204" pitchFamily="34" charset="0"/>
                <a:cs typeface="Arial" panose="020B0604020202020204" pitchFamily="34" charset="0"/>
              </a:rPr>
              <a:t> (2120210)</a:t>
            </a: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0070BF87-B9DE-4A0A-8CC5-82E498CB344A}"/>
                  </a:ext>
                </a:extLst>
              </p14:cNvPr>
              <p14:cNvContentPartPr/>
              <p14:nvPr/>
            </p14:nvContentPartPr>
            <p14:xfrm>
              <a:off x="857692" y="2334162"/>
              <a:ext cx="360" cy="360"/>
            </p14:xfrm>
          </p:contentPart>
        </mc:Choice>
        <mc:Fallback>
          <p:pic>
            <p:nvPicPr>
              <p:cNvPr id="4" name="Ink 3">
                <a:extLst>
                  <a:ext uri="{FF2B5EF4-FFF2-40B4-BE49-F238E27FC236}">
                    <a16:creationId xmlns:a16="http://schemas.microsoft.com/office/drawing/2014/main" id="{0070BF87-B9DE-4A0A-8CC5-82E498CB344A}"/>
                  </a:ext>
                </a:extLst>
              </p:cNvPr>
              <p:cNvPicPr/>
              <p:nvPr/>
            </p:nvPicPr>
            <p:blipFill>
              <a:blip r:embed="rId4"/>
              <a:stretch>
                <a:fillRect/>
              </a:stretch>
            </p:blipFill>
            <p:spPr>
              <a:xfrm>
                <a:off x="848692" y="2325162"/>
                <a:ext cx="18000" cy="18000"/>
              </a:xfrm>
              <a:prstGeom prst="rect">
                <a:avLst/>
              </a:prstGeom>
            </p:spPr>
          </p:pic>
        </mc:Fallback>
      </mc:AlternateContent>
    </p:spTree>
    <p:extLst>
      <p:ext uri="{BB962C8B-B14F-4D97-AF65-F5344CB8AC3E}">
        <p14:creationId xmlns:p14="http://schemas.microsoft.com/office/powerpoint/2010/main" val="1252182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with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9AAEC44-FA5D-4F10-8B17-819BA1CA5509}"/>
              </a:ext>
            </a:extLst>
          </p:cNvPr>
          <p:cNvSpPr>
            <a:spLocks noGrp="1"/>
          </p:cNvSpPr>
          <p:nvPr>
            <p:ph type="title"/>
          </p:nvPr>
        </p:nvSpPr>
        <p:spPr>
          <a:xfrm>
            <a:off x="680320" y="753227"/>
            <a:ext cx="9613861" cy="1080938"/>
          </a:xfrm>
        </p:spPr>
        <p:txBody>
          <a:bodyPr/>
          <a:lstStyle/>
          <a:p>
            <a:pPr algn="just">
              <a:lnSpc>
                <a:spcPct val="150000"/>
              </a:lnSpc>
            </a:pPr>
            <a:r>
              <a:rPr lang="en-GB">
                <a:latin typeface="Arial" panose="020B0604020202020204" pitchFamily="34" charset="0"/>
                <a:cs typeface="Arial" panose="020B0604020202020204" pitchFamily="34" charset="0"/>
              </a:rPr>
              <a:t>RESEARCH QUESTIONS: “Yes” or “No” </a:t>
            </a:r>
          </a:p>
        </p:txBody>
      </p:sp>
      <p:sp>
        <p:nvSpPr>
          <p:cNvPr id="11" name="Content Placeholder 10">
            <a:extLst>
              <a:ext uri="{FF2B5EF4-FFF2-40B4-BE49-F238E27FC236}">
                <a16:creationId xmlns:a16="http://schemas.microsoft.com/office/drawing/2014/main" id="{C13053A2-C495-4623-9CE7-390190593957}"/>
              </a:ext>
            </a:extLst>
          </p:cNvPr>
          <p:cNvSpPr>
            <a:spLocks noGrp="1"/>
          </p:cNvSpPr>
          <p:nvPr>
            <p:ph idx="1"/>
          </p:nvPr>
        </p:nvSpPr>
        <p:spPr>
          <a:xfrm>
            <a:off x="680320" y="2336872"/>
            <a:ext cx="9712034" cy="748234"/>
          </a:xfrm>
        </p:spPr>
        <p:txBody>
          <a:bodyPr>
            <a:normAutofit/>
          </a:bodyPr>
          <a:lstStyle/>
          <a:p>
            <a:pPr marL="0" indent="0" algn="just">
              <a:lnSpc>
                <a:spcPct val="150000"/>
              </a:lnSpc>
              <a:buNone/>
            </a:pPr>
            <a:r>
              <a:rPr lang="en-US" sz="1100">
                <a:latin typeface="Arial" panose="020B0604020202020204" pitchFamily="34" charset="0"/>
                <a:cs typeface="Arial" panose="020B0604020202020204" pitchFamily="34" charset="0"/>
              </a:rPr>
              <a:t>The </a:t>
            </a:r>
            <a:r>
              <a:rPr lang="en-GB" sz="1100">
                <a:latin typeface="Arial" panose="020B0604020202020204" pitchFamily="34" charset="0"/>
                <a:cs typeface="Arial" panose="020B0604020202020204" pitchFamily="34" charset="0"/>
              </a:rPr>
              <a:t>proposed method</a:t>
            </a:r>
            <a:r>
              <a:rPr lang="en-US" sz="1100">
                <a:latin typeface="Arial" panose="020B0604020202020204" pitchFamily="34" charset="0"/>
                <a:cs typeface="Arial" panose="020B0604020202020204" pitchFamily="34" charset="0"/>
              </a:rPr>
              <a:t> has explained the process of the experiment. To focus on the topic of the research the survey will be developed by the following questions.</a:t>
            </a:r>
          </a:p>
          <a:p>
            <a:pPr marL="0" indent="0" algn="just">
              <a:lnSpc>
                <a:spcPct val="160000"/>
              </a:lnSpc>
              <a:buNone/>
            </a:pPr>
            <a:endParaRPr lang="en-US" sz="1100">
              <a:latin typeface="Arial" panose="020B0604020202020204" pitchFamily="34" charset="0"/>
              <a:cs typeface="Arial" panose="020B0604020202020204" pitchFamily="34" charset="0"/>
            </a:endParaRPr>
          </a:p>
          <a:p>
            <a:pPr marL="0" indent="0" algn="just">
              <a:lnSpc>
                <a:spcPct val="160000"/>
              </a:lnSpc>
              <a:buNone/>
            </a:pPr>
            <a:endParaRPr lang="en-GB" sz="1100">
              <a:latin typeface="Arial" panose="020B0604020202020204" pitchFamily="34" charset="0"/>
              <a:cs typeface="Arial" panose="020B0604020202020204" pitchFamily="34" charset="0"/>
            </a:endParaRPr>
          </a:p>
          <a:p>
            <a:pPr marL="0" indent="0" algn="just">
              <a:lnSpc>
                <a:spcPct val="160000"/>
              </a:lnSpc>
              <a:buNone/>
            </a:pPr>
            <a:endParaRPr lang="en-GB" sz="1100"/>
          </a:p>
        </p:txBody>
      </p:sp>
      <p:sp>
        <p:nvSpPr>
          <p:cNvPr id="5" name="Footer Placeholder 4">
            <a:extLst>
              <a:ext uri="{FF2B5EF4-FFF2-40B4-BE49-F238E27FC236}">
                <a16:creationId xmlns:a16="http://schemas.microsoft.com/office/drawing/2014/main" id="{CBAE9184-BA84-47C2-847B-709A16155A7C}"/>
              </a:ext>
            </a:extLst>
          </p:cNvPr>
          <p:cNvSpPr>
            <a:spLocks noGrp="1"/>
          </p:cNvSpPr>
          <p:nvPr>
            <p:ph type="ftr" sz="quarter" idx="11"/>
          </p:nvPr>
        </p:nvSpPr>
        <p:spPr>
          <a:xfrm>
            <a:off x="330464" y="6438896"/>
            <a:ext cx="2094684" cy="290127"/>
          </a:xfrm>
        </p:spPr>
        <p:txBody>
          <a:bodyPr/>
          <a:lstStyle/>
          <a:p>
            <a:r>
              <a:rPr lang="en-US" sz="1100">
                <a:latin typeface="Arial" panose="020B0604020202020204" pitchFamily="34" charset="0"/>
                <a:cs typeface="Arial" panose="020B0604020202020204" pitchFamily="34" charset="0"/>
              </a:rPr>
              <a:t>Aleksandra Milenova (2120210) </a:t>
            </a: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0E1189F5-EC3F-4BE7-A55F-5FB9067E8779}"/>
                  </a:ext>
                </a:extLst>
              </p14:cNvPr>
              <p14:cNvContentPartPr/>
              <p14:nvPr/>
            </p14:nvContentPartPr>
            <p14:xfrm>
              <a:off x="11088422" y="-410996"/>
              <a:ext cx="360" cy="360"/>
            </p14:xfrm>
          </p:contentPart>
        </mc:Choice>
        <mc:Fallback>
          <p:pic>
            <p:nvPicPr>
              <p:cNvPr id="4" name="Ink 3">
                <a:extLst>
                  <a:ext uri="{FF2B5EF4-FFF2-40B4-BE49-F238E27FC236}">
                    <a16:creationId xmlns:a16="http://schemas.microsoft.com/office/drawing/2014/main" id="{0E1189F5-EC3F-4BE7-A55F-5FB9067E8779}"/>
                  </a:ext>
                </a:extLst>
              </p:cNvPr>
              <p:cNvPicPr/>
              <p:nvPr/>
            </p:nvPicPr>
            <p:blipFill>
              <a:blip r:embed="rId4"/>
              <a:stretch>
                <a:fillRect/>
              </a:stretch>
            </p:blipFill>
            <p:spPr>
              <a:xfrm>
                <a:off x="11079422" y="-419996"/>
                <a:ext cx="18000" cy="18000"/>
              </a:xfrm>
              <a:prstGeom prst="rect">
                <a:avLst/>
              </a:prstGeom>
            </p:spPr>
          </p:pic>
        </mc:Fallback>
      </mc:AlternateContent>
      <p:graphicFrame>
        <p:nvGraphicFramePr>
          <p:cNvPr id="9" name="Diagram 8">
            <a:extLst>
              <a:ext uri="{FF2B5EF4-FFF2-40B4-BE49-F238E27FC236}">
                <a16:creationId xmlns:a16="http://schemas.microsoft.com/office/drawing/2014/main" id="{0609738C-167A-4728-8D4A-0D4EB5CF83A7}"/>
              </a:ext>
            </a:extLst>
          </p:cNvPr>
          <p:cNvGraphicFramePr/>
          <p:nvPr>
            <p:extLst>
              <p:ext uri="{D42A27DB-BD31-4B8C-83A1-F6EECF244321}">
                <p14:modId xmlns:p14="http://schemas.microsoft.com/office/powerpoint/2010/main" val="3472904594"/>
              </p:ext>
            </p:extLst>
          </p:nvPr>
        </p:nvGraphicFramePr>
        <p:xfrm>
          <a:off x="765746" y="3756992"/>
          <a:ext cx="9626608" cy="17839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TextBox 1">
            <a:extLst>
              <a:ext uri="{FF2B5EF4-FFF2-40B4-BE49-F238E27FC236}">
                <a16:creationId xmlns:a16="http://schemas.microsoft.com/office/drawing/2014/main" id="{9B4A0820-ACBE-47DD-931D-CBFFF87D622C}"/>
              </a:ext>
            </a:extLst>
          </p:cNvPr>
          <p:cNvSpPr txBox="1"/>
          <p:nvPr/>
        </p:nvSpPr>
        <p:spPr>
          <a:xfrm>
            <a:off x="765746" y="3077534"/>
            <a:ext cx="4909447" cy="456535"/>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“Yes” or “No” Questions</a:t>
            </a:r>
          </a:p>
        </p:txBody>
      </p:sp>
    </p:spTree>
    <p:extLst>
      <p:ext uri="{BB962C8B-B14F-4D97-AF65-F5344CB8AC3E}">
        <p14:creationId xmlns:p14="http://schemas.microsoft.com/office/powerpoint/2010/main" val="2515207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afterEffect">
                                  <p:stCondLst>
                                    <p:cond delay="0"/>
                                  </p:stCondLst>
                                  <p:childTnLst>
                                    <p:animRot by="120000">
                                      <p:cBhvr>
                                        <p:cTn id="6" dur="100" fill="hold">
                                          <p:stCondLst>
                                            <p:cond delay="0"/>
                                          </p:stCondLst>
                                        </p:cTn>
                                        <p:tgtEl>
                                          <p:spTgt spid="7"/>
                                        </p:tgtEl>
                                        <p:attrNameLst>
                                          <p:attrName>r</p:attrName>
                                        </p:attrNameLst>
                                      </p:cBhvr>
                                    </p:animRot>
                                    <p:animRot by="-240000">
                                      <p:cBhvr>
                                        <p:cTn id="7" dur="200" fill="hold">
                                          <p:stCondLst>
                                            <p:cond delay="200"/>
                                          </p:stCondLst>
                                        </p:cTn>
                                        <p:tgtEl>
                                          <p:spTgt spid="7"/>
                                        </p:tgtEl>
                                        <p:attrNameLst>
                                          <p:attrName>r</p:attrName>
                                        </p:attrNameLst>
                                      </p:cBhvr>
                                    </p:animRot>
                                    <p:animRot by="240000">
                                      <p:cBhvr>
                                        <p:cTn id="8" dur="200" fill="hold">
                                          <p:stCondLst>
                                            <p:cond delay="400"/>
                                          </p:stCondLst>
                                        </p:cTn>
                                        <p:tgtEl>
                                          <p:spTgt spid="7"/>
                                        </p:tgtEl>
                                        <p:attrNameLst>
                                          <p:attrName>r</p:attrName>
                                        </p:attrNameLst>
                                      </p:cBhvr>
                                    </p:animRot>
                                    <p:animRot by="-240000">
                                      <p:cBhvr>
                                        <p:cTn id="9" dur="200" fill="hold">
                                          <p:stCondLst>
                                            <p:cond delay="600"/>
                                          </p:stCondLst>
                                        </p:cTn>
                                        <p:tgtEl>
                                          <p:spTgt spid="7"/>
                                        </p:tgtEl>
                                        <p:attrNameLst>
                                          <p:attrName>r</p:attrName>
                                        </p:attrNameLst>
                                      </p:cBhvr>
                                    </p:animRot>
                                    <p:animRot by="120000">
                                      <p:cBhvr>
                                        <p:cTn id="10" dur="200" fill="hold">
                                          <p:stCondLst>
                                            <p:cond delay="800"/>
                                          </p:stCondLst>
                                        </p:cTn>
                                        <p:tgtEl>
                                          <p:spTgt spid="7"/>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2" presetClass="entr" presetSubtype="4"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p:tgtEl>
                                          <p:spTgt spid="9"/>
                                        </p:tgtEl>
                                        <p:attrNameLst>
                                          <p:attrName>ppt_y</p:attrName>
                                        </p:attrNameLst>
                                      </p:cBhvr>
                                      <p:tavLst>
                                        <p:tav tm="0">
                                          <p:val>
                                            <p:strVal val="#ppt_y+#ppt_h*1.125000"/>
                                          </p:val>
                                        </p:tav>
                                        <p:tav tm="100000">
                                          <p:val>
                                            <p:strVal val="#ppt_y"/>
                                          </p:val>
                                        </p:tav>
                                      </p:tavLst>
                                    </p:anim>
                                    <p:animEffect transition="in" filter="wipe(up)">
                                      <p:cBhvr>
                                        <p:cTn id="1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Graphic spid="9"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5A74-7ACA-4B10-8ABC-9BE9994E425A}"/>
              </a:ext>
            </a:extLst>
          </p:cNvPr>
          <p:cNvSpPr>
            <a:spLocks noGrp="1"/>
          </p:cNvSpPr>
          <p:nvPr>
            <p:ph type="title"/>
          </p:nvPr>
        </p:nvSpPr>
        <p:spPr/>
        <p:txBody>
          <a:bodyPr/>
          <a:lstStyle/>
          <a:p>
            <a:pPr algn="just">
              <a:lnSpc>
                <a:spcPct val="150000"/>
              </a:lnSpc>
            </a:pPr>
            <a:r>
              <a:rPr lang="en-GB">
                <a:latin typeface="Arial" panose="020B0604020202020204" pitchFamily="34" charset="0"/>
                <a:cs typeface="Arial" panose="020B0604020202020204" pitchFamily="34" charset="0"/>
              </a:rPr>
              <a:t>RESEARCH QUESTIONS: Likert scale</a:t>
            </a:r>
          </a:p>
        </p:txBody>
      </p:sp>
      <p:sp>
        <p:nvSpPr>
          <p:cNvPr id="7" name="TextBox 6">
            <a:extLst>
              <a:ext uri="{FF2B5EF4-FFF2-40B4-BE49-F238E27FC236}">
                <a16:creationId xmlns:a16="http://schemas.microsoft.com/office/drawing/2014/main" id="{1FBBF50A-39B4-4538-8387-800FC95C2285}"/>
              </a:ext>
            </a:extLst>
          </p:cNvPr>
          <p:cNvSpPr txBox="1"/>
          <p:nvPr/>
        </p:nvSpPr>
        <p:spPr>
          <a:xfrm>
            <a:off x="675861" y="1997793"/>
            <a:ext cx="5319422" cy="456535"/>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Likert scale questions</a:t>
            </a:r>
          </a:p>
        </p:txBody>
      </p:sp>
      <p:graphicFrame>
        <p:nvGraphicFramePr>
          <p:cNvPr id="8" name="Diagram 7">
            <a:extLst>
              <a:ext uri="{FF2B5EF4-FFF2-40B4-BE49-F238E27FC236}">
                <a16:creationId xmlns:a16="http://schemas.microsoft.com/office/drawing/2014/main" id="{199A9B11-0361-4F74-B872-D3C35E20B42E}"/>
              </a:ext>
            </a:extLst>
          </p:cNvPr>
          <p:cNvGraphicFramePr/>
          <p:nvPr>
            <p:extLst>
              <p:ext uri="{D42A27DB-BD31-4B8C-83A1-F6EECF244321}">
                <p14:modId xmlns:p14="http://schemas.microsoft.com/office/powerpoint/2010/main" val="2796735996"/>
              </p:ext>
            </p:extLst>
          </p:nvPr>
        </p:nvGraphicFramePr>
        <p:xfrm>
          <a:off x="675861" y="2617955"/>
          <a:ext cx="9366636" cy="26927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Footer Placeholder 14">
            <a:extLst>
              <a:ext uri="{FF2B5EF4-FFF2-40B4-BE49-F238E27FC236}">
                <a16:creationId xmlns:a16="http://schemas.microsoft.com/office/drawing/2014/main" id="{8273C00F-476A-4480-9F61-058197DF25EE}"/>
              </a:ext>
            </a:extLst>
          </p:cNvPr>
          <p:cNvSpPr>
            <a:spLocks noGrp="1"/>
          </p:cNvSpPr>
          <p:nvPr>
            <p:ph type="ftr" sz="quarter" idx="11"/>
          </p:nvPr>
        </p:nvSpPr>
        <p:spPr>
          <a:xfrm>
            <a:off x="465635" y="6402843"/>
            <a:ext cx="6870660" cy="365125"/>
          </a:xfrm>
        </p:spPr>
        <p:txBody>
          <a:bodyPr/>
          <a:lstStyle/>
          <a:p>
            <a:r>
              <a:rPr lang="en-US" sz="1100">
                <a:latin typeface="Arial" panose="020B0604020202020204" pitchFamily="34" charset="0"/>
                <a:cs typeface="Arial" panose="020B0604020202020204" pitchFamily="34" charset="0"/>
              </a:rPr>
              <a:t>Aleksandra Milenova (2120210)</a:t>
            </a:r>
          </a:p>
        </p:txBody>
      </p:sp>
    </p:spTree>
    <p:extLst>
      <p:ext uri="{BB962C8B-B14F-4D97-AF65-F5344CB8AC3E}">
        <p14:creationId xmlns:p14="http://schemas.microsoft.com/office/powerpoint/2010/main" val="3397754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551B4-293E-4F4D-8004-9CC52ABEDBC5}"/>
              </a:ext>
            </a:extLst>
          </p:cNvPr>
          <p:cNvSpPr>
            <a:spLocks noGrp="1"/>
          </p:cNvSpPr>
          <p:nvPr>
            <p:ph type="title"/>
          </p:nvPr>
        </p:nvSpPr>
        <p:spPr/>
        <p:txBody>
          <a:bodyPr/>
          <a:lstStyle/>
          <a:p>
            <a:pPr algn="just">
              <a:lnSpc>
                <a:spcPct val="150000"/>
              </a:lnSpc>
            </a:pPr>
            <a:r>
              <a:rPr lang="en-GB">
                <a:latin typeface="Arial" panose="020B0604020202020204" pitchFamily="34" charset="0"/>
                <a:cs typeface="Arial" panose="020B0604020202020204" pitchFamily="34" charset="0"/>
              </a:rPr>
              <a:t>RESEARCH QUESTIONS: Rang Order </a:t>
            </a:r>
          </a:p>
        </p:txBody>
      </p:sp>
      <p:sp>
        <p:nvSpPr>
          <p:cNvPr id="6" name="Title 1">
            <a:extLst>
              <a:ext uri="{FF2B5EF4-FFF2-40B4-BE49-F238E27FC236}">
                <a16:creationId xmlns:a16="http://schemas.microsoft.com/office/drawing/2014/main" id="{FAFBF029-1E5D-41C4-BA63-688741E5AAC1}"/>
              </a:ext>
            </a:extLst>
          </p:cNvPr>
          <p:cNvSpPr txBox="1">
            <a:spLocks/>
          </p:cNvSpPr>
          <p:nvPr/>
        </p:nvSpPr>
        <p:spPr>
          <a:xfrm>
            <a:off x="675861" y="5255811"/>
            <a:ext cx="9716493" cy="457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just">
              <a:lnSpc>
                <a:spcPct val="150000"/>
              </a:lnSpc>
            </a:pPr>
            <a:r>
              <a:rPr lang="en-GB" sz="1800">
                <a:latin typeface="Arial" panose="020B0604020202020204" pitchFamily="34" charset="0"/>
                <a:cs typeface="Arial" panose="020B0604020202020204" pitchFamily="34" charset="0"/>
              </a:rPr>
              <a:t>Data collection</a:t>
            </a:r>
          </a:p>
        </p:txBody>
      </p:sp>
      <p:sp>
        <p:nvSpPr>
          <p:cNvPr id="7" name="Content Placeholder 2">
            <a:extLst>
              <a:ext uri="{FF2B5EF4-FFF2-40B4-BE49-F238E27FC236}">
                <a16:creationId xmlns:a16="http://schemas.microsoft.com/office/drawing/2014/main" id="{46D8F4B1-BDDF-4E08-B03F-E28CBC8A940E}"/>
              </a:ext>
            </a:extLst>
          </p:cNvPr>
          <p:cNvSpPr txBox="1">
            <a:spLocks/>
          </p:cNvSpPr>
          <p:nvPr/>
        </p:nvSpPr>
        <p:spPr>
          <a:xfrm>
            <a:off x="675861" y="5727648"/>
            <a:ext cx="9950573" cy="75424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US" sz="1100">
                <a:latin typeface="Arial" panose="020B0604020202020204" pitchFamily="34" charset="0"/>
                <a:cs typeface="Arial" panose="020B0604020202020204" pitchFamily="34" charset="0"/>
              </a:rPr>
              <a:t>While the survey is active and the participants are taking part in the research, the researchers will observe the data collection process and </a:t>
            </a:r>
            <a:r>
              <a:rPr lang="en-US" sz="1100" err="1">
                <a:latin typeface="Arial" panose="020B0604020202020204" pitchFamily="34" charset="0"/>
                <a:cs typeface="Arial" panose="020B0604020202020204" pitchFamily="34" charset="0"/>
              </a:rPr>
              <a:t>analyse</a:t>
            </a:r>
            <a:r>
              <a:rPr lang="en-US" sz="1100">
                <a:latin typeface="Arial" panose="020B0604020202020204" pitchFamily="34" charset="0"/>
                <a:cs typeface="Arial" panose="020B0604020202020204" pitchFamily="34" charset="0"/>
              </a:rPr>
              <a:t> for errors. Then at the end of the data collection, will be approached statistical method to process the data and to create graphics. </a:t>
            </a:r>
            <a:endParaRPr lang="en-GB" sz="1100">
              <a:latin typeface="Arial" panose="020B0604020202020204" pitchFamily="34" charset="0"/>
              <a:cs typeface="Arial" panose="020B0604020202020204" pitchFamily="34" charset="0"/>
            </a:endParaRPr>
          </a:p>
        </p:txBody>
      </p:sp>
      <p:sp>
        <p:nvSpPr>
          <p:cNvPr id="8" name="Footer Placeholder 14">
            <a:extLst>
              <a:ext uri="{FF2B5EF4-FFF2-40B4-BE49-F238E27FC236}">
                <a16:creationId xmlns:a16="http://schemas.microsoft.com/office/drawing/2014/main" id="{7E1CE5F0-9067-4C06-AAB2-EE92DCB54191}"/>
              </a:ext>
            </a:extLst>
          </p:cNvPr>
          <p:cNvSpPr>
            <a:spLocks noGrp="1"/>
          </p:cNvSpPr>
          <p:nvPr>
            <p:ph type="ftr" sz="quarter" idx="11"/>
          </p:nvPr>
        </p:nvSpPr>
        <p:spPr>
          <a:xfrm>
            <a:off x="465635" y="6402843"/>
            <a:ext cx="6870660" cy="365125"/>
          </a:xfrm>
        </p:spPr>
        <p:txBody>
          <a:bodyPr/>
          <a:lstStyle/>
          <a:p>
            <a:r>
              <a:rPr lang="en-US" sz="1100">
                <a:latin typeface="Arial" panose="020B0604020202020204" pitchFamily="34" charset="0"/>
                <a:cs typeface="Arial" panose="020B0604020202020204" pitchFamily="34" charset="0"/>
              </a:rPr>
              <a:t>Aleksandra Milenova (2120210)</a:t>
            </a:r>
          </a:p>
        </p:txBody>
      </p:sp>
      <p:graphicFrame>
        <p:nvGraphicFramePr>
          <p:cNvPr id="9" name="Diagram 8">
            <a:extLst>
              <a:ext uri="{FF2B5EF4-FFF2-40B4-BE49-F238E27FC236}">
                <a16:creationId xmlns:a16="http://schemas.microsoft.com/office/drawing/2014/main" id="{90D6E8F0-EAF8-4074-9E82-34301E08B777}"/>
              </a:ext>
            </a:extLst>
          </p:cNvPr>
          <p:cNvGraphicFramePr/>
          <p:nvPr>
            <p:extLst>
              <p:ext uri="{D42A27DB-BD31-4B8C-83A1-F6EECF244321}">
                <p14:modId xmlns:p14="http://schemas.microsoft.com/office/powerpoint/2010/main" val="1952121323"/>
              </p:ext>
            </p:extLst>
          </p:nvPr>
        </p:nvGraphicFramePr>
        <p:xfrm>
          <a:off x="675861" y="2413604"/>
          <a:ext cx="9613860" cy="27815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FE3894B8-79FE-4894-8D7E-8FAF14FBDAD0}"/>
              </a:ext>
            </a:extLst>
          </p:cNvPr>
          <p:cNvSpPr txBox="1"/>
          <p:nvPr/>
        </p:nvSpPr>
        <p:spPr>
          <a:xfrm>
            <a:off x="675861" y="1939219"/>
            <a:ext cx="5184250" cy="456535"/>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Rang Order Questions</a:t>
            </a:r>
          </a:p>
        </p:txBody>
      </p:sp>
    </p:spTree>
    <p:extLst>
      <p:ext uri="{BB962C8B-B14F-4D97-AF65-F5344CB8AC3E}">
        <p14:creationId xmlns:p14="http://schemas.microsoft.com/office/powerpoint/2010/main" val="161979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6"/>
                                        </p:tgtEl>
                                      </p:cBhvr>
                                    </p:animEffect>
                                    <p:animScale>
                                      <p:cBhvr>
                                        <p:cTn id="7" dur="250"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0A69A-7C92-4972-92FC-C7826EBEEED4}"/>
              </a:ext>
            </a:extLst>
          </p:cNvPr>
          <p:cNvSpPr>
            <a:spLocks noGrp="1"/>
          </p:cNvSpPr>
          <p:nvPr>
            <p:ph type="title"/>
          </p:nvPr>
        </p:nvSpPr>
        <p:spPr/>
        <p:txBody>
          <a:bodyPr/>
          <a:lstStyle/>
          <a:p>
            <a:pPr algn="just">
              <a:lnSpc>
                <a:spcPct val="150000"/>
              </a:lnSpc>
            </a:pPr>
            <a:r>
              <a:rPr lang="en-GB">
                <a:latin typeface="Arial" panose="020B0604020202020204" pitchFamily="34" charset="0"/>
                <a:cs typeface="Arial" panose="020B0604020202020204" pitchFamily="34" charset="0"/>
              </a:rPr>
              <a:t>ETHICAL CONSIDERATION</a:t>
            </a:r>
          </a:p>
        </p:txBody>
      </p:sp>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9585B35A-BA29-4CA0-A219-5DFB34E19C00}"/>
                  </a:ext>
                </a:extLst>
              </p14:cNvPr>
              <p14:cNvContentPartPr/>
              <p14:nvPr/>
            </p14:nvContentPartPr>
            <p14:xfrm>
              <a:off x="10046003" y="2531802"/>
              <a:ext cx="360" cy="360"/>
            </p14:xfrm>
          </p:contentPart>
        </mc:Choice>
        <mc:Fallback>
          <p:pic>
            <p:nvPicPr>
              <p:cNvPr id="6" name="Ink 5">
                <a:extLst>
                  <a:ext uri="{FF2B5EF4-FFF2-40B4-BE49-F238E27FC236}">
                    <a16:creationId xmlns:a16="http://schemas.microsoft.com/office/drawing/2014/main" id="{9585B35A-BA29-4CA0-A219-5DFB34E19C00}"/>
                  </a:ext>
                </a:extLst>
              </p:cNvPr>
              <p:cNvPicPr/>
              <p:nvPr/>
            </p:nvPicPr>
            <p:blipFill>
              <a:blip r:embed="rId4"/>
              <a:stretch>
                <a:fillRect/>
              </a:stretch>
            </p:blipFill>
            <p:spPr>
              <a:xfrm>
                <a:off x="10037003" y="2522802"/>
                <a:ext cx="18000" cy="18000"/>
              </a:xfrm>
              <a:prstGeom prst="rect">
                <a:avLst/>
              </a:prstGeom>
            </p:spPr>
          </p:pic>
        </mc:Fallback>
      </mc:AlternateContent>
      <p:sp>
        <p:nvSpPr>
          <p:cNvPr id="15" name="Footer Placeholder 14">
            <a:extLst>
              <a:ext uri="{FF2B5EF4-FFF2-40B4-BE49-F238E27FC236}">
                <a16:creationId xmlns:a16="http://schemas.microsoft.com/office/drawing/2014/main" id="{A5F21A5E-D7C6-4959-8FB1-9EA7BB098F28}"/>
              </a:ext>
            </a:extLst>
          </p:cNvPr>
          <p:cNvSpPr>
            <a:spLocks noGrp="1"/>
          </p:cNvSpPr>
          <p:nvPr>
            <p:ph type="ftr" sz="quarter" idx="11"/>
          </p:nvPr>
        </p:nvSpPr>
        <p:spPr/>
        <p:txBody>
          <a:bodyPr/>
          <a:lstStyle/>
          <a:p>
            <a:r>
              <a:rPr lang="en-US" sz="1100">
                <a:latin typeface="Arial" panose="020B0604020202020204" pitchFamily="34" charset="0"/>
                <a:cs typeface="Arial" panose="020B0604020202020204" pitchFamily="34" charset="0"/>
              </a:rPr>
              <a:t>Aleksandra Milenova (2120210)</a:t>
            </a:r>
          </a:p>
        </p:txBody>
      </p:sp>
      <p:sp>
        <p:nvSpPr>
          <p:cNvPr id="4" name="Content Placeholder 3">
            <a:extLst>
              <a:ext uri="{FF2B5EF4-FFF2-40B4-BE49-F238E27FC236}">
                <a16:creationId xmlns:a16="http://schemas.microsoft.com/office/drawing/2014/main" id="{F7E106A2-09C0-4623-A028-A3F456BA8207}"/>
              </a:ext>
            </a:extLst>
          </p:cNvPr>
          <p:cNvSpPr>
            <a:spLocks noGrp="1"/>
          </p:cNvSpPr>
          <p:nvPr>
            <p:ph idx="1"/>
          </p:nvPr>
        </p:nvSpPr>
        <p:spPr>
          <a:xfrm>
            <a:off x="680321" y="2120732"/>
            <a:ext cx="9613861" cy="1151229"/>
          </a:xfrm>
        </p:spPr>
        <p:txBody>
          <a:bodyPr>
            <a:normAutofit/>
          </a:bodyPr>
          <a:lstStyle/>
          <a:p>
            <a:pPr marL="0" indent="0" algn="just">
              <a:lnSpc>
                <a:spcPct val="150000"/>
              </a:lnSpc>
              <a:buNone/>
            </a:pPr>
            <a:r>
              <a:rPr lang="en-US" sz="1100">
                <a:latin typeface="Arial" panose="020B0604020202020204" pitchFamily="34" charset="0"/>
                <a:cs typeface="Arial" panose="020B0604020202020204" pitchFamily="34" charset="0"/>
              </a:rPr>
              <a:t>Ethical consideration in any research is another significant part (David, B., Resnik, J. D., 2022). It is a guide, a principle that must be followed and </a:t>
            </a:r>
            <a:r>
              <a:rPr lang="en-GB" sz="1100">
                <a:latin typeface="Arial" panose="020B0604020202020204" pitchFamily="34" charset="0"/>
                <a:cs typeface="Arial" panose="020B0604020202020204" pitchFamily="34" charset="0"/>
              </a:rPr>
              <a:t>comply.</a:t>
            </a:r>
            <a:r>
              <a:rPr lang="en-US" sz="1100">
                <a:latin typeface="Arial" panose="020B0604020202020204" pitchFamily="34" charset="0"/>
                <a:cs typeface="Arial" panose="020B0604020202020204" pitchFamily="34" charset="0"/>
              </a:rPr>
              <a:t> This ensures that the participants are volunteers, well informed about the purpose of the study and safe for the research (Bhandari P., 2021)</a:t>
            </a:r>
            <a:r>
              <a:rPr lang="en-GB" sz="1100">
                <a:latin typeface="Arial" panose="020B0604020202020204" pitchFamily="34" charset="0"/>
                <a:cs typeface="Arial" panose="020B0604020202020204" pitchFamily="34" charset="0"/>
              </a:rPr>
              <a:t>.</a:t>
            </a:r>
            <a:r>
              <a:rPr lang="en-US" sz="1100">
                <a:latin typeface="Arial" panose="020B0604020202020204" pitchFamily="34" charset="0"/>
                <a:cs typeface="Arial" panose="020B0604020202020204" pitchFamily="34" charset="0"/>
              </a:rPr>
              <a:t> However, the ethical aspects which will be involved taken into consideration in this study are as follows:</a:t>
            </a:r>
          </a:p>
        </p:txBody>
      </p:sp>
      <p:graphicFrame>
        <p:nvGraphicFramePr>
          <p:cNvPr id="3" name="Diagram 2">
            <a:extLst>
              <a:ext uri="{FF2B5EF4-FFF2-40B4-BE49-F238E27FC236}">
                <a16:creationId xmlns:a16="http://schemas.microsoft.com/office/drawing/2014/main" id="{73453E6E-7100-45DF-8CCB-2BAF4444FAB2}"/>
              </a:ext>
            </a:extLst>
          </p:cNvPr>
          <p:cNvGraphicFramePr/>
          <p:nvPr>
            <p:extLst>
              <p:ext uri="{D42A27DB-BD31-4B8C-83A1-F6EECF244321}">
                <p14:modId xmlns:p14="http://schemas.microsoft.com/office/powerpoint/2010/main" val="4206417610"/>
              </p:ext>
            </p:extLst>
          </p:nvPr>
        </p:nvGraphicFramePr>
        <p:xfrm>
          <a:off x="0" y="3271962"/>
          <a:ext cx="10294182" cy="23776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3917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with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anim calcmode="lin" valueType="num">
                                      <p:cBhvr>
                                        <p:cTn id="16" dur="1000" fill="hold"/>
                                        <p:tgtEl>
                                          <p:spTgt spid="3"/>
                                        </p:tgtEl>
                                        <p:attrNameLst>
                                          <p:attrName>ppt_x</p:attrName>
                                        </p:attrNameLst>
                                      </p:cBhvr>
                                      <p:tavLst>
                                        <p:tav tm="0">
                                          <p:val>
                                            <p:strVal val="#ppt_x"/>
                                          </p:val>
                                        </p:tav>
                                        <p:tav tm="100000">
                                          <p:val>
                                            <p:strVal val="#ppt_x"/>
                                          </p:val>
                                        </p:tav>
                                      </p:tavLst>
                                    </p:anim>
                                    <p:anim calcmode="lin" valueType="num">
                                      <p:cBhvr>
                                        <p:cTn id="1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D7A59-C768-48C9-BDDC-B21B91BD6EC2}"/>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3</a:t>
            </a:r>
            <a:r>
              <a:rPr lang="en-GB" baseline="30000">
                <a:latin typeface="Arial" panose="020B0604020202020204" pitchFamily="34" charset="0"/>
                <a:cs typeface="Arial" panose="020B0604020202020204" pitchFamily="34" charset="0"/>
              </a:rPr>
              <a:t>rd</a:t>
            </a:r>
            <a:r>
              <a:rPr lang="en-GB">
                <a:latin typeface="Arial" panose="020B0604020202020204" pitchFamily="34" charset="0"/>
                <a:cs typeface="Arial" panose="020B0604020202020204" pitchFamily="34" charset="0"/>
              </a:rPr>
              <a:t> PRESENTER</a:t>
            </a:r>
          </a:p>
        </p:txBody>
      </p:sp>
      <p:sp>
        <p:nvSpPr>
          <p:cNvPr id="3" name="Text Placeholder 2">
            <a:extLst>
              <a:ext uri="{FF2B5EF4-FFF2-40B4-BE49-F238E27FC236}">
                <a16:creationId xmlns:a16="http://schemas.microsoft.com/office/drawing/2014/main" id="{69D6388B-FD23-4EBA-9E4F-0552D553B7A0}"/>
              </a:ext>
            </a:extLst>
          </p:cNvPr>
          <p:cNvSpPr>
            <a:spLocks noGrp="1"/>
          </p:cNvSpPr>
          <p:nvPr>
            <p:ph type="body" idx="1"/>
          </p:nvPr>
        </p:nvSpPr>
        <p:spPr/>
        <p:txBody>
          <a:bodyPr/>
          <a:lstStyle/>
          <a:p>
            <a:r>
              <a:rPr lang="en-GB">
                <a:latin typeface="Arial" panose="020B0604020202020204" pitchFamily="34" charset="0"/>
                <a:cs typeface="Arial" panose="020B0604020202020204" pitchFamily="34" charset="0"/>
              </a:rPr>
              <a:t>Helena </a:t>
            </a:r>
            <a:r>
              <a:rPr lang="en-GB" err="1">
                <a:latin typeface="Arial" panose="020B0604020202020204" pitchFamily="34" charset="0"/>
                <a:cs typeface="Arial" panose="020B0604020202020204" pitchFamily="34" charset="0"/>
              </a:rPr>
              <a:t>Horvathova</a:t>
            </a:r>
            <a:r>
              <a:rPr lang="en-GB">
                <a:latin typeface="Arial" panose="020B0604020202020204" pitchFamily="34" charset="0"/>
                <a:cs typeface="Arial" panose="020B0604020202020204" pitchFamily="34" charset="0"/>
              </a:rPr>
              <a:t> (2121408)</a:t>
            </a:r>
          </a:p>
        </p:txBody>
      </p:sp>
    </p:spTree>
    <p:extLst>
      <p:ext uri="{BB962C8B-B14F-4D97-AF65-F5344CB8AC3E}">
        <p14:creationId xmlns:p14="http://schemas.microsoft.com/office/powerpoint/2010/main" val="77175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DCDE5-8D9B-48EA-84C3-904E77CE855C}"/>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Research Timeline: When will data be collected and analysed?</a:t>
            </a:r>
          </a:p>
        </p:txBody>
      </p:sp>
      <p:sp>
        <p:nvSpPr>
          <p:cNvPr id="3" name="Content Placeholder 2">
            <a:extLst>
              <a:ext uri="{FF2B5EF4-FFF2-40B4-BE49-F238E27FC236}">
                <a16:creationId xmlns:a16="http://schemas.microsoft.com/office/drawing/2014/main" id="{F92364E5-6269-4540-9BF7-8A358FE548E6}"/>
              </a:ext>
            </a:extLst>
          </p:cNvPr>
          <p:cNvSpPr>
            <a:spLocks noGrp="1"/>
          </p:cNvSpPr>
          <p:nvPr>
            <p:ph idx="1"/>
          </p:nvPr>
        </p:nvSpPr>
        <p:spPr/>
        <p:txBody>
          <a:bodyPr/>
          <a:lstStyle/>
          <a:p>
            <a:pPr marL="0" indent="0" algn="just">
              <a:lnSpc>
                <a:spcPct val="150000"/>
              </a:lnSpc>
              <a:buNone/>
            </a:pPr>
            <a:r>
              <a:rPr lang="en-GB">
                <a:latin typeface="Arial" panose="020B0604020202020204" pitchFamily="34" charset="0"/>
                <a:cs typeface="Arial" panose="020B0604020202020204" pitchFamily="34" charset="0"/>
              </a:rPr>
              <a:t>The research will be started by the middle of March 2022 and will be ended by the end of May 2022. The data will be collected and analysed in the last week of April 2022 and the presentation will be accomplished in May 2022.</a:t>
            </a:r>
          </a:p>
        </p:txBody>
      </p:sp>
      <p:sp>
        <p:nvSpPr>
          <p:cNvPr id="20" name="Footer Placeholder 19">
            <a:extLst>
              <a:ext uri="{FF2B5EF4-FFF2-40B4-BE49-F238E27FC236}">
                <a16:creationId xmlns:a16="http://schemas.microsoft.com/office/drawing/2014/main" id="{088E241D-65A5-44E2-A0DF-96600DEC88AA}"/>
              </a:ext>
            </a:extLst>
          </p:cNvPr>
          <p:cNvSpPr>
            <a:spLocks noGrp="1"/>
          </p:cNvSpPr>
          <p:nvPr>
            <p:ph type="ftr" sz="quarter" idx="11"/>
          </p:nvPr>
        </p:nvSpPr>
        <p:spPr>
          <a:xfrm>
            <a:off x="680321" y="5936189"/>
            <a:ext cx="6870660" cy="365125"/>
          </a:xfrm>
        </p:spPr>
        <p:txBody>
          <a:bodyPr/>
          <a:lstStyle/>
          <a:p>
            <a:r>
              <a:rPr lang="en-US">
                <a:latin typeface="Arial" panose="020B0604020202020204" pitchFamily="34" charset="0"/>
                <a:cs typeface="Arial" panose="020B0604020202020204" pitchFamily="34" charset="0"/>
              </a:rPr>
              <a:t>Helena </a:t>
            </a:r>
            <a:r>
              <a:rPr lang="en-US" err="1">
                <a:latin typeface="Arial" panose="020B0604020202020204" pitchFamily="34" charset="0"/>
                <a:cs typeface="Arial" panose="020B0604020202020204" pitchFamily="34" charset="0"/>
              </a:rPr>
              <a:t>Harvathova</a:t>
            </a:r>
            <a:r>
              <a:rPr lang="en-US">
                <a:latin typeface="Arial" panose="020B0604020202020204" pitchFamily="34" charset="0"/>
                <a:cs typeface="Arial" panose="020B0604020202020204" pitchFamily="34" charset="0"/>
              </a:rPr>
              <a:t> </a:t>
            </a:r>
            <a:r>
              <a:rPr lang="en-US"/>
              <a:t>(2121408)</a:t>
            </a:r>
          </a:p>
        </p:txBody>
      </p:sp>
    </p:spTree>
    <p:extLst>
      <p:ext uri="{BB962C8B-B14F-4D97-AF65-F5344CB8AC3E}">
        <p14:creationId xmlns:p14="http://schemas.microsoft.com/office/powerpoint/2010/main" val="3426611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9E19C-6A9A-4428-B898-B83EED5E7291}"/>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Research Hypothesis</a:t>
            </a:r>
          </a:p>
        </p:txBody>
      </p:sp>
      <p:sp>
        <p:nvSpPr>
          <p:cNvPr id="3" name="Content Placeholder 2">
            <a:extLst>
              <a:ext uri="{FF2B5EF4-FFF2-40B4-BE49-F238E27FC236}">
                <a16:creationId xmlns:a16="http://schemas.microsoft.com/office/drawing/2014/main" id="{9A8CBE5F-AE36-42B1-B0BA-D40F6F1A2EB0}"/>
              </a:ext>
            </a:extLst>
          </p:cNvPr>
          <p:cNvSpPr>
            <a:spLocks noGrp="1"/>
          </p:cNvSpPr>
          <p:nvPr>
            <p:ph idx="1"/>
          </p:nvPr>
        </p:nvSpPr>
        <p:spPr>
          <a:xfrm>
            <a:off x="364882" y="2466760"/>
            <a:ext cx="8826825" cy="2773150"/>
          </a:xfrm>
        </p:spPr>
        <p:txBody>
          <a:bodyPr>
            <a:noAutofit/>
          </a:bodyPr>
          <a:lstStyle/>
          <a:p>
            <a:pPr algn="just">
              <a:lnSpc>
                <a:spcPct val="150000"/>
              </a:lnSpc>
            </a:pPr>
            <a:r>
              <a:rPr lang="en-GB" sz="1800">
                <a:latin typeface="Arial" panose="020B0604020202020204" pitchFamily="34" charset="0"/>
                <a:cs typeface="Arial" panose="020B0604020202020204" pitchFamily="34" charset="0"/>
              </a:rPr>
              <a:t>The digital tools that are used to collaborate at UWTSD are Zoom, and Skype.</a:t>
            </a:r>
          </a:p>
          <a:p>
            <a:pPr algn="just">
              <a:lnSpc>
                <a:spcPct val="150000"/>
              </a:lnSpc>
            </a:pPr>
            <a:r>
              <a:rPr lang="en-GB" sz="1800">
                <a:latin typeface="Arial" panose="020B0604020202020204" pitchFamily="34" charset="0"/>
                <a:cs typeface="Arial" panose="020B0604020202020204" pitchFamily="34" charset="0"/>
              </a:rPr>
              <a:t>The most commonly used digital technology tools for collaboration at UWTSD is Zoom.</a:t>
            </a:r>
          </a:p>
          <a:p>
            <a:pPr algn="just">
              <a:lnSpc>
                <a:spcPct val="150000"/>
              </a:lnSpc>
            </a:pPr>
            <a:r>
              <a:rPr lang="en-GB" sz="1800">
                <a:latin typeface="Arial" panose="020B0604020202020204" pitchFamily="34" charset="0"/>
                <a:cs typeface="Arial" panose="020B0604020202020204" pitchFamily="34" charset="0"/>
              </a:rPr>
              <a:t>The ways of using technology to collaborate at UWTSD are online meetings, cloud-based activities, and team messaging.</a:t>
            </a:r>
          </a:p>
        </p:txBody>
      </p:sp>
      <p:sp>
        <p:nvSpPr>
          <p:cNvPr id="4" name="Footer Placeholder 3">
            <a:extLst>
              <a:ext uri="{FF2B5EF4-FFF2-40B4-BE49-F238E27FC236}">
                <a16:creationId xmlns:a16="http://schemas.microsoft.com/office/drawing/2014/main" id="{08D20E58-092D-4EF2-9975-708972D23033}"/>
              </a:ext>
            </a:extLst>
          </p:cNvPr>
          <p:cNvSpPr>
            <a:spLocks noGrp="1"/>
          </p:cNvSpPr>
          <p:nvPr>
            <p:ph type="ftr" sz="quarter" idx="11"/>
          </p:nvPr>
        </p:nvSpPr>
        <p:spPr/>
        <p:txBody>
          <a:bodyPr/>
          <a:lstStyle/>
          <a:p>
            <a:r>
              <a:rPr lang="en-US">
                <a:latin typeface="Arial" panose="020B0604020202020204" pitchFamily="34" charset="0"/>
                <a:cs typeface="Arial" panose="020B0604020202020204" pitchFamily="34" charset="0"/>
              </a:rPr>
              <a:t>Helena </a:t>
            </a:r>
            <a:r>
              <a:rPr lang="en-US" err="1">
                <a:latin typeface="Arial" panose="020B0604020202020204" pitchFamily="34" charset="0"/>
                <a:cs typeface="Arial" panose="020B0604020202020204" pitchFamily="34" charset="0"/>
              </a:rPr>
              <a:t>Harvathova</a:t>
            </a:r>
            <a:r>
              <a:rPr lang="en-US">
                <a:latin typeface="Arial" panose="020B0604020202020204" pitchFamily="34" charset="0"/>
                <a:cs typeface="Arial" panose="020B0604020202020204" pitchFamily="34" charset="0"/>
              </a:rPr>
              <a:t> </a:t>
            </a:r>
            <a:r>
              <a:rPr lang="en-US"/>
              <a:t>(2121408)</a:t>
            </a:r>
          </a:p>
        </p:txBody>
      </p:sp>
    </p:spTree>
    <p:extLst>
      <p:ext uri="{BB962C8B-B14F-4D97-AF65-F5344CB8AC3E}">
        <p14:creationId xmlns:p14="http://schemas.microsoft.com/office/powerpoint/2010/main" val="1388033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5AF7F-EFC6-48EB-BA53-4058EDD7D358}"/>
              </a:ext>
            </a:extLst>
          </p:cNvPr>
          <p:cNvSpPr>
            <a:spLocks noGrp="1"/>
          </p:cNvSpPr>
          <p:nvPr>
            <p:ph type="title"/>
          </p:nvPr>
        </p:nvSpPr>
        <p:spPr/>
        <p:txBody>
          <a:bodyPr/>
          <a:lstStyle/>
          <a:p>
            <a:pPr algn="just"/>
            <a:r>
              <a:rPr lang="en-GB">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0E8CFBC-0E41-401B-B5E0-767B97D9FC30}"/>
              </a:ext>
            </a:extLst>
          </p:cNvPr>
          <p:cNvSpPr>
            <a:spLocks noGrp="1"/>
          </p:cNvSpPr>
          <p:nvPr>
            <p:ph idx="1"/>
          </p:nvPr>
        </p:nvSpPr>
        <p:spPr/>
        <p:txBody>
          <a:bodyPr>
            <a:normAutofit fontScale="92500"/>
          </a:bodyPr>
          <a:lstStyle/>
          <a:p>
            <a:pPr marL="0" indent="0" algn="just">
              <a:lnSpc>
                <a:spcPct val="150000"/>
              </a:lnSpc>
              <a:buNone/>
            </a:pPr>
            <a:r>
              <a:rPr lang="en-GB" sz="1400">
                <a:latin typeface="Arial" panose="020B0604020202020204" pitchFamily="34" charset="0"/>
                <a:cs typeface="Arial" panose="020B0604020202020204" pitchFamily="34" charset="0"/>
              </a:rPr>
              <a:t>Bhandari P. (2021) </a:t>
            </a:r>
            <a:r>
              <a:rPr lang="en-GB" sz="1400" i="1">
                <a:latin typeface="Arial" panose="020B0604020202020204" pitchFamily="34" charset="0"/>
                <a:cs typeface="Arial" panose="020B0604020202020204" pitchFamily="34" charset="0"/>
              </a:rPr>
              <a:t>Ethical Consideration in Research: Type and Example.</a:t>
            </a:r>
            <a:r>
              <a:rPr lang="en-GB" sz="1400">
                <a:latin typeface="Arial" panose="020B0604020202020204" pitchFamily="34" charset="0"/>
                <a:cs typeface="Arial" panose="020B0604020202020204" pitchFamily="34" charset="0"/>
              </a:rPr>
              <a:t> Available at:</a:t>
            </a:r>
            <a:r>
              <a:rPr lang="en-US" sz="1400">
                <a:hlinkClick r:id="rId2"/>
              </a:rPr>
              <a:t> Ethical Considerations in Research | Types &amp; Examples (scribbr.com)</a:t>
            </a:r>
            <a:r>
              <a:rPr lang="en-US" sz="1400"/>
              <a:t>. (Accessed: 22 February 2022)</a:t>
            </a:r>
            <a:endParaRPr lang="en-GB" sz="1400">
              <a:latin typeface="Arial" panose="020B0604020202020204" pitchFamily="34" charset="0"/>
              <a:cs typeface="Arial" panose="020B0604020202020204" pitchFamily="34" charset="0"/>
            </a:endParaRPr>
          </a:p>
          <a:p>
            <a:pPr marL="0" indent="0" algn="just">
              <a:lnSpc>
                <a:spcPct val="150000"/>
              </a:lnSpc>
              <a:buNone/>
            </a:pPr>
            <a:r>
              <a:rPr lang="en-GB" sz="1400">
                <a:latin typeface="Arial" panose="020B0604020202020204" pitchFamily="34" charset="0"/>
                <a:cs typeface="Arial" panose="020B0604020202020204" pitchFamily="34" charset="0"/>
              </a:rPr>
              <a:t>David B., Resnik, J., D., Ph., D. (2020) </a:t>
            </a:r>
            <a:r>
              <a:rPr lang="en-GB" sz="1400" i="1">
                <a:latin typeface="Arial" panose="020B0604020202020204" pitchFamily="34" charset="0"/>
                <a:cs typeface="Arial" panose="020B0604020202020204" pitchFamily="34" charset="0"/>
              </a:rPr>
              <a:t>What is ethics in research and why is it important? </a:t>
            </a:r>
            <a:r>
              <a:rPr lang="en-GB" sz="1400">
                <a:latin typeface="Arial" panose="020B0604020202020204" pitchFamily="34" charset="0"/>
                <a:cs typeface="Arial" panose="020B0604020202020204" pitchFamily="34" charset="0"/>
              </a:rPr>
              <a:t>Available at:</a:t>
            </a:r>
            <a:r>
              <a:rPr lang="en-US" sz="1400">
                <a:hlinkClick r:id="rId3"/>
              </a:rPr>
              <a:t> What Is Ethics in Research &amp; Why Is It Important? - by David B. Resnik, J.D., Ph.D. (nih.gov)</a:t>
            </a:r>
            <a:r>
              <a:rPr lang="en-US" sz="1400"/>
              <a:t>. (Accessed: 20 February 2022)</a:t>
            </a:r>
            <a:endParaRPr lang="en-GB" sz="1400">
              <a:latin typeface="Arial" panose="020B0604020202020204" pitchFamily="34" charset="0"/>
              <a:cs typeface="Arial" panose="020B0604020202020204" pitchFamily="34" charset="0"/>
            </a:endParaRPr>
          </a:p>
          <a:p>
            <a:pPr marL="0" indent="0" algn="just">
              <a:lnSpc>
                <a:spcPct val="150000"/>
              </a:lnSpc>
              <a:buNone/>
            </a:pPr>
            <a:r>
              <a:rPr lang="en-GB" sz="1400">
                <a:latin typeface="Arial" panose="020B0604020202020204" pitchFamily="34" charset="0"/>
                <a:cs typeface="Arial" panose="020B0604020202020204" pitchFamily="34" charset="0"/>
              </a:rPr>
              <a:t>Jackson, E.A., 2017. Impact of MOODLE platform on the pedagogy of students and staff: Cross-curricular comparison. Education and Information Technologies, 22(1), pp.177-193.</a:t>
            </a:r>
          </a:p>
          <a:p>
            <a:pPr marL="0" indent="0" algn="just">
              <a:lnSpc>
                <a:spcPct val="150000"/>
              </a:lnSpc>
              <a:buNone/>
            </a:pPr>
            <a:r>
              <a:rPr lang="en-GB" sz="1400">
                <a:latin typeface="Arial" panose="020B0604020202020204" pitchFamily="34" charset="0"/>
                <a:cs typeface="Arial" panose="020B0604020202020204" pitchFamily="34" charset="0"/>
              </a:rPr>
              <a:t>Jeffrey, L., Hegarty, B., Kelly, O., Penman, M., Coburn, D. and McDonald, J., 2011. Developing digital information literacy in higher education: Obstacles and supports. Journal of Information Technology Education: Research, 10(1), pp.383-413.</a:t>
            </a:r>
          </a:p>
          <a:p>
            <a:pPr marL="0" indent="0" algn="just">
              <a:lnSpc>
                <a:spcPct val="150000"/>
              </a:lnSpc>
              <a:buNone/>
            </a:pPr>
            <a:r>
              <a:rPr lang="en-GB" sz="1400" err="1">
                <a:latin typeface="Arial" panose="020B0604020202020204" pitchFamily="34" charset="0"/>
                <a:cs typeface="Arial" panose="020B0604020202020204" pitchFamily="34" charset="0"/>
              </a:rPr>
              <a:t>McCombes</a:t>
            </a:r>
            <a:r>
              <a:rPr lang="en-GB" sz="1400">
                <a:latin typeface="Arial" panose="020B0604020202020204" pitchFamily="34" charset="0"/>
                <a:cs typeface="Arial" panose="020B0604020202020204" pitchFamily="34" charset="0"/>
              </a:rPr>
              <a:t> S. (2019) </a:t>
            </a:r>
            <a:r>
              <a:rPr lang="en-GB" sz="1400" i="1">
                <a:latin typeface="Arial" panose="020B0604020202020204" pitchFamily="34" charset="0"/>
                <a:cs typeface="Arial" panose="020B0604020202020204" pitchFamily="34" charset="0"/>
              </a:rPr>
              <a:t>Doing survey research: A step-by-step guide. </a:t>
            </a:r>
            <a:r>
              <a:rPr lang="en-GB" sz="1400">
                <a:latin typeface="Arial" panose="020B0604020202020204" pitchFamily="34" charset="0"/>
                <a:cs typeface="Arial" panose="020B0604020202020204" pitchFamily="34" charset="0"/>
              </a:rPr>
              <a:t>Available at:</a:t>
            </a:r>
            <a:r>
              <a:rPr lang="en-US" sz="1400">
                <a:hlinkClick r:id="rId4"/>
              </a:rPr>
              <a:t> Doing Survey Research | A Step-by-Step Guide (scribbr.com)</a:t>
            </a:r>
            <a:r>
              <a:rPr lang="en-US" sz="1400"/>
              <a:t>. (Accessed: 15 February 2022)</a:t>
            </a:r>
            <a:endParaRPr lang="en-GB" sz="1400">
              <a:latin typeface="Arial" panose="020B0604020202020204" pitchFamily="34" charset="0"/>
              <a:cs typeface="Arial" panose="020B0604020202020204" pitchFamily="34" charset="0"/>
            </a:endParaRPr>
          </a:p>
          <a:p>
            <a:pPr marL="0" indent="0" algn="just">
              <a:lnSpc>
                <a:spcPct val="150000"/>
              </a:lnSpc>
              <a:buNone/>
            </a:pPr>
            <a:endParaRPr lang="en-GB" sz="1100">
              <a:latin typeface="Arial" panose="020B0604020202020204" pitchFamily="34" charset="0"/>
              <a:cs typeface="Arial" panose="020B0604020202020204" pitchFamily="34" charset="0"/>
            </a:endParaRPr>
          </a:p>
          <a:p>
            <a:pPr marL="0" indent="0" algn="just">
              <a:lnSpc>
                <a:spcPct val="150000"/>
              </a:lnSpc>
              <a:buNone/>
            </a:pPr>
            <a:endParaRPr lang="en-GB" sz="1100">
              <a:latin typeface="Arial" panose="020B0604020202020204" pitchFamily="34" charset="0"/>
              <a:cs typeface="Arial" panose="020B0604020202020204" pitchFamily="34" charset="0"/>
            </a:endParaRPr>
          </a:p>
        </p:txBody>
      </p:sp>
      <mc:AlternateContent xmlns:mc="http://schemas.openxmlformats.org/markup-compatibility/2006">
        <mc:Choice xmlns:p14="http://schemas.microsoft.com/office/powerpoint/2010/main" Requires="p14">
          <p:contentPart p14:bwMode="auto" r:id="rId5">
            <p14:nvContentPartPr>
              <p14:cNvPr id="14" name="Ink 13">
                <a:extLst>
                  <a:ext uri="{FF2B5EF4-FFF2-40B4-BE49-F238E27FC236}">
                    <a16:creationId xmlns:a16="http://schemas.microsoft.com/office/drawing/2014/main" id="{4DBE023A-2240-4D57-8051-AC9CFE8DFFAE}"/>
                  </a:ext>
                </a:extLst>
              </p14:cNvPr>
              <p14:cNvContentPartPr/>
              <p14:nvPr/>
            </p14:nvContentPartPr>
            <p14:xfrm>
              <a:off x="7751363" y="4827647"/>
              <a:ext cx="274680" cy="36000"/>
            </p14:xfrm>
          </p:contentPart>
        </mc:Choice>
        <mc:Fallback>
          <p:pic>
            <p:nvPicPr>
              <p:cNvPr id="14" name="Ink 13">
                <a:extLst>
                  <a:ext uri="{FF2B5EF4-FFF2-40B4-BE49-F238E27FC236}">
                    <a16:creationId xmlns:a16="http://schemas.microsoft.com/office/drawing/2014/main" id="{4DBE023A-2240-4D57-8051-AC9CFE8DFFAE}"/>
                  </a:ext>
                </a:extLst>
              </p:cNvPr>
              <p:cNvPicPr/>
              <p:nvPr/>
            </p:nvPicPr>
            <p:blipFill>
              <a:blip r:embed="rId6"/>
              <a:stretch>
                <a:fillRect/>
              </a:stretch>
            </p:blipFill>
            <p:spPr>
              <a:xfrm>
                <a:off x="7742375" y="4818647"/>
                <a:ext cx="292297" cy="53640"/>
              </a:xfrm>
              <a:prstGeom prst="rect">
                <a:avLst/>
              </a:prstGeom>
            </p:spPr>
          </p:pic>
        </mc:Fallback>
      </mc:AlternateContent>
    </p:spTree>
    <p:extLst>
      <p:ext uri="{BB962C8B-B14F-4D97-AF65-F5344CB8AC3E}">
        <p14:creationId xmlns:p14="http://schemas.microsoft.com/office/powerpoint/2010/main" val="21093634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Application>Microsoft Office PowerPoint</Application>
  <PresentationFormat>Widescreen</PresentationFormat>
  <Slides>15</Slides>
  <Notes>5</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Berlin</vt:lpstr>
      <vt:lpstr>How do we use technology to collaborate at UWTSD?</vt:lpstr>
      <vt:lpstr>1st PRESENTER</vt:lpstr>
      <vt:lpstr>INTRODUCTION</vt:lpstr>
      <vt:lpstr>RATIONALE</vt:lpstr>
      <vt:lpstr>PowerPoint Presentation</vt:lpstr>
      <vt:lpstr>2nd PRESENTER</vt:lpstr>
      <vt:lpstr>PROPOSED METHOD </vt:lpstr>
      <vt:lpstr>RESEARCH QUESTIONS: “Yes” or “No” </vt:lpstr>
      <vt:lpstr>RESEARCH QUESTIONS: Likert scale</vt:lpstr>
      <vt:lpstr>RESEARCH QUESTIONS: Rang Order </vt:lpstr>
      <vt:lpstr>ETHICAL CONSIDERATION</vt:lpstr>
      <vt:lpstr>3rd PRESENTER</vt:lpstr>
      <vt:lpstr>Research Timeline: When will data be collected and analysed?</vt:lpstr>
      <vt:lpstr>Research 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2022-02-12T16:52:56Z</dcterms:created>
  <dcterms:modified xsi:type="dcterms:W3CDTF">2022-02-27T11:19:19Z</dcterms:modified>
</cp:coreProperties>
</file>