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8" r:id="rId2"/>
    <p:sldId id="259" r:id="rId3"/>
    <p:sldId id="260" r:id="rId4"/>
    <p:sldId id="261" r:id="rId5"/>
    <p:sldId id="256" r:id="rId6"/>
    <p:sldId id="257"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9EF8DD-C6B9-4038-89DB-AF1FFBE8A47F}" v="7" dt="2023-03-13T07:28:56.7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21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luca Toia" userId="22b2c2bb97719321" providerId="LiveId" clId="{AE9EF8DD-C6B9-4038-89DB-AF1FFBE8A47F}"/>
    <pc:docChg chg="undo redo custSel addSld delSld modSld sldOrd addMainMaster delMainMaster">
      <pc:chgData name="Raluca Toia" userId="22b2c2bb97719321" providerId="LiveId" clId="{AE9EF8DD-C6B9-4038-89DB-AF1FFBE8A47F}" dt="2023-03-13T07:43:08.974" v="608"/>
      <pc:docMkLst>
        <pc:docMk/>
      </pc:docMkLst>
      <pc:sldChg chg="addSp delSp modSp new mod modMedia setBg modClrScheme setClrOvrMap delDesignElem chgLayout">
        <pc:chgData name="Raluca Toia" userId="22b2c2bb97719321" providerId="LiveId" clId="{AE9EF8DD-C6B9-4038-89DB-AF1FFBE8A47F}" dt="2023-03-13T07:12:22.715" v="260" actId="14100"/>
        <pc:sldMkLst>
          <pc:docMk/>
          <pc:sldMk cId="382879538" sldId="256"/>
        </pc:sldMkLst>
        <pc:spChg chg="mod">
          <ac:chgData name="Raluca Toia" userId="22b2c2bb97719321" providerId="LiveId" clId="{AE9EF8DD-C6B9-4038-89DB-AF1FFBE8A47F}" dt="2023-03-13T07:12:10.735" v="259" actId="26606"/>
          <ac:spMkLst>
            <pc:docMk/>
            <pc:sldMk cId="382879538" sldId="256"/>
            <ac:spMk id="2" creationId="{AAE4B870-9AE9-AD31-6157-153ADDCFD9BB}"/>
          </ac:spMkLst>
        </pc:spChg>
        <pc:spChg chg="mod">
          <ac:chgData name="Raluca Toia" userId="22b2c2bb97719321" providerId="LiveId" clId="{AE9EF8DD-C6B9-4038-89DB-AF1FFBE8A47F}" dt="2023-03-13T07:12:22.715" v="260" actId="14100"/>
          <ac:spMkLst>
            <pc:docMk/>
            <pc:sldMk cId="382879538" sldId="256"/>
            <ac:spMk id="3" creationId="{EDD97CC1-76F4-D5C1-C6F4-299CC681D347}"/>
          </ac:spMkLst>
        </pc:spChg>
        <pc:spChg chg="add del">
          <ac:chgData name="Raluca Toia" userId="22b2c2bb97719321" providerId="LiveId" clId="{AE9EF8DD-C6B9-4038-89DB-AF1FFBE8A47F}" dt="2023-03-13T07:12:00.271" v="258"/>
          <ac:spMkLst>
            <pc:docMk/>
            <pc:sldMk cId="382879538" sldId="256"/>
            <ac:spMk id="9" creationId="{E20BB609-EF92-42DB-836C-0699A590B5CF}"/>
          </ac:spMkLst>
        </pc:spChg>
        <pc:spChg chg="add del">
          <ac:chgData name="Raluca Toia" userId="22b2c2bb97719321" providerId="LiveId" clId="{AE9EF8DD-C6B9-4038-89DB-AF1FFBE8A47F}" dt="2023-03-13T07:12:00.271" v="258"/>
          <ac:spMkLst>
            <pc:docMk/>
            <pc:sldMk cId="382879538" sldId="256"/>
            <ac:spMk id="11" creationId="{4D71E64B-9F70-4956-A351-D707CAB0AF3A}"/>
          </ac:spMkLst>
        </pc:spChg>
        <pc:spChg chg="add del">
          <ac:chgData name="Raluca Toia" userId="22b2c2bb97719321" providerId="LiveId" clId="{AE9EF8DD-C6B9-4038-89DB-AF1FFBE8A47F}" dt="2023-03-13T07:12:00.271" v="258"/>
          <ac:spMkLst>
            <pc:docMk/>
            <pc:sldMk cId="382879538" sldId="256"/>
            <ac:spMk id="13" creationId="{D7E5F2E6-2576-4F13-BE41-9E440CADD43A}"/>
          </ac:spMkLst>
        </pc:spChg>
        <pc:spChg chg="add">
          <ac:chgData name="Raluca Toia" userId="22b2c2bb97719321" providerId="LiveId" clId="{AE9EF8DD-C6B9-4038-89DB-AF1FFBE8A47F}" dt="2023-03-13T07:12:10.735" v="259" actId="26606"/>
          <ac:spMkLst>
            <pc:docMk/>
            <pc:sldMk cId="382879538" sldId="256"/>
            <ac:spMk id="26" creationId="{A2749EFA-8EE4-4EB8-9424-8E593B9320AD}"/>
          </ac:spMkLst>
        </pc:spChg>
        <pc:spChg chg="add">
          <ac:chgData name="Raluca Toia" userId="22b2c2bb97719321" providerId="LiveId" clId="{AE9EF8DD-C6B9-4038-89DB-AF1FFBE8A47F}" dt="2023-03-13T07:12:10.735" v="259" actId="26606"/>
          <ac:spMkLst>
            <pc:docMk/>
            <pc:sldMk cId="382879538" sldId="256"/>
            <ac:spMk id="34" creationId="{079CE317-680B-449C-A423-71C1FE069B4C}"/>
          </ac:spMkLst>
        </pc:spChg>
        <pc:spChg chg="add">
          <ac:chgData name="Raluca Toia" userId="22b2c2bb97719321" providerId="LiveId" clId="{AE9EF8DD-C6B9-4038-89DB-AF1FFBE8A47F}" dt="2023-03-13T07:12:10.735" v="259" actId="26606"/>
          <ac:spMkLst>
            <pc:docMk/>
            <pc:sldMk cId="382879538" sldId="256"/>
            <ac:spMk id="35" creationId="{F70C2B8F-6B1B-46D5-86E6-40F36C695FC2}"/>
          </ac:spMkLst>
        </pc:spChg>
        <pc:spChg chg="add">
          <ac:chgData name="Raluca Toia" userId="22b2c2bb97719321" providerId="LiveId" clId="{AE9EF8DD-C6B9-4038-89DB-AF1FFBE8A47F}" dt="2023-03-13T07:12:10.735" v="259" actId="26606"/>
          <ac:spMkLst>
            <pc:docMk/>
            <pc:sldMk cId="382879538" sldId="256"/>
            <ac:spMk id="36" creationId="{DB521824-592C-476A-AB0A-CA0C6D1F3407}"/>
          </ac:spMkLst>
        </pc:spChg>
        <pc:spChg chg="add">
          <ac:chgData name="Raluca Toia" userId="22b2c2bb97719321" providerId="LiveId" clId="{AE9EF8DD-C6B9-4038-89DB-AF1FFBE8A47F}" dt="2023-03-13T07:12:10.735" v="259" actId="26606"/>
          <ac:spMkLst>
            <pc:docMk/>
            <pc:sldMk cId="382879538" sldId="256"/>
            <ac:spMk id="37" creationId="{B5C860C9-D4F9-4350-80DA-0D1CD36C7741}"/>
          </ac:spMkLst>
        </pc:spChg>
        <pc:spChg chg="add">
          <ac:chgData name="Raluca Toia" userId="22b2c2bb97719321" providerId="LiveId" clId="{AE9EF8DD-C6B9-4038-89DB-AF1FFBE8A47F}" dt="2023-03-13T07:12:10.735" v="259" actId="26606"/>
          <ac:spMkLst>
            <pc:docMk/>
            <pc:sldMk cId="382879538" sldId="256"/>
            <ac:spMk id="38" creationId="{538A90C8-AE0E-4EBA-9AF8-EEDB206020E0}"/>
          </ac:spMkLst>
        </pc:spChg>
        <pc:grpChg chg="add">
          <ac:chgData name="Raluca Toia" userId="22b2c2bb97719321" providerId="LiveId" clId="{AE9EF8DD-C6B9-4038-89DB-AF1FFBE8A47F}" dt="2023-03-13T07:12:10.735" v="259" actId="26606"/>
          <ac:grpSpMkLst>
            <pc:docMk/>
            <pc:sldMk cId="382879538" sldId="256"/>
            <ac:grpSpMk id="6" creationId="{DDA34B8A-FA8D-4E16-AD72-7B60B1C2582A}"/>
          </ac:grpSpMkLst>
        </pc:grpChg>
        <pc:grpChg chg="add del">
          <ac:chgData name="Raluca Toia" userId="22b2c2bb97719321" providerId="LiveId" clId="{AE9EF8DD-C6B9-4038-89DB-AF1FFBE8A47F}" dt="2023-03-13T07:12:00.271" v="258"/>
          <ac:grpSpMkLst>
            <pc:docMk/>
            <pc:sldMk cId="382879538" sldId="256"/>
            <ac:grpSpMk id="15" creationId="{E7FAAC1B-D3E5-4871-9701-F77A05E00510}"/>
          </ac:grpSpMkLst>
        </pc:grpChg>
        <pc:grpChg chg="add del">
          <ac:chgData name="Raluca Toia" userId="22b2c2bb97719321" providerId="LiveId" clId="{AE9EF8DD-C6B9-4038-89DB-AF1FFBE8A47F}" dt="2023-03-13T07:12:00.271" v="258"/>
          <ac:grpSpMkLst>
            <pc:docMk/>
            <pc:sldMk cId="382879538" sldId="256"/>
            <ac:grpSpMk id="24" creationId="{29A60AEE-F20A-45C7-AA25-47BDD9BDA7D7}"/>
          </ac:grpSpMkLst>
        </pc:grpChg>
        <pc:picChg chg="add mod ord">
          <ac:chgData name="Raluca Toia" userId="22b2c2bb97719321" providerId="LiveId" clId="{AE9EF8DD-C6B9-4038-89DB-AF1FFBE8A47F}" dt="2023-03-13T07:12:10.735" v="259" actId="26606"/>
          <ac:picMkLst>
            <pc:docMk/>
            <pc:sldMk cId="382879538" sldId="256"/>
            <ac:picMk id="4" creationId="{BFDF1CBE-B67E-162A-D0DB-7B6FA4F13E46}"/>
          </ac:picMkLst>
        </pc:picChg>
      </pc:sldChg>
      <pc:sldChg chg="modSp new mod">
        <pc:chgData name="Raluca Toia" userId="22b2c2bb97719321" providerId="LiveId" clId="{AE9EF8DD-C6B9-4038-89DB-AF1FFBE8A47F}" dt="2023-03-13T07:38:26.223" v="573"/>
        <pc:sldMkLst>
          <pc:docMk/>
          <pc:sldMk cId="216515150" sldId="257"/>
        </pc:sldMkLst>
        <pc:spChg chg="mod">
          <ac:chgData name="Raluca Toia" userId="22b2c2bb97719321" providerId="LiveId" clId="{AE9EF8DD-C6B9-4038-89DB-AF1FFBE8A47F}" dt="2023-03-13T07:12:34.258" v="271" actId="20577"/>
          <ac:spMkLst>
            <pc:docMk/>
            <pc:sldMk cId="216515150" sldId="257"/>
            <ac:spMk id="2" creationId="{3F4ABDE2-6630-22B2-4594-1B5772BCF14F}"/>
          </ac:spMkLst>
        </pc:spChg>
        <pc:spChg chg="mod">
          <ac:chgData name="Raluca Toia" userId="22b2c2bb97719321" providerId="LiveId" clId="{AE9EF8DD-C6B9-4038-89DB-AF1FFBE8A47F}" dt="2023-03-13T07:38:26.223" v="573"/>
          <ac:spMkLst>
            <pc:docMk/>
            <pc:sldMk cId="216515150" sldId="257"/>
            <ac:spMk id="3" creationId="{5973A256-B952-5180-025C-8D0913F89491}"/>
          </ac:spMkLst>
        </pc:spChg>
      </pc:sldChg>
      <pc:sldChg chg="addSp modSp new mod ord setBg">
        <pc:chgData name="Raluca Toia" userId="22b2c2bb97719321" providerId="LiveId" clId="{AE9EF8DD-C6B9-4038-89DB-AF1FFBE8A47F}" dt="2023-03-13T07:17:01.510" v="362" actId="20577"/>
        <pc:sldMkLst>
          <pc:docMk/>
          <pc:sldMk cId="2249218315" sldId="258"/>
        </pc:sldMkLst>
        <pc:spChg chg="mod">
          <ac:chgData name="Raluca Toia" userId="22b2c2bb97719321" providerId="LiveId" clId="{AE9EF8DD-C6B9-4038-89DB-AF1FFBE8A47F}" dt="2023-03-13T07:17:01.510" v="362" actId="20577"/>
          <ac:spMkLst>
            <pc:docMk/>
            <pc:sldMk cId="2249218315" sldId="258"/>
            <ac:spMk id="2" creationId="{B186EA54-A40D-68B0-CCCF-738917307AB4}"/>
          </ac:spMkLst>
        </pc:spChg>
        <pc:spChg chg="mod">
          <ac:chgData name="Raluca Toia" userId="22b2c2bb97719321" providerId="LiveId" clId="{AE9EF8DD-C6B9-4038-89DB-AF1FFBE8A47F}" dt="2023-03-13T07:16:41.698" v="359" actId="1076"/>
          <ac:spMkLst>
            <pc:docMk/>
            <pc:sldMk cId="2249218315" sldId="258"/>
            <ac:spMk id="3" creationId="{7A51DCA9-96BD-B5B7-B943-BCE6C4AC8D40}"/>
          </ac:spMkLst>
        </pc:spChg>
        <pc:spChg chg="add">
          <ac:chgData name="Raluca Toia" userId="22b2c2bb97719321" providerId="LiveId" clId="{AE9EF8DD-C6B9-4038-89DB-AF1FFBE8A47F}" dt="2023-03-13T07:15:57.345" v="331" actId="26606"/>
          <ac:spMkLst>
            <pc:docMk/>
            <pc:sldMk cId="2249218315" sldId="258"/>
            <ac:spMk id="14" creationId="{670D6F2B-93AF-47D6-9378-5E54BE0AC69F}"/>
          </ac:spMkLst>
        </pc:spChg>
        <pc:spChg chg="add">
          <ac:chgData name="Raluca Toia" userId="22b2c2bb97719321" providerId="LiveId" clId="{AE9EF8DD-C6B9-4038-89DB-AF1FFBE8A47F}" dt="2023-03-13T07:15:57.345" v="331" actId="26606"/>
          <ac:spMkLst>
            <pc:docMk/>
            <pc:sldMk cId="2249218315" sldId="258"/>
            <ac:spMk id="16" creationId="{2D529E20-662F-4915-ACD7-970C026FDB7F}"/>
          </ac:spMkLst>
        </pc:spChg>
        <pc:spChg chg="add">
          <ac:chgData name="Raluca Toia" userId="22b2c2bb97719321" providerId="LiveId" clId="{AE9EF8DD-C6B9-4038-89DB-AF1FFBE8A47F}" dt="2023-03-13T07:15:57.345" v="331" actId="26606"/>
          <ac:spMkLst>
            <pc:docMk/>
            <pc:sldMk cId="2249218315" sldId="258"/>
            <ac:spMk id="18" creationId="{1AD5EB79-7F9A-4BBC-92A5-188382CBA1B6}"/>
          </ac:spMkLst>
        </pc:spChg>
        <pc:spChg chg="add">
          <ac:chgData name="Raluca Toia" userId="22b2c2bb97719321" providerId="LiveId" clId="{AE9EF8DD-C6B9-4038-89DB-AF1FFBE8A47F}" dt="2023-03-13T07:15:57.345" v="331" actId="26606"/>
          <ac:spMkLst>
            <pc:docMk/>
            <pc:sldMk cId="2249218315" sldId="258"/>
            <ac:spMk id="20" creationId="{B9B8A17F-DC3A-4D9A-AA53-9BFB894CD7BA}"/>
          </ac:spMkLst>
        </pc:spChg>
        <pc:grpChg chg="add">
          <ac:chgData name="Raluca Toia" userId="22b2c2bb97719321" providerId="LiveId" clId="{AE9EF8DD-C6B9-4038-89DB-AF1FFBE8A47F}" dt="2023-03-13T07:15:57.345" v="331" actId="26606"/>
          <ac:grpSpMkLst>
            <pc:docMk/>
            <pc:sldMk cId="2249218315" sldId="258"/>
            <ac:grpSpMk id="10" creationId="{6503EB0F-2257-4A3E-A73B-E1DE769B459F}"/>
          </ac:grpSpMkLst>
        </pc:grpChg>
        <pc:picChg chg="add mod ord">
          <ac:chgData name="Raluca Toia" userId="22b2c2bb97719321" providerId="LiveId" clId="{AE9EF8DD-C6B9-4038-89DB-AF1FFBE8A47F}" dt="2023-03-13T07:15:57.345" v="331" actId="26606"/>
          <ac:picMkLst>
            <pc:docMk/>
            <pc:sldMk cId="2249218315" sldId="258"/>
            <ac:picMk id="5" creationId="{228F8414-34E4-E1C6-DA58-748821424367}"/>
          </ac:picMkLst>
        </pc:picChg>
      </pc:sldChg>
      <pc:sldChg chg="modSp new del mod">
        <pc:chgData name="Raluca Toia" userId="22b2c2bb97719321" providerId="LiveId" clId="{AE9EF8DD-C6B9-4038-89DB-AF1FFBE8A47F}" dt="2023-03-13T07:19:10.502" v="443" actId="2696"/>
        <pc:sldMkLst>
          <pc:docMk/>
          <pc:sldMk cId="678607216" sldId="259"/>
        </pc:sldMkLst>
        <pc:spChg chg="mod">
          <ac:chgData name="Raluca Toia" userId="22b2c2bb97719321" providerId="LiveId" clId="{AE9EF8DD-C6B9-4038-89DB-AF1FFBE8A47F}" dt="2023-03-13T07:18:26.708" v="435" actId="14100"/>
          <ac:spMkLst>
            <pc:docMk/>
            <pc:sldMk cId="678607216" sldId="259"/>
            <ac:spMk id="2" creationId="{EA3D7617-B902-4B04-B8C3-0D8CCCEDC64E}"/>
          </ac:spMkLst>
        </pc:spChg>
        <pc:spChg chg="mod">
          <ac:chgData name="Raluca Toia" userId="22b2c2bb97719321" providerId="LiveId" clId="{AE9EF8DD-C6B9-4038-89DB-AF1FFBE8A47F}" dt="2023-03-13T07:18:55.896" v="442" actId="14100"/>
          <ac:spMkLst>
            <pc:docMk/>
            <pc:sldMk cId="678607216" sldId="259"/>
            <ac:spMk id="3" creationId="{530D1F31-5392-7371-2BD5-10ECB17AB719}"/>
          </ac:spMkLst>
        </pc:spChg>
      </pc:sldChg>
      <pc:sldChg chg="new del">
        <pc:chgData name="Raluca Toia" userId="22b2c2bb97719321" providerId="LiveId" clId="{AE9EF8DD-C6B9-4038-89DB-AF1FFBE8A47F}" dt="2023-03-13T07:19:20.698" v="445" actId="2696"/>
        <pc:sldMkLst>
          <pc:docMk/>
          <pc:sldMk cId="1891322640" sldId="259"/>
        </pc:sldMkLst>
      </pc:sldChg>
      <pc:sldChg chg="modSp new mod ord">
        <pc:chgData name="Raluca Toia" userId="22b2c2bb97719321" providerId="LiveId" clId="{AE9EF8DD-C6B9-4038-89DB-AF1FFBE8A47F}" dt="2023-03-13T07:25:03.681" v="506"/>
        <pc:sldMkLst>
          <pc:docMk/>
          <pc:sldMk cId="3972528424" sldId="259"/>
        </pc:sldMkLst>
        <pc:spChg chg="mod">
          <ac:chgData name="Raluca Toia" userId="22b2c2bb97719321" providerId="LiveId" clId="{AE9EF8DD-C6B9-4038-89DB-AF1FFBE8A47F}" dt="2023-03-13T07:20:14.374" v="497" actId="20577"/>
          <ac:spMkLst>
            <pc:docMk/>
            <pc:sldMk cId="3972528424" sldId="259"/>
            <ac:spMk id="2" creationId="{1270E577-3035-5E3B-32E7-133077494F33}"/>
          </ac:spMkLst>
        </pc:spChg>
        <pc:spChg chg="mod">
          <ac:chgData name="Raluca Toia" userId="22b2c2bb97719321" providerId="LiveId" clId="{AE9EF8DD-C6B9-4038-89DB-AF1FFBE8A47F}" dt="2023-03-13T07:24:48.072" v="504"/>
          <ac:spMkLst>
            <pc:docMk/>
            <pc:sldMk cId="3972528424" sldId="259"/>
            <ac:spMk id="3" creationId="{39CAB3F4-0CEE-E0F8-2B3A-8102B2EC8279}"/>
          </ac:spMkLst>
        </pc:spChg>
      </pc:sldChg>
      <pc:sldChg chg="modSp new mod ord">
        <pc:chgData name="Raluca Toia" userId="22b2c2bb97719321" providerId="LiveId" clId="{AE9EF8DD-C6B9-4038-89DB-AF1FFBE8A47F}" dt="2023-03-13T07:37:22.524" v="572"/>
        <pc:sldMkLst>
          <pc:docMk/>
          <pc:sldMk cId="118088822" sldId="260"/>
        </pc:sldMkLst>
        <pc:spChg chg="mod">
          <ac:chgData name="Raluca Toia" userId="22b2c2bb97719321" providerId="LiveId" clId="{AE9EF8DD-C6B9-4038-89DB-AF1FFBE8A47F}" dt="2023-03-13T07:30:57.307" v="534" actId="207"/>
          <ac:spMkLst>
            <pc:docMk/>
            <pc:sldMk cId="118088822" sldId="260"/>
            <ac:spMk id="2" creationId="{366CB493-3DDA-FA7F-FA34-154223E38FD8}"/>
          </ac:spMkLst>
        </pc:spChg>
        <pc:spChg chg="mod">
          <ac:chgData name="Raluca Toia" userId="22b2c2bb97719321" providerId="LiveId" clId="{AE9EF8DD-C6B9-4038-89DB-AF1FFBE8A47F}" dt="2023-03-13T07:36:53.602" v="570" actId="20577"/>
          <ac:spMkLst>
            <pc:docMk/>
            <pc:sldMk cId="118088822" sldId="260"/>
            <ac:spMk id="3" creationId="{A2914527-60E5-22EB-FD2A-A606FA79911B}"/>
          </ac:spMkLst>
        </pc:spChg>
      </pc:sldChg>
      <pc:sldChg chg="modSp new del mod">
        <pc:chgData name="Raluca Toia" userId="22b2c2bb97719321" providerId="LiveId" clId="{AE9EF8DD-C6B9-4038-89DB-AF1FFBE8A47F}" dt="2023-03-13T07:17:58.039" v="399" actId="680"/>
        <pc:sldMkLst>
          <pc:docMk/>
          <pc:sldMk cId="511717353" sldId="260"/>
        </pc:sldMkLst>
        <pc:spChg chg="mod">
          <ac:chgData name="Raluca Toia" userId="22b2c2bb97719321" providerId="LiveId" clId="{AE9EF8DD-C6B9-4038-89DB-AF1FFBE8A47F}" dt="2023-03-13T07:17:57.160" v="398" actId="20577"/>
          <ac:spMkLst>
            <pc:docMk/>
            <pc:sldMk cId="511717353" sldId="260"/>
            <ac:spMk id="2" creationId="{7D69C6D3-9EAF-466B-62F8-429E5FC76A60}"/>
          </ac:spMkLst>
        </pc:spChg>
      </pc:sldChg>
      <pc:sldChg chg="modSp new mod ord">
        <pc:chgData name="Raluca Toia" userId="22b2c2bb97719321" providerId="LiveId" clId="{AE9EF8DD-C6B9-4038-89DB-AF1FFBE8A47F}" dt="2023-03-13T07:43:08.974" v="608"/>
        <pc:sldMkLst>
          <pc:docMk/>
          <pc:sldMk cId="351570164" sldId="261"/>
        </pc:sldMkLst>
        <pc:spChg chg="mod">
          <ac:chgData name="Raluca Toia" userId="22b2c2bb97719321" providerId="LiveId" clId="{AE9EF8DD-C6B9-4038-89DB-AF1FFBE8A47F}" dt="2023-03-13T07:41:20.313" v="603" actId="20577"/>
          <ac:spMkLst>
            <pc:docMk/>
            <pc:sldMk cId="351570164" sldId="261"/>
            <ac:spMk id="2" creationId="{EF2F95AA-BAF9-C462-F80D-8B2BBDBA53A1}"/>
          </ac:spMkLst>
        </pc:spChg>
        <pc:spChg chg="mod">
          <ac:chgData name="Raluca Toia" userId="22b2c2bb97719321" providerId="LiveId" clId="{AE9EF8DD-C6B9-4038-89DB-AF1FFBE8A47F}" dt="2023-03-13T07:43:00.841" v="606"/>
          <ac:spMkLst>
            <pc:docMk/>
            <pc:sldMk cId="351570164" sldId="261"/>
            <ac:spMk id="3" creationId="{A1C6267B-E275-43AC-BF4C-34BA4E27AE71}"/>
          </ac:spMkLst>
        </pc:spChg>
      </pc:sldChg>
      <pc:sldMasterChg chg="del delSldLayout">
        <pc:chgData name="Raluca Toia" userId="22b2c2bb97719321" providerId="LiveId" clId="{AE9EF8DD-C6B9-4038-89DB-AF1FFBE8A47F}" dt="2023-03-13T07:11:54.586" v="254" actId="26606"/>
        <pc:sldMasterMkLst>
          <pc:docMk/>
          <pc:sldMasterMk cId="1911127409" sldId="2147483672"/>
        </pc:sldMasterMkLst>
        <pc:sldLayoutChg chg="del">
          <pc:chgData name="Raluca Toia" userId="22b2c2bb97719321" providerId="LiveId" clId="{AE9EF8DD-C6B9-4038-89DB-AF1FFBE8A47F}" dt="2023-03-13T07:11:54.586" v="254" actId="26606"/>
          <pc:sldLayoutMkLst>
            <pc:docMk/>
            <pc:sldMasterMk cId="1911127409" sldId="2147483672"/>
            <pc:sldLayoutMk cId="523412183" sldId="2147483673"/>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4033167069" sldId="2147483674"/>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1777421548" sldId="2147483675"/>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3105920908" sldId="2147483676"/>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3172495943" sldId="2147483677"/>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3013868755" sldId="2147483678"/>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856792594" sldId="2147483679"/>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386405024" sldId="2147483680"/>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676766137" sldId="2147483681"/>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1976688738" sldId="2147483682"/>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3402483032" sldId="2147483683"/>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2771594931" sldId="2147483684"/>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1203144728" sldId="2147483685"/>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3518563844" sldId="2147483686"/>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1708237258" sldId="2147483687"/>
          </pc:sldLayoutMkLst>
        </pc:sldLayoutChg>
        <pc:sldLayoutChg chg="del">
          <pc:chgData name="Raluca Toia" userId="22b2c2bb97719321" providerId="LiveId" clId="{AE9EF8DD-C6B9-4038-89DB-AF1FFBE8A47F}" dt="2023-03-13T07:11:54.586" v="254" actId="26606"/>
          <pc:sldLayoutMkLst>
            <pc:docMk/>
            <pc:sldMasterMk cId="1911127409" sldId="2147483672"/>
            <pc:sldLayoutMk cId="669621970" sldId="2147483688"/>
          </pc:sldLayoutMkLst>
        </pc:sldLayoutChg>
      </pc:sldMasterChg>
      <pc:sldMasterChg chg="add replId addSldLayout">
        <pc:chgData name="Raluca Toia" userId="22b2c2bb97719321" providerId="LiveId" clId="{AE9EF8DD-C6B9-4038-89DB-AF1FFBE8A47F}" dt="2023-03-13T07:11:54.586" v="254" actId="26606"/>
        <pc:sldMasterMkLst>
          <pc:docMk/>
          <pc:sldMasterMk cId="3530534105" sldId="2147483689"/>
        </pc:sldMasterMkLst>
        <pc:sldLayoutChg chg="add replId">
          <pc:chgData name="Raluca Toia" userId="22b2c2bb97719321" providerId="LiveId" clId="{AE9EF8DD-C6B9-4038-89DB-AF1FFBE8A47F}" dt="2023-03-13T07:11:54.586" v="254" actId="26606"/>
          <pc:sldLayoutMkLst>
            <pc:docMk/>
            <pc:sldMasterMk cId="3530534105" sldId="2147483689"/>
            <pc:sldLayoutMk cId="2765956461" sldId="2147483690"/>
          </pc:sldLayoutMkLst>
        </pc:sldLayoutChg>
        <pc:sldLayoutChg chg="add replId">
          <pc:chgData name="Raluca Toia" userId="22b2c2bb97719321" providerId="LiveId" clId="{AE9EF8DD-C6B9-4038-89DB-AF1FFBE8A47F}" dt="2023-03-13T07:11:54.586" v="254" actId="26606"/>
          <pc:sldLayoutMkLst>
            <pc:docMk/>
            <pc:sldMasterMk cId="3530534105" sldId="2147483689"/>
            <pc:sldLayoutMk cId="1519467050" sldId="2147483691"/>
          </pc:sldLayoutMkLst>
        </pc:sldLayoutChg>
        <pc:sldLayoutChg chg="add replId">
          <pc:chgData name="Raluca Toia" userId="22b2c2bb97719321" providerId="LiveId" clId="{AE9EF8DD-C6B9-4038-89DB-AF1FFBE8A47F}" dt="2023-03-13T07:11:54.586" v="254" actId="26606"/>
          <pc:sldLayoutMkLst>
            <pc:docMk/>
            <pc:sldMasterMk cId="3530534105" sldId="2147483689"/>
            <pc:sldLayoutMk cId="3925666298" sldId="2147483692"/>
          </pc:sldLayoutMkLst>
        </pc:sldLayoutChg>
        <pc:sldLayoutChg chg="add replId">
          <pc:chgData name="Raluca Toia" userId="22b2c2bb97719321" providerId="LiveId" clId="{AE9EF8DD-C6B9-4038-89DB-AF1FFBE8A47F}" dt="2023-03-13T07:11:54.586" v="254" actId="26606"/>
          <pc:sldLayoutMkLst>
            <pc:docMk/>
            <pc:sldMasterMk cId="3530534105" sldId="2147483689"/>
            <pc:sldLayoutMk cId="4101463543" sldId="2147483693"/>
          </pc:sldLayoutMkLst>
        </pc:sldLayoutChg>
        <pc:sldLayoutChg chg="add replId">
          <pc:chgData name="Raluca Toia" userId="22b2c2bb97719321" providerId="LiveId" clId="{AE9EF8DD-C6B9-4038-89DB-AF1FFBE8A47F}" dt="2023-03-13T07:11:54.586" v="254" actId="26606"/>
          <pc:sldLayoutMkLst>
            <pc:docMk/>
            <pc:sldMasterMk cId="3530534105" sldId="2147483689"/>
            <pc:sldLayoutMk cId="1094801307" sldId="2147483694"/>
          </pc:sldLayoutMkLst>
        </pc:sldLayoutChg>
        <pc:sldLayoutChg chg="add replId">
          <pc:chgData name="Raluca Toia" userId="22b2c2bb97719321" providerId="LiveId" clId="{AE9EF8DD-C6B9-4038-89DB-AF1FFBE8A47F}" dt="2023-03-13T07:11:54.586" v="254" actId="26606"/>
          <pc:sldLayoutMkLst>
            <pc:docMk/>
            <pc:sldMasterMk cId="3530534105" sldId="2147483689"/>
            <pc:sldLayoutMk cId="1854622352" sldId="2147483695"/>
          </pc:sldLayoutMkLst>
        </pc:sldLayoutChg>
        <pc:sldLayoutChg chg="add replId">
          <pc:chgData name="Raluca Toia" userId="22b2c2bb97719321" providerId="LiveId" clId="{AE9EF8DD-C6B9-4038-89DB-AF1FFBE8A47F}" dt="2023-03-13T07:11:54.586" v="254" actId="26606"/>
          <pc:sldLayoutMkLst>
            <pc:docMk/>
            <pc:sldMasterMk cId="3530534105" sldId="2147483689"/>
            <pc:sldLayoutMk cId="1013171237" sldId="2147483696"/>
          </pc:sldLayoutMkLst>
        </pc:sldLayoutChg>
        <pc:sldLayoutChg chg="add replId">
          <pc:chgData name="Raluca Toia" userId="22b2c2bb97719321" providerId="LiveId" clId="{AE9EF8DD-C6B9-4038-89DB-AF1FFBE8A47F}" dt="2023-03-13T07:11:54.586" v="254" actId="26606"/>
          <pc:sldLayoutMkLst>
            <pc:docMk/>
            <pc:sldMasterMk cId="3530534105" sldId="2147483689"/>
            <pc:sldLayoutMk cId="4213365053" sldId="2147483697"/>
          </pc:sldLayoutMkLst>
        </pc:sldLayoutChg>
        <pc:sldLayoutChg chg="add replId">
          <pc:chgData name="Raluca Toia" userId="22b2c2bb97719321" providerId="LiveId" clId="{AE9EF8DD-C6B9-4038-89DB-AF1FFBE8A47F}" dt="2023-03-13T07:11:54.586" v="254" actId="26606"/>
          <pc:sldLayoutMkLst>
            <pc:docMk/>
            <pc:sldMasterMk cId="3530534105" sldId="2147483689"/>
            <pc:sldLayoutMk cId="1291915560" sldId="2147483698"/>
          </pc:sldLayoutMkLst>
        </pc:sldLayoutChg>
        <pc:sldLayoutChg chg="add replId">
          <pc:chgData name="Raluca Toia" userId="22b2c2bb97719321" providerId="LiveId" clId="{AE9EF8DD-C6B9-4038-89DB-AF1FFBE8A47F}" dt="2023-03-13T07:11:54.586" v="254" actId="26606"/>
          <pc:sldLayoutMkLst>
            <pc:docMk/>
            <pc:sldMasterMk cId="3530534105" sldId="2147483689"/>
            <pc:sldLayoutMk cId="2576264465" sldId="2147483699"/>
          </pc:sldLayoutMkLst>
        </pc:sldLayoutChg>
        <pc:sldLayoutChg chg="add replId">
          <pc:chgData name="Raluca Toia" userId="22b2c2bb97719321" providerId="LiveId" clId="{AE9EF8DD-C6B9-4038-89DB-AF1FFBE8A47F}" dt="2023-03-13T07:11:54.586" v="254" actId="26606"/>
          <pc:sldLayoutMkLst>
            <pc:docMk/>
            <pc:sldMasterMk cId="3530534105" sldId="2147483689"/>
            <pc:sldLayoutMk cId="3876599511" sldId="2147483700"/>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24C6359-9BB8-4148-8114-537E698DA205}" type="datetime1">
              <a:rPr lang="en-US" smtClean="0"/>
              <a:t>3/13/2023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749893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76191F-481E-48E9-BB9A-369A67A7362D}" type="datetime1">
              <a:rPr lang="en-US" smtClean="0"/>
              <a:t>3/13/2023</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593861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5677DE-DD04-48CC-9C18-7BE9FF2DEB6B}" type="datetime1">
              <a:rPr lang="en-US" smtClean="0"/>
              <a:t>3/13/2023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905244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3255ED-7101-4D18-A8AE-3B5E4CB87EA5}" type="datetime1">
              <a:rPr lang="en-US" smtClean="0"/>
              <a:t>3/13/2023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487877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52F23D-51F6-4C94-8CD5-B9ABBF67EE23}" type="datetime1">
              <a:rPr lang="en-US" smtClean="0"/>
              <a:t>3/13/2023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309323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1A702F-6367-4FD1-89A8-3744BE6BA9A2}" type="datetime1">
              <a:rPr lang="en-US" smtClean="0"/>
              <a:t>3/13/2023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966736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6E99BD-4B4F-4460-B452-0E8146ACCF8F}" type="datetime1">
              <a:rPr lang="en-US" smtClean="0"/>
              <a:t>3/13/2023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593282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6FD34C-1867-42A9-AC54-D15ADD8A65E7}" type="datetime1">
              <a:rPr lang="en-US" smtClean="0"/>
              <a:t>3/13/2023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844606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6133E9-A654-4C17-8C3C-DDCAC83D6EBF}" type="datetime1">
              <a:rPr lang="en-US" smtClean="0"/>
              <a:t>3/13/2023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664044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69D389-4C4C-4FD7-9E6B-9F44477F0EB8}" type="datetime1">
              <a:rPr lang="en-US" smtClean="0"/>
              <a:t>3/13/2023</a:t>
            </a:fld>
            <a:endParaRPr lang="en-US" dirty="0"/>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76556354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3/13/2023</a:t>
            </a:fld>
            <a:endParaRPr lang="en-US" dirty="0"/>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77292146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3/13/2023</a:t>
            </a:fld>
            <a:endParaRPr lang="en-US" dirty="0"/>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5900132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3/13/2023</a:t>
            </a:fld>
            <a:endParaRPr lang="en-US" dirty="0"/>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74797505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769D389-4C4C-4FD7-9E6B-9F44477F0EB8}" type="datetime1">
              <a:rPr lang="en-US" smtClean="0"/>
              <a:t>3/13/2023</a:t>
            </a:fld>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24851023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769D389-4C4C-4FD7-9E6B-9F44477F0EB8}" type="datetime1">
              <a:rPr lang="en-US" smtClean="0"/>
              <a:t>3/13/2023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84177491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A4649BD0-10DB-43E7-8F22-40B3D51B8FC3}" type="datetime1">
              <a:rPr lang="en-US" smtClean="0"/>
              <a:t>3/13/2023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1724116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0A16C79C-F566-427A-93F6-434A4E613134}" type="datetime1">
              <a:rPr lang="en-US" smtClean="0"/>
              <a:t>3/13/2023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8927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769D389-4C4C-4FD7-9E6B-9F44477F0EB8}" type="datetime1">
              <a:rPr lang="en-US" smtClean="0"/>
              <a:t>3/13/2023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1220115812"/>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hyperlink" Target="https://cpdonline.co.uk/knowledge-base/care/effective-communication/" TargetMode="External"/><Relationship Id="rId2" Type="http://schemas.openxmlformats.org/officeDocument/2006/relationships/hyperlink" Target="https://www.highspeedtraining.co.uk/hub/effective-communication-in-health-and-social-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 name="Rectangle 13">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pic>
        <p:nvPicPr>
          <p:cNvPr id="5" name="Picture 4" descr="People greeting customers">
            <a:extLst>
              <a:ext uri="{FF2B5EF4-FFF2-40B4-BE49-F238E27FC236}">
                <a16:creationId xmlns:a16="http://schemas.microsoft.com/office/drawing/2014/main" id="{228F8414-34E4-E1C6-DA58-748821424367}"/>
              </a:ext>
            </a:extLst>
          </p:cNvPr>
          <p:cNvPicPr>
            <a:picLocks noChangeAspect="1"/>
          </p:cNvPicPr>
          <p:nvPr/>
        </p:nvPicPr>
        <p:blipFill rotWithShape="1">
          <a:blip r:embed="rId3">
            <a:extLst>
              <a:ext uri="{28A0092B-C50C-407E-A947-70E740481C1C}">
                <a14:useLocalDpi xmlns:a14="http://schemas.microsoft.com/office/drawing/2010/main" val="0"/>
              </a:ext>
            </a:extLst>
          </a:blip>
          <a:srcRect l="16040" r="30789" b="-1"/>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18"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B186EA54-A40D-68B0-CCCF-738917307AB4}"/>
              </a:ext>
            </a:extLst>
          </p:cNvPr>
          <p:cNvSpPr>
            <a:spLocks noGrp="1"/>
          </p:cNvSpPr>
          <p:nvPr>
            <p:ph type="title"/>
          </p:nvPr>
        </p:nvSpPr>
        <p:spPr>
          <a:xfrm>
            <a:off x="5695061" y="1241266"/>
            <a:ext cx="5428551" cy="3153753"/>
          </a:xfrm>
        </p:spPr>
        <p:txBody>
          <a:bodyPr vert="horz" lIns="91440" tIns="45720" rIns="91440" bIns="45720" rtlCol="0" anchor="b">
            <a:normAutofit/>
          </a:bodyPr>
          <a:lstStyle/>
          <a:p>
            <a:pPr>
              <a:lnSpc>
                <a:spcPct val="90000"/>
              </a:lnSpc>
            </a:pPr>
            <a:r>
              <a:rPr lang="en-US" sz="4200" dirty="0"/>
              <a:t>KEY SKILLS WITHIN HEALTH AND SOCIAL CARE</a:t>
            </a:r>
            <a:br>
              <a:rPr lang="en-US" sz="4200" dirty="0"/>
            </a:br>
            <a:endParaRPr lang="en-US" sz="4200" dirty="0"/>
          </a:p>
        </p:txBody>
      </p:sp>
      <p:sp>
        <p:nvSpPr>
          <p:cNvPr id="3" name="Text Placeholder 2">
            <a:extLst>
              <a:ext uri="{FF2B5EF4-FFF2-40B4-BE49-F238E27FC236}">
                <a16:creationId xmlns:a16="http://schemas.microsoft.com/office/drawing/2014/main" id="{7A51DCA9-96BD-B5B7-B943-BCE6C4AC8D40}"/>
              </a:ext>
            </a:extLst>
          </p:cNvPr>
          <p:cNvSpPr>
            <a:spLocks noGrp="1"/>
          </p:cNvSpPr>
          <p:nvPr>
            <p:ph type="body" idx="1"/>
          </p:nvPr>
        </p:nvSpPr>
        <p:spPr>
          <a:xfrm>
            <a:off x="5529758" y="4286985"/>
            <a:ext cx="5428551" cy="1622322"/>
          </a:xfrm>
        </p:spPr>
        <p:txBody>
          <a:bodyPr vert="horz" lIns="91440" tIns="45720" rIns="91440" bIns="45720" rtlCol="0" anchor="t">
            <a:normAutofit/>
          </a:bodyPr>
          <a:lstStyle/>
          <a:p>
            <a:r>
              <a:rPr lang="en-US" sz="4000" dirty="0"/>
              <a:t>COMUNICATION</a:t>
            </a:r>
          </a:p>
        </p:txBody>
      </p:sp>
      <p:sp>
        <p:nvSpPr>
          <p:cNvPr id="20" name="Rectangle 19">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49218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0E577-3035-5E3B-32E7-133077494F33}"/>
              </a:ext>
            </a:extLst>
          </p:cNvPr>
          <p:cNvSpPr>
            <a:spLocks noGrp="1"/>
          </p:cNvSpPr>
          <p:nvPr>
            <p:ph type="title"/>
          </p:nvPr>
        </p:nvSpPr>
        <p:spPr/>
        <p:txBody>
          <a:bodyPr/>
          <a:lstStyle/>
          <a:p>
            <a:r>
              <a:rPr lang="en-US" sz="2400" dirty="0">
                <a:latin typeface="Arial" panose="020B0604020202020204" pitchFamily="34" charset="0"/>
                <a:cs typeface="Arial" panose="020B0604020202020204" pitchFamily="34" charset="0"/>
              </a:rPr>
              <a:t>WHAT IS COMMUNICATION IN HEALTH AND SOCIAL CARE</a:t>
            </a: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CAB3F4-0CEE-E0F8-2B3A-8102B2EC8279}"/>
              </a:ext>
            </a:extLst>
          </p:cNvPr>
          <p:cNvSpPr>
            <a:spLocks noGrp="1"/>
          </p:cNvSpPr>
          <p:nvPr>
            <p:ph idx="1"/>
          </p:nvPr>
        </p:nvSpPr>
        <p:spPr/>
        <p:txBody>
          <a:bodyPr>
            <a:normAutofit/>
          </a:bodyPr>
          <a:lstStyle/>
          <a:p>
            <a:r>
              <a:rPr lang="en-US" sz="1200" dirty="0">
                <a:latin typeface="Arial" panose="020B0604020202020204" pitchFamily="34" charset="0"/>
                <a:cs typeface="Arial" panose="020B0604020202020204" pitchFamily="34" charset="0"/>
              </a:rPr>
              <a:t>Your ability to communicate effectively is essential to the success of your professional relationships and plays an important part in the delivery of health and social care. Being able to communicate efficiently is a talent that comes with a variety of benefits, one of the most essential of which is that it enables you to provide high-quality care that is </a:t>
            </a:r>
            <a:r>
              <a:rPr lang="en-US" sz="1200" dirty="0" err="1">
                <a:latin typeface="Arial" panose="020B0604020202020204" pitchFamily="34" charset="0"/>
                <a:cs typeface="Arial" panose="020B0604020202020204" pitchFamily="34" charset="0"/>
              </a:rPr>
              <a:t>centred</a:t>
            </a:r>
            <a:r>
              <a:rPr lang="en-US" sz="1200" dirty="0">
                <a:latin typeface="Arial" panose="020B0604020202020204" pitchFamily="34" charset="0"/>
                <a:cs typeface="Arial" panose="020B0604020202020204" pitchFamily="34" charset="0"/>
              </a:rPr>
              <a:t> on the person receiving </a:t>
            </a:r>
            <a:r>
              <a:rPr lang="en-US" sz="1200" dirty="0" err="1">
                <a:latin typeface="Arial" panose="020B0604020202020204" pitchFamily="34" charset="0"/>
                <a:cs typeface="Arial" panose="020B0604020202020204" pitchFamily="34" charset="0"/>
              </a:rPr>
              <a:t>it.But</a:t>
            </a:r>
            <a:r>
              <a:rPr lang="en-US" sz="1200" dirty="0">
                <a:latin typeface="Arial" panose="020B0604020202020204" pitchFamily="34" charset="0"/>
                <a:cs typeface="Arial" panose="020B0604020202020204" pitchFamily="34" charset="0"/>
              </a:rPr>
              <a:t>, despite what could be assumed at first glance, there is more complexity to communication than meets the eye. It's not only about what we say; it's about the connections we have, about understanding, and about making sure that our requirements are satisfied and that our desires are taken into consideration. Communication is a two-way process that involves one person expressing themselves and another person comprehending what was said.</a:t>
            </a:r>
          </a:p>
          <a:p>
            <a:r>
              <a:rPr lang="en-US" sz="1200" dirty="0">
                <a:latin typeface="Arial" panose="020B0604020202020204" pitchFamily="34" charset="0"/>
                <a:cs typeface="Arial" panose="020B0604020202020204" pitchFamily="34" charset="0"/>
              </a:rPr>
              <a:t>Communication is a very important part of both health care and social care. Because of how health and social care work is done, you will be interacting with a lot of different people every day, and it's important that you can talk to them </a:t>
            </a:r>
            <a:r>
              <a:rPr lang="en-US" sz="1200" dirty="0" err="1">
                <a:latin typeface="Arial" panose="020B0604020202020204" pitchFamily="34" charset="0"/>
                <a:cs typeface="Arial" panose="020B0604020202020204" pitchFamily="34" charset="0"/>
              </a:rPr>
              <a:t>well.It's</a:t>
            </a:r>
            <a:r>
              <a:rPr lang="en-US" sz="1200" dirty="0">
                <a:latin typeface="Arial" panose="020B0604020202020204" pitchFamily="34" charset="0"/>
                <a:cs typeface="Arial" panose="020B0604020202020204" pitchFamily="34" charset="0"/>
              </a:rPr>
              <a:t> important to remember that everyone sees communication differently. People can talk, write, or use hand gestures or facial expressions to communicate. People also talk to each other in many other ways, depending on what works best for them and what they need. People can, for example, talk to each other using sign language, Makaton, or Braille. It's important to support all kinds of communication.</a:t>
            </a:r>
          </a:p>
          <a:p>
            <a:r>
              <a:rPr lang="en-US" sz="1200" dirty="0">
                <a:latin typeface="Arial" panose="020B0604020202020204" pitchFamily="34" charset="0"/>
                <a:cs typeface="Arial" panose="020B0604020202020204" pitchFamily="34" charset="0"/>
              </a:rPr>
              <a:t>Having good communication skills makes it more likely that you can do your job well. It is the key to finding out what service users need and want, giving them high-quality care, and getting along well with them, any visitors, and your colleagues.</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2528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CB493-3DDA-FA7F-FA34-154223E38FD8}"/>
              </a:ext>
            </a:extLst>
          </p:cNvPr>
          <p:cNvSpPr>
            <a:spLocks noGrp="1"/>
          </p:cNvSpPr>
          <p:nvPr>
            <p:ph type="title"/>
          </p:nvPr>
        </p:nvSpPr>
        <p:spPr>
          <a:xfrm>
            <a:off x="1363501" y="689810"/>
            <a:ext cx="8761413" cy="1183327"/>
          </a:xfrm>
        </p:spPr>
        <p:txBody>
          <a:bodyPr/>
          <a:lstStyle/>
          <a:p>
            <a:r>
              <a:rPr lang="en-US" sz="2400" b="1" i="0" dirty="0">
                <a:solidFill>
                  <a:schemeClr val="bg1"/>
                </a:solidFill>
                <a:effectLst/>
                <a:latin typeface="Arial" panose="020B0604020202020204" pitchFamily="34" charset="0"/>
                <a:cs typeface="Arial" panose="020B0604020202020204" pitchFamily="34" charset="0"/>
              </a:rPr>
              <a:t>Why is It Important for Healthcare Professionals to Have Effective Communication?</a:t>
            </a:r>
            <a:br>
              <a:rPr lang="en-US" sz="1400" b="1" i="0" dirty="0">
                <a:solidFill>
                  <a:srgbClr val="111111"/>
                </a:solidFill>
                <a:effectLst/>
                <a:latin typeface="Acumin Pro"/>
              </a:rPr>
            </a:br>
            <a:br>
              <a:rPr lang="en-US" sz="1400" dirty="0"/>
            </a:br>
            <a:endParaRPr lang="en-GB" sz="2800" dirty="0"/>
          </a:p>
        </p:txBody>
      </p:sp>
      <p:sp>
        <p:nvSpPr>
          <p:cNvPr id="3" name="Content Placeholder 2">
            <a:extLst>
              <a:ext uri="{FF2B5EF4-FFF2-40B4-BE49-F238E27FC236}">
                <a16:creationId xmlns:a16="http://schemas.microsoft.com/office/drawing/2014/main" id="{A2914527-60E5-22EB-FD2A-A606FA79911B}"/>
              </a:ext>
            </a:extLst>
          </p:cNvPr>
          <p:cNvSpPr>
            <a:spLocks noGrp="1"/>
          </p:cNvSpPr>
          <p:nvPr>
            <p:ph idx="1"/>
          </p:nvPr>
        </p:nvSpPr>
        <p:spPr>
          <a:xfrm>
            <a:off x="1154954" y="2603500"/>
            <a:ext cx="11037046" cy="4254500"/>
          </a:xfrm>
        </p:spPr>
        <p:txBody>
          <a:bodyPr>
            <a:normAutofit/>
          </a:bodyPr>
          <a:lstStyle/>
          <a:p>
            <a:r>
              <a:rPr lang="en-US" sz="1200" dirty="0">
                <a:latin typeface="Arial" panose="020B0604020202020204" pitchFamily="34" charset="0"/>
                <a:cs typeface="Arial" panose="020B0604020202020204" pitchFamily="34" charset="0"/>
              </a:rPr>
              <a:t>Having good communication skills makes it more likely that you can do your job well. It is the key to finding out what service users need and want, giving them high-quality care, and getting along well with them, any visitors, and your colleagues.</a:t>
            </a:r>
          </a:p>
          <a:p>
            <a:pPr algn="l"/>
            <a:r>
              <a:rPr lang="en-GB" sz="1200" b="1" i="0" dirty="0">
                <a:solidFill>
                  <a:srgbClr val="111111"/>
                </a:solidFill>
                <a:effectLst/>
                <a:latin typeface="Arial" panose="020B0604020202020204" pitchFamily="34" charset="0"/>
                <a:cs typeface="Arial" panose="020B0604020202020204" pitchFamily="34" charset="0"/>
              </a:rPr>
              <a:t>Service Users</a:t>
            </a:r>
          </a:p>
          <a:p>
            <a:pPr marL="0" indent="0">
              <a:buNone/>
            </a:pPr>
            <a:r>
              <a:rPr lang="en-US" sz="1200" dirty="0">
                <a:latin typeface="Arial" panose="020B0604020202020204" pitchFamily="34" charset="0"/>
                <a:cs typeface="Arial" panose="020B0604020202020204" pitchFamily="34" charset="0"/>
              </a:rPr>
              <a:t>Good service user connections require strong communication. You can discover their requirements and avoid possibly upsetting miscommunications. Service users are more inclined to trust and believe you if you communicate well with </a:t>
            </a:r>
            <a:r>
              <a:rPr lang="en-US" sz="1200" dirty="0" err="1">
                <a:latin typeface="Arial" panose="020B0604020202020204" pitchFamily="34" charset="0"/>
                <a:cs typeface="Arial" panose="020B0604020202020204" pitchFamily="34" charset="0"/>
              </a:rPr>
              <a:t>them.Poor</a:t>
            </a:r>
            <a:r>
              <a:rPr lang="en-US" sz="1200" dirty="0">
                <a:latin typeface="Arial" panose="020B0604020202020204" pitchFamily="34" charset="0"/>
                <a:cs typeface="Arial" panose="020B0604020202020204" pitchFamily="34" charset="0"/>
              </a:rPr>
              <a:t> service user communication has many ramifications. Crossing your arms may make them feel unapproachable. If you miscommunicate to kitchen employees that a person has an allergy, their care and assistance may suffer.</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Your Colleagues</a:t>
            </a:r>
          </a:p>
          <a:p>
            <a:pPr marL="0" indent="0">
              <a:buNone/>
            </a:pPr>
            <a:r>
              <a:rPr lang="en-US" sz="1200" dirty="0">
                <a:latin typeface="Arial" panose="020B0604020202020204" pitchFamily="34" charset="0"/>
                <a:cs typeface="Arial" panose="020B0604020202020204" pitchFamily="34" charset="0"/>
              </a:rPr>
              <a:t>Communication underpins workplace partnerships. You will likely share service user information with colleagues, make judgements, listen to others, and act on </a:t>
            </a:r>
            <a:r>
              <a:rPr lang="en-US" sz="1200" dirty="0" err="1">
                <a:latin typeface="Arial" panose="020B0604020202020204" pitchFamily="34" charset="0"/>
                <a:cs typeface="Arial" panose="020B0604020202020204" pitchFamily="34" charset="0"/>
              </a:rPr>
              <a:t>them.To</a:t>
            </a:r>
            <a:r>
              <a:rPr lang="en-US" sz="1200" dirty="0">
                <a:latin typeface="Arial" panose="020B0604020202020204" pitchFamily="34" charset="0"/>
                <a:cs typeface="Arial" panose="020B0604020202020204" pitchFamily="34" charset="0"/>
              </a:rPr>
              <a:t> provide high-quality treatment, you must communicate well with coworkers. . It's also important to document this change in the patient's treatment plan so everyone can see it.</a:t>
            </a:r>
          </a:p>
          <a:p>
            <a:pPr marL="0" indent="0">
              <a:buNone/>
            </a:pPr>
            <a:r>
              <a:rPr lang="en-GB" sz="1200" b="1" i="0" dirty="0">
                <a:solidFill>
                  <a:srgbClr val="111111"/>
                </a:solidFill>
                <a:effectLst/>
                <a:latin typeface="Acumin Pro"/>
              </a:rPr>
              <a:t>Visitors</a:t>
            </a:r>
          </a:p>
          <a:p>
            <a:pPr marL="0" indent="0">
              <a:buNone/>
            </a:pPr>
            <a:r>
              <a:rPr lang="en-US" sz="1200" dirty="0">
                <a:latin typeface="Arial" panose="020B0604020202020204" pitchFamily="34" charset="0"/>
                <a:cs typeface="Arial" panose="020B0604020202020204" pitchFamily="34" charset="0"/>
              </a:rPr>
              <a:t>Third, communicating well with guests like relatives is crucial. Confidentiality—respecting and preserving personal data by sharing it only with consent and on a need-to-know basis—is essential to </a:t>
            </a:r>
            <a:r>
              <a:rPr lang="en-US" sz="1200" dirty="0" err="1">
                <a:latin typeface="Arial" panose="020B0604020202020204" pitchFamily="34" charset="0"/>
                <a:cs typeface="Arial" panose="020B0604020202020204" pitchFamily="34" charset="0"/>
              </a:rPr>
              <a:t>communication.You</a:t>
            </a:r>
            <a:r>
              <a:rPr lang="en-US" sz="1200" dirty="0">
                <a:latin typeface="Arial" panose="020B0604020202020204" pitchFamily="34" charset="0"/>
                <a:cs typeface="Arial" panose="020B0604020202020204" pitchFamily="34" charset="0"/>
              </a:rPr>
              <a:t> must professionally disclose information if someone grants you permission. To avoid disclosing information, speak to the person in </a:t>
            </a:r>
            <a:r>
              <a:rPr lang="en-US" sz="1200" dirty="0" err="1">
                <a:latin typeface="Arial" panose="020B0604020202020204" pitchFamily="34" charset="0"/>
                <a:cs typeface="Arial" panose="020B0604020202020204" pitchFamily="34" charset="0"/>
              </a:rPr>
              <a:t>private.Empathic</a:t>
            </a:r>
            <a:r>
              <a:rPr lang="en-US" sz="1200" dirty="0">
                <a:latin typeface="Arial" panose="020B0604020202020204" pitchFamily="34" charset="0"/>
                <a:cs typeface="Arial" panose="020B0604020202020204" pitchFamily="34" charset="0"/>
              </a:rPr>
              <a:t> communication is also crucial. It's important to handle delicate themes while telling a service user's family bad news.</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088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F95AA-BAF9-C462-F80D-8B2BBDBA53A1}"/>
              </a:ext>
            </a:extLst>
          </p:cNvPr>
          <p:cNvSpPr>
            <a:spLocks noGrp="1"/>
          </p:cNvSpPr>
          <p:nvPr>
            <p:ph type="title"/>
          </p:nvPr>
        </p:nvSpPr>
        <p:spPr/>
        <p:txBody>
          <a:bodyPr/>
          <a:lstStyle/>
          <a:p>
            <a:r>
              <a:rPr lang="en-US" dirty="0"/>
              <a:t>HOW I WOULD USE COMMUNICATION</a:t>
            </a:r>
            <a:endParaRPr lang="en-GB" dirty="0"/>
          </a:p>
        </p:txBody>
      </p:sp>
      <p:sp>
        <p:nvSpPr>
          <p:cNvPr id="3" name="Content Placeholder 2">
            <a:extLst>
              <a:ext uri="{FF2B5EF4-FFF2-40B4-BE49-F238E27FC236}">
                <a16:creationId xmlns:a16="http://schemas.microsoft.com/office/drawing/2014/main" id="{A1C6267B-E275-43AC-BF4C-34BA4E27AE71}"/>
              </a:ext>
            </a:extLst>
          </p:cNvPr>
          <p:cNvSpPr>
            <a:spLocks noGrp="1"/>
          </p:cNvSpPr>
          <p:nvPr>
            <p:ph idx="1"/>
          </p:nvPr>
        </p:nvSpPr>
        <p:spPr/>
        <p:txBody>
          <a:bodyPr>
            <a:normAutofit/>
          </a:bodyPr>
          <a:lstStyle/>
          <a:p>
            <a:r>
              <a:rPr lang="en-US" sz="1200" dirty="0">
                <a:latin typeface="Arial" panose="020B0604020202020204" pitchFamily="34" charset="0"/>
                <a:cs typeface="Arial" panose="020B0604020202020204" pitchFamily="34" charset="0"/>
              </a:rPr>
              <a:t>The condition of the patient (for example, a patient visiting a dental surgery for a check-up versus a patient being </a:t>
            </a:r>
            <a:r>
              <a:rPr lang="en-US" sz="1200" dirty="0" err="1">
                <a:latin typeface="Arial" panose="020B0604020202020204" pitchFamily="34" charset="0"/>
                <a:cs typeface="Arial" panose="020B0604020202020204" pitchFamily="34" charset="0"/>
              </a:rPr>
              <a:t>hospitalised</a:t>
            </a:r>
            <a:r>
              <a:rPr lang="en-US" sz="1200" dirty="0">
                <a:latin typeface="Arial" panose="020B0604020202020204" pitchFamily="34" charset="0"/>
                <a:cs typeface="Arial" panose="020B0604020202020204" pitchFamily="34" charset="0"/>
              </a:rPr>
              <a:t> to cure cancer, or a child versus an elderly person).The content of the information that is being sent (for example, information concerning medicine dosages, delivery timings and changes to the current regime versus information related to the daily menu in the health and social care facility).Every communication that takes place in an environment including health and social care, regardless of the shape or style it takes, needs to be successful if it is to be clear, accurate, consistent, and transparent in addition to being accessible and inclusive.</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570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10">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Oval 12">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14">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2"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33"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4" name="Rectangle 19">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5" name="Rectangle 21">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36"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6" name="Freeform: Shape 25">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7"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AAE4B870-9AE9-AD31-6157-153ADDCFD9BB}"/>
              </a:ext>
            </a:extLst>
          </p:cNvPr>
          <p:cNvSpPr>
            <a:spLocks noGrp="1"/>
          </p:cNvSpPr>
          <p:nvPr>
            <p:ph type="ctrTitle"/>
          </p:nvPr>
        </p:nvSpPr>
        <p:spPr>
          <a:xfrm>
            <a:off x="639098" y="629265"/>
            <a:ext cx="5132438" cy="1622322"/>
          </a:xfrm>
        </p:spPr>
        <p:txBody>
          <a:bodyPr vert="horz" lIns="91440" tIns="45720" rIns="91440" bIns="45720" rtlCol="0" anchor="ctr">
            <a:normAutofit/>
          </a:bodyPr>
          <a:lstStyle/>
          <a:p>
            <a:r>
              <a:rPr lang="en-US" sz="3600" b="0" i="0" kern="1200">
                <a:solidFill>
                  <a:srgbClr val="EBEBEB"/>
                </a:solidFill>
                <a:latin typeface="+mj-lt"/>
                <a:ea typeface="+mj-ea"/>
                <a:cs typeface="+mj-cs"/>
              </a:rPr>
              <a:t>TITLE PAGE</a:t>
            </a:r>
          </a:p>
        </p:txBody>
      </p:sp>
      <p:pic>
        <p:nvPicPr>
          <p:cNvPr id="4" name="Video 3" descr="Swirling Pattern">
            <a:extLst>
              <a:ext uri="{FF2B5EF4-FFF2-40B4-BE49-F238E27FC236}">
                <a16:creationId xmlns:a16="http://schemas.microsoft.com/office/drawing/2014/main" id="{BFDF1CBE-B67E-162A-D0DB-7B6FA4F13E4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59" r="1" b="1"/>
          <a:stretch/>
        </p:blipFill>
        <p:spPr>
          <a:xfrm>
            <a:off x="6714836" y="2083234"/>
            <a:ext cx="4828707" cy="2709112"/>
          </a:xfrm>
          <a:prstGeom prst="rect">
            <a:avLst/>
          </a:prstGeom>
        </p:spPr>
      </p:pic>
      <p:sp>
        <p:nvSpPr>
          <p:cNvPr id="38" name="Rectangle 29">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EDD97CC1-76F4-D5C1-C6F4-299CC681D347}"/>
              </a:ext>
            </a:extLst>
          </p:cNvPr>
          <p:cNvSpPr>
            <a:spLocks noGrp="1"/>
          </p:cNvSpPr>
          <p:nvPr>
            <p:ph type="subTitle" idx="1"/>
          </p:nvPr>
        </p:nvSpPr>
        <p:spPr>
          <a:xfrm>
            <a:off x="639098" y="2418735"/>
            <a:ext cx="5456902" cy="3811742"/>
          </a:xfrm>
        </p:spPr>
        <p:txBody>
          <a:bodyPr vert="horz" lIns="91440" tIns="45720" rIns="91440" bIns="45720" rtlCol="0" anchor="ctr">
            <a:normAutofit/>
          </a:bodyPr>
          <a:lstStyle/>
          <a:p>
            <a:pPr>
              <a:buFont typeface="Wingdings 3" charset="2"/>
              <a:buChar char=""/>
            </a:pPr>
            <a:r>
              <a:rPr lang="en-US" dirty="0">
                <a:solidFill>
                  <a:srgbClr val="FFFFFF"/>
                </a:solidFill>
              </a:rPr>
              <a:t>STUDENT NAME: RALUCA TOIA</a:t>
            </a:r>
          </a:p>
          <a:p>
            <a:pPr>
              <a:buFont typeface="Wingdings 3" charset="2"/>
              <a:buChar char=""/>
            </a:pPr>
            <a:r>
              <a:rPr lang="en-US" dirty="0">
                <a:solidFill>
                  <a:srgbClr val="FFFFFF"/>
                </a:solidFill>
              </a:rPr>
              <a:t>STUDENT ID:2126933</a:t>
            </a:r>
          </a:p>
          <a:p>
            <a:pPr>
              <a:buFont typeface="Wingdings 3" charset="2"/>
              <a:buChar char=""/>
            </a:pPr>
            <a:r>
              <a:rPr lang="en-US" dirty="0">
                <a:solidFill>
                  <a:srgbClr val="FFFFFF"/>
                </a:solidFill>
              </a:rPr>
              <a:t>MODULE:PROFESSIONAL DEVELOPMENT WITHIN HEALTH AND SOCIAL CARE</a:t>
            </a:r>
          </a:p>
          <a:p>
            <a:pPr>
              <a:buFont typeface="Wingdings 3" charset="2"/>
              <a:buChar char=""/>
            </a:pPr>
            <a:r>
              <a:rPr lang="en-US" dirty="0">
                <a:solidFill>
                  <a:srgbClr val="FFFFFF"/>
                </a:solidFill>
              </a:rPr>
              <a:t>MODULE CODE:LCHS4005_BIRM</a:t>
            </a:r>
          </a:p>
          <a:p>
            <a:pPr>
              <a:buFont typeface="Wingdings 3" charset="2"/>
              <a:buChar char=""/>
            </a:pPr>
            <a:r>
              <a:rPr lang="en-US" dirty="0">
                <a:solidFill>
                  <a:srgbClr val="FFFFFF"/>
                </a:solidFill>
              </a:rPr>
              <a:t>LECTURER NAME: FOUZIYA FARHEEM</a:t>
            </a:r>
          </a:p>
          <a:p>
            <a:pPr>
              <a:buFont typeface="Wingdings 3" charset="2"/>
              <a:buChar char=""/>
            </a:pPr>
            <a:r>
              <a:rPr lang="en-US" dirty="0">
                <a:solidFill>
                  <a:srgbClr val="FFFFFF"/>
                </a:solidFill>
              </a:rPr>
              <a:t>ASSIGNMENT:KEY SKILLS-PRESENTATION</a:t>
            </a:r>
          </a:p>
        </p:txBody>
      </p:sp>
    </p:spTree>
    <p:extLst>
      <p:ext uri="{BB962C8B-B14F-4D97-AF65-F5344CB8AC3E}">
        <p14:creationId xmlns:p14="http://schemas.microsoft.com/office/powerpoint/2010/main" val="3828795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ABDE2-6630-22B2-4594-1B5772BCF14F}"/>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5973A256-B952-5180-025C-8D0913F89491}"/>
              </a:ext>
            </a:extLst>
          </p:cNvPr>
          <p:cNvSpPr>
            <a:spLocks noGrp="1"/>
          </p:cNvSpPr>
          <p:nvPr>
            <p:ph idx="1"/>
          </p:nvPr>
        </p:nvSpPr>
        <p:spPr/>
        <p:txBody>
          <a:bodyPr>
            <a:normAutofit/>
          </a:bodyPr>
          <a:lstStyle/>
          <a:p>
            <a:r>
              <a:rPr lang="en-GB" sz="1200" dirty="0">
                <a:latin typeface="Arial" panose="020B0604020202020204" pitchFamily="34" charset="0"/>
                <a:cs typeface="Arial" panose="020B0604020202020204" pitchFamily="34" charset="0"/>
                <a:hlinkClick r:id="rId2"/>
              </a:rPr>
              <a:t>https://www.highspeedtraining.co.uk/hub/effective-communication-in-health-and-social-care/</a:t>
            </a:r>
            <a:endParaRPr lang="en-GB" sz="1200" dirty="0">
              <a:latin typeface="Arial" panose="020B0604020202020204" pitchFamily="34" charset="0"/>
              <a:cs typeface="Arial" panose="020B0604020202020204" pitchFamily="34" charset="0"/>
            </a:endParaRPr>
          </a:p>
          <a:p>
            <a:r>
              <a:rPr lang="en-US" sz="1200" dirty="0">
                <a:hlinkClick r:id="rId3"/>
              </a:rPr>
              <a:t>Effective Communication In Health &amp; Social Care | Techniques, Tips (cpdonline.co.uk)</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5151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37</TotalTime>
  <Words>813</Words>
  <Application>Microsoft Office PowerPoint</Application>
  <PresentationFormat>Widescreen</PresentationFormat>
  <Paragraphs>26</Paragraphs>
  <Slides>6</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Acumin Pro</vt:lpstr>
      <vt:lpstr>Arial</vt:lpstr>
      <vt:lpstr>Century Gothic</vt:lpstr>
      <vt:lpstr>Wingdings 3</vt:lpstr>
      <vt:lpstr>Ion Boardroom</vt:lpstr>
      <vt:lpstr>KEY SKILLS WITHIN HEALTH AND SOCIAL CARE </vt:lpstr>
      <vt:lpstr>WHAT IS COMMUNICATION IN HEALTH AND SOCIAL CARE</vt:lpstr>
      <vt:lpstr>Why is It Important for Healthcare Professionals to Have Effective Communication?  </vt:lpstr>
      <vt:lpstr>HOW I WOULD USE COMMUNICATION</vt:lpstr>
      <vt:lpstr>TITLE PAGE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SKILLS WITHIN HEALTH AND SOCIAL CARE </dc:title>
  <dc:creator>Raluca Toia</dc:creator>
  <cp:lastModifiedBy>Raluca Toia</cp:lastModifiedBy>
  <cp:revision>1</cp:revision>
  <dcterms:created xsi:type="dcterms:W3CDTF">2023-03-13T07:06:09Z</dcterms:created>
  <dcterms:modified xsi:type="dcterms:W3CDTF">2023-03-13T07:43:09Z</dcterms:modified>
</cp:coreProperties>
</file>