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60" r:id="rId5"/>
    <p:sldId id="270" r:id="rId6"/>
    <p:sldId id="268" r:id="rId7"/>
    <p:sldId id="261" r:id="rId8"/>
    <p:sldId id="262" r:id="rId9"/>
    <p:sldId id="269" r:id="rId10"/>
    <p:sldId id="265"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2CB546-ADB0-47C0-9F0E-5241E14E41BB}" v="335" dt="2026-02-15T21:18:34.4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7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min Gabriel" userId="bff279e3d77aea87" providerId="LiveId" clId="{0B11C0C8-9495-4D87-8BC0-025F203BC281}"/>
    <pc:docChg chg="undo custSel addSld delSld modSld sldOrd">
      <pc:chgData name="Cosmin Gabriel" userId="bff279e3d77aea87" providerId="LiveId" clId="{0B11C0C8-9495-4D87-8BC0-025F203BC281}" dt="2026-02-15T21:18:34.432" v="4229" actId="20577"/>
      <pc:docMkLst>
        <pc:docMk/>
      </pc:docMkLst>
      <pc:sldChg chg="addSp modSp mod modTransition setBg addAnim delAnim modAnim">
        <pc:chgData name="Cosmin Gabriel" userId="bff279e3d77aea87" providerId="LiveId" clId="{0B11C0C8-9495-4D87-8BC0-025F203BC281}" dt="2026-02-15T20:57:43.188" v="4060" actId="1076"/>
        <pc:sldMkLst>
          <pc:docMk/>
          <pc:sldMk cId="936318446" sldId="256"/>
        </pc:sldMkLst>
        <pc:spChg chg="mod">
          <ac:chgData name="Cosmin Gabriel" userId="bff279e3d77aea87" providerId="LiveId" clId="{0B11C0C8-9495-4D87-8BC0-025F203BC281}" dt="2026-02-15T16:53:30.983" v="3849" actId="20577"/>
          <ac:spMkLst>
            <pc:docMk/>
            <pc:sldMk cId="936318446" sldId="256"/>
            <ac:spMk id="2" creationId="{4B901878-35B1-1D60-A23F-03534D3A95B5}"/>
          </ac:spMkLst>
        </pc:spChg>
        <pc:spChg chg="mod">
          <ac:chgData name="Cosmin Gabriel" userId="bff279e3d77aea87" providerId="LiveId" clId="{0B11C0C8-9495-4D87-8BC0-025F203BC281}" dt="2026-02-15T20:57:43.188" v="4060" actId="1076"/>
          <ac:spMkLst>
            <pc:docMk/>
            <pc:sldMk cId="936318446" sldId="256"/>
            <ac:spMk id="3" creationId="{0C5B7977-7BA7-0A29-68AC-508636E39C47}"/>
          </ac:spMkLst>
        </pc:spChg>
        <pc:spChg chg="add">
          <ac:chgData name="Cosmin Gabriel" userId="bff279e3d77aea87" providerId="LiveId" clId="{0B11C0C8-9495-4D87-8BC0-025F203BC281}" dt="2026-02-15T16:40:49.363" v="3702" actId="26606"/>
          <ac:spMkLst>
            <pc:docMk/>
            <pc:sldMk cId="936318446" sldId="256"/>
            <ac:spMk id="8" creationId="{6B2275DD-736C-472F-9D1B-3BA6016BFD7F}"/>
          </ac:spMkLst>
        </pc:spChg>
      </pc:sldChg>
      <pc:sldChg chg="addSp delSp modSp mod modTransition setBg addAnim delAnim modAnim setClrOvrMap delDesignElem">
        <pc:chgData name="Cosmin Gabriel" userId="bff279e3d77aea87" providerId="LiveId" clId="{0B11C0C8-9495-4D87-8BC0-025F203BC281}" dt="2026-02-15T21:12:12.976" v="4141" actId="33524"/>
        <pc:sldMkLst>
          <pc:docMk/>
          <pc:sldMk cId="2563087039" sldId="257"/>
        </pc:sldMkLst>
        <pc:spChg chg="mod">
          <ac:chgData name="Cosmin Gabriel" userId="bff279e3d77aea87" providerId="LiveId" clId="{0B11C0C8-9495-4D87-8BC0-025F203BC281}" dt="2026-02-15T16:48:04.951" v="3796" actId="26606"/>
          <ac:spMkLst>
            <pc:docMk/>
            <pc:sldMk cId="2563087039" sldId="257"/>
            <ac:spMk id="2" creationId="{A25F944C-73F1-1406-0FEB-34997476D768}"/>
          </ac:spMkLst>
        </pc:spChg>
        <pc:spChg chg="add del mod">
          <ac:chgData name="Cosmin Gabriel" userId="bff279e3d77aea87" providerId="LiveId" clId="{0B11C0C8-9495-4D87-8BC0-025F203BC281}" dt="2026-02-15T21:12:12.976" v="4141" actId="33524"/>
          <ac:spMkLst>
            <pc:docMk/>
            <pc:sldMk cId="2563087039" sldId="257"/>
            <ac:spMk id="3" creationId="{5DEC9081-637A-F109-404E-A340F2FAD601}"/>
          </ac:spMkLst>
        </pc:spChg>
        <pc:spChg chg="add del">
          <ac:chgData name="Cosmin Gabriel" userId="bff279e3d77aea87" providerId="LiveId" clId="{0B11C0C8-9495-4D87-8BC0-025F203BC281}" dt="2026-02-15T16:15:47.846" v="3338" actId="26606"/>
          <ac:spMkLst>
            <pc:docMk/>
            <pc:sldMk cId="2563087039" sldId="257"/>
            <ac:spMk id="6" creationId="{C05CBC3C-2E5A-4839-8B9B-2E5A6ADF0F58}"/>
          </ac:spMkLst>
        </pc:spChg>
        <pc:spChg chg="add del">
          <ac:chgData name="Cosmin Gabriel" userId="bff279e3d77aea87" providerId="LiveId" clId="{0B11C0C8-9495-4D87-8BC0-025F203BC281}" dt="2026-02-15T16:15:47.846" v="3338" actId="26606"/>
          <ac:spMkLst>
            <pc:docMk/>
            <pc:sldMk cId="2563087039" sldId="257"/>
            <ac:spMk id="7" creationId="{827FF362-FC97-4BF5-949B-D4ADFA26E457}"/>
          </ac:spMkLst>
        </pc:spChg>
        <pc:spChg chg="add del">
          <ac:chgData name="Cosmin Gabriel" userId="bff279e3d77aea87" providerId="LiveId" clId="{0B11C0C8-9495-4D87-8BC0-025F203BC281}" dt="2026-02-15T16:12:36.929" v="3248" actId="26606"/>
          <ac:spMkLst>
            <pc:docMk/>
            <pc:sldMk cId="2563087039" sldId="257"/>
            <ac:spMk id="8" creationId="{907EF6B7-1338-4443-8C46-6A318D952DFD}"/>
          </ac:spMkLst>
        </pc:spChg>
        <pc:spChg chg="add del">
          <ac:chgData name="Cosmin Gabriel" userId="bff279e3d77aea87" providerId="LiveId" clId="{0B11C0C8-9495-4D87-8BC0-025F203BC281}" dt="2026-02-15T16:12:41.956" v="3250" actId="26606"/>
          <ac:spMkLst>
            <pc:docMk/>
            <pc:sldMk cId="2563087039" sldId="257"/>
            <ac:spMk id="9" creationId="{BACC6370-2D7E-4714-9D71-7542949D7D5D}"/>
          </ac:spMkLst>
        </pc:spChg>
        <pc:spChg chg="add del">
          <ac:chgData name="Cosmin Gabriel" userId="bff279e3d77aea87" providerId="LiveId" clId="{0B11C0C8-9495-4D87-8BC0-025F203BC281}" dt="2026-02-15T16:12:36.929" v="3248" actId="26606"/>
          <ac:spMkLst>
            <pc:docMk/>
            <pc:sldMk cId="2563087039" sldId="257"/>
            <ac:spMk id="10" creationId="{DAAE4CDD-124C-4DCF-9584-B6033B545DD5}"/>
          </ac:spMkLst>
        </pc:spChg>
        <pc:spChg chg="add del">
          <ac:chgData name="Cosmin Gabriel" userId="bff279e3d77aea87" providerId="LiveId" clId="{0B11C0C8-9495-4D87-8BC0-025F203BC281}" dt="2026-02-15T16:12:41.956" v="3250" actId="26606"/>
          <ac:spMkLst>
            <pc:docMk/>
            <pc:sldMk cId="2563087039" sldId="257"/>
            <ac:spMk id="11" creationId="{F68B3F68-107C-434F-AA38-110D5EA91B85}"/>
          </ac:spMkLst>
        </pc:spChg>
        <pc:spChg chg="add del">
          <ac:chgData name="Cosmin Gabriel" userId="bff279e3d77aea87" providerId="LiveId" clId="{0B11C0C8-9495-4D87-8BC0-025F203BC281}" dt="2026-02-15T16:12:36.929" v="3248" actId="26606"/>
          <ac:spMkLst>
            <pc:docMk/>
            <pc:sldMk cId="2563087039" sldId="257"/>
            <ac:spMk id="12" creationId="{081E4A58-353D-44AE-B2FC-2A74E2E400F7}"/>
          </ac:spMkLst>
        </pc:spChg>
        <pc:spChg chg="add del">
          <ac:chgData name="Cosmin Gabriel" userId="bff279e3d77aea87" providerId="LiveId" clId="{0B11C0C8-9495-4D87-8BC0-025F203BC281}" dt="2026-02-15T16:12:41.956" v="3250" actId="26606"/>
          <ac:spMkLst>
            <pc:docMk/>
            <pc:sldMk cId="2563087039" sldId="257"/>
            <ac:spMk id="13" creationId="{AAD0DBB9-1A4B-4391-81D4-CB19F9AB918A}"/>
          </ac:spMkLst>
        </pc:spChg>
        <pc:spChg chg="add del">
          <ac:chgData name="Cosmin Gabriel" userId="bff279e3d77aea87" providerId="LiveId" clId="{0B11C0C8-9495-4D87-8BC0-025F203BC281}" dt="2026-02-15T16:15:37.905" v="3333" actId="26606"/>
          <ac:spMkLst>
            <pc:docMk/>
            <pc:sldMk cId="2563087039" sldId="257"/>
            <ac:spMk id="14" creationId="{53CF6D67-C5A8-4ADD-9E8E-1E38CA1D3166}"/>
          </ac:spMkLst>
        </pc:spChg>
        <pc:spChg chg="add del">
          <ac:chgData name="Cosmin Gabriel" userId="bff279e3d77aea87" providerId="LiveId" clId="{0B11C0C8-9495-4D87-8BC0-025F203BC281}" dt="2026-02-15T16:12:41.956" v="3250" actId="26606"/>
          <ac:spMkLst>
            <pc:docMk/>
            <pc:sldMk cId="2563087039" sldId="257"/>
            <ac:spMk id="15" creationId="{063BBA22-50EA-4C4D-BE05-F1CE4E63AA56}"/>
          </ac:spMkLst>
        </pc:spChg>
        <pc:spChg chg="add del">
          <ac:chgData name="Cosmin Gabriel" userId="bff279e3d77aea87" providerId="LiveId" clId="{0B11C0C8-9495-4D87-8BC0-025F203BC281}" dt="2026-02-15T16:15:37.905" v="3333" actId="26606"/>
          <ac:spMkLst>
            <pc:docMk/>
            <pc:sldMk cId="2563087039" sldId="257"/>
            <ac:spMk id="16" creationId="{86909FA0-B515-4681-B7A8-FA281D133B94}"/>
          </ac:spMkLst>
        </pc:spChg>
        <pc:spChg chg="add del">
          <ac:chgData name="Cosmin Gabriel" userId="bff279e3d77aea87" providerId="LiveId" clId="{0B11C0C8-9495-4D87-8BC0-025F203BC281}" dt="2026-02-15T16:12:44.236" v="3252" actId="26606"/>
          <ac:spMkLst>
            <pc:docMk/>
            <pc:sldMk cId="2563087039" sldId="257"/>
            <ac:spMk id="17" creationId="{907EF6B7-1338-4443-8C46-6A318D952DFD}"/>
          </ac:spMkLst>
        </pc:spChg>
        <pc:spChg chg="add del">
          <ac:chgData name="Cosmin Gabriel" userId="bff279e3d77aea87" providerId="LiveId" clId="{0B11C0C8-9495-4D87-8BC0-025F203BC281}" dt="2026-02-15T16:12:44.236" v="3252" actId="26606"/>
          <ac:spMkLst>
            <pc:docMk/>
            <pc:sldMk cId="2563087039" sldId="257"/>
            <ac:spMk id="18" creationId="{DAAE4CDD-124C-4DCF-9584-B6033B545DD5}"/>
          </ac:spMkLst>
        </pc:spChg>
        <pc:spChg chg="add del">
          <ac:chgData name="Cosmin Gabriel" userId="bff279e3d77aea87" providerId="LiveId" clId="{0B11C0C8-9495-4D87-8BC0-025F203BC281}" dt="2026-02-15T16:12:44.236" v="3252" actId="26606"/>
          <ac:spMkLst>
            <pc:docMk/>
            <pc:sldMk cId="2563087039" sldId="257"/>
            <ac:spMk id="19" creationId="{081E4A58-353D-44AE-B2FC-2A74E2E400F7}"/>
          </ac:spMkLst>
        </pc:spChg>
        <pc:spChg chg="add del">
          <ac:chgData name="Cosmin Gabriel" userId="bff279e3d77aea87" providerId="LiveId" clId="{0B11C0C8-9495-4D87-8BC0-025F203BC281}" dt="2026-02-15T16:12:44.236" v="3252" actId="26606"/>
          <ac:spMkLst>
            <pc:docMk/>
            <pc:sldMk cId="2563087039" sldId="257"/>
            <ac:spMk id="20" creationId="{5DEC9081-637A-F109-404E-A340F2FAD601}"/>
          </ac:spMkLst>
        </pc:spChg>
        <pc:spChg chg="add del">
          <ac:chgData name="Cosmin Gabriel" userId="bff279e3d77aea87" providerId="LiveId" clId="{0B11C0C8-9495-4D87-8BC0-025F203BC281}" dt="2026-02-15T16:15:37.905" v="3333" actId="26606"/>
          <ac:spMkLst>
            <pc:docMk/>
            <pc:sldMk cId="2563087039" sldId="257"/>
            <ac:spMk id="21" creationId="{DEE2AD96-B495-4E06-9291-B71706F728CB}"/>
          </ac:spMkLst>
        </pc:spChg>
        <pc:spChg chg="add del">
          <ac:chgData name="Cosmin Gabriel" userId="bff279e3d77aea87" providerId="LiveId" clId="{0B11C0C8-9495-4D87-8BC0-025F203BC281}" dt="2026-02-15T16:14:29.651" v="3329" actId="26606"/>
          <ac:spMkLst>
            <pc:docMk/>
            <pc:sldMk cId="2563087039" sldId="257"/>
            <ac:spMk id="22" creationId="{BACC6370-2D7E-4714-9D71-7542949D7D5D}"/>
          </ac:spMkLst>
        </pc:spChg>
        <pc:spChg chg="add del">
          <ac:chgData name="Cosmin Gabriel" userId="bff279e3d77aea87" providerId="LiveId" clId="{0B11C0C8-9495-4D87-8BC0-025F203BC281}" dt="2026-02-15T16:14:29.651" v="3329" actId="26606"/>
          <ac:spMkLst>
            <pc:docMk/>
            <pc:sldMk cId="2563087039" sldId="257"/>
            <ac:spMk id="23" creationId="{F68B3F68-107C-434F-AA38-110D5EA91B85}"/>
          </ac:spMkLst>
        </pc:spChg>
        <pc:spChg chg="add del">
          <ac:chgData name="Cosmin Gabriel" userId="bff279e3d77aea87" providerId="LiveId" clId="{0B11C0C8-9495-4D87-8BC0-025F203BC281}" dt="2026-02-15T16:14:29.651" v="3329" actId="26606"/>
          <ac:spMkLst>
            <pc:docMk/>
            <pc:sldMk cId="2563087039" sldId="257"/>
            <ac:spMk id="24" creationId="{AAD0DBB9-1A4B-4391-81D4-CB19F9AB918A}"/>
          </ac:spMkLst>
        </pc:spChg>
        <pc:spChg chg="add del">
          <ac:chgData name="Cosmin Gabriel" userId="bff279e3d77aea87" providerId="LiveId" clId="{0B11C0C8-9495-4D87-8BC0-025F203BC281}" dt="2026-02-15T16:14:29.651" v="3329" actId="26606"/>
          <ac:spMkLst>
            <pc:docMk/>
            <pc:sldMk cId="2563087039" sldId="257"/>
            <ac:spMk id="25" creationId="{063BBA22-50EA-4C4D-BE05-F1CE4E63AA56}"/>
          </ac:spMkLst>
        </pc:spChg>
        <pc:spChg chg="add del">
          <ac:chgData name="Cosmin Gabriel" userId="bff279e3d77aea87" providerId="LiveId" clId="{0B11C0C8-9495-4D87-8BC0-025F203BC281}" dt="2026-02-15T16:15:37.905" v="3333" actId="26606"/>
          <ac:spMkLst>
            <pc:docMk/>
            <pc:sldMk cId="2563087039" sldId="257"/>
            <ac:spMk id="27" creationId="{21C9FE86-FCC3-4A31-AA1C-C882262B7FE7}"/>
          </ac:spMkLst>
        </pc:spChg>
        <pc:spChg chg="add del">
          <ac:chgData name="Cosmin Gabriel" userId="bff279e3d77aea87" providerId="LiveId" clId="{0B11C0C8-9495-4D87-8BC0-025F203BC281}" dt="2026-02-15T16:15:37.905" v="3333" actId="26606"/>
          <ac:spMkLst>
            <pc:docMk/>
            <pc:sldMk cId="2563087039" sldId="257"/>
            <ac:spMk id="28" creationId="{7D96243B-ECED-4B71-8E06-AE9A285EAD20}"/>
          </ac:spMkLst>
        </pc:spChg>
        <pc:spChg chg="add del">
          <ac:chgData name="Cosmin Gabriel" userId="bff279e3d77aea87" providerId="LiveId" clId="{0B11C0C8-9495-4D87-8BC0-025F203BC281}" dt="2026-02-15T16:15:37.905" v="3333" actId="26606"/>
          <ac:spMkLst>
            <pc:docMk/>
            <pc:sldMk cId="2563087039" sldId="257"/>
            <ac:spMk id="29" creationId="{A09989E4-EFDC-4A90-A633-E0525FB4139E}"/>
          </ac:spMkLst>
        </pc:spChg>
        <pc:spChg chg="add del">
          <ac:chgData name="Cosmin Gabriel" userId="bff279e3d77aea87" providerId="LiveId" clId="{0B11C0C8-9495-4D87-8BC0-025F203BC281}" dt="2026-02-15T16:48:04.951" v="3796" actId="26606"/>
          <ac:spMkLst>
            <pc:docMk/>
            <pc:sldMk cId="2563087039" sldId="257"/>
            <ac:spMk id="30" creationId="{E47A690B-DE55-4274-B33B-C91FD647EB63}"/>
          </ac:spMkLst>
        </pc:spChg>
        <pc:spChg chg="add del">
          <ac:chgData name="Cosmin Gabriel" userId="bff279e3d77aea87" providerId="LiveId" clId="{0B11C0C8-9495-4D87-8BC0-025F203BC281}" dt="2026-02-15T16:15:42.787" v="3335" actId="26606"/>
          <ac:spMkLst>
            <pc:docMk/>
            <pc:sldMk cId="2563087039" sldId="257"/>
            <ac:spMk id="31" creationId="{C05CBC3C-2E5A-4839-8B9B-2E5A6ADF0F58}"/>
          </ac:spMkLst>
        </pc:spChg>
        <pc:spChg chg="add del">
          <ac:chgData name="Cosmin Gabriel" userId="bff279e3d77aea87" providerId="LiveId" clId="{0B11C0C8-9495-4D87-8BC0-025F203BC281}" dt="2026-02-15T16:15:42.787" v="3335" actId="26606"/>
          <ac:spMkLst>
            <pc:docMk/>
            <pc:sldMk cId="2563087039" sldId="257"/>
            <ac:spMk id="32" creationId="{827FF362-FC97-4BF5-949B-D4ADFA26E457}"/>
          </ac:spMkLst>
        </pc:spChg>
        <pc:spChg chg="add del">
          <ac:chgData name="Cosmin Gabriel" userId="bff279e3d77aea87" providerId="LiveId" clId="{0B11C0C8-9495-4D87-8BC0-025F203BC281}" dt="2026-02-15T16:48:04.951" v="3796" actId="26606"/>
          <ac:spMkLst>
            <pc:docMk/>
            <pc:sldMk cId="2563087039" sldId="257"/>
            <ac:spMk id="33" creationId="{DC9CD390-6DB5-4AEA-8D13-BC6CEF344F9D}"/>
          </ac:spMkLst>
        </pc:spChg>
        <pc:spChg chg="add del">
          <ac:chgData name="Cosmin Gabriel" userId="bff279e3d77aea87" providerId="LiveId" clId="{0B11C0C8-9495-4D87-8BC0-025F203BC281}" dt="2026-02-15T16:15:47.841" v="3337" actId="26606"/>
          <ac:spMkLst>
            <pc:docMk/>
            <pc:sldMk cId="2563087039" sldId="257"/>
            <ac:spMk id="34" creationId="{70DFC902-7D23-471A-B557-B6B6917D7A0D}"/>
          </ac:spMkLst>
        </pc:spChg>
        <pc:spChg chg="add del">
          <ac:chgData name="Cosmin Gabriel" userId="bff279e3d77aea87" providerId="LiveId" clId="{0B11C0C8-9495-4D87-8BC0-025F203BC281}" dt="2026-02-15T16:15:47.841" v="3337" actId="26606"/>
          <ac:spMkLst>
            <pc:docMk/>
            <pc:sldMk cId="2563087039" sldId="257"/>
            <ac:spMk id="35" creationId="{A55D5633-D557-4DCA-982C-FF36EB7A1C00}"/>
          </ac:spMkLst>
        </pc:spChg>
        <pc:spChg chg="add del">
          <ac:chgData name="Cosmin Gabriel" userId="bff279e3d77aea87" providerId="LiveId" clId="{0B11C0C8-9495-4D87-8BC0-025F203BC281}" dt="2026-02-15T16:15:47.841" v="3337" actId="26606"/>
          <ac:spMkLst>
            <pc:docMk/>
            <pc:sldMk cId="2563087039" sldId="257"/>
            <ac:spMk id="36" creationId="{450D3AD2-FA80-415F-A9CE-54D884561CD7}"/>
          </ac:spMkLst>
        </pc:spChg>
        <pc:spChg chg="add del">
          <ac:chgData name="Cosmin Gabriel" userId="bff279e3d77aea87" providerId="LiveId" clId="{0B11C0C8-9495-4D87-8BC0-025F203BC281}" dt="2026-02-15T16:48:04.951" v="3796" actId="26606"/>
          <ac:spMkLst>
            <pc:docMk/>
            <pc:sldMk cId="2563087039" sldId="257"/>
            <ac:spMk id="37" creationId="{11FA69C6-0A69-4994-9F32-C4497B8B4CBF}"/>
          </ac:spMkLst>
        </pc:spChg>
        <pc:spChg chg="add del">
          <ac:chgData name="Cosmin Gabriel" userId="bff279e3d77aea87" providerId="LiveId" clId="{0B11C0C8-9495-4D87-8BC0-025F203BC281}" dt="2026-02-15T16:16:43.782" v="3344" actId="26606"/>
          <ac:spMkLst>
            <pc:docMk/>
            <pc:sldMk cId="2563087039" sldId="257"/>
            <ac:spMk id="38" creationId="{DEE2AD96-B495-4E06-9291-B71706F728CB}"/>
          </ac:spMkLst>
        </pc:spChg>
        <pc:spChg chg="add del">
          <ac:chgData name="Cosmin Gabriel" userId="bff279e3d77aea87" providerId="LiveId" clId="{0B11C0C8-9495-4D87-8BC0-025F203BC281}" dt="2026-02-15T16:16:43.782" v="3344" actId="26606"/>
          <ac:spMkLst>
            <pc:docMk/>
            <pc:sldMk cId="2563087039" sldId="257"/>
            <ac:spMk id="39" creationId="{53CF6D67-C5A8-4ADD-9E8E-1E38CA1D3166}"/>
          </ac:spMkLst>
        </pc:spChg>
        <pc:spChg chg="add">
          <ac:chgData name="Cosmin Gabriel" userId="bff279e3d77aea87" providerId="LiveId" clId="{0B11C0C8-9495-4D87-8BC0-025F203BC281}" dt="2026-02-15T16:15:47.846" v="3338" actId="26606"/>
          <ac:spMkLst>
            <pc:docMk/>
            <pc:sldMk cId="2563087039" sldId="257"/>
            <ac:spMk id="40" creationId="{86909FA0-B515-4681-B7A8-FA281D133B94}"/>
          </ac:spMkLst>
        </pc:spChg>
        <pc:spChg chg="add">
          <ac:chgData name="Cosmin Gabriel" userId="bff279e3d77aea87" providerId="LiveId" clId="{0B11C0C8-9495-4D87-8BC0-025F203BC281}" dt="2026-02-15T16:15:47.846" v="3338" actId="26606"/>
          <ac:spMkLst>
            <pc:docMk/>
            <pc:sldMk cId="2563087039" sldId="257"/>
            <ac:spMk id="41" creationId="{21C9FE86-FCC3-4A31-AA1C-C882262B7FE7}"/>
          </ac:spMkLst>
        </pc:spChg>
        <pc:spChg chg="add del">
          <ac:chgData name="Cosmin Gabriel" userId="bff279e3d77aea87" providerId="LiveId" clId="{0B11C0C8-9495-4D87-8BC0-025F203BC281}" dt="2026-02-15T16:16:43.782" v="3344" actId="26606"/>
          <ac:spMkLst>
            <pc:docMk/>
            <pc:sldMk cId="2563087039" sldId="257"/>
            <ac:spMk id="42" creationId="{7D96243B-ECED-4B71-8E06-AE9A285EAD20}"/>
          </ac:spMkLst>
        </pc:spChg>
        <pc:spChg chg="add">
          <ac:chgData name="Cosmin Gabriel" userId="bff279e3d77aea87" providerId="LiveId" clId="{0B11C0C8-9495-4D87-8BC0-025F203BC281}" dt="2026-02-15T16:15:47.846" v="3338" actId="26606"/>
          <ac:spMkLst>
            <pc:docMk/>
            <pc:sldMk cId="2563087039" sldId="257"/>
            <ac:spMk id="43" creationId="{A09989E4-EFDC-4A90-A633-E0525FB4139E}"/>
          </ac:spMkLst>
        </pc:spChg>
        <pc:spChg chg="add del mod">
          <ac:chgData name="Cosmin Gabriel" userId="bff279e3d77aea87" providerId="LiveId" clId="{0B11C0C8-9495-4D87-8BC0-025F203BC281}" dt="2026-02-15T21:11:49.896" v="4140" actId="21"/>
          <ac:spMkLst>
            <pc:docMk/>
            <pc:sldMk cId="2563087039" sldId="257"/>
            <ac:spMk id="45" creationId="{56EFC8FD-7CE5-2243-33CB-869C0E2DA798}"/>
          </ac:spMkLst>
        </pc:spChg>
        <pc:spChg chg="add">
          <ac:chgData name="Cosmin Gabriel" userId="bff279e3d77aea87" providerId="LiveId" clId="{0B11C0C8-9495-4D87-8BC0-025F203BC281}" dt="2026-02-15T16:48:04.951" v="3796" actId="26606"/>
          <ac:spMkLst>
            <pc:docMk/>
            <pc:sldMk cId="2563087039" sldId="257"/>
            <ac:spMk id="47" creationId="{229B61F6-561C-44B1-809D-51A2F295F329}"/>
          </ac:spMkLst>
        </pc:spChg>
        <pc:spChg chg="add del">
          <ac:chgData name="Cosmin Gabriel" userId="bff279e3d77aea87" providerId="LiveId" clId="{0B11C0C8-9495-4D87-8BC0-025F203BC281}" dt="2026-02-15T16:20:59.287" v="3368"/>
          <ac:spMkLst>
            <pc:docMk/>
            <pc:sldMk cId="2563087039" sldId="257"/>
            <ac:spMk id="48" creationId="{09588DA8-065E-4F6F-8EFD-43104AB2E0CF}"/>
          </ac:spMkLst>
        </pc:spChg>
        <pc:spChg chg="add del">
          <ac:chgData name="Cosmin Gabriel" userId="bff279e3d77aea87" providerId="LiveId" clId="{0B11C0C8-9495-4D87-8BC0-025F203BC281}" dt="2026-02-15T16:20:59.287" v="3368"/>
          <ac:spMkLst>
            <pc:docMk/>
            <pc:sldMk cId="2563087039" sldId="257"/>
            <ac:spMk id="50" creationId="{C4285719-470E-454C-AF62-8323075F1F5B}"/>
          </ac:spMkLst>
        </pc:spChg>
        <pc:spChg chg="del">
          <ac:chgData name="Cosmin Gabriel" userId="bff279e3d77aea87" providerId="LiveId" clId="{0B11C0C8-9495-4D87-8BC0-025F203BC281}" dt="2026-02-15T16:20:59.287" v="3368"/>
          <ac:spMkLst>
            <pc:docMk/>
            <pc:sldMk cId="2563087039" sldId="257"/>
            <ac:spMk id="52" creationId="{CD9FE4EF-C4D8-49A0-B2FF-81D8DB7D8A24}"/>
          </ac:spMkLst>
        </pc:spChg>
        <pc:spChg chg="add del">
          <ac:chgData name="Cosmin Gabriel" userId="bff279e3d77aea87" providerId="LiveId" clId="{0B11C0C8-9495-4D87-8BC0-025F203BC281}" dt="2026-02-15T16:20:59.287" v="3368"/>
          <ac:spMkLst>
            <pc:docMk/>
            <pc:sldMk cId="2563087039" sldId="257"/>
            <ac:spMk id="54" creationId="{4300840D-0A0B-4512-BACA-B439D5B9C57C}"/>
          </ac:spMkLst>
        </pc:spChg>
        <pc:spChg chg="add del">
          <ac:chgData name="Cosmin Gabriel" userId="bff279e3d77aea87" providerId="LiveId" clId="{0B11C0C8-9495-4D87-8BC0-025F203BC281}" dt="2026-02-15T16:20:59.287" v="3368"/>
          <ac:spMkLst>
            <pc:docMk/>
            <pc:sldMk cId="2563087039" sldId="257"/>
            <ac:spMk id="56" creationId="{D2B78728-A580-49A7-84F9-6EF6F583ADE0}"/>
          </ac:spMkLst>
        </pc:spChg>
        <pc:spChg chg="add del">
          <ac:chgData name="Cosmin Gabriel" userId="bff279e3d77aea87" providerId="LiveId" clId="{0B11C0C8-9495-4D87-8BC0-025F203BC281}" dt="2026-02-15T16:20:59.287" v="3368"/>
          <ac:spMkLst>
            <pc:docMk/>
            <pc:sldMk cId="2563087039" sldId="257"/>
            <ac:spMk id="58" creationId="{38FAA1A1-D861-433F-88FA-1E9D6FD31D11}"/>
          </ac:spMkLst>
        </pc:spChg>
        <pc:spChg chg="del">
          <ac:chgData name="Cosmin Gabriel" userId="bff279e3d77aea87" providerId="LiveId" clId="{0B11C0C8-9495-4D87-8BC0-025F203BC281}" dt="2026-02-15T16:20:59.287" v="3368"/>
          <ac:spMkLst>
            <pc:docMk/>
            <pc:sldMk cId="2563087039" sldId="257"/>
            <ac:spMk id="60" creationId="{8D71EDA1-87BF-4D5D-AB79-F346FD19278A}"/>
          </ac:spMkLst>
        </pc:spChg>
        <pc:graphicFrameChg chg="add del">
          <ac:chgData name="Cosmin Gabriel" userId="bff279e3d77aea87" providerId="LiveId" clId="{0B11C0C8-9495-4D87-8BC0-025F203BC281}" dt="2026-02-15T16:12:41.956" v="3250" actId="26606"/>
          <ac:graphicFrameMkLst>
            <pc:docMk/>
            <pc:sldMk cId="2563087039" sldId="257"/>
            <ac:graphicFrameMk id="5" creationId="{A840FD61-ED9D-3BCC-6996-25654A61A982}"/>
          </ac:graphicFrameMkLst>
        </pc:graphicFrameChg>
        <pc:graphicFrameChg chg="add del mod modGraphic">
          <ac:chgData name="Cosmin Gabriel" userId="bff279e3d77aea87" providerId="LiveId" clId="{0B11C0C8-9495-4D87-8BC0-025F203BC281}" dt="2026-02-15T16:14:29.651" v="3329" actId="26606"/>
          <ac:graphicFrameMkLst>
            <pc:docMk/>
            <pc:sldMk cId="2563087039" sldId="257"/>
            <ac:graphicFrameMk id="26" creationId="{A840FD61-ED9D-3BCC-6996-25654A61A982}"/>
          </ac:graphicFrameMkLst>
        </pc:graphicFrameChg>
        <pc:picChg chg="add mod ord">
          <ac:chgData name="Cosmin Gabriel" userId="bff279e3d77aea87" providerId="LiveId" clId="{0B11C0C8-9495-4D87-8BC0-025F203BC281}" dt="2026-02-15T16:48:04.951" v="3796" actId="26606"/>
          <ac:picMkLst>
            <pc:docMk/>
            <pc:sldMk cId="2563087039" sldId="257"/>
            <ac:picMk id="44" creationId="{6F338D23-97CA-CF8E-94E1-4A647A7999CE}"/>
          </ac:picMkLst>
        </pc:picChg>
      </pc:sldChg>
      <pc:sldChg chg="addSp delSp modSp mod ord modTransition addAnim delAnim modAnim">
        <pc:chgData name="Cosmin Gabriel" userId="bff279e3d77aea87" providerId="LiveId" clId="{0B11C0C8-9495-4D87-8BC0-025F203BC281}" dt="2026-02-15T21:10:45.706" v="4138" actId="20577"/>
        <pc:sldMkLst>
          <pc:docMk/>
          <pc:sldMk cId="3587851050" sldId="258"/>
        </pc:sldMkLst>
        <pc:spChg chg="mod">
          <ac:chgData name="Cosmin Gabriel" userId="bff279e3d77aea87" providerId="LiveId" clId="{0B11C0C8-9495-4D87-8BC0-025F203BC281}" dt="2026-02-15T16:48:20.945" v="3798" actId="1076"/>
          <ac:spMkLst>
            <pc:docMk/>
            <pc:sldMk cId="3587851050" sldId="258"/>
            <ac:spMk id="2" creationId="{E0DCAE38-5162-0B66-15BC-5CAB8E1AAA31}"/>
          </ac:spMkLst>
        </pc:spChg>
        <pc:spChg chg="mod">
          <ac:chgData name="Cosmin Gabriel" userId="bff279e3d77aea87" providerId="LiveId" clId="{0B11C0C8-9495-4D87-8BC0-025F203BC281}" dt="2026-02-15T16:20:59.287" v="3368"/>
          <ac:spMkLst>
            <pc:docMk/>
            <pc:sldMk cId="3587851050" sldId="258"/>
            <ac:spMk id="3" creationId="{87825298-E76E-00FC-3773-7E47E125500F}"/>
          </ac:spMkLst>
        </pc:spChg>
        <pc:spChg chg="del mod">
          <ac:chgData name="Cosmin Gabriel" userId="bff279e3d77aea87" providerId="LiveId" clId="{0B11C0C8-9495-4D87-8BC0-025F203BC281}" dt="2026-02-15T16:15:18.391" v="3331" actId="26606"/>
          <ac:spMkLst>
            <pc:docMk/>
            <pc:sldMk cId="3587851050" sldId="258"/>
            <ac:spMk id="4" creationId="{376606BB-5A5A-E858-EC84-59679FCFC37F}"/>
          </ac:spMkLst>
        </pc:spChg>
        <pc:spChg chg="mod">
          <ac:chgData name="Cosmin Gabriel" userId="bff279e3d77aea87" providerId="LiveId" clId="{0B11C0C8-9495-4D87-8BC0-025F203BC281}" dt="2026-02-15T16:20:59.287" v="3368"/>
          <ac:spMkLst>
            <pc:docMk/>
            <pc:sldMk cId="3587851050" sldId="258"/>
            <ac:spMk id="5" creationId="{F1768F98-3415-1FF7-8EB3-4A35EB1E309F}"/>
          </ac:spMkLst>
        </pc:spChg>
        <pc:spChg chg="mod">
          <ac:chgData name="Cosmin Gabriel" userId="bff279e3d77aea87" providerId="LiveId" clId="{0B11C0C8-9495-4D87-8BC0-025F203BC281}" dt="2026-02-15T16:53:57.161" v="3851" actId="313"/>
          <ac:spMkLst>
            <pc:docMk/>
            <pc:sldMk cId="3587851050" sldId="258"/>
            <ac:spMk id="6" creationId="{9DEEBA15-769A-A2C9-843E-E3115B002E32}"/>
          </ac:spMkLst>
        </pc:spChg>
        <pc:spChg chg="mod">
          <ac:chgData name="Cosmin Gabriel" userId="bff279e3d77aea87" providerId="LiveId" clId="{0B11C0C8-9495-4D87-8BC0-025F203BC281}" dt="2026-02-15T21:10:45.706" v="4138" actId="20577"/>
          <ac:spMkLst>
            <pc:docMk/>
            <pc:sldMk cId="3587851050" sldId="258"/>
            <ac:spMk id="7" creationId="{7AC4A0A5-CB7B-B713-021C-3FB11D8DC890}"/>
          </ac:spMkLst>
        </pc:spChg>
        <pc:graphicFrameChg chg="add mod">
          <ac:chgData name="Cosmin Gabriel" userId="bff279e3d77aea87" providerId="LiveId" clId="{0B11C0C8-9495-4D87-8BC0-025F203BC281}" dt="2026-02-15T16:20:59.287" v="3368"/>
          <ac:graphicFrameMkLst>
            <pc:docMk/>
            <pc:sldMk cId="3587851050" sldId="258"/>
            <ac:graphicFrameMk id="9" creationId="{E3C8E4CB-0201-CFB4-961A-C04C0F063447}"/>
          </ac:graphicFrameMkLst>
        </pc:graphicFrameChg>
      </pc:sldChg>
      <pc:sldChg chg="addSp delSp modSp del mod ord modTransition setBg addAnim delAnim modAnim setClrOvrMap delDesignElem chgLayout">
        <pc:chgData name="Cosmin Gabriel" userId="bff279e3d77aea87" providerId="LiveId" clId="{0B11C0C8-9495-4D87-8BC0-025F203BC281}" dt="2026-02-15T17:15:48.051" v="3988" actId="47"/>
        <pc:sldMkLst>
          <pc:docMk/>
          <pc:sldMk cId="1916452212" sldId="259"/>
        </pc:sldMkLst>
        <pc:spChg chg="mod ord">
          <ac:chgData name="Cosmin Gabriel" userId="bff279e3d77aea87" providerId="LiveId" clId="{0B11C0C8-9495-4D87-8BC0-025F203BC281}" dt="2026-02-15T17:12:39.923" v="3951" actId="700"/>
          <ac:spMkLst>
            <pc:docMk/>
            <pc:sldMk cId="1916452212" sldId="259"/>
            <ac:spMk id="2" creationId="{BF31FA84-E86D-BF9B-EEE6-94D562820BAD}"/>
          </ac:spMkLst>
        </pc:spChg>
        <pc:spChg chg="mod ord">
          <ac:chgData name="Cosmin Gabriel" userId="bff279e3d77aea87" providerId="LiveId" clId="{0B11C0C8-9495-4D87-8BC0-025F203BC281}" dt="2026-02-15T17:12:39.923" v="3951" actId="700"/>
          <ac:spMkLst>
            <pc:docMk/>
            <pc:sldMk cId="1916452212" sldId="259"/>
            <ac:spMk id="3" creationId="{E299C7CD-E1A2-B218-464E-7A6DC0870CBD}"/>
          </ac:spMkLst>
        </pc:spChg>
        <pc:spChg chg="add del mod ord">
          <ac:chgData name="Cosmin Gabriel" userId="bff279e3d77aea87" providerId="LiveId" clId="{0B11C0C8-9495-4D87-8BC0-025F203BC281}" dt="2026-02-15T17:12:39.923" v="3951" actId="700"/>
          <ac:spMkLst>
            <pc:docMk/>
            <pc:sldMk cId="1916452212" sldId="259"/>
            <ac:spMk id="4" creationId="{AB6C99BA-8E5B-8EEB-1119-82DCE3884AFA}"/>
          </ac:spMkLst>
        </pc:spChg>
        <pc:spChg chg="add del mod ord">
          <ac:chgData name="Cosmin Gabriel" userId="bff279e3d77aea87" providerId="LiveId" clId="{0B11C0C8-9495-4D87-8BC0-025F203BC281}" dt="2026-02-15T17:12:39.923" v="3951" actId="700"/>
          <ac:spMkLst>
            <pc:docMk/>
            <pc:sldMk cId="1916452212" sldId="259"/>
            <ac:spMk id="5" creationId="{83F15D18-438D-DF97-E686-7E8A71749DAA}"/>
          </ac:spMkLst>
        </pc:spChg>
        <pc:spChg chg="add del">
          <ac:chgData name="Cosmin Gabriel" userId="bff279e3d77aea87" providerId="LiveId" clId="{0B11C0C8-9495-4D87-8BC0-025F203BC281}" dt="2026-02-15T16:30:00.933" v="3470" actId="26606"/>
          <ac:spMkLst>
            <pc:docMk/>
            <pc:sldMk cId="1916452212" sldId="259"/>
            <ac:spMk id="5" creationId="{E47A690B-DE55-4274-B33B-C91FD647EB63}"/>
          </ac:spMkLst>
        </pc:spChg>
        <pc:spChg chg="add del mod ord">
          <ac:chgData name="Cosmin Gabriel" userId="bff279e3d77aea87" providerId="LiveId" clId="{0B11C0C8-9495-4D87-8BC0-025F203BC281}" dt="2026-02-15T17:12:39.923" v="3951" actId="700"/>
          <ac:spMkLst>
            <pc:docMk/>
            <pc:sldMk cId="1916452212" sldId="259"/>
            <ac:spMk id="6" creationId="{84D1DABF-AD37-43FC-A52E-7C8BEDEF9E6A}"/>
          </ac:spMkLst>
        </pc:spChg>
        <pc:spChg chg="add del">
          <ac:chgData name="Cosmin Gabriel" userId="bff279e3d77aea87" providerId="LiveId" clId="{0B11C0C8-9495-4D87-8BC0-025F203BC281}" dt="2026-02-15T16:30:00.933" v="3470" actId="26606"/>
          <ac:spMkLst>
            <pc:docMk/>
            <pc:sldMk cId="1916452212" sldId="259"/>
            <ac:spMk id="6" creationId="{DC9CD390-6DB5-4AEA-8D13-BC6CEF344F9D}"/>
          </ac:spMkLst>
        </pc:spChg>
        <pc:spChg chg="add del">
          <ac:chgData name="Cosmin Gabriel" userId="bff279e3d77aea87" providerId="LiveId" clId="{0B11C0C8-9495-4D87-8BC0-025F203BC281}" dt="2026-02-15T16:30:00.933" v="3470" actId="26606"/>
          <ac:spMkLst>
            <pc:docMk/>
            <pc:sldMk cId="1916452212" sldId="259"/>
            <ac:spMk id="7" creationId="{11FA69C6-0A69-4994-9F32-C4497B8B4CBF}"/>
          </ac:spMkLst>
        </pc:spChg>
        <pc:spChg chg="add del">
          <ac:chgData name="Cosmin Gabriel" userId="bff279e3d77aea87" providerId="LiveId" clId="{0B11C0C8-9495-4D87-8BC0-025F203BC281}" dt="2026-02-15T16:14:16.168" v="3322"/>
          <ac:spMkLst>
            <pc:docMk/>
            <pc:sldMk cId="1916452212" sldId="259"/>
            <ac:spMk id="8" creationId="{A2679492-7988-4050-9056-542444452411}"/>
          </ac:spMkLst>
        </pc:spChg>
        <pc:spChg chg="add del">
          <ac:chgData name="Cosmin Gabriel" userId="bff279e3d77aea87" providerId="LiveId" clId="{0B11C0C8-9495-4D87-8BC0-025F203BC281}" dt="2026-02-15T16:50:37.448" v="3812" actId="26606"/>
          <ac:spMkLst>
            <pc:docMk/>
            <pc:sldMk cId="1916452212" sldId="259"/>
            <ac:spMk id="9" creationId="{BD4E11C7-7BD5-4045-AC27-3F529BEC73BA}"/>
          </ac:spMkLst>
        </pc:spChg>
        <pc:spChg chg="add del">
          <ac:chgData name="Cosmin Gabriel" userId="bff279e3d77aea87" providerId="LiveId" clId="{0B11C0C8-9495-4D87-8BC0-025F203BC281}" dt="2026-02-15T16:16:34.711" v="3342" actId="26606"/>
          <ac:spMkLst>
            <pc:docMk/>
            <pc:sldMk cId="1916452212" sldId="259"/>
            <ac:spMk id="10" creationId="{B091B163-7D61-4891-ABCF-5C13D9C418D0}"/>
          </ac:spMkLst>
        </pc:spChg>
        <pc:spChg chg="add del">
          <ac:chgData name="Cosmin Gabriel" userId="bff279e3d77aea87" providerId="LiveId" clId="{0B11C0C8-9495-4D87-8BC0-025F203BC281}" dt="2026-02-15T16:50:37.426" v="3811" actId="26606"/>
          <ac:spMkLst>
            <pc:docMk/>
            <pc:sldMk cId="1916452212" sldId="259"/>
            <ac:spMk id="19" creationId="{15045B1D-AED4-407C-BC82-BF20E4E4FF38}"/>
          </ac:spMkLst>
        </pc:spChg>
        <pc:spChg chg="add del">
          <ac:chgData name="Cosmin Gabriel" userId="bff279e3d77aea87" providerId="LiveId" clId="{0B11C0C8-9495-4D87-8BC0-025F203BC281}" dt="2026-02-15T17:12:39.923" v="3951" actId="700"/>
          <ac:spMkLst>
            <pc:docMk/>
            <pc:sldMk cId="1916452212" sldId="259"/>
            <ac:spMk id="21" creationId="{04EADE6E-5A4D-4199-8CEF-F0461F081E64}"/>
          </ac:spMkLst>
        </pc:spChg>
        <pc:spChg chg="add del">
          <ac:chgData name="Cosmin Gabriel" userId="bff279e3d77aea87" providerId="LiveId" clId="{0B11C0C8-9495-4D87-8BC0-025F203BC281}" dt="2026-02-15T16:20:59.287" v="3368"/>
          <ac:spMkLst>
            <pc:docMk/>
            <pc:sldMk cId="1916452212" sldId="259"/>
            <ac:spMk id="22" creationId="{09588DA8-065E-4F6F-8EFD-43104AB2E0CF}"/>
          </ac:spMkLst>
        </pc:spChg>
        <pc:spChg chg="add del">
          <ac:chgData name="Cosmin Gabriel" userId="bff279e3d77aea87" providerId="LiveId" clId="{0B11C0C8-9495-4D87-8BC0-025F203BC281}" dt="2026-02-15T17:12:39.923" v="3951" actId="700"/>
          <ac:spMkLst>
            <pc:docMk/>
            <pc:sldMk cId="1916452212" sldId="259"/>
            <ac:spMk id="23" creationId="{B65AA217-8643-4EF0-A2C8-3FCEC6330896}"/>
          </ac:spMkLst>
        </pc:spChg>
        <pc:spChg chg="add del">
          <ac:chgData name="Cosmin Gabriel" userId="bff279e3d77aea87" providerId="LiveId" clId="{0B11C0C8-9495-4D87-8BC0-025F203BC281}" dt="2026-02-15T16:20:59.287" v="3368"/>
          <ac:spMkLst>
            <pc:docMk/>
            <pc:sldMk cId="1916452212" sldId="259"/>
            <ac:spMk id="24" creationId="{C4285719-470E-454C-AF62-8323075F1F5B}"/>
          </ac:spMkLst>
        </pc:spChg>
        <pc:spChg chg="add del">
          <ac:chgData name="Cosmin Gabriel" userId="bff279e3d77aea87" providerId="LiveId" clId="{0B11C0C8-9495-4D87-8BC0-025F203BC281}" dt="2026-02-15T16:20:59.287" v="3368"/>
          <ac:spMkLst>
            <pc:docMk/>
            <pc:sldMk cId="1916452212" sldId="259"/>
            <ac:spMk id="26" creationId="{CD9FE4EF-C4D8-49A0-B2FF-81D8DB7D8A24}"/>
          </ac:spMkLst>
        </pc:spChg>
        <pc:spChg chg="add del">
          <ac:chgData name="Cosmin Gabriel" userId="bff279e3d77aea87" providerId="LiveId" clId="{0B11C0C8-9495-4D87-8BC0-025F203BC281}" dt="2026-02-15T16:20:59.287" v="3368"/>
          <ac:spMkLst>
            <pc:docMk/>
            <pc:sldMk cId="1916452212" sldId="259"/>
            <ac:spMk id="28" creationId="{4300840D-0A0B-4512-BACA-B439D5B9C57C}"/>
          </ac:spMkLst>
        </pc:spChg>
        <pc:spChg chg="add del">
          <ac:chgData name="Cosmin Gabriel" userId="bff279e3d77aea87" providerId="LiveId" clId="{0B11C0C8-9495-4D87-8BC0-025F203BC281}" dt="2026-02-15T16:20:59.287" v="3368"/>
          <ac:spMkLst>
            <pc:docMk/>
            <pc:sldMk cId="1916452212" sldId="259"/>
            <ac:spMk id="30" creationId="{D2B78728-A580-49A7-84F9-6EF6F583ADE0}"/>
          </ac:spMkLst>
        </pc:spChg>
        <pc:spChg chg="add del">
          <ac:chgData name="Cosmin Gabriel" userId="bff279e3d77aea87" providerId="LiveId" clId="{0B11C0C8-9495-4D87-8BC0-025F203BC281}" dt="2026-02-15T16:20:59.287" v="3368"/>
          <ac:spMkLst>
            <pc:docMk/>
            <pc:sldMk cId="1916452212" sldId="259"/>
            <ac:spMk id="32" creationId="{38FAA1A1-D861-433F-88FA-1E9D6FD31D11}"/>
          </ac:spMkLst>
        </pc:spChg>
        <pc:spChg chg="add del">
          <ac:chgData name="Cosmin Gabriel" userId="bff279e3d77aea87" providerId="LiveId" clId="{0B11C0C8-9495-4D87-8BC0-025F203BC281}" dt="2026-02-15T16:20:59.287" v="3368"/>
          <ac:spMkLst>
            <pc:docMk/>
            <pc:sldMk cId="1916452212" sldId="259"/>
            <ac:spMk id="34" creationId="{8D71EDA1-87BF-4D5D-AB79-F346FD19278A}"/>
          </ac:spMkLst>
        </pc:spChg>
        <pc:grpChg chg="add del">
          <ac:chgData name="Cosmin Gabriel" userId="bff279e3d77aea87" providerId="LiveId" clId="{0B11C0C8-9495-4D87-8BC0-025F203BC281}" dt="2026-02-15T16:14:16.168" v="3322"/>
          <ac:grpSpMkLst>
            <pc:docMk/>
            <pc:sldMk cId="1916452212" sldId="259"/>
            <ac:grpSpMk id="12" creationId="{0474DF76-993E-44DE-AFB0-C416182ACECF}"/>
          </ac:grpSpMkLst>
        </pc:grpChg>
        <pc:picChg chg="add mod">
          <ac:chgData name="Cosmin Gabriel" userId="bff279e3d77aea87" providerId="LiveId" clId="{0B11C0C8-9495-4D87-8BC0-025F203BC281}" dt="2026-02-15T16:50:37.448" v="3812" actId="26606"/>
          <ac:picMkLst>
            <pc:docMk/>
            <pc:sldMk cId="1916452212" sldId="259"/>
            <ac:picMk id="11" creationId="{C031B837-8466-58B2-1AC9-22F925AA7BE9}"/>
          </ac:picMkLst>
        </pc:picChg>
        <pc:cxnChg chg="add del">
          <ac:chgData name="Cosmin Gabriel" userId="bff279e3d77aea87" providerId="LiveId" clId="{0B11C0C8-9495-4D87-8BC0-025F203BC281}" dt="2026-02-15T16:50:37.448" v="3812" actId="26606"/>
          <ac:cxnSpMkLst>
            <pc:docMk/>
            <pc:sldMk cId="1916452212" sldId="259"/>
            <ac:cxnSpMk id="14" creationId="{21FCCE20-1E4F-44FF-87B4-379D391A2D12}"/>
          </ac:cxnSpMkLst>
        </pc:cxnChg>
        <pc:cxnChg chg="add del">
          <ac:chgData name="Cosmin Gabriel" userId="bff279e3d77aea87" providerId="LiveId" clId="{0B11C0C8-9495-4D87-8BC0-025F203BC281}" dt="2026-02-15T16:14:16.168" v="3322"/>
          <ac:cxnSpMkLst>
            <pc:docMk/>
            <pc:sldMk cId="1916452212" sldId="259"/>
            <ac:cxnSpMk id="17" creationId="{C49DA8F6-BCC1-4447-B54C-57856834B94B}"/>
          </ac:cxnSpMkLst>
        </pc:cxnChg>
      </pc:sldChg>
      <pc:sldChg chg="addSp delSp modSp mod modTransition setBg addAnim delAnim modAnim setClrOvrMap delDesignElem">
        <pc:chgData name="Cosmin Gabriel" userId="bff279e3d77aea87" providerId="LiveId" clId="{0B11C0C8-9495-4D87-8BC0-025F203BC281}" dt="2026-02-15T21:17:36.241" v="4213" actId="26606"/>
        <pc:sldMkLst>
          <pc:docMk/>
          <pc:sldMk cId="4208106088" sldId="260"/>
        </pc:sldMkLst>
        <pc:spChg chg="mod">
          <ac:chgData name="Cosmin Gabriel" userId="bff279e3d77aea87" providerId="LiveId" clId="{0B11C0C8-9495-4D87-8BC0-025F203BC281}" dt="2026-02-15T21:17:36.241" v="4213" actId="26606"/>
          <ac:spMkLst>
            <pc:docMk/>
            <pc:sldMk cId="4208106088" sldId="260"/>
            <ac:spMk id="2" creationId="{6A4C2739-630E-8239-8D8F-A9997B56F893}"/>
          </ac:spMkLst>
        </pc:spChg>
        <pc:spChg chg="mod">
          <ac:chgData name="Cosmin Gabriel" userId="bff279e3d77aea87" providerId="LiveId" clId="{0B11C0C8-9495-4D87-8BC0-025F203BC281}" dt="2026-02-15T21:17:36.241" v="4213" actId="26606"/>
          <ac:spMkLst>
            <pc:docMk/>
            <pc:sldMk cId="4208106088" sldId="260"/>
            <ac:spMk id="3" creationId="{184DB8EB-8871-2E72-17A5-4D5FA7052929}"/>
          </ac:spMkLst>
        </pc:spChg>
        <pc:spChg chg="add del">
          <ac:chgData name="Cosmin Gabriel" userId="bff279e3d77aea87" providerId="LiveId" clId="{0B11C0C8-9495-4D87-8BC0-025F203BC281}" dt="2026-02-15T16:29:55.474" v="3469" actId="26606"/>
          <ac:spMkLst>
            <pc:docMk/>
            <pc:sldMk cId="4208106088" sldId="260"/>
            <ac:spMk id="5" creationId="{E47A690B-DE55-4274-B33B-C91FD647EB63}"/>
          </ac:spMkLst>
        </pc:spChg>
        <pc:spChg chg="add del">
          <ac:chgData name="Cosmin Gabriel" userId="bff279e3d77aea87" providerId="LiveId" clId="{0B11C0C8-9495-4D87-8BC0-025F203BC281}" dt="2026-02-15T16:29:55.474" v="3469" actId="26606"/>
          <ac:spMkLst>
            <pc:docMk/>
            <pc:sldMk cId="4208106088" sldId="260"/>
            <ac:spMk id="6" creationId="{DC9CD390-6DB5-4AEA-8D13-BC6CEF344F9D}"/>
          </ac:spMkLst>
        </pc:spChg>
        <pc:spChg chg="add del">
          <ac:chgData name="Cosmin Gabriel" userId="bff279e3d77aea87" providerId="LiveId" clId="{0B11C0C8-9495-4D87-8BC0-025F203BC281}" dt="2026-02-15T16:29:55.474" v="3469" actId="26606"/>
          <ac:spMkLst>
            <pc:docMk/>
            <pc:sldMk cId="4208106088" sldId="260"/>
            <ac:spMk id="7" creationId="{11FA69C6-0A69-4994-9F32-C4497B8B4CBF}"/>
          </ac:spMkLst>
        </pc:spChg>
        <pc:spChg chg="add del">
          <ac:chgData name="Cosmin Gabriel" userId="bff279e3d77aea87" providerId="LiveId" clId="{0B11C0C8-9495-4D87-8BC0-025F203BC281}" dt="2026-02-15T16:20:59.287" v="3368"/>
          <ac:spMkLst>
            <pc:docMk/>
            <pc:sldMk cId="4208106088" sldId="260"/>
            <ac:spMk id="8" creationId="{09588DA8-065E-4F6F-8EFD-43104AB2E0CF}"/>
          </ac:spMkLst>
        </pc:spChg>
        <pc:spChg chg="add del">
          <ac:chgData name="Cosmin Gabriel" userId="bff279e3d77aea87" providerId="LiveId" clId="{0B11C0C8-9495-4D87-8BC0-025F203BC281}" dt="2026-02-15T16:52:51.208" v="3828" actId="26606"/>
          <ac:spMkLst>
            <pc:docMk/>
            <pc:sldMk cId="4208106088" sldId="260"/>
            <ac:spMk id="9" creationId="{BD4E11C7-7BD5-4045-AC27-3F529BEC73BA}"/>
          </ac:spMkLst>
        </pc:spChg>
        <pc:spChg chg="add del">
          <ac:chgData name="Cosmin Gabriel" userId="bff279e3d77aea87" providerId="LiveId" clId="{0B11C0C8-9495-4D87-8BC0-025F203BC281}" dt="2026-02-15T16:20:59.287" v="3368"/>
          <ac:spMkLst>
            <pc:docMk/>
            <pc:sldMk cId="4208106088" sldId="260"/>
            <ac:spMk id="10" creationId="{C4285719-470E-454C-AF62-8323075F1F5B}"/>
          </ac:spMkLst>
        </pc:spChg>
        <pc:spChg chg="add del">
          <ac:chgData name="Cosmin Gabriel" userId="bff279e3d77aea87" providerId="LiveId" clId="{0B11C0C8-9495-4D87-8BC0-025F203BC281}" dt="2026-02-15T16:20:59.287" v="3368"/>
          <ac:spMkLst>
            <pc:docMk/>
            <pc:sldMk cId="4208106088" sldId="260"/>
            <ac:spMk id="12" creationId="{CD9FE4EF-C4D8-49A0-B2FF-81D8DB7D8A24}"/>
          </ac:spMkLst>
        </pc:spChg>
        <pc:spChg chg="add del">
          <ac:chgData name="Cosmin Gabriel" userId="bff279e3d77aea87" providerId="LiveId" clId="{0B11C0C8-9495-4D87-8BC0-025F203BC281}" dt="2026-02-15T16:20:59.287" v="3368"/>
          <ac:spMkLst>
            <pc:docMk/>
            <pc:sldMk cId="4208106088" sldId="260"/>
            <ac:spMk id="14" creationId="{4300840D-0A0B-4512-BACA-B439D5B9C57C}"/>
          </ac:spMkLst>
        </pc:spChg>
        <pc:spChg chg="add del">
          <ac:chgData name="Cosmin Gabriel" userId="bff279e3d77aea87" providerId="LiveId" clId="{0B11C0C8-9495-4D87-8BC0-025F203BC281}" dt="2026-02-15T21:17:36.241" v="4213" actId="26606"/>
          <ac:spMkLst>
            <pc:docMk/>
            <pc:sldMk cId="4208106088" sldId="260"/>
            <ac:spMk id="15" creationId="{B65AA217-8643-4EF0-A2C8-3FCEC6330896}"/>
          </ac:spMkLst>
        </pc:spChg>
        <pc:spChg chg="add del">
          <ac:chgData name="Cosmin Gabriel" userId="bff279e3d77aea87" providerId="LiveId" clId="{0B11C0C8-9495-4D87-8BC0-025F203BC281}" dt="2026-02-15T16:20:59.287" v="3368"/>
          <ac:spMkLst>
            <pc:docMk/>
            <pc:sldMk cId="4208106088" sldId="260"/>
            <ac:spMk id="16" creationId="{D2B78728-A580-49A7-84F9-6EF6F583ADE0}"/>
          </ac:spMkLst>
        </pc:spChg>
        <pc:spChg chg="add del">
          <ac:chgData name="Cosmin Gabriel" userId="bff279e3d77aea87" providerId="LiveId" clId="{0B11C0C8-9495-4D87-8BC0-025F203BC281}" dt="2026-02-15T21:17:36.241" v="4213" actId="26606"/>
          <ac:spMkLst>
            <pc:docMk/>
            <pc:sldMk cId="4208106088" sldId="260"/>
            <ac:spMk id="17" creationId="{04EADE6E-5A4D-4199-8CEF-F0461F081E64}"/>
          </ac:spMkLst>
        </pc:spChg>
        <pc:spChg chg="add del">
          <ac:chgData name="Cosmin Gabriel" userId="bff279e3d77aea87" providerId="LiveId" clId="{0B11C0C8-9495-4D87-8BC0-025F203BC281}" dt="2026-02-15T16:20:59.287" v="3368"/>
          <ac:spMkLst>
            <pc:docMk/>
            <pc:sldMk cId="4208106088" sldId="260"/>
            <ac:spMk id="18" creationId="{38FAA1A1-D861-433F-88FA-1E9D6FD31D11}"/>
          </ac:spMkLst>
        </pc:spChg>
        <pc:spChg chg="add del">
          <ac:chgData name="Cosmin Gabriel" userId="bff279e3d77aea87" providerId="LiveId" clId="{0B11C0C8-9495-4D87-8BC0-025F203BC281}" dt="2026-02-15T16:20:59.287" v="3368"/>
          <ac:spMkLst>
            <pc:docMk/>
            <pc:sldMk cId="4208106088" sldId="260"/>
            <ac:spMk id="20" creationId="{8D71EDA1-87BF-4D5D-AB79-F346FD19278A}"/>
          </ac:spMkLst>
        </pc:spChg>
        <pc:spChg chg="add">
          <ac:chgData name="Cosmin Gabriel" userId="bff279e3d77aea87" providerId="LiveId" clId="{0B11C0C8-9495-4D87-8BC0-025F203BC281}" dt="2026-02-15T21:17:36.241" v="4213" actId="26606"/>
          <ac:spMkLst>
            <pc:docMk/>
            <pc:sldMk cId="4208106088" sldId="260"/>
            <ac:spMk id="22" creationId="{6020E385-54F4-42F2-9A7E-7A8B8160EC60}"/>
          </ac:spMkLst>
        </pc:spChg>
        <pc:spChg chg="add">
          <ac:chgData name="Cosmin Gabriel" userId="bff279e3d77aea87" providerId="LiveId" clId="{0B11C0C8-9495-4D87-8BC0-025F203BC281}" dt="2026-02-15T21:17:36.241" v="4213" actId="26606"/>
          <ac:spMkLst>
            <pc:docMk/>
            <pc:sldMk cId="4208106088" sldId="260"/>
            <ac:spMk id="24" creationId="{B1B60728-8C3E-4908-96B8-23E96225950E}"/>
          </ac:spMkLst>
        </pc:spChg>
        <pc:picChg chg="add mod">
          <ac:chgData name="Cosmin Gabriel" userId="bff279e3d77aea87" providerId="LiveId" clId="{0B11C0C8-9495-4D87-8BC0-025F203BC281}" dt="2026-02-15T21:17:36.241" v="4213" actId="26606"/>
          <ac:picMkLst>
            <pc:docMk/>
            <pc:sldMk cId="4208106088" sldId="260"/>
            <ac:picMk id="13" creationId="{52D0A4BB-7720-FF91-2A5D-FFB65581817F}"/>
          </ac:picMkLst>
        </pc:picChg>
        <pc:cxnChg chg="add del">
          <ac:chgData name="Cosmin Gabriel" userId="bff279e3d77aea87" providerId="LiveId" clId="{0B11C0C8-9495-4D87-8BC0-025F203BC281}" dt="2026-02-15T16:52:51.208" v="3828" actId="26606"/>
          <ac:cxnSpMkLst>
            <pc:docMk/>
            <pc:sldMk cId="4208106088" sldId="260"/>
            <ac:cxnSpMk id="11" creationId="{21FCCE20-1E4F-44FF-87B4-379D391A2D12}"/>
          </ac:cxnSpMkLst>
        </pc:cxnChg>
      </pc:sldChg>
      <pc:sldChg chg="addSp delSp modSp mod modTransition addAnim delAnim modAnim delDesignElem">
        <pc:chgData name="Cosmin Gabriel" userId="bff279e3d77aea87" providerId="LiveId" clId="{0B11C0C8-9495-4D87-8BC0-025F203BC281}" dt="2026-02-15T21:18:34.432" v="4229" actId="20577"/>
        <pc:sldMkLst>
          <pc:docMk/>
          <pc:sldMk cId="1813960846" sldId="261"/>
        </pc:sldMkLst>
        <pc:spChg chg="mod">
          <ac:chgData name="Cosmin Gabriel" userId="bff279e3d77aea87" providerId="LiveId" clId="{0B11C0C8-9495-4D87-8BC0-025F203BC281}" dt="2026-02-15T17:18:20.763" v="4035" actId="14100"/>
          <ac:spMkLst>
            <pc:docMk/>
            <pc:sldMk cId="1813960846" sldId="261"/>
            <ac:spMk id="2" creationId="{7CCC2DD3-12F4-AF3E-2CA8-B938C61A5DAC}"/>
          </ac:spMkLst>
        </pc:spChg>
        <pc:spChg chg="mod">
          <ac:chgData name="Cosmin Gabriel" userId="bff279e3d77aea87" providerId="LiveId" clId="{0B11C0C8-9495-4D87-8BC0-025F203BC281}" dt="2026-02-15T17:18:46.837" v="4040" actId="2710"/>
          <ac:spMkLst>
            <pc:docMk/>
            <pc:sldMk cId="1813960846" sldId="261"/>
            <ac:spMk id="3" creationId="{7F0842F3-05D9-D853-1C42-1C80A2BBF50C}"/>
          </ac:spMkLst>
        </pc:spChg>
        <pc:spChg chg="add del">
          <ac:chgData name="Cosmin Gabriel" userId="bff279e3d77aea87" providerId="LiveId" clId="{0B11C0C8-9495-4D87-8BC0-025F203BC281}" dt="2026-02-15T16:20:59.287" v="3368"/>
          <ac:spMkLst>
            <pc:docMk/>
            <pc:sldMk cId="1813960846" sldId="261"/>
            <ac:spMk id="9" creationId="{362810D9-2C5A-477D-949C-C191895477F3}"/>
          </ac:spMkLst>
        </pc:spChg>
        <pc:spChg chg="add del">
          <ac:chgData name="Cosmin Gabriel" userId="bff279e3d77aea87" providerId="LiveId" clId="{0B11C0C8-9495-4D87-8BC0-025F203BC281}" dt="2026-02-15T16:20:59.287" v="3368"/>
          <ac:spMkLst>
            <pc:docMk/>
            <pc:sldMk cId="1813960846" sldId="261"/>
            <ac:spMk id="11" creationId="{081E4A58-353D-44AE-B2FC-2A74E2E400F7}"/>
          </ac:spMkLst>
        </pc:spChg>
        <pc:spChg chg="mod">
          <ac:chgData name="Cosmin Gabriel" userId="bff279e3d77aea87" providerId="LiveId" clId="{0B11C0C8-9495-4D87-8BC0-025F203BC281}" dt="2026-02-15T21:18:34.432" v="4229" actId="20577"/>
          <ac:spMkLst>
            <pc:docMk/>
            <pc:sldMk cId="1813960846" sldId="261"/>
            <ac:spMk id="15" creationId="{A6C41C0B-EC13-A836-DF1D-326D33F95349}"/>
          </ac:spMkLst>
        </pc:spChg>
        <pc:picChg chg="mod">
          <ac:chgData name="Cosmin Gabriel" userId="bff279e3d77aea87" providerId="LiveId" clId="{0B11C0C8-9495-4D87-8BC0-025F203BC281}" dt="2026-02-15T17:18:09.652" v="4032" actId="1076"/>
          <ac:picMkLst>
            <pc:docMk/>
            <pc:sldMk cId="1813960846" sldId="261"/>
            <ac:picMk id="5" creationId="{660A8380-22AE-CE5B-CE0D-7F29EA53C9D4}"/>
          </ac:picMkLst>
        </pc:picChg>
      </pc:sldChg>
      <pc:sldChg chg="addSp modSp mod modTransition addAnim delAnim modAnim">
        <pc:chgData name="Cosmin Gabriel" userId="bff279e3d77aea87" providerId="LiveId" clId="{0B11C0C8-9495-4D87-8BC0-025F203BC281}" dt="2026-02-15T17:19:01.472" v="4041" actId="1076"/>
        <pc:sldMkLst>
          <pc:docMk/>
          <pc:sldMk cId="3420096109" sldId="262"/>
        </pc:sldMkLst>
        <pc:spChg chg="mod">
          <ac:chgData name="Cosmin Gabriel" userId="bff279e3d77aea87" providerId="LiveId" clId="{0B11C0C8-9495-4D87-8BC0-025F203BC281}" dt="2026-02-15T16:20:59.287" v="3368"/>
          <ac:spMkLst>
            <pc:docMk/>
            <pc:sldMk cId="3420096109" sldId="262"/>
            <ac:spMk id="2" creationId="{89E5FDA8-F80E-E7FF-659F-90333AC136B0}"/>
          </ac:spMkLst>
        </pc:spChg>
        <pc:spChg chg="mod">
          <ac:chgData name="Cosmin Gabriel" userId="bff279e3d77aea87" providerId="LiveId" clId="{0B11C0C8-9495-4D87-8BC0-025F203BC281}" dt="2026-02-15T16:32:17.243" v="3488" actId="1076"/>
          <ac:spMkLst>
            <pc:docMk/>
            <pc:sldMk cId="3420096109" sldId="262"/>
            <ac:spMk id="3" creationId="{22B2593B-0101-DA10-5F35-C7B8F9A0AB43}"/>
          </ac:spMkLst>
        </pc:spChg>
        <pc:spChg chg="mod">
          <ac:chgData name="Cosmin Gabriel" userId="bff279e3d77aea87" providerId="LiveId" clId="{0B11C0C8-9495-4D87-8BC0-025F203BC281}" dt="2026-02-15T17:19:01.472" v="4041" actId="1076"/>
          <ac:spMkLst>
            <pc:docMk/>
            <pc:sldMk cId="3420096109" sldId="262"/>
            <ac:spMk id="4" creationId="{D0AEF4FB-F189-E1A0-E236-E3B61B3BC6C6}"/>
          </ac:spMkLst>
        </pc:spChg>
        <pc:spChg chg="mod">
          <ac:chgData name="Cosmin Gabriel" userId="bff279e3d77aea87" providerId="LiveId" clId="{0B11C0C8-9495-4D87-8BC0-025F203BC281}" dt="2026-02-15T16:31:45.717" v="3480" actId="1076"/>
          <ac:spMkLst>
            <pc:docMk/>
            <pc:sldMk cId="3420096109" sldId="262"/>
            <ac:spMk id="5" creationId="{1CE7C91A-2391-2ED4-AD85-4E49115D7A9F}"/>
          </ac:spMkLst>
        </pc:spChg>
        <pc:spChg chg="mod">
          <ac:chgData name="Cosmin Gabriel" userId="bff279e3d77aea87" providerId="LiveId" clId="{0B11C0C8-9495-4D87-8BC0-025F203BC281}" dt="2026-02-15T16:31:49.491" v="3481" actId="1076"/>
          <ac:spMkLst>
            <pc:docMk/>
            <pc:sldMk cId="3420096109" sldId="262"/>
            <ac:spMk id="6" creationId="{6D56FD35-1CB0-5F2D-B945-C32A166ADFF8}"/>
          </ac:spMkLst>
        </pc:spChg>
        <pc:spChg chg="mod">
          <ac:chgData name="Cosmin Gabriel" userId="bff279e3d77aea87" providerId="LiveId" clId="{0B11C0C8-9495-4D87-8BC0-025F203BC281}" dt="2026-02-15T16:32:36.722" v="3489" actId="1076"/>
          <ac:spMkLst>
            <pc:docMk/>
            <pc:sldMk cId="3420096109" sldId="262"/>
            <ac:spMk id="7" creationId="{9EBF2958-9AC2-2D26-A142-4CCA7DA63E48}"/>
          </ac:spMkLst>
        </pc:spChg>
        <pc:spChg chg="add mod">
          <ac:chgData name="Cosmin Gabriel" userId="bff279e3d77aea87" providerId="LiveId" clId="{0B11C0C8-9495-4D87-8BC0-025F203BC281}" dt="2026-02-15T16:31:33.405" v="3478" actId="1076"/>
          <ac:spMkLst>
            <pc:docMk/>
            <pc:sldMk cId="3420096109" sldId="262"/>
            <ac:spMk id="10" creationId="{880E117D-6AB8-42F7-EB42-7022AAA11C38}"/>
          </ac:spMkLst>
        </pc:spChg>
        <pc:picChg chg="add mod">
          <ac:chgData name="Cosmin Gabriel" userId="bff279e3d77aea87" providerId="LiveId" clId="{0B11C0C8-9495-4D87-8BC0-025F203BC281}" dt="2026-02-15T16:33:03.802" v="3495" actId="14100"/>
          <ac:picMkLst>
            <pc:docMk/>
            <pc:sldMk cId="3420096109" sldId="262"/>
            <ac:picMk id="9" creationId="{60AC07B5-6205-3D2A-A287-D8C04FFD98CB}"/>
          </ac:picMkLst>
        </pc:picChg>
      </pc:sldChg>
      <pc:sldChg chg="del">
        <pc:chgData name="Cosmin Gabriel" userId="bff279e3d77aea87" providerId="LiveId" clId="{0B11C0C8-9495-4D87-8BC0-025F203BC281}" dt="2026-02-15T14:44:24.277" v="313" actId="2696"/>
        <pc:sldMkLst>
          <pc:docMk/>
          <pc:sldMk cId="829427083" sldId="263"/>
        </pc:sldMkLst>
      </pc:sldChg>
      <pc:sldChg chg="del">
        <pc:chgData name="Cosmin Gabriel" userId="bff279e3d77aea87" providerId="LiveId" clId="{0B11C0C8-9495-4D87-8BC0-025F203BC281}" dt="2026-02-15T14:43:54.128" v="312" actId="2696"/>
        <pc:sldMkLst>
          <pc:docMk/>
          <pc:sldMk cId="3766820239" sldId="264"/>
        </pc:sldMkLst>
      </pc:sldChg>
      <pc:sldChg chg="addSp delSp modSp mod modTransition setBg addAnim delAnim modAnim setClrOvrMap">
        <pc:chgData name="Cosmin Gabriel" userId="bff279e3d77aea87" providerId="LiveId" clId="{0B11C0C8-9495-4D87-8BC0-025F203BC281}" dt="2026-02-15T17:10:40.141" v="3945"/>
        <pc:sldMkLst>
          <pc:docMk/>
          <pc:sldMk cId="952615890" sldId="265"/>
        </pc:sldMkLst>
        <pc:spChg chg="mod">
          <ac:chgData name="Cosmin Gabriel" userId="bff279e3d77aea87" providerId="LiveId" clId="{0B11C0C8-9495-4D87-8BC0-025F203BC281}" dt="2026-02-15T16:35:13.384" v="3499" actId="26606"/>
          <ac:spMkLst>
            <pc:docMk/>
            <pc:sldMk cId="952615890" sldId="265"/>
            <ac:spMk id="2" creationId="{659FF727-263D-624F-D2FE-215E52BA8981}"/>
          </ac:spMkLst>
        </pc:spChg>
        <pc:spChg chg="mod">
          <ac:chgData name="Cosmin Gabriel" userId="bff279e3d77aea87" providerId="LiveId" clId="{0B11C0C8-9495-4D87-8BC0-025F203BC281}" dt="2026-02-15T16:35:13.384" v="3499" actId="26606"/>
          <ac:spMkLst>
            <pc:docMk/>
            <pc:sldMk cId="952615890" sldId="265"/>
            <ac:spMk id="3" creationId="{1AFB738D-FF1E-90B4-EE59-AB661255444F}"/>
          </ac:spMkLst>
        </pc:spChg>
        <pc:spChg chg="add del mod">
          <ac:chgData name="Cosmin Gabriel" userId="bff279e3d77aea87" providerId="LiveId" clId="{0B11C0C8-9495-4D87-8BC0-025F203BC281}" dt="2026-02-15T16:35:23.366" v="3502" actId="21"/>
          <ac:spMkLst>
            <pc:docMk/>
            <pc:sldMk cId="952615890" sldId="265"/>
            <ac:spMk id="6" creationId="{DC67D691-F4C6-CFFB-C5B0-04023729C091}"/>
          </ac:spMkLst>
        </pc:spChg>
        <pc:spChg chg="add del">
          <ac:chgData name="Cosmin Gabriel" userId="bff279e3d77aea87" providerId="LiveId" clId="{0B11C0C8-9495-4D87-8BC0-025F203BC281}" dt="2026-02-15T16:35:13.384" v="3499" actId="26606"/>
          <ac:spMkLst>
            <pc:docMk/>
            <pc:sldMk cId="952615890" sldId="265"/>
            <ac:spMk id="8" creationId="{BD4E11C7-7BD5-4045-AC27-3F529BEC73BA}"/>
          </ac:spMkLst>
        </pc:spChg>
        <pc:spChg chg="add">
          <ac:chgData name="Cosmin Gabriel" userId="bff279e3d77aea87" providerId="LiveId" clId="{0B11C0C8-9495-4D87-8BC0-025F203BC281}" dt="2026-02-15T16:35:13.384" v="3499" actId="26606"/>
          <ac:spMkLst>
            <pc:docMk/>
            <pc:sldMk cId="952615890" sldId="265"/>
            <ac:spMk id="15" creationId="{05325879-C4B2-475E-B853-DC8F21A63351}"/>
          </ac:spMkLst>
        </pc:spChg>
        <pc:spChg chg="add">
          <ac:chgData name="Cosmin Gabriel" userId="bff279e3d77aea87" providerId="LiveId" clId="{0B11C0C8-9495-4D87-8BC0-025F203BC281}" dt="2026-02-15T16:35:13.384" v="3499" actId="26606"/>
          <ac:spMkLst>
            <pc:docMk/>
            <pc:sldMk cId="952615890" sldId="265"/>
            <ac:spMk id="17" creationId="{012C085F-3B19-420D-902A-B55695F5036C}"/>
          </ac:spMkLst>
        </pc:spChg>
        <pc:picChg chg="add mod">
          <ac:chgData name="Cosmin Gabriel" userId="bff279e3d77aea87" providerId="LiveId" clId="{0B11C0C8-9495-4D87-8BC0-025F203BC281}" dt="2026-02-15T16:35:16.820" v="3501" actId="962"/>
          <ac:picMkLst>
            <pc:docMk/>
            <pc:sldMk cId="952615890" sldId="265"/>
            <ac:picMk id="5" creationId="{B8C274FE-5E97-EF31-2813-1A12F974AD4F}"/>
          </ac:picMkLst>
        </pc:picChg>
        <pc:cxnChg chg="add del">
          <ac:chgData name="Cosmin Gabriel" userId="bff279e3d77aea87" providerId="LiveId" clId="{0B11C0C8-9495-4D87-8BC0-025F203BC281}" dt="2026-02-15T16:35:13.384" v="3499" actId="26606"/>
          <ac:cxnSpMkLst>
            <pc:docMk/>
            <pc:sldMk cId="952615890" sldId="265"/>
            <ac:cxnSpMk id="10" creationId="{21FCCE20-1E4F-44FF-87B4-379D391A2D12}"/>
          </ac:cxnSpMkLst>
        </pc:cxnChg>
      </pc:sldChg>
      <pc:sldChg chg="modSp mod modTransition addAnim delAnim modAnim">
        <pc:chgData name="Cosmin Gabriel" userId="bff279e3d77aea87" providerId="LiveId" clId="{0B11C0C8-9495-4D87-8BC0-025F203BC281}" dt="2026-02-15T21:09:59.342" v="4125" actId="20577"/>
        <pc:sldMkLst>
          <pc:docMk/>
          <pc:sldMk cId="2850715439" sldId="266"/>
        </pc:sldMkLst>
        <pc:spChg chg="mod">
          <ac:chgData name="Cosmin Gabriel" userId="bff279e3d77aea87" providerId="LiveId" clId="{0B11C0C8-9495-4D87-8BC0-025F203BC281}" dt="2026-02-15T16:20:59.287" v="3368"/>
          <ac:spMkLst>
            <pc:docMk/>
            <pc:sldMk cId="2850715439" sldId="266"/>
            <ac:spMk id="2" creationId="{C49376DF-3BBB-AA02-CD1C-5A166FB217BC}"/>
          </ac:spMkLst>
        </pc:spChg>
        <pc:spChg chg="mod">
          <ac:chgData name="Cosmin Gabriel" userId="bff279e3d77aea87" providerId="LiveId" clId="{0B11C0C8-9495-4D87-8BC0-025F203BC281}" dt="2026-02-15T21:09:59.342" v="4125" actId="20577"/>
          <ac:spMkLst>
            <pc:docMk/>
            <pc:sldMk cId="2850715439" sldId="266"/>
            <ac:spMk id="3" creationId="{7A54946E-5B6E-0E7B-FDE7-7C9CA52F2154}"/>
          </ac:spMkLst>
        </pc:spChg>
      </pc:sldChg>
      <pc:sldChg chg="addSp modSp mod modTransition setBg addAnim delAnim modAnim">
        <pc:chgData name="Cosmin Gabriel" userId="bff279e3d77aea87" providerId="LiveId" clId="{0B11C0C8-9495-4D87-8BC0-025F203BC281}" dt="2026-02-15T17:10:49.682" v="3947"/>
        <pc:sldMkLst>
          <pc:docMk/>
          <pc:sldMk cId="2856224371" sldId="267"/>
        </pc:sldMkLst>
        <pc:spChg chg="mod">
          <ac:chgData name="Cosmin Gabriel" userId="bff279e3d77aea87" providerId="LiveId" clId="{0B11C0C8-9495-4D87-8BC0-025F203BC281}" dt="2026-02-15T16:22:29.907" v="3379" actId="26606"/>
          <ac:spMkLst>
            <pc:docMk/>
            <pc:sldMk cId="2856224371" sldId="267"/>
            <ac:spMk id="2" creationId="{C7448523-B951-62DA-0F46-727B2E607C21}"/>
          </ac:spMkLst>
        </pc:spChg>
        <pc:spChg chg="mod">
          <ac:chgData name="Cosmin Gabriel" userId="bff279e3d77aea87" providerId="LiveId" clId="{0B11C0C8-9495-4D87-8BC0-025F203BC281}" dt="2026-02-15T16:22:29.907" v="3379" actId="26606"/>
          <ac:spMkLst>
            <pc:docMk/>
            <pc:sldMk cId="2856224371" sldId="267"/>
            <ac:spMk id="3" creationId="{7939F854-B8C1-42DB-B3A3-7587895893F0}"/>
          </ac:spMkLst>
        </pc:spChg>
        <pc:spChg chg="add">
          <ac:chgData name="Cosmin Gabriel" userId="bff279e3d77aea87" providerId="LiveId" clId="{0B11C0C8-9495-4D87-8BC0-025F203BC281}" dt="2026-02-15T16:22:29.907" v="3379" actId="26606"/>
          <ac:spMkLst>
            <pc:docMk/>
            <pc:sldMk cId="2856224371" sldId="267"/>
            <ac:spMk id="8" creationId="{BD4E11C7-7BD5-4045-AC27-3F529BEC73BA}"/>
          </ac:spMkLst>
        </pc:spChg>
        <pc:cxnChg chg="add">
          <ac:chgData name="Cosmin Gabriel" userId="bff279e3d77aea87" providerId="LiveId" clId="{0B11C0C8-9495-4D87-8BC0-025F203BC281}" dt="2026-02-15T16:22:29.907" v="3379" actId="26606"/>
          <ac:cxnSpMkLst>
            <pc:docMk/>
            <pc:sldMk cId="2856224371" sldId="267"/>
            <ac:cxnSpMk id="10" creationId="{21FCCE20-1E4F-44FF-87B4-379D391A2D12}"/>
          </ac:cxnSpMkLst>
        </pc:cxnChg>
      </pc:sldChg>
      <pc:sldChg chg="addSp delSp modSp new mod ord modTransition setBg modClrScheme addAnim delAnim modAnim setClrOvrMap delDesignElem chgLayout">
        <pc:chgData name="Cosmin Gabriel" userId="bff279e3d77aea87" providerId="LiveId" clId="{0B11C0C8-9495-4D87-8BC0-025F203BC281}" dt="2026-02-15T21:05:31.004" v="4085" actId="20577"/>
        <pc:sldMkLst>
          <pc:docMk/>
          <pc:sldMk cId="2809042474" sldId="268"/>
        </pc:sldMkLst>
        <pc:spChg chg="mod ord">
          <ac:chgData name="Cosmin Gabriel" userId="bff279e3d77aea87" providerId="LiveId" clId="{0B11C0C8-9495-4D87-8BC0-025F203BC281}" dt="2026-02-15T17:15:57.994" v="3989" actId="20577"/>
          <ac:spMkLst>
            <pc:docMk/>
            <pc:sldMk cId="2809042474" sldId="268"/>
            <ac:spMk id="2" creationId="{ACBB2A5A-85FE-8E2D-3DC1-25C38E2C5502}"/>
          </ac:spMkLst>
        </pc:spChg>
        <pc:spChg chg="del">
          <ac:chgData name="Cosmin Gabriel" userId="bff279e3d77aea87" providerId="LiveId" clId="{0B11C0C8-9495-4D87-8BC0-025F203BC281}" dt="2026-02-15T14:37:13.543" v="97" actId="700"/>
          <ac:spMkLst>
            <pc:docMk/>
            <pc:sldMk cId="2809042474" sldId="268"/>
            <ac:spMk id="3" creationId="{9499502B-ED10-175B-7F68-A886FE127202}"/>
          </ac:spMkLst>
        </pc:spChg>
        <pc:spChg chg="del mod ord">
          <ac:chgData name="Cosmin Gabriel" userId="bff279e3d77aea87" providerId="LiveId" clId="{0B11C0C8-9495-4D87-8BC0-025F203BC281}" dt="2026-02-15T14:37:13.543" v="97" actId="700"/>
          <ac:spMkLst>
            <pc:docMk/>
            <pc:sldMk cId="2809042474" sldId="268"/>
            <ac:spMk id="4" creationId="{11D8BCCD-5647-8FFE-5890-E63FAC0D62D4}"/>
          </ac:spMkLst>
        </pc:spChg>
        <pc:spChg chg="del">
          <ac:chgData name="Cosmin Gabriel" userId="bff279e3d77aea87" providerId="LiveId" clId="{0B11C0C8-9495-4D87-8BC0-025F203BC281}" dt="2026-02-15T14:37:13.543" v="97" actId="700"/>
          <ac:spMkLst>
            <pc:docMk/>
            <pc:sldMk cId="2809042474" sldId="268"/>
            <ac:spMk id="5" creationId="{8DF7F901-EE85-B456-099D-707D441CD83C}"/>
          </ac:spMkLst>
        </pc:spChg>
        <pc:spChg chg="del">
          <ac:chgData name="Cosmin Gabriel" userId="bff279e3d77aea87" providerId="LiveId" clId="{0B11C0C8-9495-4D87-8BC0-025F203BC281}" dt="2026-02-15T14:37:13.543" v="97" actId="700"/>
          <ac:spMkLst>
            <pc:docMk/>
            <pc:sldMk cId="2809042474" sldId="268"/>
            <ac:spMk id="6" creationId="{18409EB9-B9D1-F07F-D70B-FD18E8B5D872}"/>
          </ac:spMkLst>
        </pc:spChg>
        <pc:spChg chg="add mod ord">
          <ac:chgData name="Cosmin Gabriel" userId="bff279e3d77aea87" providerId="LiveId" clId="{0B11C0C8-9495-4D87-8BC0-025F203BC281}" dt="2026-02-15T21:05:31.004" v="4085" actId="20577"/>
          <ac:spMkLst>
            <pc:docMk/>
            <pc:sldMk cId="2809042474" sldId="268"/>
            <ac:spMk id="7" creationId="{3BEEC8F5-E7E4-0D8A-1800-D3A4F5E1D77A}"/>
          </ac:spMkLst>
        </pc:spChg>
        <pc:spChg chg="add del">
          <ac:chgData name="Cosmin Gabriel" userId="bff279e3d77aea87" providerId="LiveId" clId="{0B11C0C8-9495-4D87-8BC0-025F203BC281}" dt="2026-02-15T16:27:37.194" v="3463" actId="26606"/>
          <ac:spMkLst>
            <pc:docMk/>
            <pc:sldMk cId="2809042474" sldId="268"/>
            <ac:spMk id="9" creationId="{E47A690B-DE55-4274-B33B-C91FD647EB63}"/>
          </ac:spMkLst>
        </pc:spChg>
        <pc:spChg chg="add del">
          <ac:chgData name="Cosmin Gabriel" userId="bff279e3d77aea87" providerId="LiveId" clId="{0B11C0C8-9495-4D87-8BC0-025F203BC281}" dt="2026-02-15T16:27:37.194" v="3463" actId="26606"/>
          <ac:spMkLst>
            <pc:docMk/>
            <pc:sldMk cId="2809042474" sldId="268"/>
            <ac:spMk id="10" creationId="{DC9CD390-6DB5-4AEA-8D13-BC6CEF344F9D}"/>
          </ac:spMkLst>
        </pc:spChg>
        <pc:spChg chg="add del">
          <ac:chgData name="Cosmin Gabriel" userId="bff279e3d77aea87" providerId="LiveId" clId="{0B11C0C8-9495-4D87-8BC0-025F203BC281}" dt="2026-02-15T16:27:37.194" v="3463" actId="26606"/>
          <ac:spMkLst>
            <pc:docMk/>
            <pc:sldMk cId="2809042474" sldId="268"/>
            <ac:spMk id="11" creationId="{11FA69C6-0A69-4994-9F32-C4497B8B4CBF}"/>
          </ac:spMkLst>
        </pc:spChg>
        <pc:spChg chg="add del">
          <ac:chgData name="Cosmin Gabriel" userId="bff279e3d77aea87" providerId="LiveId" clId="{0B11C0C8-9495-4D87-8BC0-025F203BC281}" dt="2026-02-15T16:16:22.166" v="3340" actId="26606"/>
          <ac:spMkLst>
            <pc:docMk/>
            <pc:sldMk cId="2809042474" sldId="268"/>
            <ac:spMk id="12" creationId="{09588DA8-065E-4F6F-8EFD-43104AB2E0CF}"/>
          </ac:spMkLst>
        </pc:spChg>
        <pc:spChg chg="add del">
          <ac:chgData name="Cosmin Gabriel" userId="bff279e3d77aea87" providerId="LiveId" clId="{0B11C0C8-9495-4D87-8BC0-025F203BC281}" dt="2026-02-15T16:16:22.166" v="3340" actId="26606"/>
          <ac:spMkLst>
            <pc:docMk/>
            <pc:sldMk cId="2809042474" sldId="268"/>
            <ac:spMk id="14" creationId="{C4285719-470E-454C-AF62-8323075F1F5B}"/>
          </ac:spMkLst>
        </pc:spChg>
        <pc:spChg chg="add del mod">
          <ac:chgData name="Cosmin Gabriel" userId="bff279e3d77aea87" providerId="LiveId" clId="{0B11C0C8-9495-4D87-8BC0-025F203BC281}" dt="2026-02-15T16:27:49.281" v="3464" actId="21"/>
          <ac:spMkLst>
            <pc:docMk/>
            <pc:sldMk cId="2809042474" sldId="268"/>
            <ac:spMk id="15" creationId="{DC76625C-D6AD-B1C3-9275-C6F8DEE58622}"/>
          </ac:spMkLst>
        </pc:spChg>
        <pc:spChg chg="add del">
          <ac:chgData name="Cosmin Gabriel" userId="bff279e3d77aea87" providerId="LiveId" clId="{0B11C0C8-9495-4D87-8BC0-025F203BC281}" dt="2026-02-15T16:16:22.166" v="3340" actId="26606"/>
          <ac:spMkLst>
            <pc:docMk/>
            <pc:sldMk cId="2809042474" sldId="268"/>
            <ac:spMk id="16" creationId="{CD9FE4EF-C4D8-49A0-B2FF-81D8DB7D8A24}"/>
          </ac:spMkLst>
        </pc:spChg>
        <pc:spChg chg="add">
          <ac:chgData name="Cosmin Gabriel" userId="bff279e3d77aea87" providerId="LiveId" clId="{0B11C0C8-9495-4D87-8BC0-025F203BC281}" dt="2026-02-15T16:27:37.194" v="3463" actId="26606"/>
          <ac:spMkLst>
            <pc:docMk/>
            <pc:sldMk cId="2809042474" sldId="268"/>
            <ac:spMk id="17" creationId="{6020E385-54F4-42F2-9A7E-7A8B8160EC60}"/>
          </ac:spMkLst>
        </pc:spChg>
        <pc:spChg chg="add del">
          <ac:chgData name="Cosmin Gabriel" userId="bff279e3d77aea87" providerId="LiveId" clId="{0B11C0C8-9495-4D87-8BC0-025F203BC281}" dt="2026-02-15T16:16:22.166" v="3340" actId="26606"/>
          <ac:spMkLst>
            <pc:docMk/>
            <pc:sldMk cId="2809042474" sldId="268"/>
            <ac:spMk id="18" creationId="{4300840D-0A0B-4512-BACA-B439D5B9C57C}"/>
          </ac:spMkLst>
        </pc:spChg>
        <pc:spChg chg="add">
          <ac:chgData name="Cosmin Gabriel" userId="bff279e3d77aea87" providerId="LiveId" clId="{0B11C0C8-9495-4D87-8BC0-025F203BC281}" dt="2026-02-15T16:27:37.194" v="3463" actId="26606"/>
          <ac:spMkLst>
            <pc:docMk/>
            <pc:sldMk cId="2809042474" sldId="268"/>
            <ac:spMk id="19" creationId="{B1B60728-8C3E-4908-96B8-23E96225950E}"/>
          </ac:spMkLst>
        </pc:spChg>
        <pc:spChg chg="add del">
          <ac:chgData name="Cosmin Gabriel" userId="bff279e3d77aea87" providerId="LiveId" clId="{0B11C0C8-9495-4D87-8BC0-025F203BC281}" dt="2026-02-15T16:16:22.166" v="3340" actId="26606"/>
          <ac:spMkLst>
            <pc:docMk/>
            <pc:sldMk cId="2809042474" sldId="268"/>
            <ac:spMk id="20" creationId="{D2B78728-A580-49A7-84F9-6EF6F583ADE0}"/>
          </ac:spMkLst>
        </pc:spChg>
        <pc:spChg chg="add del">
          <ac:chgData name="Cosmin Gabriel" userId="bff279e3d77aea87" providerId="LiveId" clId="{0B11C0C8-9495-4D87-8BC0-025F203BC281}" dt="2026-02-15T16:16:22.166" v="3340" actId="26606"/>
          <ac:spMkLst>
            <pc:docMk/>
            <pc:sldMk cId="2809042474" sldId="268"/>
            <ac:spMk id="22" creationId="{38FAA1A1-D861-433F-88FA-1E9D6FD31D11}"/>
          </ac:spMkLst>
        </pc:spChg>
        <pc:spChg chg="add del">
          <ac:chgData name="Cosmin Gabriel" userId="bff279e3d77aea87" providerId="LiveId" clId="{0B11C0C8-9495-4D87-8BC0-025F203BC281}" dt="2026-02-15T16:16:22.166" v="3340" actId="26606"/>
          <ac:spMkLst>
            <pc:docMk/>
            <pc:sldMk cId="2809042474" sldId="268"/>
            <ac:spMk id="24" creationId="{8D71EDA1-87BF-4D5D-AB79-F346FD19278A}"/>
          </ac:spMkLst>
        </pc:spChg>
        <pc:spChg chg="add del">
          <ac:chgData name="Cosmin Gabriel" userId="bff279e3d77aea87" providerId="LiveId" clId="{0B11C0C8-9495-4D87-8BC0-025F203BC281}" dt="2026-02-15T16:16:40.341" v="3343" actId="26606"/>
          <ac:spMkLst>
            <pc:docMk/>
            <pc:sldMk cId="2809042474" sldId="268"/>
            <ac:spMk id="26" creationId="{DEE2AD96-B495-4E06-9291-B71706F728CB}"/>
          </ac:spMkLst>
        </pc:spChg>
        <pc:spChg chg="add del">
          <ac:chgData name="Cosmin Gabriel" userId="bff279e3d77aea87" providerId="LiveId" clId="{0B11C0C8-9495-4D87-8BC0-025F203BC281}" dt="2026-02-15T16:16:40.341" v="3343" actId="26606"/>
          <ac:spMkLst>
            <pc:docMk/>
            <pc:sldMk cId="2809042474" sldId="268"/>
            <ac:spMk id="27" creationId="{53CF6D67-C5A8-4ADD-9E8E-1E38CA1D3166}"/>
          </ac:spMkLst>
        </pc:spChg>
        <pc:spChg chg="add del">
          <ac:chgData name="Cosmin Gabriel" userId="bff279e3d77aea87" providerId="LiveId" clId="{0B11C0C8-9495-4D87-8BC0-025F203BC281}" dt="2026-02-15T16:16:40.341" v="3343" actId="26606"/>
          <ac:spMkLst>
            <pc:docMk/>
            <pc:sldMk cId="2809042474" sldId="268"/>
            <ac:spMk id="28" creationId="{86909FA0-B515-4681-B7A8-FA281D133B94}"/>
          </ac:spMkLst>
        </pc:spChg>
        <pc:spChg chg="add">
          <ac:chgData name="Cosmin Gabriel" userId="bff279e3d77aea87" providerId="LiveId" clId="{0B11C0C8-9495-4D87-8BC0-025F203BC281}" dt="2026-02-15T16:16:22.173" v="3341" actId="26606"/>
          <ac:spMkLst>
            <pc:docMk/>
            <pc:sldMk cId="2809042474" sldId="268"/>
            <ac:spMk id="29" creationId="{21C9FE86-FCC3-4A31-AA1C-C882262B7FE7}"/>
          </ac:spMkLst>
        </pc:spChg>
        <pc:spChg chg="add del">
          <ac:chgData name="Cosmin Gabriel" userId="bff279e3d77aea87" providerId="LiveId" clId="{0B11C0C8-9495-4D87-8BC0-025F203BC281}" dt="2026-02-15T16:16:40.341" v="3343" actId="26606"/>
          <ac:spMkLst>
            <pc:docMk/>
            <pc:sldMk cId="2809042474" sldId="268"/>
            <ac:spMk id="30" creationId="{7D96243B-ECED-4B71-8E06-AE9A285EAD20}"/>
          </ac:spMkLst>
        </pc:spChg>
        <pc:spChg chg="add del">
          <ac:chgData name="Cosmin Gabriel" userId="bff279e3d77aea87" providerId="LiveId" clId="{0B11C0C8-9495-4D87-8BC0-025F203BC281}" dt="2026-02-15T16:16:40.341" v="3343" actId="26606"/>
          <ac:spMkLst>
            <pc:docMk/>
            <pc:sldMk cId="2809042474" sldId="268"/>
            <ac:spMk id="31" creationId="{A09989E4-EFDC-4A90-A633-E0525FB4139E}"/>
          </ac:spMkLst>
        </pc:spChg>
        <pc:spChg chg="del">
          <ac:chgData name="Cosmin Gabriel" userId="bff279e3d77aea87" providerId="LiveId" clId="{0B11C0C8-9495-4D87-8BC0-025F203BC281}" dt="2026-02-15T16:20:59.287" v="3368"/>
          <ac:spMkLst>
            <pc:docMk/>
            <pc:sldMk cId="2809042474" sldId="268"/>
            <ac:spMk id="36" creationId="{09588DA8-065E-4F6F-8EFD-43104AB2E0CF}"/>
          </ac:spMkLst>
        </pc:spChg>
        <pc:spChg chg="add del">
          <ac:chgData name="Cosmin Gabriel" userId="bff279e3d77aea87" providerId="LiveId" clId="{0B11C0C8-9495-4D87-8BC0-025F203BC281}" dt="2026-02-15T16:20:59.287" v="3368"/>
          <ac:spMkLst>
            <pc:docMk/>
            <pc:sldMk cId="2809042474" sldId="268"/>
            <ac:spMk id="38" creationId="{C4285719-470E-454C-AF62-8323075F1F5B}"/>
          </ac:spMkLst>
        </pc:spChg>
        <pc:spChg chg="del">
          <ac:chgData name="Cosmin Gabriel" userId="bff279e3d77aea87" providerId="LiveId" clId="{0B11C0C8-9495-4D87-8BC0-025F203BC281}" dt="2026-02-15T16:20:59.287" v="3368"/>
          <ac:spMkLst>
            <pc:docMk/>
            <pc:sldMk cId="2809042474" sldId="268"/>
            <ac:spMk id="40" creationId="{CD9FE4EF-C4D8-49A0-B2FF-81D8DB7D8A24}"/>
          </ac:spMkLst>
        </pc:spChg>
        <pc:spChg chg="add del">
          <ac:chgData name="Cosmin Gabriel" userId="bff279e3d77aea87" providerId="LiveId" clId="{0B11C0C8-9495-4D87-8BC0-025F203BC281}" dt="2026-02-15T16:20:59.287" v="3368"/>
          <ac:spMkLst>
            <pc:docMk/>
            <pc:sldMk cId="2809042474" sldId="268"/>
            <ac:spMk id="42" creationId="{4300840D-0A0B-4512-BACA-B439D5B9C57C}"/>
          </ac:spMkLst>
        </pc:spChg>
        <pc:spChg chg="add del">
          <ac:chgData name="Cosmin Gabriel" userId="bff279e3d77aea87" providerId="LiveId" clId="{0B11C0C8-9495-4D87-8BC0-025F203BC281}" dt="2026-02-15T16:20:59.287" v="3368"/>
          <ac:spMkLst>
            <pc:docMk/>
            <pc:sldMk cId="2809042474" sldId="268"/>
            <ac:spMk id="44" creationId="{D2B78728-A580-49A7-84F9-6EF6F583ADE0}"/>
          </ac:spMkLst>
        </pc:spChg>
        <pc:spChg chg="del">
          <ac:chgData name="Cosmin Gabriel" userId="bff279e3d77aea87" providerId="LiveId" clId="{0B11C0C8-9495-4D87-8BC0-025F203BC281}" dt="2026-02-15T16:20:59.287" v="3368"/>
          <ac:spMkLst>
            <pc:docMk/>
            <pc:sldMk cId="2809042474" sldId="268"/>
            <ac:spMk id="46" creationId="{38FAA1A1-D861-433F-88FA-1E9D6FD31D11}"/>
          </ac:spMkLst>
        </pc:spChg>
        <pc:spChg chg="del">
          <ac:chgData name="Cosmin Gabriel" userId="bff279e3d77aea87" providerId="LiveId" clId="{0B11C0C8-9495-4D87-8BC0-025F203BC281}" dt="2026-02-15T16:20:59.287" v="3368"/>
          <ac:spMkLst>
            <pc:docMk/>
            <pc:sldMk cId="2809042474" sldId="268"/>
            <ac:spMk id="48" creationId="{8D71EDA1-87BF-4D5D-AB79-F346FD19278A}"/>
          </ac:spMkLst>
        </pc:spChg>
        <pc:picChg chg="add mod">
          <ac:chgData name="Cosmin Gabriel" userId="bff279e3d77aea87" providerId="LiveId" clId="{0B11C0C8-9495-4D87-8BC0-025F203BC281}" dt="2026-02-15T16:27:37.194" v="3463" actId="26606"/>
          <ac:picMkLst>
            <pc:docMk/>
            <pc:sldMk cId="2809042474" sldId="268"/>
            <ac:picMk id="13" creationId="{02112501-8C8A-B7C4-B6C0-1E9C487150E5}"/>
          </ac:picMkLst>
        </pc:picChg>
      </pc:sldChg>
      <pc:sldChg chg="modSp new mod modTransition addAnim delAnim modAnim">
        <pc:chgData name="Cosmin Gabriel" userId="bff279e3d77aea87" providerId="LiveId" clId="{0B11C0C8-9495-4D87-8BC0-025F203BC281}" dt="2026-02-15T21:09:38.199" v="4121" actId="20577"/>
        <pc:sldMkLst>
          <pc:docMk/>
          <pc:sldMk cId="3727750127" sldId="269"/>
        </pc:sldMkLst>
        <pc:spChg chg="mod">
          <ac:chgData name="Cosmin Gabriel" userId="bff279e3d77aea87" providerId="LiveId" clId="{0B11C0C8-9495-4D87-8BC0-025F203BC281}" dt="2026-02-15T16:20:59.287" v="3368"/>
          <ac:spMkLst>
            <pc:docMk/>
            <pc:sldMk cId="3727750127" sldId="269"/>
            <ac:spMk id="2" creationId="{A99EC011-D2E3-1C4A-C50E-7E32A5AB3682}"/>
          </ac:spMkLst>
        </pc:spChg>
        <pc:spChg chg="mod">
          <ac:chgData name="Cosmin Gabriel" userId="bff279e3d77aea87" providerId="LiveId" clId="{0B11C0C8-9495-4D87-8BC0-025F203BC281}" dt="2026-02-15T17:19:28.667" v="4049" actId="1076"/>
          <ac:spMkLst>
            <pc:docMk/>
            <pc:sldMk cId="3727750127" sldId="269"/>
            <ac:spMk id="3" creationId="{8896D9A3-5050-AD8A-D99A-50BEFDB8548A}"/>
          </ac:spMkLst>
        </pc:spChg>
        <pc:spChg chg="mod">
          <ac:chgData name="Cosmin Gabriel" userId="bff279e3d77aea87" providerId="LiveId" clId="{0B11C0C8-9495-4D87-8BC0-025F203BC281}" dt="2026-02-15T21:09:38.199" v="4121" actId="20577"/>
          <ac:spMkLst>
            <pc:docMk/>
            <pc:sldMk cId="3727750127" sldId="269"/>
            <ac:spMk id="4" creationId="{C2DC7C82-BAE0-A567-C088-57012E602DAD}"/>
          </ac:spMkLst>
        </pc:spChg>
        <pc:spChg chg="mod">
          <ac:chgData name="Cosmin Gabriel" userId="bff279e3d77aea87" providerId="LiveId" clId="{0B11C0C8-9495-4D87-8BC0-025F203BC281}" dt="2026-02-15T17:19:45.035" v="4052" actId="1076"/>
          <ac:spMkLst>
            <pc:docMk/>
            <pc:sldMk cId="3727750127" sldId="269"/>
            <ac:spMk id="5" creationId="{998156EB-6FAD-A3BB-2024-1B8102DF4FE6}"/>
          </ac:spMkLst>
        </pc:spChg>
        <pc:spChg chg="mod">
          <ac:chgData name="Cosmin Gabriel" userId="bff279e3d77aea87" providerId="LiveId" clId="{0B11C0C8-9495-4D87-8BC0-025F203BC281}" dt="2026-02-15T21:07:26.272" v="4103" actId="20577"/>
          <ac:spMkLst>
            <pc:docMk/>
            <pc:sldMk cId="3727750127" sldId="269"/>
            <ac:spMk id="6" creationId="{E5783C3D-24B5-5F14-4277-F23CF9538213}"/>
          </ac:spMkLst>
        </pc:spChg>
      </pc:sldChg>
      <pc:sldChg chg="addSp modSp add mod modAnim">
        <pc:chgData name="Cosmin Gabriel" userId="bff279e3d77aea87" providerId="LiveId" clId="{0B11C0C8-9495-4D87-8BC0-025F203BC281}" dt="2026-02-15T17:15:36.357" v="3987" actId="20577"/>
        <pc:sldMkLst>
          <pc:docMk/>
          <pc:sldMk cId="2181164377" sldId="270"/>
        </pc:sldMkLst>
        <pc:spChg chg="mod">
          <ac:chgData name="Cosmin Gabriel" userId="bff279e3d77aea87" providerId="LiveId" clId="{0B11C0C8-9495-4D87-8BC0-025F203BC281}" dt="2026-02-15T17:15:10.536" v="3980" actId="1076"/>
          <ac:spMkLst>
            <pc:docMk/>
            <pc:sldMk cId="2181164377" sldId="270"/>
            <ac:spMk id="2" creationId="{81CBA284-B4EC-90C0-88D3-22A6A1EEA8CA}"/>
          </ac:spMkLst>
        </pc:spChg>
        <pc:spChg chg="mod">
          <ac:chgData name="Cosmin Gabriel" userId="bff279e3d77aea87" providerId="LiveId" clId="{0B11C0C8-9495-4D87-8BC0-025F203BC281}" dt="2026-02-15T17:15:27.888" v="3985" actId="20577"/>
          <ac:spMkLst>
            <pc:docMk/>
            <pc:sldMk cId="2181164377" sldId="270"/>
            <ac:spMk id="3" creationId="{BF2C503A-B7BF-D239-F465-478416C83593}"/>
          </ac:spMkLst>
        </pc:spChg>
        <pc:spChg chg="add mod">
          <ac:chgData name="Cosmin Gabriel" userId="bff279e3d77aea87" providerId="LiveId" clId="{0B11C0C8-9495-4D87-8BC0-025F203BC281}" dt="2026-02-15T17:15:36.357" v="3987" actId="20577"/>
          <ac:spMkLst>
            <pc:docMk/>
            <pc:sldMk cId="2181164377" sldId="270"/>
            <ac:spMk id="4" creationId="{A11BF120-7171-250A-3560-7154448CE8D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AA3432-2A74-4B2F-8A8E-0C7F59FFBB8B}"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24C9857E-C6D4-4569-BBEC-0D3445A6E1EE}">
      <dgm:prSet/>
      <dgm:spPr/>
      <dgm:t>
        <a:bodyPr/>
        <a:lstStyle/>
        <a:p>
          <a:r>
            <a:rPr lang="en-GB" dirty="0"/>
            <a:t>Attachment. An emotional bond between child and caregivers.</a:t>
          </a:r>
          <a:endParaRPr lang="en-US" dirty="0"/>
        </a:p>
      </dgm:t>
    </dgm:pt>
    <dgm:pt modelId="{25049BC0-C3A6-4B3A-B2A2-D518F85DD95E}" type="parTrans" cxnId="{B7851853-9D05-489C-B722-2A670CD11543}">
      <dgm:prSet/>
      <dgm:spPr/>
      <dgm:t>
        <a:bodyPr/>
        <a:lstStyle/>
        <a:p>
          <a:endParaRPr lang="en-US"/>
        </a:p>
      </dgm:t>
    </dgm:pt>
    <dgm:pt modelId="{F22BADDC-7350-4175-970D-60DAE852AAA2}" type="sibTrans" cxnId="{B7851853-9D05-489C-B722-2A670CD11543}">
      <dgm:prSet/>
      <dgm:spPr/>
      <dgm:t>
        <a:bodyPr/>
        <a:lstStyle/>
        <a:p>
          <a:endParaRPr lang="en-US" dirty="0"/>
        </a:p>
      </dgm:t>
    </dgm:pt>
    <dgm:pt modelId="{7DFD94AB-8780-4E77-B331-44CD1729BF9B}">
      <dgm:prSet/>
      <dgm:spPr/>
      <dgm:t>
        <a:bodyPr/>
        <a:lstStyle/>
        <a:p>
          <a:r>
            <a:rPr lang="en-GB" dirty="0"/>
            <a:t>Secure attachment. Caregiver is responsive and consistent, child feels safe</a:t>
          </a:r>
          <a:endParaRPr lang="en-US" dirty="0"/>
        </a:p>
      </dgm:t>
    </dgm:pt>
    <dgm:pt modelId="{BC03338D-CD52-4E28-A7C6-25471A6559C0}" type="parTrans" cxnId="{F75599EA-1610-4B46-AEC2-F28227947BF9}">
      <dgm:prSet/>
      <dgm:spPr/>
      <dgm:t>
        <a:bodyPr/>
        <a:lstStyle/>
        <a:p>
          <a:endParaRPr lang="en-US"/>
        </a:p>
      </dgm:t>
    </dgm:pt>
    <dgm:pt modelId="{DE711522-6792-4E20-974F-E8AA46D4A9E1}" type="sibTrans" cxnId="{F75599EA-1610-4B46-AEC2-F28227947BF9}">
      <dgm:prSet/>
      <dgm:spPr/>
      <dgm:t>
        <a:bodyPr/>
        <a:lstStyle/>
        <a:p>
          <a:endParaRPr lang="en-US" dirty="0"/>
        </a:p>
      </dgm:t>
    </dgm:pt>
    <dgm:pt modelId="{45B49C09-7CB8-4024-BDAA-6C2B8FE799F1}">
      <dgm:prSet/>
      <dgm:spPr/>
      <dgm:t>
        <a:bodyPr/>
        <a:lstStyle/>
        <a:p>
          <a:r>
            <a:rPr lang="en-GB" dirty="0"/>
            <a:t>Insecure attachment. Caregiver is inconsistent, unavailable , or unresponsible. </a:t>
          </a:r>
          <a:endParaRPr lang="en-US" dirty="0"/>
        </a:p>
      </dgm:t>
    </dgm:pt>
    <dgm:pt modelId="{E00CA330-2519-4281-B89C-5E4A13739AE2}" type="parTrans" cxnId="{DCD542DB-6EE5-41E9-A73A-1F17D16C2124}">
      <dgm:prSet/>
      <dgm:spPr/>
      <dgm:t>
        <a:bodyPr/>
        <a:lstStyle/>
        <a:p>
          <a:endParaRPr lang="en-US"/>
        </a:p>
      </dgm:t>
    </dgm:pt>
    <dgm:pt modelId="{BC3E102A-0EA1-4529-B27F-EC34E68FCD69}" type="sibTrans" cxnId="{DCD542DB-6EE5-41E9-A73A-1F17D16C2124}">
      <dgm:prSet/>
      <dgm:spPr/>
      <dgm:t>
        <a:bodyPr/>
        <a:lstStyle/>
        <a:p>
          <a:endParaRPr lang="en-US" dirty="0"/>
        </a:p>
      </dgm:t>
    </dgm:pt>
    <dgm:pt modelId="{2B132A68-4DDE-48A3-B726-AADBC87729C4}">
      <dgm:prSet/>
      <dgm:spPr/>
      <dgm:t>
        <a:bodyPr/>
        <a:lstStyle/>
        <a:p>
          <a:r>
            <a:rPr lang="en-GB" dirty="0"/>
            <a:t>Internal working model. Beliefs about self and others  formed from early attachment.</a:t>
          </a:r>
          <a:endParaRPr lang="en-US" dirty="0"/>
        </a:p>
      </dgm:t>
    </dgm:pt>
    <dgm:pt modelId="{9B200CB0-C8A5-434F-A105-48CD4A6B6F31}" type="parTrans" cxnId="{C43C81C2-47FF-49D7-B337-106D7AEF2050}">
      <dgm:prSet/>
      <dgm:spPr/>
      <dgm:t>
        <a:bodyPr/>
        <a:lstStyle/>
        <a:p>
          <a:endParaRPr lang="en-US"/>
        </a:p>
      </dgm:t>
    </dgm:pt>
    <dgm:pt modelId="{6E4B24EA-B47F-4504-8643-C9E6E776BD9B}" type="sibTrans" cxnId="{C43C81C2-47FF-49D7-B337-106D7AEF2050}">
      <dgm:prSet/>
      <dgm:spPr/>
      <dgm:t>
        <a:bodyPr/>
        <a:lstStyle/>
        <a:p>
          <a:endParaRPr lang="en-US" dirty="0"/>
        </a:p>
      </dgm:t>
    </dgm:pt>
    <dgm:pt modelId="{003A1B23-40A4-4A00-A336-65E7C1F95634}">
      <dgm:prSet/>
      <dgm:spPr/>
      <dgm:t>
        <a:bodyPr/>
        <a:lstStyle/>
        <a:p>
          <a:r>
            <a:rPr lang="en-GB" dirty="0"/>
            <a:t>Separation and loss. Early loss increase risk of anxiety and depression. </a:t>
          </a:r>
          <a:endParaRPr lang="en-US" dirty="0"/>
        </a:p>
      </dgm:t>
    </dgm:pt>
    <dgm:pt modelId="{A5AAD04C-4D69-4A7C-B954-51364E1685FE}" type="parTrans" cxnId="{C0952478-A3A0-4EFC-BCB9-AC1BDA02C975}">
      <dgm:prSet/>
      <dgm:spPr/>
      <dgm:t>
        <a:bodyPr/>
        <a:lstStyle/>
        <a:p>
          <a:endParaRPr lang="en-US"/>
        </a:p>
      </dgm:t>
    </dgm:pt>
    <dgm:pt modelId="{CA4B50AD-3838-4CA1-80E6-2C3DDB014E71}" type="sibTrans" cxnId="{C0952478-A3A0-4EFC-BCB9-AC1BDA02C975}">
      <dgm:prSet/>
      <dgm:spPr/>
      <dgm:t>
        <a:bodyPr/>
        <a:lstStyle/>
        <a:p>
          <a:endParaRPr lang="en-US"/>
        </a:p>
      </dgm:t>
    </dgm:pt>
    <dgm:pt modelId="{5C702E7E-1094-47BA-8D1D-732DE9319B72}" type="pres">
      <dgm:prSet presAssocID="{F4AA3432-2A74-4B2F-8A8E-0C7F59FFBB8B}" presName="outerComposite" presStyleCnt="0">
        <dgm:presLayoutVars>
          <dgm:chMax val="5"/>
          <dgm:dir/>
          <dgm:resizeHandles val="exact"/>
        </dgm:presLayoutVars>
      </dgm:prSet>
      <dgm:spPr/>
    </dgm:pt>
    <dgm:pt modelId="{4D1B1967-2F0E-419C-A314-0F84DEDF70D1}" type="pres">
      <dgm:prSet presAssocID="{F4AA3432-2A74-4B2F-8A8E-0C7F59FFBB8B}" presName="dummyMaxCanvas" presStyleCnt="0">
        <dgm:presLayoutVars/>
      </dgm:prSet>
      <dgm:spPr/>
    </dgm:pt>
    <dgm:pt modelId="{BC58ED2C-3BD4-4BCD-BDD6-8B44AEC242D3}" type="pres">
      <dgm:prSet presAssocID="{F4AA3432-2A74-4B2F-8A8E-0C7F59FFBB8B}" presName="FiveNodes_1" presStyleLbl="node1" presStyleIdx="0" presStyleCnt="5">
        <dgm:presLayoutVars>
          <dgm:bulletEnabled val="1"/>
        </dgm:presLayoutVars>
      </dgm:prSet>
      <dgm:spPr/>
    </dgm:pt>
    <dgm:pt modelId="{46F95AB1-6724-4426-82E0-7CAB0FE8911E}" type="pres">
      <dgm:prSet presAssocID="{F4AA3432-2A74-4B2F-8A8E-0C7F59FFBB8B}" presName="FiveNodes_2" presStyleLbl="node1" presStyleIdx="1" presStyleCnt="5">
        <dgm:presLayoutVars>
          <dgm:bulletEnabled val="1"/>
        </dgm:presLayoutVars>
      </dgm:prSet>
      <dgm:spPr/>
    </dgm:pt>
    <dgm:pt modelId="{EAF072B2-33C1-4D24-AB02-EFC216A397BD}" type="pres">
      <dgm:prSet presAssocID="{F4AA3432-2A74-4B2F-8A8E-0C7F59FFBB8B}" presName="FiveNodes_3" presStyleLbl="node1" presStyleIdx="2" presStyleCnt="5">
        <dgm:presLayoutVars>
          <dgm:bulletEnabled val="1"/>
        </dgm:presLayoutVars>
      </dgm:prSet>
      <dgm:spPr/>
    </dgm:pt>
    <dgm:pt modelId="{7DD60EF2-982E-4BA1-A4EA-592D2B9ACCEA}" type="pres">
      <dgm:prSet presAssocID="{F4AA3432-2A74-4B2F-8A8E-0C7F59FFBB8B}" presName="FiveNodes_4" presStyleLbl="node1" presStyleIdx="3" presStyleCnt="5">
        <dgm:presLayoutVars>
          <dgm:bulletEnabled val="1"/>
        </dgm:presLayoutVars>
      </dgm:prSet>
      <dgm:spPr/>
    </dgm:pt>
    <dgm:pt modelId="{BD80C0B9-DA6D-4B5E-9571-8066559B8C30}" type="pres">
      <dgm:prSet presAssocID="{F4AA3432-2A74-4B2F-8A8E-0C7F59FFBB8B}" presName="FiveNodes_5" presStyleLbl="node1" presStyleIdx="4" presStyleCnt="5">
        <dgm:presLayoutVars>
          <dgm:bulletEnabled val="1"/>
        </dgm:presLayoutVars>
      </dgm:prSet>
      <dgm:spPr/>
    </dgm:pt>
    <dgm:pt modelId="{2C4394F0-E29A-4D61-840F-71E671BF0D84}" type="pres">
      <dgm:prSet presAssocID="{F4AA3432-2A74-4B2F-8A8E-0C7F59FFBB8B}" presName="FiveConn_1-2" presStyleLbl="fgAccFollowNode1" presStyleIdx="0" presStyleCnt="4">
        <dgm:presLayoutVars>
          <dgm:bulletEnabled val="1"/>
        </dgm:presLayoutVars>
      </dgm:prSet>
      <dgm:spPr/>
    </dgm:pt>
    <dgm:pt modelId="{29E5547B-D9BF-4C06-B3B0-12E3FF6BC60B}" type="pres">
      <dgm:prSet presAssocID="{F4AA3432-2A74-4B2F-8A8E-0C7F59FFBB8B}" presName="FiveConn_2-3" presStyleLbl="fgAccFollowNode1" presStyleIdx="1" presStyleCnt="4">
        <dgm:presLayoutVars>
          <dgm:bulletEnabled val="1"/>
        </dgm:presLayoutVars>
      </dgm:prSet>
      <dgm:spPr/>
    </dgm:pt>
    <dgm:pt modelId="{493444B3-6080-48FA-8897-B4E8F3612448}" type="pres">
      <dgm:prSet presAssocID="{F4AA3432-2A74-4B2F-8A8E-0C7F59FFBB8B}" presName="FiveConn_3-4" presStyleLbl="fgAccFollowNode1" presStyleIdx="2" presStyleCnt="4">
        <dgm:presLayoutVars>
          <dgm:bulletEnabled val="1"/>
        </dgm:presLayoutVars>
      </dgm:prSet>
      <dgm:spPr/>
    </dgm:pt>
    <dgm:pt modelId="{9D5693CE-D63D-4FD5-A0BE-86848CA69F30}" type="pres">
      <dgm:prSet presAssocID="{F4AA3432-2A74-4B2F-8A8E-0C7F59FFBB8B}" presName="FiveConn_4-5" presStyleLbl="fgAccFollowNode1" presStyleIdx="3" presStyleCnt="4">
        <dgm:presLayoutVars>
          <dgm:bulletEnabled val="1"/>
        </dgm:presLayoutVars>
      </dgm:prSet>
      <dgm:spPr/>
    </dgm:pt>
    <dgm:pt modelId="{367B5CE5-022F-4CFD-862F-B3C05923AF07}" type="pres">
      <dgm:prSet presAssocID="{F4AA3432-2A74-4B2F-8A8E-0C7F59FFBB8B}" presName="FiveNodes_1_text" presStyleLbl="node1" presStyleIdx="4" presStyleCnt="5">
        <dgm:presLayoutVars>
          <dgm:bulletEnabled val="1"/>
        </dgm:presLayoutVars>
      </dgm:prSet>
      <dgm:spPr/>
    </dgm:pt>
    <dgm:pt modelId="{DF140BE8-0B01-4209-B915-65938FAF70CF}" type="pres">
      <dgm:prSet presAssocID="{F4AA3432-2A74-4B2F-8A8E-0C7F59FFBB8B}" presName="FiveNodes_2_text" presStyleLbl="node1" presStyleIdx="4" presStyleCnt="5">
        <dgm:presLayoutVars>
          <dgm:bulletEnabled val="1"/>
        </dgm:presLayoutVars>
      </dgm:prSet>
      <dgm:spPr/>
    </dgm:pt>
    <dgm:pt modelId="{A8E0DBE9-598E-4EE0-91BF-898173725FB1}" type="pres">
      <dgm:prSet presAssocID="{F4AA3432-2A74-4B2F-8A8E-0C7F59FFBB8B}" presName="FiveNodes_3_text" presStyleLbl="node1" presStyleIdx="4" presStyleCnt="5">
        <dgm:presLayoutVars>
          <dgm:bulletEnabled val="1"/>
        </dgm:presLayoutVars>
      </dgm:prSet>
      <dgm:spPr/>
    </dgm:pt>
    <dgm:pt modelId="{D25FC375-8C96-4829-8E32-9D882A98AA7F}" type="pres">
      <dgm:prSet presAssocID="{F4AA3432-2A74-4B2F-8A8E-0C7F59FFBB8B}" presName="FiveNodes_4_text" presStyleLbl="node1" presStyleIdx="4" presStyleCnt="5">
        <dgm:presLayoutVars>
          <dgm:bulletEnabled val="1"/>
        </dgm:presLayoutVars>
      </dgm:prSet>
      <dgm:spPr/>
    </dgm:pt>
    <dgm:pt modelId="{3840CC0F-B93A-4308-8881-CD2CB982AA04}" type="pres">
      <dgm:prSet presAssocID="{F4AA3432-2A74-4B2F-8A8E-0C7F59FFBB8B}" presName="FiveNodes_5_text" presStyleLbl="node1" presStyleIdx="4" presStyleCnt="5">
        <dgm:presLayoutVars>
          <dgm:bulletEnabled val="1"/>
        </dgm:presLayoutVars>
      </dgm:prSet>
      <dgm:spPr/>
    </dgm:pt>
  </dgm:ptLst>
  <dgm:cxnLst>
    <dgm:cxn modelId="{A769E131-4584-426E-9E6F-B1920B1EC5E1}" type="presOf" srcId="{BC3E102A-0EA1-4529-B27F-EC34E68FCD69}" destId="{493444B3-6080-48FA-8897-B4E8F3612448}" srcOrd="0" destOrd="0" presId="urn:microsoft.com/office/officeart/2005/8/layout/vProcess5"/>
    <dgm:cxn modelId="{8B2BDD32-F115-4D58-9E3B-B435EECCB8CA}" type="presOf" srcId="{F4AA3432-2A74-4B2F-8A8E-0C7F59FFBB8B}" destId="{5C702E7E-1094-47BA-8D1D-732DE9319B72}" srcOrd="0" destOrd="0" presId="urn:microsoft.com/office/officeart/2005/8/layout/vProcess5"/>
    <dgm:cxn modelId="{263B2949-58D6-4590-AF02-5852E11941BB}" type="presOf" srcId="{2B132A68-4DDE-48A3-B726-AADBC87729C4}" destId="{D25FC375-8C96-4829-8E32-9D882A98AA7F}" srcOrd="1" destOrd="0" presId="urn:microsoft.com/office/officeart/2005/8/layout/vProcess5"/>
    <dgm:cxn modelId="{BC5B9A4A-EEF5-49F7-885D-4C94D535D52D}" type="presOf" srcId="{F22BADDC-7350-4175-970D-60DAE852AAA2}" destId="{2C4394F0-E29A-4D61-840F-71E671BF0D84}" srcOrd="0" destOrd="0" presId="urn:microsoft.com/office/officeart/2005/8/layout/vProcess5"/>
    <dgm:cxn modelId="{B7851853-9D05-489C-B722-2A670CD11543}" srcId="{F4AA3432-2A74-4B2F-8A8E-0C7F59FFBB8B}" destId="{24C9857E-C6D4-4569-BBEC-0D3445A6E1EE}" srcOrd="0" destOrd="0" parTransId="{25049BC0-C3A6-4B3A-B2A2-D518F85DD95E}" sibTransId="{F22BADDC-7350-4175-970D-60DAE852AAA2}"/>
    <dgm:cxn modelId="{E17D3D76-85D9-444B-80A9-50103E25EBD0}" type="presOf" srcId="{6E4B24EA-B47F-4504-8643-C9E6E776BD9B}" destId="{9D5693CE-D63D-4FD5-A0BE-86848CA69F30}" srcOrd="0" destOrd="0" presId="urn:microsoft.com/office/officeart/2005/8/layout/vProcess5"/>
    <dgm:cxn modelId="{C0952478-A3A0-4EFC-BCB9-AC1BDA02C975}" srcId="{F4AA3432-2A74-4B2F-8A8E-0C7F59FFBB8B}" destId="{003A1B23-40A4-4A00-A336-65E7C1F95634}" srcOrd="4" destOrd="0" parTransId="{A5AAD04C-4D69-4A7C-B954-51364E1685FE}" sibTransId="{CA4B50AD-3838-4CA1-80E6-2C3DDB014E71}"/>
    <dgm:cxn modelId="{A318CA7E-A54A-4CB1-8AA4-828BF6FD745B}" type="presOf" srcId="{DE711522-6792-4E20-974F-E8AA46D4A9E1}" destId="{29E5547B-D9BF-4C06-B3B0-12E3FF6BC60B}" srcOrd="0" destOrd="0" presId="urn:microsoft.com/office/officeart/2005/8/layout/vProcess5"/>
    <dgm:cxn modelId="{D403D299-0549-4C03-93BD-AFD37F919C0E}" type="presOf" srcId="{45B49C09-7CB8-4024-BDAA-6C2B8FE799F1}" destId="{EAF072B2-33C1-4D24-AB02-EFC216A397BD}" srcOrd="0" destOrd="0" presId="urn:microsoft.com/office/officeart/2005/8/layout/vProcess5"/>
    <dgm:cxn modelId="{A3BC06AE-5C73-420A-AB9E-4A2E88D327E4}" type="presOf" srcId="{003A1B23-40A4-4A00-A336-65E7C1F95634}" destId="{BD80C0B9-DA6D-4B5E-9571-8066559B8C30}" srcOrd="0" destOrd="0" presId="urn:microsoft.com/office/officeart/2005/8/layout/vProcess5"/>
    <dgm:cxn modelId="{86C517B4-2230-4001-82FF-E8A13DB5964D}" type="presOf" srcId="{24C9857E-C6D4-4569-BBEC-0D3445A6E1EE}" destId="{BC58ED2C-3BD4-4BCD-BDD6-8B44AEC242D3}" srcOrd="0" destOrd="0" presId="urn:microsoft.com/office/officeart/2005/8/layout/vProcess5"/>
    <dgm:cxn modelId="{B3F8E0B9-9089-417F-A52B-81DB4457FF46}" type="presOf" srcId="{7DFD94AB-8780-4E77-B331-44CD1729BF9B}" destId="{46F95AB1-6724-4426-82E0-7CAB0FE8911E}" srcOrd="0" destOrd="0" presId="urn:microsoft.com/office/officeart/2005/8/layout/vProcess5"/>
    <dgm:cxn modelId="{255904BF-411C-4038-8E48-ABCA2AD14664}" type="presOf" srcId="{24C9857E-C6D4-4569-BBEC-0D3445A6E1EE}" destId="{367B5CE5-022F-4CFD-862F-B3C05923AF07}" srcOrd="1" destOrd="0" presId="urn:microsoft.com/office/officeart/2005/8/layout/vProcess5"/>
    <dgm:cxn modelId="{C43C81C2-47FF-49D7-B337-106D7AEF2050}" srcId="{F4AA3432-2A74-4B2F-8A8E-0C7F59FFBB8B}" destId="{2B132A68-4DDE-48A3-B726-AADBC87729C4}" srcOrd="3" destOrd="0" parTransId="{9B200CB0-C8A5-434F-A105-48CD4A6B6F31}" sibTransId="{6E4B24EA-B47F-4504-8643-C9E6E776BD9B}"/>
    <dgm:cxn modelId="{DCD542DB-6EE5-41E9-A73A-1F17D16C2124}" srcId="{F4AA3432-2A74-4B2F-8A8E-0C7F59FFBB8B}" destId="{45B49C09-7CB8-4024-BDAA-6C2B8FE799F1}" srcOrd="2" destOrd="0" parTransId="{E00CA330-2519-4281-B89C-5E4A13739AE2}" sibTransId="{BC3E102A-0EA1-4529-B27F-EC34E68FCD69}"/>
    <dgm:cxn modelId="{F75599EA-1610-4B46-AEC2-F28227947BF9}" srcId="{F4AA3432-2A74-4B2F-8A8E-0C7F59FFBB8B}" destId="{7DFD94AB-8780-4E77-B331-44CD1729BF9B}" srcOrd="1" destOrd="0" parTransId="{BC03338D-CD52-4E28-A7C6-25471A6559C0}" sibTransId="{DE711522-6792-4E20-974F-E8AA46D4A9E1}"/>
    <dgm:cxn modelId="{A383B6F7-973D-4D4D-82E7-E8527EEEA333}" type="presOf" srcId="{45B49C09-7CB8-4024-BDAA-6C2B8FE799F1}" destId="{A8E0DBE9-598E-4EE0-91BF-898173725FB1}" srcOrd="1" destOrd="0" presId="urn:microsoft.com/office/officeart/2005/8/layout/vProcess5"/>
    <dgm:cxn modelId="{1FD9B2FC-C19F-4D1A-B4E7-578C6257B34E}" type="presOf" srcId="{2B132A68-4DDE-48A3-B726-AADBC87729C4}" destId="{7DD60EF2-982E-4BA1-A4EA-592D2B9ACCEA}" srcOrd="0" destOrd="0" presId="urn:microsoft.com/office/officeart/2005/8/layout/vProcess5"/>
    <dgm:cxn modelId="{EBC823FD-31C5-4E0B-B6DD-A3DB23EDF925}" type="presOf" srcId="{7DFD94AB-8780-4E77-B331-44CD1729BF9B}" destId="{DF140BE8-0B01-4209-B915-65938FAF70CF}" srcOrd="1" destOrd="0" presId="urn:microsoft.com/office/officeart/2005/8/layout/vProcess5"/>
    <dgm:cxn modelId="{79B6C0FD-E412-4784-A13E-4F726A88981F}" type="presOf" srcId="{003A1B23-40A4-4A00-A336-65E7C1F95634}" destId="{3840CC0F-B93A-4308-8881-CD2CB982AA04}" srcOrd="1" destOrd="0" presId="urn:microsoft.com/office/officeart/2005/8/layout/vProcess5"/>
    <dgm:cxn modelId="{2AE44951-0CFD-4BD7-86D1-DA944295C9B0}" type="presParOf" srcId="{5C702E7E-1094-47BA-8D1D-732DE9319B72}" destId="{4D1B1967-2F0E-419C-A314-0F84DEDF70D1}" srcOrd="0" destOrd="0" presId="urn:microsoft.com/office/officeart/2005/8/layout/vProcess5"/>
    <dgm:cxn modelId="{AC21A036-CB39-47B3-ABFE-77BEAC5D058A}" type="presParOf" srcId="{5C702E7E-1094-47BA-8D1D-732DE9319B72}" destId="{BC58ED2C-3BD4-4BCD-BDD6-8B44AEC242D3}" srcOrd="1" destOrd="0" presId="urn:microsoft.com/office/officeart/2005/8/layout/vProcess5"/>
    <dgm:cxn modelId="{1BE44451-BBC8-4BD7-A282-0620F2F5601E}" type="presParOf" srcId="{5C702E7E-1094-47BA-8D1D-732DE9319B72}" destId="{46F95AB1-6724-4426-82E0-7CAB0FE8911E}" srcOrd="2" destOrd="0" presId="urn:microsoft.com/office/officeart/2005/8/layout/vProcess5"/>
    <dgm:cxn modelId="{7868F077-B8E4-4E67-951B-076AF2C773AE}" type="presParOf" srcId="{5C702E7E-1094-47BA-8D1D-732DE9319B72}" destId="{EAF072B2-33C1-4D24-AB02-EFC216A397BD}" srcOrd="3" destOrd="0" presId="urn:microsoft.com/office/officeart/2005/8/layout/vProcess5"/>
    <dgm:cxn modelId="{965D0467-99CC-4ABC-AB48-C7C028B6A4E9}" type="presParOf" srcId="{5C702E7E-1094-47BA-8D1D-732DE9319B72}" destId="{7DD60EF2-982E-4BA1-A4EA-592D2B9ACCEA}" srcOrd="4" destOrd="0" presId="urn:microsoft.com/office/officeart/2005/8/layout/vProcess5"/>
    <dgm:cxn modelId="{757E4250-2A58-4EBF-8E42-ADF29BEE4167}" type="presParOf" srcId="{5C702E7E-1094-47BA-8D1D-732DE9319B72}" destId="{BD80C0B9-DA6D-4B5E-9571-8066559B8C30}" srcOrd="5" destOrd="0" presId="urn:microsoft.com/office/officeart/2005/8/layout/vProcess5"/>
    <dgm:cxn modelId="{6EDB138B-BBAF-4047-9393-AA6E28A16D66}" type="presParOf" srcId="{5C702E7E-1094-47BA-8D1D-732DE9319B72}" destId="{2C4394F0-E29A-4D61-840F-71E671BF0D84}" srcOrd="6" destOrd="0" presId="urn:microsoft.com/office/officeart/2005/8/layout/vProcess5"/>
    <dgm:cxn modelId="{A541F45F-3700-4ABA-9CBC-C1B8170DE649}" type="presParOf" srcId="{5C702E7E-1094-47BA-8D1D-732DE9319B72}" destId="{29E5547B-D9BF-4C06-B3B0-12E3FF6BC60B}" srcOrd="7" destOrd="0" presId="urn:microsoft.com/office/officeart/2005/8/layout/vProcess5"/>
    <dgm:cxn modelId="{EAA913FA-075F-4270-BFAC-ECCCC8B3DA66}" type="presParOf" srcId="{5C702E7E-1094-47BA-8D1D-732DE9319B72}" destId="{493444B3-6080-48FA-8897-B4E8F3612448}" srcOrd="8" destOrd="0" presId="urn:microsoft.com/office/officeart/2005/8/layout/vProcess5"/>
    <dgm:cxn modelId="{56789CB6-9A88-4BED-B71D-0A413403E2B8}" type="presParOf" srcId="{5C702E7E-1094-47BA-8D1D-732DE9319B72}" destId="{9D5693CE-D63D-4FD5-A0BE-86848CA69F30}" srcOrd="9" destOrd="0" presId="urn:microsoft.com/office/officeart/2005/8/layout/vProcess5"/>
    <dgm:cxn modelId="{1404DD34-6DD5-4942-83AF-B0830D5ECB54}" type="presParOf" srcId="{5C702E7E-1094-47BA-8D1D-732DE9319B72}" destId="{367B5CE5-022F-4CFD-862F-B3C05923AF07}" srcOrd="10" destOrd="0" presId="urn:microsoft.com/office/officeart/2005/8/layout/vProcess5"/>
    <dgm:cxn modelId="{D7DD40BA-A219-4D37-9EB1-7F43E3E5F578}" type="presParOf" srcId="{5C702E7E-1094-47BA-8D1D-732DE9319B72}" destId="{DF140BE8-0B01-4209-B915-65938FAF70CF}" srcOrd="11" destOrd="0" presId="urn:microsoft.com/office/officeart/2005/8/layout/vProcess5"/>
    <dgm:cxn modelId="{616D7949-C9D0-42F7-B36A-65D76AB899F9}" type="presParOf" srcId="{5C702E7E-1094-47BA-8D1D-732DE9319B72}" destId="{A8E0DBE9-598E-4EE0-91BF-898173725FB1}" srcOrd="12" destOrd="0" presId="urn:microsoft.com/office/officeart/2005/8/layout/vProcess5"/>
    <dgm:cxn modelId="{AE64DB62-A494-42A0-9E61-E8F57F71B980}" type="presParOf" srcId="{5C702E7E-1094-47BA-8D1D-732DE9319B72}" destId="{D25FC375-8C96-4829-8E32-9D882A98AA7F}" srcOrd="13" destOrd="0" presId="urn:microsoft.com/office/officeart/2005/8/layout/vProcess5"/>
    <dgm:cxn modelId="{238720D5-590C-4E64-AF7F-8C5A08458417}" type="presParOf" srcId="{5C702E7E-1094-47BA-8D1D-732DE9319B72}" destId="{3840CC0F-B93A-4308-8881-CD2CB982AA0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8ED2C-3BD4-4BCD-BDD6-8B44AEC242D3}">
      <dsp:nvSpPr>
        <dsp:cNvPr id="0" name=""/>
        <dsp:cNvSpPr/>
      </dsp:nvSpPr>
      <dsp:spPr>
        <a:xfrm>
          <a:off x="0" y="0"/>
          <a:ext cx="3868817"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Attachment. An emotional bond between child and caregivers.</a:t>
          </a:r>
          <a:endParaRPr lang="en-US" sz="1300" kern="1200" dirty="0"/>
        </a:p>
      </dsp:txBody>
      <dsp:txXfrm>
        <a:off x="19425" y="19425"/>
        <a:ext cx="3075547" cy="624375"/>
      </dsp:txXfrm>
    </dsp:sp>
    <dsp:sp modelId="{46F95AB1-6724-4426-82E0-7CAB0FE8911E}">
      <dsp:nvSpPr>
        <dsp:cNvPr id="0" name=""/>
        <dsp:cNvSpPr/>
      </dsp:nvSpPr>
      <dsp:spPr>
        <a:xfrm>
          <a:off x="288905" y="755340"/>
          <a:ext cx="3868817"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Secure attachment. Caregiver is responsive and consistent, child feels safe</a:t>
          </a:r>
          <a:endParaRPr lang="en-US" sz="1300" kern="1200" dirty="0"/>
        </a:p>
      </dsp:txBody>
      <dsp:txXfrm>
        <a:off x="308330" y="774765"/>
        <a:ext cx="3109965" cy="624375"/>
      </dsp:txXfrm>
    </dsp:sp>
    <dsp:sp modelId="{EAF072B2-33C1-4D24-AB02-EFC216A397BD}">
      <dsp:nvSpPr>
        <dsp:cNvPr id="0" name=""/>
        <dsp:cNvSpPr/>
      </dsp:nvSpPr>
      <dsp:spPr>
        <a:xfrm>
          <a:off x="577810" y="1510681"/>
          <a:ext cx="3868817"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Insecure attachment. Caregiver is inconsistent, unavailable , or unresponsible. </a:t>
          </a:r>
          <a:endParaRPr lang="en-US" sz="1300" kern="1200" dirty="0"/>
        </a:p>
      </dsp:txBody>
      <dsp:txXfrm>
        <a:off x="597235" y="1530106"/>
        <a:ext cx="3109965" cy="624375"/>
      </dsp:txXfrm>
    </dsp:sp>
    <dsp:sp modelId="{7DD60EF2-982E-4BA1-A4EA-592D2B9ACCEA}">
      <dsp:nvSpPr>
        <dsp:cNvPr id="0" name=""/>
        <dsp:cNvSpPr/>
      </dsp:nvSpPr>
      <dsp:spPr>
        <a:xfrm>
          <a:off x="866715" y="2266021"/>
          <a:ext cx="3868817"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Internal working model. Beliefs about self and others  formed from early attachment.</a:t>
          </a:r>
          <a:endParaRPr lang="en-US" sz="1300" kern="1200" dirty="0"/>
        </a:p>
      </dsp:txBody>
      <dsp:txXfrm>
        <a:off x="886140" y="2285446"/>
        <a:ext cx="3109965" cy="624375"/>
      </dsp:txXfrm>
    </dsp:sp>
    <dsp:sp modelId="{BD80C0B9-DA6D-4B5E-9571-8066559B8C30}">
      <dsp:nvSpPr>
        <dsp:cNvPr id="0" name=""/>
        <dsp:cNvSpPr/>
      </dsp:nvSpPr>
      <dsp:spPr>
        <a:xfrm>
          <a:off x="1155620" y="3021362"/>
          <a:ext cx="3868817"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Separation and loss. Early loss increase risk of anxiety and depression. </a:t>
          </a:r>
          <a:endParaRPr lang="en-US" sz="1300" kern="1200" dirty="0"/>
        </a:p>
      </dsp:txBody>
      <dsp:txXfrm>
        <a:off x="1175045" y="3040787"/>
        <a:ext cx="3109965" cy="624375"/>
      </dsp:txXfrm>
    </dsp:sp>
    <dsp:sp modelId="{2C4394F0-E29A-4D61-840F-71E671BF0D84}">
      <dsp:nvSpPr>
        <dsp:cNvPr id="0" name=""/>
        <dsp:cNvSpPr/>
      </dsp:nvSpPr>
      <dsp:spPr>
        <a:xfrm>
          <a:off x="3437720" y="484523"/>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3534717" y="484523"/>
        <a:ext cx="237102" cy="324400"/>
      </dsp:txXfrm>
    </dsp:sp>
    <dsp:sp modelId="{29E5547B-D9BF-4C06-B3B0-12E3FF6BC60B}">
      <dsp:nvSpPr>
        <dsp:cNvPr id="0" name=""/>
        <dsp:cNvSpPr/>
      </dsp:nvSpPr>
      <dsp:spPr>
        <a:xfrm>
          <a:off x="3726625" y="1239863"/>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3823622" y="1239863"/>
        <a:ext cx="237102" cy="324400"/>
      </dsp:txXfrm>
    </dsp:sp>
    <dsp:sp modelId="{493444B3-6080-48FA-8897-B4E8F3612448}">
      <dsp:nvSpPr>
        <dsp:cNvPr id="0" name=""/>
        <dsp:cNvSpPr/>
      </dsp:nvSpPr>
      <dsp:spPr>
        <a:xfrm>
          <a:off x="4015530" y="1984150"/>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4112527" y="1984150"/>
        <a:ext cx="237102" cy="324400"/>
      </dsp:txXfrm>
    </dsp:sp>
    <dsp:sp modelId="{9D5693CE-D63D-4FD5-A0BE-86848CA69F30}">
      <dsp:nvSpPr>
        <dsp:cNvPr id="0" name=""/>
        <dsp:cNvSpPr/>
      </dsp:nvSpPr>
      <dsp:spPr>
        <a:xfrm>
          <a:off x="4304436" y="2746860"/>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4401433" y="2746860"/>
        <a:ext cx="237102" cy="3244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58BA35-2708-4075-A4AB-8383262BB391}" type="datetimeFigureOut">
              <a:rPr lang="en-GB" smtClean="0"/>
              <a:t>15/02/2026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46E777-70AE-4CCA-B37C-1CEFBDAEA610}" type="slidenum">
              <a:rPr lang="en-GB" smtClean="0"/>
              <a:t>‹#›</a:t>
            </a:fld>
            <a:endParaRPr lang="en-GB" dirty="0"/>
          </a:p>
        </p:txBody>
      </p:sp>
    </p:spTree>
    <p:extLst>
      <p:ext uri="{BB962C8B-B14F-4D97-AF65-F5344CB8AC3E}">
        <p14:creationId xmlns:p14="http://schemas.microsoft.com/office/powerpoint/2010/main" val="2693434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D46E777-70AE-4CCA-B37C-1CEFBDAEA610}" type="slidenum">
              <a:rPr lang="en-GB" smtClean="0"/>
              <a:t>1</a:t>
            </a:fld>
            <a:endParaRPr lang="en-GB" dirty="0"/>
          </a:p>
        </p:txBody>
      </p:sp>
    </p:spTree>
    <p:extLst>
      <p:ext uri="{BB962C8B-B14F-4D97-AF65-F5344CB8AC3E}">
        <p14:creationId xmlns:p14="http://schemas.microsoft.com/office/powerpoint/2010/main" val="2864405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D46E777-70AE-4CCA-B37C-1CEFBDAEA610}" type="slidenum">
              <a:rPr lang="en-GB" smtClean="0"/>
              <a:t>6</a:t>
            </a:fld>
            <a:endParaRPr lang="en-GB" dirty="0"/>
          </a:p>
        </p:txBody>
      </p:sp>
    </p:spTree>
    <p:extLst>
      <p:ext uri="{BB962C8B-B14F-4D97-AF65-F5344CB8AC3E}">
        <p14:creationId xmlns:p14="http://schemas.microsoft.com/office/powerpoint/2010/main" val="1990391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3556348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172656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583261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2062739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3247401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1282334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1689913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3723786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3037338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1825018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26347908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34157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GB"/>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1195136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1381067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1557817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1584089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B20720-87B0-49E6-8C37-F0B1E44196F4}" type="datetimeFigureOut">
              <a:rPr lang="en-GB" smtClean="0"/>
              <a:t>15/02/2026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DFB9FD-507A-4462-9B28-7A1EA00BEB2D}" type="slidenum">
              <a:rPr lang="en-GB" smtClean="0"/>
              <a:t>‹#›</a:t>
            </a:fld>
            <a:endParaRPr lang="en-GB" dirty="0"/>
          </a:p>
        </p:txBody>
      </p:sp>
    </p:spTree>
    <p:extLst>
      <p:ext uri="{BB962C8B-B14F-4D97-AF65-F5344CB8AC3E}">
        <p14:creationId xmlns:p14="http://schemas.microsoft.com/office/powerpoint/2010/main" val="3446395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D7B20720-87B0-49E6-8C37-F0B1E44196F4}" type="datetimeFigureOut">
              <a:rPr lang="en-GB" smtClean="0"/>
              <a:t>15/02/2026</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EDFB9FD-507A-4462-9B28-7A1EA00BEB2D}" type="slidenum">
              <a:rPr lang="en-GB" smtClean="0"/>
              <a:t>‹#›</a:t>
            </a:fld>
            <a:endParaRPr lang="en-GB" dirty="0"/>
          </a:p>
        </p:txBody>
      </p:sp>
    </p:spTree>
    <p:extLst>
      <p:ext uri="{BB962C8B-B14F-4D97-AF65-F5344CB8AC3E}">
        <p14:creationId xmlns:p14="http://schemas.microsoft.com/office/powerpoint/2010/main" val="27832851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calhealthreport.org/2021/07/06/analysis-care-for-children-with-disabilities-is-infrastructure-too-lets-invest-in-it/"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pixabay.com/en/eye-tear-cry-sadness-pain-emotion-60998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pixabay.com/en/aircraft-book-chopper-flying-202511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socialsci.libretexts.org/Bookshelves/Early_Childhood_Education/Book:_Parenting_and_Family_Diversity_Issues_(Lang)/02:_Parenting_Theory/02.13:_1960s:_Erikson" TargetMode="Externa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ocialsci.libretexts.org/Under_Construction/Book:_Human_Relations/1:_What_is_Human_Relations%3F/1.2:_Personality_and_Attitude_Effects" TargetMode="External"/><Relationship Id="rId2" Type="http://schemas.openxmlformats.org/officeDocument/2006/relationships/image" Target="../media/image7.jpg"/><Relationship Id="rId1" Type="http://schemas.openxmlformats.org/officeDocument/2006/relationships/slideLayout" Target="../slideLayouts/slideLayout5.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open.online.uga.edu/healthylifestyle/chapter/introduction/"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B901878-35B1-1D60-A23F-03534D3A95B5}"/>
              </a:ext>
            </a:extLst>
          </p:cNvPr>
          <p:cNvSpPr>
            <a:spLocks noGrp="1"/>
          </p:cNvSpPr>
          <p:nvPr>
            <p:ph type="ctrTitle"/>
          </p:nvPr>
        </p:nvSpPr>
        <p:spPr>
          <a:xfrm>
            <a:off x="838200" y="365125"/>
            <a:ext cx="7958667" cy="1137104"/>
          </a:xfrm>
        </p:spPr>
        <p:txBody>
          <a:bodyPr vert="horz" lIns="91440" tIns="45720" rIns="91440" bIns="45720" rtlCol="0" anchor="b">
            <a:normAutofit/>
          </a:bodyPr>
          <a:lstStyle/>
          <a:p>
            <a:pPr algn="l"/>
            <a:r>
              <a:rPr lang="en-US" sz="3700" dirty="0">
                <a:solidFill>
                  <a:schemeClr val="tx1">
                    <a:lumMod val="95000"/>
                  </a:schemeClr>
                </a:solidFill>
              </a:rPr>
              <a:t>Community support plan for Jenny,  16 years old</a:t>
            </a:r>
            <a:br>
              <a:rPr lang="en-US" sz="3700" dirty="0">
                <a:solidFill>
                  <a:schemeClr val="tx1">
                    <a:lumMod val="95000"/>
                  </a:schemeClr>
                </a:solidFill>
              </a:rPr>
            </a:br>
            <a:endParaRPr lang="en-US" sz="3700" dirty="0">
              <a:solidFill>
                <a:schemeClr val="tx1">
                  <a:lumMod val="95000"/>
                </a:schemeClr>
              </a:solidFill>
            </a:endParaRPr>
          </a:p>
        </p:txBody>
      </p:sp>
      <p:sp>
        <p:nvSpPr>
          <p:cNvPr id="3" name="Subtitle 2">
            <a:extLst>
              <a:ext uri="{FF2B5EF4-FFF2-40B4-BE49-F238E27FC236}">
                <a16:creationId xmlns:a16="http://schemas.microsoft.com/office/drawing/2014/main" id="{0C5B7977-7BA7-0A29-68AC-508636E39C47}"/>
              </a:ext>
            </a:extLst>
          </p:cNvPr>
          <p:cNvSpPr>
            <a:spLocks noGrp="1"/>
          </p:cNvSpPr>
          <p:nvPr>
            <p:ph type="subTitle" idx="1"/>
          </p:nvPr>
        </p:nvSpPr>
        <p:spPr>
          <a:xfrm>
            <a:off x="609600" y="1771197"/>
            <a:ext cx="7958667" cy="4351338"/>
          </a:xfrm>
        </p:spPr>
        <p:txBody>
          <a:bodyPr vert="horz" lIns="91440" tIns="45720" rIns="91440" bIns="45720" rtlCol="0">
            <a:normAutofit/>
          </a:bodyPr>
          <a:lstStyle/>
          <a:p>
            <a:pPr indent="-228600" algn="l">
              <a:buFont typeface="Arial" panose="020B0604020202020204" pitchFamily="34" charset="0"/>
              <a:buChar char="•"/>
            </a:pPr>
            <a:r>
              <a:rPr lang="en-US" sz="2400" dirty="0">
                <a:solidFill>
                  <a:schemeClr val="tx1">
                    <a:lumMod val="95000"/>
                  </a:schemeClr>
                </a:solidFill>
                <a:latin typeface="+mn-lt"/>
              </a:rPr>
              <a:t>Name: Gabriel-Cosmin Ioana</a:t>
            </a:r>
          </a:p>
          <a:p>
            <a:pPr indent="-228600" algn="l">
              <a:buFont typeface="Arial" panose="020B0604020202020204" pitchFamily="34" charset="0"/>
              <a:buChar char="•"/>
            </a:pPr>
            <a:r>
              <a:rPr lang="en-US" sz="2400" dirty="0">
                <a:solidFill>
                  <a:schemeClr val="tx1">
                    <a:lumMod val="95000"/>
                  </a:schemeClr>
                </a:solidFill>
                <a:latin typeface="+mn-lt"/>
              </a:rPr>
              <a:t>Student number: 2428465</a:t>
            </a:r>
          </a:p>
          <a:p>
            <a:pPr indent="-228600" algn="l">
              <a:buFont typeface="Arial" panose="020B0604020202020204" pitchFamily="34" charset="0"/>
              <a:buChar char="•"/>
            </a:pPr>
            <a:r>
              <a:rPr lang="en-US" sz="2400" dirty="0">
                <a:solidFill>
                  <a:schemeClr val="tx1">
                    <a:lumMod val="95000"/>
                  </a:schemeClr>
                </a:solidFill>
                <a:latin typeface="+mn-lt"/>
              </a:rPr>
              <a:t>Module: Psychology in Health and Social Care</a:t>
            </a:r>
          </a:p>
          <a:p>
            <a:pPr indent="-228600" algn="l">
              <a:buFont typeface="Arial" panose="020B0604020202020204" pitchFamily="34" charset="0"/>
              <a:buChar char="•"/>
            </a:pPr>
            <a:r>
              <a:rPr lang="en-US" sz="2400" dirty="0">
                <a:solidFill>
                  <a:schemeClr val="tx1">
                    <a:lumMod val="95000"/>
                  </a:schemeClr>
                </a:solidFill>
                <a:latin typeface="+mn-lt"/>
              </a:rPr>
              <a:t>Module Code: LCHS4010</a:t>
            </a:r>
          </a:p>
          <a:p>
            <a:pPr indent="-228600" algn="l">
              <a:buFont typeface="Arial" panose="020B0604020202020204" pitchFamily="34" charset="0"/>
              <a:buChar char="•"/>
            </a:pPr>
            <a:r>
              <a:rPr lang="en-US" sz="2400" dirty="0">
                <a:solidFill>
                  <a:schemeClr val="tx1">
                    <a:lumMod val="95000"/>
                  </a:schemeClr>
                </a:solidFill>
                <a:latin typeface="+mn-lt"/>
              </a:rPr>
              <a:t>Lecturer name: Prabjot Sahota</a:t>
            </a:r>
          </a:p>
        </p:txBody>
      </p:sp>
    </p:spTree>
    <p:extLst>
      <p:ext uri="{BB962C8B-B14F-4D97-AF65-F5344CB8AC3E}">
        <p14:creationId xmlns:p14="http://schemas.microsoft.com/office/powerpoint/2010/main" val="9363184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4" name="Picture 43" descr="A person in a wheelchair with a child in a wheelchair">
            <a:extLst>
              <a:ext uri="{FF2B5EF4-FFF2-40B4-BE49-F238E27FC236}">
                <a16:creationId xmlns:a16="http://schemas.microsoft.com/office/drawing/2014/main" id="{6F338D23-97CA-CF8E-94E1-4A647A7999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767" r="14122"/>
          <a:stretch>
            <a:fillRect/>
          </a:stretch>
        </p:blipFill>
        <p:spPr>
          <a:xfrm>
            <a:off x="6096000" y="10"/>
            <a:ext cx="6096000" cy="6857990"/>
          </a:xfrm>
          <a:prstGeom prst="rect">
            <a:avLst/>
          </a:prstGeom>
        </p:spPr>
      </p:pic>
      <p:sp useBgFill="1">
        <p:nvSpPr>
          <p:cNvPr id="47" name="Rectangle 46">
            <a:extLst>
              <a:ext uri="{FF2B5EF4-FFF2-40B4-BE49-F238E27FC236}">
                <a16:creationId xmlns:a16="http://schemas.microsoft.com/office/drawing/2014/main" id="{229B61F6-561C-44B1-809D-51A2F295F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5F944C-73F1-1406-0FEB-34997476D768}"/>
              </a:ext>
            </a:extLst>
          </p:cNvPr>
          <p:cNvSpPr>
            <a:spLocks noGrp="1"/>
          </p:cNvSpPr>
          <p:nvPr>
            <p:ph type="title"/>
          </p:nvPr>
        </p:nvSpPr>
        <p:spPr>
          <a:xfrm>
            <a:off x="838201" y="365125"/>
            <a:ext cx="4854676" cy="1325563"/>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5DEC9081-637A-F109-404E-A340F2FAD601}"/>
              </a:ext>
            </a:extLst>
          </p:cNvPr>
          <p:cNvSpPr>
            <a:spLocks noGrp="1"/>
          </p:cNvSpPr>
          <p:nvPr>
            <p:ph idx="1"/>
          </p:nvPr>
        </p:nvSpPr>
        <p:spPr>
          <a:xfrm>
            <a:off x="1120000" y="1825625"/>
            <a:ext cx="4572877" cy="4351338"/>
          </a:xfrm>
        </p:spPr>
        <p:txBody>
          <a:bodyPr>
            <a:normAutofit/>
          </a:bodyPr>
          <a:lstStyle/>
          <a:p>
            <a:pPr marL="0" indent="0">
              <a:buNone/>
            </a:pPr>
            <a:r>
              <a:rPr lang="en-GB" sz="2000" dirty="0"/>
              <a:t>      Jenny is a 16 years old girl who cared for her mother for the past 5 years since the early age of 11, when her dad passed away which was doing the care for his wife. Her mother has mobility issues, and she has memory problems and low mood. She needs to do full care of her mom and all the house duties like cooking, cleaning, shopping and managing all the paperwork.</a:t>
            </a:r>
          </a:p>
          <a:p>
            <a:pPr marL="0" indent="0">
              <a:buNone/>
            </a:pPr>
            <a:r>
              <a:rPr lang="en-GB" sz="2000" dirty="0"/>
              <a:t>We will explore how this experience has shaped Jenny’s development and to propose a support plan based on one theory, Bowlby’s Attachment Theory.</a:t>
            </a:r>
          </a:p>
          <a:p>
            <a:pPr marL="0" indent="0">
              <a:buNone/>
            </a:pPr>
            <a:endParaRPr lang="en-GB" sz="2000" dirty="0"/>
          </a:p>
        </p:txBody>
      </p:sp>
    </p:spTree>
    <p:extLst>
      <p:ext uri="{BB962C8B-B14F-4D97-AF65-F5344CB8AC3E}">
        <p14:creationId xmlns:p14="http://schemas.microsoft.com/office/powerpoint/2010/main" val="25630870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4"/>
                                        </p:tgtEl>
                                        <p:attrNameLst>
                                          <p:attrName>style.visibility</p:attrName>
                                        </p:attrNameLst>
                                      </p:cBhvr>
                                      <p:to>
                                        <p:strVal val="visible"/>
                                      </p:to>
                                    </p:set>
                                    <p:anim calcmode="lin" valueType="num">
                                      <p:cBhvr additive="base">
                                        <p:cTn id="21" dur="500" fill="hold"/>
                                        <p:tgtEl>
                                          <p:spTgt spid="44"/>
                                        </p:tgtEl>
                                        <p:attrNameLst>
                                          <p:attrName>ppt_x</p:attrName>
                                        </p:attrNameLst>
                                      </p:cBhvr>
                                      <p:tavLst>
                                        <p:tav tm="0">
                                          <p:val>
                                            <p:strVal val="#ppt_x"/>
                                          </p:val>
                                        </p:tav>
                                        <p:tav tm="100000">
                                          <p:val>
                                            <p:strVal val="#ppt_x"/>
                                          </p:val>
                                        </p:tav>
                                      </p:tavLst>
                                    </p:anim>
                                    <p:anim calcmode="lin" valueType="num">
                                      <p:cBhvr additive="base">
                                        <p:cTn id="22"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CAE38-5162-0B66-15BC-5CAB8E1AAA31}"/>
              </a:ext>
            </a:extLst>
          </p:cNvPr>
          <p:cNvSpPr>
            <a:spLocks noGrp="1"/>
          </p:cNvSpPr>
          <p:nvPr>
            <p:ph type="title"/>
          </p:nvPr>
        </p:nvSpPr>
        <p:spPr>
          <a:xfrm>
            <a:off x="491613" y="137318"/>
            <a:ext cx="10763762" cy="1062037"/>
          </a:xfrm>
        </p:spPr>
        <p:txBody>
          <a:bodyPr>
            <a:normAutofit fontScale="90000"/>
          </a:bodyPr>
          <a:lstStyle/>
          <a:p>
            <a:r>
              <a:rPr lang="en-GB" dirty="0"/>
              <a:t>Bowlby’s Attachment Theory. Key concept. </a:t>
            </a:r>
          </a:p>
        </p:txBody>
      </p:sp>
      <p:sp>
        <p:nvSpPr>
          <p:cNvPr id="3" name="Text Placeholder 2">
            <a:extLst>
              <a:ext uri="{FF2B5EF4-FFF2-40B4-BE49-F238E27FC236}">
                <a16:creationId xmlns:a16="http://schemas.microsoft.com/office/drawing/2014/main" id="{87825298-E76E-00FC-3773-7E47E125500F}"/>
              </a:ext>
            </a:extLst>
          </p:cNvPr>
          <p:cNvSpPr>
            <a:spLocks noGrp="1"/>
          </p:cNvSpPr>
          <p:nvPr>
            <p:ph type="body" idx="1"/>
          </p:nvPr>
        </p:nvSpPr>
        <p:spPr/>
        <p:txBody>
          <a:bodyPr/>
          <a:lstStyle/>
          <a:p>
            <a:r>
              <a:rPr lang="en-GB" dirty="0"/>
              <a:t>Key concepts:</a:t>
            </a:r>
          </a:p>
        </p:txBody>
      </p:sp>
      <p:graphicFrame>
        <p:nvGraphicFramePr>
          <p:cNvPr id="9" name="Content Placeholder 3">
            <a:extLst>
              <a:ext uri="{FF2B5EF4-FFF2-40B4-BE49-F238E27FC236}">
                <a16:creationId xmlns:a16="http://schemas.microsoft.com/office/drawing/2014/main" id="{E3C8E4CB-0201-CFB4-961A-C04C0F063447}"/>
              </a:ext>
            </a:extLst>
          </p:cNvPr>
          <p:cNvGraphicFramePr>
            <a:graphicFrameLocks noGrp="1"/>
          </p:cNvGraphicFramePr>
          <p:nvPr>
            <p:ph sz="half" idx="2"/>
          </p:nvPr>
        </p:nvGraphicFramePr>
        <p:xfrm>
          <a:off x="1120775" y="2505075"/>
          <a:ext cx="5024438"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F1768F98-3415-1FF7-8EB3-4A35EB1E309F}"/>
              </a:ext>
            </a:extLst>
          </p:cNvPr>
          <p:cNvSpPr>
            <a:spLocks noGrp="1"/>
          </p:cNvSpPr>
          <p:nvPr>
            <p:ph type="body" sz="quarter" idx="3"/>
          </p:nvPr>
        </p:nvSpPr>
        <p:spPr/>
        <p:txBody>
          <a:bodyPr/>
          <a:lstStyle/>
          <a:p>
            <a:r>
              <a:rPr lang="en-GB" dirty="0"/>
              <a:t>Why this theory fits Jenny</a:t>
            </a:r>
          </a:p>
        </p:txBody>
      </p:sp>
      <p:sp>
        <p:nvSpPr>
          <p:cNvPr id="6" name="Content Placeholder 5">
            <a:extLst>
              <a:ext uri="{FF2B5EF4-FFF2-40B4-BE49-F238E27FC236}">
                <a16:creationId xmlns:a16="http://schemas.microsoft.com/office/drawing/2014/main" id="{9DEEBA15-769A-A2C9-843E-E3115B002E32}"/>
              </a:ext>
            </a:extLst>
          </p:cNvPr>
          <p:cNvSpPr>
            <a:spLocks noGrp="1"/>
          </p:cNvSpPr>
          <p:nvPr>
            <p:ph sz="quarter" idx="4"/>
          </p:nvPr>
        </p:nvSpPr>
        <p:spPr/>
        <p:txBody>
          <a:bodyPr>
            <a:normAutofit fontScale="77500" lnSpcReduction="20000"/>
          </a:bodyPr>
          <a:lstStyle/>
          <a:p>
            <a:r>
              <a:rPr lang="en-GB" dirty="0"/>
              <a:t>She experienced parental loss at age 11.</a:t>
            </a:r>
          </a:p>
          <a:p>
            <a:r>
              <a:rPr lang="en-GB" dirty="0"/>
              <a:t>She shifted from child to carer role.</a:t>
            </a:r>
          </a:p>
          <a:p>
            <a:r>
              <a:rPr lang="en-GB" dirty="0"/>
              <a:t>Her mother’s low mood and memory problems reduce emotional availability.</a:t>
            </a:r>
          </a:p>
          <a:p>
            <a:r>
              <a:rPr lang="en-GB" dirty="0"/>
              <a:t>At the early age, we learn trust from reliable parents, Jenny lacks this kind of support as she struggle to rely on her mother for comfort or guidance.</a:t>
            </a:r>
          </a:p>
          <a:p>
            <a:r>
              <a:rPr lang="en-GB" dirty="0"/>
              <a:t>Jenny doesn’t build a trust and emotional security, that makes her feel insecure. That brings risk of anxiety, low self worth and emotional withdrawal. </a:t>
            </a:r>
          </a:p>
          <a:p>
            <a:endParaRPr lang="en-GB" dirty="0"/>
          </a:p>
        </p:txBody>
      </p:sp>
      <p:sp>
        <p:nvSpPr>
          <p:cNvPr id="7" name="TextBox 6">
            <a:extLst>
              <a:ext uri="{FF2B5EF4-FFF2-40B4-BE49-F238E27FC236}">
                <a16:creationId xmlns:a16="http://schemas.microsoft.com/office/drawing/2014/main" id="{7AC4A0A5-CB7B-B713-021C-3FB11D8DC890}"/>
              </a:ext>
            </a:extLst>
          </p:cNvPr>
          <p:cNvSpPr txBox="1"/>
          <p:nvPr/>
        </p:nvSpPr>
        <p:spPr>
          <a:xfrm>
            <a:off x="906206" y="1357997"/>
            <a:ext cx="9212825" cy="646331"/>
          </a:xfrm>
          <a:prstGeom prst="rect">
            <a:avLst/>
          </a:prstGeom>
          <a:noFill/>
        </p:spPr>
        <p:txBody>
          <a:bodyPr wrap="square" rtlCol="0">
            <a:spAutoFit/>
          </a:bodyPr>
          <a:lstStyle/>
          <a:p>
            <a:r>
              <a:rPr lang="en-GB" dirty="0"/>
              <a:t>John Bowlby argued that children form emotional bonds with primary caregivers. These bonds shape future relationships and emotional regulation.(Bowlby,1069)</a:t>
            </a:r>
          </a:p>
        </p:txBody>
      </p:sp>
    </p:spTree>
    <p:extLst>
      <p:ext uri="{BB962C8B-B14F-4D97-AF65-F5344CB8AC3E}">
        <p14:creationId xmlns:p14="http://schemas.microsoft.com/office/powerpoint/2010/main" val="35878510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42" presetClass="entr" presetSubtype="0"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par>
                          <p:cTn id="19" fill="hold">
                            <p:stCondLst>
                              <p:cond delay="2000"/>
                            </p:stCondLst>
                            <p:childTnLst>
                              <p:par>
                                <p:cTn id="20" presetID="42" presetClass="entr" presetSubtype="0" fill="hold" grpId="0" nodeType="after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1000"/>
                                        <p:tgtEl>
                                          <p:spTgt spid="5">
                                            <p:txEl>
                                              <p:pRg st="0" end="0"/>
                                            </p:txEl>
                                          </p:spTgt>
                                        </p:tgtEl>
                                      </p:cBhvr>
                                    </p:animEffect>
                                    <p:anim calcmode="lin" valueType="num">
                                      <p:cBhvr>
                                        <p:cTn id="2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25" fill="hold">
                            <p:stCondLst>
                              <p:cond delay="3000"/>
                            </p:stCondLst>
                            <p:childTnLst>
                              <p:par>
                                <p:cTn id="26" presetID="10" presetClass="entr" presetSubtype="0" fill="hold" grpId="0" nodeType="afterEffect">
                                  <p:stCondLst>
                                    <p:cond delay="0"/>
                                  </p:stCondLst>
                                  <p:childTnLst>
                                    <p:set>
                                      <p:cBhvr>
                                        <p:cTn id="27" dur="1" fill="hold">
                                          <p:stCondLst>
                                            <p:cond delay="0"/>
                                          </p:stCondLst>
                                        </p:cTn>
                                        <p:tgtEl>
                                          <p:spTgt spid="6">
                                            <p:txEl>
                                              <p:pRg st="0" end="0"/>
                                            </p:txEl>
                                          </p:spTgt>
                                        </p:tgtEl>
                                        <p:attrNameLst>
                                          <p:attrName>style.visibility</p:attrName>
                                        </p:attrNameLst>
                                      </p:cBhvr>
                                      <p:to>
                                        <p:strVal val="visible"/>
                                      </p:to>
                                    </p:set>
                                    <p:animEffect transition="in" filter="fade">
                                      <p:cBhvr>
                                        <p:cTn id="28" dur="500"/>
                                        <p:tgtEl>
                                          <p:spTgt spid="6">
                                            <p:txEl>
                                              <p:pRg st="0" end="0"/>
                                            </p:txEl>
                                          </p:spTgt>
                                        </p:tgtEl>
                                      </p:cBhvr>
                                    </p:animEffect>
                                  </p:childTnLst>
                                </p:cTn>
                              </p:par>
                            </p:childTnLst>
                          </p:cTn>
                        </p:par>
                        <p:par>
                          <p:cTn id="29" fill="hold">
                            <p:stCondLst>
                              <p:cond delay="3500"/>
                            </p:stCondLst>
                            <p:childTnLst>
                              <p:par>
                                <p:cTn id="30" presetID="10" presetClass="entr" presetSubtype="0" fill="hold" grpId="0" nodeType="after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par>
                          <p:cTn id="33" fill="hold">
                            <p:stCondLst>
                              <p:cond delay="4000"/>
                            </p:stCondLst>
                            <p:childTnLst>
                              <p:par>
                                <p:cTn id="34" presetID="10" presetClass="entr" presetSubtype="0" fill="hold" grpId="0" nodeType="afterEffect">
                                  <p:stCondLst>
                                    <p:cond delay="0"/>
                                  </p:stCondLst>
                                  <p:childTnLst>
                                    <p:set>
                                      <p:cBhvr>
                                        <p:cTn id="35" dur="1" fill="hold">
                                          <p:stCondLst>
                                            <p:cond delay="0"/>
                                          </p:stCondLst>
                                        </p:cTn>
                                        <p:tgtEl>
                                          <p:spTgt spid="6">
                                            <p:txEl>
                                              <p:pRg st="2" end="2"/>
                                            </p:txEl>
                                          </p:spTgt>
                                        </p:tgtEl>
                                        <p:attrNameLst>
                                          <p:attrName>style.visibility</p:attrName>
                                        </p:attrNameLst>
                                      </p:cBhvr>
                                      <p:to>
                                        <p:strVal val="visible"/>
                                      </p:to>
                                    </p:set>
                                    <p:animEffect transition="in" filter="fade">
                                      <p:cBhvr>
                                        <p:cTn id="36" dur="500"/>
                                        <p:tgtEl>
                                          <p:spTgt spid="6">
                                            <p:txEl>
                                              <p:pRg st="2" end="2"/>
                                            </p:txEl>
                                          </p:spTgt>
                                        </p:tgtEl>
                                      </p:cBhvr>
                                    </p:animEffect>
                                  </p:childTnLst>
                                </p:cTn>
                              </p:par>
                            </p:childTnLst>
                          </p:cTn>
                        </p:par>
                        <p:par>
                          <p:cTn id="37" fill="hold">
                            <p:stCondLst>
                              <p:cond delay="4500"/>
                            </p:stCondLst>
                            <p:childTnLst>
                              <p:par>
                                <p:cTn id="38" presetID="10" presetClass="entr" presetSubtype="0" fill="hold" grpId="0" nodeType="afterEffect">
                                  <p:stCondLst>
                                    <p:cond delay="0"/>
                                  </p:stCondLst>
                                  <p:childTnLst>
                                    <p:set>
                                      <p:cBhvr>
                                        <p:cTn id="39" dur="1" fill="hold">
                                          <p:stCondLst>
                                            <p:cond delay="0"/>
                                          </p:stCondLst>
                                        </p:cTn>
                                        <p:tgtEl>
                                          <p:spTgt spid="6">
                                            <p:txEl>
                                              <p:pRg st="3" end="3"/>
                                            </p:txEl>
                                          </p:spTgt>
                                        </p:tgtEl>
                                        <p:attrNameLst>
                                          <p:attrName>style.visibility</p:attrName>
                                        </p:attrNameLst>
                                      </p:cBhvr>
                                      <p:to>
                                        <p:strVal val="visible"/>
                                      </p:to>
                                    </p:set>
                                    <p:animEffect transition="in" filter="fade">
                                      <p:cBhvr>
                                        <p:cTn id="40" dur="500"/>
                                        <p:tgtEl>
                                          <p:spTgt spid="6">
                                            <p:txEl>
                                              <p:pRg st="3" end="3"/>
                                            </p:txEl>
                                          </p:spTgt>
                                        </p:tgtEl>
                                      </p:cBhvr>
                                    </p:animEffect>
                                  </p:childTnLst>
                                </p:cTn>
                              </p:par>
                            </p:childTnLst>
                          </p:cTn>
                        </p:par>
                        <p:par>
                          <p:cTn id="41" fill="hold">
                            <p:stCondLst>
                              <p:cond delay="5000"/>
                            </p:stCondLst>
                            <p:childTnLst>
                              <p:par>
                                <p:cTn id="42" presetID="10" presetClass="entr" presetSubtype="0" fill="hold" grpId="0" nodeType="afterEffect">
                                  <p:stCondLst>
                                    <p:cond delay="0"/>
                                  </p:stCondLst>
                                  <p:childTnLst>
                                    <p:set>
                                      <p:cBhvr>
                                        <p:cTn id="43" dur="1" fill="hold">
                                          <p:stCondLst>
                                            <p:cond delay="0"/>
                                          </p:stCondLst>
                                        </p:cTn>
                                        <p:tgtEl>
                                          <p:spTgt spid="6">
                                            <p:txEl>
                                              <p:pRg st="4" end="4"/>
                                            </p:txEl>
                                          </p:spTgt>
                                        </p:tgtEl>
                                        <p:attrNameLst>
                                          <p:attrName>style.visibility</p:attrName>
                                        </p:attrNameLst>
                                      </p:cBhvr>
                                      <p:to>
                                        <p:strVal val="visible"/>
                                      </p:to>
                                    </p:set>
                                    <p:animEffect transition="in" filter="fade">
                                      <p:cBhvr>
                                        <p:cTn id="44"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9" grpId="0">
        <p:bldAsOne/>
      </p:bldGraphic>
      <p:bldP spid="5" grpId="0" build="p"/>
      <p:bldP spid="6" grpId="0" build="p"/>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020E385-54F4-42F2-9A7E-7A8B8160E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2"/>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C2739-630E-8239-8D8F-A9997B56F893}"/>
              </a:ext>
            </a:extLst>
          </p:cNvPr>
          <p:cNvSpPr>
            <a:spLocks noGrp="1"/>
          </p:cNvSpPr>
          <p:nvPr>
            <p:ph type="title"/>
          </p:nvPr>
        </p:nvSpPr>
        <p:spPr>
          <a:xfrm>
            <a:off x="838200" y="365125"/>
            <a:ext cx="10515600" cy="1325563"/>
          </a:xfrm>
        </p:spPr>
        <p:txBody>
          <a:bodyPr>
            <a:normAutofit/>
          </a:bodyPr>
          <a:lstStyle/>
          <a:p>
            <a:r>
              <a:rPr lang="en-GB" dirty="0">
                <a:gradFill flip="none" rotWithShape="1">
                  <a:gsLst>
                    <a:gs pos="28000">
                      <a:srgbClr val="EDEDED"/>
                    </a:gs>
                    <a:gs pos="0">
                      <a:srgbClr val="BFBFBF"/>
                    </a:gs>
                    <a:gs pos="100000">
                      <a:srgbClr val="FFFFFF"/>
                    </a:gs>
                  </a:gsLst>
                  <a:lin ang="4800000" scaled="0"/>
                  <a:tileRect/>
                </a:gradFill>
              </a:rPr>
              <a:t>Current risks for Jenny</a:t>
            </a:r>
          </a:p>
        </p:txBody>
      </p:sp>
      <p:sp>
        <p:nvSpPr>
          <p:cNvPr id="3" name="Content Placeholder 2">
            <a:extLst>
              <a:ext uri="{FF2B5EF4-FFF2-40B4-BE49-F238E27FC236}">
                <a16:creationId xmlns:a16="http://schemas.microsoft.com/office/drawing/2014/main" id="{184DB8EB-8871-2E72-17A5-4D5FA7052929}"/>
              </a:ext>
            </a:extLst>
          </p:cNvPr>
          <p:cNvSpPr>
            <a:spLocks noGrp="1"/>
          </p:cNvSpPr>
          <p:nvPr>
            <p:ph idx="1"/>
          </p:nvPr>
        </p:nvSpPr>
        <p:spPr>
          <a:xfrm>
            <a:off x="1120000" y="1825625"/>
            <a:ext cx="6356856" cy="4351338"/>
          </a:xfrm>
        </p:spPr>
        <p:txBody>
          <a:bodyPr>
            <a:normAutofit/>
          </a:bodyPr>
          <a:lstStyle/>
          <a:p>
            <a:r>
              <a:rPr lang="en-GB" sz="2000" dirty="0">
                <a:gradFill>
                  <a:gsLst>
                    <a:gs pos="34000">
                      <a:srgbClr val="EDEDED"/>
                    </a:gs>
                    <a:gs pos="0">
                      <a:srgbClr val="BFBFBF"/>
                    </a:gs>
                    <a:gs pos="100000">
                      <a:srgbClr val="FFFFFF"/>
                    </a:gs>
                  </a:gsLst>
                  <a:lin ang="4800000" scaled="0"/>
                </a:gradFill>
              </a:rPr>
              <a:t>Emotional burnout.</a:t>
            </a:r>
          </a:p>
          <a:p>
            <a:r>
              <a:rPr lang="en-GB" sz="2000" dirty="0">
                <a:gradFill>
                  <a:gsLst>
                    <a:gs pos="34000">
                      <a:srgbClr val="EDEDED"/>
                    </a:gs>
                    <a:gs pos="0">
                      <a:srgbClr val="BFBFBF"/>
                    </a:gs>
                    <a:gs pos="100000">
                      <a:srgbClr val="FFFFFF"/>
                    </a:gs>
                  </a:gsLst>
                  <a:lin ang="4800000" scaled="0"/>
                </a:gradFill>
              </a:rPr>
              <a:t>Social isolation.</a:t>
            </a:r>
          </a:p>
          <a:p>
            <a:r>
              <a:rPr lang="en-GB" sz="2000" dirty="0">
                <a:gradFill>
                  <a:gsLst>
                    <a:gs pos="34000">
                      <a:srgbClr val="EDEDED"/>
                    </a:gs>
                    <a:gs pos="0">
                      <a:srgbClr val="BFBFBF"/>
                    </a:gs>
                    <a:gs pos="100000">
                      <a:srgbClr val="FFFFFF"/>
                    </a:gs>
                  </a:gsLst>
                  <a:lin ang="4800000" scaled="0"/>
                </a:gradFill>
              </a:rPr>
              <a:t>Academic underachievement</a:t>
            </a:r>
          </a:p>
          <a:p>
            <a:r>
              <a:rPr lang="en-GB" sz="2000" dirty="0">
                <a:gradFill>
                  <a:gsLst>
                    <a:gs pos="34000">
                      <a:srgbClr val="EDEDED"/>
                    </a:gs>
                    <a:gs pos="0">
                      <a:srgbClr val="BFBFBF"/>
                    </a:gs>
                    <a:gs pos="100000">
                      <a:srgbClr val="FFFFFF"/>
                    </a:gs>
                  </a:gsLst>
                  <a:lin ang="4800000" scaled="0"/>
                </a:gradFill>
              </a:rPr>
              <a:t>Anxiety or low mood.</a:t>
            </a:r>
          </a:p>
          <a:p>
            <a:r>
              <a:rPr lang="en-GB" sz="2000" dirty="0">
                <a:gradFill>
                  <a:gsLst>
                    <a:gs pos="34000">
                      <a:srgbClr val="EDEDED"/>
                    </a:gs>
                    <a:gs pos="0">
                      <a:srgbClr val="BFBFBF"/>
                    </a:gs>
                    <a:gs pos="100000">
                      <a:srgbClr val="FFFFFF"/>
                    </a:gs>
                  </a:gsLst>
                  <a:lin ang="4800000" scaled="0"/>
                </a:gradFill>
              </a:rPr>
              <a:t>Delayed identity development.</a:t>
            </a:r>
          </a:p>
          <a:p>
            <a:pPr marL="0" indent="0">
              <a:buNone/>
            </a:pPr>
            <a:endParaRPr lang="en-GB" sz="2000" dirty="0">
              <a:gradFill>
                <a:gsLst>
                  <a:gs pos="34000">
                    <a:srgbClr val="EDEDED"/>
                  </a:gs>
                  <a:gs pos="0">
                    <a:srgbClr val="BFBFBF"/>
                  </a:gs>
                  <a:gs pos="100000">
                    <a:srgbClr val="FFFFFF"/>
                  </a:gs>
                </a:gsLst>
                <a:lin ang="4800000" scaled="0"/>
              </a:gradFill>
            </a:endParaRPr>
          </a:p>
          <a:p>
            <a:pPr marL="0" indent="0">
              <a:buNone/>
            </a:pPr>
            <a:r>
              <a:rPr lang="en-GB" sz="2000" dirty="0">
                <a:gradFill>
                  <a:gsLst>
                    <a:gs pos="34000">
                      <a:srgbClr val="EDEDED"/>
                    </a:gs>
                    <a:gs pos="0">
                      <a:srgbClr val="BFBFBF"/>
                    </a:gs>
                    <a:gs pos="100000">
                      <a:srgbClr val="FFFFFF"/>
                    </a:gs>
                  </a:gsLst>
                  <a:lin ang="4800000" scaled="0"/>
                </a:gradFill>
              </a:rPr>
              <a:t>Young carers in the UK:</a:t>
            </a:r>
          </a:p>
          <a:p>
            <a:r>
              <a:rPr lang="en-GB" sz="2000" dirty="0">
                <a:gradFill>
                  <a:gsLst>
                    <a:gs pos="34000">
                      <a:srgbClr val="EDEDED"/>
                    </a:gs>
                    <a:gs pos="0">
                      <a:srgbClr val="BFBFBF"/>
                    </a:gs>
                    <a:gs pos="100000">
                      <a:srgbClr val="FFFFFF"/>
                    </a:gs>
                  </a:gsLst>
                  <a:lin ang="4800000" scaled="0"/>
                </a:gradFill>
              </a:rPr>
              <a:t>Around 800,000 young carers under 18. (</a:t>
            </a:r>
            <a:r>
              <a:rPr lang="en-GB" sz="2000" dirty="0" err="1">
                <a:gradFill>
                  <a:gsLst>
                    <a:gs pos="34000">
                      <a:srgbClr val="EDEDED"/>
                    </a:gs>
                    <a:gs pos="0">
                      <a:srgbClr val="BFBFBF"/>
                    </a:gs>
                    <a:gs pos="100000">
                      <a:srgbClr val="FFFFFF"/>
                    </a:gs>
                  </a:gsLst>
                  <a:lin ang="4800000" scaled="0"/>
                </a:gradFill>
              </a:rPr>
              <a:t>departamnet</a:t>
            </a:r>
            <a:r>
              <a:rPr lang="en-GB" sz="2000" dirty="0">
                <a:gradFill>
                  <a:gsLst>
                    <a:gs pos="34000">
                      <a:srgbClr val="EDEDED"/>
                    </a:gs>
                    <a:gs pos="0">
                      <a:srgbClr val="BFBFBF"/>
                    </a:gs>
                    <a:gs pos="100000">
                      <a:srgbClr val="FFFFFF"/>
                    </a:gs>
                  </a:gsLst>
                  <a:lin ang="4800000" scaled="0"/>
                </a:gradFill>
              </a:rPr>
              <a:t> of education,2023)</a:t>
            </a:r>
          </a:p>
          <a:p>
            <a:r>
              <a:rPr lang="en-GB" sz="2000" dirty="0">
                <a:gradFill>
                  <a:gsLst>
                    <a:gs pos="34000">
                      <a:srgbClr val="EDEDED"/>
                    </a:gs>
                    <a:gs pos="0">
                      <a:srgbClr val="BFBFBF"/>
                    </a:gs>
                    <a:gs pos="100000">
                      <a:srgbClr val="FFFFFF"/>
                    </a:gs>
                  </a:gsLst>
                  <a:lin ang="4800000" scaled="0"/>
                </a:gradFill>
              </a:rPr>
              <a:t>Young carers show lower GCSE attainment on average.</a:t>
            </a:r>
          </a:p>
          <a:p>
            <a:r>
              <a:rPr lang="en-GB" sz="2000" dirty="0">
                <a:gradFill>
                  <a:gsLst>
                    <a:gs pos="34000">
                      <a:srgbClr val="EDEDED"/>
                    </a:gs>
                    <a:gs pos="0">
                      <a:srgbClr val="BFBFBF"/>
                    </a:gs>
                    <a:gs pos="100000">
                      <a:srgbClr val="FFFFFF"/>
                    </a:gs>
                  </a:gsLst>
                  <a:lin ang="4800000" scaled="0"/>
                </a:gradFill>
              </a:rPr>
              <a:t>Higher rates of mental health problems reported.</a:t>
            </a:r>
          </a:p>
          <a:p>
            <a:endParaRPr lang="en-GB" sz="2000" dirty="0">
              <a:gradFill>
                <a:gsLst>
                  <a:gs pos="34000">
                    <a:srgbClr val="EDEDED"/>
                  </a:gs>
                  <a:gs pos="0">
                    <a:srgbClr val="BFBFBF"/>
                  </a:gs>
                  <a:gs pos="100000">
                    <a:srgbClr val="FFFFFF"/>
                  </a:gs>
                </a:gsLst>
                <a:lin ang="4800000" scaled="0"/>
              </a:gradFill>
            </a:endParaRPr>
          </a:p>
        </p:txBody>
      </p:sp>
      <p:sp>
        <p:nvSpPr>
          <p:cNvPr id="24" name="Rounded Rectangle 17">
            <a:extLst>
              <a:ext uri="{FF2B5EF4-FFF2-40B4-BE49-F238E27FC236}">
                <a16:creationId xmlns:a16="http://schemas.microsoft.com/office/drawing/2014/main" id="{B1B60728-8C3E-4908-96B8-23E962259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3852" y="1948070"/>
            <a:ext cx="3429886" cy="3896139"/>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lose up of a crying eye&#10;&#10;AI-generated content may be incorrect.">
            <a:extLst>
              <a:ext uri="{FF2B5EF4-FFF2-40B4-BE49-F238E27FC236}">
                <a16:creationId xmlns:a16="http://schemas.microsoft.com/office/drawing/2014/main" id="{52D0A4BB-7720-FF91-2A5D-FFB6558181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26824" y="2616366"/>
            <a:ext cx="2843942" cy="2559547"/>
          </a:xfrm>
          <a:prstGeom prst="rect">
            <a:avLst/>
          </a:prstGeom>
        </p:spPr>
      </p:pic>
    </p:spTree>
    <p:extLst>
      <p:ext uri="{BB962C8B-B14F-4D97-AF65-F5344CB8AC3E}">
        <p14:creationId xmlns:p14="http://schemas.microsoft.com/office/powerpoint/2010/main" val="4208106088"/>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2" presetClass="entr" presetSubtype="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3500"/>
                            </p:stCondLst>
                            <p:childTnLst>
                              <p:par>
                                <p:cTn id="27" presetID="42" presetClass="entr" presetSubtype="0"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4500"/>
                            </p:stCondLst>
                            <p:childTnLst>
                              <p:par>
                                <p:cTn id="33" presetID="42" presetClass="entr" presetSubtype="0"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5500"/>
                            </p:stCondLst>
                            <p:childTnLst>
                              <p:par>
                                <p:cTn id="39" presetID="42" presetClass="entr" presetSubtype="0" fill="hold" grpId="0" nodeType="after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4" fill="hold">
                            <p:stCondLst>
                              <p:cond delay="6500"/>
                            </p:stCondLst>
                            <p:childTnLst>
                              <p:par>
                                <p:cTn id="45" presetID="42" presetClass="entr" presetSubtype="0" fill="hold" grpId="0" nodeType="after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0" fill="hold">
                            <p:stCondLst>
                              <p:cond delay="7500"/>
                            </p:stCondLst>
                            <p:childTnLst>
                              <p:par>
                                <p:cTn id="51" presetID="42" presetClass="entr" presetSubtype="0" fill="hold" grpId="0" nodeType="after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1000"/>
                                        <p:tgtEl>
                                          <p:spTgt spid="3">
                                            <p:txEl>
                                              <p:pRg st="8" end="8"/>
                                            </p:txEl>
                                          </p:spTgt>
                                        </p:tgtEl>
                                      </p:cBhvr>
                                    </p:animEffect>
                                    <p:anim calcmode="lin" valueType="num">
                                      <p:cBhvr>
                                        <p:cTn id="5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56" fill="hold">
                            <p:stCondLst>
                              <p:cond delay="8500"/>
                            </p:stCondLst>
                            <p:childTnLst>
                              <p:par>
                                <p:cTn id="57" presetID="42" presetClass="entr" presetSubtype="0" fill="hold" grpId="0" nodeType="after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Effect transition="in" filter="fade">
                                      <p:cBhvr>
                                        <p:cTn id="59" dur="1000"/>
                                        <p:tgtEl>
                                          <p:spTgt spid="3">
                                            <p:txEl>
                                              <p:pRg st="9" end="9"/>
                                            </p:txEl>
                                          </p:spTgt>
                                        </p:tgtEl>
                                      </p:cBhvr>
                                    </p:animEffect>
                                    <p:anim calcmode="lin" valueType="num">
                                      <p:cBhvr>
                                        <p:cTn id="6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C2A235-CB4D-B997-0F3A-F62EFDAF53E3}"/>
            </a:ext>
          </a:extLst>
        </p:cNvPr>
        <p:cNvGrpSpPr/>
        <p:nvPr/>
      </p:nvGrpSpPr>
      <p:grpSpPr>
        <a:xfrm>
          <a:off x="0" y="0"/>
          <a:ext cx="0" cy="0"/>
          <a:chOff x="0" y="0"/>
          <a:chExt cx="0" cy="0"/>
        </a:xfrm>
      </p:grpSpPr>
      <p:sp>
        <p:nvSpPr>
          <p:cNvPr id="23" name="Rectangle 22">
            <a:extLst>
              <a:ext uri="{FF2B5EF4-FFF2-40B4-BE49-F238E27FC236}">
                <a16:creationId xmlns:a16="http://schemas.microsoft.com/office/drawing/2014/main" id="{1B52A8C3-0F87-C71E-7D4A-E3F8C3FC5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0"/>
            <a:ext cx="40386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orbel" panose="020B0503020204020204"/>
              <a:ea typeface="+mn-ea"/>
              <a:cs typeface="+mn-cs"/>
            </a:endParaRPr>
          </a:p>
        </p:txBody>
      </p:sp>
      <p:sp>
        <p:nvSpPr>
          <p:cNvPr id="21" name="Rectangle 20">
            <a:extLst>
              <a:ext uri="{FF2B5EF4-FFF2-40B4-BE49-F238E27FC236}">
                <a16:creationId xmlns:a16="http://schemas.microsoft.com/office/drawing/2014/main" id="{F5107405-AB1F-41A3-D3E9-65E9B7BD3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153400" cy="6858000"/>
          </a:xfrm>
          <a:prstGeom prst="rect">
            <a:avLst/>
          </a:prstGeom>
          <a:blipFill>
            <a:blip r:embed="rId2"/>
            <a:stretch>
              <a:fillRect l="-1" r="-49533"/>
            </a:stretch>
          </a:blipFill>
          <a:ln>
            <a:noFill/>
          </a:ln>
          <a:effectLst>
            <a:outerShdw blurRad="139700" dist="508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81CBA284-B4EC-90C0-88D3-22A6A1EEA8CA}"/>
              </a:ext>
            </a:extLst>
          </p:cNvPr>
          <p:cNvSpPr>
            <a:spLocks noGrp="1"/>
          </p:cNvSpPr>
          <p:nvPr>
            <p:ph type="title"/>
          </p:nvPr>
        </p:nvSpPr>
        <p:spPr>
          <a:xfrm>
            <a:off x="179615" y="-115178"/>
            <a:ext cx="7870371" cy="1325563"/>
          </a:xfrm>
        </p:spPr>
        <p:txBody>
          <a:bodyPr>
            <a:normAutofit/>
          </a:bodyPr>
          <a:lstStyle/>
          <a:p>
            <a:r>
              <a:rPr lang="en-GB" sz="4200" dirty="0">
                <a:gradFill flip="none" rotWithShape="1">
                  <a:gsLst>
                    <a:gs pos="28000">
                      <a:srgbClr val="EDEDED"/>
                    </a:gs>
                    <a:gs pos="0">
                      <a:srgbClr val="BFBFBF"/>
                    </a:gs>
                    <a:gs pos="100000">
                      <a:srgbClr val="FFFFFF"/>
                    </a:gs>
                  </a:gsLst>
                  <a:lin ang="4800000" scaled="0"/>
                  <a:tileRect/>
                </a:gradFill>
              </a:rPr>
              <a:t>Application to Jenny’s experience</a:t>
            </a:r>
          </a:p>
        </p:txBody>
      </p:sp>
      <p:sp>
        <p:nvSpPr>
          <p:cNvPr id="3" name="Content Placeholder 2">
            <a:extLst>
              <a:ext uri="{FF2B5EF4-FFF2-40B4-BE49-F238E27FC236}">
                <a16:creationId xmlns:a16="http://schemas.microsoft.com/office/drawing/2014/main" id="{BF2C503A-B7BF-D239-F465-478416C83593}"/>
              </a:ext>
            </a:extLst>
          </p:cNvPr>
          <p:cNvSpPr>
            <a:spLocks noGrp="1"/>
          </p:cNvSpPr>
          <p:nvPr>
            <p:ph idx="1"/>
          </p:nvPr>
        </p:nvSpPr>
        <p:spPr>
          <a:xfrm>
            <a:off x="404650" y="1187200"/>
            <a:ext cx="3438007" cy="5468483"/>
          </a:xfrm>
        </p:spPr>
        <p:txBody>
          <a:bodyPr>
            <a:noAutofit/>
          </a:bodyPr>
          <a:lstStyle/>
          <a:p>
            <a:r>
              <a:rPr lang="en-GB" sz="1600" b="1" dirty="0">
                <a:gradFill>
                  <a:gsLst>
                    <a:gs pos="34000">
                      <a:srgbClr val="EDEDED"/>
                    </a:gs>
                    <a:gs pos="0">
                      <a:srgbClr val="BFBFBF"/>
                    </a:gs>
                    <a:gs pos="100000">
                      <a:srgbClr val="FFFFFF"/>
                    </a:gs>
                  </a:gsLst>
                  <a:lin ang="4800000" scaled="0"/>
                </a:gradFill>
              </a:rPr>
              <a:t>Impact of father’s death at age 11:</a:t>
            </a:r>
          </a:p>
          <a:p>
            <a:pPr marL="0" indent="0">
              <a:buNone/>
            </a:pPr>
            <a:r>
              <a:rPr lang="en-GB" sz="1600" dirty="0">
                <a:gradFill>
                  <a:gsLst>
                    <a:gs pos="34000">
                      <a:srgbClr val="EDEDED"/>
                    </a:gs>
                    <a:gs pos="0">
                      <a:srgbClr val="BFBFBF"/>
                    </a:gs>
                    <a:gs pos="100000">
                      <a:srgbClr val="FFFFFF"/>
                    </a:gs>
                  </a:gsLst>
                  <a:lin ang="4800000" scaled="0"/>
                </a:gradFill>
              </a:rPr>
              <a:t>    - age 11 is late childhood. Identity and peer bonds develop.</a:t>
            </a:r>
          </a:p>
          <a:p>
            <a:pPr marL="0" indent="0">
              <a:buNone/>
            </a:pPr>
            <a:r>
              <a:rPr lang="en-GB" sz="1600" dirty="0">
                <a:gradFill>
                  <a:gsLst>
                    <a:gs pos="34000">
                      <a:srgbClr val="EDEDED"/>
                    </a:gs>
                    <a:gs pos="0">
                      <a:srgbClr val="BFBFBF"/>
                    </a:gs>
                    <a:gs pos="100000">
                      <a:srgbClr val="FFFFFF"/>
                    </a:gs>
                  </a:gsLst>
                  <a:lin ang="4800000" scaled="0"/>
                </a:gradFill>
              </a:rPr>
              <a:t>    -parental loss at this stage increase risk of depression and anxiety.</a:t>
            </a:r>
          </a:p>
          <a:p>
            <a:pPr marL="0" indent="0">
              <a:buNone/>
            </a:pPr>
            <a:r>
              <a:rPr lang="en-GB" sz="1600" dirty="0">
                <a:gradFill>
                  <a:gsLst>
                    <a:gs pos="34000">
                      <a:srgbClr val="EDEDED"/>
                    </a:gs>
                    <a:gs pos="0">
                      <a:srgbClr val="BFBFBF"/>
                    </a:gs>
                    <a:gs pos="100000">
                      <a:srgbClr val="FFFFFF"/>
                    </a:gs>
                  </a:gsLst>
                  <a:lin ang="4800000" scaled="0"/>
                </a:gradFill>
              </a:rPr>
              <a:t>     -research shows bereaved children show higher emotional distress within 2 to 5 years.</a:t>
            </a:r>
          </a:p>
          <a:p>
            <a:pPr marL="0" indent="0">
              <a:buNone/>
            </a:pPr>
            <a:endParaRPr lang="en-GB" sz="1600" dirty="0">
              <a:gradFill>
                <a:gsLst>
                  <a:gs pos="34000">
                    <a:srgbClr val="EDEDED"/>
                  </a:gs>
                  <a:gs pos="0">
                    <a:srgbClr val="BFBFBF"/>
                  </a:gs>
                  <a:gs pos="100000">
                    <a:srgbClr val="FFFFFF"/>
                  </a:gs>
                </a:gsLst>
                <a:lin ang="4800000" scaled="0"/>
              </a:gradFill>
            </a:endParaRPr>
          </a:p>
          <a:p>
            <a:r>
              <a:rPr lang="en-GB" sz="1600" b="1" dirty="0">
                <a:gradFill>
                  <a:gsLst>
                    <a:gs pos="34000">
                      <a:srgbClr val="EDEDED"/>
                    </a:gs>
                    <a:gs pos="0">
                      <a:srgbClr val="BFBFBF"/>
                    </a:gs>
                    <a:gs pos="100000">
                      <a:srgbClr val="FFFFFF"/>
                    </a:gs>
                  </a:gsLst>
                  <a:lin ang="4800000" scaled="0"/>
                </a:gradFill>
              </a:rPr>
              <a:t>Impact of caring role:</a:t>
            </a:r>
          </a:p>
          <a:p>
            <a:pPr marL="0" indent="0">
              <a:buNone/>
            </a:pPr>
            <a:r>
              <a:rPr lang="en-GB" sz="1600" dirty="0">
                <a:gradFill>
                  <a:gsLst>
                    <a:gs pos="34000">
                      <a:srgbClr val="EDEDED"/>
                    </a:gs>
                    <a:gs pos="0">
                      <a:srgbClr val="BFBFBF"/>
                    </a:gs>
                    <a:gs pos="100000">
                      <a:srgbClr val="FFFFFF"/>
                    </a:gs>
                  </a:gsLst>
                  <a:lin ang="4800000" scaled="0"/>
                </a:gradFill>
              </a:rPr>
              <a:t>      -Jenny performs adult tasks daily</a:t>
            </a:r>
          </a:p>
          <a:p>
            <a:pPr marL="0" indent="0">
              <a:buNone/>
            </a:pPr>
            <a:r>
              <a:rPr lang="en-GB" sz="1600" dirty="0">
                <a:gradFill>
                  <a:gsLst>
                    <a:gs pos="34000">
                      <a:srgbClr val="EDEDED"/>
                    </a:gs>
                    <a:gs pos="0">
                      <a:srgbClr val="BFBFBF"/>
                    </a:gs>
                    <a:gs pos="100000">
                      <a:srgbClr val="FFFFFF"/>
                    </a:gs>
                  </a:gsLst>
                  <a:lin ang="4800000" scaled="0"/>
                </a:gradFill>
              </a:rPr>
              <a:t>      -role reversal is called parentification.</a:t>
            </a:r>
          </a:p>
          <a:p>
            <a:pPr marL="0" indent="0">
              <a:buNone/>
            </a:pPr>
            <a:r>
              <a:rPr lang="en-GB" sz="1600" dirty="0">
                <a:gradFill>
                  <a:gsLst>
                    <a:gs pos="34000">
                      <a:srgbClr val="EDEDED"/>
                    </a:gs>
                    <a:gs pos="0">
                      <a:srgbClr val="BFBFBF"/>
                    </a:gs>
                    <a:gs pos="100000">
                      <a:srgbClr val="FFFFFF"/>
                    </a:gs>
                  </a:gsLst>
                  <a:lin ang="4800000" scaled="0"/>
                </a:gradFill>
              </a:rPr>
              <a:t>      -parentification kinks with guilt, stress, and poor self-concept.</a:t>
            </a:r>
          </a:p>
          <a:p>
            <a:endParaRPr lang="en-GB" sz="1000" dirty="0">
              <a:gradFill>
                <a:gsLst>
                  <a:gs pos="34000">
                    <a:srgbClr val="EDEDED"/>
                  </a:gs>
                  <a:gs pos="0">
                    <a:srgbClr val="BFBFBF"/>
                  </a:gs>
                  <a:gs pos="100000">
                    <a:srgbClr val="FFFFFF"/>
                  </a:gs>
                </a:gsLst>
                <a:lin ang="4800000" scaled="0"/>
              </a:gradFill>
            </a:endParaRPr>
          </a:p>
        </p:txBody>
      </p:sp>
      <p:pic>
        <p:nvPicPr>
          <p:cNvPr id="11" name="Picture 10" descr="A person with her hand on her face">
            <a:extLst>
              <a:ext uri="{FF2B5EF4-FFF2-40B4-BE49-F238E27FC236}">
                <a16:creationId xmlns:a16="http://schemas.microsoft.com/office/drawing/2014/main" id="{7D19A7AC-A012-724F-4A4C-649701F287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88526" y="2495500"/>
            <a:ext cx="2800500" cy="1867000"/>
          </a:xfrm>
          <a:prstGeom prst="rect">
            <a:avLst/>
          </a:prstGeom>
        </p:spPr>
      </p:pic>
      <p:sp>
        <p:nvSpPr>
          <p:cNvPr id="4" name="TextBox 3">
            <a:extLst>
              <a:ext uri="{FF2B5EF4-FFF2-40B4-BE49-F238E27FC236}">
                <a16:creationId xmlns:a16="http://schemas.microsoft.com/office/drawing/2014/main" id="{A11BF120-7171-250A-3560-7154448CE8DC}"/>
              </a:ext>
            </a:extLst>
          </p:cNvPr>
          <p:cNvSpPr txBox="1"/>
          <p:nvPr/>
        </p:nvSpPr>
        <p:spPr>
          <a:xfrm>
            <a:off x="4247306" y="1166842"/>
            <a:ext cx="3666609" cy="5509200"/>
          </a:xfrm>
          <a:prstGeom prst="rect">
            <a:avLst/>
          </a:prstGeom>
          <a:noFill/>
        </p:spPr>
        <p:txBody>
          <a:bodyPr wrap="square" rtlCol="0">
            <a:spAutoFit/>
          </a:bodyPr>
          <a:lstStyle/>
          <a:p>
            <a:r>
              <a:rPr lang="en-GB" sz="1600" b="1" dirty="0">
                <a:gradFill>
                  <a:gsLst>
                    <a:gs pos="34000">
                      <a:srgbClr val="EDEDED"/>
                    </a:gs>
                    <a:gs pos="0">
                      <a:srgbClr val="BFBFBF"/>
                    </a:gs>
                    <a:gs pos="100000">
                      <a:srgbClr val="FFFFFF"/>
                    </a:gs>
                  </a:gsLst>
                  <a:lin ang="4800000" scaled="0"/>
                </a:gradFill>
              </a:rPr>
              <a:t>Impact on attachment:</a:t>
            </a:r>
          </a:p>
          <a:p>
            <a:r>
              <a:rPr lang="en-GB" sz="1600" dirty="0">
                <a:gradFill>
                  <a:gsLst>
                    <a:gs pos="34000">
                      <a:srgbClr val="EDEDED"/>
                    </a:gs>
                    <a:gs pos="0">
                      <a:srgbClr val="BFBFBF"/>
                    </a:gs>
                    <a:gs pos="100000">
                      <a:srgbClr val="FFFFFF"/>
                    </a:gs>
                  </a:gsLst>
                  <a:lin ang="4800000" scaled="0"/>
                </a:gradFill>
              </a:rPr>
              <a:t>        -her mother’s low mood reduces emotional responsiveness.</a:t>
            </a:r>
          </a:p>
          <a:p>
            <a:r>
              <a:rPr lang="en-GB" sz="1600" dirty="0">
                <a:gradFill>
                  <a:gsLst>
                    <a:gs pos="34000">
                      <a:srgbClr val="EDEDED"/>
                    </a:gs>
                    <a:gs pos="0">
                      <a:srgbClr val="BFBFBF"/>
                    </a:gs>
                    <a:gs pos="100000">
                      <a:srgbClr val="FFFFFF"/>
                    </a:gs>
                  </a:gsLst>
                  <a:lin ang="4800000" scaled="0"/>
                </a:gradFill>
              </a:rPr>
              <a:t>       -she may fear further loss.</a:t>
            </a:r>
          </a:p>
          <a:p>
            <a:r>
              <a:rPr lang="en-GB" sz="1600" dirty="0">
                <a:gradFill>
                  <a:gsLst>
                    <a:gs pos="34000">
                      <a:srgbClr val="EDEDED"/>
                    </a:gs>
                    <a:gs pos="0">
                      <a:srgbClr val="BFBFBF"/>
                    </a:gs>
                    <a:gs pos="100000">
                      <a:srgbClr val="FFFFFF"/>
                    </a:gs>
                  </a:gsLst>
                  <a:lin ang="4800000" scaled="0"/>
                </a:gradFill>
              </a:rPr>
              <a:t>        -her international working model may include beliefs such as; I must cope alone.</a:t>
            </a:r>
          </a:p>
          <a:p>
            <a:endParaRPr lang="en-GB" sz="1600" dirty="0">
              <a:gradFill>
                <a:gsLst>
                  <a:gs pos="34000">
                    <a:srgbClr val="EDEDED"/>
                  </a:gs>
                  <a:gs pos="0">
                    <a:srgbClr val="BFBFBF"/>
                  </a:gs>
                  <a:gs pos="100000">
                    <a:srgbClr val="FFFFFF"/>
                  </a:gs>
                </a:gsLst>
                <a:lin ang="4800000" scaled="0"/>
              </a:gradFill>
            </a:endParaRPr>
          </a:p>
          <a:p>
            <a:endParaRPr lang="en-GB" sz="1600" dirty="0">
              <a:gradFill>
                <a:gsLst>
                  <a:gs pos="34000">
                    <a:srgbClr val="EDEDED"/>
                  </a:gs>
                  <a:gs pos="0">
                    <a:srgbClr val="BFBFBF"/>
                  </a:gs>
                  <a:gs pos="100000">
                    <a:srgbClr val="FFFFFF"/>
                  </a:gs>
                </a:gsLst>
                <a:lin ang="4800000" scaled="0"/>
              </a:gradFill>
            </a:endParaRPr>
          </a:p>
          <a:p>
            <a:r>
              <a:rPr lang="en-GB" sz="1600" b="1" dirty="0">
                <a:gradFill>
                  <a:gsLst>
                    <a:gs pos="34000">
                      <a:srgbClr val="EDEDED"/>
                    </a:gs>
                    <a:gs pos="0">
                      <a:srgbClr val="BFBFBF"/>
                    </a:gs>
                    <a:gs pos="100000">
                      <a:srgbClr val="FFFFFF"/>
                    </a:gs>
                  </a:gsLst>
                  <a:lin ang="4800000" scaled="0"/>
                </a:gradFill>
              </a:rPr>
              <a:t>Impact in development:</a:t>
            </a:r>
          </a:p>
          <a:p>
            <a:r>
              <a:rPr lang="en-GB" sz="1600" b="1" dirty="0">
                <a:gradFill>
                  <a:gsLst>
                    <a:gs pos="34000">
                      <a:srgbClr val="EDEDED"/>
                    </a:gs>
                    <a:gs pos="0">
                      <a:srgbClr val="BFBFBF"/>
                    </a:gs>
                    <a:gs pos="100000">
                      <a:srgbClr val="FFFFFF"/>
                    </a:gs>
                  </a:gsLst>
                  <a:lin ang="4800000" scaled="0"/>
                </a:gradFill>
              </a:rPr>
              <a:t> Biological factors:</a:t>
            </a:r>
          </a:p>
          <a:p>
            <a:r>
              <a:rPr lang="en-GB" sz="1600" dirty="0">
                <a:gradFill>
                  <a:gsLst>
                    <a:gs pos="34000">
                      <a:srgbClr val="EDEDED"/>
                    </a:gs>
                    <a:gs pos="0">
                      <a:srgbClr val="BFBFBF"/>
                    </a:gs>
                    <a:gs pos="100000">
                      <a:srgbClr val="FFFFFF"/>
                    </a:gs>
                  </a:gsLst>
                  <a:lin ang="4800000" scaled="0"/>
                </a:gradFill>
              </a:rPr>
              <a:t>      -chronic stress increases cortisol </a:t>
            </a:r>
          </a:p>
          <a:p>
            <a:r>
              <a:rPr lang="en-GB" sz="1600" dirty="0">
                <a:gradFill>
                  <a:gsLst>
                    <a:gs pos="34000">
                      <a:srgbClr val="EDEDED"/>
                    </a:gs>
                    <a:gs pos="0">
                      <a:srgbClr val="BFBFBF"/>
                    </a:gs>
                    <a:gs pos="100000">
                      <a:srgbClr val="FFFFFF"/>
                    </a:gs>
                  </a:gsLst>
                  <a:lin ang="4800000" scaled="0"/>
                </a:gradFill>
              </a:rPr>
              <a:t>     -high cortisol links with sleep problems and poor concentration.</a:t>
            </a:r>
          </a:p>
          <a:p>
            <a:r>
              <a:rPr lang="en-GB" sz="1600" dirty="0">
                <a:gradFill>
                  <a:gsLst>
                    <a:gs pos="34000">
                      <a:srgbClr val="EDEDED"/>
                    </a:gs>
                    <a:gs pos="0">
                      <a:srgbClr val="BFBFBF"/>
                    </a:gs>
                    <a:gs pos="100000">
                      <a:srgbClr val="FFFFFF"/>
                    </a:gs>
                  </a:gsLst>
                  <a:lin ang="4800000" scaled="0"/>
                </a:gradFill>
              </a:rPr>
              <a:t>     -adolescence involve brain development in the prefrontal cortex. Stress disrupts this.</a:t>
            </a:r>
          </a:p>
          <a:p>
            <a:r>
              <a:rPr lang="en-GB" sz="1600" b="1" dirty="0">
                <a:gradFill>
                  <a:gsLst>
                    <a:gs pos="34000">
                      <a:srgbClr val="EDEDED"/>
                    </a:gs>
                    <a:gs pos="0">
                      <a:srgbClr val="BFBFBF"/>
                    </a:gs>
                    <a:gs pos="100000">
                      <a:srgbClr val="FFFFFF"/>
                    </a:gs>
                  </a:gsLst>
                  <a:lin ang="4800000" scaled="0"/>
                </a:gradFill>
              </a:rPr>
              <a:t>Environmental factors:</a:t>
            </a:r>
          </a:p>
          <a:p>
            <a:r>
              <a:rPr lang="en-GB" sz="1600" dirty="0">
                <a:gradFill>
                  <a:gsLst>
                    <a:gs pos="34000">
                      <a:srgbClr val="EDEDED"/>
                    </a:gs>
                    <a:gs pos="0">
                      <a:srgbClr val="BFBFBF"/>
                    </a:gs>
                    <a:gs pos="100000">
                      <a:srgbClr val="FFFFFF"/>
                    </a:gs>
                  </a:gsLst>
                  <a:lin ang="4800000" scaled="0"/>
                </a:gradFill>
              </a:rPr>
              <a:t>    -caring reduce time with peers.</a:t>
            </a:r>
          </a:p>
          <a:p>
            <a:r>
              <a:rPr lang="en-GB" sz="1600" dirty="0">
                <a:gradFill>
                  <a:gsLst>
                    <a:gs pos="34000">
                      <a:srgbClr val="EDEDED"/>
                    </a:gs>
                    <a:gs pos="0">
                      <a:srgbClr val="BFBFBF"/>
                    </a:gs>
                    <a:gs pos="100000">
                      <a:srgbClr val="FFFFFF"/>
                    </a:gs>
                  </a:gsLst>
                  <a:lin ang="4800000" scaled="0"/>
                </a:gradFill>
              </a:rPr>
              <a:t>    -reduce social contact affects identity formation.</a:t>
            </a:r>
          </a:p>
          <a:p>
            <a:r>
              <a:rPr lang="en-GB" sz="1600" dirty="0">
                <a:gradFill>
                  <a:gsLst>
                    <a:gs pos="34000">
                      <a:srgbClr val="EDEDED"/>
                    </a:gs>
                    <a:gs pos="0">
                      <a:srgbClr val="BFBFBF"/>
                    </a:gs>
                    <a:gs pos="100000">
                      <a:srgbClr val="FFFFFF"/>
                    </a:gs>
                  </a:gsLst>
                  <a:lin ang="4800000" scaled="0"/>
                </a:gradFill>
              </a:rPr>
              <a:t>   -financial strain may increase stress.</a:t>
            </a:r>
            <a:endParaRPr lang="en-GB" sz="1600" dirty="0"/>
          </a:p>
        </p:txBody>
      </p:sp>
    </p:spTree>
    <p:extLst>
      <p:ext uri="{BB962C8B-B14F-4D97-AF65-F5344CB8AC3E}">
        <p14:creationId xmlns:p14="http://schemas.microsoft.com/office/powerpoint/2010/main" val="2181164377"/>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8" fill="hold">
                            <p:stCondLst>
                              <p:cond delay="3500"/>
                            </p:stCondLst>
                            <p:childTnLst>
                              <p:par>
                                <p:cTn id="39" presetID="2" presetClass="entr" presetSubtype="4" fill="hold" grpId="0" nodeType="after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3" fill="hold">
                            <p:stCondLst>
                              <p:cond delay="4000"/>
                            </p:stCondLst>
                            <p:childTnLst>
                              <p:par>
                                <p:cTn id="44" presetID="2" presetClass="entr" presetSubtype="4" fill="hold" grpId="0"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 calcmode="lin" valueType="num">
                                      <p:cBhvr additive="base">
                                        <p:cTn id="4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barn(inVertical)">
                                      <p:cBhvr>
                                        <p:cTn id="5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020E385-54F4-42F2-9A7E-7A8B8160E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3"/>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BB2A5A-85FE-8E2D-3DC1-25C38E2C5502}"/>
              </a:ext>
            </a:extLst>
          </p:cNvPr>
          <p:cNvSpPr>
            <a:spLocks noGrp="1"/>
          </p:cNvSpPr>
          <p:nvPr>
            <p:ph type="title"/>
          </p:nvPr>
        </p:nvSpPr>
        <p:spPr>
          <a:xfrm>
            <a:off x="838200" y="365125"/>
            <a:ext cx="10515600" cy="1325563"/>
          </a:xfrm>
        </p:spPr>
        <p:txBody>
          <a:bodyPr>
            <a:normAutofit/>
          </a:bodyPr>
          <a:lstStyle/>
          <a:p>
            <a:r>
              <a:rPr lang="en-GB" sz="4200" dirty="0">
                <a:gradFill flip="none" rotWithShape="1">
                  <a:gsLst>
                    <a:gs pos="28000">
                      <a:srgbClr val="EDEDED"/>
                    </a:gs>
                    <a:gs pos="0">
                      <a:srgbClr val="BFBFBF"/>
                    </a:gs>
                    <a:gs pos="100000">
                      <a:srgbClr val="FFFFFF"/>
                    </a:gs>
                  </a:gsLst>
                  <a:lin ang="4800000" scaled="0"/>
                  <a:tileRect/>
                </a:gradFill>
              </a:rPr>
              <a:t>Erik Erikson – Stage 5 (Identity vs role confusion-Adolescence)</a:t>
            </a:r>
          </a:p>
        </p:txBody>
      </p:sp>
      <p:sp>
        <p:nvSpPr>
          <p:cNvPr id="7" name="Content Placeholder 6">
            <a:extLst>
              <a:ext uri="{FF2B5EF4-FFF2-40B4-BE49-F238E27FC236}">
                <a16:creationId xmlns:a16="http://schemas.microsoft.com/office/drawing/2014/main" id="{3BEEC8F5-E7E4-0D8A-1800-D3A4F5E1D77A}"/>
              </a:ext>
            </a:extLst>
          </p:cNvPr>
          <p:cNvSpPr>
            <a:spLocks noGrp="1"/>
          </p:cNvSpPr>
          <p:nvPr>
            <p:ph idx="1"/>
          </p:nvPr>
        </p:nvSpPr>
        <p:spPr>
          <a:xfrm>
            <a:off x="1120000" y="1825625"/>
            <a:ext cx="6356856" cy="4351338"/>
          </a:xfrm>
        </p:spPr>
        <p:txBody>
          <a:bodyPr>
            <a:normAutofit/>
          </a:bodyPr>
          <a:lstStyle/>
          <a:p>
            <a:r>
              <a:rPr lang="en-GB" sz="1800" dirty="0">
                <a:gradFill>
                  <a:gsLst>
                    <a:gs pos="34000">
                      <a:srgbClr val="EDEDED"/>
                    </a:gs>
                    <a:gs pos="0">
                      <a:srgbClr val="BFBFBF"/>
                    </a:gs>
                    <a:gs pos="100000">
                      <a:srgbClr val="FFFFFF"/>
                    </a:gs>
                  </a:gsLst>
                  <a:lin ang="4800000" scaled="0"/>
                </a:gradFill>
              </a:rPr>
              <a:t>Between the age 12 and 18, you build your sense of self. You form your values, goals and future plans. To find out who you are, you need time and freedom to explore roles, friendship and interests.(Watson,1987)</a:t>
            </a:r>
          </a:p>
          <a:p>
            <a:r>
              <a:rPr lang="en-GB" sz="1800" dirty="0">
                <a:gradFill>
                  <a:gsLst>
                    <a:gs pos="34000">
                      <a:srgbClr val="EDEDED"/>
                    </a:gs>
                    <a:gs pos="0">
                      <a:srgbClr val="BFBFBF"/>
                    </a:gs>
                    <a:gs pos="100000">
                      <a:srgbClr val="FFFFFF"/>
                    </a:gs>
                  </a:gsLst>
                  <a:lin ang="4800000" scaled="0"/>
                </a:gradFill>
              </a:rPr>
              <a:t>Jenny was a carer for her mother from the age of 11. That limited her socializing time, school or education time and independence.</a:t>
            </a:r>
          </a:p>
          <a:p>
            <a:r>
              <a:rPr lang="en-GB" sz="1800" dirty="0">
                <a:gradFill>
                  <a:gsLst>
                    <a:gs pos="34000">
                      <a:srgbClr val="EDEDED"/>
                    </a:gs>
                    <a:gs pos="0">
                      <a:srgbClr val="BFBFBF"/>
                    </a:gs>
                    <a:gs pos="100000">
                      <a:srgbClr val="FFFFFF"/>
                    </a:gs>
                  </a:gsLst>
                  <a:lin ang="4800000" scaled="0"/>
                </a:gradFill>
              </a:rPr>
              <a:t>She has a huge risk of identity crisis which would take her through stress, low self confidence, confusion and self-isolation.</a:t>
            </a:r>
          </a:p>
          <a:p>
            <a:r>
              <a:rPr lang="en-GB" sz="1800" dirty="0">
                <a:gradFill>
                  <a:gsLst>
                    <a:gs pos="34000">
                      <a:srgbClr val="EDEDED"/>
                    </a:gs>
                    <a:gs pos="0">
                      <a:srgbClr val="BFBFBF"/>
                    </a:gs>
                    <a:gs pos="100000">
                      <a:srgbClr val="FFFFFF"/>
                    </a:gs>
                  </a:gsLst>
                  <a:lin ang="4800000" scaled="0"/>
                </a:gradFill>
              </a:rPr>
              <a:t>The Carer Trust reports show that young carers got higher anxiety and worse wellbeing than other children at similar age.</a:t>
            </a:r>
          </a:p>
          <a:p>
            <a:r>
              <a:rPr lang="en-GB" sz="1800" dirty="0">
                <a:gradFill>
                  <a:gsLst>
                    <a:gs pos="34000">
                      <a:srgbClr val="EDEDED"/>
                    </a:gs>
                    <a:gs pos="0">
                      <a:srgbClr val="BFBFBF"/>
                    </a:gs>
                    <a:gs pos="100000">
                      <a:srgbClr val="FFFFFF"/>
                    </a:gs>
                  </a:gsLst>
                  <a:lin ang="4800000" scaled="0"/>
                </a:gradFill>
              </a:rPr>
              <a:t>To support Jenny there is only one solution: time for friends, education and personal hobbies. This will help her build a personal healthy identity.</a:t>
            </a:r>
          </a:p>
          <a:p>
            <a:endParaRPr lang="en-GB" sz="1800" dirty="0">
              <a:gradFill>
                <a:gsLst>
                  <a:gs pos="34000">
                    <a:srgbClr val="EDEDED"/>
                  </a:gs>
                  <a:gs pos="0">
                    <a:srgbClr val="BFBFBF"/>
                  </a:gs>
                  <a:gs pos="100000">
                    <a:srgbClr val="FFFFFF"/>
                  </a:gs>
                </a:gsLst>
                <a:lin ang="4800000" scaled="0"/>
              </a:gradFill>
            </a:endParaRPr>
          </a:p>
          <a:p>
            <a:endParaRPr lang="en-GB" sz="1800" dirty="0">
              <a:gradFill>
                <a:gsLst>
                  <a:gs pos="34000">
                    <a:srgbClr val="EDEDED"/>
                  </a:gs>
                  <a:gs pos="0">
                    <a:srgbClr val="BFBFBF"/>
                  </a:gs>
                  <a:gs pos="100000">
                    <a:srgbClr val="FFFFFF"/>
                  </a:gs>
                </a:gsLst>
                <a:lin ang="4800000" scaled="0"/>
              </a:gradFill>
            </a:endParaRPr>
          </a:p>
          <a:p>
            <a:endParaRPr lang="en-GB" sz="1800" dirty="0">
              <a:gradFill>
                <a:gsLst>
                  <a:gs pos="34000">
                    <a:srgbClr val="EDEDED"/>
                  </a:gs>
                  <a:gs pos="0">
                    <a:srgbClr val="BFBFBF"/>
                  </a:gs>
                  <a:gs pos="100000">
                    <a:srgbClr val="FFFFFF"/>
                  </a:gs>
                </a:gsLst>
                <a:lin ang="4800000" scaled="0"/>
              </a:gradFill>
            </a:endParaRPr>
          </a:p>
        </p:txBody>
      </p:sp>
      <p:sp>
        <p:nvSpPr>
          <p:cNvPr id="19" name="Rounded Rectangle 17">
            <a:extLst>
              <a:ext uri="{FF2B5EF4-FFF2-40B4-BE49-F238E27FC236}">
                <a16:creationId xmlns:a16="http://schemas.microsoft.com/office/drawing/2014/main" id="{B1B60728-8C3E-4908-96B8-23E962259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3852" y="1948070"/>
            <a:ext cx="3429886" cy="3896139"/>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diagram of steps to different ages&#10;&#10;AI-generated content may be incorrect.">
            <a:extLst>
              <a:ext uri="{FF2B5EF4-FFF2-40B4-BE49-F238E27FC236}">
                <a16:creationId xmlns:a16="http://schemas.microsoft.com/office/drawing/2014/main" id="{02112501-8C8A-B7C4-B6C0-1E9C487150E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26824" y="2439726"/>
            <a:ext cx="2843942" cy="2912826"/>
          </a:xfrm>
          <a:prstGeom prst="rect">
            <a:avLst/>
          </a:prstGeom>
        </p:spPr>
      </p:pic>
    </p:spTree>
    <p:extLst>
      <p:ext uri="{BB962C8B-B14F-4D97-AF65-F5344CB8AC3E}">
        <p14:creationId xmlns:p14="http://schemas.microsoft.com/office/powerpoint/2010/main" val="2809042474"/>
      </p:ext>
    </p:extLst>
  </p:cSld>
  <p:clrMapOvr>
    <a:overrideClrMapping bg1="lt1" tx1="dk1" bg2="lt2" tx2="dk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barn(inVertical)">
                                      <p:cBhvr>
                                        <p:cTn id="11" dur="500"/>
                                        <p:tgtEl>
                                          <p:spTgt spid="7">
                                            <p:txEl>
                                              <p:pRg st="0" end="0"/>
                                            </p:txEl>
                                          </p:spTgt>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animEffect transition="in" filter="barn(inVertical)">
                                      <p:cBhvr>
                                        <p:cTn id="15" dur="500"/>
                                        <p:tgtEl>
                                          <p:spTgt spid="7">
                                            <p:txEl>
                                              <p:pRg st="1" end="1"/>
                                            </p:txEl>
                                          </p:spTgt>
                                        </p:tgtEl>
                                      </p:cBhvr>
                                    </p:animEffect>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barn(inVertical)">
                                      <p:cBhvr>
                                        <p:cTn id="19" dur="500"/>
                                        <p:tgtEl>
                                          <p:spTgt spid="7">
                                            <p:txEl>
                                              <p:pRg st="2" end="2"/>
                                            </p:txEl>
                                          </p:spTgt>
                                        </p:tgtEl>
                                      </p:cBhvr>
                                    </p:animEffect>
                                  </p:childTnLst>
                                </p:cTn>
                              </p:par>
                            </p:childTnLst>
                          </p:cTn>
                        </p:par>
                        <p:par>
                          <p:cTn id="20" fill="hold">
                            <p:stCondLst>
                              <p:cond delay="2000"/>
                            </p:stCondLst>
                            <p:childTnLst>
                              <p:par>
                                <p:cTn id="21" presetID="16" presetClass="entr" presetSubtype="21" fill="hold" grpId="0" nodeType="after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barn(inVertical)">
                                      <p:cBhvr>
                                        <p:cTn id="23" dur="500"/>
                                        <p:tgtEl>
                                          <p:spTgt spid="7">
                                            <p:txEl>
                                              <p:pRg st="3" end="3"/>
                                            </p:txEl>
                                          </p:spTgt>
                                        </p:tgtEl>
                                      </p:cBhvr>
                                    </p:animEffect>
                                  </p:childTnLst>
                                </p:cTn>
                              </p:par>
                            </p:childTnLst>
                          </p:cTn>
                        </p:par>
                        <p:par>
                          <p:cTn id="24" fill="hold">
                            <p:stCondLst>
                              <p:cond delay="2500"/>
                            </p:stCondLst>
                            <p:childTnLst>
                              <p:par>
                                <p:cTn id="25" presetID="16" presetClass="entr" presetSubtype="21" fill="hold" grpId="0" nodeType="after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barn(inVertical)">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1000"/>
                                        <p:tgtEl>
                                          <p:spTgt spid="13"/>
                                        </p:tgtEl>
                                      </p:cBhvr>
                                    </p:animEffect>
                                    <p:anim calcmode="lin" valueType="num">
                                      <p:cBhvr>
                                        <p:cTn id="33" dur="1000" fill="hold"/>
                                        <p:tgtEl>
                                          <p:spTgt spid="13"/>
                                        </p:tgtEl>
                                        <p:attrNameLst>
                                          <p:attrName>ppt_x</p:attrName>
                                        </p:attrNameLst>
                                      </p:cBhvr>
                                      <p:tavLst>
                                        <p:tav tm="0">
                                          <p:val>
                                            <p:strVal val="#ppt_x"/>
                                          </p:val>
                                        </p:tav>
                                        <p:tav tm="100000">
                                          <p:val>
                                            <p:strVal val="#ppt_x"/>
                                          </p:val>
                                        </p:tav>
                                      </p:tavLst>
                                    </p:anim>
                                    <p:anim calcmode="lin" valueType="num">
                                      <p:cBhvr>
                                        <p:cTn id="3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ck figure families holding hands">
            <a:extLst>
              <a:ext uri="{FF2B5EF4-FFF2-40B4-BE49-F238E27FC236}">
                <a16:creationId xmlns:a16="http://schemas.microsoft.com/office/drawing/2014/main" id="{660A8380-22AE-CE5B-CE0D-7F29EA53C9D4}"/>
              </a:ext>
            </a:extLst>
          </p:cNvPr>
          <p:cNvPicPr>
            <a:picLocks noChangeAspect="1"/>
          </p:cNvPicPr>
          <p:nvPr/>
        </p:nvPicPr>
        <p:blipFill>
          <a:blip r:embed="rId2">
            <a:alphaModFix amt="55000"/>
          </a:blip>
          <a:srcRect t="10598" b="5133"/>
          <a:stretch>
            <a:fillRect/>
          </a:stretch>
        </p:blipFill>
        <p:spPr>
          <a:xfrm>
            <a:off x="20" y="27743"/>
            <a:ext cx="12191980" cy="6858000"/>
          </a:xfrm>
          <a:prstGeom prst="rect">
            <a:avLst/>
          </a:prstGeom>
        </p:spPr>
      </p:pic>
      <p:sp>
        <p:nvSpPr>
          <p:cNvPr id="2" name="Title 1">
            <a:extLst>
              <a:ext uri="{FF2B5EF4-FFF2-40B4-BE49-F238E27FC236}">
                <a16:creationId xmlns:a16="http://schemas.microsoft.com/office/drawing/2014/main" id="{7CCC2DD3-12F4-AF3E-2CA8-B938C61A5DAC}"/>
              </a:ext>
            </a:extLst>
          </p:cNvPr>
          <p:cNvSpPr>
            <a:spLocks noGrp="1"/>
          </p:cNvSpPr>
          <p:nvPr>
            <p:ph type="title"/>
          </p:nvPr>
        </p:nvSpPr>
        <p:spPr>
          <a:xfrm>
            <a:off x="195943" y="591344"/>
            <a:ext cx="3691291" cy="5585619"/>
          </a:xfrm>
        </p:spPr>
        <p:txBody>
          <a:bodyPr>
            <a:normAutofit/>
          </a:bodyPr>
          <a:lstStyle/>
          <a:p>
            <a:r>
              <a:rPr lang="en-GB" dirty="0">
                <a:solidFill>
                  <a:srgbClr val="FFFFFF"/>
                </a:solidFill>
              </a:rPr>
              <a:t>Practical support plan based on attachment theory </a:t>
            </a:r>
          </a:p>
        </p:txBody>
      </p:sp>
      <p:sp>
        <p:nvSpPr>
          <p:cNvPr id="3" name="Content Placeholder 2">
            <a:extLst>
              <a:ext uri="{FF2B5EF4-FFF2-40B4-BE49-F238E27FC236}">
                <a16:creationId xmlns:a16="http://schemas.microsoft.com/office/drawing/2014/main" id="{7F0842F3-05D9-D853-1C42-1C80A2BBF50C}"/>
              </a:ext>
            </a:extLst>
          </p:cNvPr>
          <p:cNvSpPr>
            <a:spLocks noGrp="1"/>
          </p:cNvSpPr>
          <p:nvPr>
            <p:ph idx="1"/>
          </p:nvPr>
        </p:nvSpPr>
        <p:spPr>
          <a:xfrm>
            <a:off x="3493282" y="591344"/>
            <a:ext cx="4811486" cy="5730798"/>
          </a:xfrm>
        </p:spPr>
        <p:txBody>
          <a:bodyPr anchor="ctr">
            <a:normAutofit/>
          </a:bodyPr>
          <a:lstStyle/>
          <a:p>
            <a:pPr marL="0" indent="0">
              <a:lnSpc>
                <a:spcPct val="100000"/>
              </a:lnSpc>
              <a:buNone/>
            </a:pPr>
            <a:r>
              <a:rPr lang="en-GB" sz="1600" dirty="0">
                <a:solidFill>
                  <a:srgbClr val="FFFFFF"/>
                </a:solidFill>
              </a:rPr>
              <a:t>Our goal is to strengthen secure relationships and reduce role strain.                                                    </a:t>
            </a:r>
          </a:p>
          <a:p>
            <a:pPr marL="0" indent="0">
              <a:lnSpc>
                <a:spcPct val="100000"/>
              </a:lnSpc>
              <a:buNone/>
            </a:pPr>
            <a:r>
              <a:rPr lang="en-GB" sz="1600" dirty="0">
                <a:solidFill>
                  <a:srgbClr val="FFFFFF"/>
                </a:solidFill>
              </a:rPr>
              <a:t>A. provide a stable adult attachment figure</a:t>
            </a:r>
          </a:p>
          <a:p>
            <a:pPr marL="0" indent="0">
              <a:lnSpc>
                <a:spcPct val="100000"/>
              </a:lnSpc>
              <a:buNone/>
            </a:pPr>
            <a:r>
              <a:rPr lang="en-GB" sz="1600" dirty="0">
                <a:solidFill>
                  <a:srgbClr val="FFFFFF"/>
                </a:solidFill>
              </a:rPr>
              <a:t>   -allocate a key worker from children’s services.</a:t>
            </a:r>
          </a:p>
          <a:p>
            <a:pPr marL="0" indent="0">
              <a:lnSpc>
                <a:spcPct val="100000"/>
              </a:lnSpc>
              <a:buNone/>
            </a:pPr>
            <a:r>
              <a:rPr lang="en-GB" sz="1600" dirty="0">
                <a:solidFill>
                  <a:srgbClr val="FFFFFF"/>
                </a:solidFill>
              </a:rPr>
              <a:t>   -offer weekly one to one sessions.</a:t>
            </a:r>
          </a:p>
          <a:p>
            <a:pPr marL="0" indent="0">
              <a:lnSpc>
                <a:spcPct val="100000"/>
              </a:lnSpc>
              <a:buNone/>
            </a:pPr>
            <a:r>
              <a:rPr lang="en-GB" sz="1600" dirty="0">
                <a:solidFill>
                  <a:srgbClr val="FFFFFF"/>
                </a:solidFill>
              </a:rPr>
              <a:t>   -trying to build trust through consistency.</a:t>
            </a:r>
          </a:p>
          <a:p>
            <a:pPr marL="0" indent="0">
              <a:lnSpc>
                <a:spcPct val="100000"/>
              </a:lnSpc>
              <a:buNone/>
            </a:pPr>
            <a:r>
              <a:rPr lang="en-GB" sz="1600" dirty="0">
                <a:solidFill>
                  <a:srgbClr val="FFFFFF"/>
                </a:solidFill>
              </a:rPr>
              <a:t>   -provide emotional validation and support</a:t>
            </a:r>
          </a:p>
          <a:p>
            <a:pPr marL="0" indent="0">
              <a:lnSpc>
                <a:spcPct val="100000"/>
              </a:lnSpc>
              <a:buNone/>
            </a:pPr>
            <a:r>
              <a:rPr lang="en-GB" sz="1600" dirty="0">
                <a:solidFill>
                  <a:srgbClr val="FFFFFF"/>
                </a:solidFill>
              </a:rPr>
              <a:t>We need to support Jenny to feel heard and safe.</a:t>
            </a:r>
          </a:p>
          <a:p>
            <a:pPr marL="0" indent="0">
              <a:lnSpc>
                <a:spcPct val="100000"/>
              </a:lnSpc>
              <a:buNone/>
            </a:pPr>
            <a:endParaRPr lang="en-GB" sz="1600" dirty="0">
              <a:solidFill>
                <a:srgbClr val="FFFFFF"/>
              </a:solidFill>
            </a:endParaRPr>
          </a:p>
          <a:p>
            <a:pPr>
              <a:lnSpc>
                <a:spcPct val="100000"/>
              </a:lnSpc>
            </a:pPr>
            <a:r>
              <a:rPr lang="en-GB" sz="1600" dirty="0">
                <a:solidFill>
                  <a:srgbClr val="FFFFFF"/>
                </a:solidFill>
              </a:rPr>
              <a:t>B. refer Jenny to young carers service</a:t>
            </a:r>
          </a:p>
          <a:p>
            <a:pPr marL="0" indent="0">
              <a:lnSpc>
                <a:spcPct val="100000"/>
              </a:lnSpc>
              <a:buNone/>
            </a:pPr>
            <a:r>
              <a:rPr lang="en-GB" sz="1600" dirty="0">
                <a:solidFill>
                  <a:srgbClr val="FFFFFF"/>
                </a:solidFill>
              </a:rPr>
              <a:t>     -register with local young carers group.</a:t>
            </a:r>
          </a:p>
          <a:p>
            <a:pPr marL="0" indent="0">
              <a:lnSpc>
                <a:spcPct val="100000"/>
              </a:lnSpc>
              <a:buNone/>
            </a:pPr>
            <a:r>
              <a:rPr lang="en-GB" sz="1600" dirty="0">
                <a:solidFill>
                  <a:srgbClr val="FFFFFF"/>
                </a:solidFill>
              </a:rPr>
              <a:t>    -provide respite activities twice per month.</a:t>
            </a:r>
          </a:p>
          <a:p>
            <a:pPr marL="0" indent="0">
              <a:lnSpc>
                <a:spcPct val="100000"/>
              </a:lnSpc>
              <a:buNone/>
            </a:pPr>
            <a:r>
              <a:rPr lang="en-GB" sz="1600" dirty="0">
                <a:solidFill>
                  <a:srgbClr val="FFFFFF"/>
                </a:solidFill>
              </a:rPr>
              <a:t>    -offer peer support groups.</a:t>
            </a:r>
          </a:p>
          <a:p>
            <a:pPr marL="0" indent="0">
              <a:lnSpc>
                <a:spcPct val="100000"/>
              </a:lnSpc>
              <a:buNone/>
            </a:pPr>
            <a:r>
              <a:rPr lang="en-GB" sz="1600" dirty="0">
                <a:solidFill>
                  <a:srgbClr val="FFFFFF"/>
                </a:solidFill>
              </a:rPr>
              <a:t>Peer contact improves belonging and reduces isolation.</a:t>
            </a:r>
          </a:p>
        </p:txBody>
      </p:sp>
      <p:sp>
        <p:nvSpPr>
          <p:cNvPr id="15" name="TextBox 14">
            <a:extLst>
              <a:ext uri="{FF2B5EF4-FFF2-40B4-BE49-F238E27FC236}">
                <a16:creationId xmlns:a16="http://schemas.microsoft.com/office/drawing/2014/main" id="{A6C41C0B-EC13-A836-DF1D-326D33F95349}"/>
              </a:ext>
            </a:extLst>
          </p:cNvPr>
          <p:cNvSpPr txBox="1"/>
          <p:nvPr/>
        </p:nvSpPr>
        <p:spPr>
          <a:xfrm>
            <a:off x="7903029" y="972899"/>
            <a:ext cx="4195926" cy="5293757"/>
          </a:xfrm>
          <a:prstGeom prst="rect">
            <a:avLst/>
          </a:prstGeom>
          <a:noFill/>
        </p:spPr>
        <p:txBody>
          <a:bodyPr wrap="square" rtlCol="0">
            <a:spAutoFit/>
          </a:bodyPr>
          <a:lstStyle/>
          <a:p>
            <a:r>
              <a:rPr lang="en-GB" sz="1600" dirty="0">
                <a:solidFill>
                  <a:srgbClr val="FFFFFF"/>
                </a:solidFill>
              </a:rPr>
              <a:t>C. support mother’s needs</a:t>
            </a:r>
          </a:p>
          <a:p>
            <a:r>
              <a:rPr lang="en-GB" sz="1600" dirty="0">
                <a:solidFill>
                  <a:srgbClr val="FFFFFF"/>
                </a:solidFill>
              </a:rPr>
              <a:t>    -refer mother for GP review for memory and mood .</a:t>
            </a:r>
          </a:p>
          <a:p>
            <a:r>
              <a:rPr lang="en-GB" sz="1600" dirty="0">
                <a:solidFill>
                  <a:srgbClr val="FFFFFF"/>
                </a:solidFill>
              </a:rPr>
              <a:t>    -request social care assessment</a:t>
            </a:r>
          </a:p>
          <a:p>
            <a:r>
              <a:rPr lang="en-GB" sz="1600" dirty="0">
                <a:solidFill>
                  <a:srgbClr val="FFFFFF"/>
                </a:solidFill>
              </a:rPr>
              <a:t>    -arrange home care support for shopping and cleaning</a:t>
            </a:r>
          </a:p>
          <a:p>
            <a:r>
              <a:rPr lang="en-GB" sz="1600" dirty="0">
                <a:solidFill>
                  <a:srgbClr val="FFFFFF"/>
                </a:solidFill>
              </a:rPr>
              <a:t>Reducing Jenny’s load reduces stress and role reversal.</a:t>
            </a:r>
          </a:p>
          <a:p>
            <a:endParaRPr lang="en-GB" sz="1600" dirty="0">
              <a:solidFill>
                <a:srgbClr val="FFFFFF"/>
              </a:solidFill>
            </a:endParaRPr>
          </a:p>
          <a:p>
            <a:r>
              <a:rPr lang="en-GB" sz="1600" dirty="0">
                <a:solidFill>
                  <a:srgbClr val="FFFFFF"/>
                </a:solidFill>
              </a:rPr>
              <a:t>    D. School support plan</a:t>
            </a:r>
          </a:p>
          <a:p>
            <a:r>
              <a:rPr lang="en-GB" sz="1600" dirty="0">
                <a:solidFill>
                  <a:srgbClr val="FFFFFF"/>
                </a:solidFill>
              </a:rPr>
              <a:t>   -inform safeguarding lead.</a:t>
            </a:r>
          </a:p>
          <a:p>
            <a:r>
              <a:rPr lang="en-GB" sz="1600" dirty="0">
                <a:solidFill>
                  <a:srgbClr val="FFFFFF"/>
                </a:solidFill>
              </a:rPr>
              <a:t>   -offer homework flexibility.</a:t>
            </a:r>
          </a:p>
          <a:p>
            <a:r>
              <a:rPr lang="en-GB" sz="1600" dirty="0">
                <a:solidFill>
                  <a:srgbClr val="FFFFFF"/>
                </a:solidFill>
              </a:rPr>
              <a:t>   - provide school counsellor access. </a:t>
            </a:r>
          </a:p>
          <a:p>
            <a:r>
              <a:rPr lang="en-GB" sz="1600" dirty="0">
                <a:solidFill>
                  <a:srgbClr val="FFFFFF"/>
                </a:solidFill>
              </a:rPr>
              <a:t>We protect educational progress. </a:t>
            </a:r>
          </a:p>
          <a:p>
            <a:endParaRPr lang="en-GB" sz="1600" dirty="0">
              <a:solidFill>
                <a:srgbClr val="FFFFFF"/>
              </a:solidFill>
            </a:endParaRPr>
          </a:p>
          <a:p>
            <a:r>
              <a:rPr lang="en-GB" sz="1600" dirty="0">
                <a:solidFill>
                  <a:srgbClr val="FFFFFF"/>
                </a:solidFill>
              </a:rPr>
              <a:t>E. Bereavement counselling</a:t>
            </a:r>
          </a:p>
          <a:p>
            <a:r>
              <a:rPr lang="en-GB" sz="1600" dirty="0">
                <a:solidFill>
                  <a:srgbClr val="FFFFFF"/>
                </a:solidFill>
              </a:rPr>
              <a:t>   - refer to specialist bereavement service </a:t>
            </a:r>
          </a:p>
          <a:p>
            <a:r>
              <a:rPr lang="en-GB" sz="1600" dirty="0">
                <a:solidFill>
                  <a:srgbClr val="FFFFFF"/>
                </a:solidFill>
              </a:rPr>
              <a:t>   - address unresolved grief from father’s death.</a:t>
            </a:r>
          </a:p>
          <a:p>
            <a:r>
              <a:rPr lang="en-GB" sz="1600" dirty="0">
                <a:solidFill>
                  <a:srgbClr val="FFFFFF"/>
                </a:solidFill>
              </a:rPr>
              <a:t>Processing loss support </a:t>
            </a:r>
            <a:r>
              <a:rPr lang="en-GB" sz="1600">
                <a:solidFill>
                  <a:srgbClr val="FFFFFF"/>
                </a:solidFill>
              </a:rPr>
              <a:t>emotional regulation.(Stoebe,2005)</a:t>
            </a:r>
            <a:endParaRPr lang="en-GB" sz="1600" dirty="0">
              <a:solidFill>
                <a:srgbClr val="FFFFFF"/>
              </a:solidFill>
            </a:endParaRPr>
          </a:p>
          <a:p>
            <a:endParaRPr lang="en-GB" dirty="0"/>
          </a:p>
        </p:txBody>
      </p:sp>
    </p:spTree>
    <p:extLst>
      <p:ext uri="{BB962C8B-B14F-4D97-AF65-F5344CB8AC3E}">
        <p14:creationId xmlns:p14="http://schemas.microsoft.com/office/powerpoint/2010/main" val="18139608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par>
                          <p:cTn id="20" fill="hold">
                            <p:stCondLst>
                              <p:cond delay="3500"/>
                            </p:stCondLst>
                            <p:childTnLst>
                              <p:par>
                                <p:cTn id="21" presetID="10" presetClass="entr" presetSubtype="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par>
                          <p:cTn id="24" fill="hold">
                            <p:stCondLst>
                              <p:cond delay="4000"/>
                            </p:stCondLst>
                            <p:childTnLst>
                              <p:par>
                                <p:cTn id="25" presetID="10" presetClass="entr" presetSubtype="0"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par>
                          <p:cTn id="28" fill="hold">
                            <p:stCondLst>
                              <p:cond delay="4500"/>
                            </p:stCondLst>
                            <p:childTnLst>
                              <p:par>
                                <p:cTn id="29" presetID="10" presetClass="entr" presetSubtype="0"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500"/>
                                        <p:tgtEl>
                                          <p:spTgt spid="3">
                                            <p:txEl>
                                              <p:pRg st="5" end="5"/>
                                            </p:txEl>
                                          </p:spTgt>
                                        </p:tgtEl>
                                      </p:cBhvr>
                                    </p:animEffect>
                                  </p:childTnLst>
                                </p:cTn>
                              </p:par>
                            </p:childTnLst>
                          </p:cTn>
                        </p:par>
                        <p:par>
                          <p:cTn id="32" fill="hold">
                            <p:stCondLst>
                              <p:cond delay="5000"/>
                            </p:stCondLst>
                            <p:childTnLst>
                              <p:par>
                                <p:cTn id="33" presetID="10" presetClass="entr" presetSubtype="0" fill="hold" grpId="0"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par>
                          <p:cTn id="36" fill="hold">
                            <p:stCondLst>
                              <p:cond delay="5500"/>
                            </p:stCondLst>
                            <p:childTnLst>
                              <p:par>
                                <p:cTn id="37" presetID="10" presetClass="entr" presetSubtype="0" fill="hold" grpId="0"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childTnLst>
                          </p:cTn>
                        </p:par>
                        <p:par>
                          <p:cTn id="40" fill="hold">
                            <p:stCondLst>
                              <p:cond delay="6000"/>
                            </p:stCondLst>
                            <p:childTnLst>
                              <p:par>
                                <p:cTn id="41" presetID="10" presetClass="entr" presetSubtype="0" fill="hold" grpId="0"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500"/>
                                        <p:tgtEl>
                                          <p:spTgt spid="3">
                                            <p:txEl>
                                              <p:pRg st="9" end="9"/>
                                            </p:txEl>
                                          </p:spTgt>
                                        </p:tgtEl>
                                      </p:cBhvr>
                                    </p:animEffect>
                                  </p:childTnLst>
                                </p:cTn>
                              </p:par>
                            </p:childTnLst>
                          </p:cTn>
                        </p:par>
                        <p:par>
                          <p:cTn id="44" fill="hold">
                            <p:stCondLst>
                              <p:cond delay="6500"/>
                            </p:stCondLst>
                            <p:childTnLst>
                              <p:par>
                                <p:cTn id="45" presetID="10" presetClass="entr" presetSubtype="0" fill="hold" grpId="0"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500"/>
                                        <p:tgtEl>
                                          <p:spTgt spid="3">
                                            <p:txEl>
                                              <p:pRg st="10" end="10"/>
                                            </p:txEl>
                                          </p:spTgt>
                                        </p:tgtEl>
                                      </p:cBhvr>
                                    </p:animEffect>
                                  </p:childTnLst>
                                </p:cTn>
                              </p:par>
                            </p:childTnLst>
                          </p:cTn>
                        </p:par>
                        <p:par>
                          <p:cTn id="48" fill="hold">
                            <p:stCondLst>
                              <p:cond delay="7000"/>
                            </p:stCondLst>
                            <p:childTnLst>
                              <p:par>
                                <p:cTn id="49" presetID="10" presetClass="entr" presetSubtype="0" fill="hold" grpId="0" nodeType="after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animEffect transition="in" filter="fade">
                                      <p:cBhvr>
                                        <p:cTn id="51" dur="500"/>
                                        <p:tgtEl>
                                          <p:spTgt spid="3">
                                            <p:txEl>
                                              <p:pRg st="11" end="11"/>
                                            </p:txEl>
                                          </p:spTgt>
                                        </p:tgtEl>
                                      </p:cBhvr>
                                    </p:animEffect>
                                  </p:childTnLst>
                                </p:cTn>
                              </p:par>
                            </p:childTnLst>
                          </p:cTn>
                        </p:par>
                        <p:par>
                          <p:cTn id="52" fill="hold">
                            <p:stCondLst>
                              <p:cond delay="7500"/>
                            </p:stCondLst>
                            <p:childTnLst>
                              <p:par>
                                <p:cTn id="53" presetID="10" presetClass="entr" presetSubtype="0" fill="hold" grpId="0" nodeType="after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animEffect transition="in" filter="fade">
                                      <p:cBhvr>
                                        <p:cTn id="55" dur="500"/>
                                        <p:tgtEl>
                                          <p:spTgt spid="3">
                                            <p:txEl>
                                              <p:pRg st="12" end="12"/>
                                            </p:txEl>
                                          </p:spTgt>
                                        </p:tgtEl>
                                      </p:cBhvr>
                                    </p:animEffect>
                                  </p:childTnLst>
                                </p:cTn>
                              </p:par>
                            </p:childTnLst>
                          </p:cTn>
                        </p:par>
                        <p:par>
                          <p:cTn id="56" fill="hold">
                            <p:stCondLst>
                              <p:cond delay="8000"/>
                            </p:stCondLst>
                            <p:childTnLst>
                              <p:par>
                                <p:cTn id="57" presetID="16" presetClass="entr" presetSubtype="21" fill="hold" grpId="0" nodeType="afterEffect">
                                  <p:stCondLst>
                                    <p:cond delay="0"/>
                                  </p:stCondLst>
                                  <p:childTnLst>
                                    <p:set>
                                      <p:cBhvr>
                                        <p:cTn id="58" dur="1" fill="hold">
                                          <p:stCondLst>
                                            <p:cond delay="0"/>
                                          </p:stCondLst>
                                        </p:cTn>
                                        <p:tgtEl>
                                          <p:spTgt spid="15"/>
                                        </p:tgtEl>
                                        <p:attrNameLst>
                                          <p:attrName>style.visibility</p:attrName>
                                        </p:attrNameLst>
                                      </p:cBhvr>
                                      <p:to>
                                        <p:strVal val="visible"/>
                                      </p:to>
                                    </p:set>
                                    <p:animEffect transition="in" filter="barn(inVertical)">
                                      <p:cBhvr>
                                        <p:cTn id="5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5FDA8-F80E-E7FF-659F-90333AC136B0}"/>
              </a:ext>
            </a:extLst>
          </p:cNvPr>
          <p:cNvSpPr>
            <a:spLocks noGrp="1"/>
          </p:cNvSpPr>
          <p:nvPr>
            <p:ph type="title"/>
          </p:nvPr>
        </p:nvSpPr>
        <p:spPr/>
        <p:txBody>
          <a:bodyPr/>
          <a:lstStyle/>
          <a:p>
            <a:r>
              <a:rPr lang="en-GB" dirty="0"/>
              <a:t>How nature and nurture interact </a:t>
            </a:r>
          </a:p>
        </p:txBody>
      </p:sp>
      <p:sp>
        <p:nvSpPr>
          <p:cNvPr id="3" name="Text Placeholder 2">
            <a:extLst>
              <a:ext uri="{FF2B5EF4-FFF2-40B4-BE49-F238E27FC236}">
                <a16:creationId xmlns:a16="http://schemas.microsoft.com/office/drawing/2014/main" id="{22B2593B-0101-DA10-5F35-C7B8F9A0AB43}"/>
              </a:ext>
            </a:extLst>
          </p:cNvPr>
          <p:cNvSpPr>
            <a:spLocks noGrp="1"/>
          </p:cNvSpPr>
          <p:nvPr>
            <p:ph type="body" idx="1"/>
          </p:nvPr>
        </p:nvSpPr>
        <p:spPr>
          <a:xfrm>
            <a:off x="1120000" y="1027906"/>
            <a:ext cx="5025216" cy="823912"/>
          </a:xfrm>
        </p:spPr>
        <p:txBody>
          <a:bodyPr/>
          <a:lstStyle/>
          <a:p>
            <a:r>
              <a:rPr lang="en-GB" dirty="0"/>
              <a:t>Nature:</a:t>
            </a:r>
          </a:p>
        </p:txBody>
      </p:sp>
      <p:sp>
        <p:nvSpPr>
          <p:cNvPr id="4" name="Content Placeholder 3">
            <a:extLst>
              <a:ext uri="{FF2B5EF4-FFF2-40B4-BE49-F238E27FC236}">
                <a16:creationId xmlns:a16="http://schemas.microsoft.com/office/drawing/2014/main" id="{D0AEF4FB-F189-E1A0-E236-E3B61B3BC6C6}"/>
              </a:ext>
            </a:extLst>
          </p:cNvPr>
          <p:cNvSpPr>
            <a:spLocks noGrp="1"/>
          </p:cNvSpPr>
          <p:nvPr>
            <p:ph sz="half" idx="2"/>
          </p:nvPr>
        </p:nvSpPr>
        <p:spPr>
          <a:xfrm>
            <a:off x="920254" y="1985962"/>
            <a:ext cx="5025216" cy="3684588"/>
          </a:xfrm>
        </p:spPr>
        <p:txBody>
          <a:bodyPr/>
          <a:lstStyle/>
          <a:p>
            <a:r>
              <a:rPr lang="en-GB" dirty="0"/>
              <a:t>Genetic vulnerability to depression may exist.</a:t>
            </a:r>
          </a:p>
          <a:p>
            <a:r>
              <a:rPr lang="en-GB" dirty="0"/>
              <a:t>Adolescent brain remains sensitive to stress.</a:t>
            </a:r>
          </a:p>
        </p:txBody>
      </p:sp>
      <p:sp>
        <p:nvSpPr>
          <p:cNvPr id="5" name="Text Placeholder 4">
            <a:extLst>
              <a:ext uri="{FF2B5EF4-FFF2-40B4-BE49-F238E27FC236}">
                <a16:creationId xmlns:a16="http://schemas.microsoft.com/office/drawing/2014/main" id="{1CE7C91A-2391-2ED4-AD85-4E49115D7A9F}"/>
              </a:ext>
            </a:extLst>
          </p:cNvPr>
          <p:cNvSpPr>
            <a:spLocks noGrp="1"/>
          </p:cNvSpPr>
          <p:nvPr>
            <p:ph type="body" sz="quarter" idx="3"/>
          </p:nvPr>
        </p:nvSpPr>
        <p:spPr>
          <a:xfrm>
            <a:off x="6316664" y="1029494"/>
            <a:ext cx="5035548" cy="823912"/>
          </a:xfrm>
        </p:spPr>
        <p:txBody>
          <a:bodyPr/>
          <a:lstStyle/>
          <a:p>
            <a:r>
              <a:rPr lang="en-GB" dirty="0"/>
              <a:t>Nurture:</a:t>
            </a:r>
          </a:p>
        </p:txBody>
      </p:sp>
      <p:sp>
        <p:nvSpPr>
          <p:cNvPr id="6" name="Content Placeholder 5">
            <a:extLst>
              <a:ext uri="{FF2B5EF4-FFF2-40B4-BE49-F238E27FC236}">
                <a16:creationId xmlns:a16="http://schemas.microsoft.com/office/drawing/2014/main" id="{6D56FD35-1CB0-5F2D-B945-C32A166ADFF8}"/>
              </a:ext>
            </a:extLst>
          </p:cNvPr>
          <p:cNvSpPr>
            <a:spLocks noGrp="1"/>
          </p:cNvSpPr>
          <p:nvPr>
            <p:ph sz="quarter" idx="4"/>
          </p:nvPr>
        </p:nvSpPr>
        <p:spPr>
          <a:xfrm>
            <a:off x="6313488" y="1853406"/>
            <a:ext cx="5035548" cy="3684588"/>
          </a:xfrm>
        </p:spPr>
        <p:txBody>
          <a:bodyPr/>
          <a:lstStyle/>
          <a:p>
            <a:r>
              <a:rPr lang="en-GB" dirty="0"/>
              <a:t>Loss of father changed family structure.</a:t>
            </a:r>
          </a:p>
          <a:p>
            <a:r>
              <a:rPr lang="en-GB" dirty="0"/>
              <a:t>Mother’s illness changed emotional climate.</a:t>
            </a:r>
          </a:p>
          <a:p>
            <a:r>
              <a:rPr lang="en-GB" dirty="0"/>
              <a:t>Caring responsibilities shaped daily routine.</a:t>
            </a:r>
          </a:p>
        </p:txBody>
      </p:sp>
      <p:sp>
        <p:nvSpPr>
          <p:cNvPr id="7" name="TextBox 6">
            <a:extLst>
              <a:ext uri="{FF2B5EF4-FFF2-40B4-BE49-F238E27FC236}">
                <a16:creationId xmlns:a16="http://schemas.microsoft.com/office/drawing/2014/main" id="{9EBF2958-9AC2-2D26-A142-4CCA7DA63E48}"/>
              </a:ext>
            </a:extLst>
          </p:cNvPr>
          <p:cNvSpPr txBox="1"/>
          <p:nvPr/>
        </p:nvSpPr>
        <p:spPr>
          <a:xfrm>
            <a:off x="215690" y="5076329"/>
            <a:ext cx="7590503" cy="461665"/>
          </a:xfrm>
          <a:prstGeom prst="rect">
            <a:avLst/>
          </a:prstGeom>
          <a:noFill/>
        </p:spPr>
        <p:txBody>
          <a:bodyPr wrap="square" rtlCol="0">
            <a:spAutoFit/>
          </a:bodyPr>
          <a:lstStyle/>
          <a:p>
            <a:r>
              <a:rPr lang="en-GB" sz="2400" dirty="0"/>
              <a:t>Development results from interaction between both</a:t>
            </a:r>
            <a:r>
              <a:rPr lang="en-GB" dirty="0"/>
              <a:t>.</a:t>
            </a:r>
          </a:p>
        </p:txBody>
      </p:sp>
      <p:pic>
        <p:nvPicPr>
          <p:cNvPr id="9" name="Picture 8" descr="A blue and orange circles&#10;&#10;AI-generated content may be incorrect.">
            <a:extLst>
              <a:ext uri="{FF2B5EF4-FFF2-40B4-BE49-F238E27FC236}">
                <a16:creationId xmlns:a16="http://schemas.microsoft.com/office/drawing/2014/main" id="{60AC07B5-6205-3D2A-A287-D8C04FFD98C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49525" y="4483100"/>
            <a:ext cx="5142475" cy="2374900"/>
          </a:xfrm>
          <a:prstGeom prst="rect">
            <a:avLst/>
          </a:prstGeom>
        </p:spPr>
      </p:pic>
      <p:sp>
        <p:nvSpPr>
          <p:cNvPr id="10" name="TextBox 9">
            <a:extLst>
              <a:ext uri="{FF2B5EF4-FFF2-40B4-BE49-F238E27FC236}">
                <a16:creationId xmlns:a16="http://schemas.microsoft.com/office/drawing/2014/main" id="{880E117D-6AB8-42F7-EB42-7022AAA11C38}"/>
              </a:ext>
            </a:extLst>
          </p:cNvPr>
          <p:cNvSpPr txBox="1"/>
          <p:nvPr/>
        </p:nvSpPr>
        <p:spPr>
          <a:xfrm>
            <a:off x="7340600" y="10971114"/>
            <a:ext cx="5651500" cy="230832"/>
          </a:xfrm>
          <a:prstGeom prst="rect">
            <a:avLst/>
          </a:prstGeom>
          <a:noFill/>
        </p:spPr>
        <p:txBody>
          <a:bodyPr wrap="square" rtlCol="0">
            <a:spAutoFit/>
          </a:bodyPr>
          <a:lstStyle/>
          <a:p>
            <a:r>
              <a:rPr lang="en-GB" sz="900" dirty="0">
                <a:hlinkClick r:id="rId3" tooltip="https://socialsci.libretexts.org/Under_Construction/Book:_Human_Relations/1:_What_is_Human_Relations%3F/1.2:_Personality_and_Attitude_Effects"/>
              </a:rPr>
              <a:t>This Photo</a:t>
            </a:r>
            <a:r>
              <a:rPr lang="en-GB" sz="900" dirty="0"/>
              <a:t> by Unknown Author is licensed under </a:t>
            </a:r>
            <a:r>
              <a:rPr lang="en-GB" sz="900" dirty="0">
                <a:hlinkClick r:id="rId4" tooltip="https://creativecommons.org/licenses/by-nc-sa/3.0/"/>
              </a:rPr>
              <a:t>CC BY-SA-NC</a:t>
            </a:r>
            <a:endParaRPr lang="en-GB" sz="900" dirty="0"/>
          </a:p>
        </p:txBody>
      </p:sp>
    </p:spTree>
    <p:extLst>
      <p:ext uri="{BB962C8B-B14F-4D97-AF65-F5344CB8AC3E}">
        <p14:creationId xmlns:p14="http://schemas.microsoft.com/office/powerpoint/2010/main" val="342009610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grpId="0" nodeType="afterEffect">
                                  <p:stCondLst>
                                    <p:cond delay="0"/>
                                  </p:stCondLst>
                                  <p:childTnLst>
                                    <p:set>
                                      <p:cBhvr>
                                        <p:cTn id="15" dur="1" fill="hold">
                                          <p:stCondLst>
                                            <p:cond delay="0"/>
                                          </p:stCondLst>
                                        </p:cTn>
                                        <p:tgtEl>
                                          <p:spTgt spid="5">
                                            <p:txEl>
                                              <p:pRg st="0" end="0"/>
                                            </p:txEl>
                                          </p:spTgt>
                                        </p:tgtEl>
                                        <p:attrNameLst>
                                          <p:attrName>style.visibility</p:attrName>
                                        </p:attrNameLst>
                                      </p:cBhvr>
                                      <p:to>
                                        <p:strVal val="visible"/>
                                      </p:to>
                                    </p:set>
                                    <p:anim calcmode="lin" valueType="num">
                                      <p:cBhvr additive="base">
                                        <p:cTn id="16"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42" presetClass="entr" presetSubtype="0" fill="hold" grpId="0" nodeType="after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24" fill="hold">
                            <p:stCondLst>
                              <p:cond delay="2500"/>
                            </p:stCondLst>
                            <p:childTnLst>
                              <p:par>
                                <p:cTn id="25" presetID="42" presetClass="entr" presetSubtype="0" fill="hold" grpId="0" nodeType="after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1000"/>
                                        <p:tgtEl>
                                          <p:spTgt spid="4">
                                            <p:txEl>
                                              <p:pRg st="1" end="1"/>
                                            </p:txEl>
                                          </p:spTgt>
                                        </p:tgtEl>
                                      </p:cBhvr>
                                    </p:animEffect>
                                    <p:anim calcmode="lin" valueType="num">
                                      <p:cBhvr>
                                        <p:cTn id="2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30" fill="hold">
                            <p:stCondLst>
                              <p:cond delay="3500"/>
                            </p:stCondLst>
                            <p:childTnLst>
                              <p:par>
                                <p:cTn id="31" presetID="42" presetClass="entr" presetSubtype="0" fill="hold" grpId="0" nodeType="after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Effect transition="in" filter="fade">
                                      <p:cBhvr>
                                        <p:cTn id="33" dur="1000"/>
                                        <p:tgtEl>
                                          <p:spTgt spid="6">
                                            <p:txEl>
                                              <p:pRg st="0" end="0"/>
                                            </p:txEl>
                                          </p:spTgt>
                                        </p:tgtEl>
                                      </p:cBhvr>
                                    </p:animEffect>
                                    <p:anim calcmode="lin" valueType="num">
                                      <p:cBhvr>
                                        <p:cTn id="3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36" fill="hold">
                            <p:stCondLst>
                              <p:cond delay="4500"/>
                            </p:stCondLst>
                            <p:childTnLst>
                              <p:par>
                                <p:cTn id="37" presetID="42" presetClass="entr" presetSubtype="0" fill="hold" grpId="0" nodeType="after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animEffect transition="in" filter="fade">
                                      <p:cBhvr>
                                        <p:cTn id="39" dur="1000"/>
                                        <p:tgtEl>
                                          <p:spTgt spid="6">
                                            <p:txEl>
                                              <p:pRg st="1" end="1"/>
                                            </p:txEl>
                                          </p:spTgt>
                                        </p:tgtEl>
                                      </p:cBhvr>
                                    </p:animEffect>
                                    <p:anim calcmode="lin" valueType="num">
                                      <p:cBhvr>
                                        <p:cTn id="4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42" fill="hold">
                            <p:stCondLst>
                              <p:cond delay="5500"/>
                            </p:stCondLst>
                            <p:childTnLst>
                              <p:par>
                                <p:cTn id="43" presetID="42" presetClass="entr" presetSubtype="0" fill="hold" grpId="0" nodeType="afterEffect">
                                  <p:stCondLst>
                                    <p:cond delay="0"/>
                                  </p:stCondLst>
                                  <p:childTnLst>
                                    <p:set>
                                      <p:cBhvr>
                                        <p:cTn id="44" dur="1" fill="hold">
                                          <p:stCondLst>
                                            <p:cond delay="0"/>
                                          </p:stCondLst>
                                        </p:cTn>
                                        <p:tgtEl>
                                          <p:spTgt spid="6">
                                            <p:txEl>
                                              <p:pRg st="2" end="2"/>
                                            </p:txEl>
                                          </p:spTgt>
                                        </p:tgtEl>
                                        <p:attrNameLst>
                                          <p:attrName>style.visibility</p:attrName>
                                        </p:attrNameLst>
                                      </p:cBhvr>
                                      <p:to>
                                        <p:strVal val="visible"/>
                                      </p:to>
                                    </p:set>
                                    <p:animEffect transition="in" filter="fade">
                                      <p:cBhvr>
                                        <p:cTn id="45" dur="1000"/>
                                        <p:tgtEl>
                                          <p:spTgt spid="6">
                                            <p:txEl>
                                              <p:pRg st="2" end="2"/>
                                            </p:txEl>
                                          </p:spTgt>
                                        </p:tgtEl>
                                      </p:cBhvr>
                                    </p:animEffect>
                                    <p:anim calcmode="lin" valueType="num">
                                      <p:cBhvr>
                                        <p:cTn id="4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48" fill="hold">
                            <p:stCondLst>
                              <p:cond delay="6500"/>
                            </p:stCondLst>
                            <p:childTnLst>
                              <p:par>
                                <p:cTn id="49" presetID="16" presetClass="entr" presetSubtype="21" fill="hold" grpId="0" nodeType="afterEffect">
                                  <p:stCondLst>
                                    <p:cond delay="0"/>
                                  </p:stCondLst>
                                  <p:childTnLst>
                                    <p:set>
                                      <p:cBhvr>
                                        <p:cTn id="50" dur="1" fill="hold">
                                          <p:stCondLst>
                                            <p:cond delay="0"/>
                                          </p:stCondLst>
                                        </p:cTn>
                                        <p:tgtEl>
                                          <p:spTgt spid="7"/>
                                        </p:tgtEl>
                                        <p:attrNameLst>
                                          <p:attrName>style.visibility</p:attrName>
                                        </p:attrNameLst>
                                      </p:cBhvr>
                                      <p:to>
                                        <p:strVal val="visible"/>
                                      </p:to>
                                    </p:set>
                                    <p:animEffect transition="in" filter="barn(inVertical)">
                                      <p:cBhvr>
                                        <p:cTn id="51" dur="500"/>
                                        <p:tgtEl>
                                          <p:spTgt spid="7"/>
                                        </p:tgtEl>
                                      </p:cBhvr>
                                    </p:animEffect>
                                  </p:childTnLst>
                                </p:cTn>
                              </p:par>
                            </p:childTnLst>
                          </p:cTn>
                        </p:par>
                        <p:par>
                          <p:cTn id="52" fill="hold">
                            <p:stCondLst>
                              <p:cond delay="7000"/>
                            </p:stCondLst>
                            <p:childTnLst>
                              <p:par>
                                <p:cTn id="53" presetID="10" presetClass="entr" presetSubtype="0" fill="hold" nodeType="after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uiExpand="1"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EC011-D2E3-1C4A-C50E-7E32A5AB3682}"/>
              </a:ext>
            </a:extLst>
          </p:cNvPr>
          <p:cNvSpPr>
            <a:spLocks noGrp="1"/>
          </p:cNvSpPr>
          <p:nvPr>
            <p:ph type="title"/>
          </p:nvPr>
        </p:nvSpPr>
        <p:spPr/>
        <p:txBody>
          <a:bodyPr/>
          <a:lstStyle/>
          <a:p>
            <a:r>
              <a:rPr lang="en-GB" dirty="0"/>
              <a:t>Evaluation </a:t>
            </a:r>
          </a:p>
        </p:txBody>
      </p:sp>
      <p:sp>
        <p:nvSpPr>
          <p:cNvPr id="3" name="Text Placeholder 2">
            <a:extLst>
              <a:ext uri="{FF2B5EF4-FFF2-40B4-BE49-F238E27FC236}">
                <a16:creationId xmlns:a16="http://schemas.microsoft.com/office/drawing/2014/main" id="{8896D9A3-5050-AD8A-D99A-50BEFDB8548A}"/>
              </a:ext>
            </a:extLst>
          </p:cNvPr>
          <p:cNvSpPr>
            <a:spLocks noGrp="1"/>
          </p:cNvSpPr>
          <p:nvPr>
            <p:ph type="body" idx="1"/>
          </p:nvPr>
        </p:nvSpPr>
        <p:spPr>
          <a:xfrm>
            <a:off x="589417" y="1017362"/>
            <a:ext cx="5157787" cy="823912"/>
          </a:xfrm>
        </p:spPr>
        <p:txBody>
          <a:bodyPr/>
          <a:lstStyle/>
          <a:p>
            <a:r>
              <a:rPr lang="en-GB" dirty="0"/>
              <a:t>Attachment Theory </a:t>
            </a:r>
          </a:p>
        </p:txBody>
      </p:sp>
      <p:sp>
        <p:nvSpPr>
          <p:cNvPr id="4" name="Content Placeholder 3">
            <a:extLst>
              <a:ext uri="{FF2B5EF4-FFF2-40B4-BE49-F238E27FC236}">
                <a16:creationId xmlns:a16="http://schemas.microsoft.com/office/drawing/2014/main" id="{C2DC7C82-BAE0-A567-C088-57012E602DAD}"/>
              </a:ext>
            </a:extLst>
          </p:cNvPr>
          <p:cNvSpPr>
            <a:spLocks noGrp="1"/>
          </p:cNvSpPr>
          <p:nvPr>
            <p:ph sz="half" idx="2"/>
          </p:nvPr>
        </p:nvSpPr>
        <p:spPr>
          <a:xfrm>
            <a:off x="185058" y="2505075"/>
            <a:ext cx="6433456" cy="4918982"/>
          </a:xfrm>
        </p:spPr>
        <p:txBody>
          <a:bodyPr>
            <a:normAutofit fontScale="55000" lnSpcReduction="20000"/>
          </a:bodyPr>
          <a:lstStyle/>
          <a:p>
            <a:r>
              <a:rPr lang="en-GB" dirty="0"/>
              <a:t>Strengt</a:t>
            </a:r>
            <a:r>
              <a:rPr lang="en-GB" sz="2900" dirty="0"/>
              <a:t>hs </a:t>
            </a:r>
          </a:p>
          <a:p>
            <a:pPr marL="0" indent="0">
              <a:buNone/>
            </a:pPr>
            <a:r>
              <a:rPr lang="en-GB" sz="2900" dirty="0"/>
              <a:t>  -  Explains impact of early loss.</a:t>
            </a:r>
          </a:p>
          <a:p>
            <a:pPr marL="0" indent="0">
              <a:buNone/>
            </a:pPr>
            <a:r>
              <a:rPr lang="en-GB" sz="2900" dirty="0"/>
              <a:t>  -  Explains emotional patterns in adolescence.</a:t>
            </a:r>
          </a:p>
          <a:p>
            <a:pPr marL="0" indent="0">
              <a:buNone/>
            </a:pPr>
            <a:r>
              <a:rPr lang="en-GB" sz="2900" dirty="0"/>
              <a:t>  -  Offers clear intervention focus on relationship.</a:t>
            </a:r>
          </a:p>
          <a:p>
            <a:pPr marL="0" indent="0">
              <a:buNone/>
            </a:pPr>
            <a:r>
              <a:rPr lang="en-GB" sz="2900" dirty="0"/>
              <a:t>  -  Supported by longitudinal research.</a:t>
            </a:r>
          </a:p>
          <a:p>
            <a:pPr marL="0" indent="0">
              <a:buNone/>
            </a:pPr>
            <a:endParaRPr lang="en-GB" sz="2900" dirty="0"/>
          </a:p>
          <a:p>
            <a:r>
              <a:rPr lang="en-GB" sz="2900" dirty="0"/>
              <a:t>Weaknesses</a:t>
            </a:r>
          </a:p>
          <a:p>
            <a:r>
              <a:rPr lang="en-GB" sz="2900" dirty="0"/>
              <a:t> Focuses heavily on early childhood.</a:t>
            </a:r>
          </a:p>
          <a:p>
            <a:pPr marL="0" indent="0">
              <a:buNone/>
            </a:pPr>
            <a:r>
              <a:rPr lang="en-GB" sz="2900" dirty="0"/>
              <a:t>  -  Underplays peer influence in adolescence.</a:t>
            </a:r>
          </a:p>
          <a:p>
            <a:pPr marL="0" indent="0">
              <a:buNone/>
            </a:pPr>
            <a:r>
              <a:rPr lang="en-GB" sz="2900" dirty="0"/>
              <a:t>  -  Does not fully address structural poverty.</a:t>
            </a:r>
          </a:p>
          <a:p>
            <a:pPr marL="0" indent="0">
              <a:buNone/>
            </a:pPr>
            <a:r>
              <a:rPr lang="en-GB" sz="2900" dirty="0"/>
              <a:t>  -  Does not explain resilience in all young carers.(Mercer,2011)</a:t>
            </a:r>
          </a:p>
        </p:txBody>
      </p:sp>
      <p:sp>
        <p:nvSpPr>
          <p:cNvPr id="5" name="Text Placeholder 4">
            <a:extLst>
              <a:ext uri="{FF2B5EF4-FFF2-40B4-BE49-F238E27FC236}">
                <a16:creationId xmlns:a16="http://schemas.microsoft.com/office/drawing/2014/main" id="{998156EB-6FAD-A3BB-2024-1B8102DF4FE6}"/>
              </a:ext>
            </a:extLst>
          </p:cNvPr>
          <p:cNvSpPr>
            <a:spLocks noGrp="1"/>
          </p:cNvSpPr>
          <p:nvPr>
            <p:ph type="body" sz="quarter" idx="3"/>
          </p:nvPr>
        </p:nvSpPr>
        <p:spPr>
          <a:xfrm>
            <a:off x="6876595" y="1017362"/>
            <a:ext cx="4475617" cy="823912"/>
          </a:xfrm>
        </p:spPr>
        <p:txBody>
          <a:bodyPr/>
          <a:lstStyle/>
          <a:p>
            <a:r>
              <a:rPr lang="en-GB" dirty="0"/>
              <a:t>Erik Erikson’s Theory</a:t>
            </a:r>
          </a:p>
        </p:txBody>
      </p:sp>
      <p:sp>
        <p:nvSpPr>
          <p:cNvPr id="6" name="Content Placeholder 5">
            <a:extLst>
              <a:ext uri="{FF2B5EF4-FFF2-40B4-BE49-F238E27FC236}">
                <a16:creationId xmlns:a16="http://schemas.microsoft.com/office/drawing/2014/main" id="{E5783C3D-24B5-5F14-4277-F23CF9538213}"/>
              </a:ext>
            </a:extLst>
          </p:cNvPr>
          <p:cNvSpPr>
            <a:spLocks noGrp="1"/>
          </p:cNvSpPr>
          <p:nvPr>
            <p:ph sz="quarter" idx="4"/>
          </p:nvPr>
        </p:nvSpPr>
        <p:spPr>
          <a:xfrm>
            <a:off x="6324599" y="2342925"/>
            <a:ext cx="5682343" cy="4045177"/>
          </a:xfrm>
        </p:spPr>
        <p:txBody>
          <a:bodyPr>
            <a:normAutofit fontScale="55000" lnSpcReduction="20000"/>
          </a:bodyPr>
          <a:lstStyle/>
          <a:p>
            <a:r>
              <a:rPr lang="en-GB" dirty="0"/>
              <a:t>Strengths </a:t>
            </a:r>
          </a:p>
          <a:p>
            <a:pPr marL="0" indent="0">
              <a:buNone/>
            </a:pPr>
            <a:r>
              <a:rPr lang="en-GB" dirty="0"/>
              <a:t>  - Explains identity development in the adolescence stage.</a:t>
            </a:r>
          </a:p>
          <a:p>
            <a:pPr>
              <a:buFontTx/>
              <a:buChar char="-"/>
            </a:pPr>
            <a:r>
              <a:rPr lang="en-GB" dirty="0"/>
              <a:t>Admits the impact of responsibilities and social role.</a:t>
            </a:r>
          </a:p>
          <a:p>
            <a:pPr>
              <a:buFontTx/>
              <a:buChar char="-"/>
            </a:pPr>
            <a:r>
              <a:rPr lang="en-GB" dirty="0"/>
              <a:t>Provide a great focus on independence, support, and self exploration.</a:t>
            </a:r>
          </a:p>
          <a:p>
            <a:pPr>
              <a:buFontTx/>
              <a:buChar char="-"/>
            </a:pPr>
            <a:r>
              <a:rPr lang="en-GB" dirty="0"/>
              <a:t>Explains the risk of role confusion for a very young carer like Jenny</a:t>
            </a:r>
          </a:p>
          <a:p>
            <a:pPr>
              <a:buFontTx/>
              <a:buChar char="-"/>
            </a:pPr>
            <a:r>
              <a:rPr lang="en-GB" dirty="0"/>
              <a:t>(Maree.2022).</a:t>
            </a:r>
          </a:p>
          <a:p>
            <a:pPr>
              <a:buFontTx/>
              <a:buChar char="-"/>
            </a:pPr>
            <a:endParaRPr lang="en-GB" dirty="0"/>
          </a:p>
          <a:p>
            <a:r>
              <a:rPr lang="en-GB" dirty="0"/>
              <a:t>Weaknesses </a:t>
            </a:r>
          </a:p>
          <a:p>
            <a:pPr marL="0" indent="0">
              <a:buNone/>
            </a:pPr>
            <a:r>
              <a:rPr lang="en-GB" dirty="0"/>
              <a:t> -  Stages are too rigid and age linked.</a:t>
            </a:r>
          </a:p>
          <a:p>
            <a:pPr marL="0" indent="0">
              <a:buNone/>
            </a:pPr>
            <a:r>
              <a:rPr lang="en-GB" dirty="0"/>
              <a:t> -  Ignores individual differences in development speed. </a:t>
            </a:r>
          </a:p>
          <a:p>
            <a:pPr marL="0" indent="0">
              <a:buNone/>
            </a:pPr>
            <a:r>
              <a:rPr lang="en-GB" dirty="0"/>
              <a:t> -  Limited research evidence compared to other theories.</a:t>
            </a:r>
          </a:p>
          <a:p>
            <a:pPr marL="0" indent="0">
              <a:buNone/>
            </a:pPr>
            <a:r>
              <a:rPr lang="en-GB" dirty="0"/>
              <a:t> -  Doesn’t explain verry well the impact of the poverty and weight of care-giving at the early age of 11.</a:t>
            </a:r>
          </a:p>
        </p:txBody>
      </p:sp>
    </p:spTree>
    <p:extLst>
      <p:ext uri="{BB962C8B-B14F-4D97-AF65-F5344CB8AC3E}">
        <p14:creationId xmlns:p14="http://schemas.microsoft.com/office/powerpoint/2010/main" val="372775012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grpId="0" nodeType="afterEffect">
                                  <p:stCondLst>
                                    <p:cond delay="0"/>
                                  </p:stCondLst>
                                  <p:childTnLst>
                                    <p:set>
                                      <p:cBhvr>
                                        <p:cTn id="15" dur="1" fill="hold">
                                          <p:stCondLst>
                                            <p:cond delay="0"/>
                                          </p:stCondLst>
                                        </p:cTn>
                                        <p:tgtEl>
                                          <p:spTgt spid="5">
                                            <p:txEl>
                                              <p:pRg st="0" end="0"/>
                                            </p:txEl>
                                          </p:spTgt>
                                        </p:tgtEl>
                                        <p:attrNameLst>
                                          <p:attrName>style.visibility</p:attrName>
                                        </p:attrNameLst>
                                      </p:cBhvr>
                                      <p:to>
                                        <p:strVal val="visible"/>
                                      </p:to>
                                    </p:set>
                                    <p:anim calcmode="lin" valueType="num">
                                      <p:cBhvr additive="base">
                                        <p:cTn id="16"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42" presetClass="entr" presetSubtype="0" fill="hold" grpId="0" nodeType="after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24" fill="hold">
                            <p:stCondLst>
                              <p:cond delay="2500"/>
                            </p:stCondLst>
                            <p:childTnLst>
                              <p:par>
                                <p:cTn id="25" presetID="42" presetClass="entr" presetSubtype="0" fill="hold" grpId="0" nodeType="after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1000"/>
                                        <p:tgtEl>
                                          <p:spTgt spid="4">
                                            <p:txEl>
                                              <p:pRg st="1" end="1"/>
                                            </p:txEl>
                                          </p:spTgt>
                                        </p:tgtEl>
                                      </p:cBhvr>
                                    </p:animEffect>
                                    <p:anim calcmode="lin" valueType="num">
                                      <p:cBhvr>
                                        <p:cTn id="2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30" fill="hold">
                            <p:stCondLst>
                              <p:cond delay="3500"/>
                            </p:stCondLst>
                            <p:childTnLst>
                              <p:par>
                                <p:cTn id="31" presetID="42" presetClass="entr" presetSubtype="0" fill="hold" grpId="0" nodeType="after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Effect transition="in" filter="fade">
                                      <p:cBhvr>
                                        <p:cTn id="33" dur="1000"/>
                                        <p:tgtEl>
                                          <p:spTgt spid="4">
                                            <p:txEl>
                                              <p:pRg st="2" end="2"/>
                                            </p:txEl>
                                          </p:spTgt>
                                        </p:tgtEl>
                                      </p:cBhvr>
                                    </p:animEffect>
                                    <p:anim calcmode="lin" valueType="num">
                                      <p:cBhvr>
                                        <p:cTn id="3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36" fill="hold">
                            <p:stCondLst>
                              <p:cond delay="4500"/>
                            </p:stCondLst>
                            <p:childTnLst>
                              <p:par>
                                <p:cTn id="37" presetID="42" presetClass="entr" presetSubtype="0" fill="hold" grpId="0" nodeType="after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Effect transition="in" filter="fade">
                                      <p:cBhvr>
                                        <p:cTn id="39" dur="1000"/>
                                        <p:tgtEl>
                                          <p:spTgt spid="4">
                                            <p:txEl>
                                              <p:pRg st="3" end="3"/>
                                            </p:txEl>
                                          </p:spTgt>
                                        </p:tgtEl>
                                      </p:cBhvr>
                                    </p:animEffect>
                                    <p:anim calcmode="lin" valueType="num">
                                      <p:cBhvr>
                                        <p:cTn id="4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42" fill="hold">
                            <p:stCondLst>
                              <p:cond delay="5500"/>
                            </p:stCondLst>
                            <p:childTnLst>
                              <p:par>
                                <p:cTn id="43" presetID="42" presetClass="entr" presetSubtype="0" fill="hold" grpId="0" nodeType="after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animEffect transition="in" filter="fade">
                                      <p:cBhvr>
                                        <p:cTn id="45" dur="1000"/>
                                        <p:tgtEl>
                                          <p:spTgt spid="4">
                                            <p:txEl>
                                              <p:pRg st="4" end="4"/>
                                            </p:txEl>
                                          </p:spTgt>
                                        </p:tgtEl>
                                      </p:cBhvr>
                                    </p:animEffect>
                                    <p:anim calcmode="lin" valueType="num">
                                      <p:cBhvr>
                                        <p:cTn id="4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48" fill="hold">
                            <p:stCondLst>
                              <p:cond delay="6500"/>
                            </p:stCondLst>
                            <p:childTnLst>
                              <p:par>
                                <p:cTn id="49" presetID="42" presetClass="entr" presetSubtype="0" fill="hold" grpId="0" nodeType="afterEffect">
                                  <p:stCondLst>
                                    <p:cond delay="0"/>
                                  </p:stCondLst>
                                  <p:childTnLst>
                                    <p:set>
                                      <p:cBhvr>
                                        <p:cTn id="50" dur="1" fill="hold">
                                          <p:stCondLst>
                                            <p:cond delay="0"/>
                                          </p:stCondLst>
                                        </p:cTn>
                                        <p:tgtEl>
                                          <p:spTgt spid="4">
                                            <p:txEl>
                                              <p:pRg st="6" end="6"/>
                                            </p:txEl>
                                          </p:spTgt>
                                        </p:tgtEl>
                                        <p:attrNameLst>
                                          <p:attrName>style.visibility</p:attrName>
                                        </p:attrNameLst>
                                      </p:cBhvr>
                                      <p:to>
                                        <p:strVal val="visible"/>
                                      </p:to>
                                    </p:set>
                                    <p:animEffect transition="in" filter="fade">
                                      <p:cBhvr>
                                        <p:cTn id="51" dur="1000"/>
                                        <p:tgtEl>
                                          <p:spTgt spid="4">
                                            <p:txEl>
                                              <p:pRg st="6" end="6"/>
                                            </p:txEl>
                                          </p:spTgt>
                                        </p:tgtEl>
                                      </p:cBhvr>
                                    </p:animEffect>
                                    <p:anim calcmode="lin" valueType="num">
                                      <p:cBhvr>
                                        <p:cTn id="5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54" fill="hold">
                            <p:stCondLst>
                              <p:cond delay="7500"/>
                            </p:stCondLst>
                            <p:childTnLst>
                              <p:par>
                                <p:cTn id="55" presetID="42" presetClass="entr" presetSubtype="0" fill="hold" grpId="0" nodeType="afterEffect">
                                  <p:stCondLst>
                                    <p:cond delay="0"/>
                                  </p:stCondLst>
                                  <p:childTnLst>
                                    <p:set>
                                      <p:cBhvr>
                                        <p:cTn id="56" dur="1" fill="hold">
                                          <p:stCondLst>
                                            <p:cond delay="0"/>
                                          </p:stCondLst>
                                        </p:cTn>
                                        <p:tgtEl>
                                          <p:spTgt spid="4">
                                            <p:txEl>
                                              <p:pRg st="7" end="7"/>
                                            </p:txEl>
                                          </p:spTgt>
                                        </p:tgtEl>
                                        <p:attrNameLst>
                                          <p:attrName>style.visibility</p:attrName>
                                        </p:attrNameLst>
                                      </p:cBhvr>
                                      <p:to>
                                        <p:strVal val="visible"/>
                                      </p:to>
                                    </p:set>
                                    <p:animEffect transition="in" filter="fade">
                                      <p:cBhvr>
                                        <p:cTn id="57" dur="1000"/>
                                        <p:tgtEl>
                                          <p:spTgt spid="4">
                                            <p:txEl>
                                              <p:pRg st="7" end="7"/>
                                            </p:txEl>
                                          </p:spTgt>
                                        </p:tgtEl>
                                      </p:cBhvr>
                                    </p:animEffect>
                                    <p:anim calcmode="lin" valueType="num">
                                      <p:cBhvr>
                                        <p:cTn id="5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60" fill="hold">
                            <p:stCondLst>
                              <p:cond delay="8500"/>
                            </p:stCondLst>
                            <p:childTnLst>
                              <p:par>
                                <p:cTn id="61" presetID="42" presetClass="entr" presetSubtype="0" fill="hold" grpId="0" nodeType="afterEffect">
                                  <p:stCondLst>
                                    <p:cond delay="0"/>
                                  </p:stCondLst>
                                  <p:childTnLst>
                                    <p:set>
                                      <p:cBhvr>
                                        <p:cTn id="62" dur="1" fill="hold">
                                          <p:stCondLst>
                                            <p:cond delay="0"/>
                                          </p:stCondLst>
                                        </p:cTn>
                                        <p:tgtEl>
                                          <p:spTgt spid="4">
                                            <p:txEl>
                                              <p:pRg st="8" end="8"/>
                                            </p:txEl>
                                          </p:spTgt>
                                        </p:tgtEl>
                                        <p:attrNameLst>
                                          <p:attrName>style.visibility</p:attrName>
                                        </p:attrNameLst>
                                      </p:cBhvr>
                                      <p:to>
                                        <p:strVal val="visible"/>
                                      </p:to>
                                    </p:set>
                                    <p:animEffect transition="in" filter="fade">
                                      <p:cBhvr>
                                        <p:cTn id="63" dur="1000"/>
                                        <p:tgtEl>
                                          <p:spTgt spid="4">
                                            <p:txEl>
                                              <p:pRg st="8" end="8"/>
                                            </p:txEl>
                                          </p:spTgt>
                                        </p:tgtEl>
                                      </p:cBhvr>
                                    </p:animEffect>
                                    <p:anim calcmode="lin" valueType="num">
                                      <p:cBhvr>
                                        <p:cTn id="64"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par>
                          <p:cTn id="66" fill="hold">
                            <p:stCondLst>
                              <p:cond delay="9500"/>
                            </p:stCondLst>
                            <p:childTnLst>
                              <p:par>
                                <p:cTn id="67" presetID="42" presetClass="entr" presetSubtype="0" fill="hold" grpId="0" nodeType="afterEffect">
                                  <p:stCondLst>
                                    <p:cond delay="0"/>
                                  </p:stCondLst>
                                  <p:childTnLst>
                                    <p:set>
                                      <p:cBhvr>
                                        <p:cTn id="68" dur="1" fill="hold">
                                          <p:stCondLst>
                                            <p:cond delay="0"/>
                                          </p:stCondLst>
                                        </p:cTn>
                                        <p:tgtEl>
                                          <p:spTgt spid="4">
                                            <p:txEl>
                                              <p:pRg st="9" end="9"/>
                                            </p:txEl>
                                          </p:spTgt>
                                        </p:tgtEl>
                                        <p:attrNameLst>
                                          <p:attrName>style.visibility</p:attrName>
                                        </p:attrNameLst>
                                      </p:cBhvr>
                                      <p:to>
                                        <p:strVal val="visible"/>
                                      </p:to>
                                    </p:set>
                                    <p:animEffect transition="in" filter="fade">
                                      <p:cBhvr>
                                        <p:cTn id="69" dur="1000"/>
                                        <p:tgtEl>
                                          <p:spTgt spid="4">
                                            <p:txEl>
                                              <p:pRg st="9" end="9"/>
                                            </p:txEl>
                                          </p:spTgt>
                                        </p:tgtEl>
                                      </p:cBhvr>
                                    </p:animEffect>
                                    <p:anim calcmode="lin" valueType="num">
                                      <p:cBhvr>
                                        <p:cTn id="70"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par>
                          <p:cTn id="72" fill="hold">
                            <p:stCondLst>
                              <p:cond delay="10500"/>
                            </p:stCondLst>
                            <p:childTnLst>
                              <p:par>
                                <p:cTn id="73" presetID="42" presetClass="entr" presetSubtype="0" fill="hold" grpId="0" nodeType="afterEffect">
                                  <p:stCondLst>
                                    <p:cond delay="0"/>
                                  </p:stCondLst>
                                  <p:childTnLst>
                                    <p:set>
                                      <p:cBhvr>
                                        <p:cTn id="74" dur="1" fill="hold">
                                          <p:stCondLst>
                                            <p:cond delay="0"/>
                                          </p:stCondLst>
                                        </p:cTn>
                                        <p:tgtEl>
                                          <p:spTgt spid="4">
                                            <p:txEl>
                                              <p:pRg st="10" end="10"/>
                                            </p:txEl>
                                          </p:spTgt>
                                        </p:tgtEl>
                                        <p:attrNameLst>
                                          <p:attrName>style.visibility</p:attrName>
                                        </p:attrNameLst>
                                      </p:cBhvr>
                                      <p:to>
                                        <p:strVal val="visible"/>
                                      </p:to>
                                    </p:set>
                                    <p:animEffect transition="in" filter="fade">
                                      <p:cBhvr>
                                        <p:cTn id="75" dur="1000"/>
                                        <p:tgtEl>
                                          <p:spTgt spid="4">
                                            <p:txEl>
                                              <p:pRg st="10" end="10"/>
                                            </p:txEl>
                                          </p:spTgt>
                                        </p:tgtEl>
                                      </p:cBhvr>
                                    </p:animEffect>
                                    <p:anim calcmode="lin" valueType="num">
                                      <p:cBhvr>
                                        <p:cTn id="76"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77"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par>
                          <p:cTn id="78" fill="hold">
                            <p:stCondLst>
                              <p:cond delay="11500"/>
                            </p:stCondLst>
                            <p:childTnLst>
                              <p:par>
                                <p:cTn id="79" presetID="42" presetClass="entr" presetSubtype="0" fill="hold" grpId="0" nodeType="afterEffect">
                                  <p:stCondLst>
                                    <p:cond delay="0"/>
                                  </p:stCondLst>
                                  <p:childTnLst>
                                    <p:set>
                                      <p:cBhvr>
                                        <p:cTn id="80" dur="1" fill="hold">
                                          <p:stCondLst>
                                            <p:cond delay="0"/>
                                          </p:stCondLst>
                                        </p:cTn>
                                        <p:tgtEl>
                                          <p:spTgt spid="6">
                                            <p:txEl>
                                              <p:pRg st="0" end="0"/>
                                            </p:txEl>
                                          </p:spTgt>
                                        </p:tgtEl>
                                        <p:attrNameLst>
                                          <p:attrName>style.visibility</p:attrName>
                                        </p:attrNameLst>
                                      </p:cBhvr>
                                      <p:to>
                                        <p:strVal val="visible"/>
                                      </p:to>
                                    </p:set>
                                    <p:animEffect transition="in" filter="fade">
                                      <p:cBhvr>
                                        <p:cTn id="81" dur="1000"/>
                                        <p:tgtEl>
                                          <p:spTgt spid="6">
                                            <p:txEl>
                                              <p:pRg st="0" end="0"/>
                                            </p:txEl>
                                          </p:spTgt>
                                        </p:tgtEl>
                                      </p:cBhvr>
                                    </p:animEffect>
                                    <p:anim calcmode="lin" valueType="num">
                                      <p:cBhvr>
                                        <p:cTn id="8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8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84" fill="hold">
                            <p:stCondLst>
                              <p:cond delay="12500"/>
                            </p:stCondLst>
                            <p:childTnLst>
                              <p:par>
                                <p:cTn id="85" presetID="42" presetClass="entr" presetSubtype="0" fill="hold" grpId="0" nodeType="afterEffect">
                                  <p:stCondLst>
                                    <p:cond delay="0"/>
                                  </p:stCondLst>
                                  <p:childTnLst>
                                    <p:set>
                                      <p:cBhvr>
                                        <p:cTn id="86" dur="1" fill="hold">
                                          <p:stCondLst>
                                            <p:cond delay="0"/>
                                          </p:stCondLst>
                                        </p:cTn>
                                        <p:tgtEl>
                                          <p:spTgt spid="6">
                                            <p:txEl>
                                              <p:pRg st="1" end="1"/>
                                            </p:txEl>
                                          </p:spTgt>
                                        </p:tgtEl>
                                        <p:attrNameLst>
                                          <p:attrName>style.visibility</p:attrName>
                                        </p:attrNameLst>
                                      </p:cBhvr>
                                      <p:to>
                                        <p:strVal val="visible"/>
                                      </p:to>
                                    </p:set>
                                    <p:animEffect transition="in" filter="fade">
                                      <p:cBhvr>
                                        <p:cTn id="87" dur="1000"/>
                                        <p:tgtEl>
                                          <p:spTgt spid="6">
                                            <p:txEl>
                                              <p:pRg st="1" end="1"/>
                                            </p:txEl>
                                          </p:spTgt>
                                        </p:tgtEl>
                                      </p:cBhvr>
                                    </p:animEffect>
                                    <p:anim calcmode="lin" valueType="num">
                                      <p:cBhvr>
                                        <p:cTn id="8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89"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90" fill="hold">
                            <p:stCondLst>
                              <p:cond delay="13500"/>
                            </p:stCondLst>
                            <p:childTnLst>
                              <p:par>
                                <p:cTn id="91" presetID="42" presetClass="entr" presetSubtype="0" fill="hold" grpId="0" nodeType="afterEffect">
                                  <p:stCondLst>
                                    <p:cond delay="0"/>
                                  </p:stCondLst>
                                  <p:childTnLst>
                                    <p:set>
                                      <p:cBhvr>
                                        <p:cTn id="92" dur="1" fill="hold">
                                          <p:stCondLst>
                                            <p:cond delay="0"/>
                                          </p:stCondLst>
                                        </p:cTn>
                                        <p:tgtEl>
                                          <p:spTgt spid="6">
                                            <p:txEl>
                                              <p:pRg st="2" end="2"/>
                                            </p:txEl>
                                          </p:spTgt>
                                        </p:tgtEl>
                                        <p:attrNameLst>
                                          <p:attrName>style.visibility</p:attrName>
                                        </p:attrNameLst>
                                      </p:cBhvr>
                                      <p:to>
                                        <p:strVal val="visible"/>
                                      </p:to>
                                    </p:set>
                                    <p:animEffect transition="in" filter="fade">
                                      <p:cBhvr>
                                        <p:cTn id="93" dur="1000"/>
                                        <p:tgtEl>
                                          <p:spTgt spid="6">
                                            <p:txEl>
                                              <p:pRg st="2" end="2"/>
                                            </p:txEl>
                                          </p:spTgt>
                                        </p:tgtEl>
                                      </p:cBhvr>
                                    </p:animEffect>
                                    <p:anim calcmode="lin" valueType="num">
                                      <p:cBhvr>
                                        <p:cTn id="94"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95"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96" fill="hold">
                            <p:stCondLst>
                              <p:cond delay="14500"/>
                            </p:stCondLst>
                            <p:childTnLst>
                              <p:par>
                                <p:cTn id="97" presetID="42" presetClass="entr" presetSubtype="0" fill="hold" grpId="0" nodeType="afterEffect">
                                  <p:stCondLst>
                                    <p:cond delay="0"/>
                                  </p:stCondLst>
                                  <p:childTnLst>
                                    <p:set>
                                      <p:cBhvr>
                                        <p:cTn id="98" dur="1" fill="hold">
                                          <p:stCondLst>
                                            <p:cond delay="0"/>
                                          </p:stCondLst>
                                        </p:cTn>
                                        <p:tgtEl>
                                          <p:spTgt spid="6">
                                            <p:txEl>
                                              <p:pRg st="3" end="3"/>
                                            </p:txEl>
                                          </p:spTgt>
                                        </p:tgtEl>
                                        <p:attrNameLst>
                                          <p:attrName>style.visibility</p:attrName>
                                        </p:attrNameLst>
                                      </p:cBhvr>
                                      <p:to>
                                        <p:strVal val="visible"/>
                                      </p:to>
                                    </p:set>
                                    <p:animEffect transition="in" filter="fade">
                                      <p:cBhvr>
                                        <p:cTn id="99" dur="1000"/>
                                        <p:tgtEl>
                                          <p:spTgt spid="6">
                                            <p:txEl>
                                              <p:pRg st="3" end="3"/>
                                            </p:txEl>
                                          </p:spTgt>
                                        </p:tgtEl>
                                      </p:cBhvr>
                                    </p:animEffect>
                                    <p:anim calcmode="lin" valueType="num">
                                      <p:cBhvr>
                                        <p:cTn id="10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101"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102" fill="hold">
                            <p:stCondLst>
                              <p:cond delay="15500"/>
                            </p:stCondLst>
                            <p:childTnLst>
                              <p:par>
                                <p:cTn id="103" presetID="42" presetClass="entr" presetSubtype="0" fill="hold" grpId="0" nodeType="afterEffect">
                                  <p:stCondLst>
                                    <p:cond delay="0"/>
                                  </p:stCondLst>
                                  <p:childTnLst>
                                    <p:set>
                                      <p:cBhvr>
                                        <p:cTn id="104" dur="1" fill="hold">
                                          <p:stCondLst>
                                            <p:cond delay="0"/>
                                          </p:stCondLst>
                                        </p:cTn>
                                        <p:tgtEl>
                                          <p:spTgt spid="6">
                                            <p:txEl>
                                              <p:pRg st="4" end="4"/>
                                            </p:txEl>
                                          </p:spTgt>
                                        </p:tgtEl>
                                        <p:attrNameLst>
                                          <p:attrName>style.visibility</p:attrName>
                                        </p:attrNameLst>
                                      </p:cBhvr>
                                      <p:to>
                                        <p:strVal val="visible"/>
                                      </p:to>
                                    </p:set>
                                    <p:animEffect transition="in" filter="fade">
                                      <p:cBhvr>
                                        <p:cTn id="105" dur="1000"/>
                                        <p:tgtEl>
                                          <p:spTgt spid="6">
                                            <p:txEl>
                                              <p:pRg st="4" end="4"/>
                                            </p:txEl>
                                          </p:spTgt>
                                        </p:tgtEl>
                                      </p:cBhvr>
                                    </p:animEffect>
                                    <p:anim calcmode="lin" valueType="num">
                                      <p:cBhvr>
                                        <p:cTn id="10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10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par>
                          <p:cTn id="108" fill="hold">
                            <p:stCondLst>
                              <p:cond delay="16500"/>
                            </p:stCondLst>
                            <p:childTnLst>
                              <p:par>
                                <p:cTn id="109" presetID="42" presetClass="entr" presetSubtype="0" fill="hold" grpId="0" nodeType="afterEffect">
                                  <p:stCondLst>
                                    <p:cond delay="0"/>
                                  </p:stCondLst>
                                  <p:childTnLst>
                                    <p:set>
                                      <p:cBhvr>
                                        <p:cTn id="110" dur="1" fill="hold">
                                          <p:stCondLst>
                                            <p:cond delay="0"/>
                                          </p:stCondLst>
                                        </p:cTn>
                                        <p:tgtEl>
                                          <p:spTgt spid="6">
                                            <p:txEl>
                                              <p:pRg st="5" end="5"/>
                                            </p:txEl>
                                          </p:spTgt>
                                        </p:tgtEl>
                                        <p:attrNameLst>
                                          <p:attrName>style.visibility</p:attrName>
                                        </p:attrNameLst>
                                      </p:cBhvr>
                                      <p:to>
                                        <p:strVal val="visible"/>
                                      </p:to>
                                    </p:set>
                                    <p:animEffect transition="in" filter="fade">
                                      <p:cBhvr>
                                        <p:cTn id="111" dur="1000"/>
                                        <p:tgtEl>
                                          <p:spTgt spid="6">
                                            <p:txEl>
                                              <p:pRg st="5" end="5"/>
                                            </p:txEl>
                                          </p:spTgt>
                                        </p:tgtEl>
                                      </p:cBhvr>
                                    </p:animEffect>
                                    <p:anim calcmode="lin" valueType="num">
                                      <p:cBhvr>
                                        <p:cTn id="112"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113"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114" fill="hold">
                            <p:stCondLst>
                              <p:cond delay="17500"/>
                            </p:stCondLst>
                            <p:childTnLst>
                              <p:par>
                                <p:cTn id="115" presetID="42" presetClass="entr" presetSubtype="0" fill="hold" grpId="0" nodeType="afterEffect">
                                  <p:stCondLst>
                                    <p:cond delay="0"/>
                                  </p:stCondLst>
                                  <p:childTnLst>
                                    <p:set>
                                      <p:cBhvr>
                                        <p:cTn id="116" dur="1" fill="hold">
                                          <p:stCondLst>
                                            <p:cond delay="0"/>
                                          </p:stCondLst>
                                        </p:cTn>
                                        <p:tgtEl>
                                          <p:spTgt spid="6">
                                            <p:txEl>
                                              <p:pRg st="7" end="7"/>
                                            </p:txEl>
                                          </p:spTgt>
                                        </p:tgtEl>
                                        <p:attrNameLst>
                                          <p:attrName>style.visibility</p:attrName>
                                        </p:attrNameLst>
                                      </p:cBhvr>
                                      <p:to>
                                        <p:strVal val="visible"/>
                                      </p:to>
                                    </p:set>
                                    <p:animEffect transition="in" filter="fade">
                                      <p:cBhvr>
                                        <p:cTn id="117" dur="1000"/>
                                        <p:tgtEl>
                                          <p:spTgt spid="6">
                                            <p:txEl>
                                              <p:pRg st="7" end="7"/>
                                            </p:txEl>
                                          </p:spTgt>
                                        </p:tgtEl>
                                      </p:cBhvr>
                                    </p:animEffect>
                                    <p:anim calcmode="lin" valueType="num">
                                      <p:cBhvr>
                                        <p:cTn id="118"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119"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par>
                          <p:cTn id="120" fill="hold">
                            <p:stCondLst>
                              <p:cond delay="18500"/>
                            </p:stCondLst>
                            <p:childTnLst>
                              <p:par>
                                <p:cTn id="121" presetID="42" presetClass="entr" presetSubtype="0" fill="hold" grpId="0" nodeType="afterEffect">
                                  <p:stCondLst>
                                    <p:cond delay="0"/>
                                  </p:stCondLst>
                                  <p:childTnLst>
                                    <p:set>
                                      <p:cBhvr>
                                        <p:cTn id="122" dur="1" fill="hold">
                                          <p:stCondLst>
                                            <p:cond delay="0"/>
                                          </p:stCondLst>
                                        </p:cTn>
                                        <p:tgtEl>
                                          <p:spTgt spid="6">
                                            <p:txEl>
                                              <p:pRg st="8" end="8"/>
                                            </p:txEl>
                                          </p:spTgt>
                                        </p:tgtEl>
                                        <p:attrNameLst>
                                          <p:attrName>style.visibility</p:attrName>
                                        </p:attrNameLst>
                                      </p:cBhvr>
                                      <p:to>
                                        <p:strVal val="visible"/>
                                      </p:to>
                                    </p:set>
                                    <p:animEffect transition="in" filter="fade">
                                      <p:cBhvr>
                                        <p:cTn id="123" dur="1000"/>
                                        <p:tgtEl>
                                          <p:spTgt spid="6">
                                            <p:txEl>
                                              <p:pRg st="8" end="8"/>
                                            </p:txEl>
                                          </p:spTgt>
                                        </p:tgtEl>
                                      </p:cBhvr>
                                    </p:animEffect>
                                    <p:anim calcmode="lin" valueType="num">
                                      <p:cBhvr>
                                        <p:cTn id="124"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125"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par>
                          <p:cTn id="126" fill="hold">
                            <p:stCondLst>
                              <p:cond delay="19500"/>
                            </p:stCondLst>
                            <p:childTnLst>
                              <p:par>
                                <p:cTn id="127" presetID="42" presetClass="entr" presetSubtype="0" fill="hold" grpId="0" nodeType="afterEffect">
                                  <p:stCondLst>
                                    <p:cond delay="0"/>
                                  </p:stCondLst>
                                  <p:childTnLst>
                                    <p:set>
                                      <p:cBhvr>
                                        <p:cTn id="128" dur="1" fill="hold">
                                          <p:stCondLst>
                                            <p:cond delay="0"/>
                                          </p:stCondLst>
                                        </p:cTn>
                                        <p:tgtEl>
                                          <p:spTgt spid="6">
                                            <p:txEl>
                                              <p:pRg st="9" end="9"/>
                                            </p:txEl>
                                          </p:spTgt>
                                        </p:tgtEl>
                                        <p:attrNameLst>
                                          <p:attrName>style.visibility</p:attrName>
                                        </p:attrNameLst>
                                      </p:cBhvr>
                                      <p:to>
                                        <p:strVal val="visible"/>
                                      </p:to>
                                    </p:set>
                                    <p:animEffect transition="in" filter="fade">
                                      <p:cBhvr>
                                        <p:cTn id="129" dur="1000"/>
                                        <p:tgtEl>
                                          <p:spTgt spid="6">
                                            <p:txEl>
                                              <p:pRg st="9" end="9"/>
                                            </p:txEl>
                                          </p:spTgt>
                                        </p:tgtEl>
                                      </p:cBhvr>
                                    </p:animEffect>
                                    <p:anim calcmode="lin" valueType="num">
                                      <p:cBhvr>
                                        <p:cTn id="130"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131"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par>
                          <p:cTn id="132" fill="hold">
                            <p:stCondLst>
                              <p:cond delay="20500"/>
                            </p:stCondLst>
                            <p:childTnLst>
                              <p:par>
                                <p:cTn id="133" presetID="42" presetClass="entr" presetSubtype="0" fill="hold" grpId="0" nodeType="afterEffect">
                                  <p:stCondLst>
                                    <p:cond delay="0"/>
                                  </p:stCondLst>
                                  <p:childTnLst>
                                    <p:set>
                                      <p:cBhvr>
                                        <p:cTn id="134" dur="1" fill="hold">
                                          <p:stCondLst>
                                            <p:cond delay="0"/>
                                          </p:stCondLst>
                                        </p:cTn>
                                        <p:tgtEl>
                                          <p:spTgt spid="6">
                                            <p:txEl>
                                              <p:pRg st="10" end="10"/>
                                            </p:txEl>
                                          </p:spTgt>
                                        </p:tgtEl>
                                        <p:attrNameLst>
                                          <p:attrName>style.visibility</p:attrName>
                                        </p:attrNameLst>
                                      </p:cBhvr>
                                      <p:to>
                                        <p:strVal val="visible"/>
                                      </p:to>
                                    </p:set>
                                    <p:animEffect transition="in" filter="fade">
                                      <p:cBhvr>
                                        <p:cTn id="135" dur="1000"/>
                                        <p:tgtEl>
                                          <p:spTgt spid="6">
                                            <p:txEl>
                                              <p:pRg st="10" end="10"/>
                                            </p:txEl>
                                          </p:spTgt>
                                        </p:tgtEl>
                                      </p:cBhvr>
                                    </p:animEffect>
                                    <p:anim calcmode="lin" valueType="num">
                                      <p:cBhvr>
                                        <p:cTn id="136"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137" dur="1000" fill="hold"/>
                                        <p:tgtEl>
                                          <p:spTgt spid="6">
                                            <p:txEl>
                                              <p:pRg st="10" end="10"/>
                                            </p:txEl>
                                          </p:spTgt>
                                        </p:tgtEl>
                                        <p:attrNameLst>
                                          <p:attrName>ppt_y</p:attrName>
                                        </p:attrNameLst>
                                      </p:cBhvr>
                                      <p:tavLst>
                                        <p:tav tm="0">
                                          <p:val>
                                            <p:strVal val="#ppt_y+.1"/>
                                          </p:val>
                                        </p:tav>
                                        <p:tav tm="100000">
                                          <p:val>
                                            <p:strVal val="#ppt_y"/>
                                          </p:val>
                                        </p:tav>
                                      </p:tavLst>
                                    </p:anim>
                                  </p:childTnLst>
                                </p:cTn>
                              </p:par>
                            </p:childTnLst>
                          </p:cTn>
                        </p:par>
                        <p:par>
                          <p:cTn id="138" fill="hold">
                            <p:stCondLst>
                              <p:cond delay="21500"/>
                            </p:stCondLst>
                            <p:childTnLst>
                              <p:par>
                                <p:cTn id="139" presetID="42" presetClass="entr" presetSubtype="0" fill="hold" grpId="0" nodeType="afterEffect">
                                  <p:stCondLst>
                                    <p:cond delay="0"/>
                                  </p:stCondLst>
                                  <p:childTnLst>
                                    <p:set>
                                      <p:cBhvr>
                                        <p:cTn id="140" dur="1" fill="hold">
                                          <p:stCondLst>
                                            <p:cond delay="0"/>
                                          </p:stCondLst>
                                        </p:cTn>
                                        <p:tgtEl>
                                          <p:spTgt spid="6">
                                            <p:txEl>
                                              <p:pRg st="11" end="11"/>
                                            </p:txEl>
                                          </p:spTgt>
                                        </p:tgtEl>
                                        <p:attrNameLst>
                                          <p:attrName>style.visibility</p:attrName>
                                        </p:attrNameLst>
                                      </p:cBhvr>
                                      <p:to>
                                        <p:strVal val="visible"/>
                                      </p:to>
                                    </p:set>
                                    <p:animEffect transition="in" filter="fade">
                                      <p:cBhvr>
                                        <p:cTn id="141" dur="1000"/>
                                        <p:tgtEl>
                                          <p:spTgt spid="6">
                                            <p:txEl>
                                              <p:pRg st="11" end="11"/>
                                            </p:txEl>
                                          </p:spTgt>
                                        </p:tgtEl>
                                      </p:cBhvr>
                                    </p:animEffect>
                                    <p:anim calcmode="lin" valueType="num">
                                      <p:cBhvr>
                                        <p:cTn id="142" dur="1000" fill="hold"/>
                                        <p:tgtEl>
                                          <p:spTgt spid="6">
                                            <p:txEl>
                                              <p:pRg st="11" end="11"/>
                                            </p:txEl>
                                          </p:spTgt>
                                        </p:tgtEl>
                                        <p:attrNameLst>
                                          <p:attrName>ppt_x</p:attrName>
                                        </p:attrNameLst>
                                      </p:cBhvr>
                                      <p:tavLst>
                                        <p:tav tm="0">
                                          <p:val>
                                            <p:strVal val="#ppt_x"/>
                                          </p:val>
                                        </p:tav>
                                        <p:tav tm="100000">
                                          <p:val>
                                            <p:strVal val="#ppt_x"/>
                                          </p:val>
                                        </p:tav>
                                      </p:tavLst>
                                    </p:anim>
                                    <p:anim calcmode="lin" valueType="num">
                                      <p:cBhvr>
                                        <p:cTn id="143" dur="1000" fill="hold"/>
                                        <p:tgtEl>
                                          <p:spTgt spid="6">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5325879-C4B2-475E-B853-DC8F21A63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12C085F-3B19-420D-902A-B55695F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8105" cy="6858000"/>
          </a:xfrm>
          <a:prstGeom prst="rect">
            <a:avLst/>
          </a:prstGeom>
          <a:blipFill>
            <a:blip r:embed="rId2"/>
            <a:stretch>
              <a:fillRect r="-164004"/>
            </a:stretch>
          </a:blipFill>
          <a:ln>
            <a:noFill/>
          </a:ln>
          <a:effectLst>
            <a:outerShdw blurRad="139700" dist="508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9FF727-263D-624F-D2FE-215E52BA8981}"/>
              </a:ext>
            </a:extLst>
          </p:cNvPr>
          <p:cNvSpPr>
            <a:spLocks noGrp="1"/>
          </p:cNvSpPr>
          <p:nvPr>
            <p:ph type="title"/>
          </p:nvPr>
        </p:nvSpPr>
        <p:spPr>
          <a:xfrm>
            <a:off x="838201" y="365125"/>
            <a:ext cx="3435625" cy="1325563"/>
          </a:xfrm>
        </p:spPr>
        <p:txBody>
          <a:bodyPr>
            <a:normAutofit/>
          </a:bodyPr>
          <a:lstStyle/>
          <a:p>
            <a:r>
              <a:rPr lang="en-GB" sz="2800" dirty="0">
                <a:gradFill flip="none" rotWithShape="1">
                  <a:gsLst>
                    <a:gs pos="28000">
                      <a:srgbClr val="EDEDED"/>
                    </a:gs>
                    <a:gs pos="0">
                      <a:srgbClr val="BFBFBF"/>
                    </a:gs>
                    <a:gs pos="100000">
                      <a:srgbClr val="FFFFFF"/>
                    </a:gs>
                  </a:gsLst>
                  <a:lin ang="4800000" scaled="0"/>
                  <a:tileRect/>
                </a:gradFill>
              </a:rPr>
              <a:t>Key recommendations for practice</a:t>
            </a:r>
          </a:p>
        </p:txBody>
      </p:sp>
      <p:sp>
        <p:nvSpPr>
          <p:cNvPr id="3" name="Content Placeholder 2">
            <a:extLst>
              <a:ext uri="{FF2B5EF4-FFF2-40B4-BE49-F238E27FC236}">
                <a16:creationId xmlns:a16="http://schemas.microsoft.com/office/drawing/2014/main" id="{1AFB738D-FF1E-90B4-EE59-AB661255444F}"/>
              </a:ext>
            </a:extLst>
          </p:cNvPr>
          <p:cNvSpPr>
            <a:spLocks noGrp="1"/>
          </p:cNvSpPr>
          <p:nvPr>
            <p:ph idx="1"/>
          </p:nvPr>
        </p:nvSpPr>
        <p:spPr>
          <a:xfrm>
            <a:off x="666974" y="1825625"/>
            <a:ext cx="3606853" cy="4351338"/>
          </a:xfrm>
        </p:spPr>
        <p:txBody>
          <a:bodyPr>
            <a:normAutofit/>
          </a:bodyPr>
          <a:lstStyle/>
          <a:p>
            <a:r>
              <a:rPr lang="en-GB" sz="1700" dirty="0">
                <a:gradFill>
                  <a:gsLst>
                    <a:gs pos="34000">
                      <a:srgbClr val="EDEDED"/>
                    </a:gs>
                    <a:gs pos="0">
                      <a:srgbClr val="BFBFBF"/>
                    </a:gs>
                    <a:gs pos="100000">
                      <a:srgbClr val="FFFFFF"/>
                    </a:gs>
                  </a:gsLst>
                  <a:lin ang="4800000" scaled="0"/>
                </a:gradFill>
              </a:rPr>
              <a:t>Reduce caring burden.</a:t>
            </a:r>
          </a:p>
          <a:p>
            <a:r>
              <a:rPr lang="en-GB" sz="1700" dirty="0">
                <a:gradFill>
                  <a:gsLst>
                    <a:gs pos="34000">
                      <a:srgbClr val="EDEDED"/>
                    </a:gs>
                    <a:gs pos="0">
                      <a:srgbClr val="BFBFBF"/>
                    </a:gs>
                    <a:gs pos="100000">
                      <a:srgbClr val="FFFFFF"/>
                    </a:gs>
                  </a:gsLst>
                  <a:lin ang="4800000" scaled="0"/>
                </a:gradFill>
              </a:rPr>
              <a:t>Strengthen one secure adult relationship.</a:t>
            </a:r>
          </a:p>
          <a:p>
            <a:r>
              <a:rPr lang="en-GB" sz="1700" dirty="0">
                <a:gradFill>
                  <a:gsLst>
                    <a:gs pos="34000">
                      <a:srgbClr val="EDEDED"/>
                    </a:gs>
                    <a:gs pos="0">
                      <a:srgbClr val="BFBFBF"/>
                    </a:gs>
                    <a:gs pos="100000">
                      <a:srgbClr val="FFFFFF"/>
                    </a:gs>
                  </a:gsLst>
                  <a:lin ang="4800000" scaled="0"/>
                </a:gradFill>
              </a:rPr>
              <a:t>Support grief work. </a:t>
            </a:r>
          </a:p>
          <a:p>
            <a:r>
              <a:rPr lang="en-GB" sz="1700" dirty="0">
                <a:gradFill>
                  <a:gsLst>
                    <a:gs pos="34000">
                      <a:srgbClr val="EDEDED"/>
                    </a:gs>
                    <a:gs pos="0">
                      <a:srgbClr val="BFBFBF"/>
                    </a:gs>
                    <a:gs pos="100000">
                      <a:srgbClr val="FFFFFF"/>
                    </a:gs>
                  </a:gsLst>
                  <a:lin ang="4800000" scaled="0"/>
                </a:gradFill>
              </a:rPr>
              <a:t>Protect education.</a:t>
            </a:r>
          </a:p>
          <a:p>
            <a:r>
              <a:rPr lang="en-GB" sz="1700" dirty="0">
                <a:gradFill>
                  <a:gsLst>
                    <a:gs pos="34000">
                      <a:srgbClr val="EDEDED"/>
                    </a:gs>
                    <a:gs pos="0">
                      <a:srgbClr val="BFBFBF"/>
                    </a:gs>
                    <a:gs pos="100000">
                      <a:srgbClr val="FFFFFF"/>
                    </a:gs>
                  </a:gsLst>
                  <a:lin ang="4800000" scaled="0"/>
                </a:gradFill>
              </a:rPr>
              <a:t>Increase peer connection.</a:t>
            </a:r>
          </a:p>
          <a:p>
            <a:endParaRPr lang="en-GB" sz="1700" dirty="0">
              <a:gradFill>
                <a:gsLst>
                  <a:gs pos="34000">
                    <a:srgbClr val="EDEDED"/>
                  </a:gs>
                  <a:gs pos="0">
                    <a:srgbClr val="BFBFBF"/>
                  </a:gs>
                  <a:gs pos="100000">
                    <a:srgbClr val="FFFFFF"/>
                  </a:gs>
                </a:gsLst>
                <a:lin ang="4800000" scaled="0"/>
              </a:gradFill>
            </a:endParaRPr>
          </a:p>
          <a:p>
            <a:pPr marL="0" indent="0">
              <a:buNone/>
            </a:pPr>
            <a:r>
              <a:rPr lang="en-GB" sz="1700" dirty="0">
                <a:gradFill>
                  <a:gsLst>
                    <a:gs pos="34000">
                      <a:srgbClr val="EDEDED"/>
                    </a:gs>
                    <a:gs pos="0">
                      <a:srgbClr val="BFBFBF"/>
                    </a:gs>
                    <a:gs pos="100000">
                      <a:srgbClr val="FFFFFF"/>
                    </a:gs>
                  </a:gsLst>
                  <a:lin ang="4800000" scaled="0"/>
                </a:gradFill>
              </a:rPr>
              <a:t>Our intervention must remain consistent.</a:t>
            </a:r>
          </a:p>
          <a:p>
            <a:pPr marL="0" indent="0">
              <a:buNone/>
            </a:pPr>
            <a:r>
              <a:rPr lang="en-GB" sz="1700" dirty="0">
                <a:gradFill>
                  <a:gsLst>
                    <a:gs pos="34000">
                      <a:srgbClr val="EDEDED"/>
                    </a:gs>
                    <a:gs pos="0">
                      <a:srgbClr val="BFBFBF"/>
                    </a:gs>
                    <a:gs pos="100000">
                      <a:srgbClr val="FFFFFF"/>
                    </a:gs>
                  </a:gsLst>
                  <a:lin ang="4800000" scaled="0"/>
                </a:gradFill>
              </a:rPr>
              <a:t>Our approach must focus on attachment security.</a:t>
            </a:r>
          </a:p>
          <a:p>
            <a:pPr marL="0" indent="0">
              <a:buNone/>
            </a:pPr>
            <a:r>
              <a:rPr lang="en-GB" sz="1700" dirty="0">
                <a:gradFill>
                  <a:gsLst>
                    <a:gs pos="34000">
                      <a:srgbClr val="EDEDED"/>
                    </a:gs>
                    <a:gs pos="0">
                      <a:srgbClr val="BFBFBF"/>
                    </a:gs>
                    <a:gs pos="100000">
                      <a:srgbClr val="FFFFFF"/>
                    </a:gs>
                  </a:gsLst>
                  <a:lin ang="4800000" scaled="0"/>
                </a:gradFill>
              </a:rPr>
              <a:t>Our actions must reduce chronic stress.</a:t>
            </a:r>
          </a:p>
        </p:txBody>
      </p:sp>
      <p:pic>
        <p:nvPicPr>
          <p:cNvPr id="5" name="Picture 4" descr="A diagram of different colors of circles">
            <a:extLst>
              <a:ext uri="{FF2B5EF4-FFF2-40B4-BE49-F238E27FC236}">
                <a16:creationId xmlns:a16="http://schemas.microsoft.com/office/drawing/2014/main" id="{B8C274FE-5E97-EF31-2813-1A12F974AD4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46246" y="643464"/>
            <a:ext cx="5571072" cy="5571072"/>
          </a:xfrm>
          <a:prstGeom prst="rect">
            <a:avLst/>
          </a:prstGeom>
        </p:spPr>
      </p:pic>
    </p:spTree>
    <p:extLst>
      <p:ext uri="{BB962C8B-B14F-4D97-AF65-F5344CB8AC3E}">
        <p14:creationId xmlns:p14="http://schemas.microsoft.com/office/powerpoint/2010/main" val="952615890"/>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par>
                          <p:cTn id="17" fill="hold">
                            <p:stCondLst>
                              <p:cond delay="1500"/>
                            </p:stCondLst>
                            <p:childTnLst>
                              <p:par>
                                <p:cTn id="18" presetID="10" presetClass="entr" presetSubtype="0" fill="hold" grpId="0" nodeType="after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par>
                          <p:cTn id="21" fill="hold">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childTnLst>
                          </p:cTn>
                        </p:par>
                        <p:par>
                          <p:cTn id="25" fill="hold">
                            <p:stCondLst>
                              <p:cond delay="2500"/>
                            </p:stCondLst>
                            <p:childTnLst>
                              <p:par>
                                <p:cTn id="26" presetID="10" presetClass="entr" presetSubtype="0" fill="hold" grpId="0" nodeType="after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par>
                          <p:cTn id="29" fill="hold">
                            <p:stCondLst>
                              <p:cond delay="3000"/>
                            </p:stCondLst>
                            <p:childTnLst>
                              <p:par>
                                <p:cTn id="30" presetID="10" presetClass="entr" presetSubtype="0" fill="hold" grpId="0" nodeType="after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par>
                          <p:cTn id="33" fill="hold">
                            <p:stCondLst>
                              <p:cond delay="3500"/>
                            </p:stCondLst>
                            <p:childTnLst>
                              <p:par>
                                <p:cTn id="34" presetID="10" presetClass="entr" presetSubtype="0" fill="hold" grpId="0" nodeType="after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par>
                          <p:cTn id="37" fill="hold">
                            <p:stCondLst>
                              <p:cond delay="4000"/>
                            </p:stCondLst>
                            <p:childTnLst>
                              <p:par>
                                <p:cTn id="38" presetID="10" presetClass="entr" presetSubtype="0" fill="hold" grpId="0" nodeType="after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par>
                          <p:cTn id="41" fill="hold">
                            <p:stCondLst>
                              <p:cond delay="4500"/>
                            </p:stCondLst>
                            <p:childTnLst>
                              <p:par>
                                <p:cTn id="42" presetID="16" presetClass="entr" presetSubtype="21" fill="hold" nodeType="after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barn(inVertical)">
                                      <p:cBhvr>
                                        <p:cTn id="4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D4E11C7-7BD5-4045-AC27-3F529BEC7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C7448523-B951-62DA-0F46-727B2E607C21}"/>
              </a:ext>
            </a:extLst>
          </p:cNvPr>
          <p:cNvSpPr>
            <a:spLocks noGrp="1"/>
          </p:cNvSpPr>
          <p:nvPr>
            <p:ph type="title"/>
          </p:nvPr>
        </p:nvSpPr>
        <p:spPr>
          <a:xfrm>
            <a:off x="838200" y="1115786"/>
            <a:ext cx="3473851" cy="4626428"/>
          </a:xfrm>
          <a:effectLst/>
        </p:spPr>
        <p:txBody>
          <a:bodyPr anchor="ctr">
            <a:normAutofit/>
          </a:bodyPr>
          <a:lstStyle/>
          <a:p>
            <a:pPr algn="r"/>
            <a:r>
              <a:rPr lang="en-GB" sz="4000" dirty="0">
                <a:solidFill>
                  <a:schemeClr val="tx1">
                    <a:lumMod val="95000"/>
                  </a:schemeClr>
                </a:solidFill>
              </a:rPr>
              <a:t>Conclusions</a:t>
            </a:r>
          </a:p>
        </p:txBody>
      </p:sp>
      <p:cxnSp>
        <p:nvCxnSpPr>
          <p:cNvPr id="10" name="Straight Connector 9">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39F854-B8C1-42DB-B3A3-7587895893F0}"/>
              </a:ext>
            </a:extLst>
          </p:cNvPr>
          <p:cNvSpPr>
            <a:spLocks noGrp="1"/>
          </p:cNvSpPr>
          <p:nvPr>
            <p:ph idx="1"/>
          </p:nvPr>
        </p:nvSpPr>
        <p:spPr>
          <a:xfrm>
            <a:off x="4996543" y="1115786"/>
            <a:ext cx="5713790" cy="4626428"/>
          </a:xfrm>
        </p:spPr>
        <p:txBody>
          <a:bodyPr anchor="ctr">
            <a:normAutofit/>
          </a:bodyPr>
          <a:lstStyle/>
          <a:p>
            <a:r>
              <a:rPr lang="en-GB" sz="1400" dirty="0">
                <a:solidFill>
                  <a:schemeClr val="tx1">
                    <a:lumMod val="95000"/>
                  </a:schemeClr>
                </a:solidFill>
              </a:rPr>
              <a:t>Jenny faced parental loss at 11 and five years of caring responsibility. Attachment theory explains how loss and reduced emotional availability shape her internal working model and emotional regulation. (Bowlby, 1969)</a:t>
            </a:r>
          </a:p>
          <a:p>
            <a:r>
              <a:rPr lang="en-GB" sz="1400" dirty="0">
                <a:solidFill>
                  <a:schemeClr val="tx1">
                    <a:lumMod val="95000"/>
                  </a:schemeClr>
                </a:solidFill>
              </a:rPr>
              <a:t>Bereaved children show higher rates of anxiety and depression. (Ainsworth et al., 1978) Around 800,000 young carers live in the UK. Many report lower educational outcomes and poorer mental health.(Department for Education, 2023)</a:t>
            </a:r>
          </a:p>
          <a:p>
            <a:r>
              <a:rPr lang="en-GB" sz="1400" dirty="0">
                <a:solidFill>
                  <a:schemeClr val="tx1">
                    <a:lumMod val="95000"/>
                  </a:schemeClr>
                </a:solidFill>
              </a:rPr>
              <a:t>We must focus on:</a:t>
            </a:r>
          </a:p>
          <a:p>
            <a:pPr marL="0" indent="0">
              <a:buNone/>
            </a:pPr>
            <a:r>
              <a:rPr lang="en-GB" sz="1400" dirty="0">
                <a:solidFill>
                  <a:schemeClr val="tx1">
                    <a:lumMod val="95000"/>
                  </a:schemeClr>
                </a:solidFill>
              </a:rPr>
              <a:t>    -reduce her caring load through social care support</a:t>
            </a:r>
          </a:p>
          <a:p>
            <a:pPr marL="0" indent="0">
              <a:buNone/>
            </a:pPr>
            <a:r>
              <a:rPr lang="en-GB" sz="1400" dirty="0">
                <a:solidFill>
                  <a:schemeClr val="tx1">
                    <a:lumMod val="95000"/>
                  </a:schemeClr>
                </a:solidFill>
              </a:rPr>
              <a:t>     -provide one consistent adult relationship</a:t>
            </a:r>
          </a:p>
          <a:p>
            <a:pPr marL="0" indent="0">
              <a:buNone/>
            </a:pPr>
            <a:r>
              <a:rPr lang="en-GB" sz="1400" dirty="0">
                <a:solidFill>
                  <a:schemeClr val="tx1">
                    <a:lumMod val="95000"/>
                  </a:schemeClr>
                </a:solidFill>
              </a:rPr>
              <a:t>     -offer structured bereavement counselling</a:t>
            </a:r>
          </a:p>
          <a:p>
            <a:pPr marL="0" indent="0">
              <a:buNone/>
            </a:pPr>
            <a:r>
              <a:rPr lang="en-GB" sz="1400" dirty="0">
                <a:solidFill>
                  <a:schemeClr val="tx1">
                    <a:lumMod val="95000"/>
                  </a:schemeClr>
                </a:solidFill>
              </a:rPr>
              <a:t>     -protect her education through school support</a:t>
            </a:r>
          </a:p>
          <a:p>
            <a:r>
              <a:rPr lang="en-GB" sz="1400" dirty="0">
                <a:solidFill>
                  <a:schemeClr val="tx1">
                    <a:lumMod val="95000"/>
                  </a:schemeClr>
                </a:solidFill>
              </a:rPr>
              <a:t>Secure relationships improve adolescent adjustment.( Cassidy and Shaver, 2016)</a:t>
            </a:r>
          </a:p>
          <a:p>
            <a:r>
              <a:rPr lang="en-GB" sz="1400" dirty="0">
                <a:solidFill>
                  <a:schemeClr val="tx1">
                    <a:lumMod val="95000"/>
                  </a:schemeClr>
                </a:solidFill>
              </a:rPr>
              <a:t>Clear, consistent support protects mental health and supports healthy development. </a:t>
            </a:r>
          </a:p>
        </p:txBody>
      </p:sp>
    </p:spTree>
    <p:extLst>
      <p:ext uri="{BB962C8B-B14F-4D97-AF65-F5344CB8AC3E}">
        <p14:creationId xmlns:p14="http://schemas.microsoft.com/office/powerpoint/2010/main" val="28562243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6" presetClass="entr" presetSubtype="21"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par>
                          <p:cTn id="14" fill="hold">
                            <p:stCondLst>
                              <p:cond delay="1500"/>
                            </p:stCondLst>
                            <p:childTnLst>
                              <p:par>
                                <p:cTn id="15" presetID="16" presetClass="entr" presetSubtype="21"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par>
                          <p:cTn id="18" fill="hold">
                            <p:stCondLst>
                              <p:cond delay="2000"/>
                            </p:stCondLst>
                            <p:childTnLst>
                              <p:par>
                                <p:cTn id="19" presetID="16" presetClass="entr" presetSubtype="21"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par>
                          <p:cTn id="22" fill="hold">
                            <p:stCondLst>
                              <p:cond delay="2500"/>
                            </p:stCondLst>
                            <p:childTnLst>
                              <p:par>
                                <p:cTn id="23" presetID="16" presetClass="entr" presetSubtype="21"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barn(inVertical)">
                                      <p:cBhvr>
                                        <p:cTn id="25" dur="500"/>
                                        <p:tgtEl>
                                          <p:spTgt spid="3">
                                            <p:txEl>
                                              <p:pRg st="3" end="3"/>
                                            </p:txEl>
                                          </p:spTgt>
                                        </p:tgtEl>
                                      </p:cBhvr>
                                    </p:animEffect>
                                  </p:childTnLst>
                                </p:cTn>
                              </p:par>
                            </p:childTnLst>
                          </p:cTn>
                        </p:par>
                        <p:par>
                          <p:cTn id="26" fill="hold">
                            <p:stCondLst>
                              <p:cond delay="3000"/>
                            </p:stCondLst>
                            <p:childTnLst>
                              <p:par>
                                <p:cTn id="27" presetID="16" presetClass="entr" presetSubtype="21" fill="hold" grpId="0"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barn(inVertical)">
                                      <p:cBhvr>
                                        <p:cTn id="29" dur="500"/>
                                        <p:tgtEl>
                                          <p:spTgt spid="3">
                                            <p:txEl>
                                              <p:pRg st="4" end="4"/>
                                            </p:txEl>
                                          </p:spTgt>
                                        </p:tgtEl>
                                      </p:cBhvr>
                                    </p:animEffect>
                                  </p:childTnLst>
                                </p:cTn>
                              </p:par>
                            </p:childTnLst>
                          </p:cTn>
                        </p:par>
                        <p:par>
                          <p:cTn id="30" fill="hold">
                            <p:stCondLst>
                              <p:cond delay="3500"/>
                            </p:stCondLst>
                            <p:childTnLst>
                              <p:par>
                                <p:cTn id="31" presetID="16" presetClass="entr" presetSubtype="21" fill="hold" grpId="0" nodeType="after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barn(inVertical)">
                                      <p:cBhvr>
                                        <p:cTn id="33" dur="500"/>
                                        <p:tgtEl>
                                          <p:spTgt spid="3">
                                            <p:txEl>
                                              <p:pRg st="5" end="5"/>
                                            </p:txEl>
                                          </p:spTgt>
                                        </p:tgtEl>
                                      </p:cBhvr>
                                    </p:animEffect>
                                  </p:childTnLst>
                                </p:cTn>
                              </p:par>
                            </p:childTnLst>
                          </p:cTn>
                        </p:par>
                        <p:par>
                          <p:cTn id="34" fill="hold">
                            <p:stCondLst>
                              <p:cond delay="4000"/>
                            </p:stCondLst>
                            <p:childTnLst>
                              <p:par>
                                <p:cTn id="35" presetID="16" presetClass="entr" presetSubtype="21"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par>
                          <p:cTn id="38" fill="hold">
                            <p:stCondLst>
                              <p:cond delay="4500"/>
                            </p:stCondLst>
                            <p:childTnLst>
                              <p:par>
                                <p:cTn id="39" presetID="16" presetClass="entr" presetSubtype="21" fill="hold" grpId="0" nodeType="after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barn(inVertical)">
                                      <p:cBhvr>
                                        <p:cTn id="41" dur="500"/>
                                        <p:tgtEl>
                                          <p:spTgt spid="3">
                                            <p:txEl>
                                              <p:pRg st="7" end="7"/>
                                            </p:txEl>
                                          </p:spTgt>
                                        </p:tgtEl>
                                      </p:cBhvr>
                                    </p:animEffect>
                                  </p:childTnLst>
                                </p:cTn>
                              </p:par>
                            </p:childTnLst>
                          </p:cTn>
                        </p:par>
                        <p:par>
                          <p:cTn id="42" fill="hold">
                            <p:stCondLst>
                              <p:cond delay="5000"/>
                            </p:stCondLst>
                            <p:childTnLst>
                              <p:par>
                                <p:cTn id="43" presetID="16" presetClass="entr" presetSubtype="21" fill="hold" grpId="0" nodeType="after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barn(inVertical)">
                                      <p:cBhvr>
                                        <p:cTn id="4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376DF-3BBB-AA02-CD1C-5A166FB217BC}"/>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A54946E-5B6E-0E7B-FDE7-7C9CA52F2154}"/>
              </a:ext>
            </a:extLst>
          </p:cNvPr>
          <p:cNvSpPr>
            <a:spLocks noGrp="1"/>
          </p:cNvSpPr>
          <p:nvPr>
            <p:ph idx="1"/>
          </p:nvPr>
        </p:nvSpPr>
        <p:spPr/>
        <p:txBody>
          <a:bodyPr>
            <a:normAutofit fontScale="55000" lnSpcReduction="20000"/>
          </a:bodyPr>
          <a:lstStyle/>
          <a:p>
            <a:r>
              <a:rPr lang="en-GB" dirty="0"/>
              <a:t>Joseph, S., Becker, F. and Becker, S., (2009). Manual for Measures of Caring Activities and Outcomes for Children and Young People. London. Carers Trust.</a:t>
            </a:r>
          </a:p>
          <a:p>
            <a:r>
              <a:rPr lang="en-GB" dirty="0"/>
              <a:t>NICE,( 2022), Depression in children and young people. London. NICE.</a:t>
            </a:r>
          </a:p>
          <a:p>
            <a:r>
              <a:rPr lang="en-GB" dirty="0"/>
              <a:t>Ainsworth, M., Blehar, M., Waters, E. and Wall, S., 1978. Patterns of Attachment. Hillsdale. Erlbaum.</a:t>
            </a:r>
          </a:p>
          <a:p>
            <a:r>
              <a:rPr lang="en-GB" dirty="0"/>
              <a:t>Bowlby, J., (1969), Attachment and Loss. Volume 1. London. Hogarth Press.</a:t>
            </a:r>
          </a:p>
          <a:p>
            <a:r>
              <a:rPr lang="en-GB" dirty="0"/>
              <a:t>Cassidy, J. and Shaver, P., 2016. Handbook of Attachment. 3rd ed. New York. Guilford Press.</a:t>
            </a:r>
          </a:p>
          <a:p>
            <a:r>
              <a:rPr lang="en-GB" dirty="0"/>
              <a:t>Department for Education, (2023), Young Carers in England. London. Department for Education.</a:t>
            </a:r>
          </a:p>
          <a:p>
            <a:r>
              <a:rPr lang="en-GB" dirty="0"/>
              <a:t>Stroebe, M., Schut, H., &amp; Stroebe, W. (2005). Attachment in coping with bereavement: A theoretical integration. </a:t>
            </a:r>
            <a:r>
              <a:rPr lang="en-GB" i="1" dirty="0"/>
              <a:t>Review of general psychology</a:t>
            </a:r>
            <a:r>
              <a:rPr lang="en-GB" dirty="0"/>
              <a:t>, </a:t>
            </a:r>
            <a:r>
              <a:rPr lang="en-GB" i="1" dirty="0"/>
              <a:t>9</a:t>
            </a:r>
            <a:r>
              <a:rPr lang="en-GB" dirty="0"/>
              <a:t>(1), 48-66.</a:t>
            </a:r>
          </a:p>
          <a:p>
            <a:r>
              <a:rPr lang="en-GB" dirty="0"/>
              <a:t>Apelian, E., &amp; Nesteruk, O. (2017). Reflections of young adults on the loss of a parent in adolescence. </a:t>
            </a:r>
            <a:r>
              <a:rPr lang="en-GB" i="1" dirty="0"/>
              <a:t>International Journal of Child, Youth and Family Studies</a:t>
            </a:r>
            <a:r>
              <a:rPr lang="en-GB" dirty="0"/>
              <a:t>, </a:t>
            </a:r>
            <a:r>
              <a:rPr lang="en-GB" i="1" dirty="0"/>
              <a:t>8</a:t>
            </a:r>
            <a:r>
              <a:rPr lang="en-GB" dirty="0"/>
              <a:t>(3/4), 79-100.</a:t>
            </a:r>
          </a:p>
          <a:p>
            <a:r>
              <a:rPr lang="en-GB" dirty="0"/>
              <a:t>Zilberstein, K. (2014). The use and limitations of attachment theory in child psychotherapy. </a:t>
            </a:r>
            <a:r>
              <a:rPr lang="en-GB" i="1" dirty="0"/>
              <a:t>Psychotherapy</a:t>
            </a:r>
            <a:r>
              <a:rPr lang="en-GB" dirty="0"/>
              <a:t>, </a:t>
            </a:r>
            <a:r>
              <a:rPr lang="en-GB" i="1" dirty="0"/>
              <a:t>51</a:t>
            </a:r>
            <a:r>
              <a:rPr lang="en-GB" dirty="0"/>
              <a:t>(1), 93.</a:t>
            </a:r>
          </a:p>
          <a:p>
            <a:r>
              <a:rPr lang="en-GB" dirty="0"/>
              <a:t>Watson, M.F., (1987). Black adolescent identity development: effects of self-esteem and family structure.</a:t>
            </a:r>
          </a:p>
          <a:p>
            <a:r>
              <a:rPr lang="en-GB" dirty="0"/>
              <a:t>Maree, J.G., (2022). The psychosocial development theory of Erik Erikson: critical overview. </a:t>
            </a:r>
            <a:r>
              <a:rPr lang="en-GB" i="1" dirty="0"/>
              <a:t>The influence of theorists and pioneers on early childhood education</a:t>
            </a:r>
            <a:r>
              <a:rPr lang="en-GB" dirty="0"/>
              <a:t>, pp.119-133.</a:t>
            </a:r>
          </a:p>
          <a:p>
            <a:r>
              <a:rPr lang="en-GB" dirty="0"/>
              <a:t>Mercer, J., (2011). Attachment theory and its vicissitudes: Toward an updated theory. </a:t>
            </a:r>
            <a:r>
              <a:rPr lang="en-GB" i="1" dirty="0"/>
              <a:t>Theory &amp; Psychology</a:t>
            </a:r>
            <a:r>
              <a:rPr lang="en-GB" dirty="0"/>
              <a:t>, </a:t>
            </a:r>
            <a:r>
              <a:rPr lang="en-GB" i="1" dirty="0"/>
              <a:t>21</a:t>
            </a:r>
            <a:r>
              <a:rPr lang="en-GB" dirty="0"/>
              <a:t>(1), pp.25-45.</a:t>
            </a:r>
          </a:p>
        </p:txBody>
      </p:sp>
    </p:spTree>
    <p:extLst>
      <p:ext uri="{BB962C8B-B14F-4D97-AF65-F5344CB8AC3E}">
        <p14:creationId xmlns:p14="http://schemas.microsoft.com/office/powerpoint/2010/main" val="28507154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arn(inVertic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arn(inVertic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arn(inVertical)">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barn(inVertical)">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barn(inVertical)">
                                      <p:cBhvr>
                                        <p:cTn id="39" dur="500"/>
                                        <p:tgtEl>
                                          <p:spTgt spid="3">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barn(inVertical)">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barn(inVertical)">
                                      <p:cBhvr>
                                        <p:cTn id="49" dur="500"/>
                                        <p:tgtEl>
                                          <p:spTgt spid="3">
                                            <p:txEl>
                                              <p:pRg st="7" end="7"/>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barn(inVertical)">
                                      <p:cBhvr>
                                        <p:cTn id="54" dur="500"/>
                                        <p:tgtEl>
                                          <p:spTgt spid="3">
                                            <p:txEl>
                                              <p:pRg st="8" end="8"/>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6" presetClass="entr" presetSubtype="21" fill="hold" grpId="0"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Effect transition="in" filter="barn(inVertical)">
                                      <p:cBhvr>
                                        <p:cTn id="59" dur="500"/>
                                        <p:tgtEl>
                                          <p:spTgt spid="3">
                                            <p:txEl>
                                              <p:pRg st="9" end="9"/>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6" presetClass="entr" presetSubtype="21" fill="hold" grpId="0" nodeType="clickEffect">
                                  <p:stCondLst>
                                    <p:cond delay="0"/>
                                  </p:stCondLst>
                                  <p:childTnLst>
                                    <p:set>
                                      <p:cBhvr>
                                        <p:cTn id="63" dur="1" fill="hold">
                                          <p:stCondLst>
                                            <p:cond delay="0"/>
                                          </p:stCondLst>
                                        </p:cTn>
                                        <p:tgtEl>
                                          <p:spTgt spid="3">
                                            <p:txEl>
                                              <p:pRg st="10" end="10"/>
                                            </p:txEl>
                                          </p:spTgt>
                                        </p:tgtEl>
                                        <p:attrNameLst>
                                          <p:attrName>style.visibility</p:attrName>
                                        </p:attrNameLst>
                                      </p:cBhvr>
                                      <p:to>
                                        <p:strVal val="visible"/>
                                      </p:to>
                                    </p:set>
                                    <p:animEffect transition="in" filter="barn(inVertical)">
                                      <p:cBhvr>
                                        <p:cTn id="64" dur="500"/>
                                        <p:tgtEl>
                                          <p:spTgt spid="3">
                                            <p:txEl>
                                              <p:pRg st="10" end="10"/>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6" presetClass="entr" presetSubtype="21" fill="hold" grpId="0" nodeType="clickEffect">
                                  <p:stCondLst>
                                    <p:cond delay="0"/>
                                  </p:stCondLst>
                                  <p:childTnLst>
                                    <p:set>
                                      <p:cBhvr>
                                        <p:cTn id="68" dur="1" fill="hold">
                                          <p:stCondLst>
                                            <p:cond delay="0"/>
                                          </p:stCondLst>
                                        </p:cTn>
                                        <p:tgtEl>
                                          <p:spTgt spid="3">
                                            <p:txEl>
                                              <p:pRg st="11" end="11"/>
                                            </p:txEl>
                                          </p:spTgt>
                                        </p:tgtEl>
                                        <p:attrNameLst>
                                          <p:attrName>style.visibility</p:attrName>
                                        </p:attrNameLst>
                                      </p:cBhvr>
                                      <p:to>
                                        <p:strVal val="visible"/>
                                      </p:to>
                                    </p:set>
                                    <p:animEffect transition="in" filter="barn(inVertical)">
                                      <p:cBhvr>
                                        <p:cTn id="69"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TM04033923[[fn=Depth]]</Template>
  <TotalTime>2043</TotalTime>
  <Words>1707</Words>
  <Application>Microsoft Office PowerPoint</Application>
  <PresentationFormat>Widescreen</PresentationFormat>
  <Paragraphs>167</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Corbel</vt:lpstr>
      <vt:lpstr>Depth</vt:lpstr>
      <vt:lpstr>Community support plan for Jenny,  16 years old </vt:lpstr>
      <vt:lpstr>Introduction </vt:lpstr>
      <vt:lpstr>Bowlby’s Attachment Theory. Key concept. </vt:lpstr>
      <vt:lpstr>Current risks for Jenny</vt:lpstr>
      <vt:lpstr>Application to Jenny’s experience</vt:lpstr>
      <vt:lpstr>Erik Erikson – Stage 5 (Identity vs role confusion-Adolescence)</vt:lpstr>
      <vt:lpstr>Practical support plan based on attachment theory </vt:lpstr>
      <vt:lpstr>How nature and nurture interact </vt:lpstr>
      <vt:lpstr>Evaluation </vt:lpstr>
      <vt:lpstr>Key recommendations for practice</vt:lpstr>
      <vt:lpstr>Conclusions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Alexandra Catalina Corfa (2321699)</dc:creator>
  <cp:lastModifiedBy>Cosmin Gabriel</cp:lastModifiedBy>
  <cp:revision>3</cp:revision>
  <dcterms:created xsi:type="dcterms:W3CDTF">2026-02-13T18:01:00Z</dcterms:created>
  <dcterms:modified xsi:type="dcterms:W3CDTF">2026-02-15T21:18:36Z</dcterms:modified>
</cp:coreProperties>
</file>